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66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2014/6/13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242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2014/6/13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413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2014/6/13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128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2014/6/13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788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2014/6/13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0590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2014/6/13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9210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2014/6/13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7790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2014/6/13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464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2014/6/13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932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2014/6/13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15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2014/6/13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968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909A0-696C-490E-B2DB-E7A379BCE59D}" type="datetimeFigureOut">
              <a:rPr kumimoji="1" lang="ja-JP" altLang="en-US" smtClean="0"/>
              <a:t>2014/6/13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790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09785" y="946203"/>
            <a:ext cx="2953552" cy="56408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4665144" y="880532"/>
            <a:ext cx="2936127" cy="570653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8229621" y="880532"/>
            <a:ext cx="2962254" cy="570653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" y="33868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専攻サーバ </a:t>
            </a:r>
            <a:r>
              <a:rPr kumimoji="1" lang="en-US" altLang="ja-JP" sz="24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Display / Keyboard /Mouse </a:t>
            </a:r>
            <a:r>
              <a:rPr kumimoji="1" lang="ja-JP" altLang="en-US" sz="24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配線図 </a:t>
            </a:r>
            <a:r>
              <a:rPr kumimoji="1" lang="en-US" altLang="ja-JP" sz="24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kumimoji="1" lang="en-US" altLang="ja-JP" sz="24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2014 </a:t>
            </a:r>
            <a:r>
              <a:rPr kumimoji="1" lang="ja-JP" altLang="en-US" sz="24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</a:t>
            </a:r>
            <a:r>
              <a:rPr kumimoji="1" lang="en-US" altLang="ja-JP" sz="24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 </a:t>
            </a:r>
            <a:endParaRPr kumimoji="1" lang="ja-JP" altLang="en-US" sz="24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11238" y="480465"/>
            <a:ext cx="1761067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Dot"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+mn-ea"/>
              </a:rPr>
              <a:t>専攻サーバ  </a:t>
            </a:r>
            <a:r>
              <a:rPr kumimoji="1" lang="en-US" altLang="ja-JP" dirty="0" smtClean="0">
                <a:latin typeface="+mn-ea"/>
              </a:rPr>
              <a:t>02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809581" y="473125"/>
            <a:ext cx="1761067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Dot"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+mn-ea"/>
              </a:rPr>
              <a:t>専攻サーバ  </a:t>
            </a:r>
            <a:r>
              <a:rPr kumimoji="1" lang="en-US" altLang="ja-JP" dirty="0" smtClean="0">
                <a:latin typeface="+mn-ea"/>
              </a:rPr>
              <a:t>03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957233" y="2439127"/>
            <a:ext cx="2349499" cy="7386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Switch (Master)</a:t>
            </a:r>
          </a:p>
          <a:p>
            <a:r>
              <a:rPr lang="en-US" altLang="ja-JP" sz="1400" dirty="0"/>
              <a:t> </a:t>
            </a:r>
            <a:r>
              <a:rPr lang="en-US" altLang="ja-JP" sz="1400" dirty="0" smtClean="0"/>
              <a:t>1    2    3    4    </a:t>
            </a:r>
            <a:r>
              <a:rPr lang="en-US" altLang="ja-JP" sz="1400" dirty="0"/>
              <a:t> </a:t>
            </a:r>
            <a:r>
              <a:rPr lang="en-US" altLang="ja-JP" sz="1400" dirty="0" smtClean="0"/>
              <a:t>5    6    </a:t>
            </a:r>
            <a:r>
              <a:rPr lang="en-US" altLang="ja-JP" sz="1400" dirty="0"/>
              <a:t>7</a:t>
            </a:r>
            <a:r>
              <a:rPr lang="en-US" altLang="ja-JP" sz="1400" dirty="0" smtClean="0"/>
              <a:t>    8  </a:t>
            </a:r>
            <a:r>
              <a:rPr kumimoji="1" lang="en-US" altLang="ja-JP" sz="1400" dirty="0" smtClean="0"/>
              <a:t> </a:t>
            </a:r>
          </a:p>
          <a:p>
            <a:r>
              <a:rPr lang="ja-JP" altLang="en-US" sz="1400" dirty="0" smtClean="0"/>
              <a:t>□  □  □  □ </a:t>
            </a:r>
            <a:r>
              <a:rPr lang="en-US" altLang="ja-JP" sz="1400" dirty="0" smtClean="0"/>
              <a:t> </a:t>
            </a:r>
            <a:r>
              <a:rPr lang="ja-JP" altLang="en-US" sz="1400" dirty="0" smtClean="0"/>
              <a:t>□  □  □  □</a:t>
            </a:r>
            <a:endParaRPr kumimoji="1" lang="ja-JP" altLang="en-US" sz="1400" dirty="0"/>
          </a:p>
        </p:txBody>
      </p:sp>
      <p:cxnSp>
        <p:nvCxnSpPr>
          <p:cNvPr id="37" name="カギ線コネクタ 36"/>
          <p:cNvCxnSpPr>
            <a:stCxn id="15" idx="0"/>
            <a:endCxn id="123" idx="1"/>
          </p:cNvCxnSpPr>
          <p:nvPr/>
        </p:nvCxnSpPr>
        <p:spPr>
          <a:xfrm rot="16200000" flipH="1">
            <a:off x="3175454" y="1124221"/>
            <a:ext cx="567906" cy="3214652"/>
          </a:xfrm>
          <a:prstGeom prst="bentConnector4">
            <a:avLst>
              <a:gd name="adj1" fmla="val -40253"/>
              <a:gd name="adj2" fmla="val 71547"/>
            </a:avLst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1238248" y="2447594"/>
            <a:ext cx="1227666" cy="73866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Switch (Slave)</a:t>
            </a:r>
          </a:p>
          <a:p>
            <a:r>
              <a:rPr lang="en-US" altLang="ja-JP" sz="1400" dirty="0"/>
              <a:t> </a:t>
            </a:r>
            <a:r>
              <a:rPr lang="en-US" altLang="ja-JP" sz="1400" dirty="0" smtClean="0"/>
              <a:t> 1    2    3    4  </a:t>
            </a:r>
          </a:p>
          <a:p>
            <a:r>
              <a:rPr kumimoji="1" lang="en-US" altLang="ja-JP" sz="1400" dirty="0"/>
              <a:t> </a:t>
            </a:r>
            <a:r>
              <a:rPr lang="ja-JP" altLang="en-US" sz="1400" dirty="0" smtClean="0"/>
              <a:t>□  □  □  </a:t>
            </a:r>
            <a:r>
              <a:rPr lang="ja-JP" altLang="en-US" sz="1400" dirty="0"/>
              <a:t>□</a:t>
            </a:r>
            <a:endParaRPr kumimoji="1" lang="ja-JP" altLang="en-US" sz="1400" dirty="0"/>
          </a:p>
        </p:txBody>
      </p:sp>
      <p:cxnSp>
        <p:nvCxnSpPr>
          <p:cNvPr id="22" name="カギ線コネクタ 21"/>
          <p:cNvCxnSpPr>
            <a:stCxn id="12" idx="3"/>
            <a:endCxn id="80" idx="2"/>
          </p:cNvCxnSpPr>
          <p:nvPr/>
        </p:nvCxnSpPr>
        <p:spPr>
          <a:xfrm flipH="1" flipV="1">
            <a:off x="3305990" y="3084384"/>
            <a:ext cx="499531" cy="2225644"/>
          </a:xfrm>
          <a:prstGeom prst="bentConnector4">
            <a:avLst>
              <a:gd name="adj1" fmla="val -45763"/>
              <a:gd name="adj2" fmla="val 90641"/>
            </a:avLst>
          </a:prstGeom>
          <a:ln w="38100">
            <a:solidFill>
              <a:srgbClr val="FF3399"/>
            </a:solidFill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直線コネクタ 54"/>
          <p:cNvCxnSpPr>
            <a:stCxn id="16" idx="0"/>
          </p:cNvCxnSpPr>
          <p:nvPr/>
        </p:nvCxnSpPr>
        <p:spPr>
          <a:xfrm flipV="1">
            <a:off x="3200394" y="2064406"/>
            <a:ext cx="0" cy="374721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2" name="カギ線コネクタ 51"/>
          <p:cNvCxnSpPr>
            <a:stCxn id="33" idx="2"/>
          </p:cNvCxnSpPr>
          <p:nvPr/>
        </p:nvCxnSpPr>
        <p:spPr>
          <a:xfrm rot="5400000" flipH="1">
            <a:off x="3785238" y="1483875"/>
            <a:ext cx="992805" cy="2208269"/>
          </a:xfrm>
          <a:prstGeom prst="bentConnector4">
            <a:avLst>
              <a:gd name="adj1" fmla="val -23026"/>
              <a:gd name="adj2" fmla="val 40151"/>
            </a:avLst>
          </a:prstGeom>
          <a:ln w="57150"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2586561" y="2439127"/>
            <a:ext cx="1227666" cy="738664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Switch (Slave)</a:t>
            </a:r>
          </a:p>
          <a:p>
            <a:r>
              <a:rPr lang="en-US" altLang="ja-JP" sz="1400" dirty="0"/>
              <a:t> </a:t>
            </a:r>
            <a:r>
              <a:rPr lang="en-US" altLang="ja-JP" sz="1400" dirty="0" smtClean="0"/>
              <a:t> 1    2    3    4  </a:t>
            </a:r>
          </a:p>
          <a:p>
            <a:r>
              <a:rPr kumimoji="1" lang="en-US" altLang="ja-JP" sz="1400" dirty="0"/>
              <a:t> </a:t>
            </a:r>
            <a:r>
              <a:rPr lang="ja-JP" altLang="en-US" sz="1400" dirty="0" smtClean="0"/>
              <a:t>□  □  □  </a:t>
            </a:r>
            <a:r>
              <a:rPr lang="ja-JP" altLang="en-US" sz="1400" dirty="0"/>
              <a:t>□</a:t>
            </a:r>
            <a:endParaRPr kumimoji="1" lang="ja-JP" altLang="en-US" sz="1400" dirty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8553490" y="2439127"/>
            <a:ext cx="2349499" cy="73866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Switch (Slave)</a:t>
            </a:r>
          </a:p>
          <a:p>
            <a:r>
              <a:rPr lang="en-US" altLang="ja-JP" sz="1400" dirty="0"/>
              <a:t> </a:t>
            </a:r>
            <a:r>
              <a:rPr lang="en-US" altLang="ja-JP" sz="1400" dirty="0" smtClean="0"/>
              <a:t>1    2    3    4    </a:t>
            </a:r>
            <a:r>
              <a:rPr lang="en-US" altLang="ja-JP" sz="1400" dirty="0"/>
              <a:t> </a:t>
            </a:r>
            <a:r>
              <a:rPr lang="en-US" altLang="ja-JP" sz="1400" dirty="0" smtClean="0"/>
              <a:t>5    6    </a:t>
            </a:r>
            <a:r>
              <a:rPr lang="en-US" altLang="ja-JP" sz="1400" dirty="0"/>
              <a:t>7</a:t>
            </a:r>
            <a:r>
              <a:rPr lang="en-US" altLang="ja-JP" sz="1400" dirty="0" smtClean="0"/>
              <a:t>    8  </a:t>
            </a:r>
            <a:r>
              <a:rPr kumimoji="1" lang="en-US" altLang="ja-JP" sz="1400" dirty="0" smtClean="0"/>
              <a:t> </a:t>
            </a:r>
          </a:p>
          <a:p>
            <a:r>
              <a:rPr lang="ja-JP" altLang="en-US" sz="1400" dirty="0" smtClean="0"/>
              <a:t>□  □  □  □ </a:t>
            </a:r>
            <a:r>
              <a:rPr lang="en-US" altLang="ja-JP" sz="1400" dirty="0" smtClean="0"/>
              <a:t> </a:t>
            </a:r>
            <a:r>
              <a:rPr lang="ja-JP" altLang="en-US" sz="1400" dirty="0" smtClean="0"/>
              <a:t>□  □  □  □</a:t>
            </a:r>
            <a:endParaRPr kumimoji="1" lang="ja-JP" altLang="en-US" sz="1400" dirty="0"/>
          </a:p>
        </p:txBody>
      </p:sp>
      <p:sp>
        <p:nvSpPr>
          <p:cNvPr id="80" name="正方形/長方形 79"/>
          <p:cNvSpPr/>
          <p:nvPr/>
        </p:nvSpPr>
        <p:spPr>
          <a:xfrm>
            <a:off x="3236142" y="2946615"/>
            <a:ext cx="139695" cy="137769"/>
          </a:xfrm>
          <a:prstGeom prst="rect">
            <a:avLst/>
          </a:prstGeom>
          <a:solidFill>
            <a:srgbClr val="FF339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6" name="カギ線コネクタ 85"/>
          <p:cNvCxnSpPr>
            <a:stCxn id="120" idx="3"/>
            <a:endCxn id="74" idx="0"/>
          </p:cNvCxnSpPr>
          <p:nvPr/>
        </p:nvCxnSpPr>
        <p:spPr>
          <a:xfrm flipV="1">
            <a:off x="6997844" y="2439127"/>
            <a:ext cx="2730396" cy="587010"/>
          </a:xfrm>
          <a:prstGeom prst="bentConnector4">
            <a:avLst>
              <a:gd name="adj1" fmla="val 28488"/>
              <a:gd name="adj2" fmla="val 138943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5315927" y="2946642"/>
            <a:ext cx="139695" cy="137769"/>
          </a:xfrm>
          <a:prstGeom prst="rect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7" name="カギ線コネクタ 96"/>
          <p:cNvCxnSpPr/>
          <p:nvPr/>
        </p:nvCxnSpPr>
        <p:spPr>
          <a:xfrm rot="5400000">
            <a:off x="7472179" y="3968917"/>
            <a:ext cx="2147030" cy="343175"/>
          </a:xfrm>
          <a:prstGeom prst="bentConnector3">
            <a:avLst>
              <a:gd name="adj1" fmla="val 9629"/>
            </a:avLst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/>
          <p:cNvCxnSpPr/>
          <p:nvPr/>
        </p:nvCxnSpPr>
        <p:spPr>
          <a:xfrm flipH="1" flipV="1">
            <a:off x="8375705" y="5199191"/>
            <a:ext cx="167300" cy="2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カギ線コネクタ 106"/>
          <p:cNvCxnSpPr/>
          <p:nvPr/>
        </p:nvCxnSpPr>
        <p:spPr>
          <a:xfrm rot="16200000" flipH="1">
            <a:off x="8501456" y="3564540"/>
            <a:ext cx="2881688" cy="1921379"/>
          </a:xfrm>
          <a:prstGeom prst="bentConnector4">
            <a:avLst>
              <a:gd name="adj1" fmla="val 17951"/>
              <a:gd name="adj2" fmla="val 108924"/>
            </a:avLst>
          </a:prstGeom>
          <a:ln w="381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正方形/長方形 118"/>
          <p:cNvSpPr/>
          <p:nvPr/>
        </p:nvSpPr>
        <p:spPr>
          <a:xfrm>
            <a:off x="5575370" y="2948585"/>
            <a:ext cx="139695" cy="137769"/>
          </a:xfrm>
          <a:prstGeom prst="rect">
            <a:avLst/>
          </a:prstGeom>
          <a:solidFill>
            <a:srgbClr val="FF66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正方形/長方形 119"/>
          <p:cNvSpPr/>
          <p:nvPr/>
        </p:nvSpPr>
        <p:spPr>
          <a:xfrm>
            <a:off x="6858149" y="2957252"/>
            <a:ext cx="139695" cy="137769"/>
          </a:xfrm>
          <a:prstGeom prst="rect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正方形/長方形 122"/>
          <p:cNvSpPr/>
          <p:nvPr/>
        </p:nvSpPr>
        <p:spPr>
          <a:xfrm>
            <a:off x="5066733" y="2946615"/>
            <a:ext cx="139695" cy="137769"/>
          </a:xfrm>
          <a:prstGeom prst="rect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7" name="カギ線コネクタ 126"/>
          <p:cNvCxnSpPr>
            <a:stCxn id="68" idx="3"/>
            <a:endCxn id="112" idx="2"/>
          </p:cNvCxnSpPr>
          <p:nvPr/>
        </p:nvCxnSpPr>
        <p:spPr>
          <a:xfrm flipH="1">
            <a:off x="9239102" y="1686040"/>
            <a:ext cx="1663887" cy="1402188"/>
          </a:xfrm>
          <a:prstGeom prst="bentConnector4">
            <a:avLst>
              <a:gd name="adj1" fmla="val -13739"/>
              <a:gd name="adj2" fmla="val 116303"/>
            </a:avLst>
          </a:prstGeom>
          <a:ln w="381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正方形/長方形 102"/>
          <p:cNvSpPr/>
          <p:nvPr/>
        </p:nvSpPr>
        <p:spPr>
          <a:xfrm>
            <a:off x="8911762" y="2946616"/>
            <a:ext cx="139695" cy="137769"/>
          </a:xfrm>
          <a:prstGeom prst="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正方形/長方形 111"/>
          <p:cNvSpPr/>
          <p:nvPr/>
        </p:nvSpPr>
        <p:spPr>
          <a:xfrm>
            <a:off x="9169254" y="2950459"/>
            <a:ext cx="139695" cy="137769"/>
          </a:xfrm>
          <a:prstGeom prst="rect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正方形/長方形 113"/>
          <p:cNvSpPr/>
          <p:nvPr/>
        </p:nvSpPr>
        <p:spPr>
          <a:xfrm>
            <a:off x="8654747" y="2946615"/>
            <a:ext cx="139695" cy="137769"/>
          </a:xfrm>
          <a:prstGeom prst="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2" name="カギ線コネクタ 131"/>
          <p:cNvCxnSpPr/>
          <p:nvPr/>
        </p:nvCxnSpPr>
        <p:spPr>
          <a:xfrm rot="10800000">
            <a:off x="6680287" y="3270798"/>
            <a:ext cx="1862719" cy="807628"/>
          </a:xfrm>
          <a:prstGeom prst="bentConnector3">
            <a:avLst>
              <a:gd name="adj1" fmla="val 32766"/>
            </a:avLst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コネクタ 135"/>
          <p:cNvCxnSpPr/>
          <p:nvPr/>
        </p:nvCxnSpPr>
        <p:spPr>
          <a:xfrm>
            <a:off x="6689391" y="3093909"/>
            <a:ext cx="7073" cy="18960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正方形/長方形 114"/>
          <p:cNvSpPr/>
          <p:nvPr/>
        </p:nvSpPr>
        <p:spPr>
          <a:xfrm>
            <a:off x="6600914" y="2957206"/>
            <a:ext cx="139695" cy="137769"/>
          </a:xfrm>
          <a:prstGeom prst="rect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2" name="カギ線コネクタ 141"/>
          <p:cNvCxnSpPr>
            <a:endCxn id="65" idx="1"/>
          </p:cNvCxnSpPr>
          <p:nvPr/>
        </p:nvCxnSpPr>
        <p:spPr>
          <a:xfrm rot="5400000">
            <a:off x="4137724" y="3916878"/>
            <a:ext cx="2316675" cy="677657"/>
          </a:xfrm>
          <a:prstGeom prst="bentConnector4">
            <a:avLst>
              <a:gd name="adj1" fmla="val 12600"/>
              <a:gd name="adj2" fmla="val 133734"/>
            </a:avLst>
          </a:prstGeom>
          <a:ln w="38100">
            <a:solidFill>
              <a:srgbClr val="FF66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カギ線コネクタ 151"/>
          <p:cNvCxnSpPr>
            <a:stCxn id="122" idx="2"/>
            <a:endCxn id="66" idx="3"/>
          </p:cNvCxnSpPr>
          <p:nvPr/>
        </p:nvCxnSpPr>
        <p:spPr>
          <a:xfrm rot="16200000" flipH="1">
            <a:off x="5052592" y="3940534"/>
            <a:ext cx="3100764" cy="1407514"/>
          </a:xfrm>
          <a:prstGeom prst="bentConnector4">
            <a:avLst>
              <a:gd name="adj1" fmla="val 16221"/>
              <a:gd name="adj2" fmla="val 116241"/>
            </a:avLst>
          </a:prstGeom>
          <a:ln w="38100">
            <a:solidFill>
              <a:srgbClr val="FF66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4" name="図 15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16" r="8942"/>
          <a:stretch/>
        </p:blipFill>
        <p:spPr>
          <a:xfrm>
            <a:off x="5448299" y="3679270"/>
            <a:ext cx="1422401" cy="1307592"/>
          </a:xfrm>
          <a:prstGeom prst="rect">
            <a:avLst/>
          </a:prstGeom>
        </p:spPr>
      </p:pic>
      <p:sp>
        <p:nvSpPr>
          <p:cNvPr id="122" name="正方形/長方形 121"/>
          <p:cNvSpPr/>
          <p:nvPr/>
        </p:nvSpPr>
        <p:spPr>
          <a:xfrm>
            <a:off x="5829369" y="2956140"/>
            <a:ext cx="139695" cy="137769"/>
          </a:xfrm>
          <a:prstGeom prst="rect">
            <a:avLst/>
          </a:prstGeom>
          <a:solidFill>
            <a:srgbClr val="FF66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2" name="カギ線コネクタ 161"/>
          <p:cNvCxnSpPr>
            <a:stCxn id="72" idx="3"/>
            <a:endCxn id="121" idx="2"/>
          </p:cNvCxnSpPr>
          <p:nvPr/>
        </p:nvCxnSpPr>
        <p:spPr>
          <a:xfrm flipH="1">
            <a:off x="6413166" y="1269369"/>
            <a:ext cx="891548" cy="1824540"/>
          </a:xfrm>
          <a:prstGeom prst="bentConnector4">
            <a:avLst>
              <a:gd name="adj1" fmla="val -25641"/>
              <a:gd name="adj2" fmla="val 123492"/>
            </a:avLst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正方形/長方形 120"/>
          <p:cNvSpPr/>
          <p:nvPr/>
        </p:nvSpPr>
        <p:spPr>
          <a:xfrm>
            <a:off x="6343318" y="2956140"/>
            <a:ext cx="139695" cy="137769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9" name="カギ線コネクタ 168"/>
          <p:cNvCxnSpPr>
            <a:stCxn id="67" idx="3"/>
            <a:endCxn id="117" idx="2"/>
          </p:cNvCxnSpPr>
          <p:nvPr/>
        </p:nvCxnSpPr>
        <p:spPr>
          <a:xfrm flipH="1">
            <a:off x="6154765" y="1988950"/>
            <a:ext cx="1151966" cy="1099047"/>
          </a:xfrm>
          <a:prstGeom prst="bentConnector4">
            <a:avLst>
              <a:gd name="adj1" fmla="val -7441"/>
              <a:gd name="adj2" fmla="val 127733"/>
            </a:avLst>
          </a:prstGeom>
          <a:ln w="38100">
            <a:solidFill>
              <a:srgbClr val="FFFF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1223199" y="4986862"/>
            <a:ext cx="2582322" cy="646331"/>
          </a:xfrm>
          <a:prstGeom prst="rect">
            <a:avLst/>
          </a:prstGeom>
          <a:solidFill>
            <a:srgbClr val="FF3399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err="1" smtClean="0"/>
              <a:t>Inex-gw</a:t>
            </a:r>
            <a:endParaRPr lang="en-US" altLang="ja-JP" dirty="0" smtClean="0"/>
          </a:p>
          <a:p>
            <a:pPr algn="ctr"/>
            <a:r>
              <a:rPr kumimoji="1" lang="en-US" altLang="ja-JP" dirty="0" smtClean="0"/>
              <a:t>133.87.45.35</a:t>
            </a:r>
            <a:endParaRPr kumimoji="1" lang="ja-JP" altLang="en-US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957232" y="5090878"/>
            <a:ext cx="2349499" cy="646331"/>
          </a:xfrm>
          <a:prstGeom prst="rect">
            <a:avLst/>
          </a:prstGeom>
          <a:solidFill>
            <a:srgbClr val="FF66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Sango (WWW </a:t>
            </a:r>
            <a:r>
              <a:rPr lang="ja-JP" altLang="en-US" dirty="0" smtClean="0"/>
              <a:t>予備</a:t>
            </a:r>
            <a:r>
              <a:rPr lang="en-US" altLang="ja-JP" dirty="0" smtClean="0"/>
              <a:t>)</a:t>
            </a:r>
          </a:p>
          <a:p>
            <a:pPr algn="ctr"/>
            <a:r>
              <a:rPr kumimoji="1" lang="en-US" altLang="ja-JP" dirty="0" smtClean="0"/>
              <a:t>133.50.160.53</a:t>
            </a:r>
            <a:endParaRPr kumimoji="1" lang="ja-JP" altLang="en-US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957232" y="5871507"/>
            <a:ext cx="2349499" cy="646331"/>
          </a:xfrm>
          <a:prstGeom prst="rect">
            <a:avLst/>
          </a:prstGeom>
          <a:solidFill>
            <a:srgbClr val="FF66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Orange (WWW)</a:t>
            </a:r>
          </a:p>
          <a:p>
            <a:pPr algn="ctr"/>
            <a:r>
              <a:rPr kumimoji="1" lang="en-US" altLang="ja-JP" dirty="0" smtClean="0"/>
              <a:t>133.50.160.51</a:t>
            </a:r>
            <a:endParaRPr kumimoji="1" lang="ja-JP" altLang="en-US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4957232" y="1665784"/>
            <a:ext cx="2349499" cy="646331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err="1" smtClean="0"/>
              <a:t>Kihada</a:t>
            </a:r>
            <a:r>
              <a:rPr lang="en-US" altLang="ja-JP" dirty="0" smtClean="0"/>
              <a:t> </a:t>
            </a:r>
            <a:r>
              <a:rPr lang="en-US" altLang="ja-JP" dirty="0" smtClean="0"/>
              <a:t>(</a:t>
            </a:r>
            <a:r>
              <a:rPr lang="en-US" altLang="ja-JP" dirty="0" smtClean="0"/>
              <a:t>DNS1 </a:t>
            </a:r>
            <a:r>
              <a:rPr lang="ja-JP" altLang="en-US" dirty="0" smtClean="0"/>
              <a:t>予備</a:t>
            </a:r>
            <a:r>
              <a:rPr lang="en-US" altLang="ja-JP" dirty="0" smtClean="0"/>
              <a:t>)</a:t>
            </a:r>
            <a:endParaRPr lang="en-US" altLang="ja-JP" dirty="0" smtClean="0"/>
          </a:p>
          <a:p>
            <a:pPr algn="ctr"/>
            <a:r>
              <a:rPr kumimoji="1" lang="en-US" altLang="ja-JP" dirty="0" smtClean="0"/>
              <a:t>133.87.45.114</a:t>
            </a:r>
            <a:endParaRPr kumimoji="1" lang="ja-JP" altLang="en-US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8553490" y="1362874"/>
            <a:ext cx="2349499" cy="646331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Blue</a:t>
            </a:r>
            <a:r>
              <a:rPr lang="en-US" altLang="ja-JP" dirty="0" smtClean="0"/>
              <a:t> </a:t>
            </a:r>
            <a:r>
              <a:rPr lang="en-US" altLang="ja-JP" dirty="0" smtClean="0"/>
              <a:t>(DNS2 </a:t>
            </a:r>
            <a:r>
              <a:rPr lang="en-US" altLang="ja-JP" dirty="0" smtClean="0"/>
              <a:t>&amp; NAT</a:t>
            </a:r>
            <a:r>
              <a:rPr lang="en-US" altLang="ja-JP" dirty="0" smtClean="0"/>
              <a:t>)</a:t>
            </a:r>
            <a:endParaRPr lang="en-US" altLang="ja-JP" dirty="0" smtClean="0"/>
          </a:p>
          <a:p>
            <a:pPr algn="ctr"/>
            <a:r>
              <a:rPr kumimoji="1" lang="en-US" altLang="ja-JP" dirty="0" smtClean="0"/>
              <a:t>133.87.45.66</a:t>
            </a:r>
            <a:endParaRPr kumimoji="1" lang="ja-JP" altLang="en-US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8553490" y="4890853"/>
            <a:ext cx="2349499" cy="646331"/>
          </a:xfrm>
          <a:prstGeom prst="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err="1" smtClean="0"/>
              <a:t>usuzumi</a:t>
            </a:r>
            <a:r>
              <a:rPr lang="ja-JP" altLang="en-US" dirty="0" smtClean="0"/>
              <a:t> </a:t>
            </a:r>
            <a:r>
              <a:rPr lang="en-US" altLang="ja-JP" dirty="0" smtClean="0"/>
              <a:t>(mail </a:t>
            </a:r>
            <a:r>
              <a:rPr lang="ja-JP" altLang="en-US" dirty="0" smtClean="0"/>
              <a:t>予備</a:t>
            </a:r>
            <a:r>
              <a:rPr lang="en-US" altLang="ja-JP" dirty="0" smtClean="0"/>
              <a:t>)</a:t>
            </a:r>
          </a:p>
          <a:p>
            <a:pPr algn="ctr"/>
            <a:r>
              <a:rPr kumimoji="1" lang="en-US" altLang="ja-JP" dirty="0" smtClean="0"/>
              <a:t>133.50.160.5</a:t>
            </a:r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8553490" y="5642907"/>
            <a:ext cx="2349499" cy="646331"/>
          </a:xfrm>
          <a:prstGeom prst="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grey (mail)</a:t>
            </a:r>
          </a:p>
          <a:p>
            <a:pPr algn="ctr"/>
            <a:r>
              <a:rPr kumimoji="1" lang="en-US" altLang="ja-JP" dirty="0" smtClean="0"/>
              <a:t>133.50.160.50</a:t>
            </a:r>
            <a:endParaRPr kumimoji="1" lang="ja-JP" altLang="en-US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955215" y="946203"/>
            <a:ext cx="2349499" cy="646331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Yellow</a:t>
            </a:r>
            <a:r>
              <a:rPr lang="en-US" altLang="ja-JP" dirty="0" smtClean="0"/>
              <a:t> </a:t>
            </a:r>
            <a:r>
              <a:rPr lang="en-US" altLang="ja-JP" dirty="0" smtClean="0"/>
              <a:t>(</a:t>
            </a:r>
            <a:r>
              <a:rPr lang="en-US" altLang="ja-JP" dirty="0" smtClean="0"/>
              <a:t>DNS1)</a:t>
            </a:r>
            <a:endParaRPr lang="en-US" altLang="ja-JP" dirty="0" smtClean="0"/>
          </a:p>
          <a:p>
            <a:pPr algn="ctr"/>
            <a:r>
              <a:rPr kumimoji="1" lang="en-US" altLang="ja-JP" dirty="0" smtClean="0"/>
              <a:t>133.87.45.70</a:t>
            </a:r>
            <a:endParaRPr kumimoji="1" lang="ja-JP" altLang="en-US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8543005" y="3745735"/>
            <a:ext cx="2349499" cy="646331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err="1" smtClean="0"/>
              <a:t>Aoi</a:t>
            </a:r>
            <a:r>
              <a:rPr lang="en-US" altLang="ja-JP" dirty="0" smtClean="0"/>
              <a:t> </a:t>
            </a:r>
            <a:r>
              <a:rPr lang="en-US" altLang="ja-JP" dirty="0" smtClean="0"/>
              <a:t>(DNS2 </a:t>
            </a:r>
            <a:r>
              <a:rPr lang="ja-JP" altLang="en-US" dirty="0" smtClean="0"/>
              <a:t>予備</a:t>
            </a:r>
            <a:r>
              <a:rPr lang="en-US" altLang="ja-JP" dirty="0" smtClean="0"/>
              <a:t>)</a:t>
            </a:r>
            <a:endParaRPr lang="en-US" altLang="ja-JP" dirty="0" smtClean="0"/>
          </a:p>
          <a:p>
            <a:pPr algn="ctr"/>
            <a:r>
              <a:rPr kumimoji="1" lang="en-US" altLang="ja-JP" dirty="0" smtClean="0"/>
              <a:t>133.87.45.136</a:t>
            </a:r>
            <a:endParaRPr kumimoji="1" lang="ja-JP" altLang="en-US" dirty="0"/>
          </a:p>
        </p:txBody>
      </p:sp>
      <p:sp>
        <p:nvSpPr>
          <p:cNvPr id="117" name="正方形/長方形 116"/>
          <p:cNvSpPr/>
          <p:nvPr/>
        </p:nvSpPr>
        <p:spPr>
          <a:xfrm>
            <a:off x="6084917" y="2950228"/>
            <a:ext cx="139695" cy="137769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4" name="正方形/長方形 193"/>
          <p:cNvSpPr/>
          <p:nvPr/>
        </p:nvSpPr>
        <p:spPr>
          <a:xfrm>
            <a:off x="6661237" y="3674612"/>
            <a:ext cx="317557" cy="764038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5" name="正方形/長方形 194"/>
          <p:cNvSpPr/>
          <p:nvPr/>
        </p:nvSpPr>
        <p:spPr>
          <a:xfrm>
            <a:off x="5392125" y="4190243"/>
            <a:ext cx="189595" cy="44525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6" name="正方形/長方形 195"/>
          <p:cNvSpPr/>
          <p:nvPr/>
        </p:nvSpPr>
        <p:spPr>
          <a:xfrm>
            <a:off x="5805485" y="3830020"/>
            <a:ext cx="638178" cy="5201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8" name="直線コネクタ 197"/>
          <p:cNvCxnSpPr/>
          <p:nvPr/>
        </p:nvCxnSpPr>
        <p:spPr>
          <a:xfrm flipH="1" flipV="1">
            <a:off x="5791123" y="4371975"/>
            <a:ext cx="97189" cy="23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直線コネクタ 198"/>
          <p:cNvCxnSpPr/>
          <p:nvPr/>
        </p:nvCxnSpPr>
        <p:spPr>
          <a:xfrm flipH="1" flipV="1">
            <a:off x="5805409" y="4367215"/>
            <a:ext cx="97189" cy="23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0" name="Picture 1" descr="専攻計算機ネットワーク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2" y="-5955"/>
            <a:ext cx="2072807" cy="573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1633826" y="481230"/>
            <a:ext cx="1761067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Dot"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+mn-ea"/>
              </a:rPr>
              <a:t>専攻サーバ  </a:t>
            </a:r>
            <a:r>
              <a:rPr kumimoji="1" lang="en-US" altLang="ja-JP" dirty="0" smtClean="0">
                <a:latin typeface="+mn-ea"/>
              </a:rPr>
              <a:t>01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201" name="テキスト ボックス 200"/>
          <p:cNvSpPr txBox="1"/>
          <p:nvPr/>
        </p:nvSpPr>
        <p:spPr>
          <a:xfrm>
            <a:off x="9169254" y="6549380"/>
            <a:ext cx="31871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LAST UPDATE </a:t>
            </a:r>
            <a:r>
              <a:rPr kumimoji="1" lang="en-US" altLang="ja-JP" sz="1400" smtClean="0"/>
              <a:t>: </a:t>
            </a:r>
            <a:r>
              <a:rPr kumimoji="1" lang="en-US" altLang="ja-JP" sz="1400" smtClean="0"/>
              <a:t>2014/06/13  </a:t>
            </a:r>
            <a:r>
              <a:rPr kumimoji="1" lang="ja-JP" altLang="en-US" sz="1400" dirty="0" smtClean="0"/>
              <a:t>渡辺 健介</a:t>
            </a:r>
            <a:endParaRPr kumimoji="1" lang="ja-JP" altLang="en-US" sz="1400" dirty="0"/>
          </a:p>
        </p:txBody>
      </p:sp>
      <p:sp>
        <p:nvSpPr>
          <p:cNvPr id="202" name="テキスト ボックス 201"/>
          <p:cNvSpPr txBox="1"/>
          <p:nvPr/>
        </p:nvSpPr>
        <p:spPr>
          <a:xfrm>
            <a:off x="5727701" y="3886899"/>
            <a:ext cx="87630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700" b="1" u="sng" dirty="0" err="1" smtClean="0"/>
              <a:t>ep</a:t>
            </a:r>
            <a:r>
              <a:rPr kumimoji="1" lang="en-US" altLang="ja-JP" sz="1700" b="1" u="sng" dirty="0" err="1" smtClean="0"/>
              <a:t>core</a:t>
            </a:r>
            <a:endParaRPr kumimoji="1" lang="ja-JP" altLang="en-US" sz="1700" b="1" u="sng" dirty="0"/>
          </a:p>
        </p:txBody>
      </p:sp>
    </p:spTree>
    <p:extLst>
      <p:ext uri="{BB962C8B-B14F-4D97-AF65-F5344CB8AC3E}">
        <p14:creationId xmlns:p14="http://schemas.microsoft.com/office/powerpoint/2010/main" val="348108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1479</TotalTime>
  <Words>147</Words>
  <Application>Microsoft Office PowerPoint</Application>
  <PresentationFormat>ワイド画面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渡辺健介</dc:creator>
  <cp:lastModifiedBy>渡辺健介</cp:lastModifiedBy>
  <cp:revision>18</cp:revision>
  <dcterms:created xsi:type="dcterms:W3CDTF">2013-06-07T11:44:49Z</dcterms:created>
  <dcterms:modified xsi:type="dcterms:W3CDTF">2014-06-13T04:02:35Z</dcterms:modified>
</cp:coreProperties>
</file>