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6" r:id="rId4"/>
    <p:sldId id="260" r:id="rId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C2C0D-34E2-48E0-B564-9449EABB88F3}" type="datetimeFigureOut">
              <a:rPr kumimoji="1" lang="ja-JP" altLang="en-US" smtClean="0"/>
              <a:t>2010/11/9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6B605-3FC6-4090-982A-46A9B5BBDB7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200" dirty="0" smtClean="0">
                <a:latin typeface="Calibri" pitchFamily="34" charset="0"/>
              </a:rPr>
              <a:t>予知能力を身につけたい人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6B605-3FC6-4090-982A-46A9B5BBDB7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4103-4F84-496D-A6C1-8CFBEE92AE33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744B-EADA-47D0-B047-B4A7503C2E7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81B8-08DE-4D7C-8AC4-A0B42DCFAE9B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3961-4270-4A1B-9F2A-37334CDAFF6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B0F9-AADD-4DD5-903F-D94AD55D0A31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D725-1AA3-43C5-90AE-3E11498F0E6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1042988" y="1412875"/>
            <a:ext cx="6985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30A5-C408-464E-B316-C3B1D5BC4317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359D-5216-4083-AEA8-BE56A2FD4A2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4570-94FC-4A06-8175-C877079CE41B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6DC7-493A-474D-9765-CCAB171BB05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26E5-C0A8-42AA-BF87-8504E8C550DC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7BFD-21AB-4E19-BB56-D282A09BC74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2BC0-EF69-4CF9-81A8-C6121E352960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A556-6245-42B4-B745-DC35E4884A9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4101-527A-46DA-991C-7A475992E1F4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8301-78F0-4498-9E5B-3C986624571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C6C5-254F-4F64-B086-DA775941483F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34FA-364F-42F7-B27C-50247FA6BE4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9F16-739C-406C-A15D-5EB57FE8F6A7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C4F6B-F812-4C54-A6C2-B8BF872DB8B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9943-16FD-4B69-B33E-3D3953F67852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F4DB-57FA-49FD-B4EA-846EB4CCF8E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2D95F2-1B66-44D6-862D-CE43C9168914}" type="datetimeFigureOut">
              <a:rPr lang="ja-JP" altLang="en-US"/>
              <a:pPr>
                <a:defRPr/>
              </a:pPr>
              <a:t>2010/11/9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4E3292-4132-4C3B-9BBF-194CD2BA7DD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3"/>
          <p:cNvSpPr txBox="1">
            <a:spLocks noChangeArrowheads="1"/>
          </p:cNvSpPr>
          <p:nvPr/>
        </p:nvSpPr>
        <p:spPr bwMode="auto">
          <a:xfrm rot="20949832">
            <a:off x="243526" y="908495"/>
            <a:ext cx="5473700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ja-JP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流れを感じろ </a:t>
            </a:r>
            <a:r>
              <a:rPr lang="en-US" altLang="ja-JP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!</a:t>
            </a:r>
          </a:p>
          <a:p>
            <a:pPr>
              <a:defRPr/>
            </a:pPr>
            <a:r>
              <a:rPr lang="ja-JP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コイツが </a:t>
            </a:r>
            <a:r>
              <a:rPr lang="en-US" altLang="ja-JP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GFD </a:t>
            </a:r>
            <a:r>
              <a:rPr lang="ja-JP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研究室だ </a:t>
            </a:r>
            <a:r>
              <a:rPr lang="en-US" altLang="ja-JP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!!</a:t>
            </a:r>
            <a:endParaRPr lang="ja-JP" alt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5" name="テキスト ボックス 5"/>
          <p:cNvSpPr txBox="1">
            <a:spLocks noChangeArrowheads="1"/>
          </p:cNvSpPr>
          <p:nvPr/>
        </p:nvSpPr>
        <p:spPr bwMode="auto">
          <a:xfrm>
            <a:off x="5616575" y="765175"/>
            <a:ext cx="38512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latin typeface="Calibri" pitchFamily="34" charset="0"/>
              </a:rPr>
              <a:t>・ ナミナミしたいひと</a:t>
            </a:r>
            <a:endParaRPr lang="en-US" altLang="ja-JP" sz="2000" dirty="0">
              <a:latin typeface="Calibri" pitchFamily="34" charset="0"/>
            </a:endParaRPr>
          </a:p>
          <a:p>
            <a:r>
              <a:rPr lang="ja-JP" altLang="en-US" sz="2000" dirty="0">
                <a:latin typeface="Calibri" pitchFamily="34" charset="0"/>
              </a:rPr>
              <a:t>・ ウズウズしたいひと</a:t>
            </a:r>
            <a:endParaRPr lang="en-US" altLang="ja-JP" sz="2000" dirty="0">
              <a:latin typeface="Calibri" pitchFamily="34" charset="0"/>
            </a:endParaRPr>
          </a:p>
          <a:p>
            <a:r>
              <a:rPr lang="ja-JP" altLang="en-US" sz="2000" dirty="0">
                <a:latin typeface="Calibri" pitchFamily="34" charset="0"/>
              </a:rPr>
              <a:t>・ コンピュータを愛する人</a:t>
            </a:r>
            <a:endParaRPr lang="en-US" altLang="ja-JP" sz="2000" dirty="0">
              <a:latin typeface="Calibri" pitchFamily="34" charset="0"/>
            </a:endParaRPr>
          </a:p>
          <a:p>
            <a:r>
              <a:rPr lang="ja-JP" altLang="en-US" sz="2000" dirty="0">
                <a:latin typeface="Calibri" pitchFamily="34" charset="0"/>
              </a:rPr>
              <a:t>・ 今はコンピュータを嫌いな人</a:t>
            </a:r>
            <a:endParaRPr lang="en-US" altLang="ja-JP" sz="2000" dirty="0">
              <a:latin typeface="Calibri" pitchFamily="34" charset="0"/>
            </a:endParaRPr>
          </a:p>
          <a:p>
            <a:r>
              <a:rPr lang="ja-JP" altLang="en-US" sz="2000" dirty="0">
                <a:latin typeface="Calibri" pitchFamily="34" charset="0"/>
              </a:rPr>
              <a:t>・ 数式イジリがすきなひと</a:t>
            </a:r>
            <a:endParaRPr lang="en-US" altLang="ja-JP" sz="2000" dirty="0">
              <a:latin typeface="Calibri" pitchFamily="34" charset="0"/>
            </a:endParaRPr>
          </a:p>
          <a:p>
            <a:endParaRPr lang="en-US" altLang="ja-JP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GFD </a:t>
            </a:r>
            <a:r>
              <a:rPr lang="ja-JP" altLang="en-US" smtClean="0"/>
              <a:t>研究室の野望</a:t>
            </a:r>
          </a:p>
        </p:txBody>
      </p:sp>
      <p:pic>
        <p:nvPicPr>
          <p:cNvPr id="4099" name="図 4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4763"/>
            <a:ext cx="8831262" cy="126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 descr="画像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60232" y="-459432"/>
            <a:ext cx="3148130" cy="929363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867400" y="-242888"/>
            <a:ext cx="4465638" cy="7343776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02" name="テキスト ボックス 10"/>
          <p:cNvSpPr txBox="1">
            <a:spLocks noChangeArrowheads="1"/>
          </p:cNvSpPr>
          <p:nvPr/>
        </p:nvSpPr>
        <p:spPr bwMode="auto">
          <a:xfrm>
            <a:off x="3570288" y="4365625"/>
            <a:ext cx="56816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/>
              <a:t>世界中にネットワークを</a:t>
            </a:r>
            <a:endParaRPr lang="en-US" altLang="ja-JP" sz="4000"/>
          </a:p>
          <a:p>
            <a:r>
              <a:rPr lang="ja-JP" altLang="en-US" sz="4000"/>
              <a:t>張り巡らせ、知能・技術の</a:t>
            </a:r>
            <a:endParaRPr lang="en-US" altLang="ja-JP" sz="4000"/>
          </a:p>
          <a:p>
            <a:r>
              <a:rPr lang="ja-JP" altLang="en-US" sz="4000"/>
              <a:t>集結・共有を図る！</a:t>
            </a:r>
          </a:p>
        </p:txBody>
      </p:sp>
      <p:pic>
        <p:nvPicPr>
          <p:cNvPr id="13" name="Picture 6" descr="Tg_xy"/>
          <p:cNvPicPr>
            <a:picLocks noChangeAspect="1" noChangeArrowheads="1"/>
          </p:cNvPicPr>
          <p:nvPr/>
        </p:nvPicPr>
        <p:blipFill>
          <a:blip r:embed="rId4" cstate="print"/>
          <a:srcRect t="8717" r="5879" b="2333"/>
          <a:stretch>
            <a:fillRect/>
          </a:stretch>
        </p:blipFill>
        <p:spPr bwMode="auto">
          <a:xfrm>
            <a:off x="107504" y="3845082"/>
            <a:ext cx="3888432" cy="247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4104" name="テキスト ボックス 8"/>
          <p:cNvSpPr txBox="1">
            <a:spLocks noChangeArrowheads="1"/>
          </p:cNvSpPr>
          <p:nvPr/>
        </p:nvSpPr>
        <p:spPr bwMode="auto">
          <a:xfrm>
            <a:off x="250825" y="1628775"/>
            <a:ext cx="61896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/>
              <a:t>コンピュータを自在に操り、</a:t>
            </a:r>
            <a:endParaRPr lang="en-US" altLang="ja-JP" sz="4000"/>
          </a:p>
          <a:p>
            <a:r>
              <a:rPr lang="ja-JP" altLang="en-US" sz="4000"/>
              <a:t>数値計算を用いて諸惑星の</a:t>
            </a:r>
            <a:endParaRPr lang="en-US" altLang="ja-JP" sz="4000"/>
          </a:p>
          <a:p>
            <a:r>
              <a:rPr lang="ja-JP" altLang="en-US" sz="4000"/>
              <a:t>大気構造を解明！</a:t>
            </a:r>
            <a:endParaRPr lang="en-US" altLang="ja-JP" sz="4000"/>
          </a:p>
        </p:txBody>
      </p:sp>
      <p:pic>
        <p:nvPicPr>
          <p:cNvPr id="4105" name="図 12" descr="mars-dust-devi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88913"/>
            <a:ext cx="2755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PIA09118_modest"/>
          <p:cNvPicPr>
            <a:picLocks noChangeAspect="1" noChangeArrowheads="1"/>
          </p:cNvPicPr>
          <p:nvPr/>
        </p:nvPicPr>
        <p:blipFill>
          <a:blip r:embed="rId6" cstate="print"/>
          <a:srcRect r="7144" b="1659"/>
          <a:stretch>
            <a:fillRect/>
          </a:stretch>
        </p:blipFill>
        <p:spPr bwMode="auto">
          <a:xfrm rot="234742">
            <a:off x="6156473" y="1988840"/>
            <a:ext cx="2786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5123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惑星大気の数値</a:t>
            </a:r>
            <a:r>
              <a:rPr lang="ja-JP" altLang="en-US" dirty="0" smtClean="0"/>
              <a:t>シミュレーション</a:t>
            </a:r>
            <a:endParaRPr lang="en-US" altLang="ja-JP" dirty="0" smtClean="0"/>
          </a:p>
          <a:p>
            <a:pPr eaLnBrk="1" hangingPunct="1"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＜例＞火星の対流モデルなどいろいろ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数値計算のためのソフトウェア</a:t>
            </a:r>
            <a:r>
              <a:rPr lang="ja-JP" altLang="en-US" dirty="0" smtClean="0"/>
              <a:t>開発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＜例＞描画ツールなど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ネットワーク環境の</a:t>
            </a:r>
            <a:r>
              <a:rPr lang="ja-JP" altLang="en-US" dirty="0" smtClean="0"/>
              <a:t>整備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＜例＞理学部</a:t>
            </a:r>
            <a:r>
              <a:rPr lang="ja-JP" altLang="en-US" dirty="0" smtClean="0"/>
              <a:t>８号館周辺の</a:t>
            </a:r>
            <a:r>
              <a:rPr lang="ja-JP" altLang="en-US" dirty="0" smtClean="0"/>
              <a:t>ネットワーク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全国に散らばる流体仲間と技術・知識を</a:t>
            </a:r>
            <a:r>
              <a:rPr lang="ja-JP" altLang="en-US" dirty="0" smtClean="0"/>
              <a:t>共有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＜例＞地球流体電脳倶楽部</a:t>
            </a:r>
            <a:endParaRPr lang="en-US" altLang="ja-JP" dirty="0" smtClean="0"/>
          </a:p>
          <a:p>
            <a:pPr eaLnBrk="1" hangingPunct="1">
              <a:buNone/>
            </a:pPr>
            <a:endParaRPr lang="en-US" altLang="ja-JP" dirty="0" smtClean="0"/>
          </a:p>
        </p:txBody>
      </p:sp>
      <p:pic>
        <p:nvPicPr>
          <p:cNvPr id="5124" name="図 5" descr="titl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96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81955-03DC-4BC5-8797-DF96B276F0F3}" type="slidenum">
              <a:rPr lang="en-US" altLang="ja-JP" smtClean="0">
                <a:ea typeface="ＭＳ Ｐゴシック" charset="-128"/>
              </a:rPr>
              <a:pPr/>
              <a:t>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699792" y="188640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ja-JP" alt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人材募集</a:t>
            </a:r>
            <a:r>
              <a:rPr lang="en-US" altLang="ja-JP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!!</a:t>
            </a:r>
            <a:endParaRPr lang="ja-JP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899592" y="1595021"/>
            <a:ext cx="69847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ja-JP" altLang="en-US" sz="3200" dirty="0">
                <a:latin typeface="Calibri" pitchFamily="34" charset="0"/>
              </a:rPr>
              <a:t>・ </a:t>
            </a:r>
            <a:r>
              <a:rPr lang="ja-JP" altLang="en-US" sz="3600" dirty="0">
                <a:latin typeface="Calibri" pitchFamily="34" charset="0"/>
              </a:rPr>
              <a:t>ナミナミしたい</a:t>
            </a:r>
            <a:r>
              <a:rPr lang="ja-JP" altLang="en-US" sz="3600" dirty="0" smtClean="0">
                <a:latin typeface="Calibri" pitchFamily="34" charset="0"/>
              </a:rPr>
              <a:t>ひと</a:t>
            </a:r>
            <a:endParaRPr lang="en-US" altLang="ja-JP" sz="3600" dirty="0">
              <a:latin typeface="Calibri" pitchFamily="34" charset="0"/>
            </a:endParaRPr>
          </a:p>
          <a:p>
            <a:pPr>
              <a:spcBef>
                <a:spcPts val="2400"/>
              </a:spcBef>
            </a:pPr>
            <a:r>
              <a:rPr lang="ja-JP" altLang="en-US" sz="3600" dirty="0">
                <a:latin typeface="Calibri" pitchFamily="34" charset="0"/>
              </a:rPr>
              <a:t>・ ウズウズしたい</a:t>
            </a:r>
            <a:r>
              <a:rPr lang="ja-JP" altLang="en-US" sz="3600" dirty="0" smtClean="0">
                <a:latin typeface="Calibri" pitchFamily="34" charset="0"/>
              </a:rPr>
              <a:t>ひと</a:t>
            </a:r>
            <a:endParaRPr lang="en-US" altLang="ja-JP" sz="3600" dirty="0" smtClean="0">
              <a:latin typeface="Calibri" pitchFamily="34" charset="0"/>
            </a:endParaRPr>
          </a:p>
          <a:p>
            <a:pPr>
              <a:spcBef>
                <a:spcPts val="2400"/>
              </a:spcBef>
            </a:pPr>
            <a:r>
              <a:rPr lang="ja-JP" altLang="en-US" sz="3600" dirty="0" smtClean="0">
                <a:latin typeface="Calibri" pitchFamily="34" charset="0"/>
              </a:rPr>
              <a:t>・ </a:t>
            </a:r>
            <a:r>
              <a:rPr lang="ja-JP" altLang="en-US" sz="3600" dirty="0">
                <a:latin typeface="Calibri" pitchFamily="34" charset="0"/>
              </a:rPr>
              <a:t>コンピュータを愛する</a:t>
            </a:r>
            <a:r>
              <a:rPr lang="ja-JP" altLang="en-US" sz="3600" dirty="0" smtClean="0">
                <a:latin typeface="Calibri" pitchFamily="34" charset="0"/>
              </a:rPr>
              <a:t>人</a:t>
            </a:r>
            <a:endParaRPr lang="en-US" altLang="ja-JP" sz="3600" dirty="0">
              <a:latin typeface="Calibri" pitchFamily="34" charset="0"/>
            </a:endParaRPr>
          </a:p>
          <a:p>
            <a:pPr>
              <a:spcBef>
                <a:spcPts val="2400"/>
              </a:spcBef>
            </a:pPr>
            <a:r>
              <a:rPr lang="ja-JP" altLang="en-US" sz="3600" dirty="0">
                <a:latin typeface="Calibri" pitchFamily="34" charset="0"/>
              </a:rPr>
              <a:t>・ 今はコンピュータを嫌いな</a:t>
            </a:r>
            <a:r>
              <a:rPr lang="ja-JP" altLang="en-US" sz="3600" dirty="0" smtClean="0">
                <a:latin typeface="Calibri" pitchFamily="34" charset="0"/>
              </a:rPr>
              <a:t>人</a:t>
            </a:r>
            <a:endParaRPr lang="en-US" altLang="ja-JP" sz="3600" dirty="0">
              <a:latin typeface="Calibri" pitchFamily="34" charset="0"/>
            </a:endParaRPr>
          </a:p>
          <a:p>
            <a:pPr>
              <a:spcBef>
                <a:spcPts val="2400"/>
              </a:spcBef>
            </a:pPr>
            <a:r>
              <a:rPr lang="ja-JP" altLang="en-US" sz="3600" dirty="0">
                <a:latin typeface="Calibri" pitchFamily="34" charset="0"/>
              </a:rPr>
              <a:t>・ 数式イジリがすきな</a:t>
            </a:r>
            <a:r>
              <a:rPr lang="ja-JP" altLang="en-US" sz="3600" dirty="0" smtClean="0">
                <a:latin typeface="Calibri" pitchFamily="34" charset="0"/>
              </a:rPr>
              <a:t>ひと</a:t>
            </a:r>
            <a:endParaRPr lang="en-US" altLang="ja-JP" sz="3600" dirty="0" smtClean="0">
              <a:latin typeface="Calibri" pitchFamily="34" charset="0"/>
            </a:endParaRPr>
          </a:p>
          <a:p>
            <a:pPr>
              <a:spcBef>
                <a:spcPts val="2400"/>
              </a:spcBef>
            </a:pPr>
            <a:r>
              <a:rPr lang="ja-JP" altLang="en-US" sz="3600" dirty="0" smtClean="0">
                <a:latin typeface="Calibri" pitchFamily="34" charset="0"/>
              </a:rPr>
              <a:t>・ </a:t>
            </a:r>
            <a:r>
              <a:rPr lang="ja-JP" altLang="en-US" sz="3600" dirty="0" smtClean="0">
                <a:latin typeface="Calibri" pitchFamily="34" charset="0"/>
              </a:rPr>
              <a:t>とにかく誰</a:t>
            </a:r>
            <a:r>
              <a:rPr lang="ja-JP" altLang="en-US" sz="3600" dirty="0" smtClean="0">
                <a:latin typeface="Calibri" pitchFamily="34" charset="0"/>
              </a:rPr>
              <a:t>でもＯＫ</a:t>
            </a:r>
            <a:endParaRPr lang="en-US" altLang="ja-JP" sz="3600" dirty="0">
              <a:latin typeface="Calibri" pitchFamily="34" charset="0"/>
            </a:endParaRPr>
          </a:p>
          <a:p>
            <a:endParaRPr lang="en-US" altLang="ja-JP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142</Words>
  <Application>Microsoft Office PowerPoint</Application>
  <PresentationFormat>画面に合わせる (4:3)</PresentationFormat>
  <Paragraphs>29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スライド 1</vt:lpstr>
      <vt:lpstr>GFD 研究室の野望</vt:lpstr>
      <vt:lpstr>スライド 3</vt:lpstr>
      <vt:lpstr>スライド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流体力学 (GFD) 研究室</dc:title>
  <dc:creator>takuya</dc:creator>
  <cp:lastModifiedBy>SEIGI</cp:lastModifiedBy>
  <cp:revision>32</cp:revision>
  <dcterms:created xsi:type="dcterms:W3CDTF">2010-11-07T16:49:19Z</dcterms:created>
  <dcterms:modified xsi:type="dcterms:W3CDTF">2010-11-09T07:04:30Z</dcterms:modified>
</cp:coreProperties>
</file>