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 id="2147483933" r:id="rId2"/>
    <p:sldMasterId id="2147483945" r:id="rId3"/>
  </p:sldMasterIdLst>
  <p:notesMasterIdLst>
    <p:notesMasterId r:id="rId14"/>
  </p:notesMasterIdLst>
  <p:sldIdLst>
    <p:sldId id="283" r:id="rId4"/>
    <p:sldId id="284" r:id="rId5"/>
    <p:sldId id="287" r:id="rId6"/>
    <p:sldId id="322" r:id="rId7"/>
    <p:sldId id="325" r:id="rId8"/>
    <p:sldId id="315" r:id="rId9"/>
    <p:sldId id="320" r:id="rId10"/>
    <p:sldId id="321" r:id="rId11"/>
    <p:sldId id="318" r:id="rId12"/>
    <p:sldId id="323" r:id="rId13"/>
  </p:sldIdLst>
  <p:sldSz cx="9144000" cy="6858000" type="screen4x3"/>
  <p:notesSz cx="6858000" cy="9144000"/>
  <p:custDataLst>
    <p:tags r:id="rId15"/>
  </p:custDataLst>
  <p:defaultTextStyle>
    <a:defPPr>
      <a:defRPr lang="ja-JP"/>
    </a:defPPr>
    <a:lvl1pPr algn="ctr" rtl="0" fontAlgn="base">
      <a:spcBef>
        <a:spcPct val="0"/>
      </a:spcBef>
      <a:spcAft>
        <a:spcPct val="0"/>
      </a:spcAft>
      <a:defRPr kumimoji="1" kern="1200">
        <a:solidFill>
          <a:schemeClr val="bg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bg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bg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bg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bg1"/>
        </a:solidFill>
        <a:latin typeface="Arial" charset="0"/>
        <a:ea typeface="ＭＳ Ｐゴシック" pitchFamily="50" charset="-128"/>
        <a:cs typeface="+mn-cs"/>
      </a:defRPr>
    </a:lvl5pPr>
    <a:lvl6pPr marL="2286000" algn="l" defTabSz="914400" rtl="0" eaLnBrk="1" latinLnBrk="0" hangingPunct="1">
      <a:defRPr kumimoji="1" kern="1200">
        <a:solidFill>
          <a:schemeClr val="bg1"/>
        </a:solidFill>
        <a:latin typeface="Arial" charset="0"/>
        <a:ea typeface="ＭＳ Ｐゴシック" pitchFamily="50" charset="-128"/>
        <a:cs typeface="+mn-cs"/>
      </a:defRPr>
    </a:lvl6pPr>
    <a:lvl7pPr marL="2743200" algn="l" defTabSz="914400" rtl="0" eaLnBrk="1" latinLnBrk="0" hangingPunct="1">
      <a:defRPr kumimoji="1" kern="1200">
        <a:solidFill>
          <a:schemeClr val="bg1"/>
        </a:solidFill>
        <a:latin typeface="Arial" charset="0"/>
        <a:ea typeface="ＭＳ Ｐゴシック" pitchFamily="50" charset="-128"/>
        <a:cs typeface="+mn-cs"/>
      </a:defRPr>
    </a:lvl7pPr>
    <a:lvl8pPr marL="3200400" algn="l" defTabSz="914400" rtl="0" eaLnBrk="1" latinLnBrk="0" hangingPunct="1">
      <a:defRPr kumimoji="1" kern="1200">
        <a:solidFill>
          <a:schemeClr val="bg1"/>
        </a:solidFill>
        <a:latin typeface="Arial" charset="0"/>
        <a:ea typeface="ＭＳ Ｐゴシック" pitchFamily="50" charset="-128"/>
        <a:cs typeface="+mn-cs"/>
      </a:defRPr>
    </a:lvl8pPr>
    <a:lvl9pPr marL="3657600" algn="l" defTabSz="914400" rtl="0" eaLnBrk="1" latinLnBrk="0" hangingPunct="1">
      <a:defRPr kumimoji="1" kern="1200">
        <a:solidFill>
          <a:schemeClr val="bg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66"/>
    <a:srgbClr val="008000"/>
    <a:srgbClr val="FFCC00"/>
    <a:srgbClr val="FFFF66"/>
    <a:srgbClr val="FFFFFF"/>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68" autoAdjust="0"/>
  </p:normalViewPr>
  <p:slideViewPr>
    <p:cSldViewPr>
      <p:cViewPr>
        <p:scale>
          <a:sx n="70" d="100"/>
          <a:sy n="70" d="100"/>
        </p:scale>
        <p:origin x="-1164"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tLang="ja-JP"/>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endParaRPr lang="en-US" altLang="ja-JP"/>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ＭＳ Ｐゴシック" pitchFamily="50" charset="-128"/>
              </a:defRPr>
            </a:lvl1pPr>
          </a:lstStyle>
          <a:p>
            <a:pPr>
              <a:defRPr/>
            </a:pPr>
            <a:endParaRPr lang="en-US" altLang="ja-JP"/>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ea typeface="ＭＳ Ｐゴシック" pitchFamily="50" charset="-128"/>
              </a:defRPr>
            </a:lvl1pPr>
          </a:lstStyle>
          <a:p>
            <a:pPr>
              <a:defRPr/>
            </a:pPr>
            <a:fld id="{2860B589-E90B-4552-94CC-89D3F78D5B5E}" type="slidenum">
              <a:rPr lang="en-US" altLang="ja-JP"/>
              <a:pPr>
                <a:defRPr/>
              </a:pPr>
              <a:t>‹#›</a:t>
            </a:fld>
            <a:endParaRPr lang="en-US" altLang="ja-JP"/>
          </a:p>
        </p:txBody>
      </p:sp>
    </p:spTree>
    <p:extLst>
      <p:ext uri="{BB962C8B-B14F-4D97-AF65-F5344CB8AC3E}">
        <p14:creationId xmlns:p14="http://schemas.microsoft.com/office/powerpoint/2010/main" val="474373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epcore</a:t>
            </a:r>
            <a:r>
              <a:rPr kumimoji="1" lang="ja-JP" altLang="en-US" dirty="0" err="1" smtClean="0"/>
              <a:t>のとこ</a:t>
            </a:r>
            <a:r>
              <a:rPr kumimoji="1" lang="ja-JP" altLang="en-US" dirty="0" smtClean="0"/>
              <a:t>で　「研究で計算機を使うので、自分で使う機材は自分で管理しよう、の精神」</a:t>
            </a:r>
            <a:endParaRPr kumimoji="1" lang="en-US" altLang="ja-JP" dirty="0" smtClean="0"/>
          </a:p>
          <a:p>
            <a:r>
              <a:rPr kumimoji="1" lang="en-US" altLang="ja-JP" dirty="0" err="1" smtClean="0"/>
              <a:t>epnetfan</a:t>
            </a:r>
            <a:r>
              <a:rPr kumimoji="1" lang="ja-JP" altLang="en-US" dirty="0" err="1" smtClean="0"/>
              <a:t>のとこで</a:t>
            </a:r>
            <a:r>
              <a:rPr kumimoji="1" lang="ja-JP" altLang="en-US" dirty="0" smtClean="0"/>
              <a:t>ちょっと具体的な話を</a:t>
            </a:r>
            <a:endParaRPr kumimoji="1" lang="en-US" altLang="ja-JP" dirty="0" smtClean="0"/>
          </a:p>
          <a:p>
            <a:r>
              <a:rPr kumimoji="1" lang="en-US" altLang="ja-JP" dirty="0" smtClean="0"/>
              <a:t>core</a:t>
            </a:r>
            <a:r>
              <a:rPr kumimoji="1" lang="ja-JP" altLang="en-US" dirty="0" smtClean="0"/>
              <a:t>と</a:t>
            </a:r>
            <a:r>
              <a:rPr kumimoji="1" lang="en-US" altLang="ja-JP" dirty="0" err="1" smtClean="0"/>
              <a:t>netfan</a:t>
            </a:r>
            <a:r>
              <a:rPr kumimoji="1" lang="ja-JP" altLang="en-US" dirty="0" smtClean="0"/>
              <a:t>は推し気味で行こう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2860B589-E90B-4552-94CC-89D3F78D5B5E}" type="slidenum">
              <a:rPr lang="en-US" altLang="ja-JP" smtClean="0"/>
              <a:pPr>
                <a:defRPr/>
              </a:pPr>
              <a:t>6</a:t>
            </a:fld>
            <a:endParaRPr lang="en-US" altLang="ja-JP"/>
          </a:p>
        </p:txBody>
      </p:sp>
    </p:spTree>
    <p:extLst>
      <p:ext uri="{BB962C8B-B14F-4D97-AF65-F5344CB8AC3E}">
        <p14:creationId xmlns:p14="http://schemas.microsoft.com/office/powerpoint/2010/main" val="350830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流体力学の本質を知りたい我々はこれまで比較的単純なモデルを使って研究を行なってきた</a:t>
            </a:r>
            <a:r>
              <a:rPr lang="en-US" altLang="ja-JP" smtClean="0"/>
              <a:t>. </a:t>
            </a:r>
            <a:endParaRPr lang="ja-JP" altLang="en-US" smtClean="0"/>
          </a:p>
        </p:txBody>
      </p:sp>
      <p:sp>
        <p:nvSpPr>
          <p:cNvPr id="327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42950" indent="-285750" algn="l" eaLnBrk="0" hangingPunct="0">
              <a:spcBef>
                <a:spcPct val="30000"/>
              </a:spcBef>
              <a:defRPr kumimoji="1" sz="1200">
                <a:solidFill>
                  <a:schemeClr val="tx1"/>
                </a:solidFill>
                <a:latin typeface="Arial" charset="0"/>
                <a:ea typeface="ＭＳ Ｐ明朝" pitchFamily="18" charset="-128"/>
              </a:defRPr>
            </a:lvl2pPr>
            <a:lvl3pPr marL="1143000" indent="-228600" algn="l" eaLnBrk="0" hangingPunct="0">
              <a:spcBef>
                <a:spcPct val="30000"/>
              </a:spcBef>
              <a:defRPr kumimoji="1" sz="1200">
                <a:solidFill>
                  <a:schemeClr val="tx1"/>
                </a:solidFill>
                <a:latin typeface="Arial" charset="0"/>
                <a:ea typeface="ＭＳ Ｐ明朝" pitchFamily="18" charset="-128"/>
              </a:defRPr>
            </a:lvl3pPr>
            <a:lvl4pPr marL="1600200" indent="-228600" algn="l" eaLnBrk="0" hangingPunct="0">
              <a:spcBef>
                <a:spcPct val="30000"/>
              </a:spcBef>
              <a:defRPr kumimoji="1" sz="1200">
                <a:solidFill>
                  <a:schemeClr val="tx1"/>
                </a:solidFill>
                <a:latin typeface="Arial" charset="0"/>
                <a:ea typeface="ＭＳ Ｐ明朝" pitchFamily="18" charset="-128"/>
              </a:defRPr>
            </a:lvl4pPr>
            <a:lvl5pPr marL="2057400" indent="-228600" algn="l" eaLnBrk="0" hangingPunct="0">
              <a:spcBef>
                <a:spcPct val="30000"/>
              </a:spcBef>
              <a:defRPr kumimoji="1" sz="1200">
                <a:solidFill>
                  <a:schemeClr val="tx1"/>
                </a:solidFill>
                <a:latin typeface="Arial"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C93DA8C5-2B93-458D-BC20-737D2F37A636}" type="slidenum">
              <a:rPr lang="en-US" altLang="ja-JP" smtClean="0">
                <a:ea typeface="ＭＳ Ｐゴシック" charset="-128"/>
              </a:rPr>
              <a:pPr algn="r" eaLnBrk="1" hangingPunct="1">
                <a:spcBef>
                  <a:spcPct val="0"/>
                </a:spcBef>
              </a:pPr>
              <a:t>9</a:t>
            </a:fld>
            <a:endParaRPr lang="en-US" altLang="ja-JP"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042988" cy="6858000"/>
          </a:xfrm>
          <a:prstGeom prst="rect">
            <a:avLst/>
          </a:prstGeom>
          <a:gradFill rotWithShape="1">
            <a:gsLst>
              <a:gs pos="0">
                <a:srgbClr val="000000"/>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5" name="Rectangle 4"/>
          <p:cNvSpPr>
            <a:spLocks noChangeArrowheads="1"/>
          </p:cNvSpPr>
          <p:nvPr/>
        </p:nvSpPr>
        <p:spPr bwMode="auto">
          <a:xfrm>
            <a:off x="8101013" y="0"/>
            <a:ext cx="1042987" cy="6858000"/>
          </a:xfrm>
          <a:prstGeom prst="rect">
            <a:avLst/>
          </a:prstGeom>
          <a:gradFill rotWithShape="1">
            <a:gsLst>
              <a:gs pos="0">
                <a:srgbClr val="FFFFFF">
                  <a:alpha val="0"/>
                </a:srgbClr>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73734" name="Rectangle 6"/>
          <p:cNvSpPr>
            <a:spLocks noGrp="1" noChangeArrowheads="1"/>
          </p:cNvSpPr>
          <p:nvPr>
            <p:ph type="ctrTitle"/>
          </p:nvPr>
        </p:nvSpPr>
        <p:spPr>
          <a:xfrm>
            <a:off x="1366838" y="1125538"/>
            <a:ext cx="6408737" cy="2590800"/>
          </a:xfrm>
          <a:effectLst>
            <a:outerShdw blurRad="63500" dist="71842" dir="2700000" algn="ctr" rotWithShape="0">
              <a:srgbClr val="C0C0C0">
                <a:alpha val="50000"/>
              </a:srgbClr>
            </a:outerShdw>
          </a:effectLst>
        </p:spPr>
        <p:txBody>
          <a:bodyPr/>
          <a:lstStyle>
            <a:lvl1pPr algn="ctr">
              <a:defRPr sz="4800">
                <a:solidFill>
                  <a:schemeClr val="tx1"/>
                </a:solidFill>
              </a:defRPr>
            </a:lvl1pPr>
          </a:lstStyle>
          <a:p>
            <a:pPr lvl="0"/>
            <a:r>
              <a:rPr lang="ja-JP" altLang="en-US" noProof="0" smtClean="0"/>
              <a:t>マスタ タイトルの書式設定</a:t>
            </a:r>
          </a:p>
        </p:txBody>
      </p:sp>
      <p:sp>
        <p:nvSpPr>
          <p:cNvPr id="73735" name="Rectangle 7"/>
          <p:cNvSpPr>
            <a:spLocks noGrp="1" noChangeArrowheads="1"/>
          </p:cNvSpPr>
          <p:nvPr>
            <p:ph type="subTitle" idx="1"/>
          </p:nvPr>
        </p:nvSpPr>
        <p:spPr>
          <a:xfrm>
            <a:off x="2230438" y="4292600"/>
            <a:ext cx="4681537" cy="1752600"/>
          </a:xfrm>
          <a:extLst/>
        </p:spPr>
        <p:txBody>
          <a:bodyPr/>
          <a:lstStyle>
            <a:lvl1pPr marL="0" indent="0" algn="ctr">
              <a:buFont typeface="Wingdings 2" charset="0"/>
              <a:buNone/>
              <a:defRPr>
                <a:solidFill>
                  <a:srgbClr val="4D4D4D"/>
                </a:solidFill>
              </a:defRPr>
            </a:lvl1pPr>
          </a:lstStyle>
          <a:p>
            <a:pPr lvl="0"/>
            <a:r>
              <a:rPr lang="ja-JP" altLang="en-US" noProof="0" smtClean="0"/>
              <a:t>マスタ サブタイトルの書式設定</a:t>
            </a:r>
          </a:p>
        </p:txBody>
      </p:sp>
      <p:sp>
        <p:nvSpPr>
          <p:cNvPr id="6" name="Rectangle 2"/>
          <p:cNvSpPr>
            <a:spLocks noGrp="1" noChangeArrowheads="1"/>
          </p:cNvSpPr>
          <p:nvPr>
            <p:ph type="ftr" sz="quarter" idx="10"/>
          </p:nvPr>
        </p:nvSpPr>
        <p:spPr>
          <a:xfrm>
            <a:off x="7380288" y="5445125"/>
            <a:ext cx="719137" cy="476250"/>
          </a:xfrm>
        </p:spPr>
        <p:txBody>
          <a:bodyPr/>
          <a:lstStyle>
            <a:lvl1pPr algn="ctr">
              <a:defRPr>
                <a:latin typeface="+mn-lt"/>
                <a:ea typeface="+mn-ea"/>
                <a:cs typeface="+mn-cs"/>
              </a:defRPr>
            </a:lvl1pPr>
          </a:lstStyle>
          <a:p>
            <a:pPr>
              <a:defRPr/>
            </a:pPr>
            <a:endParaRPr lang="en-US" altLang="ja-JP"/>
          </a:p>
        </p:txBody>
      </p:sp>
      <p:sp>
        <p:nvSpPr>
          <p:cNvPr id="7" name="Rectangle 8"/>
          <p:cNvSpPr>
            <a:spLocks noGrp="1" noChangeArrowheads="1"/>
          </p:cNvSpPr>
          <p:nvPr>
            <p:ph type="dt" sz="half" idx="11"/>
          </p:nvPr>
        </p:nvSpPr>
        <p:spPr>
          <a:xfrm rot="5400000">
            <a:off x="-1481137" y="5126037"/>
            <a:ext cx="3213100" cy="250825"/>
          </a:xfrm>
        </p:spPr>
        <p:txBody>
          <a:bodyPr/>
          <a:lstStyle>
            <a:lvl1pPr algn="r">
              <a:defRPr>
                <a:solidFill>
                  <a:schemeClr val="tx1"/>
                </a:solidFill>
              </a:defRPr>
            </a:lvl1pPr>
          </a:lstStyle>
          <a:p>
            <a:pPr>
              <a:defRPr/>
            </a:pPr>
            <a:endParaRPr lang="en-US" altLang="ja-JP"/>
          </a:p>
        </p:txBody>
      </p:sp>
      <p:sp>
        <p:nvSpPr>
          <p:cNvPr id="8" name="Rectangle 9"/>
          <p:cNvSpPr>
            <a:spLocks noGrp="1" noChangeArrowheads="1"/>
          </p:cNvSpPr>
          <p:nvPr>
            <p:ph type="sldNum" sz="quarter" idx="12"/>
          </p:nvPr>
        </p:nvSpPr>
        <p:spPr>
          <a:xfrm>
            <a:off x="6553200" y="6245225"/>
            <a:ext cx="2133600" cy="476250"/>
          </a:xfrm>
        </p:spPr>
        <p:txBody>
          <a:bodyPr/>
          <a:lstStyle>
            <a:lvl1pPr>
              <a:defRPr>
                <a:latin typeface="+mn-lt"/>
              </a:defRPr>
            </a:lvl1pPr>
          </a:lstStyle>
          <a:p>
            <a:pPr>
              <a:defRPr/>
            </a:pPr>
            <a:fld id="{31D22304-DBD9-4B91-84E0-D7BA47E5706A}" type="slidenum">
              <a:rPr lang="en-US" altLang="ja-JP"/>
              <a:pPr>
                <a:defRPr/>
              </a:pPr>
              <a:t>‹#›</a:t>
            </a:fld>
            <a:endParaRPr lang="en-US" altLang="ja-JP"/>
          </a:p>
        </p:txBody>
      </p:sp>
    </p:spTree>
    <p:extLst>
      <p:ext uri="{BB962C8B-B14F-4D97-AF65-F5344CB8AC3E}">
        <p14:creationId xmlns:p14="http://schemas.microsoft.com/office/powerpoint/2010/main" val="27841806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ー 4"/>
          <p:cNvSpPr>
            <a:spLocks noGrp="1"/>
          </p:cNvSpPr>
          <p:nvPr>
            <p:ph type="sldNum" sz="quarter" idx="11"/>
          </p:nvPr>
        </p:nvSpPr>
        <p:spPr/>
        <p:txBody>
          <a:bodyPr/>
          <a:lstStyle>
            <a:lvl1pPr>
              <a:defRPr/>
            </a:lvl1pPr>
          </a:lstStyle>
          <a:p>
            <a:pPr>
              <a:defRPr/>
            </a:pPr>
            <a:fld id="{DF6C9D0F-E408-4020-B002-1AA9B5493756}" type="slidenum">
              <a:rPr lang="en-US" altLang="ja-JP"/>
              <a:pPr>
                <a:defRPr/>
              </a:pPr>
              <a:t>‹#›</a:t>
            </a:fld>
            <a:endParaRPr lang="en-US" altLang="ja-JP"/>
          </a:p>
        </p:txBody>
      </p:sp>
      <p:sp>
        <p:nvSpPr>
          <p:cNvPr id="6" name="日付プレースホルダー 5"/>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0912340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0"/>
            <a:ext cx="2160587" cy="6308725"/>
          </a:xfrm>
        </p:spPr>
        <p:txBody>
          <a:bodyPr vert="eaVert"/>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a:xfrm>
            <a:off x="250825" y="0"/>
            <a:ext cx="6329363" cy="6308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ー 4"/>
          <p:cNvSpPr>
            <a:spLocks noGrp="1"/>
          </p:cNvSpPr>
          <p:nvPr>
            <p:ph type="sldNum" sz="quarter" idx="11"/>
          </p:nvPr>
        </p:nvSpPr>
        <p:spPr/>
        <p:txBody>
          <a:bodyPr/>
          <a:lstStyle>
            <a:lvl1pPr>
              <a:defRPr/>
            </a:lvl1pPr>
          </a:lstStyle>
          <a:p>
            <a:pPr>
              <a:defRPr/>
            </a:pPr>
            <a:fld id="{ABE0B597-20DF-4899-9DF7-41D42A061567}" type="slidenum">
              <a:rPr lang="en-US" altLang="ja-JP"/>
              <a:pPr>
                <a:defRPr/>
              </a:pPr>
              <a:t>‹#›</a:t>
            </a:fld>
            <a:endParaRPr lang="en-US" altLang="ja-JP"/>
          </a:p>
        </p:txBody>
      </p:sp>
      <p:sp>
        <p:nvSpPr>
          <p:cNvPr id="6" name="日付プレースホルダー 5"/>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578500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 タイトルの書式設定</a:t>
            </a:r>
            <a:endParaRPr lang="ja-JP" altLang="en-US"/>
          </a:p>
        </p:txBody>
      </p:sp>
      <p:sp>
        <p:nvSpPr>
          <p:cNvPr id="3" name="表プレースホルダー 2"/>
          <p:cNvSpPr>
            <a:spLocks noGrp="1"/>
          </p:cNvSpPr>
          <p:nvPr>
            <p:ph type="tbl" idx="1"/>
          </p:nvPr>
        </p:nvSpPr>
        <p:spPr>
          <a:xfrm>
            <a:off x="457200" y="1600200"/>
            <a:ext cx="8229600" cy="4530725"/>
          </a:xfrm>
        </p:spPr>
        <p:txBody>
          <a:bodyPr/>
          <a:lstStyle/>
          <a:p>
            <a:pPr lvl="0"/>
            <a:r>
              <a:rPr lang="ja-JP" altLang="en-US" noProof="0" smtClean="0"/>
              <a:t>アイコンをクリックして表を追加</a:t>
            </a:r>
            <a:endParaRPr lang="ja-JP" altLang="en-US" noProof="0"/>
          </a:p>
        </p:txBody>
      </p:sp>
      <p:sp>
        <p:nvSpPr>
          <p:cNvPr id="4" name="日付プレースホルダー 3"/>
          <p:cNvSpPr>
            <a:spLocks noGrp="1"/>
          </p:cNvSpPr>
          <p:nvPr>
            <p:ph type="dt" sz="half" idx="10"/>
          </p:nvPr>
        </p:nvSpPr>
        <p:spPr>
          <a:xfrm>
            <a:off x="457200" y="6243638"/>
            <a:ext cx="2133600" cy="457200"/>
          </a:xfrm>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243638"/>
            <a:ext cx="2133600" cy="457200"/>
          </a:xfrm>
        </p:spPr>
        <p:txBody>
          <a:bodyPr/>
          <a:lstStyle>
            <a:lvl1pPr>
              <a:defRPr/>
            </a:lvl1pPr>
          </a:lstStyle>
          <a:p>
            <a:pPr>
              <a:defRPr/>
            </a:pPr>
            <a:fld id="{5AC89266-3D50-4F9A-A2C6-E9463E7C80DC}" type="slidenum">
              <a:rPr lang="en-US" altLang="ja-JP"/>
              <a:pPr>
                <a:defRPr/>
              </a:pPr>
              <a:t>‹#›</a:t>
            </a:fld>
            <a:endParaRPr lang="en-US" altLang="ja-JP"/>
          </a:p>
        </p:txBody>
      </p:sp>
    </p:spTree>
    <p:extLst>
      <p:ext uri="{BB962C8B-B14F-4D97-AF65-F5344CB8AC3E}">
        <p14:creationId xmlns:p14="http://schemas.microsoft.com/office/powerpoint/2010/main" val="336827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35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7644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570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998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03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1049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316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ー 4"/>
          <p:cNvSpPr>
            <a:spLocks noGrp="1"/>
          </p:cNvSpPr>
          <p:nvPr>
            <p:ph type="sldNum" sz="quarter" idx="11"/>
          </p:nvPr>
        </p:nvSpPr>
        <p:spPr/>
        <p:txBody>
          <a:bodyPr/>
          <a:lstStyle>
            <a:lvl1pPr>
              <a:defRPr/>
            </a:lvl1pPr>
          </a:lstStyle>
          <a:p>
            <a:pPr>
              <a:defRPr/>
            </a:pPr>
            <a:fld id="{7B8A2D64-1542-46B3-B6ED-24E80F2538C2}" type="slidenum">
              <a:rPr lang="en-US" altLang="ja-JP"/>
              <a:pPr>
                <a:defRPr/>
              </a:pPr>
              <a:t>‹#›</a:t>
            </a:fld>
            <a:endParaRPr lang="en-US" altLang="ja-JP"/>
          </a:p>
        </p:txBody>
      </p:sp>
      <p:sp>
        <p:nvSpPr>
          <p:cNvPr id="6" name="日付プレースホルダー 5"/>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552127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8129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46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446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FBA59F-4CAE-4EFC-B992-2DEE5BA201D5}" type="datetimeFigureOut">
              <a:rPr lang="ja-JP" altLang="en-US" smtClean="0">
                <a:solidFill>
                  <a:prstClr val="black">
                    <a:tint val="75000"/>
                  </a:prstClr>
                </a:solidFill>
              </a:rPr>
              <a:pPr/>
              <a:t>2014/12/19</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3FFD93E-8537-40A9-BA09-6F2BE6BDCE1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564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3730" name="Rectangle 2"/>
          <p:cNvSpPr>
            <a:spLocks noGrp="1" noChangeArrowheads="1"/>
          </p:cNvSpPr>
          <p:nvPr>
            <p:ph type="ftr" sz="quarter" idx="3"/>
          </p:nvPr>
        </p:nvSpPr>
        <p:spPr>
          <a:xfrm>
            <a:off x="7380288" y="5445125"/>
            <a:ext cx="719137" cy="476250"/>
          </a:xfrm>
        </p:spPr>
        <p:txBody>
          <a:bodyPr/>
          <a:lstStyle>
            <a:lvl1pPr algn="ctr">
              <a:defRPr>
                <a:latin typeface="+mn-lt"/>
                <a:ea typeface="+mn-ea"/>
                <a:cs typeface="+mn-cs"/>
              </a:defRPr>
            </a:lvl1pPr>
          </a:lstStyle>
          <a:p>
            <a:endParaRPr lang="ja-JP" altLang="en-US">
              <a:solidFill>
                <a:srgbClr val="000000"/>
              </a:solidFill>
            </a:endParaRPr>
          </a:p>
        </p:txBody>
      </p:sp>
      <p:sp>
        <p:nvSpPr>
          <p:cNvPr id="73731" name="Rectangle 3"/>
          <p:cNvSpPr>
            <a:spLocks noChangeArrowheads="1"/>
          </p:cNvSpPr>
          <p:nvPr/>
        </p:nvSpPr>
        <p:spPr bwMode="auto">
          <a:xfrm>
            <a:off x="0" y="0"/>
            <a:ext cx="1042988" cy="6858000"/>
          </a:xfrm>
          <a:prstGeom prst="rect">
            <a:avLst/>
          </a:prstGeom>
          <a:gradFill rotWithShape="1">
            <a:gsLst>
              <a:gs pos="0">
                <a:srgbClr val="000000"/>
              </a:gs>
              <a:gs pos="100000">
                <a:srgbClr val="000000">
                  <a:gamma/>
                  <a:tint val="0"/>
                  <a:invGamma/>
                  <a:alpha val="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3732" name="Rectangle 4"/>
          <p:cNvSpPr>
            <a:spLocks noChangeArrowheads="1"/>
          </p:cNvSpPr>
          <p:nvPr/>
        </p:nvSpPr>
        <p:spPr bwMode="auto">
          <a:xfrm>
            <a:off x="8101013" y="0"/>
            <a:ext cx="1042987" cy="6858000"/>
          </a:xfrm>
          <a:prstGeom prst="rect">
            <a:avLst/>
          </a:prstGeom>
          <a:gradFill rotWithShape="1">
            <a:gsLst>
              <a:gs pos="0">
                <a:srgbClr val="000000">
                  <a:gamma/>
                  <a:tint val="0"/>
                  <a:invGamma/>
                  <a:alpha val="0"/>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3734" name="Rectangle 6"/>
          <p:cNvSpPr>
            <a:spLocks noGrp="1" noChangeArrowheads="1"/>
          </p:cNvSpPr>
          <p:nvPr>
            <p:ph type="ctrTitle"/>
          </p:nvPr>
        </p:nvSpPr>
        <p:spPr>
          <a:xfrm>
            <a:off x="1366838" y="1125538"/>
            <a:ext cx="6408737" cy="2590800"/>
          </a:xfrm>
          <a:effectLst>
            <a:outerShdw blurRad="63500" dist="71842" dir="2700000" algn="ctr" rotWithShape="0">
              <a:srgbClr val="C0C0C0">
                <a:alpha val="50000"/>
              </a:srgbClr>
            </a:outerShdw>
          </a:effectLst>
        </p:spPr>
        <p:txBody>
          <a:bodyPr/>
          <a:lstStyle>
            <a:lvl1pPr algn="ctr">
              <a:defRPr sz="4800">
                <a:solidFill>
                  <a:schemeClr val="tx1"/>
                </a:solidFill>
              </a:defRPr>
            </a:lvl1pPr>
          </a:lstStyle>
          <a:p>
            <a:pPr lvl="0"/>
            <a:r>
              <a:rPr lang="ja-JP" altLang="en-US" noProof="0" smtClean="0"/>
              <a:t>マスタ タイトルの書式設定</a:t>
            </a:r>
          </a:p>
        </p:txBody>
      </p:sp>
      <p:sp>
        <p:nvSpPr>
          <p:cNvPr id="73735" name="Rectangle 7"/>
          <p:cNvSpPr>
            <a:spLocks noGrp="1" noChangeArrowheads="1"/>
          </p:cNvSpPr>
          <p:nvPr>
            <p:ph type="subTitle" idx="1"/>
          </p:nvPr>
        </p:nvSpPr>
        <p:spPr>
          <a:xfrm>
            <a:off x="2230438" y="4292600"/>
            <a:ext cx="4681537" cy="17526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2" charset="0"/>
              <a:buNone/>
              <a:defRPr>
                <a:solidFill>
                  <a:srgbClr val="4D4D4D"/>
                </a:solidFill>
              </a:defRPr>
            </a:lvl1pPr>
          </a:lstStyle>
          <a:p>
            <a:pPr lvl="0"/>
            <a:r>
              <a:rPr lang="ja-JP" altLang="en-US" noProof="0" smtClean="0"/>
              <a:t>マスタ サブタイトルの書式設定</a:t>
            </a:r>
          </a:p>
        </p:txBody>
      </p:sp>
      <p:sp>
        <p:nvSpPr>
          <p:cNvPr id="73736" name="Rectangle 8"/>
          <p:cNvSpPr>
            <a:spLocks noGrp="1" noChangeArrowheads="1"/>
          </p:cNvSpPr>
          <p:nvPr>
            <p:ph type="dt" sz="half" idx="2"/>
          </p:nvPr>
        </p:nvSpPr>
        <p:spPr>
          <a:xfrm rot="5400000">
            <a:off x="-1481137" y="5126037"/>
            <a:ext cx="3213100" cy="250825"/>
          </a:xfrm>
        </p:spPr>
        <p:txBody>
          <a:bodyPr/>
          <a:lstStyle>
            <a:lvl1pPr algn="r">
              <a:defRPr>
                <a:solidFill>
                  <a:schemeClr val="tx1"/>
                </a:solidFill>
              </a:defRPr>
            </a:lvl1pPr>
          </a:lstStyle>
          <a:p>
            <a:fld id="{CB6A0FE6-A63D-4844-A8C6-2ADAFCAE15A0}" type="datetimeFigureOut">
              <a:rPr lang="ja-JP" altLang="en-US" smtClean="0">
                <a:solidFill>
                  <a:srgbClr val="000000"/>
                </a:solidFill>
              </a:rPr>
              <a:pPr/>
              <a:t>2014/12/19</a:t>
            </a:fld>
            <a:endParaRPr lang="ja-JP" altLang="en-US">
              <a:solidFill>
                <a:srgbClr val="000000"/>
              </a:solidFill>
            </a:endParaRPr>
          </a:p>
        </p:txBody>
      </p:sp>
      <p:sp>
        <p:nvSpPr>
          <p:cNvPr id="73737" name="Rectangle 9"/>
          <p:cNvSpPr>
            <a:spLocks noGrp="1" noChangeArrowheads="1"/>
          </p:cNvSpPr>
          <p:nvPr>
            <p:ph type="sldNum" sz="quarter" idx="4"/>
          </p:nvPr>
        </p:nvSpPr>
        <p:spPr>
          <a:xfrm>
            <a:off x="6553200" y="6245225"/>
            <a:ext cx="2133600" cy="476250"/>
          </a:xfrm>
        </p:spPr>
        <p:txBody>
          <a:bodyPr/>
          <a:lstStyle>
            <a:lvl1pPr>
              <a:defRPr>
                <a:latin typeface="+mn-lt"/>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148409555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6" name="日付プレースホルダー 5"/>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253979819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6" name="日付プレースホルダー 5"/>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86984129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sz="half" idx="1"/>
          </p:nvPr>
        </p:nvSpPr>
        <p:spPr>
          <a:xfrm>
            <a:off x="250825" y="1125538"/>
            <a:ext cx="42449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25538"/>
            <a:ext cx="42449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7" name="日付プレースホルダー 6"/>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386923298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ja-JP" altLang="en-US">
              <a:solidFill>
                <a:srgbClr val="000000"/>
              </a:solidFill>
            </a:endParaRPr>
          </a:p>
        </p:txBody>
      </p:sp>
      <p:sp>
        <p:nvSpPr>
          <p:cNvPr id="8" name="スライド番号プレースホルダー 7"/>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9" name="日付プレースホルダー 8"/>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2340579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ja-JP" altLang="en-US">
              <a:solidFill>
                <a:srgbClr val="000000"/>
              </a:solidFill>
            </a:endParaRPr>
          </a:p>
        </p:txBody>
      </p:sp>
      <p:sp>
        <p:nvSpPr>
          <p:cNvPr id="4" name="スライド番号プレースホルダー 3"/>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5" name="日付プレースホルダー 4"/>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30340047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フッター プレースホルダー 3"/>
          <p:cNvSpPr>
            <a:spLocks noGrp="1"/>
          </p:cNvSpPr>
          <p:nvPr>
            <p:ph type="ftr" sz="quarter" idx="10"/>
          </p:nvPr>
        </p:nvSpPr>
        <p:spPr/>
        <p:txBody>
          <a:bodyPr/>
          <a:lstStyle>
            <a:lvl1pPr>
              <a:defRPr/>
            </a:lvl1pPr>
          </a:lstStyle>
          <a:p>
            <a:pPr>
              <a:defRPr/>
            </a:pPr>
            <a:endParaRPr lang="en-US" altLang="ja-JP"/>
          </a:p>
        </p:txBody>
      </p:sp>
      <p:sp>
        <p:nvSpPr>
          <p:cNvPr id="5" name="スライド番号プレースホルダー 4"/>
          <p:cNvSpPr>
            <a:spLocks noGrp="1"/>
          </p:cNvSpPr>
          <p:nvPr>
            <p:ph type="sldNum" sz="quarter" idx="11"/>
          </p:nvPr>
        </p:nvSpPr>
        <p:spPr/>
        <p:txBody>
          <a:bodyPr/>
          <a:lstStyle>
            <a:lvl1pPr>
              <a:defRPr/>
            </a:lvl1pPr>
          </a:lstStyle>
          <a:p>
            <a:pPr>
              <a:defRPr/>
            </a:pPr>
            <a:fld id="{549DADFF-FA17-475A-A2D3-C718D7C9FBC3}" type="slidenum">
              <a:rPr lang="en-US" altLang="ja-JP"/>
              <a:pPr>
                <a:defRPr/>
              </a:pPr>
              <a:t>‹#›</a:t>
            </a:fld>
            <a:endParaRPr lang="en-US" altLang="ja-JP"/>
          </a:p>
        </p:txBody>
      </p:sp>
      <p:sp>
        <p:nvSpPr>
          <p:cNvPr id="6" name="日付プレースホルダー 5"/>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59797500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ja-JP" altLang="en-US">
              <a:solidFill>
                <a:srgbClr val="000000"/>
              </a:solidFill>
            </a:endParaRPr>
          </a:p>
        </p:txBody>
      </p:sp>
      <p:sp>
        <p:nvSpPr>
          <p:cNvPr id="3" name="スライド番号プレースホルダー 2"/>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4" name="日付プレースホルダー 3"/>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27946100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7" name="日付プレースホルダー 6"/>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3517379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ja-JP" altLang="en-US">
              <a:solidFill>
                <a:srgbClr val="000000"/>
              </a:solidFill>
            </a:endParaRPr>
          </a:p>
        </p:txBody>
      </p:sp>
      <p:sp>
        <p:nvSpPr>
          <p:cNvPr id="6" name="スライド番号プレースホルダー 5"/>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7" name="日付プレースホルダー 6"/>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38225944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6" name="日付プレースホルダー 5"/>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2894631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32588" y="0"/>
            <a:ext cx="2160587" cy="6308725"/>
          </a:xfrm>
        </p:spPr>
        <p:txBody>
          <a:bodyPr vert="eaVert"/>
          <a:lstStyle/>
          <a:p>
            <a:r>
              <a:rPr lang="ja-JP" altLang="en-US" smtClean="0"/>
              <a:t>マスタ タイトルの書式設定</a:t>
            </a:r>
            <a:endParaRPr lang="ja-JP" altLang="en-US"/>
          </a:p>
        </p:txBody>
      </p:sp>
      <p:sp>
        <p:nvSpPr>
          <p:cNvPr id="3" name="縦書きテキスト プレースホルダー 2"/>
          <p:cNvSpPr>
            <a:spLocks noGrp="1"/>
          </p:cNvSpPr>
          <p:nvPr>
            <p:ph type="body" orient="vert" idx="1"/>
          </p:nvPr>
        </p:nvSpPr>
        <p:spPr>
          <a:xfrm>
            <a:off x="250825" y="0"/>
            <a:ext cx="6329363" cy="63087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ja-JP" altLang="en-US">
              <a:solidFill>
                <a:srgbClr val="000000"/>
              </a:solidFill>
            </a:endParaRPr>
          </a:p>
        </p:txBody>
      </p:sp>
      <p:sp>
        <p:nvSpPr>
          <p:cNvPr id="5" name="スライド番号プレースホルダー 4"/>
          <p:cNvSpPr>
            <a:spLocks noGrp="1"/>
          </p:cNvSpPr>
          <p:nvPr>
            <p:ph type="sldNum" sz="quarter" idx="11"/>
          </p:nvPr>
        </p:nvSpPr>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
        <p:nvSpPr>
          <p:cNvPr id="6" name="日付プレースホルダー 5"/>
          <p:cNvSpPr>
            <a:spLocks noGrp="1"/>
          </p:cNvSpPr>
          <p:nvPr>
            <p:ph type="dt" sz="half" idx="12"/>
          </p:nvPr>
        </p:nvSpPr>
        <p:spPr/>
        <p:txBody>
          <a:bodyPr/>
          <a:lstStyle>
            <a:lvl1pPr>
              <a:defRPr/>
            </a:lvl1pPr>
          </a:lstStyle>
          <a:p>
            <a:fld id="{CB6A0FE6-A63D-4844-A8C6-2ADAFCAE15A0}" type="datetimeFigureOut">
              <a:rPr lang="ja-JP" altLang="en-US" smtClean="0"/>
              <a:pPr/>
              <a:t>2014/12/19</a:t>
            </a:fld>
            <a:endParaRPr lang="ja-JP" altLang="en-US"/>
          </a:p>
        </p:txBody>
      </p:sp>
    </p:spTree>
    <p:extLst>
      <p:ext uri="{BB962C8B-B14F-4D97-AF65-F5344CB8AC3E}">
        <p14:creationId xmlns:p14="http://schemas.microsoft.com/office/powerpoint/2010/main" val="302556909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 タイトルの書式設定</a:t>
            </a:r>
            <a:endParaRPr lang="ja-JP" altLang="en-US"/>
          </a:p>
        </p:txBody>
      </p:sp>
      <p:sp>
        <p:nvSpPr>
          <p:cNvPr id="3" name="表プレースホルダー 2"/>
          <p:cNvSpPr>
            <a:spLocks noGrp="1"/>
          </p:cNvSpPr>
          <p:nvPr>
            <p:ph type="tbl" idx="1"/>
          </p:nvPr>
        </p:nvSpPr>
        <p:spPr>
          <a:xfrm>
            <a:off x="457200" y="1600200"/>
            <a:ext cx="8229600" cy="4530725"/>
          </a:xfrm>
        </p:spPr>
        <p:txBody>
          <a:bodyPr/>
          <a:lstStyle/>
          <a:p>
            <a:r>
              <a:rPr lang="ja-JP" altLang="en-US" smtClean="0"/>
              <a:t>アイコンをクリックして表を追加</a:t>
            </a:r>
            <a:endParaRPr lang="ja-JP" altLang="en-US"/>
          </a:p>
        </p:txBody>
      </p:sp>
      <p:sp>
        <p:nvSpPr>
          <p:cNvPr id="4" name="日付プレースホルダー 3"/>
          <p:cNvSpPr>
            <a:spLocks noGrp="1"/>
          </p:cNvSpPr>
          <p:nvPr>
            <p:ph type="dt" sz="half" idx="10"/>
          </p:nvPr>
        </p:nvSpPr>
        <p:spPr>
          <a:xfrm>
            <a:off x="457200" y="6243638"/>
            <a:ext cx="2133600" cy="457200"/>
          </a:xfrm>
        </p:spPr>
        <p:txBody>
          <a:bodyPr/>
          <a:lstStyle>
            <a:lvl1pPr>
              <a:defRPr/>
            </a:lvl1pPr>
          </a:lstStyle>
          <a:p>
            <a:fld id="{CB6A0FE6-A63D-4844-A8C6-2ADAFCAE15A0}" type="datetimeFigureOut">
              <a:rPr lang="ja-JP" altLang="en-US" smtClean="0"/>
              <a:pPr/>
              <a:t>2014/12/19</a:t>
            </a:fld>
            <a:endParaRPr lang="ja-JP" altLang="en-US"/>
          </a:p>
        </p:txBody>
      </p:sp>
      <p:sp>
        <p:nvSpPr>
          <p:cNvPr id="5" name="フッター プレースホルダー 4"/>
          <p:cNvSpPr>
            <a:spLocks noGrp="1"/>
          </p:cNvSpPr>
          <p:nvPr>
            <p:ph type="ftr" sz="quarter" idx="11"/>
          </p:nvPr>
        </p:nvSpPr>
        <p:spPr>
          <a:xfrm>
            <a:off x="3124200" y="6248400"/>
            <a:ext cx="2895600" cy="457200"/>
          </a:xfrm>
        </p:spPr>
        <p:txBody>
          <a:bodyPr/>
          <a:lstStyle>
            <a:lvl1pPr>
              <a:defRPr/>
            </a:lvl1pPr>
          </a:lstStyle>
          <a:p>
            <a:endParaRPr lang="ja-JP" altLang="en-US">
              <a:solidFill>
                <a:srgbClr val="000000"/>
              </a:solidFill>
            </a:endParaRPr>
          </a:p>
        </p:txBody>
      </p:sp>
      <p:sp>
        <p:nvSpPr>
          <p:cNvPr id="6" name="スライド番号プレースホルダー 5"/>
          <p:cNvSpPr>
            <a:spLocks noGrp="1"/>
          </p:cNvSpPr>
          <p:nvPr>
            <p:ph type="sldNum" sz="quarter" idx="12"/>
          </p:nvPr>
        </p:nvSpPr>
        <p:spPr>
          <a:xfrm>
            <a:off x="6553200" y="6243638"/>
            <a:ext cx="2133600" cy="457200"/>
          </a:xfrm>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247382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Over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39825"/>
          </a:xfrm>
        </p:spPr>
        <p:txBody>
          <a:bodyPr/>
          <a:lstStyle/>
          <a:p>
            <a:r>
              <a:rPr lang="ja-JP" altLang="en-US" smtClean="0"/>
              <a:t>マスタ タイトルの書式設定</a:t>
            </a:r>
            <a:endParaRPr lang="ja-JP" altLang="en-US"/>
          </a:p>
        </p:txBody>
      </p:sp>
      <p:sp>
        <p:nvSpPr>
          <p:cNvPr id="3" name="テキスト プレースホルダー 2"/>
          <p:cNvSpPr>
            <a:spLocks noGrp="1"/>
          </p:cNvSpPr>
          <p:nvPr>
            <p:ph type="body" sz="half" idx="1"/>
          </p:nvPr>
        </p:nvSpPr>
        <p:spPr>
          <a:xfrm>
            <a:off x="457200" y="1600200"/>
            <a:ext cx="8229600" cy="21891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57200" y="3941763"/>
            <a:ext cx="8229600" cy="21891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457200" y="6243638"/>
            <a:ext cx="2133600" cy="457200"/>
          </a:xfrm>
        </p:spPr>
        <p:txBody>
          <a:bodyPr/>
          <a:lstStyle>
            <a:lvl1pPr>
              <a:defRPr/>
            </a:lvl1pPr>
          </a:lstStyle>
          <a:p>
            <a:fld id="{CB6A0FE6-A63D-4844-A8C6-2ADAFCAE15A0}" type="datetimeFigureOut">
              <a:rPr lang="ja-JP" altLang="en-US" smtClean="0"/>
              <a:pPr/>
              <a:t>2014/12/19</a:t>
            </a:fld>
            <a:endParaRPr lang="ja-JP" altLang="en-US"/>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ja-JP" altLang="en-US">
              <a:solidFill>
                <a:srgbClr val="000000"/>
              </a:solidFill>
            </a:endParaRPr>
          </a:p>
        </p:txBody>
      </p:sp>
      <p:sp>
        <p:nvSpPr>
          <p:cNvPr id="7" name="スライド番号プレースホルダー 6"/>
          <p:cNvSpPr>
            <a:spLocks noGrp="1"/>
          </p:cNvSpPr>
          <p:nvPr>
            <p:ph type="sldNum" sz="quarter" idx="12"/>
          </p:nvPr>
        </p:nvSpPr>
        <p:spPr>
          <a:xfrm>
            <a:off x="6553200" y="6243638"/>
            <a:ext cx="2133600" cy="457200"/>
          </a:xfrm>
        </p:spPr>
        <p:txBody>
          <a:bodyPr/>
          <a:lstStyle>
            <a:lvl1pPr>
              <a:defRPr/>
            </a:lvl1pPr>
          </a:lstStyle>
          <a:p>
            <a:fld id="{FD43626F-9EB2-43B5-92E5-E226C84BA385}" type="slidenum">
              <a:rPr lang="ja-JP" altLang="en-US" smtClean="0">
                <a:solidFill>
                  <a:srgbClr val="000000"/>
                </a:solidFill>
              </a:rPr>
              <a:pPr/>
              <a:t>‹#›</a:t>
            </a:fld>
            <a:endParaRPr lang="ja-JP" altLang="en-US">
              <a:solidFill>
                <a:srgbClr val="000000"/>
              </a:solidFill>
            </a:endParaRPr>
          </a:p>
        </p:txBody>
      </p:sp>
    </p:spTree>
    <p:extLst>
      <p:ext uri="{BB962C8B-B14F-4D97-AF65-F5344CB8AC3E}">
        <p14:creationId xmlns:p14="http://schemas.microsoft.com/office/powerpoint/2010/main" val="73907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ー 2"/>
          <p:cNvSpPr>
            <a:spLocks noGrp="1"/>
          </p:cNvSpPr>
          <p:nvPr>
            <p:ph sz="half" idx="1"/>
          </p:nvPr>
        </p:nvSpPr>
        <p:spPr>
          <a:xfrm>
            <a:off x="250825" y="1125538"/>
            <a:ext cx="42449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125538"/>
            <a:ext cx="42449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1"/>
          </p:nvPr>
        </p:nvSpPr>
        <p:spPr/>
        <p:txBody>
          <a:bodyPr/>
          <a:lstStyle>
            <a:lvl1pPr>
              <a:defRPr/>
            </a:lvl1pPr>
          </a:lstStyle>
          <a:p>
            <a:pPr>
              <a:defRPr/>
            </a:pPr>
            <a:fld id="{4C0A0FB9-CB2E-41C1-800F-3E4D3F93BF32}" type="slidenum">
              <a:rPr lang="en-US" altLang="ja-JP"/>
              <a:pPr>
                <a:defRPr/>
              </a:pPr>
              <a:t>‹#›</a:t>
            </a:fld>
            <a:endParaRPr lang="en-US" altLang="ja-JP"/>
          </a:p>
        </p:txBody>
      </p:sp>
      <p:sp>
        <p:nvSpPr>
          <p:cNvPr id="7" name="日付プレースホルダー 6"/>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9202672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pPr>
              <a:defRPr/>
            </a:pPr>
            <a:endParaRPr lang="en-US" altLang="ja-JP"/>
          </a:p>
        </p:txBody>
      </p:sp>
      <p:sp>
        <p:nvSpPr>
          <p:cNvPr id="8" name="スライド番号プレースホルダー 7"/>
          <p:cNvSpPr>
            <a:spLocks noGrp="1"/>
          </p:cNvSpPr>
          <p:nvPr>
            <p:ph type="sldNum" sz="quarter" idx="11"/>
          </p:nvPr>
        </p:nvSpPr>
        <p:spPr/>
        <p:txBody>
          <a:bodyPr/>
          <a:lstStyle>
            <a:lvl1pPr>
              <a:defRPr/>
            </a:lvl1pPr>
          </a:lstStyle>
          <a:p>
            <a:pPr>
              <a:defRPr/>
            </a:pPr>
            <a:fld id="{B27A57A5-9204-4775-BB90-BA9797FBA6E1}" type="slidenum">
              <a:rPr lang="en-US" altLang="ja-JP"/>
              <a:pPr>
                <a:defRPr/>
              </a:pPr>
              <a:t>‹#›</a:t>
            </a:fld>
            <a:endParaRPr lang="en-US" altLang="ja-JP"/>
          </a:p>
        </p:txBody>
      </p:sp>
      <p:sp>
        <p:nvSpPr>
          <p:cNvPr id="9" name="日付プレースホルダー 8"/>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375767081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pPr>
              <a:defRPr/>
            </a:pPr>
            <a:endParaRPr lang="en-US" altLang="ja-JP"/>
          </a:p>
        </p:txBody>
      </p:sp>
      <p:sp>
        <p:nvSpPr>
          <p:cNvPr id="4" name="スライド番号プレースホルダー 3"/>
          <p:cNvSpPr>
            <a:spLocks noGrp="1"/>
          </p:cNvSpPr>
          <p:nvPr>
            <p:ph type="sldNum" sz="quarter" idx="11"/>
          </p:nvPr>
        </p:nvSpPr>
        <p:spPr/>
        <p:txBody>
          <a:bodyPr/>
          <a:lstStyle>
            <a:lvl1pPr>
              <a:defRPr/>
            </a:lvl1pPr>
          </a:lstStyle>
          <a:p>
            <a:pPr>
              <a:defRPr/>
            </a:pPr>
            <a:fld id="{C7E12F07-5CBA-4FD3-8A2A-8E3F9F8A59A9}" type="slidenum">
              <a:rPr lang="en-US" altLang="ja-JP"/>
              <a:pPr>
                <a:defRPr/>
              </a:pPr>
              <a:t>‹#›</a:t>
            </a:fld>
            <a:endParaRPr lang="en-US" altLang="ja-JP"/>
          </a:p>
        </p:txBody>
      </p:sp>
      <p:sp>
        <p:nvSpPr>
          <p:cNvPr id="5" name="日付プレースホルダー 4"/>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5296145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pPr>
              <a:defRPr/>
            </a:pPr>
            <a:endParaRPr lang="en-US" altLang="ja-JP"/>
          </a:p>
        </p:txBody>
      </p:sp>
      <p:sp>
        <p:nvSpPr>
          <p:cNvPr id="3" name="スライド番号プレースホルダー 2"/>
          <p:cNvSpPr>
            <a:spLocks noGrp="1"/>
          </p:cNvSpPr>
          <p:nvPr>
            <p:ph type="sldNum" sz="quarter" idx="11"/>
          </p:nvPr>
        </p:nvSpPr>
        <p:spPr/>
        <p:txBody>
          <a:bodyPr/>
          <a:lstStyle>
            <a:lvl1pPr>
              <a:defRPr/>
            </a:lvl1pPr>
          </a:lstStyle>
          <a:p>
            <a:pPr>
              <a:defRPr/>
            </a:pPr>
            <a:fld id="{FEE67DAB-EFC2-4D6E-BB41-795E27E0FCF3}" type="slidenum">
              <a:rPr lang="en-US" altLang="ja-JP"/>
              <a:pPr>
                <a:defRPr/>
              </a:pPr>
              <a:t>‹#›</a:t>
            </a:fld>
            <a:endParaRPr lang="en-US" altLang="ja-JP"/>
          </a:p>
        </p:txBody>
      </p:sp>
      <p:sp>
        <p:nvSpPr>
          <p:cNvPr id="4" name="日付プレースホルダー 3"/>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4260171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1"/>
          </p:nvPr>
        </p:nvSpPr>
        <p:spPr/>
        <p:txBody>
          <a:bodyPr/>
          <a:lstStyle>
            <a:lvl1pPr>
              <a:defRPr/>
            </a:lvl1pPr>
          </a:lstStyle>
          <a:p>
            <a:pPr>
              <a:defRPr/>
            </a:pPr>
            <a:fld id="{E0F92D2D-703B-4B1D-BC30-2D90254ED422}" type="slidenum">
              <a:rPr lang="en-US" altLang="ja-JP"/>
              <a:pPr>
                <a:defRPr/>
              </a:pPr>
              <a:t>‹#›</a:t>
            </a:fld>
            <a:endParaRPr lang="en-US" altLang="ja-JP"/>
          </a:p>
        </p:txBody>
      </p:sp>
      <p:sp>
        <p:nvSpPr>
          <p:cNvPr id="7" name="日付プレースホルダー 6"/>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887497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ー 4"/>
          <p:cNvSpPr>
            <a:spLocks noGrp="1"/>
          </p:cNvSpPr>
          <p:nvPr>
            <p:ph type="ftr" sz="quarter" idx="10"/>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1"/>
          </p:nvPr>
        </p:nvSpPr>
        <p:spPr/>
        <p:txBody>
          <a:bodyPr/>
          <a:lstStyle>
            <a:lvl1pPr>
              <a:defRPr/>
            </a:lvl1pPr>
          </a:lstStyle>
          <a:p>
            <a:pPr>
              <a:defRPr/>
            </a:pPr>
            <a:fld id="{F962AFC1-770F-435D-BC02-DE6BD10EBB30}" type="slidenum">
              <a:rPr lang="en-US" altLang="ja-JP"/>
              <a:pPr>
                <a:defRPr/>
              </a:pPr>
              <a:t>‹#›</a:t>
            </a:fld>
            <a:endParaRPr lang="en-US" altLang="ja-JP"/>
          </a:p>
        </p:txBody>
      </p:sp>
      <p:sp>
        <p:nvSpPr>
          <p:cNvPr id="7" name="日付プレースホルダー 6"/>
          <p:cNvSpPr>
            <a:spLocks noGrp="1"/>
          </p:cNvSpPr>
          <p:nvPr>
            <p:ph type="dt" sz="half"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3174469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6588125" y="0"/>
            <a:ext cx="2555875" cy="908050"/>
          </a:xfrm>
          <a:prstGeom prst="rect">
            <a:avLst/>
          </a:prstGeom>
          <a:gradFill rotWithShape="1">
            <a:gsLst>
              <a:gs pos="0">
                <a:srgbClr val="000000"/>
              </a:gs>
              <a:gs pos="100000">
                <a:srgbClr val="FFFFFF">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1027" name="Rectangle 3"/>
          <p:cNvSpPr>
            <a:spLocks noChangeArrowheads="1"/>
          </p:cNvSpPr>
          <p:nvPr/>
        </p:nvSpPr>
        <p:spPr bwMode="auto">
          <a:xfrm>
            <a:off x="0" y="0"/>
            <a:ext cx="6516688"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1028" name="Rectangle 4"/>
          <p:cNvSpPr>
            <a:spLocks noGrp="1" noChangeArrowheads="1"/>
          </p:cNvSpPr>
          <p:nvPr>
            <p:ph type="body" idx="1"/>
          </p:nvPr>
        </p:nvSpPr>
        <p:spPr bwMode="auto">
          <a:xfrm>
            <a:off x="250825" y="1125538"/>
            <a:ext cx="8642350"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1029" name="Rectangle 5"/>
          <p:cNvSpPr>
            <a:spLocks noChangeArrowheads="1"/>
          </p:cNvSpPr>
          <p:nvPr/>
        </p:nvSpPr>
        <p:spPr bwMode="auto">
          <a:xfrm>
            <a:off x="0" y="0"/>
            <a:ext cx="6804025" cy="908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1030" name="Rectangle 6"/>
          <p:cNvSpPr>
            <a:spLocks noChangeArrowheads="1"/>
          </p:cNvSpPr>
          <p:nvPr/>
        </p:nvSpPr>
        <p:spPr bwMode="auto">
          <a:xfrm>
            <a:off x="6192838" y="6469063"/>
            <a:ext cx="2951162" cy="4048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1031" name="Rectangle 8"/>
          <p:cNvSpPr>
            <a:spLocks noChangeArrowheads="1"/>
          </p:cNvSpPr>
          <p:nvPr/>
        </p:nvSpPr>
        <p:spPr bwMode="auto">
          <a:xfrm>
            <a:off x="-1588" y="6469063"/>
            <a:ext cx="6229351" cy="404812"/>
          </a:xfrm>
          <a:prstGeom prst="rect">
            <a:avLst/>
          </a:prstGeom>
          <a:gradFill rotWithShape="1">
            <a:gsLst>
              <a:gs pos="0">
                <a:srgbClr val="FFFFFF">
                  <a:alpha val="0"/>
                </a:srgbClr>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bg1"/>
                </a:solidFill>
                <a:latin typeface="Arial" charset="0"/>
                <a:ea typeface="ＭＳ Ｐゴシック" pitchFamily="50" charset="-128"/>
              </a:defRPr>
            </a:lvl1pPr>
            <a:lvl2pPr marL="742950" indent="-285750" eaLnBrk="0" hangingPunct="0">
              <a:defRPr kumimoji="1">
                <a:solidFill>
                  <a:schemeClr val="bg1"/>
                </a:solidFill>
                <a:latin typeface="Arial" charset="0"/>
                <a:ea typeface="ＭＳ Ｐゴシック" pitchFamily="50" charset="-128"/>
              </a:defRPr>
            </a:lvl2pPr>
            <a:lvl3pPr marL="1143000" indent="-228600" eaLnBrk="0" hangingPunct="0">
              <a:defRPr kumimoji="1">
                <a:solidFill>
                  <a:schemeClr val="bg1"/>
                </a:solidFill>
                <a:latin typeface="Arial" charset="0"/>
                <a:ea typeface="ＭＳ Ｐゴシック" pitchFamily="50" charset="-128"/>
              </a:defRPr>
            </a:lvl3pPr>
            <a:lvl4pPr marL="1600200" indent="-228600" eaLnBrk="0" hangingPunct="0">
              <a:defRPr kumimoji="1">
                <a:solidFill>
                  <a:schemeClr val="bg1"/>
                </a:solidFill>
                <a:latin typeface="Arial" charset="0"/>
                <a:ea typeface="ＭＳ Ｐゴシック" pitchFamily="50" charset="-128"/>
              </a:defRPr>
            </a:lvl4pPr>
            <a:lvl5pPr marL="2057400" indent="-228600" eaLnBrk="0" hangingPunct="0">
              <a:defRPr kumimoji="1">
                <a:solidFill>
                  <a:schemeClr val="bg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bg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bg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bg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bg1"/>
                </a:solidFill>
                <a:latin typeface="Arial" charset="0"/>
                <a:ea typeface="ＭＳ Ｐゴシック" pitchFamily="50" charset="-128"/>
              </a:defRPr>
            </a:lvl9pPr>
          </a:lstStyle>
          <a:p>
            <a:pPr eaLnBrk="1" hangingPunct="1">
              <a:defRPr/>
            </a:pPr>
            <a:endParaRPr lang="ja-JP" altLang="en-US" smtClean="0"/>
          </a:p>
        </p:txBody>
      </p:sp>
      <p:sp>
        <p:nvSpPr>
          <p:cNvPr id="72713" name="Rectangle 9"/>
          <p:cNvSpPr>
            <a:spLocks noGrp="1" noChangeArrowheads="1"/>
          </p:cNvSpPr>
          <p:nvPr>
            <p:ph type="title"/>
          </p:nvPr>
        </p:nvSpPr>
        <p:spPr bwMode="auto">
          <a:xfrm>
            <a:off x="250825" y="0"/>
            <a:ext cx="8137525" cy="836613"/>
          </a:xfrm>
          <a:prstGeom prst="rect">
            <a:avLst/>
          </a:prstGeom>
          <a:noFill/>
          <a:ln>
            <a:noFill/>
          </a:ln>
          <a:effectLst>
            <a:outerShdw blurRad="63500" dist="38099" dir="2700000" algn="ctr" rotWithShape="0">
              <a:schemeClr val="bg2">
                <a:alpha val="74998"/>
              </a:schemeClr>
            </a:outerShdw>
          </a:effectLst>
          <a:extLst>
            <a:ext uri="{FAA26D3D-D897-4be2-8F04-BA451C77F1D7}"/>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72714" name="Rectangle 10"/>
          <p:cNvSpPr>
            <a:spLocks noGrp="1" noChangeArrowheads="1"/>
          </p:cNvSpPr>
          <p:nvPr>
            <p:ph type="ftr" sz="quarter" idx="3"/>
          </p:nvPr>
        </p:nvSpPr>
        <p:spPr bwMode="auto">
          <a:xfrm>
            <a:off x="8604250" y="71438"/>
            <a:ext cx="539750" cy="261937"/>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l">
              <a:defRPr sz="1400">
                <a:latin typeface="Lucida Calligraphy" charset="0"/>
                <a:ea typeface="HGP明朝B" charset="0"/>
                <a:cs typeface="HGP明朝B" charset="0"/>
              </a:defRPr>
            </a:lvl1pPr>
          </a:lstStyle>
          <a:p>
            <a:pPr>
              <a:defRPr/>
            </a:pPr>
            <a:endParaRPr lang="ja-JP" altLang="en-US"/>
          </a:p>
        </p:txBody>
      </p:sp>
      <p:sp>
        <p:nvSpPr>
          <p:cNvPr id="72715" name="Rectangle 11"/>
          <p:cNvSpPr>
            <a:spLocks noGrp="1" noChangeArrowheads="1"/>
          </p:cNvSpPr>
          <p:nvPr>
            <p:ph type="sldNum" sz="quarter" idx="4"/>
          </p:nvPr>
        </p:nvSpPr>
        <p:spPr bwMode="auto">
          <a:xfrm>
            <a:off x="7010400" y="66675"/>
            <a:ext cx="1738313" cy="2667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Lucida Calligraphy" charset="0"/>
                <a:ea typeface="ＭＳ Ｐゴシック" charset="-128"/>
              </a:defRPr>
            </a:lvl1pPr>
          </a:lstStyle>
          <a:p>
            <a:pPr>
              <a:defRPr/>
            </a:pPr>
            <a:fld id="{8210B07B-2CBF-469C-B6B6-7731C8164EEE}" type="slidenum">
              <a:rPr lang="ja-JP" altLang="en-US"/>
              <a:pPr>
                <a:defRPr/>
              </a:pPr>
              <a:t>‹#›</a:t>
            </a:fld>
            <a:endParaRPr lang="ja-JP" altLang="en-US"/>
          </a:p>
        </p:txBody>
      </p:sp>
      <p:sp>
        <p:nvSpPr>
          <p:cNvPr id="72716" name="Rectangle 12"/>
          <p:cNvSpPr>
            <a:spLocks noGrp="1" noChangeArrowheads="1"/>
          </p:cNvSpPr>
          <p:nvPr>
            <p:ph type="dt" sz="half" idx="2"/>
          </p:nvPr>
        </p:nvSpPr>
        <p:spPr bwMode="auto">
          <a:xfrm>
            <a:off x="2808288" y="6597650"/>
            <a:ext cx="3492500" cy="26035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ctr">
              <a:defRPr sz="1400">
                <a:solidFill>
                  <a:srgbClr val="808080"/>
                </a:solidFill>
                <a:latin typeface="Arial" charset="0"/>
                <a:ea typeface="ＭＳ Ｐゴシック" charset="-128"/>
              </a:defRPr>
            </a:lvl1pPr>
          </a:lstStyle>
          <a:p>
            <a:pPr>
              <a:defRPr/>
            </a:pPr>
            <a:fld id="{EF597613-2C41-48E6-8C86-A94F5245696D}" type="datetimeFigureOut">
              <a:rPr lang="ja-JP" altLang="en-US"/>
              <a:pPr>
                <a:defRPr/>
              </a:pPr>
              <a:t>2014/12/19</a:t>
            </a:fld>
            <a:endParaRPr lang="ja-JP" altLang="en-US"/>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ransition/>
  <p:txStyles>
    <p:title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kumimoji="1" sz="4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kumimoji="1" sz="4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kumimoji="1" sz="4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2" pitchFamily="18" charset="2"/>
        <a:buChar char="¡"/>
        <a:defRPr kumimoji="1" sz="3200" b="1">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2" pitchFamily="18" charset="2"/>
        <a:buChar char=""/>
        <a:defRPr kumimoji="1" sz="2800">
          <a:solidFill>
            <a:srgbClr val="003300"/>
          </a:solidFill>
          <a:latin typeface="+mn-lt"/>
          <a:ea typeface="+mn-ea"/>
        </a:defRPr>
      </a:lvl2pPr>
      <a:lvl3pPr marL="1143000" indent="-228600" algn="l" rtl="0" eaLnBrk="0" fontAlgn="base" hangingPunct="0">
        <a:spcBef>
          <a:spcPct val="20000"/>
        </a:spcBef>
        <a:spcAft>
          <a:spcPct val="0"/>
        </a:spcAft>
        <a:buSzPct val="80000"/>
        <a:buFont typeface="Wingdings 2" pitchFamily="18" charset="2"/>
        <a:buChar char="®"/>
        <a:defRPr kumimoji="1" sz="2400">
          <a:solidFill>
            <a:srgbClr val="006600"/>
          </a:solidFill>
          <a:latin typeface="+mn-lt"/>
          <a:ea typeface="+mn-ea"/>
        </a:defRPr>
      </a:lvl3pPr>
      <a:lvl4pPr marL="1600200" indent="-228600" algn="l" rtl="0" eaLnBrk="0" fontAlgn="base" hangingPunct="0">
        <a:spcBef>
          <a:spcPct val="20000"/>
        </a:spcBef>
        <a:spcAft>
          <a:spcPct val="0"/>
        </a:spcAft>
        <a:buSzPct val="70000"/>
        <a:buFont typeface="Arial" charset="0"/>
        <a:buChar char="►"/>
        <a:defRPr kumimoji="1" sz="2000">
          <a:solidFill>
            <a:srgbClr val="4D4D4D"/>
          </a:solidFill>
          <a:latin typeface="+mn-lt"/>
          <a:ea typeface="+mn-ea"/>
        </a:defRPr>
      </a:lvl4pPr>
      <a:lvl5pPr marL="2057400" indent="-228600" algn="l" rtl="0" eaLnBrk="0" fontAlgn="base" hangingPunct="0">
        <a:spcBef>
          <a:spcPct val="20000"/>
        </a:spcBef>
        <a:spcAft>
          <a:spcPct val="0"/>
        </a:spcAft>
        <a:buChar char="»"/>
        <a:defRPr kumimoji="1" sz="2000">
          <a:solidFill>
            <a:srgbClr val="4D4D4D"/>
          </a:solidFill>
          <a:latin typeface="+mn-lt"/>
          <a:ea typeface="+mn-ea"/>
        </a:defRPr>
      </a:lvl5pPr>
      <a:lvl6pPr marL="2514600" indent="-228600" algn="l" rtl="0" eaLnBrk="1" fontAlgn="base" hangingPunct="1">
        <a:spcBef>
          <a:spcPct val="20000"/>
        </a:spcBef>
        <a:spcAft>
          <a:spcPct val="0"/>
        </a:spcAft>
        <a:buChar char="»"/>
        <a:defRPr kumimoji="1" sz="2000">
          <a:solidFill>
            <a:srgbClr val="4D4D4D"/>
          </a:solidFill>
          <a:latin typeface="+mn-lt"/>
          <a:ea typeface="+mn-ea"/>
        </a:defRPr>
      </a:lvl6pPr>
      <a:lvl7pPr marL="2971800" indent="-228600" algn="l" rtl="0" eaLnBrk="1" fontAlgn="base" hangingPunct="1">
        <a:spcBef>
          <a:spcPct val="20000"/>
        </a:spcBef>
        <a:spcAft>
          <a:spcPct val="0"/>
        </a:spcAft>
        <a:buChar char="»"/>
        <a:defRPr kumimoji="1" sz="2000">
          <a:solidFill>
            <a:srgbClr val="4D4D4D"/>
          </a:solidFill>
          <a:latin typeface="+mn-lt"/>
          <a:ea typeface="+mn-ea"/>
        </a:defRPr>
      </a:lvl7pPr>
      <a:lvl8pPr marL="3429000" indent="-228600" algn="l" rtl="0" eaLnBrk="1" fontAlgn="base" hangingPunct="1">
        <a:spcBef>
          <a:spcPct val="20000"/>
        </a:spcBef>
        <a:spcAft>
          <a:spcPct val="0"/>
        </a:spcAft>
        <a:buChar char="»"/>
        <a:defRPr kumimoji="1" sz="2000">
          <a:solidFill>
            <a:srgbClr val="4D4D4D"/>
          </a:solidFill>
          <a:latin typeface="+mn-lt"/>
          <a:ea typeface="+mn-ea"/>
        </a:defRPr>
      </a:lvl8pPr>
      <a:lvl9pPr marL="3886200" indent="-228600" algn="l" rtl="0" eaLnBrk="1" fontAlgn="base" hangingPunct="1">
        <a:spcBef>
          <a:spcPct val="20000"/>
        </a:spcBef>
        <a:spcAft>
          <a:spcPct val="0"/>
        </a:spcAft>
        <a:buChar char="»"/>
        <a:defRPr kumimoji="1" sz="2000">
          <a:solidFill>
            <a:srgbClr val="4D4D4D"/>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4FBA59F-4CAE-4EFC-B992-2DEE5BA201D5}" type="datetimeFigureOut">
              <a:rPr lang="ja-JP" altLang="en-US" smtClean="0">
                <a:solidFill>
                  <a:prstClr val="black">
                    <a:tint val="75000"/>
                  </a:prstClr>
                </a:solidFill>
                <a:latin typeface="Calibri"/>
                <a:ea typeface="ＭＳ Ｐゴシック"/>
              </a:rPr>
              <a:pPr fontAlgn="auto">
                <a:spcBef>
                  <a:spcPts val="0"/>
                </a:spcBef>
                <a:spcAft>
                  <a:spcPts val="0"/>
                </a:spcAft>
              </a:pPr>
              <a:t>2014/12/19</a:t>
            </a:fld>
            <a:endParaRPr lang="ja-JP" altLang="en-US">
              <a:solidFill>
                <a:prstClr val="black">
                  <a:tint val="75000"/>
                </a:prstClr>
              </a:solidFill>
              <a:latin typeface="Calibri"/>
              <a:ea typeface="ＭＳ Ｐゴシック"/>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3FFD93E-8537-40A9-BA09-6F2BE6BDCE1E}"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100645712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588125" y="0"/>
            <a:ext cx="2555875" cy="908050"/>
          </a:xfrm>
          <a:prstGeom prst="rect">
            <a:avLst/>
          </a:prstGeom>
          <a:gradFill rotWithShape="1">
            <a:gsLst>
              <a:gs pos="0">
                <a:srgbClr val="000000"/>
              </a:gs>
              <a:gs pos="100000">
                <a:srgbClr val="000000">
                  <a:gamma/>
                  <a:tint val="0"/>
                  <a:invGamma/>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2707" name="Rectangle 3"/>
          <p:cNvSpPr>
            <a:spLocks noChangeArrowheads="1"/>
          </p:cNvSpPr>
          <p:nvPr/>
        </p:nvSpPr>
        <p:spPr bwMode="auto">
          <a:xfrm>
            <a:off x="0" y="0"/>
            <a:ext cx="6516688" cy="9080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2708" name="Rectangle 4"/>
          <p:cNvSpPr>
            <a:spLocks noGrp="1" noChangeArrowheads="1"/>
          </p:cNvSpPr>
          <p:nvPr>
            <p:ph type="body" idx="1"/>
          </p:nvPr>
        </p:nvSpPr>
        <p:spPr bwMode="auto">
          <a:xfrm>
            <a:off x="250825" y="1125538"/>
            <a:ext cx="8642350"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9783" dir="3885598" algn="ctr" rotWithShape="0">
                    <a:schemeClr val="bg2">
                      <a:alpha val="50000"/>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72709" name="Rectangle 5"/>
          <p:cNvSpPr>
            <a:spLocks noChangeArrowheads="1"/>
          </p:cNvSpPr>
          <p:nvPr/>
        </p:nvSpPr>
        <p:spPr bwMode="auto">
          <a:xfrm>
            <a:off x="0" y="0"/>
            <a:ext cx="6804025" cy="90805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2710" name="Rectangle 6"/>
          <p:cNvSpPr>
            <a:spLocks noChangeArrowheads="1"/>
          </p:cNvSpPr>
          <p:nvPr/>
        </p:nvSpPr>
        <p:spPr bwMode="auto">
          <a:xfrm>
            <a:off x="6192838" y="6469063"/>
            <a:ext cx="2951162" cy="4048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2712" name="Rectangle 8"/>
          <p:cNvSpPr>
            <a:spLocks noChangeArrowheads="1"/>
          </p:cNvSpPr>
          <p:nvPr/>
        </p:nvSpPr>
        <p:spPr bwMode="auto">
          <a:xfrm>
            <a:off x="-1588" y="6469063"/>
            <a:ext cx="6229351" cy="404812"/>
          </a:xfrm>
          <a:prstGeom prst="rect">
            <a:avLst/>
          </a:prstGeom>
          <a:gradFill rotWithShape="1">
            <a:gsLst>
              <a:gs pos="0">
                <a:srgbClr val="000000">
                  <a:gamma/>
                  <a:tint val="0"/>
                  <a:invGamma/>
                  <a:alpha val="0"/>
                </a:srgbClr>
              </a:gs>
              <a:gs pos="100000">
                <a:srgbClr val="000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fontAlgn="auto">
              <a:spcBef>
                <a:spcPts val="0"/>
              </a:spcBef>
              <a:spcAft>
                <a:spcPts val="0"/>
              </a:spcAft>
            </a:pPr>
            <a:endParaRPr lang="ja-JP" altLang="en-US">
              <a:solidFill>
                <a:srgbClr val="000000"/>
              </a:solidFill>
              <a:latin typeface="Arial"/>
              <a:ea typeface="ＭＳ Ｐゴシック"/>
            </a:endParaRPr>
          </a:p>
        </p:txBody>
      </p:sp>
      <p:sp>
        <p:nvSpPr>
          <p:cNvPr id="72713" name="Rectangle 9"/>
          <p:cNvSpPr>
            <a:spLocks noGrp="1" noChangeArrowheads="1"/>
          </p:cNvSpPr>
          <p:nvPr>
            <p:ph type="title"/>
          </p:nvPr>
        </p:nvSpPr>
        <p:spPr bwMode="auto">
          <a:xfrm>
            <a:off x="250825" y="0"/>
            <a:ext cx="8137525" cy="8366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72714" name="Rectangle 10"/>
          <p:cNvSpPr>
            <a:spLocks noGrp="1" noChangeArrowheads="1"/>
          </p:cNvSpPr>
          <p:nvPr>
            <p:ph type="ftr" sz="quarter" idx="3"/>
          </p:nvPr>
        </p:nvSpPr>
        <p:spPr bwMode="auto">
          <a:xfrm>
            <a:off x="8604250" y="71438"/>
            <a:ext cx="5397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400">
                <a:latin typeface="Lucida Calligraphy" charset="0"/>
                <a:ea typeface="HGP明朝B" charset="0"/>
                <a:cs typeface="HGP明朝B" charset="0"/>
              </a:defRPr>
            </a:lvl1pPr>
          </a:lstStyle>
          <a:p>
            <a:pPr fontAlgn="auto">
              <a:spcBef>
                <a:spcPts val="0"/>
              </a:spcBef>
              <a:spcAft>
                <a:spcPts val="0"/>
              </a:spcAft>
            </a:pPr>
            <a:endParaRPr lang="ja-JP" altLang="en-US">
              <a:solidFill>
                <a:srgbClr val="000000"/>
              </a:solidFill>
            </a:endParaRPr>
          </a:p>
        </p:txBody>
      </p:sp>
      <p:sp>
        <p:nvSpPr>
          <p:cNvPr id="72715" name="Rectangle 11"/>
          <p:cNvSpPr>
            <a:spLocks noGrp="1" noChangeArrowheads="1"/>
          </p:cNvSpPr>
          <p:nvPr>
            <p:ph type="sldNum" sz="quarter" idx="4"/>
          </p:nvPr>
        </p:nvSpPr>
        <p:spPr bwMode="auto">
          <a:xfrm>
            <a:off x="7010400" y="66675"/>
            <a:ext cx="173831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Lucida Calligraphy" charset="0"/>
              </a:defRPr>
            </a:lvl1pPr>
          </a:lstStyle>
          <a:p>
            <a:pPr algn="l" fontAlgn="auto">
              <a:spcBef>
                <a:spcPts val="0"/>
              </a:spcBef>
              <a:spcAft>
                <a:spcPts val="0"/>
              </a:spcAft>
            </a:pPr>
            <a:fld id="{FD43626F-9EB2-43B5-92E5-E226C84BA385}" type="slidenum">
              <a:rPr lang="ja-JP" altLang="en-US" smtClean="0">
                <a:solidFill>
                  <a:srgbClr val="000000"/>
                </a:solidFill>
                <a:ea typeface="ＭＳ Ｐゴシック"/>
              </a:rPr>
              <a:pPr algn="l" fontAlgn="auto">
                <a:spcBef>
                  <a:spcPts val="0"/>
                </a:spcBef>
                <a:spcAft>
                  <a:spcPts val="0"/>
                </a:spcAft>
              </a:pPr>
              <a:t>‹#›</a:t>
            </a:fld>
            <a:endParaRPr lang="ja-JP" altLang="en-US">
              <a:solidFill>
                <a:srgbClr val="000000"/>
              </a:solidFill>
              <a:ea typeface="ＭＳ Ｐゴシック"/>
            </a:endParaRPr>
          </a:p>
        </p:txBody>
      </p:sp>
      <p:sp>
        <p:nvSpPr>
          <p:cNvPr id="72716" name="Rectangle 12"/>
          <p:cNvSpPr>
            <a:spLocks noGrp="1" noChangeArrowheads="1"/>
          </p:cNvSpPr>
          <p:nvPr>
            <p:ph type="dt" sz="half" idx="2"/>
          </p:nvPr>
        </p:nvSpPr>
        <p:spPr bwMode="auto">
          <a:xfrm>
            <a:off x="2808288" y="6597650"/>
            <a:ext cx="34925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808080"/>
                </a:solidFill>
              </a:defRPr>
            </a:lvl1pPr>
          </a:lstStyle>
          <a:p>
            <a:pPr fontAlgn="auto">
              <a:spcBef>
                <a:spcPts val="0"/>
              </a:spcBef>
              <a:spcAft>
                <a:spcPts val="0"/>
              </a:spcAft>
            </a:pPr>
            <a:fld id="{CB6A0FE6-A63D-4844-A8C6-2ADAFCAE15A0}" type="datetimeFigureOut">
              <a:rPr lang="ja-JP" altLang="en-US" smtClean="0">
                <a:latin typeface="Arial"/>
                <a:ea typeface="ＭＳ Ｐゴシック"/>
              </a:rPr>
              <a:pPr fontAlgn="auto">
                <a:spcBef>
                  <a:spcPts val="0"/>
                </a:spcBef>
                <a:spcAft>
                  <a:spcPts val="0"/>
                </a:spcAft>
              </a:pPr>
              <a:t>2014/12/19</a:t>
            </a:fld>
            <a:endParaRPr lang="ja-JP" altLang="en-US">
              <a:latin typeface="Arial"/>
              <a:ea typeface="ＭＳ Ｐゴシック"/>
            </a:endParaRPr>
          </a:p>
        </p:txBody>
      </p:sp>
    </p:spTree>
    <p:extLst>
      <p:ext uri="{BB962C8B-B14F-4D97-AF65-F5344CB8AC3E}">
        <p14:creationId xmlns:p14="http://schemas.microsoft.com/office/powerpoint/2010/main" val="95038955"/>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Lst>
  <p:transition/>
  <p:txStyles>
    <p:titleStyle>
      <a:lvl1pPr algn="l" rtl="0" eaLnBrk="1" fontAlgn="base" hangingPunct="1">
        <a:spcBef>
          <a:spcPct val="0"/>
        </a:spcBef>
        <a:spcAft>
          <a:spcPct val="0"/>
        </a:spcAft>
        <a:defRPr kumimoji="1" sz="4400" b="1">
          <a:solidFill>
            <a:schemeClr val="bg1"/>
          </a:solidFill>
          <a:latin typeface="+mj-lt"/>
          <a:ea typeface="+mj-ea"/>
          <a:cs typeface="+mj-cs"/>
        </a:defRPr>
      </a:lvl1pPr>
      <a:lvl2pPr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kumimoji="1" sz="4400" b="1">
          <a:solidFill>
            <a:schemeClr val="bg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2" charset="0"/>
        <a:buChar char="¡"/>
        <a:defRPr kumimoji="1" sz="3200" b="1">
          <a:solidFill>
            <a:srgbClr val="000066"/>
          </a:solidFill>
          <a:latin typeface="+mn-lt"/>
          <a:ea typeface="+mn-ea"/>
          <a:cs typeface="+mn-cs"/>
        </a:defRPr>
      </a:lvl1pPr>
      <a:lvl2pPr marL="742950" indent="-285750" algn="l" rtl="0" eaLnBrk="1" fontAlgn="base" hangingPunct="1">
        <a:spcBef>
          <a:spcPct val="20000"/>
        </a:spcBef>
        <a:spcAft>
          <a:spcPct val="0"/>
        </a:spcAft>
        <a:buFont typeface="Wingdings 2" charset="0"/>
        <a:buChar char=""/>
        <a:defRPr kumimoji="1" sz="2800">
          <a:solidFill>
            <a:srgbClr val="003300"/>
          </a:solidFill>
          <a:latin typeface="+mn-lt"/>
          <a:ea typeface="+mn-ea"/>
        </a:defRPr>
      </a:lvl2pPr>
      <a:lvl3pPr marL="1143000" indent="-228600" algn="l" rtl="0" eaLnBrk="1" fontAlgn="base" hangingPunct="1">
        <a:spcBef>
          <a:spcPct val="20000"/>
        </a:spcBef>
        <a:spcAft>
          <a:spcPct val="0"/>
        </a:spcAft>
        <a:buSzPct val="80000"/>
        <a:buFont typeface="Wingdings 2" charset="0"/>
        <a:buChar char="®"/>
        <a:defRPr kumimoji="1" sz="2400">
          <a:solidFill>
            <a:srgbClr val="006600"/>
          </a:solidFill>
          <a:latin typeface="+mn-lt"/>
          <a:ea typeface="+mn-ea"/>
        </a:defRPr>
      </a:lvl3pPr>
      <a:lvl4pPr marL="1600200" indent="-228600" algn="l" rtl="0" eaLnBrk="1" fontAlgn="base" hangingPunct="1">
        <a:spcBef>
          <a:spcPct val="20000"/>
        </a:spcBef>
        <a:spcAft>
          <a:spcPct val="0"/>
        </a:spcAft>
        <a:buSzPct val="70000"/>
        <a:buFont typeface="Arial" charset="0"/>
        <a:buChar char="►"/>
        <a:defRPr kumimoji="1" sz="2000">
          <a:solidFill>
            <a:srgbClr val="4D4D4D"/>
          </a:solidFill>
          <a:latin typeface="+mn-lt"/>
          <a:ea typeface="+mn-ea"/>
        </a:defRPr>
      </a:lvl4pPr>
      <a:lvl5pPr marL="2057400" indent="-228600" algn="l" rtl="0" eaLnBrk="1" fontAlgn="base" hangingPunct="1">
        <a:spcBef>
          <a:spcPct val="20000"/>
        </a:spcBef>
        <a:spcAft>
          <a:spcPct val="0"/>
        </a:spcAft>
        <a:buChar char="»"/>
        <a:defRPr kumimoji="1" sz="2000">
          <a:solidFill>
            <a:srgbClr val="4D4D4D"/>
          </a:solidFill>
          <a:latin typeface="+mn-lt"/>
          <a:ea typeface="+mn-ea"/>
        </a:defRPr>
      </a:lvl5pPr>
      <a:lvl6pPr marL="2514600" indent="-228600" algn="l" rtl="0" eaLnBrk="1" fontAlgn="base" hangingPunct="1">
        <a:spcBef>
          <a:spcPct val="20000"/>
        </a:spcBef>
        <a:spcAft>
          <a:spcPct val="0"/>
        </a:spcAft>
        <a:buChar char="»"/>
        <a:defRPr kumimoji="1" sz="2000">
          <a:solidFill>
            <a:srgbClr val="4D4D4D"/>
          </a:solidFill>
          <a:latin typeface="+mn-lt"/>
          <a:ea typeface="+mn-ea"/>
        </a:defRPr>
      </a:lvl6pPr>
      <a:lvl7pPr marL="2971800" indent="-228600" algn="l" rtl="0" eaLnBrk="1" fontAlgn="base" hangingPunct="1">
        <a:spcBef>
          <a:spcPct val="20000"/>
        </a:spcBef>
        <a:spcAft>
          <a:spcPct val="0"/>
        </a:spcAft>
        <a:buChar char="»"/>
        <a:defRPr kumimoji="1" sz="2000">
          <a:solidFill>
            <a:srgbClr val="4D4D4D"/>
          </a:solidFill>
          <a:latin typeface="+mn-lt"/>
          <a:ea typeface="+mn-ea"/>
        </a:defRPr>
      </a:lvl7pPr>
      <a:lvl8pPr marL="3429000" indent="-228600" algn="l" rtl="0" eaLnBrk="1" fontAlgn="base" hangingPunct="1">
        <a:spcBef>
          <a:spcPct val="20000"/>
        </a:spcBef>
        <a:spcAft>
          <a:spcPct val="0"/>
        </a:spcAft>
        <a:buChar char="»"/>
        <a:defRPr kumimoji="1" sz="2000">
          <a:solidFill>
            <a:srgbClr val="4D4D4D"/>
          </a:solidFill>
          <a:latin typeface="+mn-lt"/>
          <a:ea typeface="+mn-ea"/>
        </a:defRPr>
      </a:lvl8pPr>
      <a:lvl9pPr marL="3886200" indent="-228600" algn="l" rtl="0" eaLnBrk="1" fontAlgn="base" hangingPunct="1">
        <a:spcBef>
          <a:spcPct val="20000"/>
        </a:spcBef>
        <a:spcAft>
          <a:spcPct val="0"/>
        </a:spcAft>
        <a:buChar char="»"/>
        <a:defRPr kumimoji="1" sz="2000">
          <a:solidFill>
            <a:srgbClr val="4D4D4D"/>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img/PIA02863.gi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3"/>
          <p:cNvSpPr>
            <a:spLocks noGrp="1"/>
          </p:cNvSpPr>
          <p:nvPr>
            <p:ph type="ctrTitle"/>
          </p:nvPr>
        </p:nvSpPr>
        <p:spPr/>
        <p:txBody>
          <a:bodyPr/>
          <a:lstStyle/>
          <a:p>
            <a:pPr eaLnBrk="1" hangingPunct="1">
              <a:defRPr/>
            </a:pPr>
            <a:r>
              <a:rPr lang="ja-JP" altLang="en-US" dirty="0"/>
              <a:t>石渡</a:t>
            </a:r>
            <a:r>
              <a:rPr lang="ja-JP" altLang="en-US" dirty="0" smtClean="0"/>
              <a:t>研</a:t>
            </a:r>
            <a:r>
              <a:rPr lang="en-US" altLang="ja-JP" dirty="0" smtClean="0"/>
              <a:t>, </a:t>
            </a:r>
            <a:r>
              <a:rPr lang="ja-JP" altLang="en-US" dirty="0" smtClean="0"/>
              <a:t>小高研</a:t>
            </a:r>
            <a:r>
              <a:rPr lang="en-US" altLang="ja-JP" dirty="0" smtClean="0"/>
              <a:t/>
            </a:r>
            <a:br>
              <a:rPr lang="en-US" altLang="ja-JP" dirty="0" smtClean="0"/>
            </a:br>
            <a:r>
              <a:rPr lang="en-US" altLang="ja-JP" dirty="0"/>
              <a:t>(</a:t>
            </a:r>
            <a:r>
              <a:rPr lang="ja-JP" altLang="en-US" dirty="0" smtClean="0"/>
              <a:t>ＧＦＤ研</a:t>
            </a:r>
            <a:r>
              <a:rPr lang="en-US" altLang="ja-JP" dirty="0" smtClean="0"/>
              <a:t>) </a:t>
            </a:r>
            <a:r>
              <a:rPr lang="ja-JP" altLang="en-US" dirty="0" smtClean="0"/>
              <a:t>の紹介</a:t>
            </a:r>
          </a:p>
        </p:txBody>
      </p:sp>
      <p:sp>
        <p:nvSpPr>
          <p:cNvPr id="14339" name="サブタイトル 4"/>
          <p:cNvSpPr>
            <a:spLocks noGrp="1"/>
          </p:cNvSpPr>
          <p:nvPr>
            <p:ph type="subTitle" idx="1"/>
          </p:nvPr>
        </p:nvSpPr>
        <p:spPr>
          <a:xfrm>
            <a:off x="1371600" y="3886200"/>
            <a:ext cx="6400800" cy="2351088"/>
          </a:xfrm>
        </p:spPr>
        <p:txBody>
          <a:bodyPr/>
          <a:lstStyle/>
          <a:p>
            <a:pPr eaLnBrk="1" hangingPunct="1">
              <a:buFont typeface="Wingdings 2" pitchFamily="18" charset="2"/>
              <a:buNone/>
            </a:pPr>
            <a:r>
              <a:rPr lang="ja-JP" altLang="en-US" dirty="0" smtClean="0"/>
              <a:t>北海道大学理学部</a:t>
            </a:r>
            <a:r>
              <a:rPr lang="en-US" altLang="ja-JP" dirty="0" smtClean="0"/>
              <a:t>/</a:t>
            </a:r>
            <a:r>
              <a:rPr lang="ja-JP" altLang="en-US" dirty="0" smtClean="0"/>
              <a:t>理学院</a:t>
            </a:r>
            <a:endParaRPr lang="en-US" altLang="ja-JP" dirty="0" smtClean="0"/>
          </a:p>
          <a:p>
            <a:pPr eaLnBrk="1" hangingPunct="1">
              <a:buFont typeface="Wingdings 2" pitchFamily="18" charset="2"/>
              <a:buNone/>
            </a:pPr>
            <a:r>
              <a:rPr lang="ja-JP" altLang="en-US" dirty="0" smtClean="0"/>
              <a:t>地球惑星科学科</a:t>
            </a:r>
            <a:r>
              <a:rPr lang="en-US" altLang="ja-JP" dirty="0" smtClean="0"/>
              <a:t>/</a:t>
            </a:r>
            <a:r>
              <a:rPr lang="ja-JP" altLang="en-US" dirty="0" smtClean="0"/>
              <a:t>宇宙理学専攻</a:t>
            </a:r>
            <a:r>
              <a:rPr lang="en-US" altLang="ja-JP" dirty="0" smtClean="0"/>
              <a:t/>
            </a:r>
            <a:br>
              <a:rPr lang="en-US" altLang="ja-JP" dirty="0" smtClean="0"/>
            </a:br>
            <a:r>
              <a:rPr lang="ja-JP" altLang="en-US" dirty="0"/>
              <a:t>石渡</a:t>
            </a:r>
            <a:r>
              <a:rPr lang="ja-JP" altLang="en-US" dirty="0" smtClean="0"/>
              <a:t>研究室</a:t>
            </a:r>
            <a:r>
              <a:rPr lang="en-US" altLang="ja-JP" dirty="0" smtClean="0"/>
              <a:t>, </a:t>
            </a:r>
            <a:r>
              <a:rPr lang="ja-JP" altLang="en-US" dirty="0" smtClean="0"/>
              <a:t>小高研究室</a:t>
            </a:r>
            <a:endParaRPr lang="en-US" altLang="ja-JP" dirty="0" smtClean="0"/>
          </a:p>
          <a:p>
            <a:pPr eaLnBrk="1" hangingPunct="1">
              <a:buFont typeface="Wingdings 2" pitchFamily="18" charset="2"/>
              <a:buNone/>
            </a:pPr>
            <a:r>
              <a:rPr lang="en-US" altLang="ja-JP" smtClean="0"/>
              <a:t>2014/12/19</a:t>
            </a:r>
            <a:endParaRPr lang="en-US" altLang="ja-JP"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 2"/>
          <p:cNvSpPr txBox="1">
            <a:spLocks/>
          </p:cNvSpPr>
          <p:nvPr/>
        </p:nvSpPr>
        <p:spPr>
          <a:xfrm>
            <a:off x="0" y="1484785"/>
            <a:ext cx="8893176" cy="2952328"/>
          </a:xfrm>
          <a:prstGeom prst="rect">
            <a:avLst/>
          </a:prstGeom>
        </p:spPr>
        <p:txBody>
          <a:bodyPr/>
          <a:lstStyle>
            <a:lvl1pPr marL="342900" indent="-342900" algn="l" rtl="0" eaLnBrk="0" fontAlgn="base" hangingPunct="0">
              <a:spcBef>
                <a:spcPct val="20000"/>
              </a:spcBef>
              <a:spcAft>
                <a:spcPct val="0"/>
              </a:spcAft>
              <a:buFont typeface="Wingdings 2" pitchFamily="18" charset="2"/>
              <a:buChar char="¡"/>
              <a:defRPr kumimoji="1" sz="3200" b="1">
                <a:solidFill>
                  <a:srgbClr val="000066"/>
                </a:solidFill>
                <a:latin typeface="+mn-lt"/>
                <a:ea typeface="+mn-ea"/>
                <a:cs typeface="+mn-cs"/>
              </a:defRPr>
            </a:lvl1pPr>
            <a:lvl2pPr marL="742950" indent="-285750" algn="l" rtl="0" eaLnBrk="0" fontAlgn="base" hangingPunct="0">
              <a:spcBef>
                <a:spcPct val="20000"/>
              </a:spcBef>
              <a:spcAft>
                <a:spcPct val="0"/>
              </a:spcAft>
              <a:buFont typeface="Wingdings 2" pitchFamily="18" charset="2"/>
              <a:buChar char=""/>
              <a:defRPr kumimoji="1" sz="2800">
                <a:solidFill>
                  <a:srgbClr val="003300"/>
                </a:solidFill>
                <a:latin typeface="+mn-lt"/>
                <a:ea typeface="+mn-ea"/>
              </a:defRPr>
            </a:lvl2pPr>
            <a:lvl3pPr marL="1143000" indent="-228600" algn="l" rtl="0" eaLnBrk="0" fontAlgn="base" hangingPunct="0">
              <a:spcBef>
                <a:spcPct val="20000"/>
              </a:spcBef>
              <a:spcAft>
                <a:spcPct val="0"/>
              </a:spcAft>
              <a:buSzPct val="80000"/>
              <a:buFont typeface="Wingdings 2" pitchFamily="18" charset="2"/>
              <a:buChar char="®"/>
              <a:defRPr kumimoji="1" sz="2400">
                <a:solidFill>
                  <a:srgbClr val="006600"/>
                </a:solidFill>
                <a:latin typeface="+mn-lt"/>
                <a:ea typeface="+mn-ea"/>
              </a:defRPr>
            </a:lvl3pPr>
            <a:lvl4pPr marL="1600200" indent="-228600" algn="l" rtl="0" eaLnBrk="0" fontAlgn="base" hangingPunct="0">
              <a:spcBef>
                <a:spcPct val="20000"/>
              </a:spcBef>
              <a:spcAft>
                <a:spcPct val="0"/>
              </a:spcAft>
              <a:buSzPct val="70000"/>
              <a:buFont typeface="Arial" charset="0"/>
              <a:buChar char="►"/>
              <a:defRPr kumimoji="1" sz="2000">
                <a:solidFill>
                  <a:srgbClr val="4D4D4D"/>
                </a:solidFill>
                <a:latin typeface="+mn-lt"/>
                <a:ea typeface="+mn-ea"/>
              </a:defRPr>
            </a:lvl4pPr>
            <a:lvl5pPr marL="2057400" indent="-228600" algn="l" rtl="0" eaLnBrk="0" fontAlgn="base" hangingPunct="0">
              <a:spcBef>
                <a:spcPct val="20000"/>
              </a:spcBef>
              <a:spcAft>
                <a:spcPct val="0"/>
              </a:spcAft>
              <a:buChar char="»"/>
              <a:defRPr kumimoji="1" sz="2000">
                <a:solidFill>
                  <a:srgbClr val="4D4D4D"/>
                </a:solidFill>
                <a:latin typeface="+mn-lt"/>
                <a:ea typeface="+mn-ea"/>
              </a:defRPr>
            </a:lvl5pPr>
            <a:lvl6pPr marL="2514600" indent="-228600" algn="l" rtl="0" eaLnBrk="1" fontAlgn="base" hangingPunct="1">
              <a:spcBef>
                <a:spcPct val="20000"/>
              </a:spcBef>
              <a:spcAft>
                <a:spcPct val="0"/>
              </a:spcAft>
              <a:buChar char="»"/>
              <a:defRPr kumimoji="1" sz="2000">
                <a:solidFill>
                  <a:srgbClr val="4D4D4D"/>
                </a:solidFill>
                <a:latin typeface="+mn-lt"/>
                <a:ea typeface="+mn-ea"/>
              </a:defRPr>
            </a:lvl6pPr>
            <a:lvl7pPr marL="2971800" indent="-228600" algn="l" rtl="0" eaLnBrk="1" fontAlgn="base" hangingPunct="1">
              <a:spcBef>
                <a:spcPct val="20000"/>
              </a:spcBef>
              <a:spcAft>
                <a:spcPct val="0"/>
              </a:spcAft>
              <a:buChar char="»"/>
              <a:defRPr kumimoji="1" sz="2000">
                <a:solidFill>
                  <a:srgbClr val="4D4D4D"/>
                </a:solidFill>
                <a:latin typeface="+mn-lt"/>
                <a:ea typeface="+mn-ea"/>
              </a:defRPr>
            </a:lvl7pPr>
            <a:lvl8pPr marL="3429000" indent="-228600" algn="l" rtl="0" eaLnBrk="1" fontAlgn="base" hangingPunct="1">
              <a:spcBef>
                <a:spcPct val="20000"/>
              </a:spcBef>
              <a:spcAft>
                <a:spcPct val="0"/>
              </a:spcAft>
              <a:buChar char="»"/>
              <a:defRPr kumimoji="1" sz="2000">
                <a:solidFill>
                  <a:srgbClr val="4D4D4D"/>
                </a:solidFill>
                <a:latin typeface="+mn-lt"/>
                <a:ea typeface="+mn-ea"/>
              </a:defRPr>
            </a:lvl8pPr>
            <a:lvl9pPr marL="3886200" indent="-228600" algn="l" rtl="0" eaLnBrk="1" fontAlgn="base" hangingPunct="1">
              <a:spcBef>
                <a:spcPct val="20000"/>
              </a:spcBef>
              <a:spcAft>
                <a:spcPct val="0"/>
              </a:spcAft>
              <a:buChar char="»"/>
              <a:defRPr kumimoji="1" sz="2000">
                <a:solidFill>
                  <a:srgbClr val="4D4D4D"/>
                </a:solidFill>
                <a:latin typeface="+mn-lt"/>
                <a:ea typeface="+mn-ea"/>
              </a:defRPr>
            </a:lvl9pPr>
          </a:lstStyle>
          <a:p>
            <a:pPr marL="0" indent="0" algn="ctr" eaLnBrk="1" hangingPunct="1">
              <a:buNone/>
            </a:pPr>
            <a:r>
              <a:rPr lang="ja-JP" altLang="en-US" sz="4400" kern="0" dirty="0" smtClean="0"/>
              <a:t>ご清聴ありがとうございました ！</a:t>
            </a:r>
            <a:endParaRPr lang="en-US" altLang="ja-JP" sz="4400" kern="0" dirty="0" smtClean="0"/>
          </a:p>
          <a:p>
            <a:pPr marL="0" indent="0" algn="ctr" eaLnBrk="1" hangingPunct="1">
              <a:buNone/>
            </a:pPr>
            <a:endParaRPr lang="en-US" altLang="ja-JP" sz="4400" kern="0" dirty="0"/>
          </a:p>
          <a:p>
            <a:pPr marL="0" indent="0" algn="ctr" eaLnBrk="1" hangingPunct="1">
              <a:buNone/>
            </a:pPr>
            <a:r>
              <a:rPr lang="ja-JP" altLang="en-US" sz="4400" kern="0" dirty="0" smtClean="0"/>
              <a:t>それではエンディングをどうぞ</a:t>
            </a:r>
            <a:endParaRPr lang="en-US" altLang="ja-JP" sz="4400" kern="0" dirty="0" smtClean="0"/>
          </a:p>
        </p:txBody>
      </p:sp>
    </p:spTree>
    <p:extLst>
      <p:ext uri="{BB962C8B-B14F-4D97-AF65-F5344CB8AC3E}">
        <p14:creationId xmlns:p14="http://schemas.microsoft.com/office/powerpoint/2010/main" val="18633173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タイトル 3"/>
          <p:cNvSpPr>
            <a:spLocks noGrp="1"/>
          </p:cNvSpPr>
          <p:nvPr>
            <p:ph type="title"/>
          </p:nvPr>
        </p:nvSpPr>
        <p:spPr/>
        <p:txBody>
          <a:bodyPr/>
          <a:lstStyle/>
          <a:p>
            <a:pPr eaLnBrk="1" hangingPunct="1">
              <a:defRPr/>
            </a:pPr>
            <a:r>
              <a:rPr lang="en-US" altLang="ja-JP" dirty="0" smtClean="0"/>
              <a:t>GFD(</a:t>
            </a:r>
            <a:r>
              <a:rPr lang="ja-JP" altLang="en-US" dirty="0" smtClean="0"/>
              <a:t>地球流体力学</a:t>
            </a:r>
            <a:r>
              <a:rPr lang="en-US" altLang="ja-JP" dirty="0" smtClean="0"/>
              <a:t>)</a:t>
            </a:r>
            <a:r>
              <a:rPr lang="ja-JP" altLang="en-US" dirty="0" smtClean="0"/>
              <a:t>とは？</a:t>
            </a:r>
          </a:p>
        </p:txBody>
      </p:sp>
      <p:sp>
        <p:nvSpPr>
          <p:cNvPr id="15363" name="Rectangle 3"/>
          <p:cNvSpPr>
            <a:spLocks noGrp="1" noChangeArrowheads="1"/>
          </p:cNvSpPr>
          <p:nvPr>
            <p:ph idx="1"/>
          </p:nvPr>
        </p:nvSpPr>
        <p:spPr/>
        <p:txBody>
          <a:bodyPr/>
          <a:lstStyle/>
          <a:p>
            <a:pPr eaLnBrk="1" hangingPunct="1"/>
            <a:r>
              <a:rPr lang="ja-JP" altLang="en-US" sz="2800" dirty="0" smtClean="0"/>
              <a:t>地球・惑星に存在するあらゆる流体現象</a:t>
            </a:r>
            <a:r>
              <a:rPr lang="ja-JP" altLang="en-US" sz="2800" dirty="0"/>
              <a:t>が</a:t>
            </a:r>
            <a:r>
              <a:rPr lang="ja-JP" altLang="en-US" sz="2800" dirty="0" smtClean="0"/>
              <a:t>対象</a:t>
            </a:r>
            <a:endParaRPr lang="ja-JP" altLang="en-US" dirty="0" smtClean="0"/>
          </a:p>
        </p:txBody>
      </p:sp>
      <p:sp>
        <p:nvSpPr>
          <p:cNvPr id="15370" name="角丸四角形 10"/>
          <p:cNvSpPr>
            <a:spLocks noChangeArrowheads="1"/>
          </p:cNvSpPr>
          <p:nvPr/>
        </p:nvSpPr>
        <p:spPr bwMode="auto">
          <a:xfrm>
            <a:off x="1835150" y="3860800"/>
            <a:ext cx="1296988" cy="504825"/>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endParaRPr lang="ja-JP" altLang="en-US" sz="1800" b="0">
              <a:solidFill>
                <a:schemeClr val="bg1"/>
              </a:solidFill>
            </a:endParaRPr>
          </a:p>
        </p:txBody>
      </p:sp>
      <p:grpSp>
        <p:nvGrpSpPr>
          <p:cNvPr id="2" name="グループ化 1"/>
          <p:cNvGrpSpPr/>
          <p:nvPr/>
        </p:nvGrpSpPr>
        <p:grpSpPr>
          <a:xfrm>
            <a:off x="142875" y="1928813"/>
            <a:ext cx="9001125" cy="4929187"/>
            <a:chOff x="142875" y="1928813"/>
            <a:chExt cx="9001125" cy="4929187"/>
          </a:xfrm>
        </p:grpSpPr>
        <p:pic>
          <p:nvPicPr>
            <p:cNvPr id="15364" name="図 6" descr="Fuurou.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1928813"/>
              <a:ext cx="30289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 descr="PIA09118_modest"/>
            <p:cNvPicPr>
              <a:picLocks noChangeAspect="1" noChangeArrowheads="1"/>
            </p:cNvPicPr>
            <p:nvPr/>
          </p:nvPicPr>
          <p:blipFill>
            <a:blip r:embed="rId3">
              <a:extLst>
                <a:ext uri="{28A0092B-C50C-407E-A947-70E740481C1C}">
                  <a14:useLocalDpi xmlns:a14="http://schemas.microsoft.com/office/drawing/2010/main" val="0"/>
                </a:ext>
              </a:extLst>
            </a:blip>
            <a:srcRect r="7144" b="1659"/>
            <a:stretch>
              <a:fillRect/>
            </a:stretch>
          </p:blipFill>
          <p:spPr bwMode="auto">
            <a:xfrm>
              <a:off x="6357938" y="4500563"/>
              <a:ext cx="27860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PIA02864_modest">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l="17317" r="38747" b="-3278"/>
            <a:stretch>
              <a:fillRect/>
            </a:stretch>
          </p:blipFill>
          <p:spPr bwMode="auto">
            <a:xfrm>
              <a:off x="3286125" y="4500563"/>
              <a:ext cx="3000375"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descr="cb"/>
            <p:cNvPicPr>
              <a:picLocks noChangeAspect="1" noChangeArrowheads="1"/>
            </p:cNvPicPr>
            <p:nvPr/>
          </p:nvPicPr>
          <p:blipFill>
            <a:blip r:embed="rId6">
              <a:extLst>
                <a:ext uri="{28A0092B-C50C-407E-A947-70E740481C1C}">
                  <a14:useLocalDpi xmlns:a14="http://schemas.microsoft.com/office/drawing/2010/main" val="0"/>
                </a:ext>
              </a:extLst>
            </a:blip>
            <a:srcRect l="16692" t="10463" r="15527" b="16533"/>
            <a:stretch>
              <a:fillRect/>
            </a:stretch>
          </p:blipFill>
          <p:spPr bwMode="auto">
            <a:xfrm>
              <a:off x="142875" y="2000250"/>
              <a:ext cx="30257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descr="physics-earth-interior-from-BBC-earth-story-original"/>
            <p:cNvPicPr>
              <a:picLocks noChangeAspect="1" noChangeArrowheads="1"/>
            </p:cNvPicPr>
            <p:nvPr/>
          </p:nvPicPr>
          <p:blipFill>
            <a:blip r:embed="rId7">
              <a:extLst>
                <a:ext uri="{28A0092B-C50C-407E-A947-70E740481C1C}">
                  <a14:useLocalDpi xmlns:a14="http://schemas.microsoft.com/office/drawing/2010/main" val="0"/>
                </a:ext>
              </a:extLst>
            </a:blip>
            <a:srcRect l="5190" t="12308" r="6573" b="13846"/>
            <a:stretch>
              <a:fillRect/>
            </a:stretch>
          </p:blipFill>
          <p:spPr bwMode="auto">
            <a:xfrm>
              <a:off x="6411913" y="2000250"/>
              <a:ext cx="25050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図 12" descr="mars-dust-devi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2875" y="4500563"/>
              <a:ext cx="304482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テキスト ボックス 9"/>
            <p:cNvSpPr txBox="1">
              <a:spLocks noChangeArrowheads="1"/>
            </p:cNvSpPr>
            <p:nvPr/>
          </p:nvSpPr>
          <p:spPr bwMode="auto">
            <a:xfrm>
              <a:off x="1908175" y="3933825"/>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積雲対流</a:t>
              </a:r>
            </a:p>
          </p:txBody>
        </p:sp>
        <p:sp>
          <p:nvSpPr>
            <p:cNvPr id="15372" name="角丸四角形 11"/>
            <p:cNvSpPr>
              <a:spLocks noChangeArrowheads="1"/>
            </p:cNvSpPr>
            <p:nvPr/>
          </p:nvSpPr>
          <p:spPr bwMode="auto">
            <a:xfrm>
              <a:off x="4932363" y="3860800"/>
              <a:ext cx="1295400" cy="504825"/>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風浪</a:t>
              </a:r>
            </a:p>
          </p:txBody>
        </p:sp>
        <p:sp>
          <p:nvSpPr>
            <p:cNvPr id="15373" name="角丸四角形 12"/>
            <p:cNvSpPr>
              <a:spLocks noChangeArrowheads="1"/>
            </p:cNvSpPr>
            <p:nvPr/>
          </p:nvSpPr>
          <p:spPr bwMode="auto">
            <a:xfrm>
              <a:off x="7740650" y="3860800"/>
              <a:ext cx="1295400" cy="504825"/>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地球内部</a:t>
              </a:r>
            </a:p>
          </p:txBody>
        </p:sp>
        <p:sp>
          <p:nvSpPr>
            <p:cNvPr id="15374" name="角丸四角形 13"/>
            <p:cNvSpPr>
              <a:spLocks noChangeArrowheads="1"/>
            </p:cNvSpPr>
            <p:nvPr/>
          </p:nvSpPr>
          <p:spPr bwMode="auto">
            <a:xfrm>
              <a:off x="179388" y="6165850"/>
              <a:ext cx="1485900" cy="503238"/>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火星の塵旋風</a:t>
              </a:r>
            </a:p>
          </p:txBody>
        </p:sp>
        <p:sp>
          <p:nvSpPr>
            <p:cNvPr id="15375" name="角丸四角形 14"/>
            <p:cNvSpPr>
              <a:spLocks noChangeArrowheads="1"/>
            </p:cNvSpPr>
            <p:nvPr/>
          </p:nvSpPr>
          <p:spPr bwMode="auto">
            <a:xfrm>
              <a:off x="3419475" y="4581525"/>
              <a:ext cx="1296988" cy="503238"/>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木星の雲</a:t>
              </a:r>
            </a:p>
          </p:txBody>
        </p:sp>
        <p:sp>
          <p:nvSpPr>
            <p:cNvPr id="15376" name="角丸四角形 15"/>
            <p:cNvSpPr>
              <a:spLocks noChangeArrowheads="1"/>
            </p:cNvSpPr>
            <p:nvPr/>
          </p:nvSpPr>
          <p:spPr bwMode="auto">
            <a:xfrm>
              <a:off x="6443663" y="4581525"/>
              <a:ext cx="1296987" cy="503238"/>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a:solidFill>
                    <a:schemeClr val="tx1"/>
                  </a:solidFill>
                </a:rPr>
                <a:t>系外惑星</a:t>
              </a:r>
            </a:p>
          </p:txBody>
        </p:sp>
      </p:grpSp>
      <p:sp>
        <p:nvSpPr>
          <p:cNvPr id="18" name="角丸四角形 11"/>
          <p:cNvSpPr>
            <a:spLocks noChangeArrowheads="1"/>
          </p:cNvSpPr>
          <p:nvPr/>
        </p:nvSpPr>
        <p:spPr bwMode="auto">
          <a:xfrm>
            <a:off x="1763688" y="3860279"/>
            <a:ext cx="1295400" cy="504825"/>
          </a:xfrm>
          <a:prstGeom prst="roundRect">
            <a:avLst>
              <a:gd name="adj" fmla="val 16667"/>
            </a:avLst>
          </a:prstGeom>
          <a:solidFill>
            <a:srgbClr val="FFFFCC"/>
          </a:solidFill>
          <a:ln w="38100" algn="ctr">
            <a:solidFill>
              <a:srgbClr val="00B0F0"/>
            </a:solidFill>
            <a:round/>
            <a:headEnd/>
            <a:tailEnd/>
          </a:ln>
        </p:spPr>
        <p:txBody>
          <a:bodyPr wrap="none" anchor="ctr"/>
          <a:lstStyle>
            <a:lvl1pPr algn="l" eaLnBrk="0" hangingPunct="0">
              <a:spcBef>
                <a:spcPct val="20000"/>
              </a:spcBef>
              <a:buFont typeface="Wingdings 2" pitchFamily="18" charset="2"/>
              <a:buChar char="¡"/>
              <a:defRPr kumimoji="1" sz="3200" b="1">
                <a:solidFill>
                  <a:srgbClr val="000066"/>
                </a:solidFill>
                <a:latin typeface="Arial" charset="0"/>
                <a:ea typeface="ＭＳ Ｐゴシック" pitchFamily="50" charset="-128"/>
              </a:defRPr>
            </a:lvl1pPr>
            <a:lvl2pPr marL="742950" indent="-285750" algn="l" eaLnBrk="0" hangingPunct="0">
              <a:spcBef>
                <a:spcPct val="20000"/>
              </a:spcBef>
              <a:buFont typeface="Wingdings 2" pitchFamily="18" charset="2"/>
              <a:buChar char=""/>
              <a:defRPr kumimoji="1" sz="2800">
                <a:solidFill>
                  <a:srgbClr val="003300"/>
                </a:solidFill>
                <a:latin typeface="Arial" charset="0"/>
                <a:ea typeface="ＭＳ Ｐゴシック" pitchFamily="50" charset="-128"/>
              </a:defRPr>
            </a:lvl2pPr>
            <a:lvl3pPr marL="1143000" indent="-228600" algn="l" eaLnBrk="0" hangingPunct="0">
              <a:spcBef>
                <a:spcPct val="20000"/>
              </a:spcBef>
              <a:buSzPct val="80000"/>
              <a:buFont typeface="Wingdings 2" pitchFamily="18" charset="2"/>
              <a:buChar char="®"/>
              <a:defRPr kumimoji="1" sz="2400">
                <a:solidFill>
                  <a:srgbClr val="006600"/>
                </a:solidFill>
                <a:latin typeface="Arial" charset="0"/>
                <a:ea typeface="ＭＳ Ｐゴシック" pitchFamily="50" charset="-128"/>
              </a:defRPr>
            </a:lvl3pPr>
            <a:lvl4pPr marL="1600200" indent="-228600" algn="l" eaLnBrk="0" hangingPunct="0">
              <a:spcBef>
                <a:spcPct val="20000"/>
              </a:spcBef>
              <a:buSzPct val="70000"/>
              <a:buFont typeface="Arial" charset="0"/>
              <a:buChar char="►"/>
              <a:defRPr kumimoji="1" sz="2000">
                <a:solidFill>
                  <a:srgbClr val="4D4D4D"/>
                </a:solidFill>
                <a:latin typeface="Arial" charset="0"/>
                <a:ea typeface="ＭＳ Ｐゴシック" pitchFamily="50" charset="-128"/>
              </a:defRPr>
            </a:lvl4pPr>
            <a:lvl5pPr marL="2057400" indent="-228600" algn="l" eaLnBrk="0" hangingPunct="0">
              <a:spcBef>
                <a:spcPct val="20000"/>
              </a:spcBef>
              <a:buChar char="»"/>
              <a:defRPr kumimoji="1" sz="2000">
                <a:solidFill>
                  <a:srgbClr val="4D4D4D"/>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rgbClr val="4D4D4D"/>
                </a:solidFill>
                <a:latin typeface="Arial" charset="0"/>
                <a:ea typeface="ＭＳ Ｐゴシック" pitchFamily="50" charset="-128"/>
              </a:defRPr>
            </a:lvl9pPr>
          </a:lstStyle>
          <a:p>
            <a:pPr algn="ctr" eaLnBrk="1" hangingPunct="1">
              <a:spcBef>
                <a:spcPct val="0"/>
              </a:spcBef>
              <a:buFontTx/>
              <a:buNone/>
            </a:pPr>
            <a:r>
              <a:rPr lang="ja-JP" altLang="en-US" sz="1800" b="0" dirty="0">
                <a:solidFill>
                  <a:schemeClr val="tx1"/>
                </a:solidFill>
              </a:rPr>
              <a:t>積雲対流</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defRPr/>
            </a:pPr>
            <a:r>
              <a:rPr lang="ja-JP" altLang="en-US" dirty="0" smtClean="0"/>
              <a:t>我々の</a:t>
            </a:r>
            <a:r>
              <a:rPr lang="ja-JP" altLang="en-US" dirty="0"/>
              <a:t>研究室</a:t>
            </a:r>
            <a:r>
              <a:rPr lang="ja-JP" altLang="en-US" dirty="0" smtClean="0"/>
              <a:t>では</a:t>
            </a:r>
          </a:p>
        </p:txBody>
      </p:sp>
      <p:sp>
        <p:nvSpPr>
          <p:cNvPr id="16387" name="コンテンツ プレースホルダ 2"/>
          <p:cNvSpPr>
            <a:spLocks noGrp="1"/>
          </p:cNvSpPr>
          <p:nvPr>
            <p:ph idx="1"/>
          </p:nvPr>
        </p:nvSpPr>
        <p:spPr/>
        <p:txBody>
          <a:bodyPr/>
          <a:lstStyle/>
          <a:p>
            <a:pPr eaLnBrk="1" hangingPunct="1"/>
            <a:r>
              <a:rPr lang="ja-JP" altLang="en-US" dirty="0" smtClean="0"/>
              <a:t>地球を始めとする</a:t>
            </a:r>
            <a:r>
              <a:rPr lang="ja-JP" altLang="en-US" dirty="0" smtClean="0">
                <a:solidFill>
                  <a:srgbClr val="FF0000"/>
                </a:solidFill>
              </a:rPr>
              <a:t>さまざまな惑星大気の流れのしくみを知りたい</a:t>
            </a:r>
            <a:endParaRPr lang="en-US" altLang="ja-JP" dirty="0" smtClean="0">
              <a:solidFill>
                <a:srgbClr val="FF0000"/>
              </a:solidFill>
            </a:endParaRPr>
          </a:p>
          <a:p>
            <a:pPr lvl="1" eaLnBrk="1" hangingPunct="1"/>
            <a:r>
              <a:rPr lang="ja-JP" altLang="en-US" dirty="0" smtClean="0"/>
              <a:t>地球、火星、金星、</a:t>
            </a:r>
            <a:r>
              <a:rPr lang="en-US" altLang="ja-JP" dirty="0" smtClean="0"/>
              <a:t>…</a:t>
            </a:r>
            <a:r>
              <a:rPr lang="ja-JP" altLang="en-US" dirty="0" smtClean="0"/>
              <a:t>などなど</a:t>
            </a:r>
            <a:endParaRPr lang="en-US" altLang="ja-JP" dirty="0" smtClean="0"/>
          </a:p>
          <a:p>
            <a:pPr eaLnBrk="1" hangingPunct="1"/>
            <a:r>
              <a:rPr lang="ja-JP" altLang="en-US" dirty="0" smtClean="0"/>
              <a:t>その結果に基づいて</a:t>
            </a:r>
            <a:endParaRPr lang="en-US" altLang="ja-JP" dirty="0" smtClean="0"/>
          </a:p>
          <a:p>
            <a:pPr lvl="1" eaLnBrk="1" hangingPunct="1"/>
            <a:r>
              <a:rPr lang="ja-JP" altLang="en-US" dirty="0" smtClean="0"/>
              <a:t>未だ見ぬ惑星大気の流れのしくみを予想</a:t>
            </a:r>
            <a:endParaRPr lang="en-US" altLang="ja-JP" dirty="0" smtClean="0"/>
          </a:p>
          <a:p>
            <a:pPr lvl="1" eaLnBrk="1" hangingPunct="1"/>
            <a:r>
              <a:rPr lang="ja-JP" altLang="en-US" dirty="0" smtClean="0"/>
              <a:t>地球大気の流れのしくみを他の惑星と比較しながら理解</a:t>
            </a:r>
            <a:endParaRPr lang="en-US" altLang="ja-JP" dirty="0" smtClean="0"/>
          </a:p>
          <a:p>
            <a:pPr eaLnBrk="1" hangingPunct="1"/>
            <a:endParaRPr lang="en-US" altLang="ja-JP" dirty="0" smtClean="0"/>
          </a:p>
          <a:p>
            <a:pPr eaLnBrk="1" hangingPunct="1"/>
            <a:r>
              <a:rPr lang="ja-JP" altLang="en-US" dirty="0" smtClean="0"/>
              <a:t>手で解けないので「</a:t>
            </a:r>
            <a:r>
              <a:rPr lang="ja-JP" altLang="en-US" dirty="0" smtClean="0">
                <a:solidFill>
                  <a:srgbClr val="FF0000"/>
                </a:solidFill>
              </a:rPr>
              <a:t>数値シミュレーション</a:t>
            </a:r>
            <a:r>
              <a:rPr lang="ja-JP" altLang="en-US" dirty="0" smtClean="0"/>
              <a:t>」</a:t>
            </a:r>
            <a:endParaRPr lang="en-US" altLang="ja-JP" dirty="0" smtClean="0"/>
          </a:p>
          <a:p>
            <a:pPr eaLnBrk="1" hangingPunct="1"/>
            <a:endParaRPr lang="ja-JP" altLang="en-US" dirty="0" smtClean="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840" y="-482031"/>
            <a:ext cx="11737304" cy="8303519"/>
          </a:xfrm>
          <a:prstGeom prst="rect">
            <a:avLst/>
          </a:prstGeom>
        </p:spPr>
      </p:pic>
      <p:sp>
        <p:nvSpPr>
          <p:cNvPr id="2" name="タイトル 1"/>
          <p:cNvSpPr>
            <a:spLocks noGrp="1"/>
          </p:cNvSpPr>
          <p:nvPr>
            <p:ph type="title"/>
          </p:nvPr>
        </p:nvSpPr>
        <p:spPr>
          <a:xfrm>
            <a:off x="457200" y="44624"/>
            <a:ext cx="8229600" cy="864096"/>
          </a:xfrm>
        </p:spPr>
        <p:txBody>
          <a:bodyPr/>
          <a:lstStyle/>
          <a:p>
            <a:r>
              <a:rPr kumimoji="1" lang="ja-JP" altLang="en-US" b="1" dirty="0" smtClean="0">
                <a:solidFill>
                  <a:srgbClr val="009900"/>
                </a:solidFill>
                <a:latin typeface="HGPｺﾞｼｯｸE" panose="020B0900000000000000" pitchFamily="50" charset="-128"/>
                <a:ea typeface="HGPｺﾞｼｯｸE" panose="020B0900000000000000" pitchFamily="50" charset="-128"/>
              </a:rPr>
              <a:t>石渡研究紹介</a:t>
            </a:r>
            <a:endParaRPr kumimoji="1" lang="ja-JP" altLang="en-US" b="1" dirty="0">
              <a:solidFill>
                <a:srgbClr val="009900"/>
              </a:solidFill>
              <a:latin typeface="HGPｺﾞｼｯｸE" panose="020B0900000000000000" pitchFamily="50" charset="-128"/>
              <a:ea typeface="HGPｺﾞｼｯｸE" panose="020B0900000000000000" pitchFamily="50" charset="-128"/>
            </a:endParaRPr>
          </a:p>
        </p:txBody>
      </p:sp>
      <p:sp>
        <p:nvSpPr>
          <p:cNvPr id="3" name="コンテンツ プレースホルダー 2"/>
          <p:cNvSpPr>
            <a:spLocks noGrp="1"/>
          </p:cNvSpPr>
          <p:nvPr>
            <p:ph idx="1"/>
          </p:nvPr>
        </p:nvSpPr>
        <p:spPr>
          <a:xfrm>
            <a:off x="179512" y="908720"/>
            <a:ext cx="8435280" cy="4525963"/>
          </a:xfrm>
        </p:spPr>
        <p:txBody>
          <a:bodyPr/>
          <a:lstStyle/>
          <a:p>
            <a:r>
              <a:rPr kumimoji="1" lang="ja-JP" altLang="en-US" b="1" dirty="0" smtClean="0">
                <a:solidFill>
                  <a:srgbClr val="FF6600"/>
                </a:solidFill>
              </a:rPr>
              <a:t>めざすもの：あらゆる気候の計算</a:t>
            </a:r>
            <a:r>
              <a:rPr kumimoji="1" lang="en-US" altLang="ja-JP" b="1" dirty="0" smtClean="0">
                <a:solidFill>
                  <a:srgbClr val="FF6600"/>
                </a:solidFill>
              </a:rPr>
              <a:t/>
            </a:r>
            <a:br>
              <a:rPr kumimoji="1" lang="en-US" altLang="ja-JP" b="1" dirty="0" smtClean="0">
                <a:solidFill>
                  <a:srgbClr val="FF6600"/>
                </a:solidFill>
              </a:rPr>
            </a:br>
            <a:r>
              <a:rPr kumimoji="1" lang="ja-JP" altLang="en-US" b="1" dirty="0" smtClean="0">
                <a:solidFill>
                  <a:srgbClr val="FF6600"/>
                </a:solidFill>
              </a:rPr>
              <a:t>　　　　　　　　ハビタブル環境はどこに？</a:t>
            </a:r>
            <a:endParaRPr kumimoji="1" lang="en-US" altLang="ja-JP" b="1" dirty="0" smtClean="0">
              <a:solidFill>
                <a:srgbClr val="FF6600"/>
              </a:solidFill>
            </a:endParaRPr>
          </a:p>
          <a:p>
            <a:r>
              <a:rPr lang="ja-JP" altLang="en-US" b="1" dirty="0">
                <a:solidFill>
                  <a:srgbClr val="0000CC"/>
                </a:solidFill>
              </a:rPr>
              <a:t>具体的</a:t>
            </a:r>
            <a:r>
              <a:rPr lang="ja-JP" altLang="en-US" b="1" dirty="0" smtClean="0">
                <a:solidFill>
                  <a:srgbClr val="0000CC"/>
                </a:solidFill>
              </a:rPr>
              <a:t>にやっていること：</a:t>
            </a:r>
            <a:r>
              <a:rPr lang="en-US" altLang="ja-JP" b="1" dirty="0" smtClean="0">
                <a:solidFill>
                  <a:srgbClr val="0000CC"/>
                </a:solidFill>
              </a:rPr>
              <a:t/>
            </a:r>
            <a:br>
              <a:rPr lang="en-US" altLang="ja-JP" b="1" dirty="0" smtClean="0">
                <a:solidFill>
                  <a:srgbClr val="0000CC"/>
                </a:solidFill>
              </a:rPr>
            </a:br>
            <a:r>
              <a:rPr lang="ja-JP" altLang="en-US" b="1" dirty="0" smtClean="0">
                <a:solidFill>
                  <a:srgbClr val="0000CC"/>
                </a:solidFill>
              </a:rPr>
              <a:t>同期回転惑星、暴走温室状態、全球凍結状態</a:t>
            </a:r>
            <a:endParaRPr kumimoji="1" lang="ja-JP" altLang="en-US" b="1" dirty="0">
              <a:solidFill>
                <a:srgbClr val="0000CC"/>
              </a:solidFill>
            </a:endParaRPr>
          </a:p>
        </p:txBody>
      </p:sp>
      <p:sp>
        <p:nvSpPr>
          <p:cNvPr id="5" name="テキスト ボックス 4"/>
          <p:cNvSpPr txBox="1"/>
          <p:nvPr/>
        </p:nvSpPr>
        <p:spPr>
          <a:xfrm>
            <a:off x="1634188" y="6372036"/>
            <a:ext cx="2505764" cy="369332"/>
          </a:xfrm>
          <a:prstGeom prst="rect">
            <a:avLst/>
          </a:prstGeom>
          <a:noFill/>
        </p:spPr>
        <p:txBody>
          <a:bodyPr wrap="square" rtlCol="0">
            <a:spAutoFit/>
          </a:bodyPr>
          <a:lstStyle/>
          <a:p>
            <a:pPr algn="l" fontAlgn="auto">
              <a:spcBef>
                <a:spcPts val="0"/>
              </a:spcBef>
              <a:spcAft>
                <a:spcPts val="0"/>
              </a:spcAft>
            </a:pPr>
            <a:r>
              <a:rPr lang="ja-JP" altLang="en-US" dirty="0" smtClean="0">
                <a:solidFill>
                  <a:prstClr val="black"/>
                </a:solidFill>
                <a:latin typeface="Calibri"/>
                <a:ea typeface="ＭＳ Ｐゴシック"/>
              </a:rPr>
              <a:t>同期回転惑星計算結果</a:t>
            </a:r>
            <a:endParaRPr lang="ja-JP" altLang="en-US" dirty="0">
              <a:solidFill>
                <a:prstClr val="black"/>
              </a:solidFill>
              <a:latin typeface="Calibri"/>
              <a:ea typeface="ＭＳ Ｐゴシック"/>
            </a:endParaRPr>
          </a:p>
        </p:txBody>
      </p:sp>
      <p:sp>
        <p:nvSpPr>
          <p:cNvPr id="6" name="テキスト ボックス 5"/>
          <p:cNvSpPr txBox="1"/>
          <p:nvPr/>
        </p:nvSpPr>
        <p:spPr>
          <a:xfrm>
            <a:off x="5508104" y="6372036"/>
            <a:ext cx="2969083" cy="369332"/>
          </a:xfrm>
          <a:prstGeom prst="rect">
            <a:avLst/>
          </a:prstGeom>
          <a:noFill/>
        </p:spPr>
        <p:txBody>
          <a:bodyPr wrap="none" rtlCol="0">
            <a:spAutoFit/>
          </a:bodyPr>
          <a:lstStyle/>
          <a:p>
            <a:pPr algn="l" fontAlgn="auto">
              <a:spcBef>
                <a:spcPts val="0"/>
              </a:spcBef>
              <a:spcAft>
                <a:spcPts val="0"/>
              </a:spcAft>
            </a:pPr>
            <a:r>
              <a:rPr lang="ja-JP" altLang="en-US" dirty="0" smtClean="0">
                <a:solidFill>
                  <a:prstClr val="black"/>
                </a:solidFill>
                <a:latin typeface="Calibri"/>
                <a:ea typeface="ＭＳ Ｐゴシック"/>
              </a:rPr>
              <a:t>気候のレジームダイアグラム</a:t>
            </a:r>
            <a:endParaRPr lang="ja-JP" altLang="en-US" dirty="0">
              <a:solidFill>
                <a:prstClr val="black"/>
              </a:solidFill>
              <a:latin typeface="Calibri"/>
              <a:ea typeface="ＭＳ Ｐゴシック"/>
            </a:endParaRPr>
          </a:p>
        </p:txBody>
      </p:sp>
      <p:pic>
        <p:nvPicPr>
          <p:cNvPr id="7" name="Picture 5" descr="SnowLine_CA_Tf263_matome"/>
          <p:cNvPicPr>
            <a:picLocks noChangeAspect="1" noChangeArrowheads="1"/>
          </p:cNvPicPr>
          <p:nvPr/>
        </p:nvPicPr>
        <p:blipFill rotWithShape="1">
          <a:blip r:embed="rId3">
            <a:extLst>
              <a:ext uri="{28A0092B-C50C-407E-A947-70E740481C1C}">
                <a14:useLocalDpi xmlns:a14="http://schemas.microsoft.com/office/drawing/2010/main" val="0"/>
              </a:ext>
            </a:extLst>
          </a:blip>
          <a:srcRect l="6525" b="5216"/>
          <a:stretch/>
        </p:blipFill>
        <p:spPr bwMode="auto">
          <a:xfrm>
            <a:off x="5295900" y="3203461"/>
            <a:ext cx="3149442" cy="294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7146285" y="3249000"/>
            <a:ext cx="954107" cy="180000"/>
          </a:xfrm>
          <a:prstGeom prst="rect">
            <a:avLst/>
          </a:prstGeom>
          <a:solidFill>
            <a:schemeClr val="bg1"/>
          </a:solidFill>
        </p:spPr>
        <p:txBody>
          <a:bodyPr wrap="none" rtlCol="0">
            <a:spAutoFit/>
          </a:bodyPr>
          <a:lstStyle/>
          <a:p>
            <a:pPr algn="l" fontAlgn="auto">
              <a:lnSpc>
                <a:spcPts val="1100"/>
              </a:lnSpc>
              <a:spcBef>
                <a:spcPts val="0"/>
              </a:spcBef>
              <a:spcAft>
                <a:spcPts val="0"/>
              </a:spcAft>
            </a:pPr>
            <a:r>
              <a:rPr lang="ja-JP" altLang="en-US" sz="1000" b="1" dirty="0" smtClean="0">
                <a:solidFill>
                  <a:srgbClr val="FF0000"/>
                </a:solidFill>
                <a:latin typeface="Calibri"/>
                <a:ea typeface="ＭＳ Ｐゴシック"/>
              </a:rPr>
              <a:t>暴走温室状態</a:t>
            </a:r>
            <a:endParaRPr lang="ja-JP" altLang="en-US" sz="1000" b="1" dirty="0">
              <a:solidFill>
                <a:srgbClr val="FF0000"/>
              </a:solidFill>
              <a:latin typeface="Calibri"/>
              <a:ea typeface="ＭＳ Ｐゴシック"/>
            </a:endParaRPr>
          </a:p>
        </p:txBody>
      </p:sp>
      <p:sp>
        <p:nvSpPr>
          <p:cNvPr id="9" name="テキスト ボックス 8"/>
          <p:cNvSpPr txBox="1"/>
          <p:nvPr/>
        </p:nvSpPr>
        <p:spPr>
          <a:xfrm>
            <a:off x="6876253" y="3542819"/>
            <a:ext cx="900000" cy="246221"/>
          </a:xfrm>
          <a:prstGeom prst="rect">
            <a:avLst/>
          </a:prstGeom>
          <a:solidFill>
            <a:schemeClr val="bg1"/>
          </a:solidFill>
        </p:spPr>
        <p:txBody>
          <a:bodyPr wrap="none" rtlCol="0">
            <a:spAutoFit/>
          </a:bodyPr>
          <a:lstStyle/>
          <a:p>
            <a:pPr algn="l" fontAlgn="auto">
              <a:spcBef>
                <a:spcPts val="0"/>
              </a:spcBef>
              <a:spcAft>
                <a:spcPts val="0"/>
              </a:spcAft>
            </a:pPr>
            <a:r>
              <a:rPr lang="ja-JP" altLang="en-US" sz="1000" b="1" dirty="0" smtClean="0">
                <a:solidFill>
                  <a:srgbClr val="FF9900"/>
                </a:solidFill>
                <a:latin typeface="Calibri"/>
                <a:ea typeface="ＭＳ Ｐゴシック"/>
              </a:rPr>
              <a:t>振動状態</a:t>
            </a:r>
            <a:r>
              <a:rPr lang="ja-JP" altLang="en-US" sz="1000" b="1" dirty="0">
                <a:solidFill>
                  <a:srgbClr val="FF9900"/>
                </a:solidFill>
                <a:latin typeface="Calibri"/>
                <a:ea typeface="ＭＳ Ｐゴシック"/>
              </a:rPr>
              <a:t>？</a:t>
            </a:r>
          </a:p>
        </p:txBody>
      </p:sp>
      <p:sp>
        <p:nvSpPr>
          <p:cNvPr id="10" name="テキスト ボックス 9"/>
          <p:cNvSpPr txBox="1"/>
          <p:nvPr/>
        </p:nvSpPr>
        <p:spPr>
          <a:xfrm>
            <a:off x="6444208" y="4293096"/>
            <a:ext cx="684000" cy="400110"/>
          </a:xfrm>
          <a:prstGeom prst="rect">
            <a:avLst/>
          </a:prstGeom>
          <a:solidFill>
            <a:schemeClr val="bg1"/>
          </a:solidFill>
        </p:spPr>
        <p:txBody>
          <a:bodyPr wrap="none" rtlCol="0">
            <a:spAutoFit/>
          </a:bodyPr>
          <a:lstStyle/>
          <a:p>
            <a:pPr algn="l" fontAlgn="auto">
              <a:spcBef>
                <a:spcPts val="0"/>
              </a:spcBef>
              <a:spcAft>
                <a:spcPts val="0"/>
              </a:spcAft>
            </a:pPr>
            <a:r>
              <a:rPr lang="ja-JP" altLang="en-US" sz="1000" b="1" dirty="0">
                <a:solidFill>
                  <a:srgbClr val="33CC33"/>
                </a:solidFill>
                <a:latin typeface="Calibri"/>
                <a:ea typeface="ＭＳ Ｐゴシック"/>
              </a:rPr>
              <a:t>地球的</a:t>
            </a:r>
            <a:r>
              <a:rPr lang="ja-JP" altLang="en-US" sz="1000" b="1" dirty="0" smtClean="0">
                <a:solidFill>
                  <a:srgbClr val="33CC33"/>
                </a:solidFill>
                <a:latin typeface="Calibri"/>
                <a:ea typeface="ＭＳ Ｐゴシック"/>
              </a:rPr>
              <a:t>な</a:t>
            </a:r>
            <a:endParaRPr lang="en-US" altLang="ja-JP" sz="1000" b="1" dirty="0" smtClean="0">
              <a:solidFill>
                <a:srgbClr val="33CC33"/>
              </a:solidFill>
              <a:latin typeface="Calibri"/>
              <a:ea typeface="ＭＳ Ｐゴシック"/>
            </a:endParaRPr>
          </a:p>
          <a:p>
            <a:pPr algn="l" fontAlgn="auto">
              <a:spcBef>
                <a:spcPts val="0"/>
              </a:spcBef>
              <a:spcAft>
                <a:spcPts val="0"/>
              </a:spcAft>
            </a:pPr>
            <a:r>
              <a:rPr lang="ja-JP" altLang="en-US" sz="1000" b="1" dirty="0" smtClean="0">
                <a:solidFill>
                  <a:srgbClr val="33CC33"/>
                </a:solidFill>
                <a:latin typeface="Calibri"/>
                <a:ea typeface="ＭＳ Ｐゴシック"/>
              </a:rPr>
              <a:t>気候状態</a:t>
            </a:r>
            <a:endParaRPr lang="ja-JP" altLang="en-US" sz="1000" b="1" dirty="0">
              <a:solidFill>
                <a:srgbClr val="33CC33"/>
              </a:solidFill>
              <a:latin typeface="Calibri"/>
              <a:ea typeface="ＭＳ Ｐゴシック"/>
            </a:endParaRPr>
          </a:p>
        </p:txBody>
      </p:sp>
      <p:sp>
        <p:nvSpPr>
          <p:cNvPr id="12" name="テキスト ボックス 11"/>
          <p:cNvSpPr txBox="1"/>
          <p:nvPr/>
        </p:nvSpPr>
        <p:spPr>
          <a:xfrm>
            <a:off x="6228384" y="5157192"/>
            <a:ext cx="1800000" cy="246221"/>
          </a:xfrm>
          <a:prstGeom prst="rect">
            <a:avLst/>
          </a:prstGeom>
          <a:solidFill>
            <a:schemeClr val="bg1"/>
          </a:solidFill>
        </p:spPr>
        <p:txBody>
          <a:bodyPr wrap="none" rtlCol="0">
            <a:spAutoFit/>
          </a:bodyPr>
          <a:lstStyle/>
          <a:p>
            <a:pPr algn="l" fontAlgn="auto">
              <a:spcBef>
                <a:spcPts val="0"/>
              </a:spcBef>
              <a:spcAft>
                <a:spcPts val="0"/>
              </a:spcAft>
            </a:pPr>
            <a:r>
              <a:rPr lang="ja-JP" altLang="en-US" sz="1000" b="1" dirty="0" smtClean="0">
                <a:solidFill>
                  <a:prstClr val="black"/>
                </a:solidFill>
                <a:latin typeface="Calibri"/>
                <a:ea typeface="ＭＳ Ｐゴシック"/>
              </a:rPr>
              <a:t>不安定状態？</a:t>
            </a:r>
            <a:endParaRPr lang="ja-JP" altLang="en-US" sz="1000" b="1" dirty="0">
              <a:solidFill>
                <a:prstClr val="black"/>
              </a:solidFill>
              <a:latin typeface="Calibri"/>
              <a:ea typeface="ＭＳ Ｐゴシック"/>
            </a:endParaRPr>
          </a:p>
        </p:txBody>
      </p:sp>
      <p:sp>
        <p:nvSpPr>
          <p:cNvPr id="13" name="テキスト ボックス 12"/>
          <p:cNvSpPr txBox="1"/>
          <p:nvPr/>
        </p:nvSpPr>
        <p:spPr>
          <a:xfrm>
            <a:off x="5976256" y="5715272"/>
            <a:ext cx="954107" cy="162000"/>
          </a:xfrm>
          <a:prstGeom prst="rect">
            <a:avLst/>
          </a:prstGeom>
          <a:solidFill>
            <a:schemeClr val="bg1"/>
          </a:solidFill>
        </p:spPr>
        <p:txBody>
          <a:bodyPr wrap="none" rtlCol="0">
            <a:spAutoFit/>
          </a:bodyPr>
          <a:lstStyle/>
          <a:p>
            <a:pPr algn="l" fontAlgn="auto">
              <a:lnSpc>
                <a:spcPts val="1000"/>
              </a:lnSpc>
              <a:spcBef>
                <a:spcPts val="0"/>
              </a:spcBef>
              <a:spcAft>
                <a:spcPts val="0"/>
              </a:spcAft>
            </a:pPr>
            <a:r>
              <a:rPr lang="ja-JP" altLang="en-US" sz="1000" b="1" dirty="0" smtClean="0">
                <a:solidFill>
                  <a:srgbClr val="0000FF"/>
                </a:solidFill>
                <a:latin typeface="Calibri"/>
                <a:ea typeface="ＭＳ Ｐゴシック"/>
              </a:rPr>
              <a:t>全球凍結状態</a:t>
            </a:r>
            <a:endParaRPr lang="ja-JP" altLang="en-US" sz="1000" b="1" dirty="0">
              <a:solidFill>
                <a:srgbClr val="0000FF"/>
              </a:solidFill>
              <a:latin typeface="Calibri"/>
              <a:ea typeface="ＭＳ Ｐゴシック"/>
            </a:endParaRPr>
          </a:p>
        </p:txBody>
      </p:sp>
      <p:sp>
        <p:nvSpPr>
          <p:cNvPr id="15" name="テキスト ボックス 14"/>
          <p:cNvSpPr txBox="1"/>
          <p:nvPr/>
        </p:nvSpPr>
        <p:spPr>
          <a:xfrm>
            <a:off x="5005209" y="4318744"/>
            <a:ext cx="430887" cy="496290"/>
          </a:xfrm>
          <a:prstGeom prst="rect">
            <a:avLst/>
          </a:prstGeom>
          <a:solidFill>
            <a:schemeClr val="bg1"/>
          </a:solidFill>
        </p:spPr>
        <p:txBody>
          <a:bodyPr vert="eaVert" wrap="none" rtlCol="0">
            <a:spAutoFit/>
          </a:bodyPr>
          <a:lstStyle/>
          <a:p>
            <a:pPr fontAlgn="auto">
              <a:spcBef>
                <a:spcPts val="0"/>
              </a:spcBef>
              <a:spcAft>
                <a:spcPts val="0"/>
              </a:spcAft>
            </a:pPr>
            <a:r>
              <a:rPr lang="ja-JP" altLang="en-US" sz="1600" b="1" dirty="0">
                <a:solidFill>
                  <a:srgbClr val="5F5F5F"/>
                </a:solidFill>
                <a:latin typeface="Calibri"/>
                <a:ea typeface="ＭＳ Ｐゴシック"/>
              </a:rPr>
              <a:t>緯度</a:t>
            </a:r>
          </a:p>
        </p:txBody>
      </p:sp>
      <p:sp>
        <p:nvSpPr>
          <p:cNvPr id="14" name="テキスト ボックス 13"/>
          <p:cNvSpPr txBox="1"/>
          <p:nvPr/>
        </p:nvSpPr>
        <p:spPr>
          <a:xfrm>
            <a:off x="6079115" y="6147320"/>
            <a:ext cx="1737975" cy="238655"/>
          </a:xfrm>
          <a:prstGeom prst="rect">
            <a:avLst/>
          </a:prstGeom>
          <a:solidFill>
            <a:schemeClr val="bg1"/>
          </a:solidFill>
        </p:spPr>
        <p:txBody>
          <a:bodyPr wrap="none" rtlCol="0">
            <a:spAutoFit/>
          </a:bodyPr>
          <a:lstStyle/>
          <a:p>
            <a:pPr fontAlgn="auto">
              <a:lnSpc>
                <a:spcPts val="1000"/>
              </a:lnSpc>
              <a:spcBef>
                <a:spcPts val="0"/>
              </a:spcBef>
              <a:spcAft>
                <a:spcPts val="0"/>
              </a:spcAft>
            </a:pPr>
            <a:r>
              <a:rPr lang="ja-JP" altLang="en-US" sz="1600" b="1" dirty="0">
                <a:solidFill>
                  <a:srgbClr val="777777"/>
                </a:solidFill>
                <a:latin typeface="Calibri"/>
                <a:ea typeface="ＭＳ Ｐゴシック"/>
              </a:rPr>
              <a:t>太陽</a:t>
            </a:r>
            <a:r>
              <a:rPr lang="ja-JP" altLang="en-US" sz="1600" b="1" dirty="0" smtClean="0">
                <a:solidFill>
                  <a:srgbClr val="777777"/>
                </a:solidFill>
                <a:latin typeface="Calibri"/>
                <a:ea typeface="ＭＳ Ｐゴシック"/>
              </a:rPr>
              <a:t>定数 </a:t>
            </a:r>
            <a:r>
              <a:rPr lang="en-US" altLang="ja-JP" sz="1600" b="1" dirty="0" smtClean="0">
                <a:solidFill>
                  <a:srgbClr val="777777"/>
                </a:solidFill>
                <a:latin typeface="Calibri"/>
                <a:ea typeface="ＭＳ Ｐゴシック"/>
              </a:rPr>
              <a:t>[W/m2]</a:t>
            </a:r>
            <a:endParaRPr lang="ja-JP" altLang="en-US" sz="1600" b="1" dirty="0">
              <a:solidFill>
                <a:srgbClr val="777777"/>
              </a:solidFill>
              <a:latin typeface="Calibri"/>
              <a:ea typeface="ＭＳ Ｐゴシック"/>
            </a:endParaRPr>
          </a:p>
        </p:txBody>
      </p:sp>
      <p:sp>
        <p:nvSpPr>
          <p:cNvPr id="11" name="テキスト ボックス 10"/>
          <p:cNvSpPr txBox="1"/>
          <p:nvPr/>
        </p:nvSpPr>
        <p:spPr>
          <a:xfrm>
            <a:off x="5220072" y="5157192"/>
            <a:ext cx="764953" cy="400110"/>
          </a:xfrm>
          <a:prstGeom prst="rect">
            <a:avLst/>
          </a:prstGeom>
          <a:solidFill>
            <a:schemeClr val="bg1"/>
          </a:solidFill>
        </p:spPr>
        <p:txBody>
          <a:bodyPr wrap="none" rtlCol="0">
            <a:spAutoFit/>
          </a:bodyPr>
          <a:lstStyle/>
          <a:p>
            <a:pPr algn="l" fontAlgn="auto">
              <a:spcBef>
                <a:spcPts val="0"/>
              </a:spcBef>
              <a:spcAft>
                <a:spcPts val="0"/>
              </a:spcAft>
            </a:pPr>
            <a:r>
              <a:rPr lang="ja-JP" altLang="en-US" sz="1000" b="1" dirty="0" smtClean="0">
                <a:solidFill>
                  <a:prstClr val="black">
                    <a:lumMod val="50000"/>
                    <a:lumOff val="50000"/>
                  </a:prstClr>
                </a:solidFill>
                <a:latin typeface="Calibri"/>
                <a:ea typeface="ＭＳ Ｐゴシック"/>
              </a:rPr>
              <a:t>逆ハドレー</a:t>
            </a:r>
            <a:endParaRPr lang="en-US" altLang="ja-JP" sz="1000" b="1" dirty="0" smtClean="0">
              <a:solidFill>
                <a:prstClr val="black">
                  <a:lumMod val="50000"/>
                  <a:lumOff val="50000"/>
                </a:prstClr>
              </a:solidFill>
              <a:latin typeface="Calibri"/>
              <a:ea typeface="ＭＳ Ｐゴシック"/>
            </a:endParaRPr>
          </a:p>
          <a:p>
            <a:pPr algn="l" fontAlgn="auto">
              <a:spcBef>
                <a:spcPts val="0"/>
              </a:spcBef>
              <a:spcAft>
                <a:spcPts val="0"/>
              </a:spcAft>
            </a:pPr>
            <a:r>
              <a:rPr lang="ja-JP" altLang="en-US" sz="1000" b="1" dirty="0" smtClean="0">
                <a:solidFill>
                  <a:prstClr val="black">
                    <a:lumMod val="50000"/>
                    <a:lumOff val="50000"/>
                  </a:prstClr>
                </a:solidFill>
                <a:latin typeface="Calibri"/>
                <a:ea typeface="ＭＳ Ｐゴシック"/>
              </a:rPr>
              <a:t>循環</a:t>
            </a:r>
            <a:endParaRPr lang="ja-JP" altLang="en-US" sz="1000" b="1" dirty="0">
              <a:solidFill>
                <a:prstClr val="black">
                  <a:lumMod val="50000"/>
                  <a:lumOff val="50000"/>
                </a:prstClr>
              </a:solidFill>
              <a:latin typeface="Calibri"/>
              <a:ea typeface="ＭＳ Ｐゴシック"/>
            </a:endParaRPr>
          </a:p>
        </p:txBody>
      </p:sp>
    </p:spTree>
    <p:extLst>
      <p:ext uri="{BB962C8B-B14F-4D97-AF65-F5344CB8AC3E}">
        <p14:creationId xmlns:p14="http://schemas.microsoft.com/office/powerpoint/2010/main" val="85521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小高研究室</a:t>
            </a:r>
            <a:endParaRPr kumimoji="1" lang="ja-JP" altLang="en-US" dirty="0"/>
          </a:p>
        </p:txBody>
      </p:sp>
      <p:sp>
        <p:nvSpPr>
          <p:cNvPr id="3" name="コンテンツ プレースホルダ 2"/>
          <p:cNvSpPr>
            <a:spLocks noGrp="1"/>
          </p:cNvSpPr>
          <p:nvPr>
            <p:ph sz="half" idx="1"/>
          </p:nvPr>
        </p:nvSpPr>
        <p:spPr/>
        <p:txBody>
          <a:bodyPr/>
          <a:lstStyle/>
          <a:p>
            <a:r>
              <a:rPr kumimoji="1" lang="ja-JP" altLang="en-US" dirty="0" smtClean="0"/>
              <a:t>めざすもの</a:t>
            </a:r>
            <a:endParaRPr lang="en-US" altLang="ja-JP" dirty="0" smtClean="0"/>
          </a:p>
          <a:p>
            <a:pPr lvl="1"/>
            <a:r>
              <a:rPr kumimoji="1" lang="ja-JP" altLang="en-US" dirty="0" smtClean="0"/>
              <a:t>あらゆる惑星大気の</a:t>
            </a:r>
            <a:r>
              <a:rPr kumimoji="1" lang="en-US" altLang="ja-JP" dirty="0" smtClean="0"/>
              <a:t/>
            </a:r>
            <a:br>
              <a:rPr kumimoji="1" lang="en-US" altLang="ja-JP" dirty="0" smtClean="0"/>
            </a:br>
            <a:r>
              <a:rPr kumimoji="1" lang="ja-JP" altLang="en-US" dirty="0" smtClean="0"/>
              <a:t>「対流」を理解したい</a:t>
            </a:r>
            <a:endParaRPr kumimoji="1" lang="en-US" altLang="ja-JP" dirty="0" smtClean="0"/>
          </a:p>
          <a:p>
            <a:pPr lvl="1"/>
            <a:r>
              <a:rPr lang="ja-JP" altLang="en-US" dirty="0" smtClean="0"/>
              <a:t>類似点の抽出と多様性の把握</a:t>
            </a:r>
            <a:endParaRPr kumimoji="1" lang="en-US" altLang="ja-JP" dirty="0" smtClean="0"/>
          </a:p>
          <a:p>
            <a:r>
              <a:rPr lang="ja-JP" altLang="en-US" dirty="0" smtClean="0"/>
              <a:t>具体的な内容</a:t>
            </a:r>
            <a:endParaRPr lang="en-US" altLang="ja-JP" dirty="0" smtClean="0"/>
          </a:p>
          <a:p>
            <a:pPr lvl="1"/>
            <a:r>
              <a:rPr kumimoji="1" lang="ja-JP" altLang="en-US" dirty="0" smtClean="0"/>
              <a:t>火星の対流</a:t>
            </a:r>
            <a:r>
              <a:rPr kumimoji="1" lang="en-US" altLang="ja-JP" dirty="0" smtClean="0"/>
              <a:t/>
            </a:r>
            <a:br>
              <a:rPr kumimoji="1" lang="en-US" altLang="ja-JP" dirty="0" smtClean="0"/>
            </a:br>
            <a:r>
              <a:rPr kumimoji="1" lang="ja-JP" altLang="en-US" dirty="0" smtClean="0"/>
              <a:t>探査のための環境評価</a:t>
            </a:r>
            <a:endParaRPr kumimoji="1" lang="en-US" altLang="ja-JP" dirty="0" smtClean="0"/>
          </a:p>
          <a:p>
            <a:pPr lvl="1"/>
            <a:r>
              <a:rPr lang="ja-JP" altLang="en-US" dirty="0" smtClean="0"/>
              <a:t>金星の対流とそれによる大気波動</a:t>
            </a:r>
            <a:endParaRPr lang="en-US" altLang="ja-JP" dirty="0" smtClean="0"/>
          </a:p>
          <a:p>
            <a:pPr lvl="1"/>
            <a:r>
              <a:rPr lang="ja-JP" altLang="en-US" dirty="0" smtClean="0"/>
              <a:t>木星</a:t>
            </a:r>
            <a:r>
              <a:rPr kumimoji="1" lang="ja-JP" altLang="en-US" dirty="0" smtClean="0"/>
              <a:t>の対流</a:t>
            </a:r>
            <a:endParaRPr kumimoji="1" lang="en-US" altLang="ja-JP" dirty="0" smtClean="0"/>
          </a:p>
          <a:p>
            <a:pPr lvl="1"/>
            <a:r>
              <a:rPr lang="en-US" altLang="ja-JP" dirty="0" smtClean="0"/>
              <a:t>Etc…</a:t>
            </a:r>
            <a:endParaRPr kumimoji="1" lang="en-US" altLang="ja-JP" dirty="0" smtClean="0"/>
          </a:p>
        </p:txBody>
      </p:sp>
      <p:sp>
        <p:nvSpPr>
          <p:cNvPr id="4" name="コンテンツ プレースホルダ 3"/>
          <p:cNvSpPr>
            <a:spLocks noGrp="1"/>
          </p:cNvSpPr>
          <p:nvPr>
            <p:ph sz="half" idx="2"/>
          </p:nvPr>
        </p:nvSpPr>
        <p:spPr/>
        <p:txBody>
          <a:bodyPr/>
          <a:lstStyle/>
          <a:p>
            <a:endParaRPr kumimoji="1" lang="ja-JP" altLang="en-US"/>
          </a:p>
        </p:txBody>
      </p:sp>
      <p:pic>
        <p:nvPicPr>
          <p:cNvPr id="5" name="図 4" descr="fig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2293" y="692696"/>
            <a:ext cx="4116171" cy="401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home\odakker\zz2014\prepri\jpgu\melos-dcpam\figure\Temp_MPF_2ndLevel.png"/>
          <p:cNvPicPr>
            <a:picLocks noChangeAspect="1" noChangeArrowheads="1"/>
          </p:cNvPicPr>
          <p:nvPr/>
        </p:nvPicPr>
        <p:blipFill>
          <a:blip r:embed="rId3" cstate="print"/>
          <a:srcRect/>
          <a:stretch>
            <a:fillRect/>
          </a:stretch>
        </p:blipFill>
        <p:spPr bwMode="auto">
          <a:xfrm>
            <a:off x="6100638" y="2204864"/>
            <a:ext cx="2791842" cy="2512120"/>
          </a:xfrm>
          <a:prstGeom prst="rect">
            <a:avLst/>
          </a:prstGeom>
          <a:noFill/>
        </p:spPr>
      </p:pic>
      <p:pic>
        <p:nvPicPr>
          <p:cNvPr id="8" name="図 16395"/>
          <p:cNvPicPr>
            <a:picLocks noChangeAspect="1"/>
          </p:cNvPicPr>
          <p:nvPr/>
        </p:nvPicPr>
        <p:blipFill rotWithShape="1">
          <a:blip r:embed="rId4" cstate="print">
            <a:extLst>
              <a:ext uri="{28A0092B-C50C-407E-A947-70E740481C1C}">
                <a14:useLocalDpi xmlns:a14="http://schemas.microsoft.com/office/drawing/2010/main" val="0"/>
              </a:ext>
            </a:extLst>
          </a:blip>
          <a:srcRect l="2618" r="5728" b="13277"/>
          <a:stretch/>
        </p:blipFill>
        <p:spPr bwMode="auto">
          <a:xfrm>
            <a:off x="4644008" y="4681606"/>
            <a:ext cx="4058318" cy="205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9889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eaLnBrk="1" hangingPunct="1">
              <a:defRPr/>
            </a:pPr>
            <a:r>
              <a:rPr lang="ja-JP" altLang="en-US" dirty="0" smtClean="0"/>
              <a:t>その他の活動</a:t>
            </a:r>
            <a:endParaRPr lang="ja-JP" altLang="en-US" dirty="0"/>
          </a:p>
        </p:txBody>
      </p:sp>
      <p:sp>
        <p:nvSpPr>
          <p:cNvPr id="24579" name="コンテンツ プレースホルダ 2"/>
          <p:cNvSpPr>
            <a:spLocks noGrp="1"/>
          </p:cNvSpPr>
          <p:nvPr>
            <p:ph sz="half" idx="1"/>
          </p:nvPr>
        </p:nvSpPr>
        <p:spPr>
          <a:xfrm>
            <a:off x="250824" y="1125538"/>
            <a:ext cx="6193384" cy="5183187"/>
          </a:xfrm>
        </p:spPr>
        <p:txBody>
          <a:bodyPr/>
          <a:lstStyle/>
          <a:p>
            <a:pPr eaLnBrk="1" hangingPunct="1"/>
            <a:r>
              <a:rPr lang="ja-JP" altLang="en-US" dirty="0"/>
              <a:t>計算機ネットワーク</a:t>
            </a:r>
            <a:r>
              <a:rPr lang="ja-JP" altLang="en-US" dirty="0" smtClean="0"/>
              <a:t>の構築維持</a:t>
            </a:r>
            <a:endParaRPr lang="en-US" altLang="ja-JP" dirty="0" smtClean="0"/>
          </a:p>
          <a:p>
            <a:pPr lvl="1" eaLnBrk="1" hangingPunct="1"/>
            <a:r>
              <a:rPr lang="en-US" altLang="ja-JP" dirty="0" err="1" smtClean="0"/>
              <a:t>epcore</a:t>
            </a:r>
            <a:r>
              <a:rPr lang="ja-JP" altLang="en-US" dirty="0" smtClean="0"/>
              <a:t>：サーバ・ネットワーク経路の管理</a:t>
            </a:r>
            <a:endParaRPr lang="en-US" altLang="ja-JP" dirty="0" smtClean="0"/>
          </a:p>
          <a:p>
            <a:pPr eaLnBrk="1" hangingPunct="1"/>
            <a:r>
              <a:rPr lang="ja-JP" altLang="en-US" dirty="0" smtClean="0"/>
              <a:t>計算機科学についての学習</a:t>
            </a:r>
            <a:endParaRPr lang="en-US" altLang="ja-JP" dirty="0" smtClean="0"/>
          </a:p>
          <a:p>
            <a:pPr lvl="1" eaLnBrk="1" hangingPunct="1"/>
            <a:r>
              <a:rPr lang="en-US" altLang="ja-JP" dirty="0" err="1" smtClean="0"/>
              <a:t>epnetfan</a:t>
            </a:r>
            <a:r>
              <a:rPr lang="ja-JP" altLang="en-US" dirty="0" smtClean="0"/>
              <a:t>：計算機</a:t>
            </a:r>
            <a:r>
              <a:rPr lang="ja-JP" altLang="en-US" dirty="0"/>
              <a:t>について</a:t>
            </a:r>
            <a:r>
              <a:rPr lang="ja-JP" altLang="en-US" dirty="0" smtClean="0"/>
              <a:t>の実習勉強会</a:t>
            </a:r>
            <a:endParaRPr lang="en-US" altLang="ja-JP" dirty="0" smtClean="0"/>
          </a:p>
          <a:p>
            <a:pPr lvl="1" eaLnBrk="1" hangingPunct="1"/>
            <a:r>
              <a:rPr lang="ja-JP" altLang="en-US" dirty="0" smtClean="0"/>
              <a:t>情報実習（</a:t>
            </a:r>
            <a:r>
              <a:rPr lang="en-US" altLang="ja-JP" dirty="0" smtClean="0"/>
              <a:t>INEX</a:t>
            </a:r>
            <a:r>
              <a:rPr lang="ja-JP" altLang="en-US" dirty="0" smtClean="0"/>
              <a:t>）</a:t>
            </a:r>
            <a:endParaRPr lang="en-US" altLang="ja-JP" dirty="0" smtClean="0"/>
          </a:p>
          <a:p>
            <a:pPr eaLnBrk="1" hangingPunct="1"/>
            <a:r>
              <a:rPr lang="ja-JP" altLang="en-US" dirty="0" smtClean="0"/>
              <a:t>他の大学</a:t>
            </a:r>
            <a:r>
              <a:rPr lang="en-US" altLang="ja-JP" dirty="0" smtClean="0"/>
              <a:t>, </a:t>
            </a:r>
            <a:r>
              <a:rPr lang="ja-JP" altLang="en-US" dirty="0" smtClean="0"/>
              <a:t>研究機関との連携</a:t>
            </a:r>
            <a:endParaRPr lang="en-US" altLang="ja-JP" dirty="0" smtClean="0"/>
          </a:p>
          <a:p>
            <a:pPr lvl="1" eaLnBrk="1" hangingPunct="1"/>
            <a:r>
              <a:rPr lang="ja-JP" altLang="en-US" dirty="0"/>
              <a:t>地球流体電脳</a:t>
            </a:r>
            <a:r>
              <a:rPr lang="ja-JP" altLang="en-US" dirty="0" smtClean="0"/>
              <a:t>倶楽部</a:t>
            </a:r>
            <a:r>
              <a:rPr lang="en-US" altLang="ja-JP" dirty="0" smtClean="0"/>
              <a:t>:</a:t>
            </a:r>
            <a:r>
              <a:rPr lang="ja-JP" altLang="en-US" dirty="0"/>
              <a:t>数値モデル、知見情報の</a:t>
            </a:r>
            <a:r>
              <a:rPr lang="ja-JP" altLang="en-US" dirty="0" smtClean="0"/>
              <a:t>集積</a:t>
            </a:r>
            <a:endParaRPr lang="en-US" altLang="ja-JP" dirty="0" smtClean="0"/>
          </a:p>
          <a:p>
            <a:pPr lvl="1" eaLnBrk="1" hangingPunct="1"/>
            <a:r>
              <a:rPr lang="ja-JP" altLang="en-US" dirty="0" smtClean="0"/>
              <a:t>神戸大</a:t>
            </a:r>
            <a:r>
              <a:rPr lang="en-US" altLang="ja-JP" dirty="0" smtClean="0"/>
              <a:t>, </a:t>
            </a:r>
            <a:r>
              <a:rPr lang="ja-JP" altLang="en-US" dirty="0" smtClean="0"/>
              <a:t>京大</a:t>
            </a:r>
            <a:r>
              <a:rPr lang="en-US" altLang="ja-JP" dirty="0" smtClean="0"/>
              <a:t>, </a:t>
            </a:r>
            <a:r>
              <a:rPr lang="ja-JP" altLang="en-US" dirty="0" smtClean="0"/>
              <a:t>九大</a:t>
            </a:r>
            <a:r>
              <a:rPr lang="en-US" altLang="ja-JP" dirty="0" smtClean="0"/>
              <a:t>, </a:t>
            </a:r>
            <a:r>
              <a:rPr lang="ja-JP" altLang="en-US" dirty="0" smtClean="0"/>
              <a:t>東大</a:t>
            </a:r>
            <a:r>
              <a:rPr lang="en-US" altLang="ja-JP" dirty="0" smtClean="0"/>
              <a:t>, </a:t>
            </a:r>
            <a:r>
              <a:rPr lang="ja-JP" altLang="en-US" dirty="0" smtClean="0"/>
              <a:t>宇宙研</a:t>
            </a:r>
            <a:r>
              <a:rPr lang="en-US" altLang="ja-JP" dirty="0" smtClean="0"/>
              <a:t>, etc…</a:t>
            </a:r>
          </a:p>
          <a:p>
            <a:pPr eaLnBrk="1" hangingPunct="1"/>
            <a:r>
              <a:rPr lang="ja-JP" altLang="en-US" dirty="0" smtClean="0"/>
              <a:t>合宿型セミナー</a:t>
            </a:r>
            <a:endParaRPr lang="en-US" altLang="ja-JP" dirty="0" smtClean="0"/>
          </a:p>
          <a:p>
            <a:pPr eaLnBrk="1" hangingPunct="1"/>
            <a:r>
              <a:rPr lang="ja-JP" altLang="en-US" dirty="0"/>
              <a:t>アウトリーチ活動</a:t>
            </a:r>
            <a:endParaRPr lang="en-US" altLang="ja-JP" dirty="0"/>
          </a:p>
          <a:p>
            <a:pPr lvl="1" eaLnBrk="1" hangingPunct="1"/>
            <a:endParaRPr lang="en-US" altLang="ja-JP" dirty="0" smtClean="0"/>
          </a:p>
          <a:p>
            <a:pPr lvl="2" eaLnBrk="1" hangingPunct="1"/>
            <a:endParaRPr lang="ja-JP" altLang="en-US" dirty="0" smtClean="0"/>
          </a:p>
        </p:txBody>
      </p:sp>
      <p:pic>
        <p:nvPicPr>
          <p:cNvPr id="24582" name="Picture 4" descr="http://www.ep.sci.hokudai.ac.jp/%7Eepnetfan/photo/2012/0518/pub/b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8792" y="1268760"/>
            <a:ext cx="2619712" cy="19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ファイル:日本地図.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772" y="3346688"/>
            <a:ext cx="2339752" cy="2339752"/>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bwMode="auto">
          <a:xfrm>
            <a:off x="8172400" y="3789040"/>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4" name="円/楕円 23"/>
          <p:cNvSpPr/>
          <p:nvPr/>
        </p:nvSpPr>
        <p:spPr bwMode="auto">
          <a:xfrm>
            <a:off x="8028384" y="4797152"/>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5" name="円/楕円 24"/>
          <p:cNvSpPr/>
          <p:nvPr/>
        </p:nvSpPr>
        <p:spPr bwMode="auto">
          <a:xfrm>
            <a:off x="7982665" y="4797152"/>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6" name="円/楕円 25"/>
          <p:cNvSpPr/>
          <p:nvPr/>
        </p:nvSpPr>
        <p:spPr bwMode="auto">
          <a:xfrm>
            <a:off x="8172400" y="4437112"/>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7" name="円/楕円 26"/>
          <p:cNvSpPr/>
          <p:nvPr/>
        </p:nvSpPr>
        <p:spPr bwMode="auto">
          <a:xfrm>
            <a:off x="7478609" y="4941168"/>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8" name="円/楕円 27"/>
          <p:cNvSpPr/>
          <p:nvPr/>
        </p:nvSpPr>
        <p:spPr bwMode="auto">
          <a:xfrm>
            <a:off x="7550617" y="4941168"/>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29" name="円/楕円 28"/>
          <p:cNvSpPr/>
          <p:nvPr/>
        </p:nvSpPr>
        <p:spPr bwMode="auto">
          <a:xfrm>
            <a:off x="7550617" y="4967457"/>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30" name="円/楕円 29"/>
          <p:cNvSpPr/>
          <p:nvPr/>
        </p:nvSpPr>
        <p:spPr bwMode="auto">
          <a:xfrm>
            <a:off x="7694633" y="4869160"/>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31" name="円/楕円 30"/>
          <p:cNvSpPr/>
          <p:nvPr/>
        </p:nvSpPr>
        <p:spPr bwMode="auto">
          <a:xfrm>
            <a:off x="7308304" y="5111473"/>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
        <p:nvSpPr>
          <p:cNvPr id="32" name="円/楕円 31"/>
          <p:cNvSpPr/>
          <p:nvPr/>
        </p:nvSpPr>
        <p:spPr bwMode="auto">
          <a:xfrm>
            <a:off x="6948264" y="5085184"/>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129329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メンバー紹介</a:t>
            </a:r>
            <a:endParaRPr kumimoji="1" lang="ja-JP" altLang="en-US" dirty="0"/>
          </a:p>
        </p:txBody>
      </p:sp>
      <p:pic>
        <p:nvPicPr>
          <p:cNvPr id="2050" name="Picture 2" descr="http://www.ep.sci.hokudai.ac.jp/~gfdlab/images/gfdmember201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48" y="1521112"/>
            <a:ext cx="9151548" cy="4428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a:spLocks noChangeArrowheads="1"/>
          </p:cNvSpPr>
          <p:nvPr/>
        </p:nvSpPr>
        <p:spPr bwMode="auto">
          <a:xfrm>
            <a:off x="-126005" y="900009"/>
            <a:ext cx="3329853"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FFC000"/>
                </a:solidFill>
                <a:latin typeface="Calibri" pitchFamily="34" charset="0"/>
                <a:ea typeface="ＭＳ Ｐゴシック" charset="-128"/>
              </a:rPr>
              <a:t>川原健史</a:t>
            </a:r>
            <a:r>
              <a:rPr lang="en-US" altLang="ja-JP" sz="3200" b="1" spc="50" dirty="0" smtClean="0">
                <a:ln w="11430"/>
                <a:solidFill>
                  <a:srgbClr val="FFC000"/>
                </a:solidFill>
                <a:latin typeface="Calibri" pitchFamily="34" charset="0"/>
                <a:ea typeface="ＭＳ Ｐゴシック" charset="-128"/>
              </a:rPr>
              <a:t>(M1)</a:t>
            </a:r>
            <a:endParaRPr lang="en-US" altLang="ja-JP" sz="3200" b="1" spc="50" dirty="0">
              <a:ln w="11430"/>
              <a:solidFill>
                <a:srgbClr val="FFC000"/>
              </a:solidFill>
              <a:latin typeface="Calibri" pitchFamily="34" charset="0"/>
              <a:ea typeface="ＭＳ Ｐゴシック" charset="-128"/>
            </a:endParaRPr>
          </a:p>
        </p:txBody>
      </p:sp>
      <p:cxnSp>
        <p:nvCxnSpPr>
          <p:cNvPr id="11" name="直線矢印コネクタ 10"/>
          <p:cNvCxnSpPr/>
          <p:nvPr/>
        </p:nvCxnSpPr>
        <p:spPr>
          <a:xfrm>
            <a:off x="1538921" y="1493495"/>
            <a:ext cx="440791" cy="63936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a:spLocks noChangeArrowheads="1"/>
          </p:cNvSpPr>
          <p:nvPr/>
        </p:nvSpPr>
        <p:spPr bwMode="auto">
          <a:xfrm>
            <a:off x="2915816" y="908720"/>
            <a:ext cx="288032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7030A0"/>
                </a:solidFill>
                <a:latin typeface="Calibri" pitchFamily="34" charset="0"/>
                <a:ea typeface="ＭＳ Ｐゴシック" charset="-128"/>
              </a:rPr>
              <a:t>増田和孝</a:t>
            </a:r>
            <a:r>
              <a:rPr lang="en-US" altLang="ja-JP" sz="3200" b="1" spc="50" dirty="0" smtClean="0">
                <a:ln w="11430"/>
                <a:solidFill>
                  <a:srgbClr val="7030A0"/>
                </a:solidFill>
                <a:latin typeface="Calibri" pitchFamily="34" charset="0"/>
                <a:ea typeface="ＭＳ Ｐゴシック" charset="-128"/>
              </a:rPr>
              <a:t>(M2)</a:t>
            </a:r>
            <a:endParaRPr lang="en-US" altLang="ja-JP" sz="3200" b="1" spc="50" dirty="0">
              <a:ln w="11430"/>
              <a:solidFill>
                <a:srgbClr val="7030A0"/>
              </a:solidFill>
              <a:latin typeface="Calibri" pitchFamily="34" charset="0"/>
              <a:ea typeface="ＭＳ Ｐゴシック" charset="-128"/>
            </a:endParaRPr>
          </a:p>
        </p:txBody>
      </p:sp>
      <p:cxnSp>
        <p:nvCxnSpPr>
          <p:cNvPr id="14" name="直線矢印コネクタ 13"/>
          <p:cNvCxnSpPr/>
          <p:nvPr/>
        </p:nvCxnSpPr>
        <p:spPr>
          <a:xfrm flipH="1">
            <a:off x="3995936" y="1493495"/>
            <a:ext cx="216024" cy="49534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3"/>
          <p:cNvSpPr txBox="1">
            <a:spLocks noChangeArrowheads="1"/>
          </p:cNvSpPr>
          <p:nvPr/>
        </p:nvSpPr>
        <p:spPr bwMode="auto">
          <a:xfrm>
            <a:off x="5778774" y="908720"/>
            <a:ext cx="3257722"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defRPr/>
            </a:pPr>
            <a:r>
              <a:rPr lang="ja-JP" altLang="en-US" sz="3200" b="1" spc="50" dirty="0" smtClean="0">
                <a:ln w="11430"/>
                <a:solidFill>
                  <a:srgbClr val="66FF66"/>
                </a:solidFill>
                <a:latin typeface="Calibri" pitchFamily="34" charset="0"/>
                <a:ea typeface="ＭＳ Ｐゴシック" charset="-128"/>
              </a:rPr>
              <a:t>村橋究理基</a:t>
            </a:r>
            <a:r>
              <a:rPr lang="en-US" altLang="ja-JP" sz="3200" b="1" spc="50" dirty="0" smtClean="0">
                <a:ln w="11430"/>
                <a:solidFill>
                  <a:srgbClr val="66FF66"/>
                </a:solidFill>
                <a:latin typeface="Calibri" pitchFamily="34" charset="0"/>
                <a:ea typeface="ＭＳ Ｐゴシック" charset="-128"/>
              </a:rPr>
              <a:t>(M1)</a:t>
            </a:r>
            <a:endParaRPr lang="en-US" altLang="ja-JP" sz="3200" b="1" spc="50" dirty="0">
              <a:ln w="11430"/>
              <a:solidFill>
                <a:srgbClr val="66FF66"/>
              </a:solidFill>
              <a:latin typeface="Calibri" pitchFamily="34" charset="0"/>
              <a:ea typeface="ＭＳ Ｐゴシック" charset="-128"/>
            </a:endParaRPr>
          </a:p>
        </p:txBody>
      </p:sp>
      <p:cxnSp>
        <p:nvCxnSpPr>
          <p:cNvPr id="21" name="直線矢印コネクタ 20"/>
          <p:cNvCxnSpPr/>
          <p:nvPr/>
        </p:nvCxnSpPr>
        <p:spPr>
          <a:xfrm flipH="1">
            <a:off x="5796137" y="1484784"/>
            <a:ext cx="504056" cy="64807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a:spLocks noChangeArrowheads="1"/>
          </p:cNvSpPr>
          <p:nvPr/>
        </p:nvSpPr>
        <p:spPr bwMode="auto">
          <a:xfrm>
            <a:off x="251520" y="5949280"/>
            <a:ext cx="2881066"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1F497D">
                    <a:lumMod val="40000"/>
                    <a:lumOff val="60000"/>
                  </a:srgbClr>
                </a:solidFill>
                <a:latin typeface="Calibri" pitchFamily="34" charset="0"/>
                <a:ea typeface="ＭＳ Ｐゴシック" charset="-128"/>
              </a:rPr>
              <a:t>荻原弘尭</a:t>
            </a:r>
            <a:r>
              <a:rPr lang="en-US" altLang="ja-JP" sz="3200" b="1" spc="50" dirty="0" smtClean="0">
                <a:ln w="11430"/>
                <a:solidFill>
                  <a:srgbClr val="1F497D">
                    <a:lumMod val="40000"/>
                    <a:lumOff val="60000"/>
                  </a:srgbClr>
                </a:solidFill>
                <a:latin typeface="Calibri" pitchFamily="34" charset="0"/>
                <a:ea typeface="ＭＳ Ｐゴシック" charset="-128"/>
              </a:rPr>
              <a:t>(D2)</a:t>
            </a:r>
            <a:endParaRPr lang="en-US" altLang="ja-JP" sz="3200" b="1" spc="50" dirty="0">
              <a:ln w="11430"/>
              <a:solidFill>
                <a:srgbClr val="1F497D">
                  <a:lumMod val="40000"/>
                  <a:lumOff val="60000"/>
                </a:srgbClr>
              </a:solidFill>
              <a:latin typeface="Calibri" pitchFamily="34" charset="0"/>
              <a:ea typeface="ＭＳ Ｐゴシック" charset="-128"/>
            </a:endParaRPr>
          </a:p>
        </p:txBody>
      </p:sp>
      <p:cxnSp>
        <p:nvCxnSpPr>
          <p:cNvPr id="26" name="直線矢印コネクタ 25"/>
          <p:cNvCxnSpPr/>
          <p:nvPr/>
        </p:nvCxnSpPr>
        <p:spPr>
          <a:xfrm flipV="1">
            <a:off x="1470925" y="5229200"/>
            <a:ext cx="301031" cy="6927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a:spLocks noChangeArrowheads="1"/>
          </p:cNvSpPr>
          <p:nvPr/>
        </p:nvSpPr>
        <p:spPr bwMode="auto">
          <a:xfrm>
            <a:off x="2987824" y="5949280"/>
            <a:ext cx="2989079"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FF0000"/>
                </a:solidFill>
                <a:latin typeface="Calibri" pitchFamily="34" charset="0"/>
                <a:ea typeface="ＭＳ Ｐゴシック" charset="-128"/>
              </a:rPr>
              <a:t>石渡正樹</a:t>
            </a:r>
            <a:r>
              <a:rPr lang="en-US" altLang="ja-JP" sz="3200" b="1" spc="50" dirty="0" smtClean="0">
                <a:ln w="11430"/>
                <a:solidFill>
                  <a:srgbClr val="FF0000"/>
                </a:solidFill>
                <a:latin typeface="Calibri" pitchFamily="34" charset="0"/>
                <a:ea typeface="ＭＳ Ｐゴシック" charset="-128"/>
              </a:rPr>
              <a:t>(</a:t>
            </a:r>
            <a:r>
              <a:rPr lang="ja-JP" altLang="en-US" sz="3200" b="1" spc="50" dirty="0" smtClean="0">
                <a:ln w="11430"/>
                <a:solidFill>
                  <a:srgbClr val="FF0000"/>
                </a:solidFill>
                <a:latin typeface="Calibri" pitchFamily="34" charset="0"/>
                <a:ea typeface="ＭＳ Ｐゴシック" charset="-128"/>
              </a:rPr>
              <a:t>准教</a:t>
            </a:r>
            <a:r>
              <a:rPr lang="en-US" altLang="ja-JP" sz="3200" b="1" spc="50" dirty="0" smtClean="0">
                <a:ln w="11430"/>
                <a:solidFill>
                  <a:srgbClr val="FF0000"/>
                </a:solidFill>
                <a:latin typeface="Calibri" pitchFamily="34" charset="0"/>
                <a:ea typeface="ＭＳ Ｐゴシック" charset="-128"/>
              </a:rPr>
              <a:t>)</a:t>
            </a:r>
            <a:endParaRPr lang="en-US" altLang="ja-JP" sz="3200" b="1" spc="50" dirty="0">
              <a:ln w="11430"/>
              <a:solidFill>
                <a:srgbClr val="FF0000"/>
              </a:solidFill>
              <a:latin typeface="Calibri" pitchFamily="34" charset="0"/>
              <a:ea typeface="ＭＳ Ｐゴシック" charset="-128"/>
            </a:endParaRPr>
          </a:p>
        </p:txBody>
      </p:sp>
      <p:sp>
        <p:nvSpPr>
          <p:cNvPr id="29" name="テキスト ボックス 28"/>
          <p:cNvSpPr txBox="1">
            <a:spLocks noChangeArrowheads="1"/>
          </p:cNvSpPr>
          <p:nvPr/>
        </p:nvSpPr>
        <p:spPr bwMode="auto">
          <a:xfrm>
            <a:off x="5940151" y="5949279"/>
            <a:ext cx="2989079"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002060"/>
                </a:solidFill>
                <a:latin typeface="Calibri" pitchFamily="34" charset="0"/>
                <a:ea typeface="ＭＳ Ｐゴシック" charset="-128"/>
              </a:rPr>
              <a:t>小高正嗣</a:t>
            </a:r>
            <a:r>
              <a:rPr lang="en-US" altLang="ja-JP" sz="3200" b="1" spc="50" dirty="0" smtClean="0">
                <a:ln w="11430"/>
                <a:solidFill>
                  <a:srgbClr val="002060"/>
                </a:solidFill>
                <a:latin typeface="Calibri" pitchFamily="34" charset="0"/>
                <a:ea typeface="ＭＳ Ｐゴシック" charset="-128"/>
              </a:rPr>
              <a:t>(</a:t>
            </a:r>
            <a:r>
              <a:rPr lang="ja-JP" altLang="en-US" sz="3200" b="1" spc="50" dirty="0">
                <a:ln w="11430"/>
                <a:solidFill>
                  <a:srgbClr val="002060"/>
                </a:solidFill>
                <a:latin typeface="Calibri" pitchFamily="34" charset="0"/>
                <a:ea typeface="ＭＳ Ｐゴシック" charset="-128"/>
              </a:rPr>
              <a:t>助</a:t>
            </a:r>
            <a:r>
              <a:rPr lang="ja-JP" altLang="en-US" sz="3200" b="1" spc="50" dirty="0" smtClean="0">
                <a:ln w="11430"/>
                <a:solidFill>
                  <a:srgbClr val="002060"/>
                </a:solidFill>
                <a:latin typeface="Calibri" pitchFamily="34" charset="0"/>
                <a:ea typeface="ＭＳ Ｐゴシック" charset="-128"/>
              </a:rPr>
              <a:t>教</a:t>
            </a:r>
            <a:r>
              <a:rPr lang="en-US" altLang="ja-JP" sz="3200" b="1" spc="50" dirty="0" smtClean="0">
                <a:ln w="11430"/>
                <a:solidFill>
                  <a:srgbClr val="002060"/>
                </a:solidFill>
                <a:latin typeface="Calibri" pitchFamily="34" charset="0"/>
                <a:ea typeface="ＭＳ Ｐゴシック" charset="-128"/>
              </a:rPr>
              <a:t>)</a:t>
            </a:r>
            <a:endParaRPr lang="en-US" altLang="ja-JP" sz="3200" b="1" spc="50" dirty="0">
              <a:ln w="11430"/>
              <a:solidFill>
                <a:srgbClr val="002060"/>
              </a:solidFill>
              <a:latin typeface="Calibri" pitchFamily="34" charset="0"/>
              <a:ea typeface="ＭＳ Ｐゴシック" charset="-128"/>
            </a:endParaRPr>
          </a:p>
        </p:txBody>
      </p:sp>
      <p:cxnSp>
        <p:nvCxnSpPr>
          <p:cNvPr id="30" name="直線矢印コネクタ 29"/>
          <p:cNvCxnSpPr/>
          <p:nvPr/>
        </p:nvCxnSpPr>
        <p:spPr>
          <a:xfrm flipV="1">
            <a:off x="4342977" y="5229200"/>
            <a:ext cx="150515" cy="72008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flipV="1">
            <a:off x="7020272" y="5229200"/>
            <a:ext cx="203025" cy="72008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899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研究内容</a:t>
            </a:r>
            <a:r>
              <a:rPr kumimoji="1" lang="ja-JP" altLang="en-US" dirty="0" smtClean="0"/>
              <a:t>紹介</a:t>
            </a:r>
            <a:endParaRPr kumimoji="1" lang="ja-JP" altLang="en-US" dirty="0"/>
          </a:p>
        </p:txBody>
      </p:sp>
      <p:pic>
        <p:nvPicPr>
          <p:cNvPr id="2050" name="Picture 2" descr="http://www.ep.sci.hokudai.ac.jp/~gfdlab/images/gfdmember2014.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548" y="1521112"/>
            <a:ext cx="9151548" cy="442816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a:spLocks noChangeArrowheads="1"/>
          </p:cNvSpPr>
          <p:nvPr/>
        </p:nvSpPr>
        <p:spPr bwMode="auto">
          <a:xfrm>
            <a:off x="-126005" y="900009"/>
            <a:ext cx="3329853"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a:ln w="11430"/>
                <a:solidFill>
                  <a:srgbClr val="FFC000"/>
                </a:solidFill>
                <a:latin typeface="Calibri" pitchFamily="34" charset="0"/>
                <a:ea typeface="ＭＳ Ｐゴシック" charset="-128"/>
              </a:rPr>
              <a:t>木星</a:t>
            </a:r>
            <a:endParaRPr lang="en-US" altLang="ja-JP" sz="3200" b="1" spc="50" dirty="0">
              <a:ln w="11430"/>
              <a:solidFill>
                <a:srgbClr val="FFC000"/>
              </a:solidFill>
              <a:latin typeface="Calibri" pitchFamily="34" charset="0"/>
              <a:ea typeface="ＭＳ Ｐゴシック" charset="-128"/>
            </a:endParaRPr>
          </a:p>
        </p:txBody>
      </p:sp>
      <p:cxnSp>
        <p:nvCxnSpPr>
          <p:cNvPr id="11" name="直線矢印コネクタ 10"/>
          <p:cNvCxnSpPr/>
          <p:nvPr/>
        </p:nvCxnSpPr>
        <p:spPr>
          <a:xfrm>
            <a:off x="1538921" y="1493495"/>
            <a:ext cx="440791" cy="63936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a:spLocks noChangeArrowheads="1"/>
          </p:cNvSpPr>
          <p:nvPr/>
        </p:nvSpPr>
        <p:spPr bwMode="auto">
          <a:xfrm>
            <a:off x="2915816" y="908720"/>
            <a:ext cx="2880320"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a:ln w="11430"/>
                <a:solidFill>
                  <a:srgbClr val="7030A0"/>
                </a:solidFill>
                <a:latin typeface="Calibri" pitchFamily="34" charset="0"/>
                <a:ea typeface="ＭＳ Ｐゴシック" charset="-128"/>
              </a:rPr>
              <a:t>同期回転惑星</a:t>
            </a:r>
            <a:endParaRPr lang="en-US" altLang="ja-JP" sz="3200" b="1" spc="50" dirty="0">
              <a:ln w="11430"/>
              <a:solidFill>
                <a:srgbClr val="7030A0"/>
              </a:solidFill>
              <a:latin typeface="Calibri" pitchFamily="34" charset="0"/>
              <a:ea typeface="ＭＳ Ｐゴシック" charset="-128"/>
            </a:endParaRPr>
          </a:p>
        </p:txBody>
      </p:sp>
      <p:cxnSp>
        <p:nvCxnSpPr>
          <p:cNvPr id="14" name="直線矢印コネクタ 13"/>
          <p:cNvCxnSpPr/>
          <p:nvPr/>
        </p:nvCxnSpPr>
        <p:spPr>
          <a:xfrm flipH="1">
            <a:off x="3995936" y="1493495"/>
            <a:ext cx="216024" cy="495345"/>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3"/>
          <p:cNvSpPr txBox="1">
            <a:spLocks noChangeArrowheads="1"/>
          </p:cNvSpPr>
          <p:nvPr/>
        </p:nvSpPr>
        <p:spPr bwMode="auto">
          <a:xfrm>
            <a:off x="5130702" y="908720"/>
            <a:ext cx="3257722"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a:ln w="11430"/>
                <a:solidFill>
                  <a:srgbClr val="66FF66"/>
                </a:solidFill>
                <a:latin typeface="Calibri" pitchFamily="34" charset="0"/>
                <a:ea typeface="ＭＳ Ｐゴシック" charset="-128"/>
              </a:rPr>
              <a:t>火星</a:t>
            </a:r>
            <a:endParaRPr lang="en-US" altLang="ja-JP" sz="3200" b="1" spc="50" dirty="0">
              <a:ln w="11430"/>
              <a:solidFill>
                <a:srgbClr val="66FF66"/>
              </a:solidFill>
              <a:latin typeface="Calibri" pitchFamily="34" charset="0"/>
              <a:ea typeface="ＭＳ Ｐゴシック" charset="-128"/>
            </a:endParaRPr>
          </a:p>
        </p:txBody>
      </p:sp>
      <p:cxnSp>
        <p:nvCxnSpPr>
          <p:cNvPr id="21" name="直線矢印コネクタ 20"/>
          <p:cNvCxnSpPr/>
          <p:nvPr/>
        </p:nvCxnSpPr>
        <p:spPr>
          <a:xfrm flipH="1">
            <a:off x="5796137" y="1484784"/>
            <a:ext cx="504056" cy="64807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a:spLocks noChangeArrowheads="1"/>
          </p:cNvSpPr>
          <p:nvPr/>
        </p:nvSpPr>
        <p:spPr bwMode="auto">
          <a:xfrm>
            <a:off x="602071" y="5949280"/>
            <a:ext cx="1377641"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a:ln w="11430"/>
                <a:solidFill>
                  <a:srgbClr val="1F497D">
                    <a:lumMod val="40000"/>
                    <a:lumOff val="60000"/>
                  </a:srgbClr>
                </a:solidFill>
                <a:latin typeface="Calibri" pitchFamily="34" charset="0"/>
                <a:ea typeface="ＭＳ Ｐゴシック" charset="-128"/>
              </a:rPr>
              <a:t>火星</a:t>
            </a:r>
            <a:endParaRPr lang="en-US" altLang="ja-JP" sz="3200" b="1" spc="50" dirty="0">
              <a:ln w="11430"/>
              <a:solidFill>
                <a:srgbClr val="1F497D">
                  <a:lumMod val="40000"/>
                  <a:lumOff val="60000"/>
                </a:srgbClr>
              </a:solidFill>
              <a:latin typeface="Calibri" pitchFamily="34" charset="0"/>
              <a:ea typeface="ＭＳ Ｐゴシック" charset="-128"/>
            </a:endParaRPr>
          </a:p>
        </p:txBody>
      </p:sp>
      <p:cxnSp>
        <p:nvCxnSpPr>
          <p:cNvPr id="26" name="直線矢印コネクタ 25"/>
          <p:cNvCxnSpPr/>
          <p:nvPr/>
        </p:nvCxnSpPr>
        <p:spPr>
          <a:xfrm flipV="1">
            <a:off x="1470925" y="5229200"/>
            <a:ext cx="301031" cy="692786"/>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a:spLocks noChangeArrowheads="1"/>
          </p:cNvSpPr>
          <p:nvPr/>
        </p:nvSpPr>
        <p:spPr bwMode="auto">
          <a:xfrm>
            <a:off x="1866969" y="5940569"/>
            <a:ext cx="4577239"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FF0000"/>
                </a:solidFill>
                <a:latin typeface="Calibri" pitchFamily="34" charset="0"/>
                <a:ea typeface="ＭＳ Ｐゴシック" charset="-128"/>
              </a:rPr>
              <a:t>火星</a:t>
            </a:r>
            <a:r>
              <a:rPr lang="en-US" altLang="ja-JP" sz="3200" b="1" spc="50" dirty="0" smtClean="0">
                <a:ln w="11430"/>
                <a:solidFill>
                  <a:srgbClr val="FF0000"/>
                </a:solidFill>
                <a:latin typeface="Calibri" pitchFamily="34" charset="0"/>
                <a:ea typeface="ＭＳ Ｐゴシック" charset="-128"/>
              </a:rPr>
              <a:t>, </a:t>
            </a:r>
            <a:r>
              <a:rPr lang="ja-JP" altLang="en-US" sz="3200" b="1" spc="50" dirty="0" smtClean="0">
                <a:ln w="11430"/>
                <a:solidFill>
                  <a:srgbClr val="FF0000"/>
                </a:solidFill>
                <a:latin typeface="Calibri" pitchFamily="34" charset="0"/>
                <a:ea typeface="ＭＳ Ｐゴシック" charset="-128"/>
              </a:rPr>
              <a:t>系外惑星</a:t>
            </a:r>
            <a:r>
              <a:rPr lang="en-US" altLang="ja-JP" sz="3200" b="1" spc="50" dirty="0" smtClean="0">
                <a:ln w="11430"/>
                <a:solidFill>
                  <a:srgbClr val="FF0000"/>
                </a:solidFill>
                <a:latin typeface="Calibri" pitchFamily="34" charset="0"/>
                <a:ea typeface="ＭＳ Ｐゴシック" charset="-128"/>
              </a:rPr>
              <a:t>, etc…</a:t>
            </a:r>
            <a:endParaRPr lang="en-US" altLang="ja-JP" sz="3200" b="1" spc="50" dirty="0">
              <a:ln w="11430"/>
              <a:solidFill>
                <a:srgbClr val="FF0000"/>
              </a:solidFill>
              <a:latin typeface="Calibri" pitchFamily="34" charset="0"/>
              <a:ea typeface="ＭＳ Ｐゴシック" charset="-128"/>
            </a:endParaRPr>
          </a:p>
        </p:txBody>
      </p:sp>
      <p:sp>
        <p:nvSpPr>
          <p:cNvPr id="29" name="テキスト ボックス 28"/>
          <p:cNvSpPr txBox="1">
            <a:spLocks noChangeArrowheads="1"/>
          </p:cNvSpPr>
          <p:nvPr/>
        </p:nvSpPr>
        <p:spPr bwMode="auto">
          <a:xfrm>
            <a:off x="6084167" y="5949279"/>
            <a:ext cx="3096345" cy="584775"/>
          </a:xfrm>
          <a:prstGeom prst="rect">
            <a:avLst/>
          </a:prstGeom>
          <a:noFill/>
          <a:ln w="9525">
            <a:noFill/>
            <a:miter lim="800000"/>
            <a:headEnd/>
            <a:tailEnd/>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smtClean="0">
                <a:ln w="11430"/>
                <a:solidFill>
                  <a:srgbClr val="002060"/>
                </a:solidFill>
                <a:latin typeface="Calibri" pitchFamily="34" charset="0"/>
                <a:ea typeface="ＭＳ Ｐゴシック" charset="-128"/>
              </a:rPr>
              <a:t>火星</a:t>
            </a:r>
            <a:r>
              <a:rPr lang="en-US" altLang="ja-JP" sz="3200" b="1" spc="50" dirty="0" smtClean="0">
                <a:ln w="11430"/>
                <a:solidFill>
                  <a:srgbClr val="002060"/>
                </a:solidFill>
                <a:latin typeface="Calibri" pitchFamily="34" charset="0"/>
                <a:ea typeface="ＭＳ Ｐゴシック" charset="-128"/>
              </a:rPr>
              <a:t>, </a:t>
            </a:r>
            <a:r>
              <a:rPr lang="ja-JP" altLang="en-US" sz="3200" b="1" spc="50" dirty="0" smtClean="0">
                <a:ln w="11430"/>
                <a:solidFill>
                  <a:srgbClr val="002060"/>
                </a:solidFill>
                <a:latin typeface="Calibri" pitchFamily="34" charset="0"/>
                <a:ea typeface="ＭＳ Ｐゴシック" charset="-128"/>
              </a:rPr>
              <a:t>金星</a:t>
            </a:r>
            <a:r>
              <a:rPr lang="en-US" altLang="ja-JP" sz="3200" b="1" spc="50" dirty="0" smtClean="0">
                <a:ln w="11430"/>
                <a:solidFill>
                  <a:srgbClr val="002060"/>
                </a:solidFill>
                <a:latin typeface="Calibri" pitchFamily="34" charset="0"/>
                <a:ea typeface="ＭＳ Ｐゴシック" charset="-128"/>
              </a:rPr>
              <a:t>, etc…</a:t>
            </a:r>
            <a:endParaRPr lang="en-US" altLang="ja-JP" sz="3200" b="1" spc="50" dirty="0">
              <a:ln w="11430"/>
              <a:solidFill>
                <a:srgbClr val="002060"/>
              </a:solidFill>
              <a:latin typeface="Calibri" pitchFamily="34" charset="0"/>
              <a:ea typeface="ＭＳ Ｐゴシック" charset="-128"/>
            </a:endParaRPr>
          </a:p>
        </p:txBody>
      </p:sp>
      <p:cxnSp>
        <p:nvCxnSpPr>
          <p:cNvPr id="15" name="直線矢印コネクタ 14"/>
          <p:cNvCxnSpPr/>
          <p:nvPr/>
        </p:nvCxnSpPr>
        <p:spPr>
          <a:xfrm flipV="1">
            <a:off x="4342977" y="5229200"/>
            <a:ext cx="150515" cy="72008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7020272" y="5229200"/>
            <a:ext cx="203025" cy="72008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15925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defRPr/>
            </a:pPr>
            <a:r>
              <a:rPr lang="ja-JP" altLang="en-US" smtClean="0"/>
              <a:t>こんな人募集中</a:t>
            </a:r>
            <a:r>
              <a:rPr lang="en-US" altLang="ja-JP" smtClean="0"/>
              <a:t>!!</a:t>
            </a:r>
            <a:endParaRPr lang="ja-JP" altLang="en-US" smtClean="0"/>
          </a:p>
        </p:txBody>
      </p:sp>
      <p:sp>
        <p:nvSpPr>
          <p:cNvPr id="27651" name="コンテンツ プレースホルダ 2"/>
          <p:cNvSpPr>
            <a:spLocks noGrp="1"/>
          </p:cNvSpPr>
          <p:nvPr>
            <p:ph idx="1"/>
          </p:nvPr>
        </p:nvSpPr>
        <p:spPr>
          <a:xfrm>
            <a:off x="250824" y="1125538"/>
            <a:ext cx="8893176" cy="5183187"/>
          </a:xfrm>
        </p:spPr>
        <p:txBody>
          <a:bodyPr/>
          <a:lstStyle/>
          <a:p>
            <a:pPr eaLnBrk="1" hangingPunct="1"/>
            <a:r>
              <a:rPr lang="ja-JP" altLang="en-US" sz="2800" dirty="0"/>
              <a:t>地球惑星科学に興味のある人</a:t>
            </a:r>
            <a:endParaRPr lang="en-US" altLang="ja-JP" sz="2800" dirty="0" smtClean="0"/>
          </a:p>
          <a:p>
            <a:pPr lvl="1" eaLnBrk="1" hangingPunct="1"/>
            <a:r>
              <a:rPr lang="ja-JP" altLang="en-US" sz="2400" dirty="0"/>
              <a:t>惑星の</a:t>
            </a:r>
            <a:r>
              <a:rPr lang="ja-JP" altLang="en-US" sz="2400" dirty="0" smtClean="0"/>
              <a:t>起源・進化</a:t>
            </a:r>
            <a:r>
              <a:rPr lang="en-US" altLang="ja-JP" sz="2400" dirty="0" smtClean="0"/>
              <a:t>, </a:t>
            </a:r>
            <a:r>
              <a:rPr lang="ja-JP" altLang="en-US" sz="2400" dirty="0" smtClean="0"/>
              <a:t>大気</a:t>
            </a:r>
            <a:r>
              <a:rPr lang="en-US" altLang="ja-JP" sz="2400" dirty="0" smtClean="0"/>
              <a:t>, </a:t>
            </a:r>
            <a:r>
              <a:rPr lang="ja-JP" altLang="en-US" sz="2400" dirty="0" smtClean="0"/>
              <a:t>数値シミュレーション</a:t>
            </a:r>
            <a:r>
              <a:rPr lang="ja-JP" altLang="en-US" sz="2400" dirty="0"/>
              <a:t>など</a:t>
            </a:r>
            <a:endParaRPr lang="en-US" altLang="ja-JP" sz="2400" dirty="0" smtClean="0"/>
          </a:p>
          <a:p>
            <a:pPr lvl="1" eaLnBrk="1" hangingPunct="1"/>
            <a:r>
              <a:rPr lang="ja-JP" altLang="en-US" sz="2400" dirty="0" smtClean="0"/>
              <a:t>その他なんでもあり </a:t>
            </a:r>
            <a:r>
              <a:rPr lang="en-US" altLang="ja-JP" sz="2400" dirty="0" smtClean="0"/>
              <a:t>(</a:t>
            </a:r>
            <a:r>
              <a:rPr lang="ja-JP" altLang="en-US" sz="2400" dirty="0" smtClean="0"/>
              <a:t>自分でできれば</a:t>
            </a:r>
            <a:r>
              <a:rPr lang="en-US" altLang="ja-JP" sz="2400" dirty="0" smtClean="0"/>
              <a:t>)</a:t>
            </a:r>
          </a:p>
          <a:p>
            <a:pPr eaLnBrk="1" hangingPunct="1"/>
            <a:r>
              <a:rPr lang="ja-JP" altLang="en-US" sz="2800" dirty="0"/>
              <a:t>数値</a:t>
            </a:r>
            <a:r>
              <a:rPr lang="ja-JP" altLang="en-US" sz="2800" dirty="0" smtClean="0"/>
              <a:t>計算</a:t>
            </a:r>
            <a:r>
              <a:rPr lang="en-US" altLang="ja-JP" sz="2800" dirty="0" smtClean="0"/>
              <a:t>, </a:t>
            </a:r>
            <a:r>
              <a:rPr lang="ja-JP" altLang="en-US" sz="2800" dirty="0" smtClean="0"/>
              <a:t>計算機科学</a:t>
            </a:r>
            <a:r>
              <a:rPr lang="en-US" altLang="ja-JP" sz="2800" dirty="0" smtClean="0"/>
              <a:t>, </a:t>
            </a:r>
            <a:r>
              <a:rPr lang="ja-JP" altLang="en-US" sz="2800" dirty="0" smtClean="0"/>
              <a:t>理論研究に興味のある人</a:t>
            </a:r>
            <a:endParaRPr lang="en-US" altLang="ja-JP" sz="2800" dirty="0" smtClean="0"/>
          </a:p>
          <a:p>
            <a:pPr lvl="1" eaLnBrk="1" hangingPunct="1"/>
            <a:r>
              <a:rPr lang="ja-JP" altLang="en-US" sz="2400" dirty="0" smtClean="0"/>
              <a:t>数値シミュレーション用モデル</a:t>
            </a:r>
            <a:r>
              <a:rPr lang="en-US" altLang="ja-JP" sz="2400" dirty="0" smtClean="0"/>
              <a:t>, </a:t>
            </a:r>
            <a:r>
              <a:rPr lang="ja-JP" altLang="en-US" sz="2400" dirty="0" smtClean="0"/>
              <a:t>ソフトウェア開発</a:t>
            </a:r>
            <a:endParaRPr lang="en-US" altLang="ja-JP" sz="2400" dirty="0"/>
          </a:p>
          <a:p>
            <a:pPr lvl="1" eaLnBrk="1" hangingPunct="1"/>
            <a:r>
              <a:rPr lang="ja-JP" altLang="en-US" sz="2400" dirty="0" smtClean="0"/>
              <a:t>計算機</a:t>
            </a:r>
            <a:r>
              <a:rPr lang="en-US" altLang="ja-JP" sz="2400" dirty="0" smtClean="0"/>
              <a:t>, </a:t>
            </a:r>
            <a:r>
              <a:rPr lang="ja-JP" altLang="en-US" sz="2400" dirty="0" smtClean="0"/>
              <a:t>ネットワーク環境構築</a:t>
            </a:r>
            <a:endParaRPr lang="en-US" altLang="ja-JP" sz="2400" dirty="0" smtClean="0"/>
          </a:p>
          <a:p>
            <a:pPr lvl="1" eaLnBrk="1" hangingPunct="1"/>
            <a:r>
              <a:rPr lang="ja-JP" altLang="en-US" sz="2400" dirty="0" smtClean="0"/>
              <a:t>ハビタブルゾーン</a:t>
            </a:r>
            <a:r>
              <a:rPr lang="en-US" altLang="ja-JP" sz="2400" dirty="0" smtClean="0"/>
              <a:t>, </a:t>
            </a:r>
            <a:r>
              <a:rPr lang="ja-JP" altLang="en-US" sz="2400" dirty="0" smtClean="0"/>
              <a:t>回転成層流体</a:t>
            </a:r>
            <a:endParaRPr lang="en-US" altLang="ja-JP" sz="2400" dirty="0" smtClean="0"/>
          </a:p>
          <a:p>
            <a:pPr eaLnBrk="1" hangingPunct="1"/>
            <a:r>
              <a:rPr lang="en-US" altLang="ja-JP" sz="2800" dirty="0" smtClean="0"/>
              <a:t>(</a:t>
            </a:r>
            <a:r>
              <a:rPr lang="ja-JP" altLang="en-US" sz="2800" dirty="0" smtClean="0"/>
              <a:t>様々な面で</a:t>
            </a:r>
            <a:r>
              <a:rPr lang="en-US" altLang="ja-JP" sz="2800" dirty="0" smtClean="0"/>
              <a:t>) </a:t>
            </a:r>
            <a:r>
              <a:rPr lang="ja-JP" altLang="en-US" sz="2800" dirty="0" smtClean="0"/>
              <a:t>アクティブな人</a:t>
            </a:r>
            <a:endParaRPr lang="en-US" altLang="ja-JP" sz="2400" dirty="0" smtClean="0"/>
          </a:p>
          <a:p>
            <a:pPr lvl="1" eaLnBrk="1" hangingPunct="1"/>
            <a:r>
              <a:rPr lang="ja-JP" altLang="en-US" sz="2400" dirty="0" smtClean="0"/>
              <a:t>アウトリーチ活動に興味がある</a:t>
            </a:r>
            <a:endParaRPr lang="en-US" altLang="ja-JP" sz="2400" dirty="0"/>
          </a:p>
          <a:p>
            <a:pPr lvl="1" eaLnBrk="1" hangingPunct="1"/>
            <a:r>
              <a:rPr lang="ja-JP" altLang="en-US" sz="2400" dirty="0" smtClean="0"/>
              <a:t>趣味に掛ける情熱を持っている </a:t>
            </a:r>
            <a:r>
              <a:rPr lang="en-US" altLang="ja-JP" sz="2400" dirty="0" smtClean="0"/>
              <a:t>(</a:t>
            </a:r>
            <a:r>
              <a:rPr lang="ja-JP" altLang="en-US" sz="2400" dirty="0" smtClean="0"/>
              <a:t>アニメ</a:t>
            </a:r>
            <a:r>
              <a:rPr lang="en-US" altLang="ja-JP" sz="2400" dirty="0" smtClean="0"/>
              <a:t>, </a:t>
            </a:r>
            <a:r>
              <a:rPr lang="ja-JP" altLang="en-US" sz="2400" dirty="0" smtClean="0"/>
              <a:t>ゲーム</a:t>
            </a:r>
            <a:r>
              <a:rPr lang="en-US" altLang="ja-JP" sz="2400" dirty="0" smtClean="0"/>
              <a:t>, </a:t>
            </a:r>
            <a:r>
              <a:rPr lang="ja-JP" altLang="en-US" sz="2400" dirty="0" smtClean="0"/>
              <a:t>スポーツなど</a:t>
            </a:r>
            <a:r>
              <a:rPr lang="en-US" altLang="ja-JP" sz="2400" dirty="0" smtClean="0"/>
              <a:t>)</a:t>
            </a:r>
          </a:p>
          <a:p>
            <a:pPr lvl="1" eaLnBrk="1" hangingPunct="1"/>
            <a:r>
              <a:rPr lang="en-US" altLang="ja-JP" sz="2400" dirty="0"/>
              <a:t>e</a:t>
            </a:r>
            <a:r>
              <a:rPr lang="en-US" altLang="ja-JP" sz="2400" dirty="0" smtClean="0"/>
              <a:t>tc…</a:t>
            </a:r>
          </a:p>
        </p:txBody>
      </p:sp>
    </p:spTree>
    <p:extLst>
      <p:ext uri="{BB962C8B-B14F-4D97-AF65-F5344CB8AC3E}">
        <p14:creationId xmlns:p14="http://schemas.microsoft.com/office/powerpoint/2010/main" val="9560581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ODAKKER@EIL3IGSUUVWXY5L9" val="2825"/>
</p:tagLst>
</file>

<file path=ppt/theme/theme1.xml><?xml version="1.0" encoding="utf-8"?>
<a:theme xmlns:a="http://schemas.openxmlformats.org/drawingml/2006/main" name="GFD_Dennou_Club">
  <a:themeElements>
    <a:clrScheme name="GFD_Dennou_Club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FD_Dennou_Club2.0">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defRPr>
        </a:defPPr>
      </a:lstStyle>
    </a:lnDef>
  </a:objectDefaults>
  <a:extraClrSchemeLst>
    <a:extraClrScheme>
      <a:clrScheme name="GFD_Dennou_Club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FD_Dennou_Club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FD_Dennou_Club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FD_Dennou_Club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FD_Dennou_Club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FD_Dennou_Club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FD_Dennou_Club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FD_Dennou_Club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FD_Dennou_Club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FD_Dennou_Club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FD_Dennou_Club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FD_Dennou_Club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FD_Dennou_Club">
  <a:themeElements>
    <a:clrScheme name="GFD_Dennou_Club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FD_Dennou_Club2.0">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0"/>
            <a:cs typeface="ＭＳ Ｐゴシック" charset="0"/>
          </a:defRPr>
        </a:defPPr>
      </a:lstStyle>
    </a:lnDef>
  </a:objectDefaults>
  <a:extraClrSchemeLst>
    <a:extraClrScheme>
      <a:clrScheme name="GFD_Dennou_Club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FD_Dennou_Club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FD_Dennou_Club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FD_Dennou_Club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FD_Dennou_Club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FD_Dennou_Club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FD_Dennou_Club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FD_Dennou_Club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FD_Dennou_Club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FD_Dennou_Club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FD_Dennou_Club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FD_Dennou_Club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1781</TotalTime>
  <Words>427</Words>
  <Application>Microsoft Office PowerPoint</Application>
  <PresentationFormat>画面に合わせる (4:3)</PresentationFormat>
  <Paragraphs>91</Paragraphs>
  <Slides>10</Slides>
  <Notes>2</Notes>
  <HiddenSlides>0</HiddenSlides>
  <MMClips>0</MMClips>
  <ScaleCrop>false</ScaleCrop>
  <HeadingPairs>
    <vt:vector size="4" baseType="variant">
      <vt:variant>
        <vt:lpstr>テーマ</vt:lpstr>
      </vt:variant>
      <vt:variant>
        <vt:i4>3</vt:i4>
      </vt:variant>
      <vt:variant>
        <vt:lpstr>スライド タイトル</vt:lpstr>
      </vt:variant>
      <vt:variant>
        <vt:i4>10</vt:i4>
      </vt:variant>
    </vt:vector>
  </HeadingPairs>
  <TitlesOfParts>
    <vt:vector size="13" baseType="lpstr">
      <vt:lpstr>GFD_Dennou_Club</vt:lpstr>
      <vt:lpstr>Office ​​テーマ</vt:lpstr>
      <vt:lpstr>1_GFD_Dennou_Club</vt:lpstr>
      <vt:lpstr>石渡研, 小高研 (ＧＦＤ研) の紹介</vt:lpstr>
      <vt:lpstr>GFD(地球流体力学)とは？</vt:lpstr>
      <vt:lpstr>我々の研究室では</vt:lpstr>
      <vt:lpstr>石渡研究紹介</vt:lpstr>
      <vt:lpstr>小高研究室</vt:lpstr>
      <vt:lpstr>その他の活動</vt:lpstr>
      <vt:lpstr>メンバー紹介</vt:lpstr>
      <vt:lpstr>研究内容紹介</vt:lpstr>
      <vt:lpstr>こんな人募集中!!</vt:lpstr>
      <vt:lpstr>PowerPoint プレゼンテーション</vt:lpstr>
    </vt:vector>
  </TitlesOfParts>
  <Company>地球流体電脳倶楽部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火星大気循環と その数値シミュレーション</dc:title>
  <dc:creator>小高正嗣</dc:creator>
  <cp:lastModifiedBy>NEC-PCuser</cp:lastModifiedBy>
  <cp:revision>212</cp:revision>
  <dcterms:created xsi:type="dcterms:W3CDTF">2008-05-28T01:51:26Z</dcterms:created>
  <dcterms:modified xsi:type="dcterms:W3CDTF">2014-12-19T07:44:49Z</dcterms:modified>
</cp:coreProperties>
</file>