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530E2-5296-4D52-AE0F-04143AB8C9AD}" type="datetimeFigureOut">
              <a:rPr kumimoji="1" lang="ja-JP" altLang="en-US" smtClean="0"/>
              <a:pPr/>
              <a:t>2017/12/4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8C4F-BCB6-46FF-B323-EC974CBF2F4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doukikait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610381"/>
            <a:ext cx="2142857" cy="2247619"/>
          </a:xfrm>
          <a:prstGeom prst="rect">
            <a:avLst/>
          </a:prstGeom>
        </p:spPr>
      </p:pic>
      <p:pic>
        <p:nvPicPr>
          <p:cNvPr id="20" name="図 19" descr="scale_mar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8006" y="3599484"/>
            <a:ext cx="2714286" cy="1314286"/>
          </a:xfrm>
          <a:prstGeom prst="rect">
            <a:avLst/>
          </a:prstGeom>
        </p:spPr>
      </p:pic>
      <p:pic>
        <p:nvPicPr>
          <p:cNvPr id="5" name="図 4" descr="ma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0" y="40803"/>
            <a:ext cx="3255836" cy="2870073"/>
          </a:xfrm>
          <a:prstGeom prst="rect">
            <a:avLst/>
          </a:prstGeom>
        </p:spPr>
      </p:pic>
      <p:pic>
        <p:nvPicPr>
          <p:cNvPr id="6" name="図 5" descr="apollo17_ear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99086" y="23982"/>
            <a:ext cx="2843022" cy="284302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9996" y="2924944"/>
            <a:ext cx="9294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階層的な数値モデル群による多様な惑星流体現象のシミュレーション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pic>
        <p:nvPicPr>
          <p:cNvPr id="9" name="図 8" descr="bousou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356992"/>
            <a:ext cx="2409524" cy="2266667"/>
          </a:xfrm>
          <a:prstGeom prst="rect">
            <a:avLst/>
          </a:prstGeom>
        </p:spPr>
      </p:pic>
      <p:pic>
        <p:nvPicPr>
          <p:cNvPr id="14" name="図 13" descr="venu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44813" y="0"/>
            <a:ext cx="2863691" cy="2870359"/>
          </a:xfrm>
          <a:prstGeom prst="rect">
            <a:avLst/>
          </a:prstGeom>
        </p:spPr>
      </p:pic>
      <p:pic>
        <p:nvPicPr>
          <p:cNvPr id="15" name="図 14" descr="1dmodel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43177" y="4516039"/>
            <a:ext cx="2493319" cy="215332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51520" y="5589240"/>
            <a:ext cx="2164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ＧＣＭ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による惑星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気候シミュレーション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67944" y="4725144"/>
            <a:ext cx="2395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ＬＥＳに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よる惑星大気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/>
            </a:r>
            <a:br>
              <a:rPr kumimoji="1" lang="en-US" altLang="ja-JP" b="1" dirty="0" smtClean="0">
                <a:solidFill>
                  <a:schemeClr val="bg1"/>
                </a:solidFill>
              </a:rPr>
            </a:br>
            <a:r>
              <a:rPr kumimoji="1" lang="ja-JP" altLang="en-US" b="1" dirty="0" smtClean="0">
                <a:solidFill>
                  <a:schemeClr val="bg1"/>
                </a:solidFill>
              </a:rPr>
              <a:t>境界層シミュレーション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12227" y="3820585"/>
            <a:ext cx="2297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ＲＣＭに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よる惑星大気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/>
            </a:r>
            <a:br>
              <a:rPr kumimoji="1" lang="en-US" altLang="ja-JP" b="1" dirty="0" smtClean="0">
                <a:solidFill>
                  <a:schemeClr val="bg1"/>
                </a:solidFill>
              </a:rPr>
            </a:br>
            <a:r>
              <a:rPr kumimoji="1" lang="ja-JP" altLang="en-US" b="1" dirty="0" smtClean="0">
                <a:solidFill>
                  <a:schemeClr val="bg1"/>
                </a:solidFill>
              </a:rPr>
              <a:t>構造シミュレーション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460432" y="2553944"/>
            <a:ext cx="689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</a:rPr>
              <a:t>©JAXA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odakker</dc:creator>
  <cp:lastModifiedBy>odakker</cp:lastModifiedBy>
  <cp:revision>5</cp:revision>
  <dcterms:created xsi:type="dcterms:W3CDTF">2017-12-01T06:31:21Z</dcterms:created>
  <dcterms:modified xsi:type="dcterms:W3CDTF">2017-12-04T01:06:03Z</dcterms:modified>
</cp:coreProperties>
</file>