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4084" r:id="rId3"/>
    <p:sldMasterId id="2147484086" r:id="rId4"/>
    <p:sldMasterId id="2147484088" r:id="rId5"/>
    <p:sldMasterId id="2147484090" r:id="rId6"/>
  </p:sldMasterIdLst>
  <p:notesMasterIdLst>
    <p:notesMasterId r:id="rId52"/>
  </p:notesMasterIdLst>
  <p:sldIdLst>
    <p:sldId id="722" r:id="rId7"/>
    <p:sldId id="364" r:id="rId8"/>
    <p:sldId id="744" r:id="rId9"/>
    <p:sldId id="404" r:id="rId10"/>
    <p:sldId id="603" r:id="rId11"/>
    <p:sldId id="771" r:id="rId12"/>
    <p:sldId id="719" r:id="rId13"/>
    <p:sldId id="732" r:id="rId14"/>
    <p:sldId id="698" r:id="rId15"/>
    <p:sldId id="629" r:id="rId16"/>
    <p:sldId id="747" r:id="rId17"/>
    <p:sldId id="772" r:id="rId18"/>
    <p:sldId id="502" r:id="rId19"/>
    <p:sldId id="503" r:id="rId20"/>
    <p:sldId id="601" r:id="rId21"/>
    <p:sldId id="693" r:id="rId22"/>
    <p:sldId id="602" r:id="rId23"/>
    <p:sldId id="638" r:id="rId24"/>
    <p:sldId id="454" r:id="rId25"/>
    <p:sldId id="451" r:id="rId26"/>
    <p:sldId id="449" r:id="rId27"/>
    <p:sldId id="366" r:id="rId28"/>
    <p:sldId id="696" r:id="rId29"/>
    <p:sldId id="699" r:id="rId30"/>
    <p:sldId id="750" r:id="rId31"/>
    <p:sldId id="751" r:id="rId32"/>
    <p:sldId id="752" r:id="rId33"/>
    <p:sldId id="753" r:id="rId34"/>
    <p:sldId id="754" r:id="rId35"/>
    <p:sldId id="755" r:id="rId36"/>
    <p:sldId id="756" r:id="rId37"/>
    <p:sldId id="757" r:id="rId38"/>
    <p:sldId id="758" r:id="rId39"/>
    <p:sldId id="759" r:id="rId40"/>
    <p:sldId id="760" r:id="rId41"/>
    <p:sldId id="761" r:id="rId42"/>
    <p:sldId id="762" r:id="rId43"/>
    <p:sldId id="763" r:id="rId44"/>
    <p:sldId id="764" r:id="rId45"/>
    <p:sldId id="765" r:id="rId46"/>
    <p:sldId id="766" r:id="rId47"/>
    <p:sldId id="767" r:id="rId48"/>
    <p:sldId id="768" r:id="rId49"/>
    <p:sldId id="769" r:id="rId50"/>
    <p:sldId id="770" r:id="rId51"/>
  </p:sldIdLst>
  <p:sldSz cx="12192000" cy="6858000"/>
  <p:notesSz cx="6794500" cy="99314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1313"/>
    <a:srgbClr val="545454"/>
    <a:srgbClr val="161645"/>
    <a:srgbClr val="FF7C80"/>
    <a:srgbClr val="BBE0E3"/>
    <a:srgbClr val="663300"/>
    <a:srgbClr val="FFFFFF"/>
    <a:srgbClr val="0A0A20"/>
    <a:srgbClr val="33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94273" autoAdjust="0"/>
  </p:normalViewPr>
  <p:slideViewPr>
    <p:cSldViewPr>
      <p:cViewPr varScale="1">
        <p:scale>
          <a:sx n="50" d="100"/>
          <a:sy n="50" d="100"/>
        </p:scale>
        <p:origin x="60" y="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5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40963"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50" charset="-128"/>
              </a:defRPr>
            </a:lvl1pPr>
          </a:lstStyle>
          <a:p>
            <a:pPr>
              <a:defRPr/>
            </a:pPr>
            <a:endParaRPr lang="en-US" altLang="ja-JP"/>
          </a:p>
        </p:txBody>
      </p:sp>
      <p:sp>
        <p:nvSpPr>
          <p:cNvPr id="247812"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966"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40967"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466502F7-D64D-48DD-B682-3D80E8F134B7}" type="slidenum">
              <a:rPr lang="en-US" altLang="ja-JP"/>
              <a:pPr>
                <a:defRPr/>
              </a:pPr>
              <a:t>‹#›</a:t>
            </a:fld>
            <a:endParaRPr lang="en-US" altLang="ja-JP"/>
          </a:p>
        </p:txBody>
      </p:sp>
    </p:spTree>
    <p:extLst>
      <p:ext uri="{BB962C8B-B14F-4D97-AF65-F5344CB8AC3E}">
        <p14:creationId xmlns:p14="http://schemas.microsoft.com/office/powerpoint/2010/main" val="752891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87313" y="744538"/>
            <a:ext cx="6619875" cy="3724275"/>
          </a:xfrm>
          <a:ln/>
        </p:spPr>
      </p:sp>
      <p:sp>
        <p:nvSpPr>
          <p:cNvPr id="248835"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48836" name="スライド番号プレースホルダ 3"/>
          <p:cNvSpPr>
            <a:spLocks noGrp="1"/>
          </p:cNvSpPr>
          <p:nvPr>
            <p:ph type="sldNum" sz="quarter" idx="5"/>
          </p:nvPr>
        </p:nvSpPr>
        <p:spPr>
          <a:noFill/>
        </p:spPr>
        <p:txBody>
          <a:bodyPr/>
          <a:lstStyle/>
          <a:p>
            <a:fld id="{2345E60A-AE5C-479F-87A6-E470D97D6E96}" type="slidenum">
              <a:rPr lang="en-US" altLang="ja-JP" smtClean="0">
                <a:latin typeface="Arial" charset="0"/>
                <a:ea typeface="ＭＳ Ｐゴシック" charset="-128"/>
              </a:rPr>
              <a:pPr/>
              <a:t>17</a:t>
            </a:fld>
            <a:endParaRPr lang="en-US" altLang="ja-JP" dirty="0">
              <a:latin typeface="Arial" charset="0"/>
              <a:ea typeface="ＭＳ Ｐゴシック" charset="-128"/>
            </a:endParaRPr>
          </a:p>
        </p:txBody>
      </p:sp>
    </p:spTree>
    <p:extLst>
      <p:ext uri="{BB962C8B-B14F-4D97-AF65-F5344CB8AC3E}">
        <p14:creationId xmlns:p14="http://schemas.microsoft.com/office/powerpoint/2010/main" val="6980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87313" y="744538"/>
            <a:ext cx="6619875" cy="3724275"/>
          </a:xfrm>
          <a:ln/>
        </p:spPr>
      </p:sp>
      <p:sp>
        <p:nvSpPr>
          <p:cNvPr id="248835"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48836" name="スライド番号プレースホルダ 3"/>
          <p:cNvSpPr>
            <a:spLocks noGrp="1"/>
          </p:cNvSpPr>
          <p:nvPr>
            <p:ph type="sldNum" sz="quarter" idx="5"/>
          </p:nvPr>
        </p:nvSpPr>
        <p:spPr>
          <a:noFill/>
        </p:spPr>
        <p:txBody>
          <a:bodyPr/>
          <a:lstStyle/>
          <a:p>
            <a:fld id="{2345E60A-AE5C-479F-87A6-E470D97D6E96}" type="slidenum">
              <a:rPr lang="en-US" altLang="ja-JP" smtClean="0">
                <a:latin typeface="Arial" charset="0"/>
                <a:ea typeface="ＭＳ Ｐゴシック" charset="-128"/>
              </a:rPr>
              <a:pPr/>
              <a:t>18</a:t>
            </a:fld>
            <a:endParaRPr lang="en-US" altLang="ja-JP" dirty="0">
              <a:latin typeface="Arial" charset="0"/>
              <a:ea typeface="ＭＳ Ｐゴシック" charset="-128"/>
            </a:endParaRPr>
          </a:p>
        </p:txBody>
      </p:sp>
    </p:spTree>
    <p:extLst>
      <p:ext uri="{BB962C8B-B14F-4D97-AF65-F5344CB8AC3E}">
        <p14:creationId xmlns:p14="http://schemas.microsoft.com/office/powerpoint/2010/main" val="258351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66502F7-D64D-48DD-B682-3D80E8F134B7}" type="slidenum">
              <a:rPr lang="en-US" altLang="ja-JP" smtClean="0"/>
              <a:pPr>
                <a:defRPr/>
              </a:pPr>
              <a:t>19</a:t>
            </a:fld>
            <a:endParaRPr lang="en-US" altLang="ja-JP" dirty="0"/>
          </a:p>
        </p:txBody>
      </p:sp>
    </p:spTree>
    <p:extLst>
      <p:ext uri="{BB962C8B-B14F-4D97-AF65-F5344CB8AC3E}">
        <p14:creationId xmlns:p14="http://schemas.microsoft.com/office/powerpoint/2010/main" val="152480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87313" y="744538"/>
            <a:ext cx="6619875" cy="3724275"/>
          </a:xfrm>
          <a:ln/>
        </p:spPr>
      </p:sp>
      <p:sp>
        <p:nvSpPr>
          <p:cNvPr id="248835"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48836"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45E60A-AE5C-479F-87A6-E470D97D6E96}"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5879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8A5EB-F36C-49DA-999C-10E2F48D4E9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0883" name="Rectangle 2"/>
          <p:cNvSpPr>
            <a:spLocks noGrp="1" noRot="1" noChangeAspect="1" noChangeArrowheads="1" noTextEdit="1"/>
          </p:cNvSpPr>
          <p:nvPr>
            <p:ph type="sldImg"/>
          </p:nvPr>
        </p:nvSpPr>
        <p:spPr>
          <a:xfrm>
            <a:off x="87313" y="744538"/>
            <a:ext cx="6619875" cy="3724275"/>
          </a:xfrm>
          <a:ln/>
        </p:spPr>
      </p:sp>
      <p:sp>
        <p:nvSpPr>
          <p:cNvPr id="250884" name="Rectangle 3"/>
          <p:cNvSpPr>
            <a:spLocks noGrp="1" noChangeArrowheads="1"/>
          </p:cNvSpPr>
          <p:nvPr>
            <p:ph type="body" idx="1"/>
          </p:nvPr>
        </p:nvSpPr>
        <p:spPr>
          <a:xfrm>
            <a:off x="679450" y="4719638"/>
            <a:ext cx="5435600" cy="4467225"/>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2950539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4A35E2-0A36-4A63-AC0C-B8C44DE7C09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9859" name="Rectangle 2"/>
          <p:cNvSpPr>
            <a:spLocks noGrp="1" noRot="1" noChangeAspect="1" noChangeArrowheads="1" noTextEdit="1"/>
          </p:cNvSpPr>
          <p:nvPr>
            <p:ph type="sldImg"/>
          </p:nvPr>
        </p:nvSpPr>
        <p:spPr>
          <a:xfrm>
            <a:off x="87313" y="744538"/>
            <a:ext cx="6619875" cy="3724275"/>
          </a:xfrm>
          <a:ln/>
        </p:spPr>
      </p:sp>
      <p:sp>
        <p:nvSpPr>
          <p:cNvPr id="249860" name="Rectangle 3"/>
          <p:cNvSpPr>
            <a:spLocks noGrp="1" noChangeArrowheads="1"/>
          </p:cNvSpPr>
          <p:nvPr>
            <p:ph type="body" idx="1"/>
          </p:nvPr>
        </p:nvSpPr>
        <p:spPr>
          <a:xfrm>
            <a:off x="679450" y="4719638"/>
            <a:ext cx="5435600" cy="4467225"/>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49845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8A5EB-F36C-49DA-999C-10E2F48D4E9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0883" name="Rectangle 2"/>
          <p:cNvSpPr>
            <a:spLocks noGrp="1" noRot="1" noChangeAspect="1" noChangeArrowheads="1" noTextEdit="1"/>
          </p:cNvSpPr>
          <p:nvPr>
            <p:ph type="sldImg"/>
          </p:nvPr>
        </p:nvSpPr>
        <p:spPr>
          <a:xfrm>
            <a:off x="87313" y="744538"/>
            <a:ext cx="6619875" cy="3724275"/>
          </a:xfrm>
          <a:ln/>
        </p:spPr>
      </p:sp>
      <p:sp>
        <p:nvSpPr>
          <p:cNvPr id="250884" name="Rectangle 3"/>
          <p:cNvSpPr>
            <a:spLocks noGrp="1" noChangeArrowheads="1"/>
          </p:cNvSpPr>
          <p:nvPr>
            <p:ph type="body" idx="1"/>
          </p:nvPr>
        </p:nvSpPr>
        <p:spPr>
          <a:xfrm>
            <a:off x="679450" y="4719638"/>
            <a:ext cx="5435600" cy="4467225"/>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39464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87313" y="744538"/>
            <a:ext cx="6619875" cy="3724275"/>
          </a:xfrm>
          <a:ln/>
        </p:spPr>
      </p:sp>
      <p:sp>
        <p:nvSpPr>
          <p:cNvPr id="248835"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48836"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45E60A-AE5C-479F-87A6-E470D97D6E96}"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5768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DCAAB14-72E5-4EBF-8C32-81E516EB16B4}" type="slidenum">
              <a:rPr lang="en-US" altLang="ja-JP"/>
              <a:pPr>
                <a:defRPr/>
              </a:pPr>
              <a:t>‹#›</a:t>
            </a:fld>
            <a:endParaRPr lang="en-US" altLang="ja-JP"/>
          </a:p>
        </p:txBody>
      </p:sp>
    </p:spTree>
  </p:cSld>
  <p:clrMapOvr>
    <a:masterClrMapping/>
  </p:clrMapOvr>
  <p:transition spd="med">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4B0A16B-111D-4E3E-831A-7FAE98FC715A}" type="slidenum">
              <a:rPr lang="en-US" altLang="ja-JP"/>
              <a:pPr>
                <a:defRPr/>
              </a:pPr>
              <a:t>‹#›</a:t>
            </a:fld>
            <a:endParaRPr lang="en-US" altLang="ja-JP"/>
          </a:p>
        </p:txBody>
      </p:sp>
    </p:spTree>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EBD73D-0035-4190-8771-20CB2D699C1A}" type="slidenum">
              <a:rPr lang="en-US" altLang="ja-JP"/>
              <a:pPr>
                <a:defRPr/>
              </a:pPr>
              <a:t>‹#›</a:t>
            </a:fld>
            <a:endParaRPr lang="en-US" altLang="ja-JP"/>
          </a:p>
        </p:txBody>
      </p:sp>
    </p:spTree>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F5A7671-E72E-43A7-9376-3B75FEAB3E4D}" type="slidenum">
              <a:rPr lang="en-US" altLang="ja-JP"/>
              <a:pPr>
                <a:defRPr/>
              </a:pPr>
              <a:t>‹#›</a:t>
            </a:fld>
            <a:endParaRPr lang="en-US" altLang="ja-JP"/>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endParaRPr 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日付プレースホルダー 3"/>
          <p:cNvSpPr>
            <a:spLocks noGrp="1"/>
          </p:cNvSpPr>
          <p:nvPr>
            <p:ph type="dt" sz="half" idx="10"/>
          </p:nvPr>
        </p:nvSpPr>
        <p:spPr/>
        <p:txBody>
          <a:bodyPr/>
          <a:lstStyle/>
          <a:p>
            <a:fld id="{C7039EC0-4D24-4659-B2D5-270F547288DC}" type="datetimeFigureOut">
              <a:rPr lang="en-US" smtClean="0">
                <a:solidFill>
                  <a:prstClr val="black">
                    <a:tint val="75000"/>
                  </a:prstClr>
                </a:solidFill>
              </a:rPr>
              <a:pPr/>
              <a:t>4/6/2021</a:t>
            </a:fld>
            <a:endParaRPr 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A1BA39-DB90-4EA2-9F2B-F61BB6DF81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97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kumimoji="0" lang="en-US" altLang="ja-JP" sz="1800" kern="0">
              <a:solidFill>
                <a:sysClr val="windowText" lastClr="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kumimoji="0" lang="en-US" altLang="ja-JP" sz="1800" kern="0">
              <a:solidFill>
                <a:sysClr val="windowText" lastClr="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defRPr/>
            </a:pPr>
            <a:fld id="{EB380EE9-5396-4187-AB00-A877457BB868}" type="slidenum">
              <a:rPr kumimoji="0" lang="en-US" altLang="ja-JP" sz="1800" kern="0" smtClean="0">
                <a:solidFill>
                  <a:sysClr val="windowText" lastClr="000000"/>
                </a:solidFill>
              </a:rPr>
              <a:pPr fontAlgn="auto">
                <a:spcBef>
                  <a:spcPts val="0"/>
                </a:spcBef>
                <a:spcAft>
                  <a:spcPts val="0"/>
                </a:spcAft>
                <a:defRPr/>
              </a:pPr>
              <a:t>‹#›</a:t>
            </a:fld>
            <a:endParaRPr kumimoji="0" lang="en-US" altLang="ja-JP" sz="1800" kern="0">
              <a:solidFill>
                <a:sysClr val="windowText" lastClr="000000"/>
              </a:solidFill>
            </a:endParaRPr>
          </a:p>
        </p:txBody>
      </p:sp>
    </p:spTree>
    <p:extLst>
      <p:ext uri="{BB962C8B-B14F-4D97-AF65-F5344CB8AC3E}">
        <p14:creationId xmlns:p14="http://schemas.microsoft.com/office/powerpoint/2010/main" val="538430600"/>
      </p:ext>
    </p:extLst>
  </p:cSld>
  <p:clrMapOvr>
    <a:masterClrMapping/>
  </p:clrMapOvr>
  <p:transition spd="med">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kumimoji="0" lang="en-US" altLang="ja-JP" sz="1800" kern="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kumimoji="0" lang="en-US" altLang="ja-JP" sz="1800" kern="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defRPr/>
            </a:pPr>
            <a:fld id="{D0DE5CCE-54B5-4774-AB5B-3C33BB121D86}" type="slidenum">
              <a:rPr kumimoji="0" lang="en-US" altLang="ja-JP" sz="1800" kern="0" smtClean="0">
                <a:solidFill>
                  <a:srgbClr val="000000"/>
                </a:solidFill>
              </a:rPr>
              <a:pPr fontAlgn="auto">
                <a:spcBef>
                  <a:spcPts val="0"/>
                </a:spcBef>
                <a:spcAft>
                  <a:spcPts val="0"/>
                </a:spcAft>
                <a:defRPr/>
              </a:pPr>
              <a:t>‹#›</a:t>
            </a:fld>
            <a:endParaRPr kumimoji="0" lang="en-US" altLang="ja-JP" sz="1800" kern="0">
              <a:solidFill>
                <a:srgbClr val="000000"/>
              </a:solidFill>
            </a:endParaRPr>
          </a:p>
        </p:txBody>
      </p:sp>
    </p:spTree>
    <p:extLst>
      <p:ext uri="{BB962C8B-B14F-4D97-AF65-F5344CB8AC3E}">
        <p14:creationId xmlns:p14="http://schemas.microsoft.com/office/powerpoint/2010/main" val="159865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kumimoji="0" lang="en-US" altLang="ja-JP" sz="1800" kern="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kumimoji="0" lang="en-US" altLang="ja-JP" sz="1800" kern="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defRPr/>
            </a:pPr>
            <a:fld id="{D0DE5CCE-54B5-4774-AB5B-3C33BB121D86}" type="slidenum">
              <a:rPr kumimoji="0" lang="en-US" altLang="ja-JP" sz="1800" kern="0" smtClean="0">
                <a:solidFill>
                  <a:srgbClr val="000000"/>
                </a:solidFill>
              </a:rPr>
              <a:pPr fontAlgn="auto">
                <a:spcBef>
                  <a:spcPts val="0"/>
                </a:spcBef>
                <a:spcAft>
                  <a:spcPts val="0"/>
                </a:spcAft>
                <a:defRPr/>
              </a:pPr>
              <a:t>‹#›</a:t>
            </a:fld>
            <a:endParaRPr kumimoji="0" lang="en-US" altLang="ja-JP" sz="1800" kern="0">
              <a:solidFill>
                <a:srgbClr val="000000"/>
              </a:solidFill>
            </a:endParaRPr>
          </a:p>
        </p:txBody>
      </p:sp>
    </p:spTree>
    <p:extLst>
      <p:ext uri="{BB962C8B-B14F-4D97-AF65-F5344CB8AC3E}">
        <p14:creationId xmlns:p14="http://schemas.microsoft.com/office/powerpoint/2010/main" val="347416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FA2972F-389E-4C25-858D-0B084EA2B3B5}" type="slidenum">
              <a:rPr lang="en-US" altLang="ja-JP"/>
              <a:pPr>
                <a:defRPr/>
              </a:pPr>
              <a:t>‹#›</a:t>
            </a:fld>
            <a:endParaRPr lang="en-US" altLang="ja-JP"/>
          </a:p>
        </p:txBody>
      </p:sp>
    </p:spTree>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7317655-BF8F-41C0-9A9B-CE52172F4760}" type="slidenum">
              <a:rPr lang="en-US" altLang="ja-JP"/>
              <a:pPr>
                <a:defRPr/>
              </a:pPr>
              <a:t>‹#›</a:t>
            </a:fld>
            <a:endParaRPr lang="en-US" altLang="ja-JP"/>
          </a:p>
        </p:txBody>
      </p:sp>
    </p:spTree>
  </p:cSld>
  <p:clrMapOvr>
    <a:masterClrMapping/>
  </p:clrMapOvr>
  <p:transition spd="med">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1116981-839A-41CD-9674-8B04B4D5BCC6}" type="slidenum">
              <a:rPr lang="en-US" altLang="ja-JP"/>
              <a:pPr>
                <a:defRPr/>
              </a:pPr>
              <a:t>‹#›</a:t>
            </a:fld>
            <a:endParaRPr lang="en-US" altLang="ja-JP"/>
          </a:p>
        </p:txBody>
      </p:sp>
    </p:spTree>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626D201-9526-48A4-9C5C-A62FBD435537}" type="slidenum">
              <a:rPr lang="en-US" altLang="ja-JP"/>
              <a:pPr>
                <a:defRPr/>
              </a:pPr>
              <a:t>‹#›</a:t>
            </a:fld>
            <a:endParaRPr lang="en-US" altLang="ja-JP"/>
          </a:p>
        </p:txBody>
      </p:sp>
    </p:spTree>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0A7E619-224D-485F-8C56-969DDB2E4A59}" type="slidenum">
              <a:rPr lang="en-US" altLang="ja-JP"/>
              <a:pPr>
                <a:defRPr/>
              </a:pPr>
              <a:t>‹#›</a:t>
            </a:fld>
            <a:endParaRPr lang="en-US" altLang="ja-JP"/>
          </a:p>
        </p:txBody>
      </p:sp>
    </p:spTree>
  </p:cSld>
  <p:clrMapOvr>
    <a:masterClrMapping/>
  </p:clrMapOvr>
  <p:transition spd="med">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7E7AFBA-6F9F-4EA6-ACD3-49CB3964E301}" type="slidenum">
              <a:rPr lang="en-US" altLang="ja-JP"/>
              <a:pPr>
                <a:defRPr/>
              </a:pPr>
              <a:t>‹#›</a:t>
            </a:fld>
            <a:endParaRPr lang="en-US" altLang="ja-JP"/>
          </a:p>
        </p:txBody>
      </p:sp>
    </p:spTree>
  </p:cSld>
  <p:clrMapOvr>
    <a:masterClrMapping/>
  </p:clrMapOvr>
  <p:transition spd="med">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BA24AEE-BFFF-4A67-A15C-7C6F0E6D5F30}" type="slidenum">
              <a:rPr lang="en-US" altLang="ja-JP"/>
              <a:pPr>
                <a:defRPr/>
              </a:pPr>
              <a:t>‹#›</a:t>
            </a:fld>
            <a:endParaRPr lang="en-US" altLang="ja-JP"/>
          </a:p>
        </p:txBody>
      </p:sp>
    </p:spTree>
  </p:cSld>
  <p:clrMapOvr>
    <a:masterClrMapping/>
  </p:clrMapOvr>
  <p:transition spd="med">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08D2E13-CBB8-4567-AD0B-516B1A7D4A91}" type="slidenum">
              <a:rPr lang="en-US" altLang="ja-JP"/>
              <a:pPr>
                <a:defRPr/>
              </a:pPr>
              <a:t>‹#›</a:t>
            </a:fld>
            <a:endParaRPr lang="en-US" altLang="ja-JP"/>
          </a:p>
        </p:txBody>
      </p:sp>
    </p:spTree>
  </p:cSld>
  <p:clrMapOvr>
    <a:masterClrMapping/>
  </p:clrMapOvr>
  <p:transition spd="med">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F0AD594D-7F75-42E5-B798-E9277D2DFF9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66B6905-649F-40E1-B2AD-9CF86B3BEC4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009" r:id="rId1"/>
  </p:sldLayoutIdLst>
  <p:transition spd="slow">
    <p:random/>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7039EC0-4D24-4659-B2D5-270F547288DC}" type="datetimeFigureOut">
              <a:rPr kumimoji="0" lang="en-US" smtClean="0">
                <a:solidFill>
                  <a:prstClr val="black">
                    <a:tint val="75000"/>
                  </a:prstClr>
                </a:solidFill>
                <a:latin typeface="Calibri"/>
                <a:ea typeface="+mn-ea"/>
              </a:rPr>
              <a:pPr fontAlgn="auto">
                <a:spcBef>
                  <a:spcPts val="0"/>
                </a:spcBef>
                <a:spcAft>
                  <a:spcPts val="0"/>
                </a:spcAft>
              </a:pPr>
              <a:t>4/6/2021</a:t>
            </a:fld>
            <a:endParaRPr kumimoji="0" lang="en-US">
              <a:solidFill>
                <a:prstClr val="black">
                  <a:tint val="75000"/>
                </a:prstClr>
              </a:solidFill>
              <a:latin typeface="Calibri"/>
              <a:ea typeface="+mn-ea"/>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A1BA39-DB90-4EA2-9F2B-F61BB6DF81D9}"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extLst>
      <p:ext uri="{BB962C8B-B14F-4D97-AF65-F5344CB8AC3E}">
        <p14:creationId xmlns:p14="http://schemas.microsoft.com/office/powerpoint/2010/main" val="1375794173"/>
      </p:ext>
    </p:extLst>
  </p:cSld>
  <p:clrMap bg1="lt1" tx1="dk1" bg2="lt2" tx2="dk2" accent1="accent1" accent2="accent2" accent3="accent3" accent4="accent4" accent5="accent5" accent6="accent6" hlink="hlink" folHlink="folHlink"/>
  <p:sldLayoutIdLst>
    <p:sldLayoutId id="21474840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70E38ACF-E83A-4EF2-B535-1B14C474812D}" type="slidenum">
              <a:rPr lang="en-US" altLang="ja-JP"/>
              <a:pPr>
                <a:defRPr/>
              </a:pPr>
              <a:t>‹#›</a:t>
            </a:fld>
            <a:endParaRPr lang="en-US" altLang="ja-JP"/>
          </a:p>
        </p:txBody>
      </p:sp>
    </p:spTree>
    <p:extLst>
      <p:ext uri="{BB962C8B-B14F-4D97-AF65-F5344CB8AC3E}">
        <p14:creationId xmlns:p14="http://schemas.microsoft.com/office/powerpoint/2010/main" val="2694820050"/>
      </p:ext>
    </p:extLst>
  </p:cSld>
  <p:clrMap bg1="lt1" tx1="dk1" bg2="lt2" tx2="dk2" accent1="accent1" accent2="accent2" accent3="accent3" accent4="accent4" accent5="accent5" accent6="accent6" hlink="hlink" folHlink="folHlink"/>
  <p:sldLayoutIdLst>
    <p:sldLayoutId id="2147484087" r:id="rId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DDE8044-A771-4E20-A2FE-3E8816190FDA}" type="datetimeFigureOut">
              <a:rPr kumimoji="0" lang="en-US" smtClean="0">
                <a:solidFill>
                  <a:prstClr val="black">
                    <a:tint val="75000"/>
                  </a:prstClr>
                </a:solidFill>
                <a:latin typeface="Calibri"/>
              </a:rPr>
              <a:pPr fontAlgn="auto">
                <a:spcBef>
                  <a:spcPts val="0"/>
                </a:spcBef>
                <a:spcAft>
                  <a:spcPts val="0"/>
                </a:spcAft>
              </a:pPr>
              <a:t>4/6/2021</a:t>
            </a:fld>
            <a:endParaRPr kumimoji="0" 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A054595-8362-4C5D-9BDD-D8750FF6C87B}" type="slidenum">
              <a:rPr kumimoji="0" lang="en-US" smtClean="0">
                <a:solidFill>
                  <a:prstClr val="black">
                    <a:tint val="75000"/>
                  </a:prstClr>
                </a:solidFill>
                <a:latin typeface="Calibri"/>
              </a:rPr>
              <a:pPr fontAlgn="auto">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p14="http://schemas.microsoft.com/office/powerpoint/2010/main" val="3964939562"/>
      </p:ext>
    </p:extLst>
  </p:cSld>
  <p:clrMap bg1="lt1" tx1="dk1" bg2="lt2" tx2="dk2" accent1="accent1" accent2="accent2" accent3="accent3" accent4="accent4" accent5="accent5" accent6="accent6" hlink="hlink" folHlink="folHlink"/>
  <p:sldLayoutIdLst>
    <p:sldLayoutId id="21474840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latin typeface="Times New Roman"/>
              <a:ea typeface="ＭＳ Ｐゴシック"/>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latin typeface="Times New Roman"/>
              <a:ea typeface="ＭＳ Ｐゴシック"/>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C602C-895E-4D21-B980-0A249DA3D5D3}" type="slidenum">
              <a:rPr lang="en-US" altLang="ja-JP">
                <a:solidFill>
                  <a:srgbClr val="000000"/>
                </a:solidFill>
                <a:latin typeface="Times New Roman"/>
                <a:ea typeface="ＭＳ Ｐゴシック"/>
              </a:rPr>
              <a:pPr>
                <a:defRPr/>
              </a:pPr>
              <a:t>‹#›</a:t>
            </a:fld>
            <a:endParaRPr lang="en-US" altLang="ja-JP">
              <a:solidFill>
                <a:srgbClr val="000000"/>
              </a:solidFill>
              <a:latin typeface="Times New Roman"/>
              <a:ea typeface="ＭＳ Ｐゴシック"/>
            </a:endParaRPr>
          </a:p>
        </p:txBody>
      </p:sp>
    </p:spTree>
    <p:extLst>
      <p:ext uri="{BB962C8B-B14F-4D97-AF65-F5344CB8AC3E}">
        <p14:creationId xmlns:p14="http://schemas.microsoft.com/office/powerpoint/2010/main" val="3314071261"/>
      </p:ext>
    </p:extLst>
  </p:cSld>
  <p:clrMap bg1="lt1" tx1="dk1" bg2="lt2" tx2="dk2" accent1="accent1" accent2="accent2" accent3="accent3" accent4="accent4" accent5="accent5" accent6="accent6" hlink="hlink" folHlink="folHlink"/>
  <p:sldLayoutIdLst>
    <p:sldLayoutId id="214748409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10.m4a"/><Relationship Id="rId7" Type="http://schemas.openxmlformats.org/officeDocument/2006/relationships/image" Target="../media/image9.jpe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m4a"/><Relationship Id="rId7" Type="http://schemas.openxmlformats.org/officeDocument/2006/relationships/image" Target="../media/image14.jp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jpe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www.ep.sci.hokudai.ac.jp/~heki/phys_inter.htm"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1.png"/><Relationship Id="rId2" Type="http://schemas.microsoft.com/office/2007/relationships/media" Target="../media/media32.m4a"/><Relationship Id="rId1" Type="http://schemas.openxmlformats.org/officeDocument/2006/relationships/tags" Target="../tags/tag17.xml"/><Relationship Id="rId6" Type="http://schemas.openxmlformats.org/officeDocument/2006/relationships/image" Target="../media/image24.gif"/><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hyperlink" Target="https://www.know.cf/enciclopedia/en/Bernardo_Strozzi" TargetMode="Externa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36.m4a"/><Relationship Id="rId7" Type="http://schemas.openxmlformats.org/officeDocument/2006/relationships/image" Target="../media/image29.jpg"/><Relationship Id="rId2" Type="http://schemas.microsoft.com/office/2007/relationships/media" Target="../media/media36.m4a"/><Relationship Id="rId1" Type="http://schemas.openxmlformats.org/officeDocument/2006/relationships/tags" Target="../tags/tag20.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slideLayout" Target="../slideLayouts/slideLayout14.xm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33.jpg"/><Relationship Id="rId2" Type="http://schemas.microsoft.com/office/2007/relationships/media" Target="../media/media37.m4a"/><Relationship Id="rId1" Type="http://schemas.openxmlformats.org/officeDocument/2006/relationships/tags" Target="../tags/tag2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image" Target="../media/image34.jpg"/><Relationship Id="rId4"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9.m4a"/><Relationship Id="rId7" Type="http://schemas.openxmlformats.org/officeDocument/2006/relationships/image" Target="../media/image36.png"/><Relationship Id="rId2" Type="http://schemas.microsoft.com/office/2007/relationships/media" Target="../media/media39.m4a"/><Relationship Id="rId1" Type="http://schemas.openxmlformats.org/officeDocument/2006/relationships/tags" Target="../tags/tag23.xml"/><Relationship Id="rId6" Type="http://schemas.openxmlformats.org/officeDocument/2006/relationships/image" Target="../media/image28.gif"/><Relationship Id="rId5" Type="http://schemas.openxmlformats.org/officeDocument/2006/relationships/image" Target="../media/image35.jpg"/><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hyperlink" Target="http://www.ep.sci.hokudai.ac.jp/~heki/phys_inter.htm"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media40.m4a"/><Relationship Id="rId7" Type="http://schemas.openxmlformats.org/officeDocument/2006/relationships/image" Target="../media/image39.jpg"/><Relationship Id="rId2" Type="http://schemas.microsoft.com/office/2007/relationships/media" Target="../media/media40.m4a"/><Relationship Id="rId1" Type="http://schemas.openxmlformats.org/officeDocument/2006/relationships/tags" Target="../tags/tag24.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image" Target="../media/image24.gif"/><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2.m4a"/><Relationship Id="rId7" Type="http://schemas.openxmlformats.org/officeDocument/2006/relationships/image" Target="../media/image44.jpg"/><Relationship Id="rId2" Type="http://schemas.microsoft.com/office/2007/relationships/media" Target="../media/media42.m4a"/><Relationship Id="rId1" Type="http://schemas.openxmlformats.org/officeDocument/2006/relationships/tags" Target="../tags/tag26.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3.m4a"/><Relationship Id="rId7" Type="http://schemas.openxmlformats.org/officeDocument/2006/relationships/image" Target="../media/image47.jpg"/><Relationship Id="rId2" Type="http://schemas.microsoft.com/office/2007/relationships/media" Target="../media/media43.m4a"/><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1.png"/><Relationship Id="rId2" Type="http://schemas.microsoft.com/office/2007/relationships/media" Target="../media/media44.m4a"/><Relationship Id="rId1" Type="http://schemas.openxmlformats.org/officeDocument/2006/relationships/tags" Target="../tags/tag28.xml"/><Relationship Id="rId6" Type="http://schemas.openxmlformats.org/officeDocument/2006/relationships/image" Target="../media/image24.gif"/><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08213" y="980728"/>
            <a:ext cx="8031162" cy="1470025"/>
          </a:xfrm>
        </p:spPr>
        <p:txBody>
          <a:bodyPr/>
          <a:lstStyle/>
          <a:p>
            <a:pPr eaLnBrk="1" hangingPunct="1"/>
            <a:r>
              <a:rPr lang="ja-JP" altLang="en-US" sz="5400" dirty="0">
                <a:solidFill>
                  <a:srgbClr val="BBE0E3"/>
                </a:solidFill>
                <a:latin typeface="HGP教科書体" panose="02020600000000000000" pitchFamily="18" charset="-128"/>
                <a:ea typeface="HGP教科書体" panose="02020600000000000000" pitchFamily="18" charset="-128"/>
              </a:rPr>
              <a:t>地球内部物理学</a:t>
            </a:r>
            <a:br>
              <a:rPr lang="en-US" altLang="ja-JP" dirty="0">
                <a:solidFill>
                  <a:srgbClr val="BBE0E3"/>
                </a:solidFill>
                <a:latin typeface="小塚ゴシック Pro L" pitchFamily="34" charset="-128"/>
                <a:ea typeface="小塚ゴシック Pro L" pitchFamily="34" charset="-128"/>
              </a:rPr>
            </a:br>
            <a:r>
              <a:rPr lang="en-US" altLang="ja-JP" sz="2800" dirty="0">
                <a:solidFill>
                  <a:srgbClr val="BBE0E3"/>
                </a:solidFill>
                <a:latin typeface="Comic Sans MS" panose="030F0702030302020204" pitchFamily="66" charset="0"/>
                <a:ea typeface="小塚ゴシック Pro L" pitchFamily="34" charset="-128"/>
              </a:rPr>
              <a:t>Physics of the Earth’s Interior</a:t>
            </a:r>
            <a:endParaRPr lang="ja-JP" altLang="en-US" sz="4000" dirty="0">
              <a:solidFill>
                <a:srgbClr val="BBE0E3"/>
              </a:solidFill>
              <a:latin typeface="Comic Sans MS" panose="030F0702030302020204" pitchFamily="66" charset="0"/>
              <a:ea typeface="小塚ゴシック Pro L" pitchFamily="34" charset="-128"/>
            </a:endParaRPr>
          </a:p>
        </p:txBody>
      </p:sp>
      <p:sp>
        <p:nvSpPr>
          <p:cNvPr id="15363" name="Rectangle 3"/>
          <p:cNvSpPr>
            <a:spLocks noGrp="1" noChangeArrowheads="1"/>
          </p:cNvSpPr>
          <p:nvPr>
            <p:ph type="subTitle" idx="1"/>
          </p:nvPr>
        </p:nvSpPr>
        <p:spPr>
          <a:xfrm>
            <a:off x="1955540" y="3656385"/>
            <a:ext cx="8280920" cy="2033772"/>
          </a:xfrm>
        </p:spPr>
        <p:txBody>
          <a:bodyPr/>
          <a:lstStyle/>
          <a:p>
            <a:pPr eaLnBrk="1" hangingPunct="1"/>
            <a:r>
              <a:rPr lang="ja-JP" altLang="en-US" dirty="0">
                <a:solidFill>
                  <a:srgbClr val="FF7C80"/>
                </a:solidFill>
                <a:latin typeface="HGP教科書体" panose="02020600000000000000" pitchFamily="18" charset="-128"/>
                <a:ea typeface="HGP教科書体" panose="02020600000000000000" pitchFamily="18" charset="-128"/>
              </a:rPr>
              <a:t>北海道大学理学院 </a:t>
            </a:r>
            <a:r>
              <a:rPr lang="en-US" altLang="ja-JP" sz="2000" dirty="0">
                <a:solidFill>
                  <a:srgbClr val="FF7C80"/>
                </a:solidFill>
                <a:latin typeface="游ゴシック" panose="020B0400000000000000" pitchFamily="50" charset="-128"/>
                <a:ea typeface="游ゴシック" panose="020B0400000000000000" pitchFamily="50" charset="-128"/>
              </a:rPr>
              <a:t>Hokkaido Univ</a:t>
            </a:r>
            <a:r>
              <a:rPr lang="en-US" altLang="ja-JP" dirty="0">
                <a:solidFill>
                  <a:srgbClr val="FF7C80"/>
                </a:solidFill>
                <a:latin typeface="游ゴシック" panose="020B0400000000000000" pitchFamily="50" charset="-128"/>
                <a:ea typeface="游ゴシック" panose="020B0400000000000000" pitchFamily="50" charset="-128"/>
              </a:rPr>
              <a:t>.</a:t>
            </a:r>
          </a:p>
          <a:p>
            <a:pPr eaLnBrk="1" hangingPunct="1"/>
            <a:r>
              <a:rPr lang="ja-JP" altLang="en-US" dirty="0">
                <a:solidFill>
                  <a:srgbClr val="FF7C80"/>
                </a:solidFill>
                <a:latin typeface="HGP教科書体" panose="02020600000000000000" pitchFamily="18" charset="-128"/>
                <a:ea typeface="HGP教科書体" panose="02020600000000000000" pitchFamily="18" charset="-128"/>
              </a:rPr>
              <a:t>地球惑星ダイナミクス講座 </a:t>
            </a:r>
            <a:r>
              <a:rPr lang="en-US" altLang="ja-JP" sz="2000" dirty="0">
                <a:solidFill>
                  <a:srgbClr val="FF7C80"/>
                </a:solidFill>
                <a:latin typeface="游ゴシック" panose="020B0400000000000000" pitchFamily="50" charset="-128"/>
                <a:ea typeface="游ゴシック" panose="020B0400000000000000" pitchFamily="50" charset="-128"/>
              </a:rPr>
              <a:t>Earth and Planetary Dynamics</a:t>
            </a:r>
            <a:endParaRPr lang="ja-JP" altLang="en-US" sz="2000" dirty="0">
              <a:solidFill>
                <a:srgbClr val="FF7C80"/>
              </a:solidFill>
              <a:latin typeface="游ゴシック" panose="020B0400000000000000" pitchFamily="50" charset="-128"/>
              <a:ea typeface="游ゴシック" panose="020B0400000000000000" pitchFamily="50" charset="-128"/>
            </a:endParaRPr>
          </a:p>
          <a:p>
            <a:pPr eaLnBrk="1" hangingPunct="1"/>
            <a:r>
              <a:rPr lang="ja-JP" altLang="en-US" sz="4000" dirty="0">
                <a:solidFill>
                  <a:srgbClr val="FF7C80"/>
                </a:solidFill>
                <a:latin typeface="HGP教科書体" panose="02020600000000000000" pitchFamily="18" charset="-128"/>
                <a:ea typeface="HGP教科書体" panose="02020600000000000000" pitchFamily="18" charset="-128"/>
              </a:rPr>
              <a:t>日置 幸介</a:t>
            </a:r>
            <a:r>
              <a:rPr lang="ja-JP" altLang="en-US" sz="3600" dirty="0">
                <a:solidFill>
                  <a:srgbClr val="FF7C80"/>
                </a:solidFill>
                <a:latin typeface="游ゴシック" panose="020B0400000000000000" pitchFamily="50" charset="-128"/>
                <a:ea typeface="游ゴシック" panose="020B0400000000000000" pitchFamily="50" charset="-128"/>
              </a:rPr>
              <a:t> </a:t>
            </a:r>
            <a:r>
              <a:rPr lang="en-US" altLang="ja-JP" sz="2400" dirty="0">
                <a:solidFill>
                  <a:srgbClr val="FF7C80"/>
                </a:solidFill>
                <a:latin typeface="游ゴシック" panose="020B0400000000000000" pitchFamily="50" charset="-128"/>
                <a:ea typeface="游ゴシック" panose="020B0400000000000000" pitchFamily="50" charset="-128"/>
              </a:rPr>
              <a:t>Kosuke Heki</a:t>
            </a:r>
            <a:endParaRPr lang="en-US" altLang="ja-JP" sz="3600" dirty="0">
              <a:solidFill>
                <a:srgbClr val="FF7C80"/>
              </a:solidFill>
              <a:latin typeface="游ゴシック" panose="020B0400000000000000" pitchFamily="50" charset="-128"/>
              <a:ea typeface="游ゴシック" panose="020B0400000000000000" pitchFamily="50" charset="-128"/>
            </a:endParaRPr>
          </a:p>
        </p:txBody>
      </p:sp>
      <p:sp>
        <p:nvSpPr>
          <p:cNvPr id="4" name="Text Box 5"/>
          <p:cNvSpPr txBox="1">
            <a:spLocks noChangeArrowheads="1"/>
          </p:cNvSpPr>
          <p:nvPr/>
        </p:nvSpPr>
        <p:spPr bwMode="auto">
          <a:xfrm>
            <a:off x="4128640" y="5490102"/>
            <a:ext cx="5030544" cy="400110"/>
          </a:xfrm>
          <a:prstGeom prst="rect">
            <a:avLst/>
          </a:prstGeom>
          <a:noFill/>
          <a:ln w="9525">
            <a:noFill/>
            <a:miter lim="800000"/>
            <a:headEnd/>
            <a:tailEnd/>
          </a:ln>
        </p:spPr>
        <p:txBody>
          <a:bodyPr wrap="none">
            <a:spAutoFit/>
          </a:bodyPr>
          <a:lstStyle/>
          <a:p>
            <a:r>
              <a:rPr lang="ja-JP" altLang="en-US" sz="2000" dirty="0">
                <a:solidFill>
                  <a:schemeClr val="accent1"/>
                </a:solidFill>
                <a:latin typeface="游ゴシック" panose="020B0400000000000000" pitchFamily="50" charset="-128"/>
                <a:ea typeface="游ゴシック" panose="020B0400000000000000" pitchFamily="50" charset="-128"/>
              </a:rPr>
              <a:t>へ  き   こうすけ　</a:t>
            </a:r>
            <a:r>
              <a:rPr lang="en-US" altLang="ja-JP" sz="2000" dirty="0">
                <a:solidFill>
                  <a:schemeClr val="accent1"/>
                </a:solidFill>
                <a:latin typeface="游ゴシック" panose="020B0400000000000000" pitchFamily="50" charset="-128"/>
                <a:ea typeface="游ゴシック" panose="020B0400000000000000" pitchFamily="50" charset="-128"/>
              </a:rPr>
              <a:t>heki@sci.hokudai.ac.jp</a:t>
            </a:r>
            <a:endParaRPr lang="ja-JP" altLang="en-US" sz="2000" dirty="0">
              <a:solidFill>
                <a:schemeClr val="accent1"/>
              </a:solidFill>
              <a:latin typeface="游ゴシック" panose="020B0400000000000000" pitchFamily="50" charset="-128"/>
              <a:ea typeface="游ゴシック" panose="020B0400000000000000" pitchFamily="50" charset="-128"/>
            </a:endParaRPr>
          </a:p>
        </p:txBody>
      </p:sp>
      <p:pic>
        <p:nvPicPr>
          <p:cNvPr id="2" name="オーディオ 1">
            <a:hlinkClick r:id="" action="ppaction://media"/>
            <a:extLst>
              <a:ext uri="{FF2B5EF4-FFF2-40B4-BE49-F238E27FC236}">
                <a16:creationId xmlns:a16="http://schemas.microsoft.com/office/drawing/2014/main" id="{6E9EF5B9-2061-49F6-987C-D5A7593C0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2233199"/>
      </p:ext>
    </p:extLst>
  </p:cSld>
  <p:clrMapOvr>
    <a:masterClrMapping/>
  </p:clrMapOvr>
  <p:transition spd="med" advTm="298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6" x="12074525" y="3405188"/>
          <p14:tracePt t="714" x="11901488" y="3405188"/>
          <p14:tracePt t="722" x="11758613" y="3405188"/>
          <p14:tracePt t="731" x="11649075" y="3389313"/>
          <p14:tracePt t="738" x="11625263" y="3389313"/>
          <p14:tracePt t="748" x="11609388" y="3389313"/>
          <p14:tracePt t="763" x="11601450" y="3389313"/>
          <p14:tracePt t="828" x="11579225" y="3389313"/>
          <p14:tracePt t="836" x="11547475" y="3389313"/>
          <p14:tracePt t="842" x="11531600" y="3389313"/>
          <p14:tracePt t="850" x="11507788" y="3389313"/>
          <p14:tracePt t="858" x="11491913" y="3389313"/>
          <p14:tracePt t="866" x="11476038" y="3381375"/>
          <p14:tracePt t="874" x="11468100" y="3381375"/>
          <p14:tracePt t="882" x="11460163" y="3381375"/>
          <p14:tracePt t="27076" x="11398250" y="3381375"/>
          <p14:tracePt t="27084" x="11326813" y="3357563"/>
          <p14:tracePt t="27092" x="11310938" y="3357563"/>
          <p14:tracePt t="27108" x="11303000" y="3357563"/>
          <p14:tracePt t="27652" x="11310938" y="3357563"/>
          <p14:tracePt t="27659" x="11412538" y="3357563"/>
          <p14:tracePt t="27667" x="11444288" y="3357563"/>
          <p14:tracePt t="27676" x="11483975" y="3357563"/>
          <p14:tracePt t="27683" x="11499850" y="3357563"/>
          <p14:tracePt t="27695" x="11523663" y="3357563"/>
          <p14:tracePt t="27698" x="11555413" y="3357563"/>
          <p14:tracePt t="27707" x="11633200" y="3357563"/>
          <p14:tracePt t="27714" x="11728450" y="3365500"/>
          <p14:tracePt t="27722" x="11837988" y="3365500"/>
          <p14:tracePt t="27730" x="11963400" y="3365500"/>
          <p14:tracePt t="27739" x="12042775" y="3365500"/>
          <p14:tracePt t="27747" x="12136438" y="33734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9" name="グループ化 8"/>
          <p:cNvGrpSpPr>
            <a:grpSpLocks/>
          </p:cNvGrpSpPr>
          <p:nvPr/>
        </p:nvGrpSpPr>
        <p:grpSpPr bwMode="auto">
          <a:xfrm>
            <a:off x="224721" y="1885498"/>
            <a:ext cx="5780088" cy="4926013"/>
            <a:chOff x="285720" y="1357298"/>
            <a:chExt cx="5780414" cy="4926728"/>
          </a:xfrm>
        </p:grpSpPr>
        <p:pic>
          <p:nvPicPr>
            <p:cNvPr id="7" name="図 6" descr="20090409_doshin.jpg"/>
            <p:cNvPicPr>
              <a:picLocks noChangeAspect="1"/>
            </p:cNvPicPr>
            <p:nvPr/>
          </p:nvPicPr>
          <p:blipFill>
            <a:blip r:embed="rId5" cstate="print"/>
            <a:stretch>
              <a:fillRect/>
            </a:stretch>
          </p:blipFill>
          <p:spPr>
            <a:xfrm>
              <a:off x="285720" y="1357298"/>
              <a:ext cx="5780414" cy="4926728"/>
            </a:xfrm>
            <a:prstGeom prst="rect">
              <a:avLst/>
            </a:prstGeom>
            <a:ln>
              <a:noFill/>
            </a:ln>
            <a:effectLst>
              <a:outerShdw blurRad="292100" dist="139700" dir="2700000" algn="tl" rotWithShape="0">
                <a:srgbClr val="333333">
                  <a:alpha val="65000"/>
                </a:srgbClr>
              </a:outerShdw>
            </a:effectLst>
          </p:spPr>
        </p:pic>
        <p:sp>
          <p:nvSpPr>
            <p:cNvPr id="16399" name="テキスト ボックス 7"/>
            <p:cNvSpPr txBox="1">
              <a:spLocks noChangeArrowheads="1"/>
            </p:cNvSpPr>
            <p:nvPr/>
          </p:nvSpPr>
          <p:spPr bwMode="auto">
            <a:xfrm>
              <a:off x="714348" y="5214950"/>
              <a:ext cx="1734770"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2009 April</a:t>
              </a:r>
              <a:endParaRPr lang="ja-JP" altLang="en-US" sz="2400">
                <a:solidFill>
                  <a:srgbClr val="FF0000"/>
                </a:solidFill>
                <a:latin typeface="Comic Sans MS" pitchFamily="66" charset="0"/>
              </a:endParaRPr>
            </a:p>
          </p:txBody>
        </p:sp>
      </p:grpSp>
      <p:grpSp>
        <p:nvGrpSpPr>
          <p:cNvPr id="12" name="グループ化 11"/>
          <p:cNvGrpSpPr>
            <a:grpSpLocks/>
          </p:cNvGrpSpPr>
          <p:nvPr/>
        </p:nvGrpSpPr>
        <p:grpSpPr bwMode="auto">
          <a:xfrm>
            <a:off x="8899145" y="87957"/>
            <a:ext cx="3122612" cy="6858000"/>
            <a:chOff x="3010436" y="0"/>
            <a:chExt cx="3123127" cy="6858000"/>
          </a:xfrm>
        </p:grpSpPr>
        <p:pic>
          <p:nvPicPr>
            <p:cNvPr id="10" name="図 9" descr="20100206_mainichi.jpg"/>
            <p:cNvPicPr>
              <a:picLocks noChangeAspect="1"/>
            </p:cNvPicPr>
            <p:nvPr/>
          </p:nvPicPr>
          <p:blipFill>
            <a:blip r:embed="rId6" cstate="print"/>
            <a:stretch>
              <a:fillRect/>
            </a:stretch>
          </p:blipFill>
          <p:spPr>
            <a:xfrm>
              <a:off x="3010436" y="0"/>
              <a:ext cx="3123127" cy="6858000"/>
            </a:xfrm>
            <a:prstGeom prst="rect">
              <a:avLst/>
            </a:prstGeom>
            <a:ln>
              <a:noFill/>
            </a:ln>
            <a:effectLst>
              <a:outerShdw blurRad="292100" dist="139700" dir="2700000" algn="tl" rotWithShape="0">
                <a:srgbClr val="333333">
                  <a:alpha val="65000"/>
                </a:srgbClr>
              </a:outerShdw>
            </a:effectLst>
          </p:spPr>
        </p:pic>
        <p:sp>
          <p:nvSpPr>
            <p:cNvPr id="16397" name="テキスト ボックス 10"/>
            <p:cNvSpPr txBox="1">
              <a:spLocks noChangeArrowheads="1"/>
            </p:cNvSpPr>
            <p:nvPr/>
          </p:nvSpPr>
          <p:spPr bwMode="auto">
            <a:xfrm>
              <a:off x="3571868" y="6143644"/>
              <a:ext cx="2287806"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2010 February</a:t>
              </a:r>
              <a:endParaRPr lang="ja-JP" altLang="en-US" sz="2400" dirty="0">
                <a:solidFill>
                  <a:srgbClr val="FF0000"/>
                </a:solidFill>
                <a:latin typeface="Comic Sans MS" pitchFamily="66" charset="0"/>
              </a:endParaRPr>
            </a:p>
          </p:txBody>
        </p:sp>
      </p:grpSp>
      <p:grpSp>
        <p:nvGrpSpPr>
          <p:cNvPr id="15" name="グループ化 14"/>
          <p:cNvGrpSpPr>
            <a:grpSpLocks/>
          </p:cNvGrpSpPr>
          <p:nvPr/>
        </p:nvGrpSpPr>
        <p:grpSpPr bwMode="auto">
          <a:xfrm>
            <a:off x="500923" y="253552"/>
            <a:ext cx="4500562" cy="3643313"/>
            <a:chOff x="2285984" y="714356"/>
            <a:chExt cx="3571900" cy="2766208"/>
          </a:xfrm>
        </p:grpSpPr>
        <p:pic>
          <p:nvPicPr>
            <p:cNvPr id="13" name="図 12" descr="20100304_yomiuri.jpg"/>
            <p:cNvPicPr>
              <a:picLocks noChangeAspect="1"/>
            </p:cNvPicPr>
            <p:nvPr/>
          </p:nvPicPr>
          <p:blipFill>
            <a:blip r:embed="rId7" cstate="print"/>
            <a:stretch>
              <a:fillRect/>
            </a:stretch>
          </p:blipFill>
          <p:spPr>
            <a:xfrm>
              <a:off x="2285984" y="714356"/>
              <a:ext cx="3571900" cy="2766208"/>
            </a:xfrm>
            <a:prstGeom prst="rect">
              <a:avLst/>
            </a:prstGeom>
            <a:ln>
              <a:noFill/>
            </a:ln>
            <a:effectLst>
              <a:outerShdw blurRad="292100" dist="139700" dir="2700000" algn="tl" rotWithShape="0">
                <a:srgbClr val="333333">
                  <a:alpha val="65000"/>
                </a:srgbClr>
              </a:outerShdw>
            </a:effectLst>
          </p:spPr>
        </p:pic>
        <p:sp>
          <p:nvSpPr>
            <p:cNvPr id="16395" name="テキスト ボックス 13"/>
            <p:cNvSpPr txBox="1">
              <a:spLocks noChangeArrowheads="1"/>
            </p:cNvSpPr>
            <p:nvPr/>
          </p:nvSpPr>
          <p:spPr bwMode="auto">
            <a:xfrm>
              <a:off x="4270373" y="2992410"/>
              <a:ext cx="1550080" cy="350520"/>
            </a:xfrm>
            <a:prstGeom prst="rect">
              <a:avLst/>
            </a:prstGeom>
            <a:solidFill>
              <a:srgbClr val="FFFFFF">
                <a:alpha val="50195"/>
              </a:srgbClr>
            </a:solidFill>
            <a:ln w="9525">
              <a:noFill/>
              <a:miter lim="800000"/>
              <a:headEnd/>
              <a:tailEnd/>
            </a:ln>
          </p:spPr>
          <p:txBody>
            <a:bodyPr>
              <a:spAutoFit/>
            </a:bodyPr>
            <a:lstStyle/>
            <a:p>
              <a:r>
                <a:rPr lang="en-US" altLang="ja-JP" sz="2400" dirty="0">
                  <a:solidFill>
                    <a:srgbClr val="FF0000"/>
                  </a:solidFill>
                  <a:latin typeface="Comic Sans MS" pitchFamily="66" charset="0"/>
                </a:rPr>
                <a:t>2010 March</a:t>
              </a:r>
              <a:endParaRPr lang="ja-JP" altLang="en-US" sz="2400" dirty="0">
                <a:solidFill>
                  <a:srgbClr val="FF0000"/>
                </a:solidFill>
                <a:latin typeface="Comic Sans MS" pitchFamily="66" charset="0"/>
              </a:endParaRPr>
            </a:p>
          </p:txBody>
        </p:sp>
      </p:grpSp>
      <p:grpSp>
        <p:nvGrpSpPr>
          <p:cNvPr id="18" name="グループ化 17"/>
          <p:cNvGrpSpPr/>
          <p:nvPr/>
        </p:nvGrpSpPr>
        <p:grpSpPr>
          <a:xfrm>
            <a:off x="6294652" y="-40709"/>
            <a:ext cx="2313127" cy="6858000"/>
            <a:chOff x="1475656" y="0"/>
            <a:chExt cx="2313127" cy="6858000"/>
          </a:xfrm>
        </p:grpSpPr>
        <p:pic>
          <p:nvPicPr>
            <p:cNvPr id="16" name="図 15" descr="20110328_doshin.jpg"/>
            <p:cNvPicPr>
              <a:picLocks noChangeAspect="1"/>
            </p:cNvPicPr>
            <p:nvPr/>
          </p:nvPicPr>
          <p:blipFill>
            <a:blip r:embed="rId8" cstate="print"/>
            <a:stretch>
              <a:fillRect/>
            </a:stretch>
          </p:blipFill>
          <p:spPr>
            <a:xfrm>
              <a:off x="1475656" y="0"/>
              <a:ext cx="2270141" cy="6858000"/>
            </a:xfrm>
            <a:prstGeom prst="rect">
              <a:avLst/>
            </a:prstGeom>
          </p:spPr>
        </p:pic>
        <p:sp>
          <p:nvSpPr>
            <p:cNvPr id="17" name="テキスト ボックス 13"/>
            <p:cNvSpPr txBox="1">
              <a:spLocks noChangeArrowheads="1"/>
            </p:cNvSpPr>
            <p:nvPr/>
          </p:nvSpPr>
          <p:spPr bwMode="auto">
            <a:xfrm>
              <a:off x="1835696" y="6165304"/>
              <a:ext cx="1953087" cy="461662"/>
            </a:xfrm>
            <a:prstGeom prst="rect">
              <a:avLst/>
            </a:prstGeom>
            <a:solidFill>
              <a:srgbClr val="FFFFFF">
                <a:alpha val="50195"/>
              </a:srgbClr>
            </a:solidFill>
            <a:ln w="9525">
              <a:noFill/>
              <a:miter lim="800000"/>
              <a:headEnd/>
              <a:tailEnd/>
            </a:ln>
          </p:spPr>
          <p:txBody>
            <a:bodyPr>
              <a:spAutoFit/>
            </a:bodyPr>
            <a:lstStyle/>
            <a:p>
              <a:r>
                <a:rPr lang="en-US" altLang="ja-JP" sz="2400" dirty="0">
                  <a:solidFill>
                    <a:srgbClr val="FF0000"/>
                  </a:solidFill>
                  <a:latin typeface="Comic Sans MS" pitchFamily="66" charset="0"/>
                </a:rPr>
                <a:t>2011 March</a:t>
              </a:r>
              <a:endParaRPr lang="ja-JP" altLang="en-US" sz="2400" dirty="0">
                <a:solidFill>
                  <a:srgbClr val="FF0000"/>
                </a:solidFill>
                <a:latin typeface="Comic Sans MS" pitchFamily="66" charset="0"/>
              </a:endParaRPr>
            </a:p>
          </p:txBody>
        </p:sp>
      </p:grpSp>
      <p:grpSp>
        <p:nvGrpSpPr>
          <p:cNvPr id="3" name="グループ化 2"/>
          <p:cNvGrpSpPr/>
          <p:nvPr/>
        </p:nvGrpSpPr>
        <p:grpSpPr>
          <a:xfrm>
            <a:off x="2161092" y="775451"/>
            <a:ext cx="7020272" cy="4151166"/>
            <a:chOff x="0" y="197339"/>
            <a:chExt cx="7020272" cy="4151166"/>
          </a:xfrm>
        </p:grpSpPr>
        <p:pic>
          <p:nvPicPr>
            <p:cNvPr id="2" name="図 1"/>
            <p:cNvPicPr>
              <a:picLocks noChangeAspect="1"/>
            </p:cNvPicPr>
            <p:nvPr/>
          </p:nvPicPr>
          <p:blipFill rotWithShape="1">
            <a:blip r:embed="rId9" cstate="print">
              <a:extLst>
                <a:ext uri="{28A0092B-C50C-407E-A947-70E740481C1C}">
                  <a14:useLocalDpi xmlns:a14="http://schemas.microsoft.com/office/drawing/2010/main" val="0"/>
                </a:ext>
              </a:extLst>
            </a:blip>
            <a:srcRect r="12381" b="26701"/>
            <a:stretch/>
          </p:blipFill>
          <p:spPr>
            <a:xfrm>
              <a:off x="0" y="197339"/>
              <a:ext cx="7020272" cy="4151166"/>
            </a:xfrm>
            <a:prstGeom prst="rect">
              <a:avLst/>
            </a:prstGeom>
          </p:spPr>
        </p:pic>
        <p:sp>
          <p:nvSpPr>
            <p:cNvPr id="19" name="テキスト ボックス 10"/>
            <p:cNvSpPr txBox="1">
              <a:spLocks noChangeArrowheads="1"/>
            </p:cNvSpPr>
            <p:nvPr/>
          </p:nvSpPr>
          <p:spPr bwMode="auto">
            <a:xfrm>
              <a:off x="354873" y="3516957"/>
              <a:ext cx="2287429"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2013 February</a:t>
              </a:r>
              <a:endParaRPr lang="ja-JP" altLang="en-US" sz="2400" dirty="0">
                <a:solidFill>
                  <a:srgbClr val="FF0000"/>
                </a:solidFill>
                <a:latin typeface="Comic Sans MS" pitchFamily="66" charset="0"/>
              </a:endParaRPr>
            </a:p>
          </p:txBody>
        </p:sp>
      </p:grpSp>
      <p:pic>
        <p:nvPicPr>
          <p:cNvPr id="4" name="オーディオ 3">
            <a:hlinkClick r:id="" action="ppaction://media"/>
            <a:extLst>
              <a:ext uri="{FF2B5EF4-FFF2-40B4-BE49-F238E27FC236}">
                <a16:creationId xmlns:a16="http://schemas.microsoft.com/office/drawing/2014/main" id="{FBAEF03E-7151-4B49-873F-0ED5C3F4D02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cSld>
  <p:clrMapOvr>
    <a:masterClrMapping/>
  </p:clrMapOvr>
  <p:transition spd="med" advTm="22474">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300" fill="hold"/>
                                        <p:tgtEl>
                                          <p:spTgt spid="9"/>
                                        </p:tgtEl>
                                        <p:attrNameLst>
                                          <p:attrName>ppt_x</p:attrName>
                                        </p:attrNameLst>
                                      </p:cBhvr>
                                      <p:tavLst>
                                        <p:tav tm="0">
                                          <p:val>
                                            <p:strVal val="0-#ppt_w/2"/>
                                          </p:val>
                                        </p:tav>
                                        <p:tav tm="100000">
                                          <p:val>
                                            <p:strVal val="#ppt_x"/>
                                          </p:val>
                                        </p:tav>
                                      </p:tavLst>
                                    </p:anim>
                                    <p:anim calcmode="lin" valueType="num">
                                      <p:cBhvr additive="base">
                                        <p:cTn id="10"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400" fill="hold"/>
                                        <p:tgtEl>
                                          <p:spTgt spid="12"/>
                                        </p:tgtEl>
                                        <p:attrNameLst>
                                          <p:attrName>ppt_x</p:attrName>
                                        </p:attrNameLst>
                                      </p:cBhvr>
                                      <p:tavLst>
                                        <p:tav tm="0">
                                          <p:val>
                                            <p:strVal val="1+#ppt_w/2"/>
                                          </p:val>
                                        </p:tav>
                                        <p:tav tm="100000">
                                          <p:val>
                                            <p:strVal val="#ppt_x"/>
                                          </p:val>
                                        </p:tav>
                                      </p:tavLst>
                                    </p:anim>
                                    <p:anim calcmode="lin" valueType="num">
                                      <p:cBhvr additive="base">
                                        <p:cTn id="16" dur="14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400" fill="hold"/>
                                        <p:tgtEl>
                                          <p:spTgt spid="15"/>
                                        </p:tgtEl>
                                        <p:attrNameLst>
                                          <p:attrName>ppt_x</p:attrName>
                                        </p:attrNameLst>
                                      </p:cBhvr>
                                      <p:tavLst>
                                        <p:tav tm="0">
                                          <p:val>
                                            <p:strVal val="#ppt_x"/>
                                          </p:val>
                                        </p:tav>
                                        <p:tav tm="100000">
                                          <p:val>
                                            <p:strVal val="#ppt_x"/>
                                          </p:val>
                                        </p:tav>
                                      </p:tavLst>
                                    </p:anim>
                                    <p:anim calcmode="lin" valueType="num">
                                      <p:cBhvr additive="base">
                                        <p:cTn id="22" dur="14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30DCF61-84AA-4D2B-B9B8-2811A8A70B6C}"/>
              </a:ext>
            </a:extLst>
          </p:cNvPr>
          <p:cNvGrpSpPr/>
          <p:nvPr/>
        </p:nvGrpSpPr>
        <p:grpSpPr>
          <a:xfrm>
            <a:off x="4909981" y="318285"/>
            <a:ext cx="6996385" cy="5269467"/>
            <a:chOff x="1716705" y="1504051"/>
            <a:chExt cx="6996385" cy="5269467"/>
          </a:xfrm>
        </p:grpSpPr>
        <p:pic>
          <p:nvPicPr>
            <p:cNvPr id="4" name="図 3">
              <a:extLst>
                <a:ext uri="{FF2B5EF4-FFF2-40B4-BE49-F238E27FC236}">
                  <a16:creationId xmlns:a16="http://schemas.microsoft.com/office/drawing/2014/main" id="{5E389CA8-7846-42C7-9196-54DF493F9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705" y="1504051"/>
              <a:ext cx="6996385" cy="5269467"/>
            </a:xfrm>
            <a:prstGeom prst="rect">
              <a:avLst/>
            </a:prstGeom>
            <a:ln>
              <a:noFill/>
            </a:ln>
            <a:effectLst>
              <a:outerShdw blurRad="292100" dist="139700" dir="2700000" algn="tl" rotWithShape="0">
                <a:srgbClr val="333333">
                  <a:alpha val="65000"/>
                </a:srgbClr>
              </a:outerShdw>
            </a:effectLst>
          </p:spPr>
        </p:pic>
        <p:sp>
          <p:nvSpPr>
            <p:cNvPr id="5" name="テキスト ボックス 10">
              <a:extLst>
                <a:ext uri="{FF2B5EF4-FFF2-40B4-BE49-F238E27FC236}">
                  <a16:creationId xmlns:a16="http://schemas.microsoft.com/office/drawing/2014/main" id="{297687C5-ED95-46BF-B6ED-C0B09E773737}"/>
                </a:ext>
              </a:extLst>
            </p:cNvPr>
            <p:cNvSpPr txBox="1">
              <a:spLocks noChangeArrowheads="1"/>
            </p:cNvSpPr>
            <p:nvPr/>
          </p:nvSpPr>
          <p:spPr bwMode="auto">
            <a:xfrm>
              <a:off x="6208499" y="2269481"/>
              <a:ext cx="2363147"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a:t>
              </a:r>
              <a:r>
                <a:rPr lang="ja-JP" altLang="en-US" sz="2400" dirty="0">
                  <a:solidFill>
                    <a:srgbClr val="FF0000"/>
                  </a:solidFill>
                  <a:latin typeface="Comic Sans MS" pitchFamily="66" charset="0"/>
                </a:rPr>
                <a:t>７</a:t>
              </a:r>
              <a:r>
                <a:rPr lang="en-US" altLang="ja-JP" sz="2400" dirty="0">
                  <a:solidFill>
                    <a:srgbClr val="FF0000"/>
                  </a:solidFill>
                  <a:latin typeface="Comic Sans MS" pitchFamily="66" charset="0"/>
                </a:rPr>
                <a:t>December</a:t>
              </a:r>
              <a:endParaRPr lang="ja-JP" altLang="en-US" sz="2400" dirty="0">
                <a:solidFill>
                  <a:srgbClr val="FF0000"/>
                </a:solidFill>
                <a:latin typeface="Comic Sans MS" pitchFamily="66" charset="0"/>
              </a:endParaRPr>
            </a:p>
          </p:txBody>
        </p:sp>
      </p:grpSp>
      <p:grpSp>
        <p:nvGrpSpPr>
          <p:cNvPr id="11" name="グループ化 10">
            <a:extLst>
              <a:ext uri="{FF2B5EF4-FFF2-40B4-BE49-F238E27FC236}">
                <a16:creationId xmlns:a16="http://schemas.microsoft.com/office/drawing/2014/main" id="{51AB2B32-CFE1-4A60-B1C2-2D111C26D023}"/>
              </a:ext>
            </a:extLst>
          </p:cNvPr>
          <p:cNvGrpSpPr/>
          <p:nvPr/>
        </p:nvGrpSpPr>
        <p:grpSpPr>
          <a:xfrm>
            <a:off x="442457" y="44624"/>
            <a:ext cx="5936985" cy="6848684"/>
            <a:chOff x="91340" y="-134352"/>
            <a:chExt cx="5936985" cy="6848684"/>
          </a:xfrm>
        </p:grpSpPr>
        <p:pic>
          <p:nvPicPr>
            <p:cNvPr id="8" name="図 7">
              <a:extLst>
                <a:ext uri="{FF2B5EF4-FFF2-40B4-BE49-F238E27FC236}">
                  <a16:creationId xmlns:a16="http://schemas.microsoft.com/office/drawing/2014/main" id="{73A9B355-964A-4BA8-A4D3-A4D724232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66" t="23252"/>
            <a:stretch/>
          </p:blipFill>
          <p:spPr>
            <a:xfrm>
              <a:off x="91340" y="-134352"/>
              <a:ext cx="5936985" cy="6848684"/>
            </a:xfrm>
            <a:prstGeom prst="rect">
              <a:avLst/>
            </a:prstGeom>
          </p:spPr>
        </p:pic>
        <p:sp>
          <p:nvSpPr>
            <p:cNvPr id="10" name="テキスト ボックス 10">
              <a:extLst>
                <a:ext uri="{FF2B5EF4-FFF2-40B4-BE49-F238E27FC236}">
                  <a16:creationId xmlns:a16="http://schemas.microsoft.com/office/drawing/2014/main" id="{1CCB8892-F2C6-47AD-8B65-FFC02391D682}"/>
                </a:ext>
              </a:extLst>
            </p:cNvPr>
            <p:cNvSpPr txBox="1">
              <a:spLocks noChangeArrowheads="1"/>
            </p:cNvSpPr>
            <p:nvPr/>
          </p:nvSpPr>
          <p:spPr bwMode="auto">
            <a:xfrm>
              <a:off x="3482950" y="6035626"/>
              <a:ext cx="2340705"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2017December</a:t>
              </a:r>
              <a:endParaRPr lang="ja-JP" altLang="en-US" sz="2400" dirty="0">
                <a:solidFill>
                  <a:srgbClr val="FF0000"/>
                </a:solidFill>
                <a:latin typeface="Comic Sans MS" pitchFamily="66" charset="0"/>
              </a:endParaRPr>
            </a:p>
          </p:txBody>
        </p:sp>
      </p:grpSp>
      <p:grpSp>
        <p:nvGrpSpPr>
          <p:cNvPr id="7" name="グループ化 6">
            <a:extLst>
              <a:ext uri="{FF2B5EF4-FFF2-40B4-BE49-F238E27FC236}">
                <a16:creationId xmlns:a16="http://schemas.microsoft.com/office/drawing/2014/main" id="{46E58122-3755-48CC-9D43-4513A097F4D8}"/>
              </a:ext>
            </a:extLst>
          </p:cNvPr>
          <p:cNvGrpSpPr/>
          <p:nvPr/>
        </p:nvGrpSpPr>
        <p:grpSpPr>
          <a:xfrm>
            <a:off x="7176120" y="3977482"/>
            <a:ext cx="4819650" cy="2736850"/>
            <a:chOff x="4065957" y="4005064"/>
            <a:chExt cx="4819650" cy="2736850"/>
          </a:xfrm>
        </p:grpSpPr>
        <p:pic>
          <p:nvPicPr>
            <p:cNvPr id="2" name="図 1">
              <a:extLst>
                <a:ext uri="{FF2B5EF4-FFF2-40B4-BE49-F238E27FC236}">
                  <a16:creationId xmlns:a16="http://schemas.microsoft.com/office/drawing/2014/main" id="{96EC1CB5-88BD-414E-B9BB-4A49BDD6E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957" y="4005064"/>
              <a:ext cx="4819650" cy="2736850"/>
            </a:xfrm>
            <a:prstGeom prst="rect">
              <a:avLst/>
            </a:prstGeom>
            <a:ln>
              <a:noFill/>
            </a:ln>
            <a:effectLst>
              <a:outerShdw blurRad="292100" dist="139700" dir="2700000" algn="tl" rotWithShape="0">
                <a:srgbClr val="333333">
                  <a:alpha val="65000"/>
                </a:srgbClr>
              </a:outerShdw>
            </a:effectLst>
          </p:spPr>
        </p:pic>
        <p:sp>
          <p:nvSpPr>
            <p:cNvPr id="6" name="テキスト ボックス 10">
              <a:extLst>
                <a:ext uri="{FF2B5EF4-FFF2-40B4-BE49-F238E27FC236}">
                  <a16:creationId xmlns:a16="http://schemas.microsoft.com/office/drawing/2014/main" id="{48ABEA14-26C9-4B56-971D-9F6AAC34FFF0}"/>
                </a:ext>
              </a:extLst>
            </p:cNvPr>
            <p:cNvSpPr txBox="1">
              <a:spLocks noChangeArrowheads="1"/>
            </p:cNvSpPr>
            <p:nvPr/>
          </p:nvSpPr>
          <p:spPr bwMode="auto">
            <a:xfrm>
              <a:off x="6084168" y="5881654"/>
              <a:ext cx="2573140"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2018 September</a:t>
              </a:r>
              <a:endParaRPr lang="ja-JP" altLang="en-US" sz="2400" dirty="0">
                <a:solidFill>
                  <a:srgbClr val="FF0000"/>
                </a:solidFill>
                <a:latin typeface="Comic Sans MS" pitchFamily="66" charset="0"/>
              </a:endParaRPr>
            </a:p>
          </p:txBody>
        </p:sp>
      </p:grpSp>
      <p:grpSp>
        <p:nvGrpSpPr>
          <p:cNvPr id="14" name="グループ化 13">
            <a:extLst>
              <a:ext uri="{FF2B5EF4-FFF2-40B4-BE49-F238E27FC236}">
                <a16:creationId xmlns:a16="http://schemas.microsoft.com/office/drawing/2014/main" id="{EA01A710-9551-499C-9F47-2F413CF1E50F}"/>
              </a:ext>
            </a:extLst>
          </p:cNvPr>
          <p:cNvGrpSpPr/>
          <p:nvPr/>
        </p:nvGrpSpPr>
        <p:grpSpPr>
          <a:xfrm>
            <a:off x="133336" y="726600"/>
            <a:ext cx="5936985" cy="5539858"/>
            <a:chOff x="671659" y="726600"/>
            <a:chExt cx="5936985" cy="5539858"/>
          </a:xfrm>
        </p:grpSpPr>
        <p:pic>
          <p:nvPicPr>
            <p:cNvPr id="12" name="図 11">
              <a:extLst>
                <a:ext uri="{FF2B5EF4-FFF2-40B4-BE49-F238E27FC236}">
                  <a16:creationId xmlns:a16="http://schemas.microsoft.com/office/drawing/2014/main" id="{3C55A098-25B2-4D98-9504-7C02A1348B5E}"/>
                </a:ext>
              </a:extLst>
            </p:cNvPr>
            <p:cNvPicPr>
              <a:picLocks noChangeAspect="1"/>
            </p:cNvPicPr>
            <p:nvPr/>
          </p:nvPicPr>
          <p:blipFill rotWithShape="1">
            <a:blip r:embed="rId8"/>
            <a:srcRect l="998" t="14304" r="53150" b="17241"/>
            <a:stretch/>
          </p:blipFill>
          <p:spPr>
            <a:xfrm>
              <a:off x="671659" y="726600"/>
              <a:ext cx="5936985" cy="5539858"/>
            </a:xfrm>
            <a:prstGeom prst="rect">
              <a:avLst/>
            </a:prstGeom>
            <a:ln>
              <a:noFill/>
            </a:ln>
            <a:effectLst>
              <a:outerShdw blurRad="292100" dist="139700" dir="2700000" algn="tl" rotWithShape="0">
                <a:srgbClr val="333333">
                  <a:alpha val="65000"/>
                </a:srgbClr>
              </a:outerShdw>
            </a:effectLst>
          </p:spPr>
        </p:pic>
        <p:sp>
          <p:nvSpPr>
            <p:cNvPr id="13" name="テキスト ボックス 10">
              <a:extLst>
                <a:ext uri="{FF2B5EF4-FFF2-40B4-BE49-F238E27FC236}">
                  <a16:creationId xmlns:a16="http://schemas.microsoft.com/office/drawing/2014/main" id="{E7307CFB-8370-48F3-B48F-57B5DED56B34}"/>
                </a:ext>
              </a:extLst>
            </p:cNvPr>
            <p:cNvSpPr txBox="1">
              <a:spLocks noChangeArrowheads="1"/>
            </p:cNvSpPr>
            <p:nvPr/>
          </p:nvSpPr>
          <p:spPr bwMode="auto">
            <a:xfrm>
              <a:off x="4065957" y="3241285"/>
              <a:ext cx="2287806"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2019 February</a:t>
              </a:r>
              <a:endParaRPr lang="ja-JP" altLang="en-US" sz="2400" dirty="0">
                <a:solidFill>
                  <a:srgbClr val="FF0000"/>
                </a:solidFill>
                <a:latin typeface="Comic Sans MS" pitchFamily="66" charset="0"/>
              </a:endParaRPr>
            </a:p>
          </p:txBody>
        </p:sp>
      </p:grpSp>
      <p:pic>
        <p:nvPicPr>
          <p:cNvPr id="9" name="オーディオ 8">
            <a:hlinkClick r:id="" action="ppaction://media"/>
            <a:extLst>
              <a:ext uri="{FF2B5EF4-FFF2-40B4-BE49-F238E27FC236}">
                <a16:creationId xmlns:a16="http://schemas.microsoft.com/office/drawing/2014/main" id="{3F907C7D-0275-4E29-AC0C-EE25E7A0256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0646407"/>
      </p:ext>
    </p:extLst>
  </p:cSld>
  <p:clrMapOvr>
    <a:masterClrMapping/>
  </p:clrMapOvr>
  <p:transition spd="med" advTm="2904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36F1C76-7986-42B2-B99F-92B5FAAE6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3" y="35186"/>
            <a:ext cx="6318567" cy="584208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10">
            <a:extLst>
              <a:ext uri="{FF2B5EF4-FFF2-40B4-BE49-F238E27FC236}">
                <a16:creationId xmlns:a16="http://schemas.microsoft.com/office/drawing/2014/main" id="{CDCCC391-A147-4661-BFD6-C8B8525BDE3F}"/>
              </a:ext>
            </a:extLst>
          </p:cNvPr>
          <p:cNvSpPr txBox="1">
            <a:spLocks noChangeArrowheads="1"/>
          </p:cNvSpPr>
          <p:nvPr/>
        </p:nvSpPr>
        <p:spPr bwMode="auto">
          <a:xfrm>
            <a:off x="305248" y="5301208"/>
            <a:ext cx="2287806" cy="461665"/>
          </a:xfrm>
          <a:prstGeom prst="rect">
            <a:avLst/>
          </a:prstGeom>
          <a:solidFill>
            <a:srgbClr val="FFFFFF">
              <a:alpha val="50195"/>
            </a:srgbClr>
          </a:solidFill>
          <a:ln w="9525">
            <a:noFill/>
            <a:miter lim="800000"/>
            <a:headEnd/>
            <a:tailEnd/>
          </a:ln>
        </p:spPr>
        <p:txBody>
          <a:bodyPr wrap="none">
            <a:spAutoFit/>
          </a:bodyPr>
          <a:lstStyle/>
          <a:p>
            <a:r>
              <a:rPr lang="en-US" altLang="ja-JP" sz="2400" dirty="0">
                <a:solidFill>
                  <a:srgbClr val="FF0000"/>
                </a:solidFill>
                <a:latin typeface="Comic Sans MS" pitchFamily="66" charset="0"/>
              </a:rPr>
              <a:t>2021 February</a:t>
            </a:r>
            <a:endParaRPr lang="ja-JP" altLang="en-US" sz="2400" dirty="0">
              <a:solidFill>
                <a:srgbClr val="FF0000"/>
              </a:solidFill>
              <a:latin typeface="Comic Sans MS" pitchFamily="66" charset="0"/>
            </a:endParaRPr>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1453F558-84CE-4927-B13A-64F1F6C6EA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25" t="19950" r="14163" b="8651"/>
          <a:stretch/>
        </p:blipFill>
        <p:spPr>
          <a:xfrm>
            <a:off x="6694864" y="3085738"/>
            <a:ext cx="5184576" cy="3422827"/>
          </a:xfrm>
          <a:prstGeom prst="rect">
            <a:avLst/>
          </a:prstGeom>
        </p:spPr>
      </p:pic>
      <p:pic>
        <p:nvPicPr>
          <p:cNvPr id="6" name="図 5" descr="グラフィカル ユーザー インターフェイス, Web サイト&#10;&#10;自動的に生成された説明">
            <a:extLst>
              <a:ext uri="{FF2B5EF4-FFF2-40B4-BE49-F238E27FC236}">
                <a16:creationId xmlns:a16="http://schemas.microsoft.com/office/drawing/2014/main" id="{D6C55471-4919-4B6E-9AB6-2127F70689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63" t="23319" r="5114" b="3800"/>
          <a:stretch/>
        </p:blipFill>
        <p:spPr>
          <a:xfrm>
            <a:off x="6221183" y="476672"/>
            <a:ext cx="5254590" cy="3090915"/>
          </a:xfrm>
          <a:prstGeom prst="rect">
            <a:avLst/>
          </a:prstGeom>
        </p:spPr>
      </p:pic>
      <p:sp>
        <p:nvSpPr>
          <p:cNvPr id="8" name="テキスト ボックス 10">
            <a:extLst>
              <a:ext uri="{FF2B5EF4-FFF2-40B4-BE49-F238E27FC236}">
                <a16:creationId xmlns:a16="http://schemas.microsoft.com/office/drawing/2014/main" id="{8932E394-71AF-479B-8A35-9E11149AD111}"/>
              </a:ext>
            </a:extLst>
          </p:cNvPr>
          <p:cNvSpPr txBox="1">
            <a:spLocks noChangeArrowheads="1"/>
          </p:cNvSpPr>
          <p:nvPr/>
        </p:nvSpPr>
        <p:spPr bwMode="auto">
          <a:xfrm>
            <a:off x="6816080" y="3789040"/>
            <a:ext cx="1890261" cy="461665"/>
          </a:xfrm>
          <a:prstGeom prst="rect">
            <a:avLst/>
          </a:prstGeom>
          <a:noFill/>
          <a:ln w="9525">
            <a:noFill/>
            <a:miter lim="800000"/>
            <a:headEnd/>
            <a:tailEnd/>
          </a:ln>
        </p:spPr>
        <p:txBody>
          <a:bodyPr wrap="none">
            <a:spAutoFit/>
          </a:bodyPr>
          <a:lstStyle/>
          <a:p>
            <a:r>
              <a:rPr lang="en-US" altLang="ja-JP" sz="2400" dirty="0">
                <a:solidFill>
                  <a:schemeClr val="bg1"/>
                </a:solidFill>
                <a:latin typeface="Comic Sans MS" pitchFamily="66" charset="0"/>
              </a:rPr>
              <a:t>2021 March</a:t>
            </a:r>
            <a:endParaRPr lang="ja-JP" altLang="en-US" sz="2400" dirty="0">
              <a:solidFill>
                <a:schemeClr val="bg1"/>
              </a:solidFill>
              <a:latin typeface="Comic Sans MS" pitchFamily="66" charset="0"/>
            </a:endParaRPr>
          </a:p>
        </p:txBody>
      </p:sp>
      <p:pic>
        <p:nvPicPr>
          <p:cNvPr id="2" name="オーディオ 1">
            <a:hlinkClick r:id="" action="ppaction://media"/>
            <a:extLst>
              <a:ext uri="{FF2B5EF4-FFF2-40B4-BE49-F238E27FC236}">
                <a16:creationId xmlns:a16="http://schemas.microsoft.com/office/drawing/2014/main" id="{6AF1ED28-AB9D-4EF0-9335-D780673C3CB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57190082"/>
      </p:ext>
    </p:extLst>
  </p:cSld>
  <p:clrMapOvr>
    <a:masterClrMapping/>
  </p:clrMapOvr>
  <p:transition spd="slow" advTm="3558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3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6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8" grpId="0"/>
    </p:bldLst>
  </p:timing>
  <p:extLst>
    <p:ext uri="{3A86A75C-4F4B-4683-9AE1-C65F6400EC91}">
      <p14:laserTraceLst xmlns:p14="http://schemas.microsoft.com/office/powerpoint/2010/main">
        <p14:tracePtLst>
          <p14:tracePt t="34754" x="11082338" y="566738"/>
          <p14:tracePt t="34775" x="10006013" y="1016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19537" y="404664"/>
            <a:ext cx="8568371" cy="6355586"/>
          </a:xfrm>
          <a:prstGeom prst="rect">
            <a:avLst/>
          </a:prstGeom>
          <a:noFill/>
          <a:ln w="9525">
            <a:noFill/>
            <a:miter lim="800000"/>
            <a:headEnd/>
            <a:tailEnd/>
          </a:ln>
        </p:spPr>
        <p:txBody>
          <a:bodyPr wrap="none">
            <a:spAutoFit/>
          </a:bodyPr>
          <a:lstStyle/>
          <a:p>
            <a:pPr marL="342900" indent="-342900"/>
            <a:r>
              <a:rPr lang="ja-JP" altLang="en-US" sz="4000" dirty="0">
                <a:solidFill>
                  <a:srgbClr val="CCCCFF"/>
                </a:solidFill>
                <a:latin typeface="Comic Sans MS" panose="030F0702030302020204" pitchFamily="66" charset="0"/>
                <a:ea typeface="HGP教科書体" panose="02020600000000000000" pitchFamily="18" charset="-128"/>
              </a:rPr>
              <a:t>地球内部物理学</a:t>
            </a:r>
            <a:r>
              <a:rPr lang="ja-JP" altLang="en-US" sz="3600" dirty="0">
                <a:solidFill>
                  <a:srgbClr val="CCCCFF"/>
                </a:solidFill>
                <a:latin typeface="Comic Sans MS" panose="030F0702030302020204" pitchFamily="66" charset="0"/>
                <a:ea typeface="HGP教科書体" panose="02020600000000000000" pitchFamily="18" charset="-128"/>
              </a:rPr>
              <a:t>　</a:t>
            </a:r>
          </a:p>
          <a:p>
            <a:pPr marL="342900" indent="-342900"/>
            <a:r>
              <a:rPr lang="ja-JP" altLang="en-US" sz="3200" dirty="0">
                <a:solidFill>
                  <a:schemeClr val="hlink"/>
                </a:solidFill>
                <a:latin typeface="Comic Sans MS" panose="030F0702030302020204" pitchFamily="66" charset="0"/>
                <a:ea typeface="HGP教科書体" panose="02020600000000000000" pitchFamily="18" charset="-128"/>
              </a:rPr>
              <a:t>　　　　　　　　</a:t>
            </a:r>
            <a:r>
              <a:rPr lang="en-US" altLang="ja-JP" sz="3200" dirty="0">
                <a:solidFill>
                  <a:schemeClr val="hlink"/>
                </a:solidFill>
                <a:latin typeface="Comic Sans MS" panose="030F0702030302020204" pitchFamily="66" charset="0"/>
                <a:ea typeface="HGP教科書体" panose="02020600000000000000" pitchFamily="18" charset="-128"/>
              </a:rPr>
              <a:t>(</a:t>
            </a:r>
            <a:r>
              <a:rPr lang="ja-JP" altLang="en-US" sz="3200" dirty="0">
                <a:solidFill>
                  <a:schemeClr val="hlink"/>
                </a:solidFill>
                <a:latin typeface="Comic Sans MS" panose="030F0702030302020204" pitchFamily="66" charset="0"/>
                <a:ea typeface="HGP教科書体" panose="02020600000000000000" pitchFamily="18" charset="-128"/>
              </a:rPr>
              <a:t>宇宙測地学研究室　日置</a:t>
            </a:r>
            <a:r>
              <a:rPr lang="en-US" altLang="ja-JP" sz="3200" dirty="0">
                <a:solidFill>
                  <a:schemeClr val="hlink"/>
                </a:solidFill>
                <a:latin typeface="Comic Sans MS" panose="030F0702030302020204" pitchFamily="66" charset="0"/>
                <a:ea typeface="HGP教科書体" panose="02020600000000000000" pitchFamily="18" charset="-128"/>
              </a:rPr>
              <a:t>)</a:t>
            </a:r>
          </a:p>
          <a:p>
            <a:pPr marL="342900" indent="-342900"/>
            <a:endParaRPr lang="en-US" altLang="ja-JP" sz="1100" dirty="0">
              <a:solidFill>
                <a:schemeClr val="hlink"/>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1. </a:t>
            </a:r>
            <a:r>
              <a:rPr lang="ja-JP" altLang="en-US" sz="3600" dirty="0">
                <a:solidFill>
                  <a:schemeClr val="folHlink"/>
                </a:solidFill>
                <a:latin typeface="Comic Sans MS" panose="030F0702030302020204" pitchFamily="66" charset="0"/>
                <a:ea typeface="HGP教科書体" panose="02020600000000000000" pitchFamily="18" charset="-128"/>
              </a:rPr>
              <a:t>質点としての地球の力学 </a:t>
            </a:r>
            <a:r>
              <a:rPr lang="en-US" altLang="ja-JP" sz="3600" dirty="0">
                <a:solidFill>
                  <a:schemeClr val="folHlink"/>
                </a:solidFill>
                <a:latin typeface="Comic Sans MS" panose="030F0702030302020204" pitchFamily="66" charset="0"/>
                <a:ea typeface="HGP教科書体" panose="02020600000000000000" pitchFamily="18" charset="-128"/>
              </a:rPr>
              <a:t> </a:t>
            </a:r>
            <a:r>
              <a:rPr lang="en-US" altLang="ja-JP" sz="2400" dirty="0">
                <a:solidFill>
                  <a:schemeClr val="folHlink"/>
                </a:solidFill>
                <a:latin typeface="Comic Sans MS" panose="030F0702030302020204" pitchFamily="66" charset="0"/>
                <a:ea typeface="HGP教科書体" panose="02020600000000000000" pitchFamily="18" charset="-128"/>
              </a:rPr>
              <a:t>Earth as a point mass</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公転・ケプラー運動  </a:t>
            </a:r>
            <a:r>
              <a:rPr lang="en-US" altLang="ja-JP" sz="2400" dirty="0">
                <a:solidFill>
                  <a:srgbClr val="FF7C80"/>
                </a:solidFill>
                <a:latin typeface="Comic Sans MS" panose="030F0702030302020204" pitchFamily="66" charset="0"/>
                <a:ea typeface="HGP教科書体" panose="02020600000000000000" pitchFamily="18" charset="-128"/>
              </a:rPr>
              <a:t>Orbital motion</a:t>
            </a:r>
            <a:endParaRPr lang="ja-JP" altLang="en-US" sz="2400" dirty="0">
              <a:solidFill>
                <a:srgbClr val="FF7C80"/>
              </a:solidFill>
              <a:latin typeface="Comic Sans MS" panose="030F0702030302020204" pitchFamily="66" charset="0"/>
              <a:ea typeface="HGP教科書体" panose="02020600000000000000" pitchFamily="18" charset="-128"/>
            </a:endParaRPr>
          </a:p>
          <a:p>
            <a:pPr marL="342900" indent="-342900"/>
            <a:endParaRPr lang="ja-JP" altLang="en-US" sz="3200" dirty="0">
              <a:solidFill>
                <a:srgbClr val="FF0000"/>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2. </a:t>
            </a:r>
            <a:r>
              <a:rPr lang="ja-JP" altLang="en-US" sz="3600" dirty="0">
                <a:solidFill>
                  <a:schemeClr val="folHlink"/>
                </a:solidFill>
                <a:latin typeface="Comic Sans MS" panose="030F0702030302020204" pitchFamily="66" charset="0"/>
                <a:ea typeface="HGP教科書体" panose="02020600000000000000" pitchFamily="18" charset="-128"/>
              </a:rPr>
              <a:t>剛体としての地球の力学 </a:t>
            </a:r>
            <a:r>
              <a:rPr lang="en-US" altLang="ja-JP" sz="2400" dirty="0">
                <a:solidFill>
                  <a:schemeClr val="folHlink"/>
                </a:solidFill>
                <a:latin typeface="Comic Sans MS" panose="030F0702030302020204" pitchFamily="66" charset="0"/>
                <a:ea typeface="HGP教科書体" panose="02020600000000000000" pitchFamily="18" charset="-128"/>
              </a:rPr>
              <a:t>Earth as a rigid body</a:t>
            </a:r>
            <a:endParaRPr lang="ja-JP" altLang="en-US" sz="32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地球の慣性モーメントと自転 </a:t>
            </a:r>
            <a:r>
              <a:rPr lang="en-US" altLang="ja-JP" sz="2400" dirty="0">
                <a:solidFill>
                  <a:srgbClr val="FF7C80"/>
                </a:solidFill>
                <a:latin typeface="Comic Sans MS" panose="030F0702030302020204" pitchFamily="66" charset="0"/>
                <a:ea typeface="HGP教科書体" panose="02020600000000000000" pitchFamily="18" charset="-128"/>
              </a:rPr>
              <a:t>MOI and rotation</a:t>
            </a:r>
            <a:endParaRPr lang="ja-JP" altLang="en-US" sz="3200" dirty="0">
              <a:solidFill>
                <a:srgbClr val="FF7C80"/>
              </a:solidFill>
              <a:latin typeface="Comic Sans MS" panose="030F0702030302020204" pitchFamily="66" charset="0"/>
              <a:ea typeface="HGP教科書体" panose="02020600000000000000" pitchFamily="18" charset="-128"/>
            </a:endParaRPr>
          </a:p>
          <a:p>
            <a:pPr marL="342900" indent="-342900"/>
            <a:endParaRPr lang="ja-JP" altLang="en-US" sz="3200" dirty="0">
              <a:solidFill>
                <a:srgbClr val="FF0000"/>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3. </a:t>
            </a:r>
            <a:r>
              <a:rPr lang="ja-JP" altLang="en-US" sz="3600" dirty="0">
                <a:solidFill>
                  <a:schemeClr val="folHlink"/>
                </a:solidFill>
                <a:latin typeface="Comic Sans MS" panose="030F0702030302020204" pitchFamily="66" charset="0"/>
                <a:ea typeface="HGP教科書体" panose="02020600000000000000" pitchFamily="18" charset="-128"/>
              </a:rPr>
              <a:t>極運動と自転速度変動 </a:t>
            </a:r>
            <a:r>
              <a:rPr lang="en-US" altLang="ja-JP" sz="2400" dirty="0">
                <a:solidFill>
                  <a:schemeClr val="folHlink"/>
                </a:solidFill>
                <a:latin typeface="Comic Sans MS" panose="030F0702030302020204" pitchFamily="66" charset="0"/>
                <a:ea typeface="HGP教科書体" panose="02020600000000000000" pitchFamily="18" charset="-128"/>
              </a:rPr>
              <a:t>Polar motion and DLOD</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チャンドラー運動、地球</a:t>
            </a:r>
            <a:r>
              <a:rPr lang="ja-JP" altLang="en-US" sz="3200" dirty="0" err="1">
                <a:solidFill>
                  <a:srgbClr val="FF7C80"/>
                </a:solidFill>
                <a:latin typeface="Comic Sans MS" panose="030F0702030302020204" pitchFamily="66" charset="0"/>
                <a:ea typeface="HGP教科書体" panose="02020600000000000000" pitchFamily="18" charset="-128"/>
              </a:rPr>
              <a:t>ー</a:t>
            </a:r>
            <a:r>
              <a:rPr lang="ja-JP" altLang="en-US" sz="3200" dirty="0">
                <a:solidFill>
                  <a:srgbClr val="FF7C80"/>
                </a:solidFill>
                <a:latin typeface="Comic Sans MS" panose="030F0702030302020204" pitchFamily="66" charset="0"/>
                <a:ea typeface="HGP教科書体" panose="02020600000000000000" pitchFamily="18" charset="-128"/>
              </a:rPr>
              <a:t>月の力学進化</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32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Chandler Wobble, Earth-Moon system</a:t>
            </a:r>
            <a:endParaRPr lang="ja-JP" altLang="en-US" sz="2400" dirty="0">
              <a:solidFill>
                <a:srgbClr val="FF7C80"/>
              </a:solidFill>
              <a:latin typeface="Comic Sans MS" panose="030F0702030302020204" pitchFamily="66" charset="0"/>
              <a:ea typeface="HGP教科書体" panose="02020600000000000000" pitchFamily="18" charset="-128"/>
            </a:endParaRPr>
          </a:p>
          <a:p>
            <a:pPr marL="342900" indent="-342900"/>
            <a:endParaRPr lang="en-US" altLang="ja-JP" sz="2400" dirty="0">
              <a:solidFill>
                <a:srgbClr val="FF0000"/>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1FA097E5-7092-42D4-9627-F86DA77BA1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p:transition spd="med" advTm="5194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403630" y="1052736"/>
            <a:ext cx="7909538" cy="5201424"/>
          </a:xfrm>
          <a:prstGeom prst="rect">
            <a:avLst/>
          </a:prstGeom>
          <a:noFill/>
          <a:ln w="9525">
            <a:noFill/>
            <a:miter lim="800000"/>
            <a:headEnd/>
            <a:tailEnd/>
          </a:ln>
        </p:spPr>
        <p:txBody>
          <a:bodyPr wrap="none">
            <a:spAutoFit/>
          </a:bodyPr>
          <a:lstStyle/>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4. </a:t>
            </a:r>
            <a:r>
              <a:rPr lang="ja-JP" altLang="en-US" sz="3600" dirty="0">
                <a:solidFill>
                  <a:schemeClr val="folHlink"/>
                </a:solidFill>
                <a:latin typeface="Comic Sans MS" panose="030F0702030302020204" pitchFamily="66" charset="0"/>
                <a:ea typeface="HGP教科書体" panose="02020600000000000000" pitchFamily="18" charset="-128"/>
              </a:rPr>
              <a:t>流体としての地球  </a:t>
            </a:r>
            <a:r>
              <a:rPr lang="en-US" altLang="ja-JP" sz="2400" dirty="0">
                <a:solidFill>
                  <a:schemeClr val="folHlink"/>
                </a:solidFill>
                <a:latin typeface="Comic Sans MS" panose="030F0702030302020204" pitchFamily="66" charset="0"/>
                <a:ea typeface="HGP教科書体" panose="02020600000000000000" pitchFamily="18" charset="-128"/>
              </a:rPr>
              <a:t>Earth as a fluid</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地球の形、地球楕円体、ジオイド</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2400" dirty="0">
                <a:solidFill>
                  <a:srgbClr val="FF7C80"/>
                </a:solidFill>
                <a:latin typeface="Comic Sans MS" panose="030F0702030302020204" pitchFamily="66" charset="0"/>
                <a:ea typeface="HGP教科書体" panose="02020600000000000000" pitchFamily="18" charset="-128"/>
              </a:rPr>
              <a:t>		Shape, ellipsoid, Geoid</a:t>
            </a:r>
            <a:endParaRPr lang="ja-JP" altLang="en-US" sz="2400" dirty="0">
              <a:solidFill>
                <a:srgbClr val="FF7C80"/>
              </a:solidFill>
              <a:latin typeface="Comic Sans MS" panose="030F0702030302020204" pitchFamily="66" charset="0"/>
              <a:ea typeface="HGP教科書体" panose="02020600000000000000" pitchFamily="18" charset="-128"/>
            </a:endParaRPr>
          </a:p>
          <a:p>
            <a:pPr marL="342900" indent="-342900"/>
            <a:endParaRPr lang="ja-JP" altLang="en-US" sz="2000" dirty="0">
              <a:solidFill>
                <a:srgbClr val="FF0000"/>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5. </a:t>
            </a:r>
            <a:r>
              <a:rPr lang="ja-JP" altLang="en-US" sz="3600" dirty="0">
                <a:solidFill>
                  <a:schemeClr val="folHlink"/>
                </a:solidFill>
                <a:latin typeface="Comic Sans MS" panose="030F0702030302020204" pitchFamily="66" charset="0"/>
                <a:ea typeface="HGP教科書体" panose="02020600000000000000" pitchFamily="18" charset="-128"/>
              </a:rPr>
              <a:t>弾性体としての地球 </a:t>
            </a:r>
            <a:r>
              <a:rPr lang="en-US" altLang="ja-JP" sz="2400" dirty="0">
                <a:solidFill>
                  <a:schemeClr val="folHlink"/>
                </a:solidFill>
                <a:latin typeface="Comic Sans MS" panose="030F0702030302020204" pitchFamily="66" charset="0"/>
                <a:ea typeface="HGP教科書体" panose="02020600000000000000" pitchFamily="18" charset="-128"/>
              </a:rPr>
              <a:t>Earth as an elastic body</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地球潮汐、分潮、ラブ数</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32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Earth tide, tidal components, Love number</a:t>
            </a:r>
            <a:endParaRPr lang="ja-JP" altLang="en-US" sz="3200" dirty="0">
              <a:solidFill>
                <a:srgbClr val="FF7C80"/>
              </a:solidFill>
              <a:latin typeface="Comic Sans MS" panose="030F0702030302020204" pitchFamily="66" charset="0"/>
              <a:ea typeface="HGP教科書体" panose="02020600000000000000" pitchFamily="18" charset="-128"/>
            </a:endParaRPr>
          </a:p>
          <a:p>
            <a:pPr marL="342900" indent="-342900"/>
            <a:endParaRPr lang="ja-JP" altLang="en-US" sz="2800" dirty="0">
              <a:solidFill>
                <a:srgbClr val="FF0000"/>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6. </a:t>
            </a:r>
            <a:r>
              <a:rPr lang="ja-JP" altLang="en-US" sz="3600" dirty="0">
                <a:solidFill>
                  <a:schemeClr val="folHlink"/>
                </a:solidFill>
                <a:latin typeface="Comic Sans MS" panose="030F0702030302020204" pitchFamily="66" charset="0"/>
                <a:ea typeface="HGP教科書体" panose="02020600000000000000" pitchFamily="18" charset="-128"/>
              </a:rPr>
              <a:t>地球の重力とその変動   </a:t>
            </a:r>
            <a:r>
              <a:rPr lang="en-US" altLang="ja-JP" sz="2400" dirty="0">
                <a:solidFill>
                  <a:schemeClr val="folHlink"/>
                </a:solidFill>
                <a:latin typeface="Comic Sans MS" panose="030F0702030302020204" pitchFamily="66" charset="0"/>
                <a:ea typeface="HGP教科書体" panose="02020600000000000000" pitchFamily="18" charset="-128"/>
              </a:rPr>
              <a:t>Earth’s gravity</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重力異常、アイソスタシー</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2400" dirty="0">
                <a:solidFill>
                  <a:srgbClr val="FF7C80"/>
                </a:solidFill>
                <a:latin typeface="Comic Sans MS" panose="030F0702030302020204" pitchFamily="66" charset="0"/>
                <a:ea typeface="HGP教科書体" panose="02020600000000000000" pitchFamily="18" charset="-128"/>
              </a:rPr>
              <a:t>		Gravity anomaly, isostasy </a:t>
            </a:r>
            <a:r>
              <a:rPr lang="ja-JP" altLang="en-US" sz="2400" dirty="0">
                <a:solidFill>
                  <a:srgbClr val="FF7C80"/>
                </a:solidFill>
                <a:latin typeface="Comic Sans MS" panose="030F0702030302020204" pitchFamily="66" charset="0"/>
                <a:ea typeface="HGP教科書体" panose="02020600000000000000" pitchFamily="18" charset="-128"/>
              </a:rPr>
              <a:t>　　</a:t>
            </a:r>
          </a:p>
        </p:txBody>
      </p:sp>
      <p:pic>
        <p:nvPicPr>
          <p:cNvPr id="2" name="オーディオ 1">
            <a:hlinkClick r:id="" action="ppaction://media"/>
            <a:extLst>
              <a:ext uri="{FF2B5EF4-FFF2-40B4-BE49-F238E27FC236}">
                <a16:creationId xmlns:a16="http://schemas.microsoft.com/office/drawing/2014/main" id="{EE6F829E-B00E-4E32-8178-F74C6203D0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p:transition spd="med" advTm="5005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775520" y="764705"/>
            <a:ext cx="8784976" cy="5324535"/>
          </a:xfrm>
          <a:prstGeom prst="rect">
            <a:avLst/>
          </a:prstGeom>
          <a:noFill/>
          <a:ln w="9525">
            <a:noFill/>
            <a:miter lim="800000"/>
            <a:headEnd/>
            <a:tailEnd/>
          </a:ln>
        </p:spPr>
        <p:txBody>
          <a:bodyPr wrap="square">
            <a:spAutoFit/>
          </a:bodyPr>
          <a:lstStyle/>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7. </a:t>
            </a:r>
            <a:r>
              <a:rPr lang="ja-JP" altLang="en-US" sz="3600" dirty="0">
                <a:solidFill>
                  <a:schemeClr val="folHlink"/>
                </a:solidFill>
                <a:latin typeface="Comic Sans MS" panose="030F0702030302020204" pitchFamily="66" charset="0"/>
                <a:ea typeface="HGP教科書体" panose="02020600000000000000" pitchFamily="18" charset="-128"/>
              </a:rPr>
              <a:t>現実的な地球・地球熱学  </a:t>
            </a:r>
            <a:r>
              <a:rPr lang="en-US" altLang="ja-JP" sz="2400" dirty="0">
                <a:solidFill>
                  <a:schemeClr val="folHlink"/>
                </a:solidFill>
                <a:latin typeface="Comic Sans MS" panose="030F0702030302020204" pitchFamily="66" charset="0"/>
                <a:ea typeface="HGP教科書体" panose="02020600000000000000" pitchFamily="18" charset="-128"/>
              </a:rPr>
              <a:t>Realistic earth</a:t>
            </a:r>
            <a:endParaRPr lang="ja-JP" altLang="en-US" sz="32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粘弾性、マントル対流、プレート運動</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2400" dirty="0">
                <a:solidFill>
                  <a:srgbClr val="FF7C80"/>
                </a:solidFill>
                <a:latin typeface="Comic Sans MS" panose="030F0702030302020204" pitchFamily="66" charset="0"/>
                <a:ea typeface="HGP教科書体" panose="02020600000000000000" pitchFamily="18" charset="-128"/>
              </a:rPr>
              <a:t>		viscoelasticity, mantle convection, plate motion</a:t>
            </a:r>
            <a:endParaRPr lang="ja-JP" altLang="en-US" sz="2400" dirty="0">
              <a:solidFill>
                <a:srgbClr val="FF7C80"/>
              </a:solidFill>
              <a:latin typeface="Comic Sans MS" panose="030F0702030302020204" pitchFamily="66" charset="0"/>
              <a:ea typeface="HGP教科書体" panose="02020600000000000000" pitchFamily="18" charset="-128"/>
            </a:endParaRPr>
          </a:p>
          <a:p>
            <a:pPr marL="342900" indent="-342900"/>
            <a:endParaRPr lang="ja-JP" altLang="en-US" sz="2000" dirty="0">
              <a:solidFill>
                <a:srgbClr val="FF0000"/>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8. </a:t>
            </a:r>
            <a:r>
              <a:rPr lang="ja-JP" altLang="en-US" sz="3600" dirty="0">
                <a:solidFill>
                  <a:schemeClr val="folHlink"/>
                </a:solidFill>
                <a:latin typeface="Comic Sans MS" panose="030F0702030302020204" pitchFamily="66" charset="0"/>
                <a:ea typeface="HGP教科書体" panose="02020600000000000000" pitchFamily="18" charset="-128"/>
              </a:rPr>
              <a:t>固体地球の中の波動と振動  </a:t>
            </a:r>
            <a:r>
              <a:rPr lang="en-US" altLang="ja-JP" sz="2400" dirty="0">
                <a:solidFill>
                  <a:schemeClr val="folHlink"/>
                </a:solidFill>
                <a:latin typeface="Comic Sans MS" panose="030F0702030302020204" pitchFamily="66" charset="0"/>
                <a:ea typeface="HGP教科書体" panose="02020600000000000000" pitchFamily="18" charset="-128"/>
              </a:rPr>
              <a:t>Wave &amp; oscillation</a:t>
            </a:r>
            <a:endParaRPr lang="en-US" altLang="ja-JP" sz="32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地震、地球自由振動 </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r>
              <a:rPr lang="en-US" altLang="ja-JP" sz="32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Earthquake, Free oscillation</a:t>
            </a:r>
            <a:endParaRPr lang="en-US" altLang="ja-JP" sz="3200" dirty="0">
              <a:solidFill>
                <a:srgbClr val="FF7C80"/>
              </a:solidFill>
              <a:latin typeface="Comic Sans MS" panose="030F0702030302020204" pitchFamily="66" charset="0"/>
              <a:ea typeface="HGP教科書体" panose="02020600000000000000" pitchFamily="18" charset="-128"/>
            </a:endParaRPr>
          </a:p>
          <a:p>
            <a:pPr marL="342900" indent="-342900"/>
            <a:endParaRPr lang="en-US" altLang="ja-JP" sz="2800" dirty="0">
              <a:solidFill>
                <a:schemeClr val="folHlink"/>
              </a:solidFill>
              <a:latin typeface="Comic Sans MS" panose="030F0702030302020204" pitchFamily="66" charset="0"/>
              <a:ea typeface="HGP教科書体" panose="02020600000000000000" pitchFamily="18" charset="-128"/>
            </a:endParaRPr>
          </a:p>
          <a:p>
            <a:pPr marL="342900" indent="-342900"/>
            <a:r>
              <a:rPr lang="en-US" altLang="ja-JP" sz="3200" dirty="0">
                <a:solidFill>
                  <a:schemeClr val="folHlink"/>
                </a:solidFill>
                <a:latin typeface="Comic Sans MS" panose="030F0702030302020204" pitchFamily="66" charset="0"/>
                <a:ea typeface="HGP教科書体" panose="02020600000000000000" pitchFamily="18" charset="-128"/>
              </a:rPr>
              <a:t>9. </a:t>
            </a:r>
            <a:r>
              <a:rPr lang="ja-JP" altLang="en-US" sz="3600" dirty="0">
                <a:solidFill>
                  <a:schemeClr val="folHlink"/>
                </a:solidFill>
                <a:latin typeface="Comic Sans MS" panose="030F0702030302020204" pitchFamily="66" charset="0"/>
                <a:ea typeface="HGP教科書体" panose="02020600000000000000" pitchFamily="18" charset="-128"/>
              </a:rPr>
              <a:t>固体地球の電磁気学  </a:t>
            </a:r>
            <a:r>
              <a:rPr lang="en-US" altLang="ja-JP" sz="2400" dirty="0">
                <a:solidFill>
                  <a:schemeClr val="folHlink"/>
                </a:solidFill>
                <a:latin typeface="Comic Sans MS" panose="030F0702030302020204" pitchFamily="66" charset="0"/>
                <a:ea typeface="HGP教科書体" panose="02020600000000000000" pitchFamily="18" charset="-128"/>
              </a:rPr>
              <a:t>Electromagnetics</a:t>
            </a:r>
            <a:endParaRPr lang="ja-JP" altLang="en-US" sz="24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7C80"/>
                </a:solidFill>
                <a:latin typeface="Comic Sans MS" panose="030F0702030302020204" pitchFamily="66" charset="0"/>
                <a:ea typeface="HGP教科書体" panose="02020600000000000000" pitchFamily="18" charset="-128"/>
              </a:rPr>
              <a:t>　　地球磁場</a:t>
            </a:r>
            <a:r>
              <a:rPr lang="en-US" altLang="ja-JP" sz="32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Geomagnetism</a:t>
            </a:r>
            <a:endParaRPr lang="ja-JP" altLang="en-US" sz="2400" dirty="0">
              <a:solidFill>
                <a:srgbClr val="FF7C80"/>
              </a:solidFill>
              <a:latin typeface="Comic Sans MS" panose="030F0702030302020204" pitchFamily="66" charset="0"/>
              <a:ea typeface="HGP教科書体" panose="02020600000000000000" pitchFamily="18" charset="-128"/>
            </a:endParaRPr>
          </a:p>
          <a:p>
            <a:pPr marL="342900" indent="-342900"/>
            <a:r>
              <a:rPr lang="ja-JP" altLang="en-US" sz="3200" dirty="0">
                <a:solidFill>
                  <a:srgbClr val="FF0000"/>
                </a:solidFill>
                <a:latin typeface="Comic Sans MS" panose="030F0702030302020204" pitchFamily="66" charset="0"/>
                <a:ea typeface="HGP教科書体" panose="02020600000000000000" pitchFamily="18" charset="-128"/>
              </a:rPr>
              <a:t>　　</a:t>
            </a:r>
          </a:p>
        </p:txBody>
      </p:sp>
      <p:pic>
        <p:nvPicPr>
          <p:cNvPr id="2" name="オーディオ 1">
            <a:hlinkClick r:id="" action="ppaction://media"/>
            <a:extLst>
              <a:ext uri="{FF2B5EF4-FFF2-40B4-BE49-F238E27FC236}">
                <a16:creationId xmlns:a16="http://schemas.microsoft.com/office/drawing/2014/main" id="{FB14FD7A-D265-42EC-BBD5-4EE651EA6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p:transition spd="med" advTm="4352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1"/>
          <p:cNvGrpSpPr>
            <a:grpSpLocks/>
          </p:cNvGrpSpPr>
          <p:nvPr/>
        </p:nvGrpSpPr>
        <p:grpSpPr bwMode="auto">
          <a:xfrm>
            <a:off x="6654371" y="6258369"/>
            <a:ext cx="4410180" cy="483745"/>
            <a:chOff x="3923" y="2840"/>
            <a:chExt cx="1610" cy="183"/>
          </a:xfrm>
        </p:grpSpPr>
        <p:sp>
          <p:nvSpPr>
            <p:cNvPr id="3" name="Rectangle 106"/>
            <p:cNvSpPr>
              <a:spLocks noChangeArrowheads="1"/>
            </p:cNvSpPr>
            <p:nvPr/>
          </p:nvSpPr>
          <p:spPr bwMode="auto">
            <a:xfrm>
              <a:off x="3923" y="2840"/>
              <a:ext cx="1610" cy="9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 name="Rectangle 107"/>
            <p:cNvSpPr>
              <a:spLocks noChangeArrowheads="1"/>
            </p:cNvSpPr>
            <p:nvPr/>
          </p:nvSpPr>
          <p:spPr bwMode="auto">
            <a:xfrm>
              <a:off x="4059" y="2886"/>
              <a:ext cx="46" cy="137"/>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Rectangle 108"/>
            <p:cNvSpPr>
              <a:spLocks noChangeArrowheads="1"/>
            </p:cNvSpPr>
            <p:nvPr/>
          </p:nvSpPr>
          <p:spPr bwMode="auto">
            <a:xfrm>
              <a:off x="4195" y="2886"/>
              <a:ext cx="46" cy="137"/>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Rectangle 109"/>
            <p:cNvSpPr>
              <a:spLocks noChangeArrowheads="1"/>
            </p:cNvSpPr>
            <p:nvPr/>
          </p:nvSpPr>
          <p:spPr bwMode="auto">
            <a:xfrm>
              <a:off x="5238" y="2886"/>
              <a:ext cx="46" cy="137"/>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Rectangle 110"/>
            <p:cNvSpPr>
              <a:spLocks noChangeArrowheads="1"/>
            </p:cNvSpPr>
            <p:nvPr/>
          </p:nvSpPr>
          <p:spPr bwMode="auto">
            <a:xfrm>
              <a:off x="5374" y="2886"/>
              <a:ext cx="46" cy="137"/>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 name="Group 65"/>
          <p:cNvGrpSpPr>
            <a:grpSpLocks/>
          </p:cNvGrpSpPr>
          <p:nvPr/>
        </p:nvGrpSpPr>
        <p:grpSpPr bwMode="auto">
          <a:xfrm>
            <a:off x="1703512" y="3356993"/>
            <a:ext cx="3528144" cy="3423221"/>
            <a:chOff x="1864" y="2976"/>
            <a:chExt cx="1288" cy="1295"/>
          </a:xfrm>
        </p:grpSpPr>
        <p:graphicFrame>
          <p:nvGraphicFramePr>
            <p:cNvPr id="9" name="Object 4"/>
            <p:cNvGraphicFramePr>
              <a:graphicFrameLocks/>
            </p:cNvGraphicFramePr>
            <p:nvPr/>
          </p:nvGraphicFramePr>
          <p:xfrm>
            <a:off x="1864" y="3264"/>
            <a:ext cx="1115" cy="1007"/>
          </p:xfrm>
          <a:graphic>
            <a:graphicData uri="http://schemas.openxmlformats.org/presentationml/2006/ole">
              <mc:AlternateContent xmlns:mc="http://schemas.openxmlformats.org/markup-compatibility/2006">
                <mc:Choice xmlns:v="urn:schemas-microsoft-com:vml" Requires="v">
                  <p:oleObj spid="_x0000_s1216" name="ｸﾘｯﾌﾟｱｰﾄ" r:id="rId5" imgW="4074840" imgH="3375000" progId="MS_ClipArt_Gallery.2">
                    <p:embed/>
                  </p:oleObj>
                </mc:Choice>
                <mc:Fallback>
                  <p:oleObj name="ｸﾘｯﾌﾟｱｰﾄ" r:id="rId5" imgW="4074840" imgH="3375000"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4" y="3264"/>
                          <a:ext cx="1115" cy="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50"/>
            <p:cNvGrpSpPr>
              <a:grpSpLocks/>
            </p:cNvGrpSpPr>
            <p:nvPr/>
          </p:nvGrpSpPr>
          <p:grpSpPr bwMode="auto">
            <a:xfrm rot="-2065">
              <a:off x="2472" y="2976"/>
              <a:ext cx="680" cy="682"/>
              <a:chOff x="2112" y="672"/>
              <a:chExt cx="1056" cy="1104"/>
            </a:xfrm>
          </p:grpSpPr>
          <p:sp>
            <p:nvSpPr>
              <p:cNvPr id="11" name="Oval 51"/>
              <p:cNvSpPr>
                <a:spLocks noChangeArrowheads="1"/>
              </p:cNvSpPr>
              <p:nvPr/>
            </p:nvSpPr>
            <p:spPr bwMode="auto">
              <a:xfrm>
                <a:off x="2112" y="672"/>
                <a:ext cx="1056" cy="1104"/>
              </a:xfrm>
              <a:prstGeom prst="ellipse">
                <a:avLst/>
              </a:prstGeom>
              <a:gradFill rotWithShape="0">
                <a:gsLst>
                  <a:gs pos="0">
                    <a:schemeClr val="accent2">
                      <a:gamma/>
                      <a:tint val="5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12700">
                    <a:solidFill>
                      <a:srgbClr val="00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Freeform 52"/>
              <p:cNvSpPr>
                <a:spLocks/>
              </p:cNvSpPr>
              <p:nvPr/>
            </p:nvSpPr>
            <p:spPr bwMode="auto">
              <a:xfrm>
                <a:off x="2608" y="690"/>
                <a:ext cx="89" cy="77"/>
              </a:xfrm>
              <a:custGeom>
                <a:avLst/>
                <a:gdLst>
                  <a:gd name="T0" fmla="*/ 2 w 176"/>
                  <a:gd name="T1" fmla="*/ 5 h 154"/>
                  <a:gd name="T2" fmla="*/ 0 w 176"/>
                  <a:gd name="T3" fmla="*/ 18 h 154"/>
                  <a:gd name="T4" fmla="*/ 1 w 176"/>
                  <a:gd name="T5" fmla="*/ 32 h 154"/>
                  <a:gd name="T6" fmla="*/ 6 w 176"/>
                  <a:gd name="T7" fmla="*/ 47 h 154"/>
                  <a:gd name="T8" fmla="*/ 13 w 176"/>
                  <a:gd name="T9" fmla="*/ 56 h 154"/>
                  <a:gd name="T10" fmla="*/ 17 w 176"/>
                  <a:gd name="T11" fmla="*/ 58 h 154"/>
                  <a:gd name="T12" fmla="*/ 22 w 176"/>
                  <a:gd name="T13" fmla="*/ 60 h 154"/>
                  <a:gd name="T14" fmla="*/ 26 w 176"/>
                  <a:gd name="T15" fmla="*/ 60 h 154"/>
                  <a:gd name="T16" fmla="*/ 32 w 176"/>
                  <a:gd name="T17" fmla="*/ 60 h 154"/>
                  <a:gd name="T18" fmla="*/ 37 w 176"/>
                  <a:gd name="T19" fmla="*/ 60 h 154"/>
                  <a:gd name="T20" fmla="*/ 41 w 176"/>
                  <a:gd name="T21" fmla="*/ 60 h 154"/>
                  <a:gd name="T22" fmla="*/ 46 w 176"/>
                  <a:gd name="T23" fmla="*/ 60 h 154"/>
                  <a:gd name="T24" fmla="*/ 51 w 176"/>
                  <a:gd name="T25" fmla="*/ 60 h 154"/>
                  <a:gd name="T26" fmla="*/ 55 w 176"/>
                  <a:gd name="T27" fmla="*/ 61 h 154"/>
                  <a:gd name="T28" fmla="*/ 62 w 176"/>
                  <a:gd name="T29" fmla="*/ 61 h 154"/>
                  <a:gd name="T30" fmla="*/ 69 w 176"/>
                  <a:gd name="T31" fmla="*/ 62 h 154"/>
                  <a:gd name="T32" fmla="*/ 77 w 176"/>
                  <a:gd name="T33" fmla="*/ 63 h 154"/>
                  <a:gd name="T34" fmla="*/ 84 w 176"/>
                  <a:gd name="T35" fmla="*/ 64 h 154"/>
                  <a:gd name="T36" fmla="*/ 90 w 176"/>
                  <a:gd name="T37" fmla="*/ 67 h 154"/>
                  <a:gd name="T38" fmla="*/ 95 w 176"/>
                  <a:gd name="T39" fmla="*/ 69 h 154"/>
                  <a:gd name="T40" fmla="*/ 99 w 176"/>
                  <a:gd name="T41" fmla="*/ 72 h 154"/>
                  <a:gd name="T42" fmla="*/ 92 w 176"/>
                  <a:gd name="T43" fmla="*/ 90 h 154"/>
                  <a:gd name="T44" fmla="*/ 113 w 176"/>
                  <a:gd name="T45" fmla="*/ 94 h 154"/>
                  <a:gd name="T46" fmla="*/ 114 w 176"/>
                  <a:gd name="T47" fmla="*/ 128 h 154"/>
                  <a:gd name="T48" fmla="*/ 160 w 176"/>
                  <a:gd name="T49" fmla="*/ 154 h 154"/>
                  <a:gd name="T50" fmla="*/ 168 w 176"/>
                  <a:gd name="T51" fmla="*/ 146 h 154"/>
                  <a:gd name="T52" fmla="*/ 154 w 176"/>
                  <a:gd name="T53" fmla="*/ 106 h 154"/>
                  <a:gd name="T54" fmla="*/ 165 w 176"/>
                  <a:gd name="T55" fmla="*/ 98 h 154"/>
                  <a:gd name="T56" fmla="*/ 160 w 176"/>
                  <a:gd name="T57" fmla="*/ 84 h 154"/>
                  <a:gd name="T58" fmla="*/ 145 w 176"/>
                  <a:gd name="T59" fmla="*/ 78 h 154"/>
                  <a:gd name="T60" fmla="*/ 165 w 176"/>
                  <a:gd name="T61" fmla="*/ 68 h 154"/>
                  <a:gd name="T62" fmla="*/ 176 w 176"/>
                  <a:gd name="T63" fmla="*/ 50 h 154"/>
                  <a:gd name="T64" fmla="*/ 167 w 176"/>
                  <a:gd name="T65" fmla="*/ 42 h 154"/>
                  <a:gd name="T66" fmla="*/ 159 w 176"/>
                  <a:gd name="T67" fmla="*/ 35 h 154"/>
                  <a:gd name="T68" fmla="*/ 151 w 176"/>
                  <a:gd name="T69" fmla="*/ 31 h 154"/>
                  <a:gd name="T70" fmla="*/ 143 w 176"/>
                  <a:gd name="T71" fmla="*/ 30 h 154"/>
                  <a:gd name="T72" fmla="*/ 137 w 176"/>
                  <a:gd name="T73" fmla="*/ 30 h 154"/>
                  <a:gd name="T74" fmla="*/ 128 w 176"/>
                  <a:gd name="T75" fmla="*/ 28 h 154"/>
                  <a:gd name="T76" fmla="*/ 116 w 176"/>
                  <a:gd name="T77" fmla="*/ 27 h 154"/>
                  <a:gd name="T78" fmla="*/ 104 w 176"/>
                  <a:gd name="T79" fmla="*/ 26 h 154"/>
                  <a:gd name="T80" fmla="*/ 92 w 176"/>
                  <a:gd name="T81" fmla="*/ 26 h 154"/>
                  <a:gd name="T82" fmla="*/ 82 w 176"/>
                  <a:gd name="T83" fmla="*/ 25 h 154"/>
                  <a:gd name="T84" fmla="*/ 75 w 176"/>
                  <a:gd name="T85" fmla="*/ 24 h 154"/>
                  <a:gd name="T86" fmla="*/ 72 w 176"/>
                  <a:gd name="T87" fmla="*/ 24 h 154"/>
                  <a:gd name="T88" fmla="*/ 56 w 176"/>
                  <a:gd name="T89" fmla="*/ 0 h 154"/>
                  <a:gd name="T90" fmla="*/ 2 w 176"/>
                  <a:gd name="T91"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54">
                    <a:moveTo>
                      <a:pt x="2" y="5"/>
                    </a:moveTo>
                    <a:lnTo>
                      <a:pt x="0" y="18"/>
                    </a:lnTo>
                    <a:lnTo>
                      <a:pt x="1" y="32"/>
                    </a:lnTo>
                    <a:lnTo>
                      <a:pt x="6" y="47"/>
                    </a:lnTo>
                    <a:lnTo>
                      <a:pt x="13" y="56"/>
                    </a:lnTo>
                    <a:lnTo>
                      <a:pt x="17" y="58"/>
                    </a:lnTo>
                    <a:lnTo>
                      <a:pt x="22" y="60"/>
                    </a:lnTo>
                    <a:lnTo>
                      <a:pt x="26" y="60"/>
                    </a:lnTo>
                    <a:lnTo>
                      <a:pt x="32" y="60"/>
                    </a:lnTo>
                    <a:lnTo>
                      <a:pt x="37" y="60"/>
                    </a:lnTo>
                    <a:lnTo>
                      <a:pt x="41" y="60"/>
                    </a:lnTo>
                    <a:lnTo>
                      <a:pt x="46" y="60"/>
                    </a:lnTo>
                    <a:lnTo>
                      <a:pt x="51" y="60"/>
                    </a:lnTo>
                    <a:lnTo>
                      <a:pt x="55" y="61"/>
                    </a:lnTo>
                    <a:lnTo>
                      <a:pt x="62" y="61"/>
                    </a:lnTo>
                    <a:lnTo>
                      <a:pt x="69" y="62"/>
                    </a:lnTo>
                    <a:lnTo>
                      <a:pt x="77" y="63"/>
                    </a:lnTo>
                    <a:lnTo>
                      <a:pt x="84" y="64"/>
                    </a:lnTo>
                    <a:lnTo>
                      <a:pt x="90" y="67"/>
                    </a:lnTo>
                    <a:lnTo>
                      <a:pt x="95" y="69"/>
                    </a:lnTo>
                    <a:lnTo>
                      <a:pt x="99" y="72"/>
                    </a:lnTo>
                    <a:lnTo>
                      <a:pt x="92" y="90"/>
                    </a:lnTo>
                    <a:lnTo>
                      <a:pt x="113" y="94"/>
                    </a:lnTo>
                    <a:lnTo>
                      <a:pt x="114" y="128"/>
                    </a:lnTo>
                    <a:lnTo>
                      <a:pt x="160" y="154"/>
                    </a:lnTo>
                    <a:lnTo>
                      <a:pt x="168" y="146"/>
                    </a:lnTo>
                    <a:lnTo>
                      <a:pt x="154" y="106"/>
                    </a:lnTo>
                    <a:lnTo>
                      <a:pt x="165" y="98"/>
                    </a:lnTo>
                    <a:lnTo>
                      <a:pt x="160" y="84"/>
                    </a:lnTo>
                    <a:lnTo>
                      <a:pt x="145" y="78"/>
                    </a:lnTo>
                    <a:lnTo>
                      <a:pt x="165" y="68"/>
                    </a:lnTo>
                    <a:lnTo>
                      <a:pt x="176" y="50"/>
                    </a:lnTo>
                    <a:lnTo>
                      <a:pt x="167" y="42"/>
                    </a:lnTo>
                    <a:lnTo>
                      <a:pt x="159" y="35"/>
                    </a:lnTo>
                    <a:lnTo>
                      <a:pt x="151" y="31"/>
                    </a:lnTo>
                    <a:lnTo>
                      <a:pt x="143" y="30"/>
                    </a:lnTo>
                    <a:lnTo>
                      <a:pt x="137" y="30"/>
                    </a:lnTo>
                    <a:lnTo>
                      <a:pt x="128" y="28"/>
                    </a:lnTo>
                    <a:lnTo>
                      <a:pt x="116" y="27"/>
                    </a:lnTo>
                    <a:lnTo>
                      <a:pt x="104" y="26"/>
                    </a:lnTo>
                    <a:lnTo>
                      <a:pt x="92" y="26"/>
                    </a:lnTo>
                    <a:lnTo>
                      <a:pt x="82" y="25"/>
                    </a:lnTo>
                    <a:lnTo>
                      <a:pt x="75" y="24"/>
                    </a:lnTo>
                    <a:lnTo>
                      <a:pt x="72" y="24"/>
                    </a:lnTo>
                    <a:lnTo>
                      <a:pt x="56" y="0"/>
                    </a:lnTo>
                    <a:lnTo>
                      <a:pt x="2" y="5"/>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53"/>
              <p:cNvSpPr>
                <a:spLocks/>
              </p:cNvSpPr>
              <p:nvPr/>
            </p:nvSpPr>
            <p:spPr bwMode="auto">
              <a:xfrm>
                <a:off x="2732" y="726"/>
                <a:ext cx="26" cy="25"/>
              </a:xfrm>
              <a:custGeom>
                <a:avLst/>
                <a:gdLst>
                  <a:gd name="T0" fmla="*/ 0 w 53"/>
                  <a:gd name="T1" fmla="*/ 0 h 50"/>
                  <a:gd name="T2" fmla="*/ 5 w 53"/>
                  <a:gd name="T3" fmla="*/ 1 h 50"/>
                  <a:gd name="T4" fmla="*/ 12 w 53"/>
                  <a:gd name="T5" fmla="*/ 3 h 50"/>
                  <a:gd name="T6" fmla="*/ 20 w 53"/>
                  <a:gd name="T7" fmla="*/ 5 h 50"/>
                  <a:gd name="T8" fmla="*/ 28 w 53"/>
                  <a:gd name="T9" fmla="*/ 7 h 50"/>
                  <a:gd name="T10" fmla="*/ 37 w 53"/>
                  <a:gd name="T11" fmla="*/ 9 h 50"/>
                  <a:gd name="T12" fmla="*/ 44 w 53"/>
                  <a:gd name="T13" fmla="*/ 13 h 50"/>
                  <a:gd name="T14" fmla="*/ 50 w 53"/>
                  <a:gd name="T15" fmla="*/ 15 h 50"/>
                  <a:gd name="T16" fmla="*/ 53 w 53"/>
                  <a:gd name="T17" fmla="*/ 18 h 50"/>
                  <a:gd name="T18" fmla="*/ 48 w 53"/>
                  <a:gd name="T19" fmla="*/ 50 h 50"/>
                  <a:gd name="T20" fmla="*/ 11 w 53"/>
                  <a:gd name="T21" fmla="*/ 39 h 50"/>
                  <a:gd name="T22" fmla="*/ 8 w 53"/>
                  <a:gd name="T23" fmla="*/ 34 h 50"/>
                  <a:gd name="T24" fmla="*/ 4 w 53"/>
                  <a:gd name="T25" fmla="*/ 22 h 50"/>
                  <a:gd name="T26" fmla="*/ 0 w 53"/>
                  <a:gd name="T27" fmla="*/ 8 h 50"/>
                  <a:gd name="T28" fmla="*/ 0 w 53"/>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0">
                    <a:moveTo>
                      <a:pt x="0" y="0"/>
                    </a:moveTo>
                    <a:lnTo>
                      <a:pt x="5" y="1"/>
                    </a:lnTo>
                    <a:lnTo>
                      <a:pt x="12" y="3"/>
                    </a:lnTo>
                    <a:lnTo>
                      <a:pt x="20" y="5"/>
                    </a:lnTo>
                    <a:lnTo>
                      <a:pt x="28" y="7"/>
                    </a:lnTo>
                    <a:lnTo>
                      <a:pt x="37" y="9"/>
                    </a:lnTo>
                    <a:lnTo>
                      <a:pt x="44" y="13"/>
                    </a:lnTo>
                    <a:lnTo>
                      <a:pt x="50" y="15"/>
                    </a:lnTo>
                    <a:lnTo>
                      <a:pt x="53" y="18"/>
                    </a:lnTo>
                    <a:lnTo>
                      <a:pt x="48" y="50"/>
                    </a:lnTo>
                    <a:lnTo>
                      <a:pt x="11" y="39"/>
                    </a:lnTo>
                    <a:lnTo>
                      <a:pt x="8" y="34"/>
                    </a:lnTo>
                    <a:lnTo>
                      <a:pt x="4" y="22"/>
                    </a:lnTo>
                    <a:lnTo>
                      <a:pt x="0" y="8"/>
                    </a:lnTo>
                    <a:lnTo>
                      <a:pt x="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54"/>
              <p:cNvSpPr>
                <a:spLocks/>
              </p:cNvSpPr>
              <p:nvPr/>
            </p:nvSpPr>
            <p:spPr bwMode="auto">
              <a:xfrm>
                <a:off x="2534" y="698"/>
                <a:ext cx="57" cy="47"/>
              </a:xfrm>
              <a:custGeom>
                <a:avLst/>
                <a:gdLst>
                  <a:gd name="T0" fmla="*/ 35 w 114"/>
                  <a:gd name="T1" fmla="*/ 0 h 94"/>
                  <a:gd name="T2" fmla="*/ 97 w 114"/>
                  <a:gd name="T3" fmla="*/ 11 h 94"/>
                  <a:gd name="T4" fmla="*/ 114 w 114"/>
                  <a:gd name="T5" fmla="*/ 49 h 94"/>
                  <a:gd name="T6" fmla="*/ 106 w 114"/>
                  <a:gd name="T7" fmla="*/ 92 h 94"/>
                  <a:gd name="T8" fmla="*/ 95 w 114"/>
                  <a:gd name="T9" fmla="*/ 94 h 94"/>
                  <a:gd name="T10" fmla="*/ 84 w 114"/>
                  <a:gd name="T11" fmla="*/ 60 h 94"/>
                  <a:gd name="T12" fmla="*/ 59 w 114"/>
                  <a:gd name="T13" fmla="*/ 64 h 94"/>
                  <a:gd name="T14" fmla="*/ 40 w 114"/>
                  <a:gd name="T15" fmla="*/ 57 h 94"/>
                  <a:gd name="T16" fmla="*/ 59 w 114"/>
                  <a:gd name="T17" fmla="*/ 30 h 94"/>
                  <a:gd name="T18" fmla="*/ 0 w 114"/>
                  <a:gd name="T19" fmla="*/ 2 h 94"/>
                  <a:gd name="T20" fmla="*/ 35 w 114"/>
                  <a:gd name="T2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35" y="0"/>
                    </a:moveTo>
                    <a:lnTo>
                      <a:pt x="97" y="11"/>
                    </a:lnTo>
                    <a:lnTo>
                      <a:pt x="114" y="49"/>
                    </a:lnTo>
                    <a:lnTo>
                      <a:pt x="106" y="92"/>
                    </a:lnTo>
                    <a:lnTo>
                      <a:pt x="95" y="94"/>
                    </a:lnTo>
                    <a:lnTo>
                      <a:pt x="84" y="60"/>
                    </a:lnTo>
                    <a:lnTo>
                      <a:pt x="59" y="64"/>
                    </a:lnTo>
                    <a:lnTo>
                      <a:pt x="40" y="57"/>
                    </a:lnTo>
                    <a:lnTo>
                      <a:pt x="59" y="30"/>
                    </a:lnTo>
                    <a:lnTo>
                      <a:pt x="0" y="2"/>
                    </a:lnTo>
                    <a:lnTo>
                      <a:pt x="35"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 name="Freeform 55"/>
              <p:cNvSpPr>
                <a:spLocks/>
              </p:cNvSpPr>
              <p:nvPr/>
            </p:nvSpPr>
            <p:spPr bwMode="auto">
              <a:xfrm>
                <a:off x="2225" y="708"/>
                <a:ext cx="619" cy="935"/>
              </a:xfrm>
              <a:custGeom>
                <a:avLst/>
                <a:gdLst>
                  <a:gd name="T0" fmla="*/ 654 w 1237"/>
                  <a:gd name="T1" fmla="*/ 174 h 1872"/>
                  <a:gd name="T2" fmla="*/ 600 w 1237"/>
                  <a:gd name="T3" fmla="*/ 108 h 1872"/>
                  <a:gd name="T4" fmla="*/ 662 w 1237"/>
                  <a:gd name="T5" fmla="*/ 56 h 1872"/>
                  <a:gd name="T6" fmla="*/ 716 w 1237"/>
                  <a:gd name="T7" fmla="*/ 95 h 1872"/>
                  <a:gd name="T8" fmla="*/ 866 w 1237"/>
                  <a:gd name="T9" fmla="*/ 188 h 1872"/>
                  <a:gd name="T10" fmla="*/ 781 w 1237"/>
                  <a:gd name="T11" fmla="*/ 222 h 1872"/>
                  <a:gd name="T12" fmla="*/ 607 w 1237"/>
                  <a:gd name="T13" fmla="*/ 265 h 1872"/>
                  <a:gd name="T14" fmla="*/ 463 w 1237"/>
                  <a:gd name="T15" fmla="*/ 303 h 1872"/>
                  <a:gd name="T16" fmla="*/ 409 w 1237"/>
                  <a:gd name="T17" fmla="*/ 269 h 1872"/>
                  <a:gd name="T18" fmla="*/ 317 w 1237"/>
                  <a:gd name="T19" fmla="*/ 277 h 1872"/>
                  <a:gd name="T20" fmla="*/ 403 w 1237"/>
                  <a:gd name="T21" fmla="*/ 278 h 1872"/>
                  <a:gd name="T22" fmla="*/ 408 w 1237"/>
                  <a:gd name="T23" fmla="*/ 298 h 1872"/>
                  <a:gd name="T24" fmla="*/ 471 w 1237"/>
                  <a:gd name="T25" fmla="*/ 331 h 1872"/>
                  <a:gd name="T26" fmla="*/ 585 w 1237"/>
                  <a:gd name="T27" fmla="*/ 300 h 1872"/>
                  <a:gd name="T28" fmla="*/ 752 w 1237"/>
                  <a:gd name="T29" fmla="*/ 241 h 1872"/>
                  <a:gd name="T30" fmla="*/ 825 w 1237"/>
                  <a:gd name="T31" fmla="*/ 277 h 1872"/>
                  <a:gd name="T32" fmla="*/ 738 w 1237"/>
                  <a:gd name="T33" fmla="*/ 271 h 1872"/>
                  <a:gd name="T34" fmla="*/ 640 w 1237"/>
                  <a:gd name="T35" fmla="*/ 293 h 1872"/>
                  <a:gd name="T36" fmla="*/ 631 w 1237"/>
                  <a:gd name="T37" fmla="*/ 326 h 1872"/>
                  <a:gd name="T38" fmla="*/ 530 w 1237"/>
                  <a:gd name="T39" fmla="*/ 387 h 1872"/>
                  <a:gd name="T40" fmla="*/ 447 w 1237"/>
                  <a:gd name="T41" fmla="*/ 530 h 1872"/>
                  <a:gd name="T42" fmla="*/ 397 w 1237"/>
                  <a:gd name="T43" fmla="*/ 516 h 1872"/>
                  <a:gd name="T44" fmla="*/ 286 w 1237"/>
                  <a:gd name="T45" fmla="*/ 509 h 1872"/>
                  <a:gd name="T46" fmla="*/ 197 w 1237"/>
                  <a:gd name="T47" fmla="*/ 640 h 1872"/>
                  <a:gd name="T48" fmla="*/ 296 w 1237"/>
                  <a:gd name="T49" fmla="*/ 637 h 1872"/>
                  <a:gd name="T50" fmla="*/ 287 w 1237"/>
                  <a:gd name="T51" fmla="*/ 727 h 1872"/>
                  <a:gd name="T52" fmla="*/ 374 w 1237"/>
                  <a:gd name="T53" fmla="*/ 833 h 1872"/>
                  <a:gd name="T54" fmla="*/ 471 w 1237"/>
                  <a:gd name="T55" fmla="*/ 881 h 1872"/>
                  <a:gd name="T56" fmla="*/ 583 w 1237"/>
                  <a:gd name="T57" fmla="*/ 827 h 1872"/>
                  <a:gd name="T58" fmla="*/ 660 w 1237"/>
                  <a:gd name="T59" fmla="*/ 804 h 1872"/>
                  <a:gd name="T60" fmla="*/ 794 w 1237"/>
                  <a:gd name="T61" fmla="*/ 841 h 1872"/>
                  <a:gd name="T62" fmla="*/ 927 w 1237"/>
                  <a:gd name="T63" fmla="*/ 902 h 1872"/>
                  <a:gd name="T64" fmla="*/ 972 w 1237"/>
                  <a:gd name="T65" fmla="*/ 1001 h 1872"/>
                  <a:gd name="T66" fmla="*/ 1033 w 1237"/>
                  <a:gd name="T67" fmla="*/ 1009 h 1872"/>
                  <a:gd name="T68" fmla="*/ 1179 w 1237"/>
                  <a:gd name="T69" fmla="*/ 1037 h 1872"/>
                  <a:gd name="T70" fmla="*/ 1204 w 1237"/>
                  <a:gd name="T71" fmla="*/ 1152 h 1872"/>
                  <a:gd name="T72" fmla="*/ 1121 w 1237"/>
                  <a:gd name="T73" fmla="*/ 1295 h 1872"/>
                  <a:gd name="T74" fmla="*/ 1057 w 1237"/>
                  <a:gd name="T75" fmla="*/ 1366 h 1872"/>
                  <a:gd name="T76" fmla="*/ 966 w 1237"/>
                  <a:gd name="T77" fmla="*/ 1548 h 1872"/>
                  <a:gd name="T78" fmla="*/ 868 w 1237"/>
                  <a:gd name="T79" fmla="*/ 1537 h 1872"/>
                  <a:gd name="T80" fmla="*/ 834 w 1237"/>
                  <a:gd name="T81" fmla="*/ 1637 h 1872"/>
                  <a:gd name="T82" fmla="*/ 758 w 1237"/>
                  <a:gd name="T83" fmla="*/ 1715 h 1872"/>
                  <a:gd name="T84" fmla="*/ 736 w 1237"/>
                  <a:gd name="T85" fmla="*/ 1834 h 1872"/>
                  <a:gd name="T86" fmla="*/ 736 w 1237"/>
                  <a:gd name="T87" fmla="*/ 1870 h 1872"/>
                  <a:gd name="T88" fmla="*/ 651 w 1237"/>
                  <a:gd name="T89" fmla="*/ 1779 h 1872"/>
                  <a:gd name="T90" fmla="*/ 621 w 1237"/>
                  <a:gd name="T91" fmla="*/ 1621 h 1872"/>
                  <a:gd name="T92" fmla="*/ 580 w 1237"/>
                  <a:gd name="T93" fmla="*/ 1295 h 1872"/>
                  <a:gd name="T94" fmla="*/ 428 w 1237"/>
                  <a:gd name="T95" fmla="*/ 1136 h 1872"/>
                  <a:gd name="T96" fmla="*/ 447 w 1237"/>
                  <a:gd name="T97" fmla="*/ 915 h 1872"/>
                  <a:gd name="T98" fmla="*/ 355 w 1237"/>
                  <a:gd name="T99" fmla="*/ 861 h 1872"/>
                  <a:gd name="T100" fmla="*/ 260 w 1237"/>
                  <a:gd name="T101" fmla="*/ 765 h 1872"/>
                  <a:gd name="T102" fmla="*/ 135 w 1237"/>
                  <a:gd name="T103" fmla="*/ 705 h 1872"/>
                  <a:gd name="T104" fmla="*/ 48 w 1237"/>
                  <a:gd name="T105" fmla="*/ 521 h 1872"/>
                  <a:gd name="T106" fmla="*/ 49 w 1237"/>
                  <a:gd name="T107" fmla="*/ 606 h 1872"/>
                  <a:gd name="T108" fmla="*/ 31 w 1237"/>
                  <a:gd name="T109" fmla="*/ 594 h 1872"/>
                  <a:gd name="T110" fmla="*/ 1 w 1237"/>
                  <a:gd name="T111" fmla="*/ 409 h 1872"/>
                  <a:gd name="T112" fmla="*/ 288 w 1237"/>
                  <a:gd name="T113" fmla="*/ 93 h 1872"/>
                  <a:gd name="T114" fmla="*/ 502 w 1237"/>
                  <a:gd name="T115" fmla="*/ 49 h 1872"/>
                  <a:gd name="T116" fmla="*/ 602 w 1237"/>
                  <a:gd name="T117" fmla="*/ 11 h 1872"/>
                  <a:gd name="T118" fmla="*/ 583 w 1237"/>
                  <a:gd name="T119" fmla="*/ 66 h 1872"/>
                  <a:gd name="T120" fmla="*/ 486 w 1237"/>
                  <a:gd name="T121" fmla="*/ 102 h 1872"/>
                  <a:gd name="T122" fmla="*/ 539 w 1237"/>
                  <a:gd name="T123" fmla="*/ 142 h 1872"/>
                  <a:gd name="T124" fmla="*/ 574 w 1237"/>
                  <a:gd name="T125" fmla="*/ 157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872">
                    <a:moveTo>
                      <a:pt x="645" y="149"/>
                    </a:moveTo>
                    <a:lnTo>
                      <a:pt x="641" y="151"/>
                    </a:lnTo>
                    <a:lnTo>
                      <a:pt x="638" y="156"/>
                    </a:lnTo>
                    <a:lnTo>
                      <a:pt x="636" y="162"/>
                    </a:lnTo>
                    <a:lnTo>
                      <a:pt x="633" y="167"/>
                    </a:lnTo>
                    <a:lnTo>
                      <a:pt x="636" y="173"/>
                    </a:lnTo>
                    <a:lnTo>
                      <a:pt x="640" y="180"/>
                    </a:lnTo>
                    <a:lnTo>
                      <a:pt x="645" y="186"/>
                    </a:lnTo>
                    <a:lnTo>
                      <a:pt x="650" y="189"/>
                    </a:lnTo>
                    <a:lnTo>
                      <a:pt x="653" y="188"/>
                    </a:lnTo>
                    <a:lnTo>
                      <a:pt x="658" y="186"/>
                    </a:lnTo>
                    <a:lnTo>
                      <a:pt x="660" y="182"/>
                    </a:lnTo>
                    <a:lnTo>
                      <a:pt x="661" y="180"/>
                    </a:lnTo>
                    <a:lnTo>
                      <a:pt x="660" y="178"/>
                    </a:lnTo>
                    <a:lnTo>
                      <a:pt x="658" y="175"/>
                    </a:lnTo>
                    <a:lnTo>
                      <a:pt x="654" y="174"/>
                    </a:lnTo>
                    <a:lnTo>
                      <a:pt x="653" y="171"/>
                    </a:lnTo>
                    <a:lnTo>
                      <a:pt x="654" y="169"/>
                    </a:lnTo>
                    <a:lnTo>
                      <a:pt x="658" y="166"/>
                    </a:lnTo>
                    <a:lnTo>
                      <a:pt x="660" y="164"/>
                    </a:lnTo>
                    <a:lnTo>
                      <a:pt x="661" y="162"/>
                    </a:lnTo>
                    <a:lnTo>
                      <a:pt x="660" y="158"/>
                    </a:lnTo>
                    <a:lnTo>
                      <a:pt x="656" y="155"/>
                    </a:lnTo>
                    <a:lnTo>
                      <a:pt x="652" y="151"/>
                    </a:lnTo>
                    <a:lnTo>
                      <a:pt x="645" y="149"/>
                    </a:lnTo>
                    <a:lnTo>
                      <a:pt x="607" y="129"/>
                    </a:lnTo>
                    <a:lnTo>
                      <a:pt x="606" y="125"/>
                    </a:lnTo>
                    <a:lnTo>
                      <a:pt x="601" y="121"/>
                    </a:lnTo>
                    <a:lnTo>
                      <a:pt x="597" y="117"/>
                    </a:lnTo>
                    <a:lnTo>
                      <a:pt x="594" y="113"/>
                    </a:lnTo>
                    <a:lnTo>
                      <a:pt x="595" y="111"/>
                    </a:lnTo>
                    <a:lnTo>
                      <a:pt x="600" y="108"/>
                    </a:lnTo>
                    <a:lnTo>
                      <a:pt x="606" y="104"/>
                    </a:lnTo>
                    <a:lnTo>
                      <a:pt x="613" y="99"/>
                    </a:lnTo>
                    <a:lnTo>
                      <a:pt x="618" y="96"/>
                    </a:lnTo>
                    <a:lnTo>
                      <a:pt x="624" y="93"/>
                    </a:lnTo>
                    <a:lnTo>
                      <a:pt x="629" y="89"/>
                    </a:lnTo>
                    <a:lnTo>
                      <a:pt x="630" y="87"/>
                    </a:lnTo>
                    <a:lnTo>
                      <a:pt x="616" y="67"/>
                    </a:lnTo>
                    <a:lnTo>
                      <a:pt x="621" y="66"/>
                    </a:lnTo>
                    <a:lnTo>
                      <a:pt x="625" y="65"/>
                    </a:lnTo>
                    <a:lnTo>
                      <a:pt x="631" y="64"/>
                    </a:lnTo>
                    <a:lnTo>
                      <a:pt x="638" y="61"/>
                    </a:lnTo>
                    <a:lnTo>
                      <a:pt x="644" y="60"/>
                    </a:lnTo>
                    <a:lnTo>
                      <a:pt x="650" y="59"/>
                    </a:lnTo>
                    <a:lnTo>
                      <a:pt x="654" y="57"/>
                    </a:lnTo>
                    <a:lnTo>
                      <a:pt x="659" y="53"/>
                    </a:lnTo>
                    <a:lnTo>
                      <a:pt x="662" y="56"/>
                    </a:lnTo>
                    <a:lnTo>
                      <a:pt x="671" y="63"/>
                    </a:lnTo>
                    <a:lnTo>
                      <a:pt x="681" y="71"/>
                    </a:lnTo>
                    <a:lnTo>
                      <a:pt x="684" y="76"/>
                    </a:lnTo>
                    <a:lnTo>
                      <a:pt x="682" y="82"/>
                    </a:lnTo>
                    <a:lnTo>
                      <a:pt x="677" y="87"/>
                    </a:lnTo>
                    <a:lnTo>
                      <a:pt x="673" y="90"/>
                    </a:lnTo>
                    <a:lnTo>
                      <a:pt x="670" y="91"/>
                    </a:lnTo>
                    <a:lnTo>
                      <a:pt x="682" y="121"/>
                    </a:lnTo>
                    <a:lnTo>
                      <a:pt x="685" y="121"/>
                    </a:lnTo>
                    <a:lnTo>
                      <a:pt x="693" y="121"/>
                    </a:lnTo>
                    <a:lnTo>
                      <a:pt x="703" y="121"/>
                    </a:lnTo>
                    <a:lnTo>
                      <a:pt x="709" y="119"/>
                    </a:lnTo>
                    <a:lnTo>
                      <a:pt x="712" y="112"/>
                    </a:lnTo>
                    <a:lnTo>
                      <a:pt x="713" y="103"/>
                    </a:lnTo>
                    <a:lnTo>
                      <a:pt x="714" y="96"/>
                    </a:lnTo>
                    <a:lnTo>
                      <a:pt x="716" y="95"/>
                    </a:lnTo>
                    <a:lnTo>
                      <a:pt x="720" y="97"/>
                    </a:lnTo>
                    <a:lnTo>
                      <a:pt x="724" y="102"/>
                    </a:lnTo>
                    <a:lnTo>
                      <a:pt x="731" y="105"/>
                    </a:lnTo>
                    <a:lnTo>
                      <a:pt x="737" y="110"/>
                    </a:lnTo>
                    <a:lnTo>
                      <a:pt x="744" y="114"/>
                    </a:lnTo>
                    <a:lnTo>
                      <a:pt x="750" y="118"/>
                    </a:lnTo>
                    <a:lnTo>
                      <a:pt x="753" y="120"/>
                    </a:lnTo>
                    <a:lnTo>
                      <a:pt x="754" y="121"/>
                    </a:lnTo>
                    <a:lnTo>
                      <a:pt x="754" y="135"/>
                    </a:lnTo>
                    <a:lnTo>
                      <a:pt x="789" y="139"/>
                    </a:lnTo>
                    <a:lnTo>
                      <a:pt x="817" y="157"/>
                    </a:lnTo>
                    <a:lnTo>
                      <a:pt x="811" y="169"/>
                    </a:lnTo>
                    <a:lnTo>
                      <a:pt x="841" y="166"/>
                    </a:lnTo>
                    <a:lnTo>
                      <a:pt x="850" y="172"/>
                    </a:lnTo>
                    <a:lnTo>
                      <a:pt x="858" y="180"/>
                    </a:lnTo>
                    <a:lnTo>
                      <a:pt x="866" y="188"/>
                    </a:lnTo>
                    <a:lnTo>
                      <a:pt x="873" y="193"/>
                    </a:lnTo>
                    <a:lnTo>
                      <a:pt x="875" y="199"/>
                    </a:lnTo>
                    <a:lnTo>
                      <a:pt x="874" y="205"/>
                    </a:lnTo>
                    <a:lnTo>
                      <a:pt x="870" y="212"/>
                    </a:lnTo>
                    <a:lnTo>
                      <a:pt x="865" y="217"/>
                    </a:lnTo>
                    <a:lnTo>
                      <a:pt x="860" y="218"/>
                    </a:lnTo>
                    <a:lnTo>
                      <a:pt x="853" y="218"/>
                    </a:lnTo>
                    <a:lnTo>
                      <a:pt x="845" y="219"/>
                    </a:lnTo>
                    <a:lnTo>
                      <a:pt x="836" y="219"/>
                    </a:lnTo>
                    <a:lnTo>
                      <a:pt x="826" y="220"/>
                    </a:lnTo>
                    <a:lnTo>
                      <a:pt x="817" y="220"/>
                    </a:lnTo>
                    <a:lnTo>
                      <a:pt x="809" y="220"/>
                    </a:lnTo>
                    <a:lnTo>
                      <a:pt x="803" y="220"/>
                    </a:lnTo>
                    <a:lnTo>
                      <a:pt x="797" y="220"/>
                    </a:lnTo>
                    <a:lnTo>
                      <a:pt x="790" y="222"/>
                    </a:lnTo>
                    <a:lnTo>
                      <a:pt x="781" y="222"/>
                    </a:lnTo>
                    <a:lnTo>
                      <a:pt x="772" y="223"/>
                    </a:lnTo>
                    <a:lnTo>
                      <a:pt x="761" y="224"/>
                    </a:lnTo>
                    <a:lnTo>
                      <a:pt x="752" y="225"/>
                    </a:lnTo>
                    <a:lnTo>
                      <a:pt x="744" y="226"/>
                    </a:lnTo>
                    <a:lnTo>
                      <a:pt x="736" y="227"/>
                    </a:lnTo>
                    <a:lnTo>
                      <a:pt x="727" y="228"/>
                    </a:lnTo>
                    <a:lnTo>
                      <a:pt x="714" y="232"/>
                    </a:lnTo>
                    <a:lnTo>
                      <a:pt x="699" y="235"/>
                    </a:lnTo>
                    <a:lnTo>
                      <a:pt x="684" y="239"/>
                    </a:lnTo>
                    <a:lnTo>
                      <a:pt x="669" y="243"/>
                    </a:lnTo>
                    <a:lnTo>
                      <a:pt x="656" y="247"/>
                    </a:lnTo>
                    <a:lnTo>
                      <a:pt x="648" y="249"/>
                    </a:lnTo>
                    <a:lnTo>
                      <a:pt x="645" y="250"/>
                    </a:lnTo>
                    <a:lnTo>
                      <a:pt x="597" y="255"/>
                    </a:lnTo>
                    <a:lnTo>
                      <a:pt x="578" y="269"/>
                    </a:lnTo>
                    <a:lnTo>
                      <a:pt x="607" y="265"/>
                    </a:lnTo>
                    <a:lnTo>
                      <a:pt x="575" y="288"/>
                    </a:lnTo>
                    <a:lnTo>
                      <a:pt x="572" y="288"/>
                    </a:lnTo>
                    <a:lnTo>
                      <a:pt x="564" y="288"/>
                    </a:lnTo>
                    <a:lnTo>
                      <a:pt x="554" y="288"/>
                    </a:lnTo>
                    <a:lnTo>
                      <a:pt x="542" y="289"/>
                    </a:lnTo>
                    <a:lnTo>
                      <a:pt x="530" y="289"/>
                    </a:lnTo>
                    <a:lnTo>
                      <a:pt x="518" y="292"/>
                    </a:lnTo>
                    <a:lnTo>
                      <a:pt x="508" y="293"/>
                    </a:lnTo>
                    <a:lnTo>
                      <a:pt x="502" y="295"/>
                    </a:lnTo>
                    <a:lnTo>
                      <a:pt x="499" y="299"/>
                    </a:lnTo>
                    <a:lnTo>
                      <a:pt x="500" y="302"/>
                    </a:lnTo>
                    <a:lnTo>
                      <a:pt x="503" y="303"/>
                    </a:lnTo>
                    <a:lnTo>
                      <a:pt x="510" y="304"/>
                    </a:lnTo>
                    <a:lnTo>
                      <a:pt x="509" y="317"/>
                    </a:lnTo>
                    <a:lnTo>
                      <a:pt x="466" y="318"/>
                    </a:lnTo>
                    <a:lnTo>
                      <a:pt x="463" y="303"/>
                    </a:lnTo>
                    <a:lnTo>
                      <a:pt x="465" y="301"/>
                    </a:lnTo>
                    <a:lnTo>
                      <a:pt x="469" y="298"/>
                    </a:lnTo>
                    <a:lnTo>
                      <a:pt x="472" y="291"/>
                    </a:lnTo>
                    <a:lnTo>
                      <a:pt x="474" y="285"/>
                    </a:lnTo>
                    <a:lnTo>
                      <a:pt x="471" y="278"/>
                    </a:lnTo>
                    <a:lnTo>
                      <a:pt x="463" y="271"/>
                    </a:lnTo>
                    <a:lnTo>
                      <a:pt x="454" y="265"/>
                    </a:lnTo>
                    <a:lnTo>
                      <a:pt x="445" y="261"/>
                    </a:lnTo>
                    <a:lnTo>
                      <a:pt x="440" y="260"/>
                    </a:lnTo>
                    <a:lnTo>
                      <a:pt x="435" y="258"/>
                    </a:lnTo>
                    <a:lnTo>
                      <a:pt x="431" y="257"/>
                    </a:lnTo>
                    <a:lnTo>
                      <a:pt x="425" y="257"/>
                    </a:lnTo>
                    <a:lnTo>
                      <a:pt x="420" y="258"/>
                    </a:lnTo>
                    <a:lnTo>
                      <a:pt x="416" y="261"/>
                    </a:lnTo>
                    <a:lnTo>
                      <a:pt x="411" y="264"/>
                    </a:lnTo>
                    <a:lnTo>
                      <a:pt x="409" y="269"/>
                    </a:lnTo>
                    <a:lnTo>
                      <a:pt x="408" y="269"/>
                    </a:lnTo>
                    <a:lnTo>
                      <a:pt x="403" y="270"/>
                    </a:lnTo>
                    <a:lnTo>
                      <a:pt x="397" y="271"/>
                    </a:lnTo>
                    <a:lnTo>
                      <a:pt x="389" y="272"/>
                    </a:lnTo>
                    <a:lnTo>
                      <a:pt x="381" y="273"/>
                    </a:lnTo>
                    <a:lnTo>
                      <a:pt x="373" y="275"/>
                    </a:lnTo>
                    <a:lnTo>
                      <a:pt x="366" y="275"/>
                    </a:lnTo>
                    <a:lnTo>
                      <a:pt x="360" y="273"/>
                    </a:lnTo>
                    <a:lnTo>
                      <a:pt x="356" y="272"/>
                    </a:lnTo>
                    <a:lnTo>
                      <a:pt x="349" y="271"/>
                    </a:lnTo>
                    <a:lnTo>
                      <a:pt x="342" y="271"/>
                    </a:lnTo>
                    <a:lnTo>
                      <a:pt x="335" y="271"/>
                    </a:lnTo>
                    <a:lnTo>
                      <a:pt x="329" y="272"/>
                    </a:lnTo>
                    <a:lnTo>
                      <a:pt x="324" y="273"/>
                    </a:lnTo>
                    <a:lnTo>
                      <a:pt x="319" y="275"/>
                    </a:lnTo>
                    <a:lnTo>
                      <a:pt x="317" y="277"/>
                    </a:lnTo>
                    <a:lnTo>
                      <a:pt x="320" y="287"/>
                    </a:lnTo>
                    <a:lnTo>
                      <a:pt x="321" y="287"/>
                    </a:lnTo>
                    <a:lnTo>
                      <a:pt x="324" y="286"/>
                    </a:lnTo>
                    <a:lnTo>
                      <a:pt x="328" y="285"/>
                    </a:lnTo>
                    <a:lnTo>
                      <a:pt x="334" y="284"/>
                    </a:lnTo>
                    <a:lnTo>
                      <a:pt x="340" y="281"/>
                    </a:lnTo>
                    <a:lnTo>
                      <a:pt x="347" y="281"/>
                    </a:lnTo>
                    <a:lnTo>
                      <a:pt x="352" y="280"/>
                    </a:lnTo>
                    <a:lnTo>
                      <a:pt x="358" y="280"/>
                    </a:lnTo>
                    <a:lnTo>
                      <a:pt x="364" y="281"/>
                    </a:lnTo>
                    <a:lnTo>
                      <a:pt x="371" y="281"/>
                    </a:lnTo>
                    <a:lnTo>
                      <a:pt x="378" y="281"/>
                    </a:lnTo>
                    <a:lnTo>
                      <a:pt x="385" y="280"/>
                    </a:lnTo>
                    <a:lnTo>
                      <a:pt x="392" y="280"/>
                    </a:lnTo>
                    <a:lnTo>
                      <a:pt x="397" y="279"/>
                    </a:lnTo>
                    <a:lnTo>
                      <a:pt x="403" y="278"/>
                    </a:lnTo>
                    <a:lnTo>
                      <a:pt x="409" y="277"/>
                    </a:lnTo>
                    <a:lnTo>
                      <a:pt x="413" y="276"/>
                    </a:lnTo>
                    <a:lnTo>
                      <a:pt x="420" y="276"/>
                    </a:lnTo>
                    <a:lnTo>
                      <a:pt x="427" y="276"/>
                    </a:lnTo>
                    <a:lnTo>
                      <a:pt x="434" y="276"/>
                    </a:lnTo>
                    <a:lnTo>
                      <a:pt x="440" y="277"/>
                    </a:lnTo>
                    <a:lnTo>
                      <a:pt x="445" y="278"/>
                    </a:lnTo>
                    <a:lnTo>
                      <a:pt x="446" y="279"/>
                    </a:lnTo>
                    <a:lnTo>
                      <a:pt x="445" y="280"/>
                    </a:lnTo>
                    <a:lnTo>
                      <a:pt x="441" y="283"/>
                    </a:lnTo>
                    <a:lnTo>
                      <a:pt x="436" y="284"/>
                    </a:lnTo>
                    <a:lnTo>
                      <a:pt x="431" y="286"/>
                    </a:lnTo>
                    <a:lnTo>
                      <a:pt x="425" y="288"/>
                    </a:lnTo>
                    <a:lnTo>
                      <a:pt x="418" y="291"/>
                    </a:lnTo>
                    <a:lnTo>
                      <a:pt x="412" y="294"/>
                    </a:lnTo>
                    <a:lnTo>
                      <a:pt x="408" y="298"/>
                    </a:lnTo>
                    <a:lnTo>
                      <a:pt x="404" y="301"/>
                    </a:lnTo>
                    <a:lnTo>
                      <a:pt x="401" y="310"/>
                    </a:lnTo>
                    <a:lnTo>
                      <a:pt x="401" y="322"/>
                    </a:lnTo>
                    <a:lnTo>
                      <a:pt x="402" y="332"/>
                    </a:lnTo>
                    <a:lnTo>
                      <a:pt x="403" y="337"/>
                    </a:lnTo>
                    <a:lnTo>
                      <a:pt x="417" y="337"/>
                    </a:lnTo>
                    <a:lnTo>
                      <a:pt x="418" y="332"/>
                    </a:lnTo>
                    <a:lnTo>
                      <a:pt x="423" y="319"/>
                    </a:lnTo>
                    <a:lnTo>
                      <a:pt x="431" y="306"/>
                    </a:lnTo>
                    <a:lnTo>
                      <a:pt x="442" y="296"/>
                    </a:lnTo>
                    <a:lnTo>
                      <a:pt x="446" y="304"/>
                    </a:lnTo>
                    <a:lnTo>
                      <a:pt x="450" y="314"/>
                    </a:lnTo>
                    <a:lnTo>
                      <a:pt x="455" y="323"/>
                    </a:lnTo>
                    <a:lnTo>
                      <a:pt x="461" y="329"/>
                    </a:lnTo>
                    <a:lnTo>
                      <a:pt x="465" y="330"/>
                    </a:lnTo>
                    <a:lnTo>
                      <a:pt x="471" y="331"/>
                    </a:lnTo>
                    <a:lnTo>
                      <a:pt x="479" y="332"/>
                    </a:lnTo>
                    <a:lnTo>
                      <a:pt x="487" y="333"/>
                    </a:lnTo>
                    <a:lnTo>
                      <a:pt x="495" y="333"/>
                    </a:lnTo>
                    <a:lnTo>
                      <a:pt x="503" y="333"/>
                    </a:lnTo>
                    <a:lnTo>
                      <a:pt x="510" y="332"/>
                    </a:lnTo>
                    <a:lnTo>
                      <a:pt x="515" y="331"/>
                    </a:lnTo>
                    <a:lnTo>
                      <a:pt x="532" y="309"/>
                    </a:lnTo>
                    <a:lnTo>
                      <a:pt x="533" y="309"/>
                    </a:lnTo>
                    <a:lnTo>
                      <a:pt x="537" y="309"/>
                    </a:lnTo>
                    <a:lnTo>
                      <a:pt x="542" y="309"/>
                    </a:lnTo>
                    <a:lnTo>
                      <a:pt x="548" y="309"/>
                    </a:lnTo>
                    <a:lnTo>
                      <a:pt x="556" y="308"/>
                    </a:lnTo>
                    <a:lnTo>
                      <a:pt x="563" y="307"/>
                    </a:lnTo>
                    <a:lnTo>
                      <a:pt x="571" y="306"/>
                    </a:lnTo>
                    <a:lnTo>
                      <a:pt x="578" y="303"/>
                    </a:lnTo>
                    <a:lnTo>
                      <a:pt x="585" y="300"/>
                    </a:lnTo>
                    <a:lnTo>
                      <a:pt x="592" y="295"/>
                    </a:lnTo>
                    <a:lnTo>
                      <a:pt x="600" y="289"/>
                    </a:lnTo>
                    <a:lnTo>
                      <a:pt x="607" y="284"/>
                    </a:lnTo>
                    <a:lnTo>
                      <a:pt x="614" y="278"/>
                    </a:lnTo>
                    <a:lnTo>
                      <a:pt x="620" y="273"/>
                    </a:lnTo>
                    <a:lnTo>
                      <a:pt x="625" y="269"/>
                    </a:lnTo>
                    <a:lnTo>
                      <a:pt x="630" y="266"/>
                    </a:lnTo>
                    <a:lnTo>
                      <a:pt x="651" y="273"/>
                    </a:lnTo>
                    <a:lnTo>
                      <a:pt x="654" y="272"/>
                    </a:lnTo>
                    <a:lnTo>
                      <a:pt x="665" y="269"/>
                    </a:lnTo>
                    <a:lnTo>
                      <a:pt x="678" y="264"/>
                    </a:lnTo>
                    <a:lnTo>
                      <a:pt x="694" y="258"/>
                    </a:lnTo>
                    <a:lnTo>
                      <a:pt x="713" y="253"/>
                    </a:lnTo>
                    <a:lnTo>
                      <a:pt x="729" y="248"/>
                    </a:lnTo>
                    <a:lnTo>
                      <a:pt x="743" y="243"/>
                    </a:lnTo>
                    <a:lnTo>
                      <a:pt x="752" y="241"/>
                    </a:lnTo>
                    <a:lnTo>
                      <a:pt x="759" y="240"/>
                    </a:lnTo>
                    <a:lnTo>
                      <a:pt x="765" y="240"/>
                    </a:lnTo>
                    <a:lnTo>
                      <a:pt x="771" y="242"/>
                    </a:lnTo>
                    <a:lnTo>
                      <a:pt x="775" y="245"/>
                    </a:lnTo>
                    <a:lnTo>
                      <a:pt x="780" y="247"/>
                    </a:lnTo>
                    <a:lnTo>
                      <a:pt x="784" y="249"/>
                    </a:lnTo>
                    <a:lnTo>
                      <a:pt x="789" y="253"/>
                    </a:lnTo>
                    <a:lnTo>
                      <a:pt x="792" y="255"/>
                    </a:lnTo>
                    <a:lnTo>
                      <a:pt x="799" y="258"/>
                    </a:lnTo>
                    <a:lnTo>
                      <a:pt x="805" y="258"/>
                    </a:lnTo>
                    <a:lnTo>
                      <a:pt x="811" y="258"/>
                    </a:lnTo>
                    <a:lnTo>
                      <a:pt x="817" y="258"/>
                    </a:lnTo>
                    <a:lnTo>
                      <a:pt x="823" y="261"/>
                    </a:lnTo>
                    <a:lnTo>
                      <a:pt x="829" y="266"/>
                    </a:lnTo>
                    <a:lnTo>
                      <a:pt x="830" y="272"/>
                    </a:lnTo>
                    <a:lnTo>
                      <a:pt x="825" y="277"/>
                    </a:lnTo>
                    <a:lnTo>
                      <a:pt x="818" y="279"/>
                    </a:lnTo>
                    <a:lnTo>
                      <a:pt x="809" y="281"/>
                    </a:lnTo>
                    <a:lnTo>
                      <a:pt x="797" y="285"/>
                    </a:lnTo>
                    <a:lnTo>
                      <a:pt x="785" y="288"/>
                    </a:lnTo>
                    <a:lnTo>
                      <a:pt x="774" y="292"/>
                    </a:lnTo>
                    <a:lnTo>
                      <a:pt x="762" y="296"/>
                    </a:lnTo>
                    <a:lnTo>
                      <a:pt x="754" y="300"/>
                    </a:lnTo>
                    <a:lnTo>
                      <a:pt x="749" y="303"/>
                    </a:lnTo>
                    <a:lnTo>
                      <a:pt x="742" y="306"/>
                    </a:lnTo>
                    <a:lnTo>
                      <a:pt x="737" y="304"/>
                    </a:lnTo>
                    <a:lnTo>
                      <a:pt x="736" y="300"/>
                    </a:lnTo>
                    <a:lnTo>
                      <a:pt x="738" y="293"/>
                    </a:lnTo>
                    <a:lnTo>
                      <a:pt x="742" y="285"/>
                    </a:lnTo>
                    <a:lnTo>
                      <a:pt x="744" y="277"/>
                    </a:lnTo>
                    <a:lnTo>
                      <a:pt x="744" y="271"/>
                    </a:lnTo>
                    <a:lnTo>
                      <a:pt x="738" y="271"/>
                    </a:lnTo>
                    <a:lnTo>
                      <a:pt x="735" y="272"/>
                    </a:lnTo>
                    <a:lnTo>
                      <a:pt x="730" y="275"/>
                    </a:lnTo>
                    <a:lnTo>
                      <a:pt x="726" y="276"/>
                    </a:lnTo>
                    <a:lnTo>
                      <a:pt x="721" y="278"/>
                    </a:lnTo>
                    <a:lnTo>
                      <a:pt x="715" y="279"/>
                    </a:lnTo>
                    <a:lnTo>
                      <a:pt x="709" y="281"/>
                    </a:lnTo>
                    <a:lnTo>
                      <a:pt x="705" y="283"/>
                    </a:lnTo>
                    <a:lnTo>
                      <a:pt x="699" y="285"/>
                    </a:lnTo>
                    <a:lnTo>
                      <a:pt x="693" y="286"/>
                    </a:lnTo>
                    <a:lnTo>
                      <a:pt x="685" y="288"/>
                    </a:lnTo>
                    <a:lnTo>
                      <a:pt x="677" y="289"/>
                    </a:lnTo>
                    <a:lnTo>
                      <a:pt x="669" y="291"/>
                    </a:lnTo>
                    <a:lnTo>
                      <a:pt x="661" y="292"/>
                    </a:lnTo>
                    <a:lnTo>
                      <a:pt x="653" y="293"/>
                    </a:lnTo>
                    <a:lnTo>
                      <a:pt x="646" y="293"/>
                    </a:lnTo>
                    <a:lnTo>
                      <a:pt x="640" y="293"/>
                    </a:lnTo>
                    <a:lnTo>
                      <a:pt x="630" y="303"/>
                    </a:lnTo>
                    <a:lnTo>
                      <a:pt x="636" y="303"/>
                    </a:lnTo>
                    <a:lnTo>
                      <a:pt x="643" y="306"/>
                    </a:lnTo>
                    <a:lnTo>
                      <a:pt x="648" y="307"/>
                    </a:lnTo>
                    <a:lnTo>
                      <a:pt x="654" y="309"/>
                    </a:lnTo>
                    <a:lnTo>
                      <a:pt x="659" y="311"/>
                    </a:lnTo>
                    <a:lnTo>
                      <a:pt x="661" y="314"/>
                    </a:lnTo>
                    <a:lnTo>
                      <a:pt x="662" y="316"/>
                    </a:lnTo>
                    <a:lnTo>
                      <a:pt x="661" y="317"/>
                    </a:lnTo>
                    <a:lnTo>
                      <a:pt x="658" y="318"/>
                    </a:lnTo>
                    <a:lnTo>
                      <a:pt x="654" y="319"/>
                    </a:lnTo>
                    <a:lnTo>
                      <a:pt x="651" y="321"/>
                    </a:lnTo>
                    <a:lnTo>
                      <a:pt x="646" y="322"/>
                    </a:lnTo>
                    <a:lnTo>
                      <a:pt x="641" y="324"/>
                    </a:lnTo>
                    <a:lnTo>
                      <a:pt x="637" y="325"/>
                    </a:lnTo>
                    <a:lnTo>
                      <a:pt x="631" y="326"/>
                    </a:lnTo>
                    <a:lnTo>
                      <a:pt x="627" y="326"/>
                    </a:lnTo>
                    <a:lnTo>
                      <a:pt x="616" y="327"/>
                    </a:lnTo>
                    <a:lnTo>
                      <a:pt x="607" y="330"/>
                    </a:lnTo>
                    <a:lnTo>
                      <a:pt x="600" y="333"/>
                    </a:lnTo>
                    <a:lnTo>
                      <a:pt x="594" y="339"/>
                    </a:lnTo>
                    <a:lnTo>
                      <a:pt x="587" y="347"/>
                    </a:lnTo>
                    <a:lnTo>
                      <a:pt x="578" y="359"/>
                    </a:lnTo>
                    <a:lnTo>
                      <a:pt x="568" y="372"/>
                    </a:lnTo>
                    <a:lnTo>
                      <a:pt x="562" y="385"/>
                    </a:lnTo>
                    <a:lnTo>
                      <a:pt x="553" y="380"/>
                    </a:lnTo>
                    <a:lnTo>
                      <a:pt x="553" y="361"/>
                    </a:lnTo>
                    <a:lnTo>
                      <a:pt x="544" y="362"/>
                    </a:lnTo>
                    <a:lnTo>
                      <a:pt x="536" y="366"/>
                    </a:lnTo>
                    <a:lnTo>
                      <a:pt x="531" y="369"/>
                    </a:lnTo>
                    <a:lnTo>
                      <a:pt x="529" y="377"/>
                    </a:lnTo>
                    <a:lnTo>
                      <a:pt x="530" y="387"/>
                    </a:lnTo>
                    <a:lnTo>
                      <a:pt x="533" y="400"/>
                    </a:lnTo>
                    <a:lnTo>
                      <a:pt x="536" y="412"/>
                    </a:lnTo>
                    <a:lnTo>
                      <a:pt x="534" y="418"/>
                    </a:lnTo>
                    <a:lnTo>
                      <a:pt x="529" y="423"/>
                    </a:lnTo>
                    <a:lnTo>
                      <a:pt x="521" y="425"/>
                    </a:lnTo>
                    <a:lnTo>
                      <a:pt x="514" y="428"/>
                    </a:lnTo>
                    <a:lnTo>
                      <a:pt x="510" y="429"/>
                    </a:lnTo>
                    <a:lnTo>
                      <a:pt x="464" y="461"/>
                    </a:lnTo>
                    <a:lnTo>
                      <a:pt x="459" y="463"/>
                    </a:lnTo>
                    <a:lnTo>
                      <a:pt x="450" y="469"/>
                    </a:lnTo>
                    <a:lnTo>
                      <a:pt x="439" y="477"/>
                    </a:lnTo>
                    <a:lnTo>
                      <a:pt x="431" y="485"/>
                    </a:lnTo>
                    <a:lnTo>
                      <a:pt x="430" y="496"/>
                    </a:lnTo>
                    <a:lnTo>
                      <a:pt x="434" y="508"/>
                    </a:lnTo>
                    <a:lnTo>
                      <a:pt x="441" y="521"/>
                    </a:lnTo>
                    <a:lnTo>
                      <a:pt x="447" y="530"/>
                    </a:lnTo>
                    <a:lnTo>
                      <a:pt x="447" y="538"/>
                    </a:lnTo>
                    <a:lnTo>
                      <a:pt x="443" y="547"/>
                    </a:lnTo>
                    <a:lnTo>
                      <a:pt x="438" y="558"/>
                    </a:lnTo>
                    <a:lnTo>
                      <a:pt x="433" y="567"/>
                    </a:lnTo>
                    <a:lnTo>
                      <a:pt x="427" y="575"/>
                    </a:lnTo>
                    <a:lnTo>
                      <a:pt x="420" y="585"/>
                    </a:lnTo>
                    <a:lnTo>
                      <a:pt x="413" y="592"/>
                    </a:lnTo>
                    <a:lnTo>
                      <a:pt x="407" y="595"/>
                    </a:lnTo>
                    <a:lnTo>
                      <a:pt x="402" y="587"/>
                    </a:lnTo>
                    <a:lnTo>
                      <a:pt x="400" y="572"/>
                    </a:lnTo>
                    <a:lnTo>
                      <a:pt x="400" y="556"/>
                    </a:lnTo>
                    <a:lnTo>
                      <a:pt x="404" y="545"/>
                    </a:lnTo>
                    <a:lnTo>
                      <a:pt x="411" y="535"/>
                    </a:lnTo>
                    <a:lnTo>
                      <a:pt x="409" y="531"/>
                    </a:lnTo>
                    <a:lnTo>
                      <a:pt x="404" y="524"/>
                    </a:lnTo>
                    <a:lnTo>
                      <a:pt x="397" y="516"/>
                    </a:lnTo>
                    <a:lnTo>
                      <a:pt x="390" y="511"/>
                    </a:lnTo>
                    <a:lnTo>
                      <a:pt x="386" y="509"/>
                    </a:lnTo>
                    <a:lnTo>
                      <a:pt x="379" y="508"/>
                    </a:lnTo>
                    <a:lnTo>
                      <a:pt x="372" y="506"/>
                    </a:lnTo>
                    <a:lnTo>
                      <a:pt x="363" y="505"/>
                    </a:lnTo>
                    <a:lnTo>
                      <a:pt x="355" y="504"/>
                    </a:lnTo>
                    <a:lnTo>
                      <a:pt x="349" y="504"/>
                    </a:lnTo>
                    <a:lnTo>
                      <a:pt x="344" y="503"/>
                    </a:lnTo>
                    <a:lnTo>
                      <a:pt x="342" y="503"/>
                    </a:lnTo>
                    <a:lnTo>
                      <a:pt x="335" y="516"/>
                    </a:lnTo>
                    <a:lnTo>
                      <a:pt x="333" y="516"/>
                    </a:lnTo>
                    <a:lnTo>
                      <a:pt x="326" y="515"/>
                    </a:lnTo>
                    <a:lnTo>
                      <a:pt x="317" y="515"/>
                    </a:lnTo>
                    <a:lnTo>
                      <a:pt x="306" y="513"/>
                    </a:lnTo>
                    <a:lnTo>
                      <a:pt x="295" y="512"/>
                    </a:lnTo>
                    <a:lnTo>
                      <a:pt x="286" y="509"/>
                    </a:lnTo>
                    <a:lnTo>
                      <a:pt x="277" y="506"/>
                    </a:lnTo>
                    <a:lnTo>
                      <a:pt x="273" y="503"/>
                    </a:lnTo>
                    <a:lnTo>
                      <a:pt x="269" y="503"/>
                    </a:lnTo>
                    <a:lnTo>
                      <a:pt x="265" y="504"/>
                    </a:lnTo>
                    <a:lnTo>
                      <a:pt x="260" y="505"/>
                    </a:lnTo>
                    <a:lnTo>
                      <a:pt x="254" y="507"/>
                    </a:lnTo>
                    <a:lnTo>
                      <a:pt x="249" y="509"/>
                    </a:lnTo>
                    <a:lnTo>
                      <a:pt x="244" y="514"/>
                    </a:lnTo>
                    <a:lnTo>
                      <a:pt x="238" y="519"/>
                    </a:lnTo>
                    <a:lnTo>
                      <a:pt x="235" y="524"/>
                    </a:lnTo>
                    <a:lnTo>
                      <a:pt x="216" y="524"/>
                    </a:lnTo>
                    <a:lnTo>
                      <a:pt x="205" y="581"/>
                    </a:lnTo>
                    <a:lnTo>
                      <a:pt x="191" y="584"/>
                    </a:lnTo>
                    <a:lnTo>
                      <a:pt x="205" y="619"/>
                    </a:lnTo>
                    <a:lnTo>
                      <a:pt x="199" y="628"/>
                    </a:lnTo>
                    <a:lnTo>
                      <a:pt x="197" y="640"/>
                    </a:lnTo>
                    <a:lnTo>
                      <a:pt x="199" y="650"/>
                    </a:lnTo>
                    <a:lnTo>
                      <a:pt x="208" y="657"/>
                    </a:lnTo>
                    <a:lnTo>
                      <a:pt x="220" y="658"/>
                    </a:lnTo>
                    <a:lnTo>
                      <a:pt x="229" y="657"/>
                    </a:lnTo>
                    <a:lnTo>
                      <a:pt x="236" y="656"/>
                    </a:lnTo>
                    <a:lnTo>
                      <a:pt x="238" y="655"/>
                    </a:lnTo>
                    <a:lnTo>
                      <a:pt x="252" y="663"/>
                    </a:lnTo>
                    <a:lnTo>
                      <a:pt x="258" y="655"/>
                    </a:lnTo>
                    <a:lnTo>
                      <a:pt x="264" y="649"/>
                    </a:lnTo>
                    <a:lnTo>
                      <a:pt x="268" y="645"/>
                    </a:lnTo>
                    <a:lnTo>
                      <a:pt x="274" y="644"/>
                    </a:lnTo>
                    <a:lnTo>
                      <a:pt x="277" y="644"/>
                    </a:lnTo>
                    <a:lnTo>
                      <a:pt x="280" y="641"/>
                    </a:lnTo>
                    <a:lnTo>
                      <a:pt x="283" y="637"/>
                    </a:lnTo>
                    <a:lnTo>
                      <a:pt x="290" y="636"/>
                    </a:lnTo>
                    <a:lnTo>
                      <a:pt x="296" y="637"/>
                    </a:lnTo>
                    <a:lnTo>
                      <a:pt x="302" y="637"/>
                    </a:lnTo>
                    <a:lnTo>
                      <a:pt x="307" y="637"/>
                    </a:lnTo>
                    <a:lnTo>
                      <a:pt x="314" y="637"/>
                    </a:lnTo>
                    <a:lnTo>
                      <a:pt x="319" y="637"/>
                    </a:lnTo>
                    <a:lnTo>
                      <a:pt x="324" y="636"/>
                    </a:lnTo>
                    <a:lnTo>
                      <a:pt x="326" y="636"/>
                    </a:lnTo>
                    <a:lnTo>
                      <a:pt x="327" y="636"/>
                    </a:lnTo>
                    <a:lnTo>
                      <a:pt x="330" y="644"/>
                    </a:lnTo>
                    <a:lnTo>
                      <a:pt x="327" y="648"/>
                    </a:lnTo>
                    <a:lnTo>
                      <a:pt x="319" y="656"/>
                    </a:lnTo>
                    <a:lnTo>
                      <a:pt x="311" y="667"/>
                    </a:lnTo>
                    <a:lnTo>
                      <a:pt x="306" y="679"/>
                    </a:lnTo>
                    <a:lnTo>
                      <a:pt x="304" y="690"/>
                    </a:lnTo>
                    <a:lnTo>
                      <a:pt x="301" y="703"/>
                    </a:lnTo>
                    <a:lnTo>
                      <a:pt x="295" y="716"/>
                    </a:lnTo>
                    <a:lnTo>
                      <a:pt x="287" y="727"/>
                    </a:lnTo>
                    <a:lnTo>
                      <a:pt x="295" y="728"/>
                    </a:lnTo>
                    <a:lnTo>
                      <a:pt x="304" y="731"/>
                    </a:lnTo>
                    <a:lnTo>
                      <a:pt x="312" y="732"/>
                    </a:lnTo>
                    <a:lnTo>
                      <a:pt x="321" y="733"/>
                    </a:lnTo>
                    <a:lnTo>
                      <a:pt x="329" y="733"/>
                    </a:lnTo>
                    <a:lnTo>
                      <a:pt x="337" y="733"/>
                    </a:lnTo>
                    <a:lnTo>
                      <a:pt x="347" y="732"/>
                    </a:lnTo>
                    <a:lnTo>
                      <a:pt x="355" y="728"/>
                    </a:lnTo>
                    <a:lnTo>
                      <a:pt x="373" y="736"/>
                    </a:lnTo>
                    <a:lnTo>
                      <a:pt x="371" y="750"/>
                    </a:lnTo>
                    <a:lnTo>
                      <a:pt x="368" y="765"/>
                    </a:lnTo>
                    <a:lnTo>
                      <a:pt x="366" y="778"/>
                    </a:lnTo>
                    <a:lnTo>
                      <a:pt x="366" y="788"/>
                    </a:lnTo>
                    <a:lnTo>
                      <a:pt x="367" y="801"/>
                    </a:lnTo>
                    <a:lnTo>
                      <a:pt x="370" y="818"/>
                    </a:lnTo>
                    <a:lnTo>
                      <a:pt x="374" y="833"/>
                    </a:lnTo>
                    <a:lnTo>
                      <a:pt x="385" y="841"/>
                    </a:lnTo>
                    <a:lnTo>
                      <a:pt x="392" y="842"/>
                    </a:lnTo>
                    <a:lnTo>
                      <a:pt x="397" y="843"/>
                    </a:lnTo>
                    <a:lnTo>
                      <a:pt x="404" y="843"/>
                    </a:lnTo>
                    <a:lnTo>
                      <a:pt x="410" y="842"/>
                    </a:lnTo>
                    <a:lnTo>
                      <a:pt x="416" y="841"/>
                    </a:lnTo>
                    <a:lnTo>
                      <a:pt x="421" y="840"/>
                    </a:lnTo>
                    <a:lnTo>
                      <a:pt x="427" y="837"/>
                    </a:lnTo>
                    <a:lnTo>
                      <a:pt x="433" y="833"/>
                    </a:lnTo>
                    <a:lnTo>
                      <a:pt x="436" y="835"/>
                    </a:lnTo>
                    <a:lnTo>
                      <a:pt x="445" y="841"/>
                    </a:lnTo>
                    <a:lnTo>
                      <a:pt x="454" y="848"/>
                    </a:lnTo>
                    <a:lnTo>
                      <a:pt x="458" y="856"/>
                    </a:lnTo>
                    <a:lnTo>
                      <a:pt x="461" y="865"/>
                    </a:lnTo>
                    <a:lnTo>
                      <a:pt x="465" y="875"/>
                    </a:lnTo>
                    <a:lnTo>
                      <a:pt x="471" y="881"/>
                    </a:lnTo>
                    <a:lnTo>
                      <a:pt x="479" y="885"/>
                    </a:lnTo>
                    <a:lnTo>
                      <a:pt x="501" y="828"/>
                    </a:lnTo>
                    <a:lnTo>
                      <a:pt x="508" y="827"/>
                    </a:lnTo>
                    <a:lnTo>
                      <a:pt x="515" y="825"/>
                    </a:lnTo>
                    <a:lnTo>
                      <a:pt x="519" y="823"/>
                    </a:lnTo>
                    <a:lnTo>
                      <a:pt x="524" y="820"/>
                    </a:lnTo>
                    <a:lnTo>
                      <a:pt x="527" y="818"/>
                    </a:lnTo>
                    <a:lnTo>
                      <a:pt x="531" y="816"/>
                    </a:lnTo>
                    <a:lnTo>
                      <a:pt x="536" y="812"/>
                    </a:lnTo>
                    <a:lnTo>
                      <a:pt x="540" y="809"/>
                    </a:lnTo>
                    <a:lnTo>
                      <a:pt x="562" y="809"/>
                    </a:lnTo>
                    <a:lnTo>
                      <a:pt x="548" y="833"/>
                    </a:lnTo>
                    <a:lnTo>
                      <a:pt x="578" y="847"/>
                    </a:lnTo>
                    <a:lnTo>
                      <a:pt x="594" y="837"/>
                    </a:lnTo>
                    <a:lnTo>
                      <a:pt x="591" y="833"/>
                    </a:lnTo>
                    <a:lnTo>
                      <a:pt x="583" y="827"/>
                    </a:lnTo>
                    <a:lnTo>
                      <a:pt x="577" y="819"/>
                    </a:lnTo>
                    <a:lnTo>
                      <a:pt x="577" y="815"/>
                    </a:lnTo>
                    <a:lnTo>
                      <a:pt x="582" y="810"/>
                    </a:lnTo>
                    <a:lnTo>
                      <a:pt x="585" y="804"/>
                    </a:lnTo>
                    <a:lnTo>
                      <a:pt x="590" y="800"/>
                    </a:lnTo>
                    <a:lnTo>
                      <a:pt x="597" y="801"/>
                    </a:lnTo>
                    <a:lnTo>
                      <a:pt x="605" y="804"/>
                    </a:lnTo>
                    <a:lnTo>
                      <a:pt x="614" y="807"/>
                    </a:lnTo>
                    <a:lnTo>
                      <a:pt x="622" y="807"/>
                    </a:lnTo>
                    <a:lnTo>
                      <a:pt x="630" y="804"/>
                    </a:lnTo>
                    <a:lnTo>
                      <a:pt x="635" y="803"/>
                    </a:lnTo>
                    <a:lnTo>
                      <a:pt x="638" y="803"/>
                    </a:lnTo>
                    <a:lnTo>
                      <a:pt x="643" y="803"/>
                    </a:lnTo>
                    <a:lnTo>
                      <a:pt x="648" y="803"/>
                    </a:lnTo>
                    <a:lnTo>
                      <a:pt x="654" y="804"/>
                    </a:lnTo>
                    <a:lnTo>
                      <a:pt x="660" y="804"/>
                    </a:lnTo>
                    <a:lnTo>
                      <a:pt x="666" y="805"/>
                    </a:lnTo>
                    <a:lnTo>
                      <a:pt x="673" y="807"/>
                    </a:lnTo>
                    <a:lnTo>
                      <a:pt x="678" y="808"/>
                    </a:lnTo>
                    <a:lnTo>
                      <a:pt x="684" y="809"/>
                    </a:lnTo>
                    <a:lnTo>
                      <a:pt x="689" y="810"/>
                    </a:lnTo>
                    <a:lnTo>
                      <a:pt x="694" y="810"/>
                    </a:lnTo>
                    <a:lnTo>
                      <a:pt x="699" y="811"/>
                    </a:lnTo>
                    <a:lnTo>
                      <a:pt x="705" y="812"/>
                    </a:lnTo>
                    <a:lnTo>
                      <a:pt x="713" y="814"/>
                    </a:lnTo>
                    <a:lnTo>
                      <a:pt x="722" y="815"/>
                    </a:lnTo>
                    <a:lnTo>
                      <a:pt x="734" y="816"/>
                    </a:lnTo>
                    <a:lnTo>
                      <a:pt x="746" y="819"/>
                    </a:lnTo>
                    <a:lnTo>
                      <a:pt x="759" y="824"/>
                    </a:lnTo>
                    <a:lnTo>
                      <a:pt x="772" y="830"/>
                    </a:lnTo>
                    <a:lnTo>
                      <a:pt x="783" y="835"/>
                    </a:lnTo>
                    <a:lnTo>
                      <a:pt x="794" y="841"/>
                    </a:lnTo>
                    <a:lnTo>
                      <a:pt x="802" y="847"/>
                    </a:lnTo>
                    <a:lnTo>
                      <a:pt x="806" y="853"/>
                    </a:lnTo>
                    <a:lnTo>
                      <a:pt x="813" y="863"/>
                    </a:lnTo>
                    <a:lnTo>
                      <a:pt x="819" y="871"/>
                    </a:lnTo>
                    <a:lnTo>
                      <a:pt x="823" y="877"/>
                    </a:lnTo>
                    <a:lnTo>
                      <a:pt x="825" y="879"/>
                    </a:lnTo>
                    <a:lnTo>
                      <a:pt x="828" y="879"/>
                    </a:lnTo>
                    <a:lnTo>
                      <a:pt x="837" y="880"/>
                    </a:lnTo>
                    <a:lnTo>
                      <a:pt x="850" y="880"/>
                    </a:lnTo>
                    <a:lnTo>
                      <a:pt x="866" y="881"/>
                    </a:lnTo>
                    <a:lnTo>
                      <a:pt x="881" y="883"/>
                    </a:lnTo>
                    <a:lnTo>
                      <a:pt x="896" y="885"/>
                    </a:lnTo>
                    <a:lnTo>
                      <a:pt x="908" y="886"/>
                    </a:lnTo>
                    <a:lnTo>
                      <a:pt x="914" y="888"/>
                    </a:lnTo>
                    <a:lnTo>
                      <a:pt x="919" y="893"/>
                    </a:lnTo>
                    <a:lnTo>
                      <a:pt x="927" y="902"/>
                    </a:lnTo>
                    <a:lnTo>
                      <a:pt x="935" y="914"/>
                    </a:lnTo>
                    <a:lnTo>
                      <a:pt x="944" y="926"/>
                    </a:lnTo>
                    <a:lnTo>
                      <a:pt x="954" y="939"/>
                    </a:lnTo>
                    <a:lnTo>
                      <a:pt x="962" y="949"/>
                    </a:lnTo>
                    <a:lnTo>
                      <a:pt x="970" y="957"/>
                    </a:lnTo>
                    <a:lnTo>
                      <a:pt x="974" y="961"/>
                    </a:lnTo>
                    <a:lnTo>
                      <a:pt x="982" y="961"/>
                    </a:lnTo>
                    <a:lnTo>
                      <a:pt x="989" y="961"/>
                    </a:lnTo>
                    <a:lnTo>
                      <a:pt x="994" y="961"/>
                    </a:lnTo>
                    <a:lnTo>
                      <a:pt x="996" y="961"/>
                    </a:lnTo>
                    <a:lnTo>
                      <a:pt x="999" y="986"/>
                    </a:lnTo>
                    <a:lnTo>
                      <a:pt x="995" y="986"/>
                    </a:lnTo>
                    <a:lnTo>
                      <a:pt x="989" y="986"/>
                    </a:lnTo>
                    <a:lnTo>
                      <a:pt x="981" y="989"/>
                    </a:lnTo>
                    <a:lnTo>
                      <a:pt x="977" y="993"/>
                    </a:lnTo>
                    <a:lnTo>
                      <a:pt x="972" y="1001"/>
                    </a:lnTo>
                    <a:lnTo>
                      <a:pt x="967" y="1013"/>
                    </a:lnTo>
                    <a:lnTo>
                      <a:pt x="961" y="1022"/>
                    </a:lnTo>
                    <a:lnTo>
                      <a:pt x="955" y="1027"/>
                    </a:lnTo>
                    <a:lnTo>
                      <a:pt x="948" y="1028"/>
                    </a:lnTo>
                    <a:lnTo>
                      <a:pt x="941" y="1031"/>
                    </a:lnTo>
                    <a:lnTo>
                      <a:pt x="936" y="1036"/>
                    </a:lnTo>
                    <a:lnTo>
                      <a:pt x="934" y="1037"/>
                    </a:lnTo>
                    <a:lnTo>
                      <a:pt x="941" y="1048"/>
                    </a:lnTo>
                    <a:lnTo>
                      <a:pt x="980" y="1040"/>
                    </a:lnTo>
                    <a:lnTo>
                      <a:pt x="982" y="1034"/>
                    </a:lnTo>
                    <a:lnTo>
                      <a:pt x="988" y="1020"/>
                    </a:lnTo>
                    <a:lnTo>
                      <a:pt x="995" y="1007"/>
                    </a:lnTo>
                    <a:lnTo>
                      <a:pt x="1001" y="1002"/>
                    </a:lnTo>
                    <a:lnTo>
                      <a:pt x="1009" y="1005"/>
                    </a:lnTo>
                    <a:lnTo>
                      <a:pt x="1020" y="1007"/>
                    </a:lnTo>
                    <a:lnTo>
                      <a:pt x="1033" y="1009"/>
                    </a:lnTo>
                    <a:lnTo>
                      <a:pt x="1048" y="1010"/>
                    </a:lnTo>
                    <a:lnTo>
                      <a:pt x="1062" y="1012"/>
                    </a:lnTo>
                    <a:lnTo>
                      <a:pt x="1076" y="1013"/>
                    </a:lnTo>
                    <a:lnTo>
                      <a:pt x="1088" y="1013"/>
                    </a:lnTo>
                    <a:lnTo>
                      <a:pt x="1098" y="1013"/>
                    </a:lnTo>
                    <a:lnTo>
                      <a:pt x="1115" y="1024"/>
                    </a:lnTo>
                    <a:lnTo>
                      <a:pt x="1137" y="1019"/>
                    </a:lnTo>
                    <a:lnTo>
                      <a:pt x="1138" y="1021"/>
                    </a:lnTo>
                    <a:lnTo>
                      <a:pt x="1141" y="1027"/>
                    </a:lnTo>
                    <a:lnTo>
                      <a:pt x="1146" y="1034"/>
                    </a:lnTo>
                    <a:lnTo>
                      <a:pt x="1153" y="1038"/>
                    </a:lnTo>
                    <a:lnTo>
                      <a:pt x="1158" y="1039"/>
                    </a:lnTo>
                    <a:lnTo>
                      <a:pt x="1162" y="1039"/>
                    </a:lnTo>
                    <a:lnTo>
                      <a:pt x="1168" y="1039"/>
                    </a:lnTo>
                    <a:lnTo>
                      <a:pt x="1174" y="1038"/>
                    </a:lnTo>
                    <a:lnTo>
                      <a:pt x="1179" y="1037"/>
                    </a:lnTo>
                    <a:lnTo>
                      <a:pt x="1184" y="1036"/>
                    </a:lnTo>
                    <a:lnTo>
                      <a:pt x="1186" y="1035"/>
                    </a:lnTo>
                    <a:lnTo>
                      <a:pt x="1187" y="1035"/>
                    </a:lnTo>
                    <a:lnTo>
                      <a:pt x="1191" y="1038"/>
                    </a:lnTo>
                    <a:lnTo>
                      <a:pt x="1200" y="1044"/>
                    </a:lnTo>
                    <a:lnTo>
                      <a:pt x="1211" y="1051"/>
                    </a:lnTo>
                    <a:lnTo>
                      <a:pt x="1220" y="1054"/>
                    </a:lnTo>
                    <a:lnTo>
                      <a:pt x="1220" y="1061"/>
                    </a:lnTo>
                    <a:lnTo>
                      <a:pt x="1221" y="1078"/>
                    </a:lnTo>
                    <a:lnTo>
                      <a:pt x="1225" y="1098"/>
                    </a:lnTo>
                    <a:lnTo>
                      <a:pt x="1237" y="1114"/>
                    </a:lnTo>
                    <a:lnTo>
                      <a:pt x="1235" y="1122"/>
                    </a:lnTo>
                    <a:lnTo>
                      <a:pt x="1229" y="1133"/>
                    </a:lnTo>
                    <a:lnTo>
                      <a:pt x="1221" y="1142"/>
                    </a:lnTo>
                    <a:lnTo>
                      <a:pt x="1209" y="1149"/>
                    </a:lnTo>
                    <a:lnTo>
                      <a:pt x="1204" y="1152"/>
                    </a:lnTo>
                    <a:lnTo>
                      <a:pt x="1198" y="1158"/>
                    </a:lnTo>
                    <a:lnTo>
                      <a:pt x="1193" y="1164"/>
                    </a:lnTo>
                    <a:lnTo>
                      <a:pt x="1187" y="1171"/>
                    </a:lnTo>
                    <a:lnTo>
                      <a:pt x="1183" y="1177"/>
                    </a:lnTo>
                    <a:lnTo>
                      <a:pt x="1178" y="1184"/>
                    </a:lnTo>
                    <a:lnTo>
                      <a:pt x="1173" y="1191"/>
                    </a:lnTo>
                    <a:lnTo>
                      <a:pt x="1168" y="1197"/>
                    </a:lnTo>
                    <a:lnTo>
                      <a:pt x="1160" y="1211"/>
                    </a:lnTo>
                    <a:lnTo>
                      <a:pt x="1158" y="1228"/>
                    </a:lnTo>
                    <a:lnTo>
                      <a:pt x="1156" y="1245"/>
                    </a:lnTo>
                    <a:lnTo>
                      <a:pt x="1153" y="1260"/>
                    </a:lnTo>
                    <a:lnTo>
                      <a:pt x="1147" y="1272"/>
                    </a:lnTo>
                    <a:lnTo>
                      <a:pt x="1139" y="1280"/>
                    </a:lnTo>
                    <a:lnTo>
                      <a:pt x="1130" y="1287"/>
                    </a:lnTo>
                    <a:lnTo>
                      <a:pt x="1123" y="1290"/>
                    </a:lnTo>
                    <a:lnTo>
                      <a:pt x="1121" y="1295"/>
                    </a:lnTo>
                    <a:lnTo>
                      <a:pt x="1125" y="1298"/>
                    </a:lnTo>
                    <a:lnTo>
                      <a:pt x="1133" y="1303"/>
                    </a:lnTo>
                    <a:lnTo>
                      <a:pt x="1141" y="1304"/>
                    </a:lnTo>
                    <a:lnTo>
                      <a:pt x="1131" y="1317"/>
                    </a:lnTo>
                    <a:lnTo>
                      <a:pt x="1124" y="1318"/>
                    </a:lnTo>
                    <a:lnTo>
                      <a:pt x="1116" y="1319"/>
                    </a:lnTo>
                    <a:lnTo>
                      <a:pt x="1108" y="1321"/>
                    </a:lnTo>
                    <a:lnTo>
                      <a:pt x="1100" y="1324"/>
                    </a:lnTo>
                    <a:lnTo>
                      <a:pt x="1092" y="1327"/>
                    </a:lnTo>
                    <a:lnTo>
                      <a:pt x="1084" y="1331"/>
                    </a:lnTo>
                    <a:lnTo>
                      <a:pt x="1076" y="1335"/>
                    </a:lnTo>
                    <a:lnTo>
                      <a:pt x="1068" y="1339"/>
                    </a:lnTo>
                    <a:lnTo>
                      <a:pt x="1067" y="1346"/>
                    </a:lnTo>
                    <a:lnTo>
                      <a:pt x="1065" y="1353"/>
                    </a:lnTo>
                    <a:lnTo>
                      <a:pt x="1062" y="1359"/>
                    </a:lnTo>
                    <a:lnTo>
                      <a:pt x="1057" y="1366"/>
                    </a:lnTo>
                    <a:lnTo>
                      <a:pt x="1052" y="1372"/>
                    </a:lnTo>
                    <a:lnTo>
                      <a:pt x="1045" y="1378"/>
                    </a:lnTo>
                    <a:lnTo>
                      <a:pt x="1037" y="1381"/>
                    </a:lnTo>
                    <a:lnTo>
                      <a:pt x="1027" y="1385"/>
                    </a:lnTo>
                    <a:lnTo>
                      <a:pt x="1025" y="1445"/>
                    </a:lnTo>
                    <a:lnTo>
                      <a:pt x="1023" y="1449"/>
                    </a:lnTo>
                    <a:lnTo>
                      <a:pt x="1016" y="1462"/>
                    </a:lnTo>
                    <a:lnTo>
                      <a:pt x="1007" y="1476"/>
                    </a:lnTo>
                    <a:lnTo>
                      <a:pt x="999" y="1485"/>
                    </a:lnTo>
                    <a:lnTo>
                      <a:pt x="994" y="1492"/>
                    </a:lnTo>
                    <a:lnTo>
                      <a:pt x="992" y="1500"/>
                    </a:lnTo>
                    <a:lnTo>
                      <a:pt x="988" y="1509"/>
                    </a:lnTo>
                    <a:lnTo>
                      <a:pt x="980" y="1518"/>
                    </a:lnTo>
                    <a:lnTo>
                      <a:pt x="971" y="1529"/>
                    </a:lnTo>
                    <a:lnTo>
                      <a:pt x="967" y="1538"/>
                    </a:lnTo>
                    <a:lnTo>
                      <a:pt x="966" y="1548"/>
                    </a:lnTo>
                    <a:lnTo>
                      <a:pt x="964" y="1559"/>
                    </a:lnTo>
                    <a:lnTo>
                      <a:pt x="959" y="1562"/>
                    </a:lnTo>
                    <a:lnTo>
                      <a:pt x="954" y="1566"/>
                    </a:lnTo>
                    <a:lnTo>
                      <a:pt x="948" y="1568"/>
                    </a:lnTo>
                    <a:lnTo>
                      <a:pt x="941" y="1570"/>
                    </a:lnTo>
                    <a:lnTo>
                      <a:pt x="933" y="1571"/>
                    </a:lnTo>
                    <a:lnTo>
                      <a:pt x="927" y="1573"/>
                    </a:lnTo>
                    <a:lnTo>
                      <a:pt x="921" y="1573"/>
                    </a:lnTo>
                    <a:lnTo>
                      <a:pt x="917" y="1573"/>
                    </a:lnTo>
                    <a:lnTo>
                      <a:pt x="912" y="1570"/>
                    </a:lnTo>
                    <a:lnTo>
                      <a:pt x="906" y="1566"/>
                    </a:lnTo>
                    <a:lnTo>
                      <a:pt x="898" y="1560"/>
                    </a:lnTo>
                    <a:lnTo>
                      <a:pt x="891" y="1553"/>
                    </a:lnTo>
                    <a:lnTo>
                      <a:pt x="883" y="1547"/>
                    </a:lnTo>
                    <a:lnTo>
                      <a:pt x="875" y="1541"/>
                    </a:lnTo>
                    <a:lnTo>
                      <a:pt x="868" y="1537"/>
                    </a:lnTo>
                    <a:lnTo>
                      <a:pt x="863" y="1535"/>
                    </a:lnTo>
                    <a:lnTo>
                      <a:pt x="855" y="1546"/>
                    </a:lnTo>
                    <a:lnTo>
                      <a:pt x="882" y="1562"/>
                    </a:lnTo>
                    <a:lnTo>
                      <a:pt x="885" y="1574"/>
                    </a:lnTo>
                    <a:lnTo>
                      <a:pt x="886" y="1587"/>
                    </a:lnTo>
                    <a:lnTo>
                      <a:pt x="886" y="1601"/>
                    </a:lnTo>
                    <a:lnTo>
                      <a:pt x="882" y="1613"/>
                    </a:lnTo>
                    <a:lnTo>
                      <a:pt x="879" y="1617"/>
                    </a:lnTo>
                    <a:lnTo>
                      <a:pt x="874" y="1622"/>
                    </a:lnTo>
                    <a:lnTo>
                      <a:pt x="870" y="1627"/>
                    </a:lnTo>
                    <a:lnTo>
                      <a:pt x="864" y="1631"/>
                    </a:lnTo>
                    <a:lnTo>
                      <a:pt x="858" y="1635"/>
                    </a:lnTo>
                    <a:lnTo>
                      <a:pt x="853" y="1638"/>
                    </a:lnTo>
                    <a:lnTo>
                      <a:pt x="848" y="1639"/>
                    </a:lnTo>
                    <a:lnTo>
                      <a:pt x="843" y="1638"/>
                    </a:lnTo>
                    <a:lnTo>
                      <a:pt x="834" y="1637"/>
                    </a:lnTo>
                    <a:lnTo>
                      <a:pt x="825" y="1638"/>
                    </a:lnTo>
                    <a:lnTo>
                      <a:pt x="819" y="1643"/>
                    </a:lnTo>
                    <a:lnTo>
                      <a:pt x="817" y="1651"/>
                    </a:lnTo>
                    <a:lnTo>
                      <a:pt x="815" y="1655"/>
                    </a:lnTo>
                    <a:lnTo>
                      <a:pt x="813" y="1659"/>
                    </a:lnTo>
                    <a:lnTo>
                      <a:pt x="809" y="1662"/>
                    </a:lnTo>
                    <a:lnTo>
                      <a:pt x="804" y="1666"/>
                    </a:lnTo>
                    <a:lnTo>
                      <a:pt x="798" y="1668"/>
                    </a:lnTo>
                    <a:lnTo>
                      <a:pt x="792" y="1670"/>
                    </a:lnTo>
                    <a:lnTo>
                      <a:pt x="787" y="1673"/>
                    </a:lnTo>
                    <a:lnTo>
                      <a:pt x="782" y="1675"/>
                    </a:lnTo>
                    <a:lnTo>
                      <a:pt x="781" y="1689"/>
                    </a:lnTo>
                    <a:lnTo>
                      <a:pt x="776" y="1698"/>
                    </a:lnTo>
                    <a:lnTo>
                      <a:pt x="771" y="1705"/>
                    </a:lnTo>
                    <a:lnTo>
                      <a:pt x="765" y="1711"/>
                    </a:lnTo>
                    <a:lnTo>
                      <a:pt x="758" y="1715"/>
                    </a:lnTo>
                    <a:lnTo>
                      <a:pt x="751" y="1720"/>
                    </a:lnTo>
                    <a:lnTo>
                      <a:pt x="745" y="1725"/>
                    </a:lnTo>
                    <a:lnTo>
                      <a:pt x="743" y="1733"/>
                    </a:lnTo>
                    <a:lnTo>
                      <a:pt x="744" y="1742"/>
                    </a:lnTo>
                    <a:lnTo>
                      <a:pt x="744" y="1752"/>
                    </a:lnTo>
                    <a:lnTo>
                      <a:pt x="742" y="1764"/>
                    </a:lnTo>
                    <a:lnTo>
                      <a:pt x="735" y="1774"/>
                    </a:lnTo>
                    <a:lnTo>
                      <a:pt x="727" y="1783"/>
                    </a:lnTo>
                    <a:lnTo>
                      <a:pt x="724" y="1792"/>
                    </a:lnTo>
                    <a:lnTo>
                      <a:pt x="726" y="1799"/>
                    </a:lnTo>
                    <a:lnTo>
                      <a:pt x="730" y="1806"/>
                    </a:lnTo>
                    <a:lnTo>
                      <a:pt x="736" y="1812"/>
                    </a:lnTo>
                    <a:lnTo>
                      <a:pt x="738" y="1818"/>
                    </a:lnTo>
                    <a:lnTo>
                      <a:pt x="737" y="1824"/>
                    </a:lnTo>
                    <a:lnTo>
                      <a:pt x="736" y="1831"/>
                    </a:lnTo>
                    <a:lnTo>
                      <a:pt x="736" y="1834"/>
                    </a:lnTo>
                    <a:lnTo>
                      <a:pt x="737" y="1839"/>
                    </a:lnTo>
                    <a:lnTo>
                      <a:pt x="739" y="1842"/>
                    </a:lnTo>
                    <a:lnTo>
                      <a:pt x="743" y="1844"/>
                    </a:lnTo>
                    <a:lnTo>
                      <a:pt x="747" y="1848"/>
                    </a:lnTo>
                    <a:lnTo>
                      <a:pt x="753" y="1850"/>
                    </a:lnTo>
                    <a:lnTo>
                      <a:pt x="761" y="1852"/>
                    </a:lnTo>
                    <a:lnTo>
                      <a:pt x="771" y="1855"/>
                    </a:lnTo>
                    <a:lnTo>
                      <a:pt x="774" y="1859"/>
                    </a:lnTo>
                    <a:lnTo>
                      <a:pt x="774" y="1865"/>
                    </a:lnTo>
                    <a:lnTo>
                      <a:pt x="769" y="1870"/>
                    </a:lnTo>
                    <a:lnTo>
                      <a:pt x="762" y="1872"/>
                    </a:lnTo>
                    <a:lnTo>
                      <a:pt x="758" y="1872"/>
                    </a:lnTo>
                    <a:lnTo>
                      <a:pt x="753" y="1872"/>
                    </a:lnTo>
                    <a:lnTo>
                      <a:pt x="747" y="1871"/>
                    </a:lnTo>
                    <a:lnTo>
                      <a:pt x="742" y="1870"/>
                    </a:lnTo>
                    <a:lnTo>
                      <a:pt x="736" y="1870"/>
                    </a:lnTo>
                    <a:lnTo>
                      <a:pt x="730" y="1869"/>
                    </a:lnTo>
                    <a:lnTo>
                      <a:pt x="724" y="1869"/>
                    </a:lnTo>
                    <a:lnTo>
                      <a:pt x="721" y="1869"/>
                    </a:lnTo>
                    <a:lnTo>
                      <a:pt x="714" y="1866"/>
                    </a:lnTo>
                    <a:lnTo>
                      <a:pt x="709" y="1862"/>
                    </a:lnTo>
                    <a:lnTo>
                      <a:pt x="706" y="1854"/>
                    </a:lnTo>
                    <a:lnTo>
                      <a:pt x="705" y="1844"/>
                    </a:lnTo>
                    <a:lnTo>
                      <a:pt x="701" y="1836"/>
                    </a:lnTo>
                    <a:lnTo>
                      <a:pt x="697" y="1829"/>
                    </a:lnTo>
                    <a:lnTo>
                      <a:pt x="690" y="1827"/>
                    </a:lnTo>
                    <a:lnTo>
                      <a:pt x="683" y="1831"/>
                    </a:lnTo>
                    <a:lnTo>
                      <a:pt x="677" y="1820"/>
                    </a:lnTo>
                    <a:lnTo>
                      <a:pt x="670" y="1805"/>
                    </a:lnTo>
                    <a:lnTo>
                      <a:pt x="663" y="1792"/>
                    </a:lnTo>
                    <a:lnTo>
                      <a:pt x="656" y="1784"/>
                    </a:lnTo>
                    <a:lnTo>
                      <a:pt x="651" y="1779"/>
                    </a:lnTo>
                    <a:lnTo>
                      <a:pt x="650" y="1772"/>
                    </a:lnTo>
                    <a:lnTo>
                      <a:pt x="653" y="1766"/>
                    </a:lnTo>
                    <a:lnTo>
                      <a:pt x="659" y="1765"/>
                    </a:lnTo>
                    <a:lnTo>
                      <a:pt x="654" y="1752"/>
                    </a:lnTo>
                    <a:lnTo>
                      <a:pt x="650" y="1736"/>
                    </a:lnTo>
                    <a:lnTo>
                      <a:pt x="644" y="1721"/>
                    </a:lnTo>
                    <a:lnTo>
                      <a:pt x="638" y="1708"/>
                    </a:lnTo>
                    <a:lnTo>
                      <a:pt x="630" y="1708"/>
                    </a:lnTo>
                    <a:lnTo>
                      <a:pt x="625" y="1704"/>
                    </a:lnTo>
                    <a:lnTo>
                      <a:pt x="624" y="1693"/>
                    </a:lnTo>
                    <a:lnTo>
                      <a:pt x="632" y="1675"/>
                    </a:lnTo>
                    <a:lnTo>
                      <a:pt x="629" y="1664"/>
                    </a:lnTo>
                    <a:lnTo>
                      <a:pt x="623" y="1651"/>
                    </a:lnTo>
                    <a:lnTo>
                      <a:pt x="616" y="1639"/>
                    </a:lnTo>
                    <a:lnTo>
                      <a:pt x="610" y="1632"/>
                    </a:lnTo>
                    <a:lnTo>
                      <a:pt x="621" y="1621"/>
                    </a:lnTo>
                    <a:lnTo>
                      <a:pt x="622" y="1608"/>
                    </a:lnTo>
                    <a:lnTo>
                      <a:pt x="621" y="1592"/>
                    </a:lnTo>
                    <a:lnTo>
                      <a:pt x="622" y="1571"/>
                    </a:lnTo>
                    <a:lnTo>
                      <a:pt x="624" y="1546"/>
                    </a:lnTo>
                    <a:lnTo>
                      <a:pt x="627" y="1513"/>
                    </a:lnTo>
                    <a:lnTo>
                      <a:pt x="625" y="1470"/>
                    </a:lnTo>
                    <a:lnTo>
                      <a:pt x="624" y="1423"/>
                    </a:lnTo>
                    <a:lnTo>
                      <a:pt x="627" y="1374"/>
                    </a:lnTo>
                    <a:lnTo>
                      <a:pt x="621" y="1366"/>
                    </a:lnTo>
                    <a:lnTo>
                      <a:pt x="616" y="1356"/>
                    </a:lnTo>
                    <a:lnTo>
                      <a:pt x="610" y="1344"/>
                    </a:lnTo>
                    <a:lnTo>
                      <a:pt x="605" y="1332"/>
                    </a:lnTo>
                    <a:lnTo>
                      <a:pt x="599" y="1320"/>
                    </a:lnTo>
                    <a:lnTo>
                      <a:pt x="592" y="1309"/>
                    </a:lnTo>
                    <a:lnTo>
                      <a:pt x="586" y="1301"/>
                    </a:lnTo>
                    <a:lnTo>
                      <a:pt x="580" y="1295"/>
                    </a:lnTo>
                    <a:lnTo>
                      <a:pt x="572" y="1290"/>
                    </a:lnTo>
                    <a:lnTo>
                      <a:pt x="561" y="1286"/>
                    </a:lnTo>
                    <a:lnTo>
                      <a:pt x="548" y="1280"/>
                    </a:lnTo>
                    <a:lnTo>
                      <a:pt x="534" y="1275"/>
                    </a:lnTo>
                    <a:lnTo>
                      <a:pt x="521" y="1270"/>
                    </a:lnTo>
                    <a:lnTo>
                      <a:pt x="509" y="1265"/>
                    </a:lnTo>
                    <a:lnTo>
                      <a:pt x="500" y="1260"/>
                    </a:lnTo>
                    <a:lnTo>
                      <a:pt x="494" y="1257"/>
                    </a:lnTo>
                    <a:lnTo>
                      <a:pt x="487" y="1243"/>
                    </a:lnTo>
                    <a:lnTo>
                      <a:pt x="479" y="1219"/>
                    </a:lnTo>
                    <a:lnTo>
                      <a:pt x="471" y="1195"/>
                    </a:lnTo>
                    <a:lnTo>
                      <a:pt x="461" y="1179"/>
                    </a:lnTo>
                    <a:lnTo>
                      <a:pt x="454" y="1173"/>
                    </a:lnTo>
                    <a:lnTo>
                      <a:pt x="446" y="1162"/>
                    </a:lnTo>
                    <a:lnTo>
                      <a:pt x="438" y="1151"/>
                    </a:lnTo>
                    <a:lnTo>
                      <a:pt x="428" y="1136"/>
                    </a:lnTo>
                    <a:lnTo>
                      <a:pt x="421" y="1120"/>
                    </a:lnTo>
                    <a:lnTo>
                      <a:pt x="416" y="1103"/>
                    </a:lnTo>
                    <a:lnTo>
                      <a:pt x="415" y="1085"/>
                    </a:lnTo>
                    <a:lnTo>
                      <a:pt x="417" y="1068"/>
                    </a:lnTo>
                    <a:lnTo>
                      <a:pt x="404" y="1059"/>
                    </a:lnTo>
                    <a:lnTo>
                      <a:pt x="411" y="1045"/>
                    </a:lnTo>
                    <a:lnTo>
                      <a:pt x="418" y="1028"/>
                    </a:lnTo>
                    <a:lnTo>
                      <a:pt x="423" y="1014"/>
                    </a:lnTo>
                    <a:lnTo>
                      <a:pt x="425" y="1008"/>
                    </a:lnTo>
                    <a:lnTo>
                      <a:pt x="423" y="978"/>
                    </a:lnTo>
                    <a:lnTo>
                      <a:pt x="448" y="970"/>
                    </a:lnTo>
                    <a:lnTo>
                      <a:pt x="447" y="957"/>
                    </a:lnTo>
                    <a:lnTo>
                      <a:pt x="445" y="941"/>
                    </a:lnTo>
                    <a:lnTo>
                      <a:pt x="442" y="929"/>
                    </a:lnTo>
                    <a:lnTo>
                      <a:pt x="441" y="923"/>
                    </a:lnTo>
                    <a:lnTo>
                      <a:pt x="447" y="915"/>
                    </a:lnTo>
                    <a:lnTo>
                      <a:pt x="440" y="903"/>
                    </a:lnTo>
                    <a:lnTo>
                      <a:pt x="428" y="890"/>
                    </a:lnTo>
                    <a:lnTo>
                      <a:pt x="419" y="877"/>
                    </a:lnTo>
                    <a:lnTo>
                      <a:pt x="415" y="871"/>
                    </a:lnTo>
                    <a:lnTo>
                      <a:pt x="413" y="873"/>
                    </a:lnTo>
                    <a:lnTo>
                      <a:pt x="410" y="880"/>
                    </a:lnTo>
                    <a:lnTo>
                      <a:pt x="405" y="886"/>
                    </a:lnTo>
                    <a:lnTo>
                      <a:pt x="401" y="891"/>
                    </a:lnTo>
                    <a:lnTo>
                      <a:pt x="397" y="891"/>
                    </a:lnTo>
                    <a:lnTo>
                      <a:pt x="393" y="887"/>
                    </a:lnTo>
                    <a:lnTo>
                      <a:pt x="387" y="883"/>
                    </a:lnTo>
                    <a:lnTo>
                      <a:pt x="380" y="877"/>
                    </a:lnTo>
                    <a:lnTo>
                      <a:pt x="373" y="872"/>
                    </a:lnTo>
                    <a:lnTo>
                      <a:pt x="366" y="867"/>
                    </a:lnTo>
                    <a:lnTo>
                      <a:pt x="359" y="863"/>
                    </a:lnTo>
                    <a:lnTo>
                      <a:pt x="355" y="861"/>
                    </a:lnTo>
                    <a:lnTo>
                      <a:pt x="354" y="848"/>
                    </a:lnTo>
                    <a:lnTo>
                      <a:pt x="351" y="834"/>
                    </a:lnTo>
                    <a:lnTo>
                      <a:pt x="347" y="820"/>
                    </a:lnTo>
                    <a:lnTo>
                      <a:pt x="339" y="807"/>
                    </a:lnTo>
                    <a:lnTo>
                      <a:pt x="334" y="800"/>
                    </a:lnTo>
                    <a:lnTo>
                      <a:pt x="329" y="792"/>
                    </a:lnTo>
                    <a:lnTo>
                      <a:pt x="325" y="784"/>
                    </a:lnTo>
                    <a:lnTo>
                      <a:pt x="319" y="777"/>
                    </a:lnTo>
                    <a:lnTo>
                      <a:pt x="312" y="772"/>
                    </a:lnTo>
                    <a:lnTo>
                      <a:pt x="304" y="769"/>
                    </a:lnTo>
                    <a:lnTo>
                      <a:pt x="295" y="769"/>
                    </a:lnTo>
                    <a:lnTo>
                      <a:pt x="282" y="771"/>
                    </a:lnTo>
                    <a:lnTo>
                      <a:pt x="275" y="771"/>
                    </a:lnTo>
                    <a:lnTo>
                      <a:pt x="268" y="769"/>
                    </a:lnTo>
                    <a:lnTo>
                      <a:pt x="263" y="766"/>
                    </a:lnTo>
                    <a:lnTo>
                      <a:pt x="260" y="765"/>
                    </a:lnTo>
                    <a:lnTo>
                      <a:pt x="258" y="758"/>
                    </a:lnTo>
                    <a:lnTo>
                      <a:pt x="252" y="743"/>
                    </a:lnTo>
                    <a:lnTo>
                      <a:pt x="242" y="727"/>
                    </a:lnTo>
                    <a:lnTo>
                      <a:pt x="229" y="717"/>
                    </a:lnTo>
                    <a:lnTo>
                      <a:pt x="223" y="719"/>
                    </a:lnTo>
                    <a:lnTo>
                      <a:pt x="218" y="720"/>
                    </a:lnTo>
                    <a:lnTo>
                      <a:pt x="211" y="720"/>
                    </a:lnTo>
                    <a:lnTo>
                      <a:pt x="205" y="720"/>
                    </a:lnTo>
                    <a:lnTo>
                      <a:pt x="200" y="720"/>
                    </a:lnTo>
                    <a:lnTo>
                      <a:pt x="196" y="720"/>
                    </a:lnTo>
                    <a:lnTo>
                      <a:pt x="193" y="720"/>
                    </a:lnTo>
                    <a:lnTo>
                      <a:pt x="192" y="720"/>
                    </a:lnTo>
                    <a:lnTo>
                      <a:pt x="151" y="719"/>
                    </a:lnTo>
                    <a:lnTo>
                      <a:pt x="148" y="717"/>
                    </a:lnTo>
                    <a:lnTo>
                      <a:pt x="143" y="712"/>
                    </a:lnTo>
                    <a:lnTo>
                      <a:pt x="135" y="705"/>
                    </a:lnTo>
                    <a:lnTo>
                      <a:pt x="124" y="697"/>
                    </a:lnTo>
                    <a:lnTo>
                      <a:pt x="114" y="688"/>
                    </a:lnTo>
                    <a:lnTo>
                      <a:pt x="105" y="680"/>
                    </a:lnTo>
                    <a:lnTo>
                      <a:pt x="97" y="673"/>
                    </a:lnTo>
                    <a:lnTo>
                      <a:pt x="92" y="668"/>
                    </a:lnTo>
                    <a:lnTo>
                      <a:pt x="89" y="663"/>
                    </a:lnTo>
                    <a:lnTo>
                      <a:pt x="89" y="659"/>
                    </a:lnTo>
                    <a:lnTo>
                      <a:pt x="92" y="657"/>
                    </a:lnTo>
                    <a:lnTo>
                      <a:pt x="97" y="657"/>
                    </a:lnTo>
                    <a:lnTo>
                      <a:pt x="78" y="600"/>
                    </a:lnTo>
                    <a:lnTo>
                      <a:pt x="62" y="595"/>
                    </a:lnTo>
                    <a:lnTo>
                      <a:pt x="62" y="583"/>
                    </a:lnTo>
                    <a:lnTo>
                      <a:pt x="62" y="569"/>
                    </a:lnTo>
                    <a:lnTo>
                      <a:pt x="63" y="557"/>
                    </a:lnTo>
                    <a:lnTo>
                      <a:pt x="67" y="545"/>
                    </a:lnTo>
                    <a:lnTo>
                      <a:pt x="48" y="521"/>
                    </a:lnTo>
                    <a:lnTo>
                      <a:pt x="49" y="518"/>
                    </a:lnTo>
                    <a:lnTo>
                      <a:pt x="51" y="509"/>
                    </a:lnTo>
                    <a:lnTo>
                      <a:pt x="52" y="499"/>
                    </a:lnTo>
                    <a:lnTo>
                      <a:pt x="51" y="491"/>
                    </a:lnTo>
                    <a:lnTo>
                      <a:pt x="47" y="485"/>
                    </a:lnTo>
                    <a:lnTo>
                      <a:pt x="44" y="484"/>
                    </a:lnTo>
                    <a:lnTo>
                      <a:pt x="41" y="486"/>
                    </a:lnTo>
                    <a:lnTo>
                      <a:pt x="40" y="491"/>
                    </a:lnTo>
                    <a:lnTo>
                      <a:pt x="39" y="501"/>
                    </a:lnTo>
                    <a:lnTo>
                      <a:pt x="36" y="516"/>
                    </a:lnTo>
                    <a:lnTo>
                      <a:pt x="32" y="529"/>
                    </a:lnTo>
                    <a:lnTo>
                      <a:pt x="31" y="535"/>
                    </a:lnTo>
                    <a:lnTo>
                      <a:pt x="51" y="595"/>
                    </a:lnTo>
                    <a:lnTo>
                      <a:pt x="51" y="596"/>
                    </a:lnTo>
                    <a:lnTo>
                      <a:pt x="49" y="600"/>
                    </a:lnTo>
                    <a:lnTo>
                      <a:pt x="49" y="606"/>
                    </a:lnTo>
                    <a:lnTo>
                      <a:pt x="51" y="611"/>
                    </a:lnTo>
                    <a:lnTo>
                      <a:pt x="54" y="618"/>
                    </a:lnTo>
                    <a:lnTo>
                      <a:pt x="59" y="628"/>
                    </a:lnTo>
                    <a:lnTo>
                      <a:pt x="63" y="637"/>
                    </a:lnTo>
                    <a:lnTo>
                      <a:pt x="64" y="641"/>
                    </a:lnTo>
                    <a:lnTo>
                      <a:pt x="63" y="643"/>
                    </a:lnTo>
                    <a:lnTo>
                      <a:pt x="61" y="647"/>
                    </a:lnTo>
                    <a:lnTo>
                      <a:pt x="56" y="649"/>
                    </a:lnTo>
                    <a:lnTo>
                      <a:pt x="51" y="647"/>
                    </a:lnTo>
                    <a:lnTo>
                      <a:pt x="45" y="638"/>
                    </a:lnTo>
                    <a:lnTo>
                      <a:pt x="40" y="629"/>
                    </a:lnTo>
                    <a:lnTo>
                      <a:pt x="36" y="620"/>
                    </a:lnTo>
                    <a:lnTo>
                      <a:pt x="31" y="614"/>
                    </a:lnTo>
                    <a:lnTo>
                      <a:pt x="29" y="610"/>
                    </a:lnTo>
                    <a:lnTo>
                      <a:pt x="30" y="602"/>
                    </a:lnTo>
                    <a:lnTo>
                      <a:pt x="31" y="594"/>
                    </a:lnTo>
                    <a:lnTo>
                      <a:pt x="29" y="587"/>
                    </a:lnTo>
                    <a:lnTo>
                      <a:pt x="22" y="580"/>
                    </a:lnTo>
                    <a:lnTo>
                      <a:pt x="15" y="571"/>
                    </a:lnTo>
                    <a:lnTo>
                      <a:pt x="9" y="564"/>
                    </a:lnTo>
                    <a:lnTo>
                      <a:pt x="7" y="561"/>
                    </a:lnTo>
                    <a:lnTo>
                      <a:pt x="7" y="547"/>
                    </a:lnTo>
                    <a:lnTo>
                      <a:pt x="8" y="534"/>
                    </a:lnTo>
                    <a:lnTo>
                      <a:pt x="8" y="520"/>
                    </a:lnTo>
                    <a:lnTo>
                      <a:pt x="7" y="507"/>
                    </a:lnTo>
                    <a:lnTo>
                      <a:pt x="4" y="489"/>
                    </a:lnTo>
                    <a:lnTo>
                      <a:pt x="4" y="463"/>
                    </a:lnTo>
                    <a:lnTo>
                      <a:pt x="4" y="442"/>
                    </a:lnTo>
                    <a:lnTo>
                      <a:pt x="4" y="432"/>
                    </a:lnTo>
                    <a:lnTo>
                      <a:pt x="16" y="424"/>
                    </a:lnTo>
                    <a:lnTo>
                      <a:pt x="10" y="410"/>
                    </a:lnTo>
                    <a:lnTo>
                      <a:pt x="1" y="409"/>
                    </a:lnTo>
                    <a:lnTo>
                      <a:pt x="0" y="397"/>
                    </a:lnTo>
                    <a:lnTo>
                      <a:pt x="2" y="378"/>
                    </a:lnTo>
                    <a:lnTo>
                      <a:pt x="4" y="356"/>
                    </a:lnTo>
                    <a:lnTo>
                      <a:pt x="4" y="331"/>
                    </a:lnTo>
                    <a:lnTo>
                      <a:pt x="16" y="317"/>
                    </a:lnTo>
                    <a:lnTo>
                      <a:pt x="30" y="300"/>
                    </a:lnTo>
                    <a:lnTo>
                      <a:pt x="47" y="283"/>
                    </a:lnTo>
                    <a:lnTo>
                      <a:pt x="66" y="263"/>
                    </a:lnTo>
                    <a:lnTo>
                      <a:pt x="86" y="242"/>
                    </a:lnTo>
                    <a:lnTo>
                      <a:pt x="110" y="222"/>
                    </a:lnTo>
                    <a:lnTo>
                      <a:pt x="136" y="200"/>
                    </a:lnTo>
                    <a:lnTo>
                      <a:pt x="162" y="177"/>
                    </a:lnTo>
                    <a:lnTo>
                      <a:pt x="192" y="155"/>
                    </a:lnTo>
                    <a:lnTo>
                      <a:pt x="222" y="133"/>
                    </a:lnTo>
                    <a:lnTo>
                      <a:pt x="254" y="112"/>
                    </a:lnTo>
                    <a:lnTo>
                      <a:pt x="288" y="93"/>
                    </a:lnTo>
                    <a:lnTo>
                      <a:pt x="324" y="73"/>
                    </a:lnTo>
                    <a:lnTo>
                      <a:pt x="359" y="56"/>
                    </a:lnTo>
                    <a:lnTo>
                      <a:pt x="396" y="41"/>
                    </a:lnTo>
                    <a:lnTo>
                      <a:pt x="434" y="27"/>
                    </a:lnTo>
                    <a:lnTo>
                      <a:pt x="436" y="37"/>
                    </a:lnTo>
                    <a:lnTo>
                      <a:pt x="440" y="48"/>
                    </a:lnTo>
                    <a:lnTo>
                      <a:pt x="446" y="56"/>
                    </a:lnTo>
                    <a:lnTo>
                      <a:pt x="453" y="57"/>
                    </a:lnTo>
                    <a:lnTo>
                      <a:pt x="459" y="53"/>
                    </a:lnTo>
                    <a:lnTo>
                      <a:pt x="465" y="49"/>
                    </a:lnTo>
                    <a:lnTo>
                      <a:pt x="471" y="46"/>
                    </a:lnTo>
                    <a:lnTo>
                      <a:pt x="477" y="46"/>
                    </a:lnTo>
                    <a:lnTo>
                      <a:pt x="483" y="50"/>
                    </a:lnTo>
                    <a:lnTo>
                      <a:pt x="489" y="52"/>
                    </a:lnTo>
                    <a:lnTo>
                      <a:pt x="495" y="52"/>
                    </a:lnTo>
                    <a:lnTo>
                      <a:pt x="502" y="49"/>
                    </a:lnTo>
                    <a:lnTo>
                      <a:pt x="507" y="45"/>
                    </a:lnTo>
                    <a:lnTo>
                      <a:pt x="512" y="41"/>
                    </a:lnTo>
                    <a:lnTo>
                      <a:pt x="519" y="36"/>
                    </a:lnTo>
                    <a:lnTo>
                      <a:pt x="526" y="32"/>
                    </a:lnTo>
                    <a:lnTo>
                      <a:pt x="533" y="27"/>
                    </a:lnTo>
                    <a:lnTo>
                      <a:pt x="539" y="23"/>
                    </a:lnTo>
                    <a:lnTo>
                      <a:pt x="545" y="22"/>
                    </a:lnTo>
                    <a:lnTo>
                      <a:pt x="548" y="22"/>
                    </a:lnTo>
                    <a:lnTo>
                      <a:pt x="554" y="26"/>
                    </a:lnTo>
                    <a:lnTo>
                      <a:pt x="560" y="27"/>
                    </a:lnTo>
                    <a:lnTo>
                      <a:pt x="565" y="27"/>
                    </a:lnTo>
                    <a:lnTo>
                      <a:pt x="572" y="25"/>
                    </a:lnTo>
                    <a:lnTo>
                      <a:pt x="578" y="22"/>
                    </a:lnTo>
                    <a:lnTo>
                      <a:pt x="585" y="19"/>
                    </a:lnTo>
                    <a:lnTo>
                      <a:pt x="593" y="15"/>
                    </a:lnTo>
                    <a:lnTo>
                      <a:pt x="602" y="11"/>
                    </a:lnTo>
                    <a:lnTo>
                      <a:pt x="610" y="7"/>
                    </a:lnTo>
                    <a:lnTo>
                      <a:pt x="617" y="4"/>
                    </a:lnTo>
                    <a:lnTo>
                      <a:pt x="622" y="2"/>
                    </a:lnTo>
                    <a:lnTo>
                      <a:pt x="624" y="0"/>
                    </a:lnTo>
                    <a:lnTo>
                      <a:pt x="630" y="8"/>
                    </a:lnTo>
                    <a:lnTo>
                      <a:pt x="629" y="13"/>
                    </a:lnTo>
                    <a:lnTo>
                      <a:pt x="628" y="21"/>
                    </a:lnTo>
                    <a:lnTo>
                      <a:pt x="624" y="30"/>
                    </a:lnTo>
                    <a:lnTo>
                      <a:pt x="618" y="35"/>
                    </a:lnTo>
                    <a:lnTo>
                      <a:pt x="610" y="35"/>
                    </a:lnTo>
                    <a:lnTo>
                      <a:pt x="600" y="36"/>
                    </a:lnTo>
                    <a:lnTo>
                      <a:pt x="592" y="38"/>
                    </a:lnTo>
                    <a:lnTo>
                      <a:pt x="589" y="38"/>
                    </a:lnTo>
                    <a:lnTo>
                      <a:pt x="600" y="51"/>
                    </a:lnTo>
                    <a:lnTo>
                      <a:pt x="593" y="59"/>
                    </a:lnTo>
                    <a:lnTo>
                      <a:pt x="583" y="66"/>
                    </a:lnTo>
                    <a:lnTo>
                      <a:pt x="574" y="73"/>
                    </a:lnTo>
                    <a:lnTo>
                      <a:pt x="570" y="75"/>
                    </a:lnTo>
                    <a:lnTo>
                      <a:pt x="570" y="72"/>
                    </a:lnTo>
                    <a:lnTo>
                      <a:pt x="569" y="65"/>
                    </a:lnTo>
                    <a:lnTo>
                      <a:pt x="565" y="59"/>
                    </a:lnTo>
                    <a:lnTo>
                      <a:pt x="559" y="57"/>
                    </a:lnTo>
                    <a:lnTo>
                      <a:pt x="550" y="60"/>
                    </a:lnTo>
                    <a:lnTo>
                      <a:pt x="544" y="67"/>
                    </a:lnTo>
                    <a:lnTo>
                      <a:pt x="538" y="74"/>
                    </a:lnTo>
                    <a:lnTo>
                      <a:pt x="531" y="79"/>
                    </a:lnTo>
                    <a:lnTo>
                      <a:pt x="525" y="81"/>
                    </a:lnTo>
                    <a:lnTo>
                      <a:pt x="518" y="84"/>
                    </a:lnTo>
                    <a:lnTo>
                      <a:pt x="510" y="88"/>
                    </a:lnTo>
                    <a:lnTo>
                      <a:pt x="501" y="93"/>
                    </a:lnTo>
                    <a:lnTo>
                      <a:pt x="493" y="97"/>
                    </a:lnTo>
                    <a:lnTo>
                      <a:pt x="486" y="102"/>
                    </a:lnTo>
                    <a:lnTo>
                      <a:pt x="481" y="108"/>
                    </a:lnTo>
                    <a:lnTo>
                      <a:pt x="480" y="113"/>
                    </a:lnTo>
                    <a:lnTo>
                      <a:pt x="484" y="120"/>
                    </a:lnTo>
                    <a:lnTo>
                      <a:pt x="488" y="122"/>
                    </a:lnTo>
                    <a:lnTo>
                      <a:pt x="495" y="122"/>
                    </a:lnTo>
                    <a:lnTo>
                      <a:pt x="501" y="121"/>
                    </a:lnTo>
                    <a:lnTo>
                      <a:pt x="506" y="121"/>
                    </a:lnTo>
                    <a:lnTo>
                      <a:pt x="507" y="125"/>
                    </a:lnTo>
                    <a:lnTo>
                      <a:pt x="508" y="129"/>
                    </a:lnTo>
                    <a:lnTo>
                      <a:pt x="509" y="136"/>
                    </a:lnTo>
                    <a:lnTo>
                      <a:pt x="510" y="142"/>
                    </a:lnTo>
                    <a:lnTo>
                      <a:pt x="514" y="143"/>
                    </a:lnTo>
                    <a:lnTo>
                      <a:pt x="518" y="143"/>
                    </a:lnTo>
                    <a:lnTo>
                      <a:pt x="524" y="141"/>
                    </a:lnTo>
                    <a:lnTo>
                      <a:pt x="532" y="140"/>
                    </a:lnTo>
                    <a:lnTo>
                      <a:pt x="539" y="142"/>
                    </a:lnTo>
                    <a:lnTo>
                      <a:pt x="542" y="148"/>
                    </a:lnTo>
                    <a:lnTo>
                      <a:pt x="539" y="157"/>
                    </a:lnTo>
                    <a:lnTo>
                      <a:pt x="532" y="171"/>
                    </a:lnTo>
                    <a:lnTo>
                      <a:pt x="527" y="187"/>
                    </a:lnTo>
                    <a:lnTo>
                      <a:pt x="525" y="202"/>
                    </a:lnTo>
                    <a:lnTo>
                      <a:pt x="529" y="211"/>
                    </a:lnTo>
                    <a:lnTo>
                      <a:pt x="537" y="212"/>
                    </a:lnTo>
                    <a:lnTo>
                      <a:pt x="548" y="208"/>
                    </a:lnTo>
                    <a:lnTo>
                      <a:pt x="557" y="203"/>
                    </a:lnTo>
                    <a:lnTo>
                      <a:pt x="561" y="201"/>
                    </a:lnTo>
                    <a:lnTo>
                      <a:pt x="586" y="199"/>
                    </a:lnTo>
                    <a:lnTo>
                      <a:pt x="579" y="188"/>
                    </a:lnTo>
                    <a:lnTo>
                      <a:pt x="571" y="175"/>
                    </a:lnTo>
                    <a:lnTo>
                      <a:pt x="567" y="164"/>
                    </a:lnTo>
                    <a:lnTo>
                      <a:pt x="567" y="159"/>
                    </a:lnTo>
                    <a:lnTo>
                      <a:pt x="574" y="157"/>
                    </a:lnTo>
                    <a:lnTo>
                      <a:pt x="579" y="154"/>
                    </a:lnTo>
                    <a:lnTo>
                      <a:pt x="584" y="150"/>
                    </a:lnTo>
                    <a:lnTo>
                      <a:pt x="587" y="147"/>
                    </a:lnTo>
                    <a:lnTo>
                      <a:pt x="591" y="142"/>
                    </a:lnTo>
                    <a:lnTo>
                      <a:pt x="595" y="139"/>
                    </a:lnTo>
                    <a:lnTo>
                      <a:pt x="600" y="134"/>
                    </a:lnTo>
                    <a:lnTo>
                      <a:pt x="607" y="129"/>
                    </a:lnTo>
                    <a:lnTo>
                      <a:pt x="645" y="149"/>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56"/>
              <p:cNvSpPr>
                <a:spLocks/>
              </p:cNvSpPr>
              <p:nvPr/>
            </p:nvSpPr>
            <p:spPr bwMode="auto">
              <a:xfrm>
                <a:off x="2640" y="822"/>
                <a:ext cx="38" cy="20"/>
              </a:xfrm>
              <a:custGeom>
                <a:avLst/>
                <a:gdLst>
                  <a:gd name="T0" fmla="*/ 21 w 76"/>
                  <a:gd name="T1" fmla="*/ 0 h 41"/>
                  <a:gd name="T2" fmla="*/ 13 w 76"/>
                  <a:gd name="T3" fmla="*/ 4 h 41"/>
                  <a:gd name="T4" fmla="*/ 5 w 76"/>
                  <a:gd name="T5" fmla="*/ 10 h 41"/>
                  <a:gd name="T6" fmla="*/ 0 w 76"/>
                  <a:gd name="T7" fmla="*/ 15 h 41"/>
                  <a:gd name="T8" fmla="*/ 1 w 76"/>
                  <a:gd name="T9" fmla="*/ 21 h 41"/>
                  <a:gd name="T10" fmla="*/ 5 w 76"/>
                  <a:gd name="T11" fmla="*/ 22 h 41"/>
                  <a:gd name="T12" fmla="*/ 9 w 76"/>
                  <a:gd name="T13" fmla="*/ 25 h 41"/>
                  <a:gd name="T14" fmla="*/ 14 w 76"/>
                  <a:gd name="T15" fmla="*/ 26 h 41"/>
                  <a:gd name="T16" fmla="*/ 20 w 76"/>
                  <a:gd name="T17" fmla="*/ 28 h 41"/>
                  <a:gd name="T18" fmla="*/ 26 w 76"/>
                  <a:gd name="T19" fmla="*/ 29 h 41"/>
                  <a:gd name="T20" fmla="*/ 31 w 76"/>
                  <a:gd name="T21" fmla="*/ 30 h 41"/>
                  <a:gd name="T22" fmla="*/ 36 w 76"/>
                  <a:gd name="T23" fmla="*/ 30 h 41"/>
                  <a:gd name="T24" fmla="*/ 41 w 76"/>
                  <a:gd name="T25" fmla="*/ 32 h 41"/>
                  <a:gd name="T26" fmla="*/ 47 w 76"/>
                  <a:gd name="T27" fmla="*/ 33 h 41"/>
                  <a:gd name="T28" fmla="*/ 54 w 76"/>
                  <a:gd name="T29" fmla="*/ 33 h 41"/>
                  <a:gd name="T30" fmla="*/ 60 w 76"/>
                  <a:gd name="T31" fmla="*/ 35 h 41"/>
                  <a:gd name="T32" fmla="*/ 65 w 76"/>
                  <a:gd name="T33" fmla="*/ 38 h 41"/>
                  <a:gd name="T34" fmla="*/ 69 w 76"/>
                  <a:gd name="T35" fmla="*/ 41 h 41"/>
                  <a:gd name="T36" fmla="*/ 74 w 76"/>
                  <a:gd name="T37" fmla="*/ 40 h 41"/>
                  <a:gd name="T38" fmla="*/ 76 w 76"/>
                  <a:gd name="T39" fmla="*/ 36 h 41"/>
                  <a:gd name="T40" fmla="*/ 75 w 76"/>
                  <a:gd name="T41" fmla="*/ 30 h 41"/>
                  <a:gd name="T42" fmla="*/ 75 w 76"/>
                  <a:gd name="T43" fmla="*/ 22 h 41"/>
                  <a:gd name="T44" fmla="*/ 75 w 76"/>
                  <a:gd name="T45" fmla="*/ 14 h 41"/>
                  <a:gd name="T46" fmla="*/ 75 w 76"/>
                  <a:gd name="T47" fmla="*/ 7 h 41"/>
                  <a:gd name="T48" fmla="*/ 72 w 76"/>
                  <a:gd name="T49" fmla="*/ 4 h 41"/>
                  <a:gd name="T50" fmla="*/ 68 w 76"/>
                  <a:gd name="T51" fmla="*/ 3 h 41"/>
                  <a:gd name="T52" fmla="*/ 62 w 76"/>
                  <a:gd name="T53" fmla="*/ 3 h 41"/>
                  <a:gd name="T54" fmla="*/ 57 w 76"/>
                  <a:gd name="T55" fmla="*/ 3 h 41"/>
                  <a:gd name="T56" fmla="*/ 50 w 76"/>
                  <a:gd name="T57" fmla="*/ 4 h 41"/>
                  <a:gd name="T58" fmla="*/ 42 w 76"/>
                  <a:gd name="T59" fmla="*/ 4 h 41"/>
                  <a:gd name="T60" fmla="*/ 35 w 76"/>
                  <a:gd name="T61" fmla="*/ 4 h 41"/>
                  <a:gd name="T62" fmla="*/ 27 w 76"/>
                  <a:gd name="T63" fmla="*/ 3 h 41"/>
                  <a:gd name="T64" fmla="*/ 21 w 76"/>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41">
                    <a:moveTo>
                      <a:pt x="21" y="0"/>
                    </a:moveTo>
                    <a:lnTo>
                      <a:pt x="13" y="4"/>
                    </a:lnTo>
                    <a:lnTo>
                      <a:pt x="5" y="10"/>
                    </a:lnTo>
                    <a:lnTo>
                      <a:pt x="0" y="15"/>
                    </a:lnTo>
                    <a:lnTo>
                      <a:pt x="1" y="21"/>
                    </a:lnTo>
                    <a:lnTo>
                      <a:pt x="5" y="22"/>
                    </a:lnTo>
                    <a:lnTo>
                      <a:pt x="9" y="25"/>
                    </a:lnTo>
                    <a:lnTo>
                      <a:pt x="14" y="26"/>
                    </a:lnTo>
                    <a:lnTo>
                      <a:pt x="20" y="28"/>
                    </a:lnTo>
                    <a:lnTo>
                      <a:pt x="26" y="29"/>
                    </a:lnTo>
                    <a:lnTo>
                      <a:pt x="31" y="30"/>
                    </a:lnTo>
                    <a:lnTo>
                      <a:pt x="36" y="30"/>
                    </a:lnTo>
                    <a:lnTo>
                      <a:pt x="41" y="32"/>
                    </a:lnTo>
                    <a:lnTo>
                      <a:pt x="47" y="33"/>
                    </a:lnTo>
                    <a:lnTo>
                      <a:pt x="54" y="33"/>
                    </a:lnTo>
                    <a:lnTo>
                      <a:pt x="60" y="35"/>
                    </a:lnTo>
                    <a:lnTo>
                      <a:pt x="65" y="38"/>
                    </a:lnTo>
                    <a:lnTo>
                      <a:pt x="69" y="41"/>
                    </a:lnTo>
                    <a:lnTo>
                      <a:pt x="74" y="40"/>
                    </a:lnTo>
                    <a:lnTo>
                      <a:pt x="76" y="36"/>
                    </a:lnTo>
                    <a:lnTo>
                      <a:pt x="75" y="30"/>
                    </a:lnTo>
                    <a:lnTo>
                      <a:pt x="75" y="22"/>
                    </a:lnTo>
                    <a:lnTo>
                      <a:pt x="75" y="14"/>
                    </a:lnTo>
                    <a:lnTo>
                      <a:pt x="75" y="7"/>
                    </a:lnTo>
                    <a:lnTo>
                      <a:pt x="72" y="4"/>
                    </a:lnTo>
                    <a:lnTo>
                      <a:pt x="68" y="3"/>
                    </a:lnTo>
                    <a:lnTo>
                      <a:pt x="62" y="3"/>
                    </a:lnTo>
                    <a:lnTo>
                      <a:pt x="57" y="3"/>
                    </a:lnTo>
                    <a:lnTo>
                      <a:pt x="50" y="4"/>
                    </a:lnTo>
                    <a:lnTo>
                      <a:pt x="42" y="4"/>
                    </a:lnTo>
                    <a:lnTo>
                      <a:pt x="35" y="4"/>
                    </a:lnTo>
                    <a:lnTo>
                      <a:pt x="27" y="3"/>
                    </a:lnTo>
                    <a:lnTo>
                      <a:pt x="21"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Freeform 57"/>
              <p:cNvSpPr>
                <a:spLocks/>
              </p:cNvSpPr>
              <p:nvPr/>
            </p:nvSpPr>
            <p:spPr bwMode="auto">
              <a:xfrm>
                <a:off x="2407" y="1009"/>
                <a:ext cx="86" cy="32"/>
              </a:xfrm>
              <a:custGeom>
                <a:avLst/>
                <a:gdLst>
                  <a:gd name="T0" fmla="*/ 41 w 172"/>
                  <a:gd name="T1" fmla="*/ 0 h 62"/>
                  <a:gd name="T2" fmla="*/ 6 w 172"/>
                  <a:gd name="T3" fmla="*/ 13 h 62"/>
                  <a:gd name="T4" fmla="*/ 4 w 172"/>
                  <a:gd name="T5" fmla="*/ 16 h 62"/>
                  <a:gd name="T6" fmla="*/ 1 w 172"/>
                  <a:gd name="T7" fmla="*/ 25 h 62"/>
                  <a:gd name="T8" fmla="*/ 0 w 172"/>
                  <a:gd name="T9" fmla="*/ 34 h 62"/>
                  <a:gd name="T10" fmla="*/ 2 w 172"/>
                  <a:gd name="T11" fmla="*/ 40 h 62"/>
                  <a:gd name="T12" fmla="*/ 6 w 172"/>
                  <a:gd name="T13" fmla="*/ 41 h 62"/>
                  <a:gd name="T14" fmla="*/ 10 w 172"/>
                  <a:gd name="T15" fmla="*/ 40 h 62"/>
                  <a:gd name="T16" fmla="*/ 15 w 172"/>
                  <a:gd name="T17" fmla="*/ 39 h 62"/>
                  <a:gd name="T18" fmla="*/ 21 w 172"/>
                  <a:gd name="T19" fmla="*/ 38 h 62"/>
                  <a:gd name="T20" fmla="*/ 26 w 172"/>
                  <a:gd name="T21" fmla="*/ 36 h 62"/>
                  <a:gd name="T22" fmla="*/ 32 w 172"/>
                  <a:gd name="T23" fmla="*/ 34 h 62"/>
                  <a:gd name="T24" fmla="*/ 37 w 172"/>
                  <a:gd name="T25" fmla="*/ 34 h 62"/>
                  <a:gd name="T26" fmla="*/ 41 w 172"/>
                  <a:gd name="T27" fmla="*/ 34 h 62"/>
                  <a:gd name="T28" fmla="*/ 47 w 172"/>
                  <a:gd name="T29" fmla="*/ 36 h 62"/>
                  <a:gd name="T30" fmla="*/ 56 w 172"/>
                  <a:gd name="T31" fmla="*/ 37 h 62"/>
                  <a:gd name="T32" fmla="*/ 67 w 172"/>
                  <a:gd name="T33" fmla="*/ 39 h 62"/>
                  <a:gd name="T34" fmla="*/ 77 w 172"/>
                  <a:gd name="T35" fmla="*/ 41 h 62"/>
                  <a:gd name="T36" fmla="*/ 89 w 172"/>
                  <a:gd name="T37" fmla="*/ 44 h 62"/>
                  <a:gd name="T38" fmla="*/ 99 w 172"/>
                  <a:gd name="T39" fmla="*/ 46 h 62"/>
                  <a:gd name="T40" fmla="*/ 106 w 172"/>
                  <a:gd name="T41" fmla="*/ 48 h 62"/>
                  <a:gd name="T42" fmla="*/ 112 w 172"/>
                  <a:gd name="T43" fmla="*/ 51 h 62"/>
                  <a:gd name="T44" fmla="*/ 109 w 172"/>
                  <a:gd name="T45" fmla="*/ 55 h 62"/>
                  <a:gd name="T46" fmla="*/ 109 w 172"/>
                  <a:gd name="T47" fmla="*/ 60 h 62"/>
                  <a:gd name="T48" fmla="*/ 110 w 172"/>
                  <a:gd name="T49" fmla="*/ 62 h 62"/>
                  <a:gd name="T50" fmla="*/ 116 w 172"/>
                  <a:gd name="T51" fmla="*/ 62 h 62"/>
                  <a:gd name="T52" fmla="*/ 121 w 172"/>
                  <a:gd name="T53" fmla="*/ 61 h 62"/>
                  <a:gd name="T54" fmla="*/ 128 w 172"/>
                  <a:gd name="T55" fmla="*/ 59 h 62"/>
                  <a:gd name="T56" fmla="*/ 136 w 172"/>
                  <a:gd name="T57" fmla="*/ 56 h 62"/>
                  <a:gd name="T58" fmla="*/ 145 w 172"/>
                  <a:gd name="T59" fmla="*/ 54 h 62"/>
                  <a:gd name="T60" fmla="*/ 153 w 172"/>
                  <a:gd name="T61" fmla="*/ 52 h 62"/>
                  <a:gd name="T62" fmla="*/ 161 w 172"/>
                  <a:gd name="T63" fmla="*/ 48 h 62"/>
                  <a:gd name="T64" fmla="*/ 167 w 172"/>
                  <a:gd name="T65" fmla="*/ 46 h 62"/>
                  <a:gd name="T66" fmla="*/ 170 w 172"/>
                  <a:gd name="T67" fmla="*/ 45 h 62"/>
                  <a:gd name="T68" fmla="*/ 172 w 172"/>
                  <a:gd name="T69" fmla="*/ 41 h 62"/>
                  <a:gd name="T70" fmla="*/ 169 w 172"/>
                  <a:gd name="T71" fmla="*/ 37 h 62"/>
                  <a:gd name="T72" fmla="*/ 163 w 172"/>
                  <a:gd name="T73" fmla="*/ 34 h 62"/>
                  <a:gd name="T74" fmla="*/ 157 w 172"/>
                  <a:gd name="T75" fmla="*/ 36 h 62"/>
                  <a:gd name="T76" fmla="*/ 152 w 172"/>
                  <a:gd name="T77" fmla="*/ 36 h 62"/>
                  <a:gd name="T78" fmla="*/ 147 w 172"/>
                  <a:gd name="T79" fmla="*/ 34 h 62"/>
                  <a:gd name="T80" fmla="*/ 143 w 172"/>
                  <a:gd name="T81" fmla="*/ 33 h 62"/>
                  <a:gd name="T82" fmla="*/ 138 w 172"/>
                  <a:gd name="T83" fmla="*/ 31 h 62"/>
                  <a:gd name="T84" fmla="*/ 132 w 172"/>
                  <a:gd name="T85" fmla="*/ 30 h 62"/>
                  <a:gd name="T86" fmla="*/ 127 w 172"/>
                  <a:gd name="T87" fmla="*/ 28 h 62"/>
                  <a:gd name="T88" fmla="*/ 122 w 172"/>
                  <a:gd name="T89" fmla="*/ 26 h 62"/>
                  <a:gd name="T90" fmla="*/ 116 w 172"/>
                  <a:gd name="T91" fmla="*/ 25 h 62"/>
                  <a:gd name="T92" fmla="*/ 110 w 172"/>
                  <a:gd name="T93" fmla="*/ 24 h 62"/>
                  <a:gd name="T94" fmla="*/ 105 w 172"/>
                  <a:gd name="T95" fmla="*/ 23 h 62"/>
                  <a:gd name="T96" fmla="*/ 99 w 172"/>
                  <a:gd name="T97" fmla="*/ 22 h 62"/>
                  <a:gd name="T98" fmla="*/ 92 w 172"/>
                  <a:gd name="T99" fmla="*/ 21 h 62"/>
                  <a:gd name="T100" fmla="*/ 85 w 172"/>
                  <a:gd name="T101" fmla="*/ 18 h 62"/>
                  <a:gd name="T102" fmla="*/ 79 w 172"/>
                  <a:gd name="T103" fmla="*/ 17 h 62"/>
                  <a:gd name="T104" fmla="*/ 75 w 172"/>
                  <a:gd name="T105" fmla="*/ 15 h 62"/>
                  <a:gd name="T106" fmla="*/ 70 w 172"/>
                  <a:gd name="T107" fmla="*/ 14 h 62"/>
                  <a:gd name="T108" fmla="*/ 63 w 172"/>
                  <a:gd name="T109" fmla="*/ 10 h 62"/>
                  <a:gd name="T110" fmla="*/ 56 w 172"/>
                  <a:gd name="T111" fmla="*/ 6 h 62"/>
                  <a:gd name="T112" fmla="*/ 49 w 172"/>
                  <a:gd name="T113" fmla="*/ 2 h 62"/>
                  <a:gd name="T114" fmla="*/ 41 w 172"/>
                  <a:gd name="T11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62">
                    <a:moveTo>
                      <a:pt x="41" y="0"/>
                    </a:moveTo>
                    <a:lnTo>
                      <a:pt x="6" y="13"/>
                    </a:lnTo>
                    <a:lnTo>
                      <a:pt x="4" y="16"/>
                    </a:lnTo>
                    <a:lnTo>
                      <a:pt x="1" y="25"/>
                    </a:lnTo>
                    <a:lnTo>
                      <a:pt x="0" y="34"/>
                    </a:lnTo>
                    <a:lnTo>
                      <a:pt x="2" y="40"/>
                    </a:lnTo>
                    <a:lnTo>
                      <a:pt x="6" y="41"/>
                    </a:lnTo>
                    <a:lnTo>
                      <a:pt x="10" y="40"/>
                    </a:lnTo>
                    <a:lnTo>
                      <a:pt x="15" y="39"/>
                    </a:lnTo>
                    <a:lnTo>
                      <a:pt x="21" y="38"/>
                    </a:lnTo>
                    <a:lnTo>
                      <a:pt x="26" y="36"/>
                    </a:lnTo>
                    <a:lnTo>
                      <a:pt x="32" y="34"/>
                    </a:lnTo>
                    <a:lnTo>
                      <a:pt x="37" y="34"/>
                    </a:lnTo>
                    <a:lnTo>
                      <a:pt x="41" y="34"/>
                    </a:lnTo>
                    <a:lnTo>
                      <a:pt x="47" y="36"/>
                    </a:lnTo>
                    <a:lnTo>
                      <a:pt x="56" y="37"/>
                    </a:lnTo>
                    <a:lnTo>
                      <a:pt x="67" y="39"/>
                    </a:lnTo>
                    <a:lnTo>
                      <a:pt x="77" y="41"/>
                    </a:lnTo>
                    <a:lnTo>
                      <a:pt x="89" y="44"/>
                    </a:lnTo>
                    <a:lnTo>
                      <a:pt x="99" y="46"/>
                    </a:lnTo>
                    <a:lnTo>
                      <a:pt x="106" y="48"/>
                    </a:lnTo>
                    <a:lnTo>
                      <a:pt x="112" y="51"/>
                    </a:lnTo>
                    <a:lnTo>
                      <a:pt x="109" y="55"/>
                    </a:lnTo>
                    <a:lnTo>
                      <a:pt x="109" y="60"/>
                    </a:lnTo>
                    <a:lnTo>
                      <a:pt x="110" y="62"/>
                    </a:lnTo>
                    <a:lnTo>
                      <a:pt x="116" y="62"/>
                    </a:lnTo>
                    <a:lnTo>
                      <a:pt x="121" y="61"/>
                    </a:lnTo>
                    <a:lnTo>
                      <a:pt x="128" y="59"/>
                    </a:lnTo>
                    <a:lnTo>
                      <a:pt x="136" y="56"/>
                    </a:lnTo>
                    <a:lnTo>
                      <a:pt x="145" y="54"/>
                    </a:lnTo>
                    <a:lnTo>
                      <a:pt x="153" y="52"/>
                    </a:lnTo>
                    <a:lnTo>
                      <a:pt x="161" y="48"/>
                    </a:lnTo>
                    <a:lnTo>
                      <a:pt x="167" y="46"/>
                    </a:lnTo>
                    <a:lnTo>
                      <a:pt x="170" y="45"/>
                    </a:lnTo>
                    <a:lnTo>
                      <a:pt x="172" y="41"/>
                    </a:lnTo>
                    <a:lnTo>
                      <a:pt x="169" y="37"/>
                    </a:lnTo>
                    <a:lnTo>
                      <a:pt x="163" y="34"/>
                    </a:lnTo>
                    <a:lnTo>
                      <a:pt x="157" y="36"/>
                    </a:lnTo>
                    <a:lnTo>
                      <a:pt x="152" y="36"/>
                    </a:lnTo>
                    <a:lnTo>
                      <a:pt x="147" y="34"/>
                    </a:lnTo>
                    <a:lnTo>
                      <a:pt x="143" y="33"/>
                    </a:lnTo>
                    <a:lnTo>
                      <a:pt x="138" y="31"/>
                    </a:lnTo>
                    <a:lnTo>
                      <a:pt x="132" y="30"/>
                    </a:lnTo>
                    <a:lnTo>
                      <a:pt x="127" y="28"/>
                    </a:lnTo>
                    <a:lnTo>
                      <a:pt x="122" y="26"/>
                    </a:lnTo>
                    <a:lnTo>
                      <a:pt x="116" y="25"/>
                    </a:lnTo>
                    <a:lnTo>
                      <a:pt x="110" y="24"/>
                    </a:lnTo>
                    <a:lnTo>
                      <a:pt x="105" y="23"/>
                    </a:lnTo>
                    <a:lnTo>
                      <a:pt x="99" y="22"/>
                    </a:lnTo>
                    <a:lnTo>
                      <a:pt x="92" y="21"/>
                    </a:lnTo>
                    <a:lnTo>
                      <a:pt x="85" y="18"/>
                    </a:lnTo>
                    <a:lnTo>
                      <a:pt x="79" y="17"/>
                    </a:lnTo>
                    <a:lnTo>
                      <a:pt x="75" y="15"/>
                    </a:lnTo>
                    <a:lnTo>
                      <a:pt x="70" y="14"/>
                    </a:lnTo>
                    <a:lnTo>
                      <a:pt x="63" y="10"/>
                    </a:lnTo>
                    <a:lnTo>
                      <a:pt x="56" y="6"/>
                    </a:lnTo>
                    <a:lnTo>
                      <a:pt x="49" y="2"/>
                    </a:lnTo>
                    <a:lnTo>
                      <a:pt x="41"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58"/>
              <p:cNvSpPr>
                <a:spLocks/>
              </p:cNvSpPr>
              <p:nvPr/>
            </p:nvSpPr>
            <p:spPr bwMode="auto">
              <a:xfrm>
                <a:off x="2445" y="1046"/>
                <a:ext cx="25" cy="14"/>
              </a:xfrm>
              <a:custGeom>
                <a:avLst/>
                <a:gdLst>
                  <a:gd name="T0" fmla="*/ 40 w 50"/>
                  <a:gd name="T1" fmla="*/ 0 h 29"/>
                  <a:gd name="T2" fmla="*/ 35 w 50"/>
                  <a:gd name="T3" fmla="*/ 2 h 29"/>
                  <a:gd name="T4" fmla="*/ 31 w 50"/>
                  <a:gd name="T5" fmla="*/ 4 h 29"/>
                  <a:gd name="T6" fmla="*/ 26 w 50"/>
                  <a:gd name="T7" fmla="*/ 6 h 29"/>
                  <a:gd name="T8" fmla="*/ 22 w 50"/>
                  <a:gd name="T9" fmla="*/ 6 h 29"/>
                  <a:gd name="T10" fmla="*/ 16 w 50"/>
                  <a:gd name="T11" fmla="*/ 5 h 29"/>
                  <a:gd name="T12" fmla="*/ 9 w 50"/>
                  <a:gd name="T13" fmla="*/ 3 h 29"/>
                  <a:gd name="T14" fmla="*/ 3 w 50"/>
                  <a:gd name="T15" fmla="*/ 3 h 29"/>
                  <a:gd name="T16" fmla="*/ 0 w 50"/>
                  <a:gd name="T17" fmla="*/ 5 h 29"/>
                  <a:gd name="T18" fmla="*/ 1 w 50"/>
                  <a:gd name="T19" fmla="*/ 10 h 29"/>
                  <a:gd name="T20" fmla="*/ 4 w 50"/>
                  <a:gd name="T21" fmla="*/ 17 h 29"/>
                  <a:gd name="T22" fmla="*/ 10 w 50"/>
                  <a:gd name="T23" fmla="*/ 25 h 29"/>
                  <a:gd name="T24" fmla="*/ 15 w 50"/>
                  <a:gd name="T25" fmla="*/ 29 h 29"/>
                  <a:gd name="T26" fmla="*/ 23 w 50"/>
                  <a:gd name="T27" fmla="*/ 29 h 29"/>
                  <a:gd name="T28" fmla="*/ 33 w 50"/>
                  <a:gd name="T29" fmla="*/ 29 h 29"/>
                  <a:gd name="T30" fmla="*/ 41 w 50"/>
                  <a:gd name="T31" fmla="*/ 28 h 29"/>
                  <a:gd name="T32" fmla="*/ 48 w 50"/>
                  <a:gd name="T33" fmla="*/ 26 h 29"/>
                  <a:gd name="T34" fmla="*/ 50 w 50"/>
                  <a:gd name="T35" fmla="*/ 22 h 29"/>
                  <a:gd name="T36" fmla="*/ 49 w 50"/>
                  <a:gd name="T37" fmla="*/ 15 h 29"/>
                  <a:gd name="T38" fmla="*/ 46 w 50"/>
                  <a:gd name="T39" fmla="*/ 9 h 29"/>
                  <a:gd name="T40" fmla="*/ 40 w 5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29">
                    <a:moveTo>
                      <a:pt x="40" y="0"/>
                    </a:moveTo>
                    <a:lnTo>
                      <a:pt x="35" y="2"/>
                    </a:lnTo>
                    <a:lnTo>
                      <a:pt x="31" y="4"/>
                    </a:lnTo>
                    <a:lnTo>
                      <a:pt x="26" y="6"/>
                    </a:lnTo>
                    <a:lnTo>
                      <a:pt x="22" y="6"/>
                    </a:lnTo>
                    <a:lnTo>
                      <a:pt x="16" y="5"/>
                    </a:lnTo>
                    <a:lnTo>
                      <a:pt x="9" y="3"/>
                    </a:lnTo>
                    <a:lnTo>
                      <a:pt x="3" y="3"/>
                    </a:lnTo>
                    <a:lnTo>
                      <a:pt x="0" y="5"/>
                    </a:lnTo>
                    <a:lnTo>
                      <a:pt x="1" y="10"/>
                    </a:lnTo>
                    <a:lnTo>
                      <a:pt x="4" y="17"/>
                    </a:lnTo>
                    <a:lnTo>
                      <a:pt x="10" y="25"/>
                    </a:lnTo>
                    <a:lnTo>
                      <a:pt x="15" y="29"/>
                    </a:lnTo>
                    <a:lnTo>
                      <a:pt x="23" y="29"/>
                    </a:lnTo>
                    <a:lnTo>
                      <a:pt x="33" y="29"/>
                    </a:lnTo>
                    <a:lnTo>
                      <a:pt x="41" y="28"/>
                    </a:lnTo>
                    <a:lnTo>
                      <a:pt x="48" y="26"/>
                    </a:lnTo>
                    <a:lnTo>
                      <a:pt x="50" y="22"/>
                    </a:lnTo>
                    <a:lnTo>
                      <a:pt x="49" y="15"/>
                    </a:lnTo>
                    <a:lnTo>
                      <a:pt x="46" y="9"/>
                    </a:lnTo>
                    <a:lnTo>
                      <a:pt x="4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 name="Freeform 59"/>
              <p:cNvSpPr>
                <a:spLocks/>
              </p:cNvSpPr>
              <p:nvPr/>
            </p:nvSpPr>
            <p:spPr bwMode="auto">
              <a:xfrm>
                <a:off x="2496" y="1036"/>
                <a:ext cx="70" cy="25"/>
              </a:xfrm>
              <a:custGeom>
                <a:avLst/>
                <a:gdLst>
                  <a:gd name="T0" fmla="*/ 73 w 141"/>
                  <a:gd name="T1" fmla="*/ 15 h 51"/>
                  <a:gd name="T2" fmla="*/ 68 w 141"/>
                  <a:gd name="T3" fmla="*/ 13 h 51"/>
                  <a:gd name="T4" fmla="*/ 64 w 141"/>
                  <a:gd name="T5" fmla="*/ 10 h 51"/>
                  <a:gd name="T6" fmla="*/ 58 w 141"/>
                  <a:gd name="T7" fmla="*/ 8 h 51"/>
                  <a:gd name="T8" fmla="*/ 52 w 141"/>
                  <a:gd name="T9" fmla="*/ 4 h 51"/>
                  <a:gd name="T10" fmla="*/ 46 w 141"/>
                  <a:gd name="T11" fmla="*/ 2 h 51"/>
                  <a:gd name="T12" fmla="*/ 41 w 141"/>
                  <a:gd name="T13" fmla="*/ 1 h 51"/>
                  <a:gd name="T14" fmla="*/ 36 w 141"/>
                  <a:gd name="T15" fmla="*/ 0 h 51"/>
                  <a:gd name="T16" fmla="*/ 33 w 141"/>
                  <a:gd name="T17" fmla="*/ 1 h 51"/>
                  <a:gd name="T18" fmla="*/ 28 w 141"/>
                  <a:gd name="T19" fmla="*/ 3 h 51"/>
                  <a:gd name="T20" fmla="*/ 23 w 141"/>
                  <a:gd name="T21" fmla="*/ 3 h 51"/>
                  <a:gd name="T22" fmla="*/ 18 w 141"/>
                  <a:gd name="T23" fmla="*/ 3 h 51"/>
                  <a:gd name="T24" fmla="*/ 13 w 141"/>
                  <a:gd name="T25" fmla="*/ 3 h 51"/>
                  <a:gd name="T26" fmla="*/ 8 w 141"/>
                  <a:gd name="T27" fmla="*/ 4 h 51"/>
                  <a:gd name="T28" fmla="*/ 6 w 141"/>
                  <a:gd name="T29" fmla="*/ 8 h 51"/>
                  <a:gd name="T30" fmla="*/ 6 w 141"/>
                  <a:gd name="T31" fmla="*/ 13 h 51"/>
                  <a:gd name="T32" fmla="*/ 8 w 141"/>
                  <a:gd name="T33" fmla="*/ 17 h 51"/>
                  <a:gd name="T34" fmla="*/ 11 w 141"/>
                  <a:gd name="T35" fmla="*/ 21 h 51"/>
                  <a:gd name="T36" fmla="*/ 11 w 141"/>
                  <a:gd name="T37" fmla="*/ 23 h 51"/>
                  <a:gd name="T38" fmla="*/ 8 w 141"/>
                  <a:gd name="T39" fmla="*/ 25 h 51"/>
                  <a:gd name="T40" fmla="*/ 5 w 141"/>
                  <a:gd name="T41" fmla="*/ 28 h 51"/>
                  <a:gd name="T42" fmla="*/ 1 w 141"/>
                  <a:gd name="T43" fmla="*/ 31 h 51"/>
                  <a:gd name="T44" fmla="*/ 0 w 141"/>
                  <a:gd name="T45" fmla="*/ 33 h 51"/>
                  <a:gd name="T46" fmla="*/ 1 w 141"/>
                  <a:gd name="T47" fmla="*/ 36 h 51"/>
                  <a:gd name="T48" fmla="*/ 8 w 141"/>
                  <a:gd name="T49" fmla="*/ 37 h 51"/>
                  <a:gd name="T50" fmla="*/ 18 w 141"/>
                  <a:gd name="T51" fmla="*/ 38 h 51"/>
                  <a:gd name="T52" fmla="*/ 24 w 141"/>
                  <a:gd name="T53" fmla="*/ 39 h 51"/>
                  <a:gd name="T54" fmla="*/ 30 w 141"/>
                  <a:gd name="T55" fmla="*/ 41 h 51"/>
                  <a:gd name="T56" fmla="*/ 36 w 141"/>
                  <a:gd name="T57" fmla="*/ 44 h 51"/>
                  <a:gd name="T58" fmla="*/ 41 w 141"/>
                  <a:gd name="T59" fmla="*/ 44 h 51"/>
                  <a:gd name="T60" fmla="*/ 45 w 141"/>
                  <a:gd name="T61" fmla="*/ 43 h 51"/>
                  <a:gd name="T62" fmla="*/ 49 w 141"/>
                  <a:gd name="T63" fmla="*/ 39 h 51"/>
                  <a:gd name="T64" fmla="*/ 53 w 141"/>
                  <a:gd name="T65" fmla="*/ 36 h 51"/>
                  <a:gd name="T66" fmla="*/ 61 w 141"/>
                  <a:gd name="T67" fmla="*/ 36 h 51"/>
                  <a:gd name="T68" fmla="*/ 67 w 141"/>
                  <a:gd name="T69" fmla="*/ 37 h 51"/>
                  <a:gd name="T70" fmla="*/ 73 w 141"/>
                  <a:gd name="T71" fmla="*/ 37 h 51"/>
                  <a:gd name="T72" fmla="*/ 80 w 141"/>
                  <a:gd name="T73" fmla="*/ 38 h 51"/>
                  <a:gd name="T74" fmla="*/ 87 w 141"/>
                  <a:gd name="T75" fmla="*/ 39 h 51"/>
                  <a:gd name="T76" fmla="*/ 94 w 141"/>
                  <a:gd name="T77" fmla="*/ 37 h 51"/>
                  <a:gd name="T78" fmla="*/ 99 w 141"/>
                  <a:gd name="T79" fmla="*/ 37 h 51"/>
                  <a:gd name="T80" fmla="*/ 105 w 141"/>
                  <a:gd name="T81" fmla="*/ 40 h 51"/>
                  <a:gd name="T82" fmla="*/ 112 w 141"/>
                  <a:gd name="T83" fmla="*/ 46 h 51"/>
                  <a:gd name="T84" fmla="*/ 119 w 141"/>
                  <a:gd name="T85" fmla="*/ 49 h 51"/>
                  <a:gd name="T86" fmla="*/ 125 w 141"/>
                  <a:gd name="T87" fmla="*/ 51 h 51"/>
                  <a:gd name="T88" fmla="*/ 132 w 141"/>
                  <a:gd name="T89" fmla="*/ 48 h 51"/>
                  <a:gd name="T90" fmla="*/ 137 w 141"/>
                  <a:gd name="T91" fmla="*/ 41 h 51"/>
                  <a:gd name="T92" fmla="*/ 141 w 141"/>
                  <a:gd name="T93" fmla="*/ 34 h 51"/>
                  <a:gd name="T94" fmla="*/ 141 w 141"/>
                  <a:gd name="T95" fmla="*/ 29 h 51"/>
                  <a:gd name="T96" fmla="*/ 135 w 141"/>
                  <a:gd name="T97" fmla="*/ 25 h 51"/>
                  <a:gd name="T98" fmla="*/ 127 w 141"/>
                  <a:gd name="T99" fmla="*/ 23 h 51"/>
                  <a:gd name="T100" fmla="*/ 119 w 141"/>
                  <a:gd name="T101" fmla="*/ 18 h 51"/>
                  <a:gd name="T102" fmla="*/ 111 w 141"/>
                  <a:gd name="T103" fmla="*/ 15 h 51"/>
                  <a:gd name="T104" fmla="*/ 105 w 141"/>
                  <a:gd name="T105" fmla="*/ 15 h 51"/>
                  <a:gd name="T106" fmla="*/ 98 w 141"/>
                  <a:gd name="T107" fmla="*/ 17 h 51"/>
                  <a:gd name="T108" fmla="*/ 89 w 141"/>
                  <a:gd name="T109" fmla="*/ 18 h 51"/>
                  <a:gd name="T110" fmla="*/ 80 w 141"/>
                  <a:gd name="T111" fmla="*/ 18 h 51"/>
                  <a:gd name="T112" fmla="*/ 73 w 141"/>
                  <a:gd name="T113"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51">
                    <a:moveTo>
                      <a:pt x="73" y="15"/>
                    </a:moveTo>
                    <a:lnTo>
                      <a:pt x="68" y="13"/>
                    </a:lnTo>
                    <a:lnTo>
                      <a:pt x="64" y="10"/>
                    </a:lnTo>
                    <a:lnTo>
                      <a:pt x="58" y="8"/>
                    </a:lnTo>
                    <a:lnTo>
                      <a:pt x="52" y="4"/>
                    </a:lnTo>
                    <a:lnTo>
                      <a:pt x="46" y="2"/>
                    </a:lnTo>
                    <a:lnTo>
                      <a:pt x="41" y="1"/>
                    </a:lnTo>
                    <a:lnTo>
                      <a:pt x="36" y="0"/>
                    </a:lnTo>
                    <a:lnTo>
                      <a:pt x="33" y="1"/>
                    </a:lnTo>
                    <a:lnTo>
                      <a:pt x="28" y="3"/>
                    </a:lnTo>
                    <a:lnTo>
                      <a:pt x="23" y="3"/>
                    </a:lnTo>
                    <a:lnTo>
                      <a:pt x="18" y="3"/>
                    </a:lnTo>
                    <a:lnTo>
                      <a:pt x="13" y="3"/>
                    </a:lnTo>
                    <a:lnTo>
                      <a:pt x="8" y="4"/>
                    </a:lnTo>
                    <a:lnTo>
                      <a:pt x="6" y="8"/>
                    </a:lnTo>
                    <a:lnTo>
                      <a:pt x="6" y="13"/>
                    </a:lnTo>
                    <a:lnTo>
                      <a:pt x="8" y="17"/>
                    </a:lnTo>
                    <a:lnTo>
                      <a:pt x="11" y="21"/>
                    </a:lnTo>
                    <a:lnTo>
                      <a:pt x="11" y="23"/>
                    </a:lnTo>
                    <a:lnTo>
                      <a:pt x="8" y="25"/>
                    </a:lnTo>
                    <a:lnTo>
                      <a:pt x="5" y="28"/>
                    </a:lnTo>
                    <a:lnTo>
                      <a:pt x="1" y="31"/>
                    </a:lnTo>
                    <a:lnTo>
                      <a:pt x="0" y="33"/>
                    </a:lnTo>
                    <a:lnTo>
                      <a:pt x="1" y="36"/>
                    </a:lnTo>
                    <a:lnTo>
                      <a:pt x="8" y="37"/>
                    </a:lnTo>
                    <a:lnTo>
                      <a:pt x="18" y="38"/>
                    </a:lnTo>
                    <a:lnTo>
                      <a:pt x="24" y="39"/>
                    </a:lnTo>
                    <a:lnTo>
                      <a:pt x="30" y="41"/>
                    </a:lnTo>
                    <a:lnTo>
                      <a:pt x="36" y="44"/>
                    </a:lnTo>
                    <a:lnTo>
                      <a:pt x="41" y="44"/>
                    </a:lnTo>
                    <a:lnTo>
                      <a:pt x="45" y="43"/>
                    </a:lnTo>
                    <a:lnTo>
                      <a:pt x="49" y="39"/>
                    </a:lnTo>
                    <a:lnTo>
                      <a:pt x="53" y="36"/>
                    </a:lnTo>
                    <a:lnTo>
                      <a:pt x="61" y="36"/>
                    </a:lnTo>
                    <a:lnTo>
                      <a:pt x="67" y="37"/>
                    </a:lnTo>
                    <a:lnTo>
                      <a:pt x="73" y="37"/>
                    </a:lnTo>
                    <a:lnTo>
                      <a:pt x="80" y="38"/>
                    </a:lnTo>
                    <a:lnTo>
                      <a:pt x="87" y="39"/>
                    </a:lnTo>
                    <a:lnTo>
                      <a:pt x="94" y="37"/>
                    </a:lnTo>
                    <a:lnTo>
                      <a:pt x="99" y="37"/>
                    </a:lnTo>
                    <a:lnTo>
                      <a:pt x="105" y="40"/>
                    </a:lnTo>
                    <a:lnTo>
                      <a:pt x="112" y="46"/>
                    </a:lnTo>
                    <a:lnTo>
                      <a:pt x="119" y="49"/>
                    </a:lnTo>
                    <a:lnTo>
                      <a:pt x="125" y="51"/>
                    </a:lnTo>
                    <a:lnTo>
                      <a:pt x="132" y="48"/>
                    </a:lnTo>
                    <a:lnTo>
                      <a:pt x="137" y="41"/>
                    </a:lnTo>
                    <a:lnTo>
                      <a:pt x="141" y="34"/>
                    </a:lnTo>
                    <a:lnTo>
                      <a:pt x="141" y="29"/>
                    </a:lnTo>
                    <a:lnTo>
                      <a:pt x="135" y="25"/>
                    </a:lnTo>
                    <a:lnTo>
                      <a:pt x="127" y="23"/>
                    </a:lnTo>
                    <a:lnTo>
                      <a:pt x="119" y="18"/>
                    </a:lnTo>
                    <a:lnTo>
                      <a:pt x="111" y="15"/>
                    </a:lnTo>
                    <a:lnTo>
                      <a:pt x="105" y="15"/>
                    </a:lnTo>
                    <a:lnTo>
                      <a:pt x="98" y="17"/>
                    </a:lnTo>
                    <a:lnTo>
                      <a:pt x="89" y="18"/>
                    </a:lnTo>
                    <a:lnTo>
                      <a:pt x="80" y="18"/>
                    </a:lnTo>
                    <a:lnTo>
                      <a:pt x="73" y="15"/>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 name="Freeform 60"/>
              <p:cNvSpPr>
                <a:spLocks/>
              </p:cNvSpPr>
              <p:nvPr/>
            </p:nvSpPr>
            <p:spPr bwMode="auto">
              <a:xfrm>
                <a:off x="2701" y="1567"/>
                <a:ext cx="26" cy="34"/>
              </a:xfrm>
              <a:custGeom>
                <a:avLst/>
                <a:gdLst>
                  <a:gd name="T0" fmla="*/ 0 w 53"/>
                  <a:gd name="T1" fmla="*/ 0 h 68"/>
                  <a:gd name="T2" fmla="*/ 0 w 53"/>
                  <a:gd name="T3" fmla="*/ 14 h 68"/>
                  <a:gd name="T4" fmla="*/ 6 w 53"/>
                  <a:gd name="T5" fmla="*/ 35 h 68"/>
                  <a:gd name="T6" fmla="*/ 14 w 53"/>
                  <a:gd name="T7" fmla="*/ 56 h 68"/>
                  <a:gd name="T8" fmla="*/ 22 w 53"/>
                  <a:gd name="T9" fmla="*/ 68 h 68"/>
                  <a:gd name="T10" fmla="*/ 29 w 53"/>
                  <a:gd name="T11" fmla="*/ 68 h 68"/>
                  <a:gd name="T12" fmla="*/ 35 w 53"/>
                  <a:gd name="T13" fmla="*/ 63 h 68"/>
                  <a:gd name="T14" fmla="*/ 41 w 53"/>
                  <a:gd name="T15" fmla="*/ 55 h 68"/>
                  <a:gd name="T16" fmla="*/ 46 w 53"/>
                  <a:gd name="T17" fmla="*/ 49 h 68"/>
                  <a:gd name="T18" fmla="*/ 51 w 53"/>
                  <a:gd name="T19" fmla="*/ 41 h 68"/>
                  <a:gd name="T20" fmla="*/ 53 w 53"/>
                  <a:gd name="T21" fmla="*/ 30 h 68"/>
                  <a:gd name="T22" fmla="*/ 53 w 53"/>
                  <a:gd name="T23" fmla="*/ 18 h 68"/>
                  <a:gd name="T24" fmla="*/ 51 w 53"/>
                  <a:gd name="T25" fmla="*/ 9 h 68"/>
                  <a:gd name="T26" fmla="*/ 47 w 53"/>
                  <a:gd name="T27" fmla="*/ 4 h 68"/>
                  <a:gd name="T28" fmla="*/ 44 w 53"/>
                  <a:gd name="T29" fmla="*/ 1 h 68"/>
                  <a:gd name="T30" fmla="*/ 41 w 53"/>
                  <a:gd name="T31" fmla="*/ 2 h 68"/>
                  <a:gd name="T32" fmla="*/ 37 w 53"/>
                  <a:gd name="T33" fmla="*/ 8 h 68"/>
                  <a:gd name="T34" fmla="*/ 35 w 53"/>
                  <a:gd name="T35" fmla="*/ 11 h 68"/>
                  <a:gd name="T36" fmla="*/ 31 w 53"/>
                  <a:gd name="T37" fmla="*/ 12 h 68"/>
                  <a:gd name="T38" fmla="*/ 27 w 53"/>
                  <a:gd name="T39" fmla="*/ 14 h 68"/>
                  <a:gd name="T40" fmla="*/ 22 w 53"/>
                  <a:gd name="T41" fmla="*/ 14 h 68"/>
                  <a:gd name="T42" fmla="*/ 16 w 53"/>
                  <a:gd name="T43" fmla="*/ 11 h 68"/>
                  <a:gd name="T44" fmla="*/ 12 w 53"/>
                  <a:gd name="T45" fmla="*/ 9 h 68"/>
                  <a:gd name="T46" fmla="*/ 6 w 53"/>
                  <a:gd name="T47" fmla="*/ 6 h 68"/>
                  <a:gd name="T48" fmla="*/ 0 w 53"/>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68">
                    <a:moveTo>
                      <a:pt x="0" y="0"/>
                    </a:moveTo>
                    <a:lnTo>
                      <a:pt x="0" y="14"/>
                    </a:lnTo>
                    <a:lnTo>
                      <a:pt x="6" y="35"/>
                    </a:lnTo>
                    <a:lnTo>
                      <a:pt x="14" y="56"/>
                    </a:lnTo>
                    <a:lnTo>
                      <a:pt x="22" y="68"/>
                    </a:lnTo>
                    <a:lnTo>
                      <a:pt x="29" y="68"/>
                    </a:lnTo>
                    <a:lnTo>
                      <a:pt x="35" y="63"/>
                    </a:lnTo>
                    <a:lnTo>
                      <a:pt x="41" y="55"/>
                    </a:lnTo>
                    <a:lnTo>
                      <a:pt x="46" y="49"/>
                    </a:lnTo>
                    <a:lnTo>
                      <a:pt x="51" y="41"/>
                    </a:lnTo>
                    <a:lnTo>
                      <a:pt x="53" y="30"/>
                    </a:lnTo>
                    <a:lnTo>
                      <a:pt x="53" y="18"/>
                    </a:lnTo>
                    <a:lnTo>
                      <a:pt x="51" y="9"/>
                    </a:lnTo>
                    <a:lnTo>
                      <a:pt x="47" y="4"/>
                    </a:lnTo>
                    <a:lnTo>
                      <a:pt x="44" y="1"/>
                    </a:lnTo>
                    <a:lnTo>
                      <a:pt x="41" y="2"/>
                    </a:lnTo>
                    <a:lnTo>
                      <a:pt x="37" y="8"/>
                    </a:lnTo>
                    <a:lnTo>
                      <a:pt x="35" y="11"/>
                    </a:lnTo>
                    <a:lnTo>
                      <a:pt x="31" y="12"/>
                    </a:lnTo>
                    <a:lnTo>
                      <a:pt x="27" y="14"/>
                    </a:lnTo>
                    <a:lnTo>
                      <a:pt x="22" y="14"/>
                    </a:lnTo>
                    <a:lnTo>
                      <a:pt x="16" y="11"/>
                    </a:lnTo>
                    <a:lnTo>
                      <a:pt x="12" y="9"/>
                    </a:lnTo>
                    <a:lnTo>
                      <a:pt x="6" y="6"/>
                    </a:lnTo>
                    <a:lnTo>
                      <a:pt x="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 name="Freeform 61"/>
              <p:cNvSpPr>
                <a:spLocks/>
              </p:cNvSpPr>
              <p:nvPr/>
            </p:nvSpPr>
            <p:spPr bwMode="auto">
              <a:xfrm>
                <a:off x="2850" y="734"/>
                <a:ext cx="172" cy="189"/>
              </a:xfrm>
              <a:custGeom>
                <a:avLst/>
                <a:gdLst>
                  <a:gd name="T0" fmla="*/ 334 w 343"/>
                  <a:gd name="T1" fmla="*/ 249 h 378"/>
                  <a:gd name="T2" fmla="*/ 312 w 343"/>
                  <a:gd name="T3" fmla="*/ 263 h 378"/>
                  <a:gd name="T4" fmla="*/ 283 w 343"/>
                  <a:gd name="T5" fmla="*/ 264 h 378"/>
                  <a:gd name="T6" fmla="*/ 257 w 343"/>
                  <a:gd name="T7" fmla="*/ 264 h 378"/>
                  <a:gd name="T8" fmla="*/ 242 w 343"/>
                  <a:gd name="T9" fmla="*/ 262 h 378"/>
                  <a:gd name="T10" fmla="*/ 225 w 343"/>
                  <a:gd name="T11" fmla="*/ 262 h 378"/>
                  <a:gd name="T12" fmla="*/ 220 w 343"/>
                  <a:gd name="T13" fmla="*/ 268 h 378"/>
                  <a:gd name="T14" fmla="*/ 232 w 343"/>
                  <a:gd name="T15" fmla="*/ 276 h 378"/>
                  <a:gd name="T16" fmla="*/ 253 w 343"/>
                  <a:gd name="T17" fmla="*/ 280 h 378"/>
                  <a:gd name="T18" fmla="*/ 273 w 343"/>
                  <a:gd name="T19" fmla="*/ 279 h 378"/>
                  <a:gd name="T20" fmla="*/ 296 w 343"/>
                  <a:gd name="T21" fmla="*/ 273 h 378"/>
                  <a:gd name="T22" fmla="*/ 301 w 343"/>
                  <a:gd name="T23" fmla="*/ 322 h 378"/>
                  <a:gd name="T24" fmla="*/ 299 w 343"/>
                  <a:gd name="T25" fmla="*/ 352 h 378"/>
                  <a:gd name="T26" fmla="*/ 273 w 343"/>
                  <a:gd name="T27" fmla="*/ 378 h 378"/>
                  <a:gd name="T28" fmla="*/ 257 w 343"/>
                  <a:gd name="T29" fmla="*/ 364 h 378"/>
                  <a:gd name="T30" fmla="*/ 244 w 343"/>
                  <a:gd name="T31" fmla="*/ 359 h 378"/>
                  <a:gd name="T32" fmla="*/ 231 w 343"/>
                  <a:gd name="T33" fmla="*/ 364 h 378"/>
                  <a:gd name="T34" fmla="*/ 217 w 343"/>
                  <a:gd name="T35" fmla="*/ 365 h 378"/>
                  <a:gd name="T36" fmla="*/ 210 w 343"/>
                  <a:gd name="T37" fmla="*/ 347 h 378"/>
                  <a:gd name="T38" fmla="*/ 201 w 343"/>
                  <a:gd name="T39" fmla="*/ 327 h 378"/>
                  <a:gd name="T40" fmla="*/ 182 w 343"/>
                  <a:gd name="T41" fmla="*/ 316 h 378"/>
                  <a:gd name="T42" fmla="*/ 191 w 343"/>
                  <a:gd name="T43" fmla="*/ 302 h 378"/>
                  <a:gd name="T44" fmla="*/ 172 w 343"/>
                  <a:gd name="T45" fmla="*/ 287 h 378"/>
                  <a:gd name="T46" fmla="*/ 161 w 343"/>
                  <a:gd name="T47" fmla="*/ 265 h 378"/>
                  <a:gd name="T48" fmla="*/ 172 w 343"/>
                  <a:gd name="T49" fmla="*/ 255 h 378"/>
                  <a:gd name="T50" fmla="*/ 192 w 343"/>
                  <a:gd name="T51" fmla="*/ 250 h 378"/>
                  <a:gd name="T52" fmla="*/ 212 w 343"/>
                  <a:gd name="T53" fmla="*/ 239 h 378"/>
                  <a:gd name="T54" fmla="*/ 212 w 343"/>
                  <a:gd name="T55" fmla="*/ 232 h 378"/>
                  <a:gd name="T56" fmla="*/ 196 w 343"/>
                  <a:gd name="T57" fmla="*/ 212 h 378"/>
                  <a:gd name="T58" fmla="*/ 176 w 343"/>
                  <a:gd name="T59" fmla="*/ 205 h 378"/>
                  <a:gd name="T60" fmla="*/ 151 w 343"/>
                  <a:gd name="T61" fmla="*/ 201 h 378"/>
                  <a:gd name="T62" fmla="*/ 128 w 343"/>
                  <a:gd name="T63" fmla="*/ 194 h 378"/>
                  <a:gd name="T64" fmla="*/ 117 w 343"/>
                  <a:gd name="T65" fmla="*/ 175 h 378"/>
                  <a:gd name="T66" fmla="*/ 132 w 343"/>
                  <a:gd name="T67" fmla="*/ 174 h 378"/>
                  <a:gd name="T68" fmla="*/ 147 w 343"/>
                  <a:gd name="T69" fmla="*/ 175 h 378"/>
                  <a:gd name="T70" fmla="*/ 161 w 343"/>
                  <a:gd name="T71" fmla="*/ 173 h 378"/>
                  <a:gd name="T72" fmla="*/ 175 w 343"/>
                  <a:gd name="T73" fmla="*/ 162 h 378"/>
                  <a:gd name="T74" fmla="*/ 177 w 343"/>
                  <a:gd name="T75" fmla="*/ 129 h 378"/>
                  <a:gd name="T76" fmla="*/ 152 w 343"/>
                  <a:gd name="T77" fmla="*/ 99 h 378"/>
                  <a:gd name="T78" fmla="*/ 132 w 343"/>
                  <a:gd name="T79" fmla="*/ 96 h 378"/>
                  <a:gd name="T80" fmla="*/ 117 w 343"/>
                  <a:gd name="T81" fmla="*/ 98 h 378"/>
                  <a:gd name="T82" fmla="*/ 106 w 343"/>
                  <a:gd name="T83" fmla="*/ 72 h 378"/>
                  <a:gd name="T84" fmla="*/ 93 w 343"/>
                  <a:gd name="T85" fmla="*/ 71 h 378"/>
                  <a:gd name="T86" fmla="*/ 73 w 343"/>
                  <a:gd name="T87" fmla="*/ 63 h 378"/>
                  <a:gd name="T88" fmla="*/ 54 w 343"/>
                  <a:gd name="T89" fmla="*/ 45 h 378"/>
                  <a:gd name="T90" fmla="*/ 37 w 343"/>
                  <a:gd name="T91" fmla="*/ 44 h 378"/>
                  <a:gd name="T92" fmla="*/ 23 w 343"/>
                  <a:gd name="T93" fmla="*/ 43 h 378"/>
                  <a:gd name="T94" fmla="*/ 8 w 343"/>
                  <a:gd name="T95" fmla="*/ 34 h 378"/>
                  <a:gd name="T96" fmla="*/ 11 w 343"/>
                  <a:gd name="T97" fmla="*/ 0 h 378"/>
                  <a:gd name="T98" fmla="*/ 73 w 343"/>
                  <a:gd name="T99" fmla="*/ 29 h 378"/>
                  <a:gd name="T100" fmla="*/ 145 w 343"/>
                  <a:gd name="T101" fmla="*/ 72 h 378"/>
                  <a:gd name="T102" fmla="*/ 217 w 343"/>
                  <a:gd name="T103" fmla="*/ 121 h 378"/>
                  <a:gd name="T104" fmla="*/ 282 w 343"/>
                  <a:gd name="T105" fmla="*/ 174 h 378"/>
                  <a:gd name="T106" fmla="*/ 331 w 343"/>
                  <a:gd name="T107" fmla="*/ 22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8">
                    <a:moveTo>
                      <a:pt x="343" y="240"/>
                    </a:moveTo>
                    <a:lnTo>
                      <a:pt x="341" y="242"/>
                    </a:lnTo>
                    <a:lnTo>
                      <a:pt x="334" y="249"/>
                    </a:lnTo>
                    <a:lnTo>
                      <a:pt x="326" y="257"/>
                    </a:lnTo>
                    <a:lnTo>
                      <a:pt x="319" y="264"/>
                    </a:lnTo>
                    <a:lnTo>
                      <a:pt x="312" y="263"/>
                    </a:lnTo>
                    <a:lnTo>
                      <a:pt x="304" y="263"/>
                    </a:lnTo>
                    <a:lnTo>
                      <a:pt x="293" y="263"/>
                    </a:lnTo>
                    <a:lnTo>
                      <a:pt x="283" y="264"/>
                    </a:lnTo>
                    <a:lnTo>
                      <a:pt x="273" y="264"/>
                    </a:lnTo>
                    <a:lnTo>
                      <a:pt x="263" y="264"/>
                    </a:lnTo>
                    <a:lnTo>
                      <a:pt x="257" y="264"/>
                    </a:lnTo>
                    <a:lnTo>
                      <a:pt x="251" y="264"/>
                    </a:lnTo>
                    <a:lnTo>
                      <a:pt x="246" y="263"/>
                    </a:lnTo>
                    <a:lnTo>
                      <a:pt x="242" y="262"/>
                    </a:lnTo>
                    <a:lnTo>
                      <a:pt x="236" y="262"/>
                    </a:lnTo>
                    <a:lnTo>
                      <a:pt x="230" y="261"/>
                    </a:lnTo>
                    <a:lnTo>
                      <a:pt x="225" y="262"/>
                    </a:lnTo>
                    <a:lnTo>
                      <a:pt x="221" y="262"/>
                    </a:lnTo>
                    <a:lnTo>
                      <a:pt x="220" y="264"/>
                    </a:lnTo>
                    <a:lnTo>
                      <a:pt x="220" y="268"/>
                    </a:lnTo>
                    <a:lnTo>
                      <a:pt x="222" y="271"/>
                    </a:lnTo>
                    <a:lnTo>
                      <a:pt x="227" y="274"/>
                    </a:lnTo>
                    <a:lnTo>
                      <a:pt x="232" y="276"/>
                    </a:lnTo>
                    <a:lnTo>
                      <a:pt x="239" y="278"/>
                    </a:lnTo>
                    <a:lnTo>
                      <a:pt x="246" y="279"/>
                    </a:lnTo>
                    <a:lnTo>
                      <a:pt x="253" y="280"/>
                    </a:lnTo>
                    <a:lnTo>
                      <a:pt x="259" y="280"/>
                    </a:lnTo>
                    <a:lnTo>
                      <a:pt x="263" y="280"/>
                    </a:lnTo>
                    <a:lnTo>
                      <a:pt x="273" y="279"/>
                    </a:lnTo>
                    <a:lnTo>
                      <a:pt x="283" y="277"/>
                    </a:lnTo>
                    <a:lnTo>
                      <a:pt x="292" y="274"/>
                    </a:lnTo>
                    <a:lnTo>
                      <a:pt x="296" y="273"/>
                    </a:lnTo>
                    <a:lnTo>
                      <a:pt x="310" y="298"/>
                    </a:lnTo>
                    <a:lnTo>
                      <a:pt x="299" y="308"/>
                    </a:lnTo>
                    <a:lnTo>
                      <a:pt x="301" y="322"/>
                    </a:lnTo>
                    <a:lnTo>
                      <a:pt x="303" y="333"/>
                    </a:lnTo>
                    <a:lnTo>
                      <a:pt x="303" y="342"/>
                    </a:lnTo>
                    <a:lnTo>
                      <a:pt x="299" y="352"/>
                    </a:lnTo>
                    <a:lnTo>
                      <a:pt x="291" y="362"/>
                    </a:lnTo>
                    <a:lnTo>
                      <a:pt x="282" y="371"/>
                    </a:lnTo>
                    <a:lnTo>
                      <a:pt x="273" y="378"/>
                    </a:lnTo>
                    <a:lnTo>
                      <a:pt x="266" y="378"/>
                    </a:lnTo>
                    <a:lnTo>
                      <a:pt x="261" y="372"/>
                    </a:lnTo>
                    <a:lnTo>
                      <a:pt x="257" y="364"/>
                    </a:lnTo>
                    <a:lnTo>
                      <a:pt x="253" y="360"/>
                    </a:lnTo>
                    <a:lnTo>
                      <a:pt x="247" y="357"/>
                    </a:lnTo>
                    <a:lnTo>
                      <a:pt x="244" y="359"/>
                    </a:lnTo>
                    <a:lnTo>
                      <a:pt x="240" y="360"/>
                    </a:lnTo>
                    <a:lnTo>
                      <a:pt x="236" y="362"/>
                    </a:lnTo>
                    <a:lnTo>
                      <a:pt x="231" y="364"/>
                    </a:lnTo>
                    <a:lnTo>
                      <a:pt x="227" y="365"/>
                    </a:lnTo>
                    <a:lnTo>
                      <a:pt x="222" y="365"/>
                    </a:lnTo>
                    <a:lnTo>
                      <a:pt x="217" y="365"/>
                    </a:lnTo>
                    <a:lnTo>
                      <a:pt x="213" y="364"/>
                    </a:lnTo>
                    <a:lnTo>
                      <a:pt x="209" y="357"/>
                    </a:lnTo>
                    <a:lnTo>
                      <a:pt x="210" y="347"/>
                    </a:lnTo>
                    <a:lnTo>
                      <a:pt x="212" y="338"/>
                    </a:lnTo>
                    <a:lnTo>
                      <a:pt x="209" y="332"/>
                    </a:lnTo>
                    <a:lnTo>
                      <a:pt x="201" y="327"/>
                    </a:lnTo>
                    <a:lnTo>
                      <a:pt x="192" y="322"/>
                    </a:lnTo>
                    <a:lnTo>
                      <a:pt x="185" y="318"/>
                    </a:lnTo>
                    <a:lnTo>
                      <a:pt x="182" y="316"/>
                    </a:lnTo>
                    <a:lnTo>
                      <a:pt x="184" y="314"/>
                    </a:lnTo>
                    <a:lnTo>
                      <a:pt x="187" y="308"/>
                    </a:lnTo>
                    <a:lnTo>
                      <a:pt x="191" y="302"/>
                    </a:lnTo>
                    <a:lnTo>
                      <a:pt x="190" y="298"/>
                    </a:lnTo>
                    <a:lnTo>
                      <a:pt x="182" y="293"/>
                    </a:lnTo>
                    <a:lnTo>
                      <a:pt x="172" y="287"/>
                    </a:lnTo>
                    <a:lnTo>
                      <a:pt x="163" y="279"/>
                    </a:lnTo>
                    <a:lnTo>
                      <a:pt x="160" y="270"/>
                    </a:lnTo>
                    <a:lnTo>
                      <a:pt x="161" y="265"/>
                    </a:lnTo>
                    <a:lnTo>
                      <a:pt x="163" y="261"/>
                    </a:lnTo>
                    <a:lnTo>
                      <a:pt x="167" y="257"/>
                    </a:lnTo>
                    <a:lnTo>
                      <a:pt x="172" y="255"/>
                    </a:lnTo>
                    <a:lnTo>
                      <a:pt x="178" y="253"/>
                    </a:lnTo>
                    <a:lnTo>
                      <a:pt x="185" y="251"/>
                    </a:lnTo>
                    <a:lnTo>
                      <a:pt x="192" y="250"/>
                    </a:lnTo>
                    <a:lnTo>
                      <a:pt x="199" y="251"/>
                    </a:lnTo>
                    <a:lnTo>
                      <a:pt x="205" y="245"/>
                    </a:lnTo>
                    <a:lnTo>
                      <a:pt x="212" y="239"/>
                    </a:lnTo>
                    <a:lnTo>
                      <a:pt x="217" y="235"/>
                    </a:lnTo>
                    <a:lnTo>
                      <a:pt x="220" y="234"/>
                    </a:lnTo>
                    <a:lnTo>
                      <a:pt x="212" y="232"/>
                    </a:lnTo>
                    <a:lnTo>
                      <a:pt x="205" y="226"/>
                    </a:lnTo>
                    <a:lnTo>
                      <a:pt x="199" y="219"/>
                    </a:lnTo>
                    <a:lnTo>
                      <a:pt x="196" y="212"/>
                    </a:lnTo>
                    <a:lnTo>
                      <a:pt x="190" y="210"/>
                    </a:lnTo>
                    <a:lnTo>
                      <a:pt x="183" y="208"/>
                    </a:lnTo>
                    <a:lnTo>
                      <a:pt x="176" y="205"/>
                    </a:lnTo>
                    <a:lnTo>
                      <a:pt x="168" y="204"/>
                    </a:lnTo>
                    <a:lnTo>
                      <a:pt x="159" y="202"/>
                    </a:lnTo>
                    <a:lnTo>
                      <a:pt x="151" y="201"/>
                    </a:lnTo>
                    <a:lnTo>
                      <a:pt x="144" y="198"/>
                    </a:lnTo>
                    <a:lnTo>
                      <a:pt x="137" y="197"/>
                    </a:lnTo>
                    <a:lnTo>
                      <a:pt x="128" y="194"/>
                    </a:lnTo>
                    <a:lnTo>
                      <a:pt x="122" y="188"/>
                    </a:lnTo>
                    <a:lnTo>
                      <a:pt x="118" y="181"/>
                    </a:lnTo>
                    <a:lnTo>
                      <a:pt x="117" y="175"/>
                    </a:lnTo>
                    <a:lnTo>
                      <a:pt x="122" y="174"/>
                    </a:lnTo>
                    <a:lnTo>
                      <a:pt x="128" y="174"/>
                    </a:lnTo>
                    <a:lnTo>
                      <a:pt x="132" y="174"/>
                    </a:lnTo>
                    <a:lnTo>
                      <a:pt x="137" y="174"/>
                    </a:lnTo>
                    <a:lnTo>
                      <a:pt x="143" y="174"/>
                    </a:lnTo>
                    <a:lnTo>
                      <a:pt x="147" y="175"/>
                    </a:lnTo>
                    <a:lnTo>
                      <a:pt x="151" y="175"/>
                    </a:lnTo>
                    <a:lnTo>
                      <a:pt x="155" y="175"/>
                    </a:lnTo>
                    <a:lnTo>
                      <a:pt x="161" y="173"/>
                    </a:lnTo>
                    <a:lnTo>
                      <a:pt x="164" y="170"/>
                    </a:lnTo>
                    <a:lnTo>
                      <a:pt x="168" y="165"/>
                    </a:lnTo>
                    <a:lnTo>
                      <a:pt x="175" y="162"/>
                    </a:lnTo>
                    <a:lnTo>
                      <a:pt x="182" y="157"/>
                    </a:lnTo>
                    <a:lnTo>
                      <a:pt x="183" y="146"/>
                    </a:lnTo>
                    <a:lnTo>
                      <a:pt x="177" y="129"/>
                    </a:lnTo>
                    <a:lnTo>
                      <a:pt x="163" y="107"/>
                    </a:lnTo>
                    <a:lnTo>
                      <a:pt x="157" y="103"/>
                    </a:lnTo>
                    <a:lnTo>
                      <a:pt x="152" y="99"/>
                    </a:lnTo>
                    <a:lnTo>
                      <a:pt x="145" y="98"/>
                    </a:lnTo>
                    <a:lnTo>
                      <a:pt x="139" y="97"/>
                    </a:lnTo>
                    <a:lnTo>
                      <a:pt x="132" y="96"/>
                    </a:lnTo>
                    <a:lnTo>
                      <a:pt x="126" y="97"/>
                    </a:lnTo>
                    <a:lnTo>
                      <a:pt x="122" y="97"/>
                    </a:lnTo>
                    <a:lnTo>
                      <a:pt x="117" y="98"/>
                    </a:lnTo>
                    <a:lnTo>
                      <a:pt x="110" y="90"/>
                    </a:lnTo>
                    <a:lnTo>
                      <a:pt x="107" y="81"/>
                    </a:lnTo>
                    <a:lnTo>
                      <a:pt x="106" y="72"/>
                    </a:lnTo>
                    <a:lnTo>
                      <a:pt x="106" y="68"/>
                    </a:lnTo>
                    <a:lnTo>
                      <a:pt x="100" y="71"/>
                    </a:lnTo>
                    <a:lnTo>
                      <a:pt x="93" y="71"/>
                    </a:lnTo>
                    <a:lnTo>
                      <a:pt x="87" y="71"/>
                    </a:lnTo>
                    <a:lnTo>
                      <a:pt x="80" y="68"/>
                    </a:lnTo>
                    <a:lnTo>
                      <a:pt x="73" y="63"/>
                    </a:lnTo>
                    <a:lnTo>
                      <a:pt x="68" y="56"/>
                    </a:lnTo>
                    <a:lnTo>
                      <a:pt x="62" y="49"/>
                    </a:lnTo>
                    <a:lnTo>
                      <a:pt x="54" y="45"/>
                    </a:lnTo>
                    <a:lnTo>
                      <a:pt x="48" y="44"/>
                    </a:lnTo>
                    <a:lnTo>
                      <a:pt x="42" y="44"/>
                    </a:lnTo>
                    <a:lnTo>
                      <a:pt x="37" y="44"/>
                    </a:lnTo>
                    <a:lnTo>
                      <a:pt x="32" y="44"/>
                    </a:lnTo>
                    <a:lnTo>
                      <a:pt x="27" y="44"/>
                    </a:lnTo>
                    <a:lnTo>
                      <a:pt x="23" y="43"/>
                    </a:lnTo>
                    <a:lnTo>
                      <a:pt x="19" y="43"/>
                    </a:lnTo>
                    <a:lnTo>
                      <a:pt x="17" y="42"/>
                    </a:lnTo>
                    <a:lnTo>
                      <a:pt x="8" y="34"/>
                    </a:lnTo>
                    <a:lnTo>
                      <a:pt x="1" y="21"/>
                    </a:lnTo>
                    <a:lnTo>
                      <a:pt x="0" y="10"/>
                    </a:lnTo>
                    <a:lnTo>
                      <a:pt x="11" y="0"/>
                    </a:lnTo>
                    <a:lnTo>
                      <a:pt x="31" y="8"/>
                    </a:lnTo>
                    <a:lnTo>
                      <a:pt x="52" y="19"/>
                    </a:lnTo>
                    <a:lnTo>
                      <a:pt x="73" y="29"/>
                    </a:lnTo>
                    <a:lnTo>
                      <a:pt x="96" y="43"/>
                    </a:lnTo>
                    <a:lnTo>
                      <a:pt x="121" y="57"/>
                    </a:lnTo>
                    <a:lnTo>
                      <a:pt x="145" y="72"/>
                    </a:lnTo>
                    <a:lnTo>
                      <a:pt x="169" y="88"/>
                    </a:lnTo>
                    <a:lnTo>
                      <a:pt x="193" y="104"/>
                    </a:lnTo>
                    <a:lnTo>
                      <a:pt x="217" y="121"/>
                    </a:lnTo>
                    <a:lnTo>
                      <a:pt x="240" y="139"/>
                    </a:lnTo>
                    <a:lnTo>
                      <a:pt x="261" y="156"/>
                    </a:lnTo>
                    <a:lnTo>
                      <a:pt x="282" y="174"/>
                    </a:lnTo>
                    <a:lnTo>
                      <a:pt x="300" y="192"/>
                    </a:lnTo>
                    <a:lnTo>
                      <a:pt x="318" y="208"/>
                    </a:lnTo>
                    <a:lnTo>
                      <a:pt x="331" y="224"/>
                    </a:lnTo>
                    <a:lnTo>
                      <a:pt x="343" y="24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62"/>
              <p:cNvSpPr>
                <a:spLocks/>
              </p:cNvSpPr>
              <p:nvPr/>
            </p:nvSpPr>
            <p:spPr bwMode="auto">
              <a:xfrm>
                <a:off x="2863" y="763"/>
                <a:ext cx="63" cy="55"/>
              </a:xfrm>
              <a:custGeom>
                <a:avLst/>
                <a:gdLst>
                  <a:gd name="T0" fmla="*/ 17 w 126"/>
                  <a:gd name="T1" fmla="*/ 13 h 111"/>
                  <a:gd name="T2" fmla="*/ 24 w 126"/>
                  <a:gd name="T3" fmla="*/ 15 h 111"/>
                  <a:gd name="T4" fmla="*/ 32 w 126"/>
                  <a:gd name="T5" fmla="*/ 16 h 111"/>
                  <a:gd name="T6" fmla="*/ 35 w 126"/>
                  <a:gd name="T7" fmla="*/ 24 h 111"/>
                  <a:gd name="T8" fmla="*/ 46 w 126"/>
                  <a:gd name="T9" fmla="*/ 28 h 111"/>
                  <a:gd name="T10" fmla="*/ 60 w 126"/>
                  <a:gd name="T11" fmla="*/ 29 h 111"/>
                  <a:gd name="T12" fmla="*/ 66 w 126"/>
                  <a:gd name="T13" fmla="*/ 37 h 111"/>
                  <a:gd name="T14" fmla="*/ 69 w 126"/>
                  <a:gd name="T15" fmla="*/ 51 h 111"/>
                  <a:gd name="T16" fmla="*/ 82 w 126"/>
                  <a:gd name="T17" fmla="*/ 53 h 111"/>
                  <a:gd name="T18" fmla="*/ 100 w 126"/>
                  <a:gd name="T19" fmla="*/ 54 h 111"/>
                  <a:gd name="T20" fmla="*/ 108 w 126"/>
                  <a:gd name="T21" fmla="*/ 58 h 111"/>
                  <a:gd name="T22" fmla="*/ 111 w 126"/>
                  <a:gd name="T23" fmla="*/ 68 h 111"/>
                  <a:gd name="T24" fmla="*/ 126 w 126"/>
                  <a:gd name="T25" fmla="*/ 78 h 111"/>
                  <a:gd name="T26" fmla="*/ 119 w 126"/>
                  <a:gd name="T27" fmla="*/ 91 h 111"/>
                  <a:gd name="T28" fmla="*/ 105 w 126"/>
                  <a:gd name="T29" fmla="*/ 97 h 111"/>
                  <a:gd name="T30" fmla="*/ 94 w 126"/>
                  <a:gd name="T31" fmla="*/ 99 h 111"/>
                  <a:gd name="T32" fmla="*/ 85 w 126"/>
                  <a:gd name="T33" fmla="*/ 102 h 111"/>
                  <a:gd name="T34" fmla="*/ 76 w 126"/>
                  <a:gd name="T35" fmla="*/ 106 h 111"/>
                  <a:gd name="T36" fmla="*/ 68 w 126"/>
                  <a:gd name="T37" fmla="*/ 109 h 111"/>
                  <a:gd name="T38" fmla="*/ 58 w 126"/>
                  <a:gd name="T39" fmla="*/ 109 h 111"/>
                  <a:gd name="T40" fmla="*/ 46 w 126"/>
                  <a:gd name="T41" fmla="*/ 105 h 111"/>
                  <a:gd name="T42" fmla="*/ 58 w 126"/>
                  <a:gd name="T43" fmla="*/ 93 h 111"/>
                  <a:gd name="T44" fmla="*/ 66 w 126"/>
                  <a:gd name="T45" fmla="*/ 88 h 111"/>
                  <a:gd name="T46" fmla="*/ 54 w 126"/>
                  <a:gd name="T47" fmla="*/ 83 h 111"/>
                  <a:gd name="T48" fmla="*/ 43 w 126"/>
                  <a:gd name="T49" fmla="*/ 75 h 111"/>
                  <a:gd name="T50" fmla="*/ 46 w 126"/>
                  <a:gd name="T51" fmla="*/ 67 h 111"/>
                  <a:gd name="T52" fmla="*/ 46 w 126"/>
                  <a:gd name="T53" fmla="*/ 59 h 111"/>
                  <a:gd name="T54" fmla="*/ 32 w 126"/>
                  <a:gd name="T55" fmla="*/ 47 h 111"/>
                  <a:gd name="T56" fmla="*/ 18 w 126"/>
                  <a:gd name="T57" fmla="*/ 39 h 111"/>
                  <a:gd name="T58" fmla="*/ 10 w 126"/>
                  <a:gd name="T59" fmla="*/ 22 h 111"/>
                  <a:gd name="T60" fmla="*/ 0 w 126"/>
                  <a:gd name="T61" fmla="*/ 3 h 111"/>
                  <a:gd name="T62" fmla="*/ 8 w 126"/>
                  <a:gd name="T63" fmla="*/ 0 h 111"/>
                  <a:gd name="T64" fmla="*/ 15 w 126"/>
                  <a:gd name="T65" fmla="*/ 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11">
                    <a:moveTo>
                      <a:pt x="15" y="7"/>
                    </a:moveTo>
                    <a:lnTo>
                      <a:pt x="17" y="13"/>
                    </a:lnTo>
                    <a:lnTo>
                      <a:pt x="21" y="15"/>
                    </a:lnTo>
                    <a:lnTo>
                      <a:pt x="24" y="15"/>
                    </a:lnTo>
                    <a:lnTo>
                      <a:pt x="29" y="15"/>
                    </a:lnTo>
                    <a:lnTo>
                      <a:pt x="32" y="16"/>
                    </a:lnTo>
                    <a:lnTo>
                      <a:pt x="33" y="20"/>
                    </a:lnTo>
                    <a:lnTo>
                      <a:pt x="35" y="24"/>
                    </a:lnTo>
                    <a:lnTo>
                      <a:pt x="39" y="28"/>
                    </a:lnTo>
                    <a:lnTo>
                      <a:pt x="46" y="28"/>
                    </a:lnTo>
                    <a:lnTo>
                      <a:pt x="53" y="28"/>
                    </a:lnTo>
                    <a:lnTo>
                      <a:pt x="60" y="29"/>
                    </a:lnTo>
                    <a:lnTo>
                      <a:pt x="65" y="31"/>
                    </a:lnTo>
                    <a:lnTo>
                      <a:pt x="66" y="37"/>
                    </a:lnTo>
                    <a:lnTo>
                      <a:pt x="67" y="44"/>
                    </a:lnTo>
                    <a:lnTo>
                      <a:pt x="69" y="51"/>
                    </a:lnTo>
                    <a:lnTo>
                      <a:pt x="74" y="53"/>
                    </a:lnTo>
                    <a:lnTo>
                      <a:pt x="82" y="53"/>
                    </a:lnTo>
                    <a:lnTo>
                      <a:pt x="91" y="53"/>
                    </a:lnTo>
                    <a:lnTo>
                      <a:pt x="100" y="54"/>
                    </a:lnTo>
                    <a:lnTo>
                      <a:pt x="106" y="55"/>
                    </a:lnTo>
                    <a:lnTo>
                      <a:pt x="108" y="58"/>
                    </a:lnTo>
                    <a:lnTo>
                      <a:pt x="111" y="62"/>
                    </a:lnTo>
                    <a:lnTo>
                      <a:pt x="111" y="68"/>
                    </a:lnTo>
                    <a:lnTo>
                      <a:pt x="112" y="74"/>
                    </a:lnTo>
                    <a:lnTo>
                      <a:pt x="126" y="78"/>
                    </a:lnTo>
                    <a:lnTo>
                      <a:pt x="123" y="85"/>
                    </a:lnTo>
                    <a:lnTo>
                      <a:pt x="119" y="91"/>
                    </a:lnTo>
                    <a:lnTo>
                      <a:pt x="113" y="94"/>
                    </a:lnTo>
                    <a:lnTo>
                      <a:pt x="105" y="97"/>
                    </a:lnTo>
                    <a:lnTo>
                      <a:pt x="100" y="98"/>
                    </a:lnTo>
                    <a:lnTo>
                      <a:pt x="94" y="99"/>
                    </a:lnTo>
                    <a:lnTo>
                      <a:pt x="90" y="100"/>
                    </a:lnTo>
                    <a:lnTo>
                      <a:pt x="85" y="102"/>
                    </a:lnTo>
                    <a:lnTo>
                      <a:pt x="81" y="104"/>
                    </a:lnTo>
                    <a:lnTo>
                      <a:pt x="76" y="106"/>
                    </a:lnTo>
                    <a:lnTo>
                      <a:pt x="71" y="108"/>
                    </a:lnTo>
                    <a:lnTo>
                      <a:pt x="68" y="109"/>
                    </a:lnTo>
                    <a:lnTo>
                      <a:pt x="62" y="111"/>
                    </a:lnTo>
                    <a:lnTo>
                      <a:pt x="58" y="109"/>
                    </a:lnTo>
                    <a:lnTo>
                      <a:pt x="52" y="107"/>
                    </a:lnTo>
                    <a:lnTo>
                      <a:pt x="46" y="105"/>
                    </a:lnTo>
                    <a:lnTo>
                      <a:pt x="52" y="99"/>
                    </a:lnTo>
                    <a:lnTo>
                      <a:pt x="58" y="93"/>
                    </a:lnTo>
                    <a:lnTo>
                      <a:pt x="63" y="89"/>
                    </a:lnTo>
                    <a:lnTo>
                      <a:pt x="66" y="88"/>
                    </a:lnTo>
                    <a:lnTo>
                      <a:pt x="60" y="85"/>
                    </a:lnTo>
                    <a:lnTo>
                      <a:pt x="54" y="83"/>
                    </a:lnTo>
                    <a:lnTo>
                      <a:pt x="47" y="79"/>
                    </a:lnTo>
                    <a:lnTo>
                      <a:pt x="43" y="75"/>
                    </a:lnTo>
                    <a:lnTo>
                      <a:pt x="43" y="70"/>
                    </a:lnTo>
                    <a:lnTo>
                      <a:pt x="46" y="67"/>
                    </a:lnTo>
                    <a:lnTo>
                      <a:pt x="48" y="62"/>
                    </a:lnTo>
                    <a:lnTo>
                      <a:pt x="46" y="59"/>
                    </a:lnTo>
                    <a:lnTo>
                      <a:pt x="39" y="54"/>
                    </a:lnTo>
                    <a:lnTo>
                      <a:pt x="32" y="47"/>
                    </a:lnTo>
                    <a:lnTo>
                      <a:pt x="24" y="43"/>
                    </a:lnTo>
                    <a:lnTo>
                      <a:pt x="18" y="39"/>
                    </a:lnTo>
                    <a:lnTo>
                      <a:pt x="15" y="32"/>
                    </a:lnTo>
                    <a:lnTo>
                      <a:pt x="10" y="22"/>
                    </a:lnTo>
                    <a:lnTo>
                      <a:pt x="6" y="11"/>
                    </a:lnTo>
                    <a:lnTo>
                      <a:pt x="0" y="3"/>
                    </a:lnTo>
                    <a:lnTo>
                      <a:pt x="2" y="1"/>
                    </a:lnTo>
                    <a:lnTo>
                      <a:pt x="8" y="0"/>
                    </a:lnTo>
                    <a:lnTo>
                      <a:pt x="13" y="2"/>
                    </a:lnTo>
                    <a:lnTo>
                      <a:pt x="15" y="7"/>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3" name="Freeform 63"/>
              <p:cNvSpPr>
                <a:spLocks/>
              </p:cNvSpPr>
              <p:nvPr/>
            </p:nvSpPr>
            <p:spPr bwMode="auto">
              <a:xfrm>
                <a:off x="2862" y="784"/>
                <a:ext cx="17" cy="21"/>
              </a:xfrm>
              <a:custGeom>
                <a:avLst/>
                <a:gdLst>
                  <a:gd name="T0" fmla="*/ 0 w 32"/>
                  <a:gd name="T1" fmla="*/ 0 h 43"/>
                  <a:gd name="T2" fmla="*/ 4 w 32"/>
                  <a:gd name="T3" fmla="*/ 4 h 43"/>
                  <a:gd name="T4" fmla="*/ 10 w 32"/>
                  <a:gd name="T5" fmla="*/ 8 h 43"/>
                  <a:gd name="T6" fmla="*/ 17 w 32"/>
                  <a:gd name="T7" fmla="*/ 11 h 43"/>
                  <a:gd name="T8" fmla="*/ 23 w 32"/>
                  <a:gd name="T9" fmla="*/ 13 h 43"/>
                  <a:gd name="T10" fmla="*/ 28 w 32"/>
                  <a:gd name="T11" fmla="*/ 21 h 43"/>
                  <a:gd name="T12" fmla="*/ 32 w 32"/>
                  <a:gd name="T13" fmla="*/ 30 h 43"/>
                  <a:gd name="T14" fmla="*/ 32 w 32"/>
                  <a:gd name="T15" fmla="*/ 38 h 43"/>
                  <a:gd name="T16" fmla="*/ 28 w 32"/>
                  <a:gd name="T17" fmla="*/ 43 h 43"/>
                  <a:gd name="T18" fmla="*/ 19 w 32"/>
                  <a:gd name="T19" fmla="*/ 40 h 43"/>
                  <a:gd name="T20" fmla="*/ 10 w 32"/>
                  <a:gd name="T21" fmla="*/ 29 h 43"/>
                  <a:gd name="T22" fmla="*/ 3 w 32"/>
                  <a:gd name="T23" fmla="*/ 14 h 43"/>
                  <a:gd name="T24" fmla="*/ 0 w 32"/>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3">
                    <a:moveTo>
                      <a:pt x="0" y="0"/>
                    </a:moveTo>
                    <a:lnTo>
                      <a:pt x="4" y="4"/>
                    </a:lnTo>
                    <a:lnTo>
                      <a:pt x="10" y="8"/>
                    </a:lnTo>
                    <a:lnTo>
                      <a:pt x="17" y="11"/>
                    </a:lnTo>
                    <a:lnTo>
                      <a:pt x="23" y="13"/>
                    </a:lnTo>
                    <a:lnTo>
                      <a:pt x="28" y="21"/>
                    </a:lnTo>
                    <a:lnTo>
                      <a:pt x="32" y="30"/>
                    </a:lnTo>
                    <a:lnTo>
                      <a:pt x="32" y="38"/>
                    </a:lnTo>
                    <a:lnTo>
                      <a:pt x="28" y="43"/>
                    </a:lnTo>
                    <a:lnTo>
                      <a:pt x="19" y="40"/>
                    </a:lnTo>
                    <a:lnTo>
                      <a:pt x="10" y="29"/>
                    </a:lnTo>
                    <a:lnTo>
                      <a:pt x="3" y="14"/>
                    </a:lnTo>
                    <a:lnTo>
                      <a:pt x="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64"/>
              <p:cNvSpPr>
                <a:spLocks/>
              </p:cNvSpPr>
              <p:nvPr/>
            </p:nvSpPr>
            <p:spPr bwMode="auto">
              <a:xfrm>
                <a:off x="2966" y="921"/>
                <a:ext cx="202" cy="530"/>
              </a:xfrm>
              <a:custGeom>
                <a:avLst/>
                <a:gdLst>
                  <a:gd name="T0" fmla="*/ 228 w 405"/>
                  <a:gd name="T1" fmla="*/ 23 h 1058"/>
                  <a:gd name="T2" fmla="*/ 203 w 405"/>
                  <a:gd name="T3" fmla="*/ 23 h 1058"/>
                  <a:gd name="T4" fmla="*/ 185 w 405"/>
                  <a:gd name="T5" fmla="*/ 4 h 1058"/>
                  <a:gd name="T6" fmla="*/ 164 w 405"/>
                  <a:gd name="T7" fmla="*/ 0 h 1058"/>
                  <a:gd name="T8" fmla="*/ 144 w 405"/>
                  <a:gd name="T9" fmla="*/ 0 h 1058"/>
                  <a:gd name="T10" fmla="*/ 127 w 405"/>
                  <a:gd name="T11" fmla="*/ 3 h 1058"/>
                  <a:gd name="T12" fmla="*/ 105 w 405"/>
                  <a:gd name="T13" fmla="*/ 18 h 1058"/>
                  <a:gd name="T14" fmla="*/ 89 w 405"/>
                  <a:gd name="T15" fmla="*/ 32 h 1058"/>
                  <a:gd name="T16" fmla="*/ 82 w 405"/>
                  <a:gd name="T17" fmla="*/ 33 h 1058"/>
                  <a:gd name="T18" fmla="*/ 62 w 405"/>
                  <a:gd name="T19" fmla="*/ 34 h 1058"/>
                  <a:gd name="T20" fmla="*/ 46 w 405"/>
                  <a:gd name="T21" fmla="*/ 37 h 1058"/>
                  <a:gd name="T22" fmla="*/ 31 w 405"/>
                  <a:gd name="T23" fmla="*/ 52 h 1058"/>
                  <a:gd name="T24" fmla="*/ 16 w 405"/>
                  <a:gd name="T25" fmla="*/ 73 h 1058"/>
                  <a:gd name="T26" fmla="*/ 24 w 405"/>
                  <a:gd name="T27" fmla="*/ 121 h 1058"/>
                  <a:gd name="T28" fmla="*/ 3 w 405"/>
                  <a:gd name="T29" fmla="*/ 186 h 1058"/>
                  <a:gd name="T30" fmla="*/ 16 w 405"/>
                  <a:gd name="T31" fmla="*/ 223 h 1058"/>
                  <a:gd name="T32" fmla="*/ 29 w 405"/>
                  <a:gd name="T33" fmla="*/ 268 h 1058"/>
                  <a:gd name="T34" fmla="*/ 32 w 405"/>
                  <a:gd name="T35" fmla="*/ 346 h 1058"/>
                  <a:gd name="T36" fmla="*/ 59 w 405"/>
                  <a:gd name="T37" fmla="*/ 358 h 1058"/>
                  <a:gd name="T38" fmla="*/ 70 w 405"/>
                  <a:gd name="T39" fmla="*/ 372 h 1058"/>
                  <a:gd name="T40" fmla="*/ 79 w 405"/>
                  <a:gd name="T41" fmla="*/ 391 h 1058"/>
                  <a:gd name="T42" fmla="*/ 85 w 405"/>
                  <a:gd name="T43" fmla="*/ 407 h 1058"/>
                  <a:gd name="T44" fmla="*/ 104 w 405"/>
                  <a:gd name="T45" fmla="*/ 420 h 1058"/>
                  <a:gd name="T46" fmla="*/ 118 w 405"/>
                  <a:gd name="T47" fmla="*/ 441 h 1058"/>
                  <a:gd name="T48" fmla="*/ 126 w 405"/>
                  <a:gd name="T49" fmla="*/ 455 h 1058"/>
                  <a:gd name="T50" fmla="*/ 144 w 405"/>
                  <a:gd name="T51" fmla="*/ 472 h 1058"/>
                  <a:gd name="T52" fmla="*/ 161 w 405"/>
                  <a:gd name="T53" fmla="*/ 487 h 1058"/>
                  <a:gd name="T54" fmla="*/ 182 w 405"/>
                  <a:gd name="T55" fmla="*/ 485 h 1058"/>
                  <a:gd name="T56" fmla="*/ 214 w 405"/>
                  <a:gd name="T57" fmla="*/ 477 h 1058"/>
                  <a:gd name="T58" fmla="*/ 240 w 405"/>
                  <a:gd name="T59" fmla="*/ 474 h 1058"/>
                  <a:gd name="T60" fmla="*/ 261 w 405"/>
                  <a:gd name="T61" fmla="*/ 481 h 1058"/>
                  <a:gd name="T62" fmla="*/ 290 w 405"/>
                  <a:gd name="T63" fmla="*/ 486 h 1058"/>
                  <a:gd name="T64" fmla="*/ 319 w 405"/>
                  <a:gd name="T65" fmla="*/ 488 h 1058"/>
                  <a:gd name="T66" fmla="*/ 332 w 405"/>
                  <a:gd name="T67" fmla="*/ 504 h 1058"/>
                  <a:gd name="T68" fmla="*/ 346 w 405"/>
                  <a:gd name="T69" fmla="*/ 518 h 1058"/>
                  <a:gd name="T70" fmla="*/ 356 w 405"/>
                  <a:gd name="T71" fmla="*/ 571 h 1058"/>
                  <a:gd name="T72" fmla="*/ 352 w 405"/>
                  <a:gd name="T73" fmla="*/ 647 h 1058"/>
                  <a:gd name="T74" fmla="*/ 357 w 405"/>
                  <a:gd name="T75" fmla="*/ 715 h 1058"/>
                  <a:gd name="T76" fmla="*/ 341 w 405"/>
                  <a:gd name="T77" fmla="*/ 746 h 1058"/>
                  <a:gd name="T78" fmla="*/ 328 w 405"/>
                  <a:gd name="T79" fmla="*/ 781 h 1058"/>
                  <a:gd name="T80" fmla="*/ 311 w 405"/>
                  <a:gd name="T81" fmla="*/ 794 h 1058"/>
                  <a:gd name="T82" fmla="*/ 299 w 405"/>
                  <a:gd name="T83" fmla="*/ 827 h 1058"/>
                  <a:gd name="T84" fmla="*/ 290 w 405"/>
                  <a:gd name="T85" fmla="*/ 930 h 1058"/>
                  <a:gd name="T86" fmla="*/ 277 w 405"/>
                  <a:gd name="T87" fmla="*/ 1032 h 1058"/>
                  <a:gd name="T88" fmla="*/ 340 w 405"/>
                  <a:gd name="T89" fmla="*/ 927 h 1058"/>
                  <a:gd name="T90" fmla="*/ 396 w 405"/>
                  <a:gd name="T91" fmla="*/ 709 h 1058"/>
                  <a:gd name="T92" fmla="*/ 396 w 405"/>
                  <a:gd name="T93" fmla="*/ 468 h 1058"/>
                  <a:gd name="T94" fmla="*/ 345 w 405"/>
                  <a:gd name="T95" fmla="*/ 250 h 1058"/>
                  <a:gd name="T96" fmla="*/ 280 w 405"/>
                  <a:gd name="T97" fmla="*/ 9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5" h="1058">
                    <a:moveTo>
                      <a:pt x="239" y="17"/>
                    </a:moveTo>
                    <a:lnTo>
                      <a:pt x="234" y="20"/>
                    </a:lnTo>
                    <a:lnTo>
                      <a:pt x="228" y="23"/>
                    </a:lnTo>
                    <a:lnTo>
                      <a:pt x="220" y="24"/>
                    </a:lnTo>
                    <a:lnTo>
                      <a:pt x="212" y="24"/>
                    </a:lnTo>
                    <a:lnTo>
                      <a:pt x="203" y="23"/>
                    </a:lnTo>
                    <a:lnTo>
                      <a:pt x="195" y="19"/>
                    </a:lnTo>
                    <a:lnTo>
                      <a:pt x="189" y="12"/>
                    </a:lnTo>
                    <a:lnTo>
                      <a:pt x="185" y="4"/>
                    </a:lnTo>
                    <a:lnTo>
                      <a:pt x="178" y="2"/>
                    </a:lnTo>
                    <a:lnTo>
                      <a:pt x="171" y="1"/>
                    </a:lnTo>
                    <a:lnTo>
                      <a:pt x="164" y="0"/>
                    </a:lnTo>
                    <a:lnTo>
                      <a:pt x="157" y="0"/>
                    </a:lnTo>
                    <a:lnTo>
                      <a:pt x="150" y="0"/>
                    </a:lnTo>
                    <a:lnTo>
                      <a:pt x="144" y="0"/>
                    </a:lnTo>
                    <a:lnTo>
                      <a:pt x="138" y="0"/>
                    </a:lnTo>
                    <a:lnTo>
                      <a:pt x="133" y="1"/>
                    </a:lnTo>
                    <a:lnTo>
                      <a:pt x="127" y="3"/>
                    </a:lnTo>
                    <a:lnTo>
                      <a:pt x="120" y="7"/>
                    </a:lnTo>
                    <a:lnTo>
                      <a:pt x="112" y="12"/>
                    </a:lnTo>
                    <a:lnTo>
                      <a:pt x="105" y="18"/>
                    </a:lnTo>
                    <a:lnTo>
                      <a:pt x="98" y="24"/>
                    </a:lnTo>
                    <a:lnTo>
                      <a:pt x="92" y="28"/>
                    </a:lnTo>
                    <a:lnTo>
                      <a:pt x="89" y="32"/>
                    </a:lnTo>
                    <a:lnTo>
                      <a:pt x="88" y="33"/>
                    </a:lnTo>
                    <a:lnTo>
                      <a:pt x="87" y="33"/>
                    </a:lnTo>
                    <a:lnTo>
                      <a:pt x="82" y="33"/>
                    </a:lnTo>
                    <a:lnTo>
                      <a:pt x="76" y="33"/>
                    </a:lnTo>
                    <a:lnTo>
                      <a:pt x="70" y="33"/>
                    </a:lnTo>
                    <a:lnTo>
                      <a:pt x="62" y="34"/>
                    </a:lnTo>
                    <a:lnTo>
                      <a:pt x="57" y="34"/>
                    </a:lnTo>
                    <a:lnTo>
                      <a:pt x="51" y="35"/>
                    </a:lnTo>
                    <a:lnTo>
                      <a:pt x="46" y="37"/>
                    </a:lnTo>
                    <a:lnTo>
                      <a:pt x="43" y="40"/>
                    </a:lnTo>
                    <a:lnTo>
                      <a:pt x="37" y="45"/>
                    </a:lnTo>
                    <a:lnTo>
                      <a:pt x="31" y="52"/>
                    </a:lnTo>
                    <a:lnTo>
                      <a:pt x="26" y="60"/>
                    </a:lnTo>
                    <a:lnTo>
                      <a:pt x="21" y="66"/>
                    </a:lnTo>
                    <a:lnTo>
                      <a:pt x="16" y="73"/>
                    </a:lnTo>
                    <a:lnTo>
                      <a:pt x="13" y="78"/>
                    </a:lnTo>
                    <a:lnTo>
                      <a:pt x="12" y="79"/>
                    </a:lnTo>
                    <a:lnTo>
                      <a:pt x="24" y="121"/>
                    </a:lnTo>
                    <a:lnTo>
                      <a:pt x="20" y="139"/>
                    </a:lnTo>
                    <a:lnTo>
                      <a:pt x="11" y="163"/>
                    </a:lnTo>
                    <a:lnTo>
                      <a:pt x="3" y="186"/>
                    </a:lnTo>
                    <a:lnTo>
                      <a:pt x="0" y="201"/>
                    </a:lnTo>
                    <a:lnTo>
                      <a:pt x="6" y="210"/>
                    </a:lnTo>
                    <a:lnTo>
                      <a:pt x="16" y="223"/>
                    </a:lnTo>
                    <a:lnTo>
                      <a:pt x="26" y="237"/>
                    </a:lnTo>
                    <a:lnTo>
                      <a:pt x="30" y="248"/>
                    </a:lnTo>
                    <a:lnTo>
                      <a:pt x="29" y="268"/>
                    </a:lnTo>
                    <a:lnTo>
                      <a:pt x="27" y="298"/>
                    </a:lnTo>
                    <a:lnTo>
                      <a:pt x="27" y="328"/>
                    </a:lnTo>
                    <a:lnTo>
                      <a:pt x="32" y="346"/>
                    </a:lnTo>
                    <a:lnTo>
                      <a:pt x="42" y="353"/>
                    </a:lnTo>
                    <a:lnTo>
                      <a:pt x="52" y="356"/>
                    </a:lnTo>
                    <a:lnTo>
                      <a:pt x="59" y="358"/>
                    </a:lnTo>
                    <a:lnTo>
                      <a:pt x="62" y="365"/>
                    </a:lnTo>
                    <a:lnTo>
                      <a:pt x="65" y="369"/>
                    </a:lnTo>
                    <a:lnTo>
                      <a:pt x="70" y="372"/>
                    </a:lnTo>
                    <a:lnTo>
                      <a:pt x="76" y="375"/>
                    </a:lnTo>
                    <a:lnTo>
                      <a:pt x="79" y="384"/>
                    </a:lnTo>
                    <a:lnTo>
                      <a:pt x="79" y="391"/>
                    </a:lnTo>
                    <a:lnTo>
                      <a:pt x="80" y="398"/>
                    </a:lnTo>
                    <a:lnTo>
                      <a:pt x="82" y="403"/>
                    </a:lnTo>
                    <a:lnTo>
                      <a:pt x="85" y="407"/>
                    </a:lnTo>
                    <a:lnTo>
                      <a:pt x="90" y="412"/>
                    </a:lnTo>
                    <a:lnTo>
                      <a:pt x="96" y="417"/>
                    </a:lnTo>
                    <a:lnTo>
                      <a:pt x="104" y="420"/>
                    </a:lnTo>
                    <a:lnTo>
                      <a:pt x="114" y="425"/>
                    </a:lnTo>
                    <a:lnTo>
                      <a:pt x="115" y="433"/>
                    </a:lnTo>
                    <a:lnTo>
                      <a:pt x="118" y="441"/>
                    </a:lnTo>
                    <a:lnTo>
                      <a:pt x="119" y="447"/>
                    </a:lnTo>
                    <a:lnTo>
                      <a:pt x="120" y="449"/>
                    </a:lnTo>
                    <a:lnTo>
                      <a:pt x="126" y="455"/>
                    </a:lnTo>
                    <a:lnTo>
                      <a:pt x="132" y="460"/>
                    </a:lnTo>
                    <a:lnTo>
                      <a:pt x="138" y="466"/>
                    </a:lnTo>
                    <a:lnTo>
                      <a:pt x="144" y="472"/>
                    </a:lnTo>
                    <a:lnTo>
                      <a:pt x="151" y="478"/>
                    </a:lnTo>
                    <a:lnTo>
                      <a:pt x="157" y="483"/>
                    </a:lnTo>
                    <a:lnTo>
                      <a:pt x="161" y="487"/>
                    </a:lnTo>
                    <a:lnTo>
                      <a:pt x="166" y="489"/>
                    </a:lnTo>
                    <a:lnTo>
                      <a:pt x="173" y="487"/>
                    </a:lnTo>
                    <a:lnTo>
                      <a:pt x="182" y="485"/>
                    </a:lnTo>
                    <a:lnTo>
                      <a:pt x="193" y="481"/>
                    </a:lnTo>
                    <a:lnTo>
                      <a:pt x="204" y="479"/>
                    </a:lnTo>
                    <a:lnTo>
                      <a:pt x="214" y="477"/>
                    </a:lnTo>
                    <a:lnTo>
                      <a:pt x="225" y="474"/>
                    </a:lnTo>
                    <a:lnTo>
                      <a:pt x="233" y="474"/>
                    </a:lnTo>
                    <a:lnTo>
                      <a:pt x="240" y="474"/>
                    </a:lnTo>
                    <a:lnTo>
                      <a:pt x="246" y="477"/>
                    </a:lnTo>
                    <a:lnTo>
                      <a:pt x="252" y="479"/>
                    </a:lnTo>
                    <a:lnTo>
                      <a:pt x="261" y="481"/>
                    </a:lnTo>
                    <a:lnTo>
                      <a:pt x="270" y="483"/>
                    </a:lnTo>
                    <a:lnTo>
                      <a:pt x="279" y="486"/>
                    </a:lnTo>
                    <a:lnTo>
                      <a:pt x="290" y="486"/>
                    </a:lnTo>
                    <a:lnTo>
                      <a:pt x="302" y="485"/>
                    </a:lnTo>
                    <a:lnTo>
                      <a:pt x="316" y="482"/>
                    </a:lnTo>
                    <a:lnTo>
                      <a:pt x="319" y="488"/>
                    </a:lnTo>
                    <a:lnTo>
                      <a:pt x="323" y="494"/>
                    </a:lnTo>
                    <a:lnTo>
                      <a:pt x="327" y="498"/>
                    </a:lnTo>
                    <a:lnTo>
                      <a:pt x="332" y="504"/>
                    </a:lnTo>
                    <a:lnTo>
                      <a:pt x="337" y="510"/>
                    </a:lnTo>
                    <a:lnTo>
                      <a:pt x="342" y="513"/>
                    </a:lnTo>
                    <a:lnTo>
                      <a:pt x="346" y="518"/>
                    </a:lnTo>
                    <a:lnTo>
                      <a:pt x="350" y="520"/>
                    </a:lnTo>
                    <a:lnTo>
                      <a:pt x="337" y="549"/>
                    </a:lnTo>
                    <a:lnTo>
                      <a:pt x="356" y="571"/>
                    </a:lnTo>
                    <a:lnTo>
                      <a:pt x="338" y="588"/>
                    </a:lnTo>
                    <a:lnTo>
                      <a:pt x="343" y="612"/>
                    </a:lnTo>
                    <a:lnTo>
                      <a:pt x="352" y="647"/>
                    </a:lnTo>
                    <a:lnTo>
                      <a:pt x="357" y="684"/>
                    </a:lnTo>
                    <a:lnTo>
                      <a:pt x="361" y="710"/>
                    </a:lnTo>
                    <a:lnTo>
                      <a:pt x="357" y="715"/>
                    </a:lnTo>
                    <a:lnTo>
                      <a:pt x="353" y="723"/>
                    </a:lnTo>
                    <a:lnTo>
                      <a:pt x="347" y="733"/>
                    </a:lnTo>
                    <a:lnTo>
                      <a:pt x="341" y="746"/>
                    </a:lnTo>
                    <a:lnTo>
                      <a:pt x="337" y="759"/>
                    </a:lnTo>
                    <a:lnTo>
                      <a:pt x="332" y="770"/>
                    </a:lnTo>
                    <a:lnTo>
                      <a:pt x="328" y="781"/>
                    </a:lnTo>
                    <a:lnTo>
                      <a:pt x="326" y="789"/>
                    </a:lnTo>
                    <a:lnTo>
                      <a:pt x="319" y="791"/>
                    </a:lnTo>
                    <a:lnTo>
                      <a:pt x="311" y="794"/>
                    </a:lnTo>
                    <a:lnTo>
                      <a:pt x="304" y="800"/>
                    </a:lnTo>
                    <a:lnTo>
                      <a:pt x="300" y="807"/>
                    </a:lnTo>
                    <a:lnTo>
                      <a:pt x="299" y="827"/>
                    </a:lnTo>
                    <a:lnTo>
                      <a:pt x="299" y="861"/>
                    </a:lnTo>
                    <a:lnTo>
                      <a:pt x="296" y="900"/>
                    </a:lnTo>
                    <a:lnTo>
                      <a:pt x="290" y="930"/>
                    </a:lnTo>
                    <a:lnTo>
                      <a:pt x="281" y="959"/>
                    </a:lnTo>
                    <a:lnTo>
                      <a:pt x="276" y="996"/>
                    </a:lnTo>
                    <a:lnTo>
                      <a:pt x="277" y="1032"/>
                    </a:lnTo>
                    <a:lnTo>
                      <a:pt x="288" y="1058"/>
                    </a:lnTo>
                    <a:lnTo>
                      <a:pt x="315" y="995"/>
                    </a:lnTo>
                    <a:lnTo>
                      <a:pt x="340" y="927"/>
                    </a:lnTo>
                    <a:lnTo>
                      <a:pt x="363" y="858"/>
                    </a:lnTo>
                    <a:lnTo>
                      <a:pt x="383" y="784"/>
                    </a:lnTo>
                    <a:lnTo>
                      <a:pt x="396" y="709"/>
                    </a:lnTo>
                    <a:lnTo>
                      <a:pt x="403" y="631"/>
                    </a:lnTo>
                    <a:lnTo>
                      <a:pt x="405" y="551"/>
                    </a:lnTo>
                    <a:lnTo>
                      <a:pt x="396" y="468"/>
                    </a:lnTo>
                    <a:lnTo>
                      <a:pt x="381" y="389"/>
                    </a:lnTo>
                    <a:lnTo>
                      <a:pt x="364" y="316"/>
                    </a:lnTo>
                    <a:lnTo>
                      <a:pt x="345" y="250"/>
                    </a:lnTo>
                    <a:lnTo>
                      <a:pt x="324" y="191"/>
                    </a:lnTo>
                    <a:lnTo>
                      <a:pt x="302" y="138"/>
                    </a:lnTo>
                    <a:lnTo>
                      <a:pt x="280" y="92"/>
                    </a:lnTo>
                    <a:lnTo>
                      <a:pt x="259" y="52"/>
                    </a:lnTo>
                    <a:lnTo>
                      <a:pt x="239" y="17"/>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grpSp>
        <p:nvGrpSpPr>
          <p:cNvPr id="25" name="Group 104"/>
          <p:cNvGrpSpPr>
            <a:grpSpLocks/>
          </p:cNvGrpSpPr>
          <p:nvPr/>
        </p:nvGrpSpPr>
        <p:grpSpPr bwMode="auto">
          <a:xfrm>
            <a:off x="7644680" y="4447208"/>
            <a:ext cx="1158699" cy="2410793"/>
            <a:chOff x="4241" y="3385"/>
            <a:chExt cx="423" cy="912"/>
          </a:xfrm>
        </p:grpSpPr>
        <p:grpSp>
          <p:nvGrpSpPr>
            <p:cNvPr id="26" name="Group 72"/>
            <p:cNvGrpSpPr>
              <a:grpSpLocks/>
            </p:cNvGrpSpPr>
            <p:nvPr/>
          </p:nvGrpSpPr>
          <p:grpSpPr bwMode="auto">
            <a:xfrm>
              <a:off x="4241" y="3385"/>
              <a:ext cx="409" cy="409"/>
              <a:chOff x="3137" y="688"/>
              <a:chExt cx="463" cy="457"/>
            </a:xfrm>
          </p:grpSpPr>
          <p:sp>
            <p:nvSpPr>
              <p:cNvPr id="32" name="Oval 73"/>
              <p:cNvSpPr>
                <a:spLocks noChangeArrowheads="1"/>
              </p:cNvSpPr>
              <p:nvPr/>
            </p:nvSpPr>
            <p:spPr bwMode="auto">
              <a:xfrm>
                <a:off x="3137" y="688"/>
                <a:ext cx="463" cy="457"/>
              </a:xfrm>
              <a:prstGeom prst="ellipse">
                <a:avLst/>
              </a:prstGeom>
              <a:gradFill rotWithShape="0">
                <a:gsLst>
                  <a:gs pos="0">
                    <a:srgbClr val="FFFF00"/>
                  </a:gs>
                  <a:gs pos="100000">
                    <a:srgbClr val="FFFF00">
                      <a:gamma/>
                      <a:shade val="69804"/>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Oval 74"/>
              <p:cNvSpPr>
                <a:spLocks noChangeArrowheads="1"/>
              </p:cNvSpPr>
              <p:nvPr/>
            </p:nvSpPr>
            <p:spPr bwMode="auto">
              <a:xfrm rot="16260000" flipH="1">
                <a:off x="3409" y="877"/>
                <a:ext cx="41" cy="5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Oval 75"/>
              <p:cNvSpPr>
                <a:spLocks noChangeArrowheads="1"/>
              </p:cNvSpPr>
              <p:nvPr/>
            </p:nvSpPr>
            <p:spPr bwMode="auto">
              <a:xfrm rot="19380000" flipH="1">
                <a:off x="3549" y="797"/>
                <a:ext cx="23" cy="5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Oval 76"/>
              <p:cNvSpPr>
                <a:spLocks noChangeArrowheads="1"/>
              </p:cNvSpPr>
              <p:nvPr/>
            </p:nvSpPr>
            <p:spPr bwMode="auto">
              <a:xfrm rot="13800000" flipH="1">
                <a:off x="3456" y="1022"/>
                <a:ext cx="39" cy="6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Oval 77"/>
              <p:cNvSpPr>
                <a:spLocks noChangeArrowheads="1"/>
              </p:cNvSpPr>
              <p:nvPr/>
            </p:nvSpPr>
            <p:spPr bwMode="auto">
              <a:xfrm rot="19380000" flipH="1">
                <a:off x="3463" y="839"/>
                <a:ext cx="45"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Oval 78"/>
              <p:cNvSpPr>
                <a:spLocks noChangeArrowheads="1"/>
              </p:cNvSpPr>
              <p:nvPr/>
            </p:nvSpPr>
            <p:spPr bwMode="auto">
              <a:xfrm rot="1200000" flipH="1">
                <a:off x="3433" y="934"/>
                <a:ext cx="47" cy="6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Oval 79"/>
              <p:cNvSpPr>
                <a:spLocks noChangeArrowheads="1"/>
              </p:cNvSpPr>
              <p:nvPr/>
            </p:nvSpPr>
            <p:spPr bwMode="auto">
              <a:xfrm rot="16920000" flipH="1">
                <a:off x="3429" y="691"/>
                <a:ext cx="22"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Oval 80"/>
              <p:cNvSpPr>
                <a:spLocks noChangeArrowheads="1"/>
              </p:cNvSpPr>
              <p:nvPr/>
            </p:nvSpPr>
            <p:spPr bwMode="auto">
              <a:xfrm rot="16920000" flipH="1">
                <a:off x="3344" y="695"/>
                <a:ext cx="22" cy="2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Oval 81"/>
              <p:cNvSpPr>
                <a:spLocks noChangeArrowheads="1"/>
              </p:cNvSpPr>
              <p:nvPr/>
            </p:nvSpPr>
            <p:spPr bwMode="auto">
              <a:xfrm rot="16920000" flipH="1">
                <a:off x="3368" y="719"/>
                <a:ext cx="29"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Oval 82"/>
              <p:cNvSpPr>
                <a:spLocks noChangeArrowheads="1"/>
              </p:cNvSpPr>
              <p:nvPr/>
            </p:nvSpPr>
            <p:spPr bwMode="auto">
              <a:xfrm rot="16920000" flipH="1">
                <a:off x="3473" y="737"/>
                <a:ext cx="22" cy="2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Oval 83"/>
              <p:cNvSpPr>
                <a:spLocks noChangeArrowheads="1"/>
              </p:cNvSpPr>
              <p:nvPr/>
            </p:nvSpPr>
            <p:spPr bwMode="auto">
              <a:xfrm rot="16920000" flipH="1">
                <a:off x="3555" y="933"/>
                <a:ext cx="29" cy="1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 name="Oval 84"/>
              <p:cNvSpPr>
                <a:spLocks noChangeArrowheads="1"/>
              </p:cNvSpPr>
              <p:nvPr/>
            </p:nvSpPr>
            <p:spPr bwMode="auto">
              <a:xfrm rot="1200000" flipH="1">
                <a:off x="3245" y="792"/>
                <a:ext cx="49" cy="6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Oval 85"/>
              <p:cNvSpPr>
                <a:spLocks noChangeArrowheads="1"/>
              </p:cNvSpPr>
              <p:nvPr/>
            </p:nvSpPr>
            <p:spPr bwMode="auto">
              <a:xfrm rot="16260000" flipH="1">
                <a:off x="3254" y="922"/>
                <a:ext cx="30" cy="3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Oval 86"/>
              <p:cNvSpPr>
                <a:spLocks noChangeArrowheads="1"/>
              </p:cNvSpPr>
              <p:nvPr/>
            </p:nvSpPr>
            <p:spPr bwMode="auto">
              <a:xfrm rot="16260000" flipH="1">
                <a:off x="3320" y="860"/>
                <a:ext cx="82" cy="8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Oval 87"/>
              <p:cNvSpPr>
                <a:spLocks noChangeArrowheads="1"/>
              </p:cNvSpPr>
              <p:nvPr/>
            </p:nvSpPr>
            <p:spPr bwMode="auto">
              <a:xfrm rot="16260000" flipH="1">
                <a:off x="3330" y="967"/>
                <a:ext cx="92" cy="116"/>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Oval 88"/>
              <p:cNvSpPr>
                <a:spLocks noChangeArrowheads="1"/>
              </p:cNvSpPr>
              <p:nvPr/>
            </p:nvSpPr>
            <p:spPr bwMode="auto">
              <a:xfrm rot="16920000" flipH="1">
                <a:off x="3348" y="741"/>
                <a:ext cx="28" cy="63"/>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Oval 89"/>
              <p:cNvSpPr>
                <a:spLocks noChangeArrowheads="1"/>
              </p:cNvSpPr>
              <p:nvPr/>
            </p:nvSpPr>
            <p:spPr bwMode="auto">
              <a:xfrm rot="16920000" flipH="1">
                <a:off x="3296" y="1065"/>
                <a:ext cx="29"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 name="Freeform 96"/>
            <p:cNvSpPr>
              <a:spLocks/>
            </p:cNvSpPr>
            <p:nvPr/>
          </p:nvSpPr>
          <p:spPr bwMode="auto">
            <a:xfrm rot="8835072">
              <a:off x="4468" y="3748"/>
              <a:ext cx="191" cy="258"/>
            </a:xfrm>
            <a:custGeom>
              <a:avLst/>
              <a:gdLst>
                <a:gd name="T0" fmla="*/ 110 w 191"/>
                <a:gd name="T1" fmla="*/ 6 h 258"/>
                <a:gd name="T2" fmla="*/ 134 w 191"/>
                <a:gd name="T3" fmla="*/ 0 h 258"/>
                <a:gd name="T4" fmla="*/ 153 w 191"/>
                <a:gd name="T5" fmla="*/ 1 h 258"/>
                <a:gd name="T6" fmla="*/ 168 w 191"/>
                <a:gd name="T7" fmla="*/ 9 h 258"/>
                <a:gd name="T8" fmla="*/ 178 w 191"/>
                <a:gd name="T9" fmla="*/ 24 h 258"/>
                <a:gd name="T10" fmla="*/ 174 w 191"/>
                <a:gd name="T11" fmla="*/ 39 h 258"/>
                <a:gd name="T12" fmla="*/ 160 w 191"/>
                <a:gd name="T13" fmla="*/ 39 h 258"/>
                <a:gd name="T14" fmla="*/ 164 w 191"/>
                <a:gd name="T15" fmla="*/ 27 h 258"/>
                <a:gd name="T16" fmla="*/ 153 w 191"/>
                <a:gd name="T17" fmla="*/ 16 h 258"/>
                <a:gd name="T18" fmla="*/ 143 w 191"/>
                <a:gd name="T19" fmla="*/ 12 h 258"/>
                <a:gd name="T20" fmla="*/ 124 w 191"/>
                <a:gd name="T21" fmla="*/ 16 h 258"/>
                <a:gd name="T22" fmla="*/ 131 w 191"/>
                <a:gd name="T23" fmla="*/ 28 h 258"/>
                <a:gd name="T24" fmla="*/ 134 w 191"/>
                <a:gd name="T25" fmla="*/ 39 h 258"/>
                <a:gd name="T26" fmla="*/ 131 w 191"/>
                <a:gd name="T27" fmla="*/ 49 h 258"/>
                <a:gd name="T28" fmla="*/ 114 w 191"/>
                <a:gd name="T29" fmla="*/ 53 h 258"/>
                <a:gd name="T30" fmla="*/ 95 w 191"/>
                <a:gd name="T31" fmla="*/ 50 h 258"/>
                <a:gd name="T32" fmla="*/ 90 w 191"/>
                <a:gd name="T33" fmla="*/ 43 h 258"/>
                <a:gd name="T34" fmla="*/ 70 w 191"/>
                <a:gd name="T35" fmla="*/ 63 h 258"/>
                <a:gd name="T36" fmla="*/ 59 w 191"/>
                <a:gd name="T37" fmla="*/ 84 h 258"/>
                <a:gd name="T38" fmla="*/ 42 w 191"/>
                <a:gd name="T39" fmla="*/ 112 h 258"/>
                <a:gd name="T40" fmla="*/ 31 w 191"/>
                <a:gd name="T41" fmla="*/ 137 h 258"/>
                <a:gd name="T42" fmla="*/ 26 w 191"/>
                <a:gd name="T43" fmla="*/ 160 h 258"/>
                <a:gd name="T44" fmla="*/ 29 w 191"/>
                <a:gd name="T45" fmla="*/ 172 h 258"/>
                <a:gd name="T46" fmla="*/ 49 w 191"/>
                <a:gd name="T47" fmla="*/ 187 h 258"/>
                <a:gd name="T48" fmla="*/ 89 w 191"/>
                <a:gd name="T49" fmla="*/ 201 h 258"/>
                <a:gd name="T50" fmla="*/ 110 w 191"/>
                <a:gd name="T51" fmla="*/ 207 h 258"/>
                <a:gd name="T52" fmla="*/ 131 w 191"/>
                <a:gd name="T53" fmla="*/ 211 h 258"/>
                <a:gd name="T54" fmla="*/ 164 w 191"/>
                <a:gd name="T55" fmla="*/ 222 h 258"/>
                <a:gd name="T56" fmla="*/ 188 w 191"/>
                <a:gd name="T57" fmla="*/ 229 h 258"/>
                <a:gd name="T58" fmla="*/ 190 w 191"/>
                <a:gd name="T59" fmla="*/ 243 h 258"/>
                <a:gd name="T60" fmla="*/ 178 w 191"/>
                <a:gd name="T61" fmla="*/ 254 h 258"/>
                <a:gd name="T62" fmla="*/ 163 w 191"/>
                <a:gd name="T63" fmla="*/ 257 h 258"/>
                <a:gd name="T64" fmla="*/ 141 w 191"/>
                <a:gd name="T65" fmla="*/ 248 h 258"/>
                <a:gd name="T66" fmla="*/ 90 w 191"/>
                <a:gd name="T67" fmla="*/ 224 h 258"/>
                <a:gd name="T68" fmla="*/ 49 w 191"/>
                <a:gd name="T69" fmla="*/ 210 h 258"/>
                <a:gd name="T70" fmla="*/ 21 w 191"/>
                <a:gd name="T71" fmla="*/ 192 h 258"/>
                <a:gd name="T72" fmla="*/ 1 w 191"/>
                <a:gd name="T73" fmla="*/ 176 h 258"/>
                <a:gd name="T74" fmla="*/ 0 w 191"/>
                <a:gd name="T75" fmla="*/ 158 h 258"/>
                <a:gd name="T76" fmla="*/ 9 w 191"/>
                <a:gd name="T77" fmla="*/ 133 h 258"/>
                <a:gd name="T78" fmla="*/ 31 w 191"/>
                <a:gd name="T79" fmla="*/ 96 h 258"/>
                <a:gd name="T80" fmla="*/ 52 w 191"/>
                <a:gd name="T81" fmla="*/ 65 h 258"/>
                <a:gd name="T82" fmla="*/ 76 w 191"/>
                <a:gd name="T83" fmla="*/ 33 h 258"/>
                <a:gd name="T84" fmla="*/ 96 w 191"/>
                <a:gd name="T85" fmla="*/ 14 h 258"/>
                <a:gd name="T86" fmla="*/ 120 w 191"/>
                <a:gd name="T87" fmla="*/ 6 h 258"/>
                <a:gd name="T88" fmla="*/ 110 w 191"/>
                <a:gd name="T89" fmla="*/ 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258">
                  <a:moveTo>
                    <a:pt x="110" y="6"/>
                  </a:moveTo>
                  <a:lnTo>
                    <a:pt x="134" y="0"/>
                  </a:lnTo>
                  <a:lnTo>
                    <a:pt x="153" y="1"/>
                  </a:lnTo>
                  <a:lnTo>
                    <a:pt x="168" y="9"/>
                  </a:lnTo>
                  <a:lnTo>
                    <a:pt x="178" y="24"/>
                  </a:lnTo>
                  <a:lnTo>
                    <a:pt x="174" y="39"/>
                  </a:lnTo>
                  <a:lnTo>
                    <a:pt x="160" y="39"/>
                  </a:lnTo>
                  <a:lnTo>
                    <a:pt x="164" y="27"/>
                  </a:lnTo>
                  <a:lnTo>
                    <a:pt x="153" y="16"/>
                  </a:lnTo>
                  <a:lnTo>
                    <a:pt x="143" y="12"/>
                  </a:lnTo>
                  <a:lnTo>
                    <a:pt x="124" y="16"/>
                  </a:lnTo>
                  <a:lnTo>
                    <a:pt x="131" y="28"/>
                  </a:lnTo>
                  <a:lnTo>
                    <a:pt x="134" y="39"/>
                  </a:lnTo>
                  <a:lnTo>
                    <a:pt x="131" y="49"/>
                  </a:lnTo>
                  <a:lnTo>
                    <a:pt x="114" y="53"/>
                  </a:lnTo>
                  <a:lnTo>
                    <a:pt x="95" y="50"/>
                  </a:lnTo>
                  <a:lnTo>
                    <a:pt x="90" y="43"/>
                  </a:lnTo>
                  <a:lnTo>
                    <a:pt x="70" y="63"/>
                  </a:lnTo>
                  <a:lnTo>
                    <a:pt x="59" y="84"/>
                  </a:lnTo>
                  <a:lnTo>
                    <a:pt x="42" y="112"/>
                  </a:lnTo>
                  <a:lnTo>
                    <a:pt x="31" y="137"/>
                  </a:lnTo>
                  <a:lnTo>
                    <a:pt x="26" y="160"/>
                  </a:lnTo>
                  <a:lnTo>
                    <a:pt x="29" y="172"/>
                  </a:lnTo>
                  <a:lnTo>
                    <a:pt x="49" y="187"/>
                  </a:lnTo>
                  <a:lnTo>
                    <a:pt x="89" y="201"/>
                  </a:lnTo>
                  <a:lnTo>
                    <a:pt x="110" y="207"/>
                  </a:lnTo>
                  <a:lnTo>
                    <a:pt x="131" y="211"/>
                  </a:lnTo>
                  <a:lnTo>
                    <a:pt x="164" y="222"/>
                  </a:lnTo>
                  <a:lnTo>
                    <a:pt x="188" y="229"/>
                  </a:lnTo>
                  <a:lnTo>
                    <a:pt x="190" y="243"/>
                  </a:lnTo>
                  <a:lnTo>
                    <a:pt x="178" y="254"/>
                  </a:lnTo>
                  <a:lnTo>
                    <a:pt x="163" y="257"/>
                  </a:lnTo>
                  <a:lnTo>
                    <a:pt x="141" y="248"/>
                  </a:lnTo>
                  <a:lnTo>
                    <a:pt x="90" y="224"/>
                  </a:lnTo>
                  <a:lnTo>
                    <a:pt x="49" y="210"/>
                  </a:lnTo>
                  <a:lnTo>
                    <a:pt x="21" y="192"/>
                  </a:lnTo>
                  <a:lnTo>
                    <a:pt x="1" y="176"/>
                  </a:lnTo>
                  <a:lnTo>
                    <a:pt x="0" y="158"/>
                  </a:lnTo>
                  <a:lnTo>
                    <a:pt x="9" y="133"/>
                  </a:lnTo>
                  <a:lnTo>
                    <a:pt x="31" y="96"/>
                  </a:lnTo>
                  <a:lnTo>
                    <a:pt x="52" y="65"/>
                  </a:lnTo>
                  <a:lnTo>
                    <a:pt x="76" y="33"/>
                  </a:lnTo>
                  <a:lnTo>
                    <a:pt x="96" y="14"/>
                  </a:lnTo>
                  <a:lnTo>
                    <a:pt x="120" y="6"/>
                  </a:lnTo>
                  <a:lnTo>
                    <a:pt x="110" y="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Freeform 97"/>
            <p:cNvSpPr>
              <a:spLocks/>
            </p:cNvSpPr>
            <p:nvPr/>
          </p:nvSpPr>
          <p:spPr bwMode="auto">
            <a:xfrm>
              <a:off x="4419" y="3780"/>
              <a:ext cx="102" cy="242"/>
            </a:xfrm>
            <a:custGeom>
              <a:avLst/>
              <a:gdLst>
                <a:gd name="T0" fmla="*/ 7 w 102"/>
                <a:gd name="T1" fmla="*/ 18 h 242"/>
                <a:gd name="T2" fmla="*/ 9 w 102"/>
                <a:gd name="T3" fmla="*/ 6 h 242"/>
                <a:gd name="T4" fmla="*/ 25 w 102"/>
                <a:gd name="T5" fmla="*/ 0 h 242"/>
                <a:gd name="T6" fmla="*/ 39 w 102"/>
                <a:gd name="T7" fmla="*/ 0 h 242"/>
                <a:gd name="T8" fmla="*/ 58 w 102"/>
                <a:gd name="T9" fmla="*/ 8 h 242"/>
                <a:gd name="T10" fmla="*/ 75 w 102"/>
                <a:gd name="T11" fmla="*/ 30 h 242"/>
                <a:gd name="T12" fmla="*/ 86 w 102"/>
                <a:gd name="T13" fmla="*/ 53 h 242"/>
                <a:gd name="T14" fmla="*/ 92 w 102"/>
                <a:gd name="T15" fmla="*/ 84 h 242"/>
                <a:gd name="T16" fmla="*/ 98 w 102"/>
                <a:gd name="T17" fmla="*/ 119 h 242"/>
                <a:gd name="T18" fmla="*/ 101 w 102"/>
                <a:gd name="T19" fmla="*/ 154 h 242"/>
                <a:gd name="T20" fmla="*/ 101 w 102"/>
                <a:gd name="T21" fmla="*/ 200 h 242"/>
                <a:gd name="T22" fmla="*/ 92 w 102"/>
                <a:gd name="T23" fmla="*/ 227 h 242"/>
                <a:gd name="T24" fmla="*/ 79 w 102"/>
                <a:gd name="T25" fmla="*/ 238 h 242"/>
                <a:gd name="T26" fmla="*/ 56 w 102"/>
                <a:gd name="T27" fmla="*/ 241 h 242"/>
                <a:gd name="T28" fmla="*/ 32 w 102"/>
                <a:gd name="T29" fmla="*/ 239 h 242"/>
                <a:gd name="T30" fmla="*/ 21 w 102"/>
                <a:gd name="T31" fmla="*/ 227 h 242"/>
                <a:gd name="T32" fmla="*/ 14 w 102"/>
                <a:gd name="T33" fmla="*/ 206 h 242"/>
                <a:gd name="T34" fmla="*/ 7 w 102"/>
                <a:gd name="T35" fmla="*/ 185 h 242"/>
                <a:gd name="T36" fmla="*/ 2 w 102"/>
                <a:gd name="T37" fmla="*/ 145 h 242"/>
                <a:gd name="T38" fmla="*/ 0 w 102"/>
                <a:gd name="T39" fmla="*/ 101 h 242"/>
                <a:gd name="T40" fmla="*/ 0 w 102"/>
                <a:gd name="T41" fmla="*/ 49 h 242"/>
                <a:gd name="T42" fmla="*/ 7 w 102"/>
                <a:gd name="T43" fmla="*/ 27 h 242"/>
                <a:gd name="T44" fmla="*/ 7 w 102"/>
                <a:gd name="T45"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42">
                  <a:moveTo>
                    <a:pt x="7" y="18"/>
                  </a:moveTo>
                  <a:lnTo>
                    <a:pt x="9" y="6"/>
                  </a:lnTo>
                  <a:lnTo>
                    <a:pt x="25" y="0"/>
                  </a:lnTo>
                  <a:lnTo>
                    <a:pt x="39" y="0"/>
                  </a:lnTo>
                  <a:lnTo>
                    <a:pt x="58" y="8"/>
                  </a:lnTo>
                  <a:lnTo>
                    <a:pt x="75" y="30"/>
                  </a:lnTo>
                  <a:lnTo>
                    <a:pt x="86" y="53"/>
                  </a:lnTo>
                  <a:lnTo>
                    <a:pt x="92" y="84"/>
                  </a:lnTo>
                  <a:lnTo>
                    <a:pt x="98" y="119"/>
                  </a:lnTo>
                  <a:lnTo>
                    <a:pt x="101" y="154"/>
                  </a:lnTo>
                  <a:lnTo>
                    <a:pt x="101" y="200"/>
                  </a:lnTo>
                  <a:lnTo>
                    <a:pt x="92" y="227"/>
                  </a:lnTo>
                  <a:lnTo>
                    <a:pt x="79" y="238"/>
                  </a:lnTo>
                  <a:lnTo>
                    <a:pt x="56" y="241"/>
                  </a:lnTo>
                  <a:lnTo>
                    <a:pt x="32" y="239"/>
                  </a:lnTo>
                  <a:lnTo>
                    <a:pt x="21" y="227"/>
                  </a:lnTo>
                  <a:lnTo>
                    <a:pt x="14" y="206"/>
                  </a:lnTo>
                  <a:lnTo>
                    <a:pt x="7" y="185"/>
                  </a:lnTo>
                  <a:lnTo>
                    <a:pt x="2" y="145"/>
                  </a:lnTo>
                  <a:lnTo>
                    <a:pt x="0" y="101"/>
                  </a:lnTo>
                  <a:lnTo>
                    <a:pt x="0" y="49"/>
                  </a:lnTo>
                  <a:lnTo>
                    <a:pt x="7" y="27"/>
                  </a:lnTo>
                  <a:lnTo>
                    <a:pt x="7" y="18"/>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Freeform 98"/>
            <p:cNvSpPr>
              <a:spLocks/>
            </p:cNvSpPr>
            <p:nvPr/>
          </p:nvSpPr>
          <p:spPr bwMode="auto">
            <a:xfrm flipH="1">
              <a:off x="4286" y="3786"/>
              <a:ext cx="153" cy="186"/>
            </a:xfrm>
            <a:custGeom>
              <a:avLst/>
              <a:gdLst>
                <a:gd name="T0" fmla="*/ 8 w 153"/>
                <a:gd name="T1" fmla="*/ 0 h 186"/>
                <a:gd name="T2" fmla="*/ 39 w 153"/>
                <a:gd name="T3" fmla="*/ 3 h 186"/>
                <a:gd name="T4" fmla="*/ 71 w 153"/>
                <a:gd name="T5" fmla="*/ 8 h 186"/>
                <a:gd name="T6" fmla="*/ 105 w 153"/>
                <a:gd name="T7" fmla="*/ 24 h 186"/>
                <a:gd name="T8" fmla="*/ 129 w 153"/>
                <a:gd name="T9" fmla="*/ 37 h 186"/>
                <a:gd name="T10" fmla="*/ 144 w 153"/>
                <a:gd name="T11" fmla="*/ 54 h 186"/>
                <a:gd name="T12" fmla="*/ 152 w 153"/>
                <a:gd name="T13" fmla="*/ 65 h 186"/>
                <a:gd name="T14" fmla="*/ 137 w 153"/>
                <a:gd name="T15" fmla="*/ 94 h 186"/>
                <a:gd name="T16" fmla="*/ 115 w 153"/>
                <a:gd name="T17" fmla="*/ 113 h 186"/>
                <a:gd name="T18" fmla="*/ 86 w 153"/>
                <a:gd name="T19" fmla="*/ 127 h 186"/>
                <a:gd name="T20" fmla="*/ 72 w 153"/>
                <a:gd name="T21" fmla="*/ 134 h 186"/>
                <a:gd name="T22" fmla="*/ 46 w 153"/>
                <a:gd name="T23" fmla="*/ 139 h 186"/>
                <a:gd name="T24" fmla="*/ 46 w 153"/>
                <a:gd name="T25" fmla="*/ 146 h 186"/>
                <a:gd name="T26" fmla="*/ 65 w 153"/>
                <a:gd name="T27" fmla="*/ 154 h 186"/>
                <a:gd name="T28" fmla="*/ 93 w 153"/>
                <a:gd name="T29" fmla="*/ 160 h 186"/>
                <a:gd name="T30" fmla="*/ 119 w 153"/>
                <a:gd name="T31" fmla="*/ 172 h 186"/>
                <a:gd name="T32" fmla="*/ 109 w 153"/>
                <a:gd name="T33" fmla="*/ 182 h 186"/>
                <a:gd name="T34" fmla="*/ 98 w 153"/>
                <a:gd name="T35" fmla="*/ 185 h 186"/>
                <a:gd name="T36" fmla="*/ 82 w 153"/>
                <a:gd name="T37" fmla="*/ 171 h 186"/>
                <a:gd name="T38" fmla="*/ 58 w 153"/>
                <a:gd name="T39" fmla="*/ 164 h 186"/>
                <a:gd name="T40" fmla="*/ 39 w 153"/>
                <a:gd name="T41" fmla="*/ 157 h 186"/>
                <a:gd name="T42" fmla="*/ 39 w 153"/>
                <a:gd name="T43" fmla="*/ 145 h 186"/>
                <a:gd name="T44" fmla="*/ 42 w 153"/>
                <a:gd name="T45" fmla="*/ 131 h 186"/>
                <a:gd name="T46" fmla="*/ 55 w 153"/>
                <a:gd name="T47" fmla="*/ 127 h 186"/>
                <a:gd name="T48" fmla="*/ 93 w 153"/>
                <a:gd name="T49" fmla="*/ 113 h 186"/>
                <a:gd name="T50" fmla="*/ 115 w 153"/>
                <a:gd name="T51" fmla="*/ 92 h 186"/>
                <a:gd name="T52" fmla="*/ 130 w 153"/>
                <a:gd name="T53" fmla="*/ 71 h 186"/>
                <a:gd name="T54" fmla="*/ 126 w 153"/>
                <a:gd name="T55" fmla="*/ 60 h 186"/>
                <a:gd name="T56" fmla="*/ 115 w 153"/>
                <a:gd name="T57" fmla="*/ 48 h 186"/>
                <a:gd name="T58" fmla="*/ 86 w 153"/>
                <a:gd name="T59" fmla="*/ 30 h 186"/>
                <a:gd name="T60" fmla="*/ 51 w 153"/>
                <a:gd name="T61" fmla="*/ 24 h 186"/>
                <a:gd name="T62" fmla="*/ 28 w 153"/>
                <a:gd name="T63" fmla="*/ 23 h 186"/>
                <a:gd name="T64" fmla="*/ 8 w 153"/>
                <a:gd name="T65" fmla="*/ 23 h 186"/>
                <a:gd name="T66" fmla="*/ 0 w 153"/>
                <a:gd name="T67" fmla="*/ 12 h 186"/>
                <a:gd name="T68" fmla="*/ 8 w 153"/>
                <a:gd name="T6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86">
                  <a:moveTo>
                    <a:pt x="8" y="0"/>
                  </a:moveTo>
                  <a:lnTo>
                    <a:pt x="39" y="3"/>
                  </a:lnTo>
                  <a:lnTo>
                    <a:pt x="71" y="8"/>
                  </a:lnTo>
                  <a:lnTo>
                    <a:pt x="105" y="24"/>
                  </a:lnTo>
                  <a:lnTo>
                    <a:pt x="129" y="37"/>
                  </a:lnTo>
                  <a:lnTo>
                    <a:pt x="144" y="54"/>
                  </a:lnTo>
                  <a:lnTo>
                    <a:pt x="152" y="65"/>
                  </a:lnTo>
                  <a:lnTo>
                    <a:pt x="137" y="94"/>
                  </a:lnTo>
                  <a:lnTo>
                    <a:pt x="115" y="113"/>
                  </a:lnTo>
                  <a:lnTo>
                    <a:pt x="86" y="127"/>
                  </a:lnTo>
                  <a:lnTo>
                    <a:pt x="72" y="134"/>
                  </a:lnTo>
                  <a:lnTo>
                    <a:pt x="46" y="139"/>
                  </a:lnTo>
                  <a:lnTo>
                    <a:pt x="46" y="146"/>
                  </a:lnTo>
                  <a:lnTo>
                    <a:pt x="65" y="154"/>
                  </a:lnTo>
                  <a:lnTo>
                    <a:pt x="93" y="160"/>
                  </a:lnTo>
                  <a:lnTo>
                    <a:pt x="119" y="172"/>
                  </a:lnTo>
                  <a:lnTo>
                    <a:pt x="109" y="182"/>
                  </a:lnTo>
                  <a:lnTo>
                    <a:pt x="98" y="185"/>
                  </a:lnTo>
                  <a:lnTo>
                    <a:pt x="82" y="171"/>
                  </a:lnTo>
                  <a:lnTo>
                    <a:pt x="58" y="164"/>
                  </a:lnTo>
                  <a:lnTo>
                    <a:pt x="39" y="157"/>
                  </a:lnTo>
                  <a:lnTo>
                    <a:pt x="39" y="145"/>
                  </a:lnTo>
                  <a:lnTo>
                    <a:pt x="42" y="131"/>
                  </a:lnTo>
                  <a:lnTo>
                    <a:pt x="55" y="127"/>
                  </a:lnTo>
                  <a:lnTo>
                    <a:pt x="93" y="113"/>
                  </a:lnTo>
                  <a:lnTo>
                    <a:pt x="115" y="92"/>
                  </a:lnTo>
                  <a:lnTo>
                    <a:pt x="130" y="71"/>
                  </a:lnTo>
                  <a:lnTo>
                    <a:pt x="126" y="60"/>
                  </a:lnTo>
                  <a:lnTo>
                    <a:pt x="115" y="48"/>
                  </a:lnTo>
                  <a:lnTo>
                    <a:pt x="86" y="30"/>
                  </a:lnTo>
                  <a:lnTo>
                    <a:pt x="51" y="24"/>
                  </a:lnTo>
                  <a:lnTo>
                    <a:pt x="28" y="23"/>
                  </a:lnTo>
                  <a:lnTo>
                    <a:pt x="8" y="23"/>
                  </a:lnTo>
                  <a:lnTo>
                    <a:pt x="0" y="12"/>
                  </a:lnTo>
                  <a:lnTo>
                    <a:pt x="8"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Freeform 99"/>
            <p:cNvSpPr>
              <a:spLocks/>
            </p:cNvSpPr>
            <p:nvPr/>
          </p:nvSpPr>
          <p:spPr bwMode="auto">
            <a:xfrm>
              <a:off x="4478" y="3996"/>
              <a:ext cx="186" cy="301"/>
            </a:xfrm>
            <a:custGeom>
              <a:avLst/>
              <a:gdLst>
                <a:gd name="T0" fmla="*/ 21 w 186"/>
                <a:gd name="T1" fmla="*/ 0 h 301"/>
                <a:gd name="T2" fmla="*/ 4 w 186"/>
                <a:gd name="T3" fmla="*/ 0 h 301"/>
                <a:gd name="T4" fmla="*/ 0 w 186"/>
                <a:gd name="T5" fmla="*/ 22 h 301"/>
                <a:gd name="T6" fmla="*/ 12 w 186"/>
                <a:gd name="T7" fmla="*/ 34 h 301"/>
                <a:gd name="T8" fmla="*/ 50 w 186"/>
                <a:gd name="T9" fmla="*/ 64 h 301"/>
                <a:gd name="T10" fmla="*/ 83 w 186"/>
                <a:gd name="T11" fmla="*/ 102 h 301"/>
                <a:gd name="T12" fmla="*/ 105 w 186"/>
                <a:gd name="T13" fmla="*/ 141 h 301"/>
                <a:gd name="T14" fmla="*/ 108 w 186"/>
                <a:gd name="T15" fmla="*/ 166 h 301"/>
                <a:gd name="T16" fmla="*/ 107 w 186"/>
                <a:gd name="T17" fmla="*/ 185 h 301"/>
                <a:gd name="T18" fmla="*/ 98 w 186"/>
                <a:gd name="T19" fmla="*/ 227 h 301"/>
                <a:gd name="T20" fmla="*/ 86 w 186"/>
                <a:gd name="T21" fmla="*/ 261 h 301"/>
                <a:gd name="T22" fmla="*/ 76 w 186"/>
                <a:gd name="T23" fmla="*/ 281 h 301"/>
                <a:gd name="T24" fmla="*/ 73 w 186"/>
                <a:gd name="T25" fmla="*/ 293 h 301"/>
                <a:gd name="T26" fmla="*/ 83 w 186"/>
                <a:gd name="T27" fmla="*/ 293 h 301"/>
                <a:gd name="T28" fmla="*/ 100 w 186"/>
                <a:gd name="T29" fmla="*/ 290 h 301"/>
                <a:gd name="T30" fmla="*/ 105 w 186"/>
                <a:gd name="T31" fmla="*/ 290 h 301"/>
                <a:gd name="T32" fmla="*/ 139 w 186"/>
                <a:gd name="T33" fmla="*/ 292 h 301"/>
                <a:gd name="T34" fmla="*/ 166 w 186"/>
                <a:gd name="T35" fmla="*/ 300 h 301"/>
                <a:gd name="T36" fmla="*/ 176 w 186"/>
                <a:gd name="T37" fmla="*/ 296 h 301"/>
                <a:gd name="T38" fmla="*/ 185 w 186"/>
                <a:gd name="T39" fmla="*/ 280 h 301"/>
                <a:gd name="T40" fmla="*/ 176 w 186"/>
                <a:gd name="T41" fmla="*/ 271 h 301"/>
                <a:gd name="T42" fmla="*/ 136 w 186"/>
                <a:gd name="T43" fmla="*/ 271 h 301"/>
                <a:gd name="T44" fmla="*/ 108 w 186"/>
                <a:gd name="T45" fmla="*/ 274 h 301"/>
                <a:gd name="T46" fmla="*/ 94 w 186"/>
                <a:gd name="T47" fmla="*/ 280 h 301"/>
                <a:gd name="T48" fmla="*/ 97 w 186"/>
                <a:gd name="T49" fmla="*/ 265 h 301"/>
                <a:gd name="T50" fmla="*/ 111 w 186"/>
                <a:gd name="T51" fmla="*/ 244 h 301"/>
                <a:gd name="T52" fmla="*/ 122 w 186"/>
                <a:gd name="T53" fmla="*/ 209 h 301"/>
                <a:gd name="T54" fmla="*/ 132 w 186"/>
                <a:gd name="T55" fmla="*/ 181 h 301"/>
                <a:gd name="T56" fmla="*/ 125 w 186"/>
                <a:gd name="T57" fmla="*/ 148 h 301"/>
                <a:gd name="T58" fmla="*/ 114 w 186"/>
                <a:gd name="T59" fmla="*/ 113 h 301"/>
                <a:gd name="T60" fmla="*/ 93 w 186"/>
                <a:gd name="T61" fmla="*/ 72 h 301"/>
                <a:gd name="T62" fmla="*/ 62 w 186"/>
                <a:gd name="T63" fmla="*/ 35 h 301"/>
                <a:gd name="T64" fmla="*/ 35 w 186"/>
                <a:gd name="T65" fmla="*/ 9 h 301"/>
                <a:gd name="T66" fmla="*/ 21 w 186"/>
                <a:gd name="T6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1">
                  <a:moveTo>
                    <a:pt x="21" y="0"/>
                  </a:moveTo>
                  <a:lnTo>
                    <a:pt x="4" y="0"/>
                  </a:lnTo>
                  <a:lnTo>
                    <a:pt x="0" y="22"/>
                  </a:lnTo>
                  <a:lnTo>
                    <a:pt x="12" y="34"/>
                  </a:lnTo>
                  <a:lnTo>
                    <a:pt x="50" y="64"/>
                  </a:lnTo>
                  <a:lnTo>
                    <a:pt x="83" y="102"/>
                  </a:lnTo>
                  <a:lnTo>
                    <a:pt x="105" y="141"/>
                  </a:lnTo>
                  <a:lnTo>
                    <a:pt x="108" y="166"/>
                  </a:lnTo>
                  <a:lnTo>
                    <a:pt x="107" y="185"/>
                  </a:lnTo>
                  <a:lnTo>
                    <a:pt x="98" y="227"/>
                  </a:lnTo>
                  <a:lnTo>
                    <a:pt x="86" y="261"/>
                  </a:lnTo>
                  <a:lnTo>
                    <a:pt x="76" y="281"/>
                  </a:lnTo>
                  <a:lnTo>
                    <a:pt x="73" y="293"/>
                  </a:lnTo>
                  <a:lnTo>
                    <a:pt x="83" y="293"/>
                  </a:lnTo>
                  <a:lnTo>
                    <a:pt x="100" y="290"/>
                  </a:lnTo>
                  <a:lnTo>
                    <a:pt x="105" y="290"/>
                  </a:lnTo>
                  <a:lnTo>
                    <a:pt x="139" y="292"/>
                  </a:lnTo>
                  <a:lnTo>
                    <a:pt x="166" y="300"/>
                  </a:lnTo>
                  <a:lnTo>
                    <a:pt x="176" y="296"/>
                  </a:lnTo>
                  <a:lnTo>
                    <a:pt x="185" y="280"/>
                  </a:lnTo>
                  <a:lnTo>
                    <a:pt x="176" y="271"/>
                  </a:lnTo>
                  <a:lnTo>
                    <a:pt x="136" y="271"/>
                  </a:lnTo>
                  <a:lnTo>
                    <a:pt x="108" y="274"/>
                  </a:lnTo>
                  <a:lnTo>
                    <a:pt x="94" y="280"/>
                  </a:lnTo>
                  <a:lnTo>
                    <a:pt x="97" y="265"/>
                  </a:lnTo>
                  <a:lnTo>
                    <a:pt x="111" y="244"/>
                  </a:lnTo>
                  <a:lnTo>
                    <a:pt x="122" y="209"/>
                  </a:lnTo>
                  <a:lnTo>
                    <a:pt x="132" y="181"/>
                  </a:lnTo>
                  <a:lnTo>
                    <a:pt x="125" y="148"/>
                  </a:lnTo>
                  <a:lnTo>
                    <a:pt x="114" y="113"/>
                  </a:lnTo>
                  <a:lnTo>
                    <a:pt x="93" y="72"/>
                  </a:lnTo>
                  <a:lnTo>
                    <a:pt x="62" y="35"/>
                  </a:lnTo>
                  <a:lnTo>
                    <a:pt x="35" y="9"/>
                  </a:lnTo>
                  <a:lnTo>
                    <a:pt x="21" y="0"/>
                  </a:lnTo>
                </a:path>
              </a:pathLst>
            </a:custGeom>
            <a:solidFill>
              <a:srgbClr val="B4B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Freeform 100"/>
            <p:cNvSpPr>
              <a:spLocks/>
            </p:cNvSpPr>
            <p:nvPr/>
          </p:nvSpPr>
          <p:spPr bwMode="auto">
            <a:xfrm rot="1106812">
              <a:off x="4332" y="3974"/>
              <a:ext cx="126" cy="306"/>
            </a:xfrm>
            <a:custGeom>
              <a:avLst/>
              <a:gdLst>
                <a:gd name="T0" fmla="*/ 86 w 126"/>
                <a:gd name="T1" fmla="*/ 0 h 306"/>
                <a:gd name="T2" fmla="*/ 71 w 126"/>
                <a:gd name="T3" fmla="*/ 28 h 306"/>
                <a:gd name="T4" fmla="*/ 59 w 126"/>
                <a:gd name="T5" fmla="*/ 70 h 306"/>
                <a:gd name="T6" fmla="*/ 46 w 126"/>
                <a:gd name="T7" fmla="*/ 117 h 306"/>
                <a:gd name="T8" fmla="*/ 35 w 126"/>
                <a:gd name="T9" fmla="*/ 164 h 306"/>
                <a:gd name="T10" fmla="*/ 35 w 126"/>
                <a:gd name="T11" fmla="*/ 181 h 306"/>
                <a:gd name="T12" fmla="*/ 46 w 126"/>
                <a:gd name="T13" fmla="*/ 212 h 306"/>
                <a:gd name="T14" fmla="*/ 63 w 126"/>
                <a:gd name="T15" fmla="*/ 228 h 306"/>
                <a:gd name="T16" fmla="*/ 79 w 126"/>
                <a:gd name="T17" fmla="*/ 249 h 306"/>
                <a:gd name="T18" fmla="*/ 90 w 126"/>
                <a:gd name="T19" fmla="*/ 264 h 306"/>
                <a:gd name="T20" fmla="*/ 85 w 126"/>
                <a:gd name="T21" fmla="*/ 271 h 306"/>
                <a:gd name="T22" fmla="*/ 58 w 126"/>
                <a:gd name="T23" fmla="*/ 275 h 306"/>
                <a:gd name="T24" fmla="*/ 12 w 126"/>
                <a:gd name="T25" fmla="*/ 281 h 306"/>
                <a:gd name="T26" fmla="*/ 0 w 126"/>
                <a:gd name="T27" fmla="*/ 290 h 306"/>
                <a:gd name="T28" fmla="*/ 11 w 126"/>
                <a:gd name="T29" fmla="*/ 298 h 306"/>
                <a:gd name="T30" fmla="*/ 35 w 126"/>
                <a:gd name="T31" fmla="*/ 305 h 306"/>
                <a:gd name="T32" fmla="*/ 65 w 126"/>
                <a:gd name="T33" fmla="*/ 292 h 306"/>
                <a:gd name="T34" fmla="*/ 86 w 126"/>
                <a:gd name="T35" fmla="*/ 284 h 306"/>
                <a:gd name="T36" fmla="*/ 113 w 126"/>
                <a:gd name="T37" fmla="*/ 281 h 306"/>
                <a:gd name="T38" fmla="*/ 125 w 126"/>
                <a:gd name="T39" fmla="*/ 277 h 306"/>
                <a:gd name="T40" fmla="*/ 120 w 126"/>
                <a:gd name="T41" fmla="*/ 267 h 306"/>
                <a:gd name="T42" fmla="*/ 90 w 126"/>
                <a:gd name="T43" fmla="*/ 240 h 306"/>
                <a:gd name="T44" fmla="*/ 72 w 126"/>
                <a:gd name="T45" fmla="*/ 213 h 306"/>
                <a:gd name="T46" fmla="*/ 56 w 126"/>
                <a:gd name="T47" fmla="*/ 195 h 306"/>
                <a:gd name="T48" fmla="*/ 53 w 126"/>
                <a:gd name="T49" fmla="*/ 176 h 306"/>
                <a:gd name="T50" fmla="*/ 61 w 126"/>
                <a:gd name="T51" fmla="*/ 145 h 306"/>
                <a:gd name="T52" fmla="*/ 78 w 126"/>
                <a:gd name="T53" fmla="*/ 113 h 306"/>
                <a:gd name="T54" fmla="*/ 96 w 126"/>
                <a:gd name="T55" fmla="*/ 59 h 306"/>
                <a:gd name="T56" fmla="*/ 112 w 126"/>
                <a:gd name="T57" fmla="*/ 27 h 306"/>
                <a:gd name="T58" fmla="*/ 110 w 126"/>
                <a:gd name="T59" fmla="*/ 8 h 306"/>
                <a:gd name="T60" fmla="*/ 96 w 126"/>
                <a:gd name="T61" fmla="*/ 0 h 306"/>
                <a:gd name="T62" fmla="*/ 86 w 126"/>
                <a:gd name="T6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6" h="306">
                  <a:moveTo>
                    <a:pt x="86" y="0"/>
                  </a:moveTo>
                  <a:lnTo>
                    <a:pt x="71" y="28"/>
                  </a:lnTo>
                  <a:lnTo>
                    <a:pt x="59" y="70"/>
                  </a:lnTo>
                  <a:lnTo>
                    <a:pt x="46" y="117"/>
                  </a:lnTo>
                  <a:lnTo>
                    <a:pt x="35" y="164"/>
                  </a:lnTo>
                  <a:lnTo>
                    <a:pt x="35" y="181"/>
                  </a:lnTo>
                  <a:lnTo>
                    <a:pt x="46" y="212"/>
                  </a:lnTo>
                  <a:lnTo>
                    <a:pt x="63" y="228"/>
                  </a:lnTo>
                  <a:lnTo>
                    <a:pt x="79" y="249"/>
                  </a:lnTo>
                  <a:lnTo>
                    <a:pt x="90" y="264"/>
                  </a:lnTo>
                  <a:lnTo>
                    <a:pt x="85" y="271"/>
                  </a:lnTo>
                  <a:lnTo>
                    <a:pt x="58" y="275"/>
                  </a:lnTo>
                  <a:lnTo>
                    <a:pt x="12" y="281"/>
                  </a:lnTo>
                  <a:lnTo>
                    <a:pt x="0" y="290"/>
                  </a:lnTo>
                  <a:lnTo>
                    <a:pt x="11" y="298"/>
                  </a:lnTo>
                  <a:lnTo>
                    <a:pt x="35" y="305"/>
                  </a:lnTo>
                  <a:lnTo>
                    <a:pt x="65" y="292"/>
                  </a:lnTo>
                  <a:lnTo>
                    <a:pt x="86" y="284"/>
                  </a:lnTo>
                  <a:lnTo>
                    <a:pt x="113" y="281"/>
                  </a:lnTo>
                  <a:lnTo>
                    <a:pt x="125" y="277"/>
                  </a:lnTo>
                  <a:lnTo>
                    <a:pt x="120" y="267"/>
                  </a:lnTo>
                  <a:lnTo>
                    <a:pt x="90" y="240"/>
                  </a:lnTo>
                  <a:lnTo>
                    <a:pt x="72" y="213"/>
                  </a:lnTo>
                  <a:lnTo>
                    <a:pt x="56" y="195"/>
                  </a:lnTo>
                  <a:lnTo>
                    <a:pt x="53" y="176"/>
                  </a:lnTo>
                  <a:lnTo>
                    <a:pt x="61" y="145"/>
                  </a:lnTo>
                  <a:lnTo>
                    <a:pt x="78" y="113"/>
                  </a:lnTo>
                  <a:lnTo>
                    <a:pt x="96" y="59"/>
                  </a:lnTo>
                  <a:lnTo>
                    <a:pt x="112" y="27"/>
                  </a:lnTo>
                  <a:lnTo>
                    <a:pt x="110" y="8"/>
                  </a:lnTo>
                  <a:lnTo>
                    <a:pt x="96" y="0"/>
                  </a:lnTo>
                  <a:lnTo>
                    <a:pt x="86" y="0"/>
                  </a:lnTo>
                </a:path>
              </a:pathLst>
            </a:custGeom>
            <a:solidFill>
              <a:srgbClr val="B4B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9" name="Group 103"/>
          <p:cNvGrpSpPr>
            <a:grpSpLocks/>
          </p:cNvGrpSpPr>
          <p:nvPr/>
        </p:nvGrpSpPr>
        <p:grpSpPr bwMode="auto">
          <a:xfrm>
            <a:off x="8580783" y="4505362"/>
            <a:ext cx="1158700" cy="2352638"/>
            <a:chOff x="4830" y="3430"/>
            <a:chExt cx="423" cy="890"/>
          </a:xfrm>
        </p:grpSpPr>
        <p:sp>
          <p:nvSpPr>
            <p:cNvPr id="50" name="Freeform 67"/>
            <p:cNvSpPr>
              <a:spLocks/>
            </p:cNvSpPr>
            <p:nvPr/>
          </p:nvSpPr>
          <p:spPr bwMode="auto">
            <a:xfrm>
              <a:off x="4830" y="3584"/>
              <a:ext cx="191" cy="258"/>
            </a:xfrm>
            <a:custGeom>
              <a:avLst/>
              <a:gdLst>
                <a:gd name="T0" fmla="*/ 110 w 191"/>
                <a:gd name="T1" fmla="*/ 6 h 258"/>
                <a:gd name="T2" fmla="*/ 134 w 191"/>
                <a:gd name="T3" fmla="*/ 0 h 258"/>
                <a:gd name="T4" fmla="*/ 153 w 191"/>
                <a:gd name="T5" fmla="*/ 1 h 258"/>
                <a:gd name="T6" fmla="*/ 168 w 191"/>
                <a:gd name="T7" fmla="*/ 9 h 258"/>
                <a:gd name="T8" fmla="*/ 178 w 191"/>
                <a:gd name="T9" fmla="*/ 24 h 258"/>
                <a:gd name="T10" fmla="*/ 174 w 191"/>
                <a:gd name="T11" fmla="*/ 39 h 258"/>
                <a:gd name="T12" fmla="*/ 160 w 191"/>
                <a:gd name="T13" fmla="*/ 39 h 258"/>
                <a:gd name="T14" fmla="*/ 164 w 191"/>
                <a:gd name="T15" fmla="*/ 27 h 258"/>
                <a:gd name="T16" fmla="*/ 153 w 191"/>
                <a:gd name="T17" fmla="*/ 16 h 258"/>
                <a:gd name="T18" fmla="*/ 143 w 191"/>
                <a:gd name="T19" fmla="*/ 12 h 258"/>
                <a:gd name="T20" fmla="*/ 124 w 191"/>
                <a:gd name="T21" fmla="*/ 16 h 258"/>
                <a:gd name="T22" fmla="*/ 131 w 191"/>
                <a:gd name="T23" fmla="*/ 28 h 258"/>
                <a:gd name="T24" fmla="*/ 134 w 191"/>
                <a:gd name="T25" fmla="*/ 39 h 258"/>
                <a:gd name="T26" fmla="*/ 131 w 191"/>
                <a:gd name="T27" fmla="*/ 49 h 258"/>
                <a:gd name="T28" fmla="*/ 114 w 191"/>
                <a:gd name="T29" fmla="*/ 53 h 258"/>
                <a:gd name="T30" fmla="*/ 95 w 191"/>
                <a:gd name="T31" fmla="*/ 50 h 258"/>
                <a:gd name="T32" fmla="*/ 90 w 191"/>
                <a:gd name="T33" fmla="*/ 43 h 258"/>
                <a:gd name="T34" fmla="*/ 70 w 191"/>
                <a:gd name="T35" fmla="*/ 63 h 258"/>
                <a:gd name="T36" fmla="*/ 59 w 191"/>
                <a:gd name="T37" fmla="*/ 84 h 258"/>
                <a:gd name="T38" fmla="*/ 42 w 191"/>
                <a:gd name="T39" fmla="*/ 112 h 258"/>
                <a:gd name="T40" fmla="*/ 31 w 191"/>
                <a:gd name="T41" fmla="*/ 137 h 258"/>
                <a:gd name="T42" fmla="*/ 26 w 191"/>
                <a:gd name="T43" fmla="*/ 160 h 258"/>
                <a:gd name="T44" fmla="*/ 29 w 191"/>
                <a:gd name="T45" fmla="*/ 172 h 258"/>
                <a:gd name="T46" fmla="*/ 49 w 191"/>
                <a:gd name="T47" fmla="*/ 187 h 258"/>
                <a:gd name="T48" fmla="*/ 89 w 191"/>
                <a:gd name="T49" fmla="*/ 201 h 258"/>
                <a:gd name="T50" fmla="*/ 110 w 191"/>
                <a:gd name="T51" fmla="*/ 207 h 258"/>
                <a:gd name="T52" fmla="*/ 131 w 191"/>
                <a:gd name="T53" fmla="*/ 211 h 258"/>
                <a:gd name="T54" fmla="*/ 164 w 191"/>
                <a:gd name="T55" fmla="*/ 222 h 258"/>
                <a:gd name="T56" fmla="*/ 188 w 191"/>
                <a:gd name="T57" fmla="*/ 229 h 258"/>
                <a:gd name="T58" fmla="*/ 190 w 191"/>
                <a:gd name="T59" fmla="*/ 243 h 258"/>
                <a:gd name="T60" fmla="*/ 178 w 191"/>
                <a:gd name="T61" fmla="*/ 254 h 258"/>
                <a:gd name="T62" fmla="*/ 163 w 191"/>
                <a:gd name="T63" fmla="*/ 257 h 258"/>
                <a:gd name="T64" fmla="*/ 141 w 191"/>
                <a:gd name="T65" fmla="*/ 248 h 258"/>
                <a:gd name="T66" fmla="*/ 90 w 191"/>
                <a:gd name="T67" fmla="*/ 224 h 258"/>
                <a:gd name="T68" fmla="*/ 49 w 191"/>
                <a:gd name="T69" fmla="*/ 210 h 258"/>
                <a:gd name="T70" fmla="*/ 21 w 191"/>
                <a:gd name="T71" fmla="*/ 192 h 258"/>
                <a:gd name="T72" fmla="*/ 1 w 191"/>
                <a:gd name="T73" fmla="*/ 176 h 258"/>
                <a:gd name="T74" fmla="*/ 0 w 191"/>
                <a:gd name="T75" fmla="*/ 158 h 258"/>
                <a:gd name="T76" fmla="*/ 9 w 191"/>
                <a:gd name="T77" fmla="*/ 133 h 258"/>
                <a:gd name="T78" fmla="*/ 31 w 191"/>
                <a:gd name="T79" fmla="*/ 96 h 258"/>
                <a:gd name="T80" fmla="*/ 52 w 191"/>
                <a:gd name="T81" fmla="*/ 65 h 258"/>
                <a:gd name="T82" fmla="*/ 76 w 191"/>
                <a:gd name="T83" fmla="*/ 33 h 258"/>
                <a:gd name="T84" fmla="*/ 96 w 191"/>
                <a:gd name="T85" fmla="*/ 14 h 258"/>
                <a:gd name="T86" fmla="*/ 120 w 191"/>
                <a:gd name="T87" fmla="*/ 6 h 258"/>
                <a:gd name="T88" fmla="*/ 110 w 191"/>
                <a:gd name="T89" fmla="*/ 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258">
                  <a:moveTo>
                    <a:pt x="110" y="6"/>
                  </a:moveTo>
                  <a:lnTo>
                    <a:pt x="134" y="0"/>
                  </a:lnTo>
                  <a:lnTo>
                    <a:pt x="153" y="1"/>
                  </a:lnTo>
                  <a:lnTo>
                    <a:pt x="168" y="9"/>
                  </a:lnTo>
                  <a:lnTo>
                    <a:pt x="178" y="24"/>
                  </a:lnTo>
                  <a:lnTo>
                    <a:pt x="174" y="39"/>
                  </a:lnTo>
                  <a:lnTo>
                    <a:pt x="160" y="39"/>
                  </a:lnTo>
                  <a:lnTo>
                    <a:pt x="164" y="27"/>
                  </a:lnTo>
                  <a:lnTo>
                    <a:pt x="153" y="16"/>
                  </a:lnTo>
                  <a:lnTo>
                    <a:pt x="143" y="12"/>
                  </a:lnTo>
                  <a:lnTo>
                    <a:pt x="124" y="16"/>
                  </a:lnTo>
                  <a:lnTo>
                    <a:pt x="131" y="28"/>
                  </a:lnTo>
                  <a:lnTo>
                    <a:pt x="134" y="39"/>
                  </a:lnTo>
                  <a:lnTo>
                    <a:pt x="131" y="49"/>
                  </a:lnTo>
                  <a:lnTo>
                    <a:pt x="114" y="53"/>
                  </a:lnTo>
                  <a:lnTo>
                    <a:pt x="95" y="50"/>
                  </a:lnTo>
                  <a:lnTo>
                    <a:pt x="90" y="43"/>
                  </a:lnTo>
                  <a:lnTo>
                    <a:pt x="70" y="63"/>
                  </a:lnTo>
                  <a:lnTo>
                    <a:pt x="59" y="84"/>
                  </a:lnTo>
                  <a:lnTo>
                    <a:pt x="42" y="112"/>
                  </a:lnTo>
                  <a:lnTo>
                    <a:pt x="31" y="137"/>
                  </a:lnTo>
                  <a:lnTo>
                    <a:pt x="26" y="160"/>
                  </a:lnTo>
                  <a:lnTo>
                    <a:pt x="29" y="172"/>
                  </a:lnTo>
                  <a:lnTo>
                    <a:pt x="49" y="187"/>
                  </a:lnTo>
                  <a:lnTo>
                    <a:pt x="89" y="201"/>
                  </a:lnTo>
                  <a:lnTo>
                    <a:pt x="110" y="207"/>
                  </a:lnTo>
                  <a:lnTo>
                    <a:pt x="131" y="211"/>
                  </a:lnTo>
                  <a:lnTo>
                    <a:pt x="164" y="222"/>
                  </a:lnTo>
                  <a:lnTo>
                    <a:pt x="188" y="229"/>
                  </a:lnTo>
                  <a:lnTo>
                    <a:pt x="190" y="243"/>
                  </a:lnTo>
                  <a:lnTo>
                    <a:pt x="178" y="254"/>
                  </a:lnTo>
                  <a:lnTo>
                    <a:pt x="163" y="257"/>
                  </a:lnTo>
                  <a:lnTo>
                    <a:pt x="141" y="248"/>
                  </a:lnTo>
                  <a:lnTo>
                    <a:pt x="90" y="224"/>
                  </a:lnTo>
                  <a:lnTo>
                    <a:pt x="49" y="210"/>
                  </a:lnTo>
                  <a:lnTo>
                    <a:pt x="21" y="192"/>
                  </a:lnTo>
                  <a:lnTo>
                    <a:pt x="1" y="176"/>
                  </a:lnTo>
                  <a:lnTo>
                    <a:pt x="0" y="158"/>
                  </a:lnTo>
                  <a:lnTo>
                    <a:pt x="9" y="133"/>
                  </a:lnTo>
                  <a:lnTo>
                    <a:pt x="31" y="96"/>
                  </a:lnTo>
                  <a:lnTo>
                    <a:pt x="52" y="65"/>
                  </a:lnTo>
                  <a:lnTo>
                    <a:pt x="76" y="33"/>
                  </a:lnTo>
                  <a:lnTo>
                    <a:pt x="96" y="14"/>
                  </a:lnTo>
                  <a:lnTo>
                    <a:pt x="120" y="6"/>
                  </a:lnTo>
                  <a:lnTo>
                    <a:pt x="110" y="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Freeform 68"/>
            <p:cNvSpPr>
              <a:spLocks/>
            </p:cNvSpPr>
            <p:nvPr/>
          </p:nvSpPr>
          <p:spPr bwMode="auto">
            <a:xfrm>
              <a:off x="5008" y="3798"/>
              <a:ext cx="102" cy="242"/>
            </a:xfrm>
            <a:custGeom>
              <a:avLst/>
              <a:gdLst>
                <a:gd name="T0" fmla="*/ 7 w 102"/>
                <a:gd name="T1" fmla="*/ 18 h 242"/>
                <a:gd name="T2" fmla="*/ 9 w 102"/>
                <a:gd name="T3" fmla="*/ 6 h 242"/>
                <a:gd name="T4" fmla="*/ 25 w 102"/>
                <a:gd name="T5" fmla="*/ 0 h 242"/>
                <a:gd name="T6" fmla="*/ 39 w 102"/>
                <a:gd name="T7" fmla="*/ 0 h 242"/>
                <a:gd name="T8" fmla="*/ 58 w 102"/>
                <a:gd name="T9" fmla="*/ 8 h 242"/>
                <a:gd name="T10" fmla="*/ 75 w 102"/>
                <a:gd name="T11" fmla="*/ 30 h 242"/>
                <a:gd name="T12" fmla="*/ 86 w 102"/>
                <a:gd name="T13" fmla="*/ 53 h 242"/>
                <a:gd name="T14" fmla="*/ 92 w 102"/>
                <a:gd name="T15" fmla="*/ 84 h 242"/>
                <a:gd name="T16" fmla="*/ 98 w 102"/>
                <a:gd name="T17" fmla="*/ 119 h 242"/>
                <a:gd name="T18" fmla="*/ 101 w 102"/>
                <a:gd name="T19" fmla="*/ 154 h 242"/>
                <a:gd name="T20" fmla="*/ 101 w 102"/>
                <a:gd name="T21" fmla="*/ 200 h 242"/>
                <a:gd name="T22" fmla="*/ 92 w 102"/>
                <a:gd name="T23" fmla="*/ 227 h 242"/>
                <a:gd name="T24" fmla="*/ 79 w 102"/>
                <a:gd name="T25" fmla="*/ 238 h 242"/>
                <a:gd name="T26" fmla="*/ 56 w 102"/>
                <a:gd name="T27" fmla="*/ 241 h 242"/>
                <a:gd name="T28" fmla="*/ 32 w 102"/>
                <a:gd name="T29" fmla="*/ 239 h 242"/>
                <a:gd name="T30" fmla="*/ 21 w 102"/>
                <a:gd name="T31" fmla="*/ 227 h 242"/>
                <a:gd name="T32" fmla="*/ 14 w 102"/>
                <a:gd name="T33" fmla="*/ 206 h 242"/>
                <a:gd name="T34" fmla="*/ 7 w 102"/>
                <a:gd name="T35" fmla="*/ 185 h 242"/>
                <a:gd name="T36" fmla="*/ 2 w 102"/>
                <a:gd name="T37" fmla="*/ 145 h 242"/>
                <a:gd name="T38" fmla="*/ 0 w 102"/>
                <a:gd name="T39" fmla="*/ 101 h 242"/>
                <a:gd name="T40" fmla="*/ 0 w 102"/>
                <a:gd name="T41" fmla="*/ 49 h 242"/>
                <a:gd name="T42" fmla="*/ 7 w 102"/>
                <a:gd name="T43" fmla="*/ 27 h 242"/>
                <a:gd name="T44" fmla="*/ 7 w 102"/>
                <a:gd name="T45"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42">
                  <a:moveTo>
                    <a:pt x="7" y="18"/>
                  </a:moveTo>
                  <a:lnTo>
                    <a:pt x="9" y="6"/>
                  </a:lnTo>
                  <a:lnTo>
                    <a:pt x="25" y="0"/>
                  </a:lnTo>
                  <a:lnTo>
                    <a:pt x="39" y="0"/>
                  </a:lnTo>
                  <a:lnTo>
                    <a:pt x="58" y="8"/>
                  </a:lnTo>
                  <a:lnTo>
                    <a:pt x="75" y="30"/>
                  </a:lnTo>
                  <a:lnTo>
                    <a:pt x="86" y="53"/>
                  </a:lnTo>
                  <a:lnTo>
                    <a:pt x="92" y="84"/>
                  </a:lnTo>
                  <a:lnTo>
                    <a:pt x="98" y="119"/>
                  </a:lnTo>
                  <a:lnTo>
                    <a:pt x="101" y="154"/>
                  </a:lnTo>
                  <a:lnTo>
                    <a:pt x="101" y="200"/>
                  </a:lnTo>
                  <a:lnTo>
                    <a:pt x="92" y="227"/>
                  </a:lnTo>
                  <a:lnTo>
                    <a:pt x="79" y="238"/>
                  </a:lnTo>
                  <a:lnTo>
                    <a:pt x="56" y="241"/>
                  </a:lnTo>
                  <a:lnTo>
                    <a:pt x="32" y="239"/>
                  </a:lnTo>
                  <a:lnTo>
                    <a:pt x="21" y="227"/>
                  </a:lnTo>
                  <a:lnTo>
                    <a:pt x="14" y="206"/>
                  </a:lnTo>
                  <a:lnTo>
                    <a:pt x="7" y="185"/>
                  </a:lnTo>
                  <a:lnTo>
                    <a:pt x="2" y="145"/>
                  </a:lnTo>
                  <a:lnTo>
                    <a:pt x="0" y="101"/>
                  </a:lnTo>
                  <a:lnTo>
                    <a:pt x="0" y="49"/>
                  </a:lnTo>
                  <a:lnTo>
                    <a:pt x="7" y="27"/>
                  </a:lnTo>
                  <a:lnTo>
                    <a:pt x="7" y="18"/>
                  </a:lnTo>
                </a:path>
              </a:pathLst>
            </a:custGeom>
            <a:solidFill>
              <a:srgbClr val="CC66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Freeform 69"/>
            <p:cNvSpPr>
              <a:spLocks/>
            </p:cNvSpPr>
            <p:nvPr/>
          </p:nvSpPr>
          <p:spPr bwMode="auto">
            <a:xfrm>
              <a:off x="5055" y="3804"/>
              <a:ext cx="153" cy="186"/>
            </a:xfrm>
            <a:custGeom>
              <a:avLst/>
              <a:gdLst>
                <a:gd name="T0" fmla="*/ 8 w 153"/>
                <a:gd name="T1" fmla="*/ 0 h 186"/>
                <a:gd name="T2" fmla="*/ 39 w 153"/>
                <a:gd name="T3" fmla="*/ 3 h 186"/>
                <a:gd name="T4" fmla="*/ 71 w 153"/>
                <a:gd name="T5" fmla="*/ 8 h 186"/>
                <a:gd name="T6" fmla="*/ 105 w 153"/>
                <a:gd name="T7" fmla="*/ 24 h 186"/>
                <a:gd name="T8" fmla="*/ 129 w 153"/>
                <a:gd name="T9" fmla="*/ 37 h 186"/>
                <a:gd name="T10" fmla="*/ 144 w 153"/>
                <a:gd name="T11" fmla="*/ 54 h 186"/>
                <a:gd name="T12" fmla="*/ 152 w 153"/>
                <a:gd name="T13" fmla="*/ 65 h 186"/>
                <a:gd name="T14" fmla="*/ 137 w 153"/>
                <a:gd name="T15" fmla="*/ 94 h 186"/>
                <a:gd name="T16" fmla="*/ 115 w 153"/>
                <a:gd name="T17" fmla="*/ 113 h 186"/>
                <a:gd name="T18" fmla="*/ 86 w 153"/>
                <a:gd name="T19" fmla="*/ 127 h 186"/>
                <a:gd name="T20" fmla="*/ 72 w 153"/>
                <a:gd name="T21" fmla="*/ 134 h 186"/>
                <a:gd name="T22" fmla="*/ 46 w 153"/>
                <a:gd name="T23" fmla="*/ 139 h 186"/>
                <a:gd name="T24" fmla="*/ 46 w 153"/>
                <a:gd name="T25" fmla="*/ 146 h 186"/>
                <a:gd name="T26" fmla="*/ 65 w 153"/>
                <a:gd name="T27" fmla="*/ 154 h 186"/>
                <a:gd name="T28" fmla="*/ 93 w 153"/>
                <a:gd name="T29" fmla="*/ 160 h 186"/>
                <a:gd name="T30" fmla="*/ 119 w 153"/>
                <a:gd name="T31" fmla="*/ 172 h 186"/>
                <a:gd name="T32" fmla="*/ 109 w 153"/>
                <a:gd name="T33" fmla="*/ 182 h 186"/>
                <a:gd name="T34" fmla="*/ 98 w 153"/>
                <a:gd name="T35" fmla="*/ 185 h 186"/>
                <a:gd name="T36" fmla="*/ 82 w 153"/>
                <a:gd name="T37" fmla="*/ 171 h 186"/>
                <a:gd name="T38" fmla="*/ 58 w 153"/>
                <a:gd name="T39" fmla="*/ 164 h 186"/>
                <a:gd name="T40" fmla="*/ 39 w 153"/>
                <a:gd name="T41" fmla="*/ 157 h 186"/>
                <a:gd name="T42" fmla="*/ 39 w 153"/>
                <a:gd name="T43" fmla="*/ 145 h 186"/>
                <a:gd name="T44" fmla="*/ 42 w 153"/>
                <a:gd name="T45" fmla="*/ 131 h 186"/>
                <a:gd name="T46" fmla="*/ 55 w 153"/>
                <a:gd name="T47" fmla="*/ 127 h 186"/>
                <a:gd name="T48" fmla="*/ 93 w 153"/>
                <a:gd name="T49" fmla="*/ 113 h 186"/>
                <a:gd name="T50" fmla="*/ 115 w 153"/>
                <a:gd name="T51" fmla="*/ 92 h 186"/>
                <a:gd name="T52" fmla="*/ 130 w 153"/>
                <a:gd name="T53" fmla="*/ 71 h 186"/>
                <a:gd name="T54" fmla="*/ 126 w 153"/>
                <a:gd name="T55" fmla="*/ 60 h 186"/>
                <a:gd name="T56" fmla="*/ 115 w 153"/>
                <a:gd name="T57" fmla="*/ 48 h 186"/>
                <a:gd name="T58" fmla="*/ 86 w 153"/>
                <a:gd name="T59" fmla="*/ 30 h 186"/>
                <a:gd name="T60" fmla="*/ 51 w 153"/>
                <a:gd name="T61" fmla="*/ 24 h 186"/>
                <a:gd name="T62" fmla="*/ 28 w 153"/>
                <a:gd name="T63" fmla="*/ 23 h 186"/>
                <a:gd name="T64" fmla="*/ 8 w 153"/>
                <a:gd name="T65" fmla="*/ 23 h 186"/>
                <a:gd name="T66" fmla="*/ 0 w 153"/>
                <a:gd name="T67" fmla="*/ 12 h 186"/>
                <a:gd name="T68" fmla="*/ 8 w 153"/>
                <a:gd name="T6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86">
                  <a:moveTo>
                    <a:pt x="8" y="0"/>
                  </a:moveTo>
                  <a:lnTo>
                    <a:pt x="39" y="3"/>
                  </a:lnTo>
                  <a:lnTo>
                    <a:pt x="71" y="8"/>
                  </a:lnTo>
                  <a:lnTo>
                    <a:pt x="105" y="24"/>
                  </a:lnTo>
                  <a:lnTo>
                    <a:pt x="129" y="37"/>
                  </a:lnTo>
                  <a:lnTo>
                    <a:pt x="144" y="54"/>
                  </a:lnTo>
                  <a:lnTo>
                    <a:pt x="152" y="65"/>
                  </a:lnTo>
                  <a:lnTo>
                    <a:pt x="137" y="94"/>
                  </a:lnTo>
                  <a:lnTo>
                    <a:pt x="115" y="113"/>
                  </a:lnTo>
                  <a:lnTo>
                    <a:pt x="86" y="127"/>
                  </a:lnTo>
                  <a:lnTo>
                    <a:pt x="72" y="134"/>
                  </a:lnTo>
                  <a:lnTo>
                    <a:pt x="46" y="139"/>
                  </a:lnTo>
                  <a:lnTo>
                    <a:pt x="46" y="146"/>
                  </a:lnTo>
                  <a:lnTo>
                    <a:pt x="65" y="154"/>
                  </a:lnTo>
                  <a:lnTo>
                    <a:pt x="93" y="160"/>
                  </a:lnTo>
                  <a:lnTo>
                    <a:pt x="119" y="172"/>
                  </a:lnTo>
                  <a:lnTo>
                    <a:pt x="109" y="182"/>
                  </a:lnTo>
                  <a:lnTo>
                    <a:pt x="98" y="185"/>
                  </a:lnTo>
                  <a:lnTo>
                    <a:pt x="82" y="171"/>
                  </a:lnTo>
                  <a:lnTo>
                    <a:pt x="58" y="164"/>
                  </a:lnTo>
                  <a:lnTo>
                    <a:pt x="39" y="157"/>
                  </a:lnTo>
                  <a:lnTo>
                    <a:pt x="39" y="145"/>
                  </a:lnTo>
                  <a:lnTo>
                    <a:pt x="42" y="131"/>
                  </a:lnTo>
                  <a:lnTo>
                    <a:pt x="55" y="127"/>
                  </a:lnTo>
                  <a:lnTo>
                    <a:pt x="93" y="113"/>
                  </a:lnTo>
                  <a:lnTo>
                    <a:pt x="115" y="92"/>
                  </a:lnTo>
                  <a:lnTo>
                    <a:pt x="130" y="71"/>
                  </a:lnTo>
                  <a:lnTo>
                    <a:pt x="126" y="60"/>
                  </a:lnTo>
                  <a:lnTo>
                    <a:pt x="115" y="48"/>
                  </a:lnTo>
                  <a:lnTo>
                    <a:pt x="86" y="30"/>
                  </a:lnTo>
                  <a:lnTo>
                    <a:pt x="51" y="24"/>
                  </a:lnTo>
                  <a:lnTo>
                    <a:pt x="28" y="23"/>
                  </a:lnTo>
                  <a:lnTo>
                    <a:pt x="8" y="23"/>
                  </a:lnTo>
                  <a:lnTo>
                    <a:pt x="0" y="12"/>
                  </a:lnTo>
                  <a:lnTo>
                    <a:pt x="8"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Freeform 70"/>
            <p:cNvSpPr>
              <a:spLocks/>
            </p:cNvSpPr>
            <p:nvPr/>
          </p:nvSpPr>
          <p:spPr bwMode="auto">
            <a:xfrm>
              <a:off x="5067" y="4014"/>
              <a:ext cx="186" cy="301"/>
            </a:xfrm>
            <a:custGeom>
              <a:avLst/>
              <a:gdLst>
                <a:gd name="T0" fmla="*/ 21 w 186"/>
                <a:gd name="T1" fmla="*/ 0 h 301"/>
                <a:gd name="T2" fmla="*/ 4 w 186"/>
                <a:gd name="T3" fmla="*/ 0 h 301"/>
                <a:gd name="T4" fmla="*/ 0 w 186"/>
                <a:gd name="T5" fmla="*/ 22 h 301"/>
                <a:gd name="T6" fmla="*/ 12 w 186"/>
                <a:gd name="T7" fmla="*/ 34 h 301"/>
                <a:gd name="T8" fmla="*/ 50 w 186"/>
                <a:gd name="T9" fmla="*/ 64 h 301"/>
                <a:gd name="T10" fmla="*/ 83 w 186"/>
                <a:gd name="T11" fmla="*/ 102 h 301"/>
                <a:gd name="T12" fmla="*/ 105 w 186"/>
                <a:gd name="T13" fmla="*/ 141 h 301"/>
                <a:gd name="T14" fmla="*/ 108 w 186"/>
                <a:gd name="T15" fmla="*/ 166 h 301"/>
                <a:gd name="T16" fmla="*/ 107 w 186"/>
                <a:gd name="T17" fmla="*/ 185 h 301"/>
                <a:gd name="T18" fmla="*/ 98 w 186"/>
                <a:gd name="T19" fmla="*/ 227 h 301"/>
                <a:gd name="T20" fmla="*/ 86 w 186"/>
                <a:gd name="T21" fmla="*/ 261 h 301"/>
                <a:gd name="T22" fmla="*/ 76 w 186"/>
                <a:gd name="T23" fmla="*/ 281 h 301"/>
                <a:gd name="T24" fmla="*/ 73 w 186"/>
                <a:gd name="T25" fmla="*/ 293 h 301"/>
                <a:gd name="T26" fmla="*/ 83 w 186"/>
                <a:gd name="T27" fmla="*/ 293 h 301"/>
                <a:gd name="T28" fmla="*/ 100 w 186"/>
                <a:gd name="T29" fmla="*/ 290 h 301"/>
                <a:gd name="T30" fmla="*/ 105 w 186"/>
                <a:gd name="T31" fmla="*/ 290 h 301"/>
                <a:gd name="T32" fmla="*/ 139 w 186"/>
                <a:gd name="T33" fmla="*/ 292 h 301"/>
                <a:gd name="T34" fmla="*/ 166 w 186"/>
                <a:gd name="T35" fmla="*/ 300 h 301"/>
                <a:gd name="T36" fmla="*/ 176 w 186"/>
                <a:gd name="T37" fmla="*/ 296 h 301"/>
                <a:gd name="T38" fmla="*/ 185 w 186"/>
                <a:gd name="T39" fmla="*/ 280 h 301"/>
                <a:gd name="T40" fmla="*/ 176 w 186"/>
                <a:gd name="T41" fmla="*/ 271 h 301"/>
                <a:gd name="T42" fmla="*/ 136 w 186"/>
                <a:gd name="T43" fmla="*/ 271 h 301"/>
                <a:gd name="T44" fmla="*/ 108 w 186"/>
                <a:gd name="T45" fmla="*/ 274 h 301"/>
                <a:gd name="T46" fmla="*/ 94 w 186"/>
                <a:gd name="T47" fmla="*/ 280 h 301"/>
                <a:gd name="T48" fmla="*/ 97 w 186"/>
                <a:gd name="T49" fmla="*/ 265 h 301"/>
                <a:gd name="T50" fmla="*/ 111 w 186"/>
                <a:gd name="T51" fmla="*/ 244 h 301"/>
                <a:gd name="T52" fmla="*/ 122 w 186"/>
                <a:gd name="T53" fmla="*/ 209 h 301"/>
                <a:gd name="T54" fmla="*/ 132 w 186"/>
                <a:gd name="T55" fmla="*/ 181 h 301"/>
                <a:gd name="T56" fmla="*/ 125 w 186"/>
                <a:gd name="T57" fmla="*/ 148 h 301"/>
                <a:gd name="T58" fmla="*/ 114 w 186"/>
                <a:gd name="T59" fmla="*/ 113 h 301"/>
                <a:gd name="T60" fmla="*/ 93 w 186"/>
                <a:gd name="T61" fmla="*/ 72 h 301"/>
                <a:gd name="T62" fmla="*/ 62 w 186"/>
                <a:gd name="T63" fmla="*/ 35 h 301"/>
                <a:gd name="T64" fmla="*/ 35 w 186"/>
                <a:gd name="T65" fmla="*/ 9 h 301"/>
                <a:gd name="T66" fmla="*/ 21 w 186"/>
                <a:gd name="T6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1">
                  <a:moveTo>
                    <a:pt x="21" y="0"/>
                  </a:moveTo>
                  <a:lnTo>
                    <a:pt x="4" y="0"/>
                  </a:lnTo>
                  <a:lnTo>
                    <a:pt x="0" y="22"/>
                  </a:lnTo>
                  <a:lnTo>
                    <a:pt x="12" y="34"/>
                  </a:lnTo>
                  <a:lnTo>
                    <a:pt x="50" y="64"/>
                  </a:lnTo>
                  <a:lnTo>
                    <a:pt x="83" y="102"/>
                  </a:lnTo>
                  <a:lnTo>
                    <a:pt x="105" y="141"/>
                  </a:lnTo>
                  <a:lnTo>
                    <a:pt x="108" y="166"/>
                  </a:lnTo>
                  <a:lnTo>
                    <a:pt x="107" y="185"/>
                  </a:lnTo>
                  <a:lnTo>
                    <a:pt x="98" y="227"/>
                  </a:lnTo>
                  <a:lnTo>
                    <a:pt x="86" y="261"/>
                  </a:lnTo>
                  <a:lnTo>
                    <a:pt x="76" y="281"/>
                  </a:lnTo>
                  <a:lnTo>
                    <a:pt x="73" y="293"/>
                  </a:lnTo>
                  <a:lnTo>
                    <a:pt x="83" y="293"/>
                  </a:lnTo>
                  <a:lnTo>
                    <a:pt x="100" y="290"/>
                  </a:lnTo>
                  <a:lnTo>
                    <a:pt x="105" y="290"/>
                  </a:lnTo>
                  <a:lnTo>
                    <a:pt x="139" y="292"/>
                  </a:lnTo>
                  <a:lnTo>
                    <a:pt x="166" y="300"/>
                  </a:lnTo>
                  <a:lnTo>
                    <a:pt x="176" y="296"/>
                  </a:lnTo>
                  <a:lnTo>
                    <a:pt x="185" y="280"/>
                  </a:lnTo>
                  <a:lnTo>
                    <a:pt x="176" y="271"/>
                  </a:lnTo>
                  <a:lnTo>
                    <a:pt x="136" y="271"/>
                  </a:lnTo>
                  <a:lnTo>
                    <a:pt x="108" y="274"/>
                  </a:lnTo>
                  <a:lnTo>
                    <a:pt x="94" y="280"/>
                  </a:lnTo>
                  <a:lnTo>
                    <a:pt x="97" y="265"/>
                  </a:lnTo>
                  <a:lnTo>
                    <a:pt x="111" y="244"/>
                  </a:lnTo>
                  <a:lnTo>
                    <a:pt x="122" y="209"/>
                  </a:lnTo>
                  <a:lnTo>
                    <a:pt x="132" y="181"/>
                  </a:lnTo>
                  <a:lnTo>
                    <a:pt x="125" y="148"/>
                  </a:lnTo>
                  <a:lnTo>
                    <a:pt x="114" y="113"/>
                  </a:lnTo>
                  <a:lnTo>
                    <a:pt x="93" y="72"/>
                  </a:lnTo>
                  <a:lnTo>
                    <a:pt x="62" y="35"/>
                  </a:lnTo>
                  <a:lnTo>
                    <a:pt x="35" y="9"/>
                  </a:lnTo>
                  <a:lnTo>
                    <a:pt x="21"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Freeform 71"/>
            <p:cNvSpPr>
              <a:spLocks/>
            </p:cNvSpPr>
            <p:nvPr/>
          </p:nvSpPr>
          <p:spPr bwMode="auto">
            <a:xfrm>
              <a:off x="4950" y="4014"/>
              <a:ext cx="126" cy="306"/>
            </a:xfrm>
            <a:custGeom>
              <a:avLst/>
              <a:gdLst>
                <a:gd name="T0" fmla="*/ 86 w 126"/>
                <a:gd name="T1" fmla="*/ 0 h 306"/>
                <a:gd name="T2" fmla="*/ 71 w 126"/>
                <a:gd name="T3" fmla="*/ 28 h 306"/>
                <a:gd name="T4" fmla="*/ 59 w 126"/>
                <a:gd name="T5" fmla="*/ 70 h 306"/>
                <a:gd name="T6" fmla="*/ 46 w 126"/>
                <a:gd name="T7" fmla="*/ 117 h 306"/>
                <a:gd name="T8" fmla="*/ 35 w 126"/>
                <a:gd name="T9" fmla="*/ 164 h 306"/>
                <a:gd name="T10" fmla="*/ 35 w 126"/>
                <a:gd name="T11" fmla="*/ 181 h 306"/>
                <a:gd name="T12" fmla="*/ 46 w 126"/>
                <a:gd name="T13" fmla="*/ 212 h 306"/>
                <a:gd name="T14" fmla="*/ 63 w 126"/>
                <a:gd name="T15" fmla="*/ 228 h 306"/>
                <a:gd name="T16" fmla="*/ 79 w 126"/>
                <a:gd name="T17" fmla="*/ 249 h 306"/>
                <a:gd name="T18" fmla="*/ 90 w 126"/>
                <a:gd name="T19" fmla="*/ 264 h 306"/>
                <a:gd name="T20" fmla="*/ 85 w 126"/>
                <a:gd name="T21" fmla="*/ 271 h 306"/>
                <a:gd name="T22" fmla="*/ 58 w 126"/>
                <a:gd name="T23" fmla="*/ 275 h 306"/>
                <a:gd name="T24" fmla="*/ 12 w 126"/>
                <a:gd name="T25" fmla="*/ 281 h 306"/>
                <a:gd name="T26" fmla="*/ 0 w 126"/>
                <a:gd name="T27" fmla="*/ 290 h 306"/>
                <a:gd name="T28" fmla="*/ 11 w 126"/>
                <a:gd name="T29" fmla="*/ 298 h 306"/>
                <a:gd name="T30" fmla="*/ 35 w 126"/>
                <a:gd name="T31" fmla="*/ 305 h 306"/>
                <a:gd name="T32" fmla="*/ 65 w 126"/>
                <a:gd name="T33" fmla="*/ 292 h 306"/>
                <a:gd name="T34" fmla="*/ 86 w 126"/>
                <a:gd name="T35" fmla="*/ 284 h 306"/>
                <a:gd name="T36" fmla="*/ 113 w 126"/>
                <a:gd name="T37" fmla="*/ 281 h 306"/>
                <a:gd name="T38" fmla="*/ 125 w 126"/>
                <a:gd name="T39" fmla="*/ 277 h 306"/>
                <a:gd name="T40" fmla="*/ 120 w 126"/>
                <a:gd name="T41" fmla="*/ 267 h 306"/>
                <a:gd name="T42" fmla="*/ 90 w 126"/>
                <a:gd name="T43" fmla="*/ 240 h 306"/>
                <a:gd name="T44" fmla="*/ 72 w 126"/>
                <a:gd name="T45" fmla="*/ 213 h 306"/>
                <a:gd name="T46" fmla="*/ 56 w 126"/>
                <a:gd name="T47" fmla="*/ 195 h 306"/>
                <a:gd name="T48" fmla="*/ 53 w 126"/>
                <a:gd name="T49" fmla="*/ 176 h 306"/>
                <a:gd name="T50" fmla="*/ 61 w 126"/>
                <a:gd name="T51" fmla="*/ 145 h 306"/>
                <a:gd name="T52" fmla="*/ 78 w 126"/>
                <a:gd name="T53" fmla="*/ 113 h 306"/>
                <a:gd name="T54" fmla="*/ 96 w 126"/>
                <a:gd name="T55" fmla="*/ 59 h 306"/>
                <a:gd name="T56" fmla="*/ 112 w 126"/>
                <a:gd name="T57" fmla="*/ 27 h 306"/>
                <a:gd name="T58" fmla="*/ 110 w 126"/>
                <a:gd name="T59" fmla="*/ 8 h 306"/>
                <a:gd name="T60" fmla="*/ 96 w 126"/>
                <a:gd name="T61" fmla="*/ 0 h 306"/>
                <a:gd name="T62" fmla="*/ 86 w 126"/>
                <a:gd name="T6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6" h="306">
                  <a:moveTo>
                    <a:pt x="86" y="0"/>
                  </a:moveTo>
                  <a:lnTo>
                    <a:pt x="71" y="28"/>
                  </a:lnTo>
                  <a:lnTo>
                    <a:pt x="59" y="70"/>
                  </a:lnTo>
                  <a:lnTo>
                    <a:pt x="46" y="117"/>
                  </a:lnTo>
                  <a:lnTo>
                    <a:pt x="35" y="164"/>
                  </a:lnTo>
                  <a:lnTo>
                    <a:pt x="35" y="181"/>
                  </a:lnTo>
                  <a:lnTo>
                    <a:pt x="46" y="212"/>
                  </a:lnTo>
                  <a:lnTo>
                    <a:pt x="63" y="228"/>
                  </a:lnTo>
                  <a:lnTo>
                    <a:pt x="79" y="249"/>
                  </a:lnTo>
                  <a:lnTo>
                    <a:pt x="90" y="264"/>
                  </a:lnTo>
                  <a:lnTo>
                    <a:pt x="85" y="271"/>
                  </a:lnTo>
                  <a:lnTo>
                    <a:pt x="58" y="275"/>
                  </a:lnTo>
                  <a:lnTo>
                    <a:pt x="12" y="281"/>
                  </a:lnTo>
                  <a:lnTo>
                    <a:pt x="0" y="290"/>
                  </a:lnTo>
                  <a:lnTo>
                    <a:pt x="11" y="298"/>
                  </a:lnTo>
                  <a:lnTo>
                    <a:pt x="35" y="305"/>
                  </a:lnTo>
                  <a:lnTo>
                    <a:pt x="65" y="292"/>
                  </a:lnTo>
                  <a:lnTo>
                    <a:pt x="86" y="284"/>
                  </a:lnTo>
                  <a:lnTo>
                    <a:pt x="113" y="281"/>
                  </a:lnTo>
                  <a:lnTo>
                    <a:pt x="125" y="277"/>
                  </a:lnTo>
                  <a:lnTo>
                    <a:pt x="120" y="267"/>
                  </a:lnTo>
                  <a:lnTo>
                    <a:pt x="90" y="240"/>
                  </a:lnTo>
                  <a:lnTo>
                    <a:pt x="72" y="213"/>
                  </a:lnTo>
                  <a:lnTo>
                    <a:pt x="56" y="195"/>
                  </a:lnTo>
                  <a:lnTo>
                    <a:pt x="53" y="176"/>
                  </a:lnTo>
                  <a:lnTo>
                    <a:pt x="61" y="145"/>
                  </a:lnTo>
                  <a:lnTo>
                    <a:pt x="78" y="113"/>
                  </a:lnTo>
                  <a:lnTo>
                    <a:pt x="96" y="59"/>
                  </a:lnTo>
                  <a:lnTo>
                    <a:pt x="112" y="27"/>
                  </a:lnTo>
                  <a:lnTo>
                    <a:pt x="110" y="8"/>
                  </a:lnTo>
                  <a:lnTo>
                    <a:pt x="96" y="0"/>
                  </a:lnTo>
                  <a:lnTo>
                    <a:pt x="86"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Oval 101"/>
            <p:cNvSpPr>
              <a:spLocks noChangeArrowheads="1"/>
            </p:cNvSpPr>
            <p:nvPr/>
          </p:nvSpPr>
          <p:spPr bwMode="auto">
            <a:xfrm>
              <a:off x="4876" y="3430"/>
              <a:ext cx="363" cy="363"/>
            </a:xfrm>
            <a:prstGeom prst="ellipse">
              <a:avLst/>
            </a:prstGeom>
            <a:gradFill rotWithShape="1">
              <a:gsLst>
                <a:gs pos="0">
                  <a:srgbClr val="CC6600"/>
                </a:gs>
                <a:gs pos="100000">
                  <a:srgbClr val="CC66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6" name="Text Box 112"/>
          <p:cNvSpPr txBox="1">
            <a:spLocks noChangeArrowheads="1"/>
          </p:cNvSpPr>
          <p:nvPr/>
        </p:nvSpPr>
        <p:spPr bwMode="auto">
          <a:xfrm>
            <a:off x="8215250" y="3565291"/>
            <a:ext cx="2596802" cy="646331"/>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3600" dirty="0">
                <a:solidFill>
                  <a:srgbClr val="CC6600"/>
                </a:solidFill>
                <a:effectLst>
                  <a:outerShdw blurRad="38100" dist="38100" dir="2700000" algn="tl">
                    <a:srgbClr val="000000"/>
                  </a:outerShdw>
                </a:effectLst>
                <a:ea typeface="HGP創英角ﾎﾟｯﾌﾟ体" pitchFamily="50" charset="-128"/>
              </a:rPr>
              <a:t>待　合　室</a:t>
            </a:r>
          </a:p>
        </p:txBody>
      </p:sp>
      <p:grpSp>
        <p:nvGrpSpPr>
          <p:cNvPr id="57" name="Group 113"/>
          <p:cNvGrpSpPr>
            <a:grpSpLocks/>
          </p:cNvGrpSpPr>
          <p:nvPr/>
        </p:nvGrpSpPr>
        <p:grpSpPr bwMode="auto">
          <a:xfrm>
            <a:off x="10281129" y="5081497"/>
            <a:ext cx="783423" cy="1633629"/>
            <a:chOff x="4830" y="3430"/>
            <a:chExt cx="423" cy="890"/>
          </a:xfrm>
        </p:grpSpPr>
        <p:sp>
          <p:nvSpPr>
            <p:cNvPr id="58" name="Freeform 114"/>
            <p:cNvSpPr>
              <a:spLocks/>
            </p:cNvSpPr>
            <p:nvPr/>
          </p:nvSpPr>
          <p:spPr bwMode="auto">
            <a:xfrm>
              <a:off x="4830" y="3584"/>
              <a:ext cx="191" cy="258"/>
            </a:xfrm>
            <a:custGeom>
              <a:avLst/>
              <a:gdLst>
                <a:gd name="T0" fmla="*/ 110 w 191"/>
                <a:gd name="T1" fmla="*/ 6 h 258"/>
                <a:gd name="T2" fmla="*/ 134 w 191"/>
                <a:gd name="T3" fmla="*/ 0 h 258"/>
                <a:gd name="T4" fmla="*/ 153 w 191"/>
                <a:gd name="T5" fmla="*/ 1 h 258"/>
                <a:gd name="T6" fmla="*/ 168 w 191"/>
                <a:gd name="T7" fmla="*/ 9 h 258"/>
                <a:gd name="T8" fmla="*/ 178 w 191"/>
                <a:gd name="T9" fmla="*/ 24 h 258"/>
                <a:gd name="T10" fmla="*/ 174 w 191"/>
                <a:gd name="T11" fmla="*/ 39 h 258"/>
                <a:gd name="T12" fmla="*/ 160 w 191"/>
                <a:gd name="T13" fmla="*/ 39 h 258"/>
                <a:gd name="T14" fmla="*/ 164 w 191"/>
                <a:gd name="T15" fmla="*/ 27 h 258"/>
                <a:gd name="T16" fmla="*/ 153 w 191"/>
                <a:gd name="T17" fmla="*/ 16 h 258"/>
                <a:gd name="T18" fmla="*/ 143 w 191"/>
                <a:gd name="T19" fmla="*/ 12 h 258"/>
                <a:gd name="T20" fmla="*/ 124 w 191"/>
                <a:gd name="T21" fmla="*/ 16 h 258"/>
                <a:gd name="T22" fmla="*/ 131 w 191"/>
                <a:gd name="T23" fmla="*/ 28 h 258"/>
                <a:gd name="T24" fmla="*/ 134 w 191"/>
                <a:gd name="T25" fmla="*/ 39 h 258"/>
                <a:gd name="T26" fmla="*/ 131 w 191"/>
                <a:gd name="T27" fmla="*/ 49 h 258"/>
                <a:gd name="T28" fmla="*/ 114 w 191"/>
                <a:gd name="T29" fmla="*/ 53 h 258"/>
                <a:gd name="T30" fmla="*/ 95 w 191"/>
                <a:gd name="T31" fmla="*/ 50 h 258"/>
                <a:gd name="T32" fmla="*/ 90 w 191"/>
                <a:gd name="T33" fmla="*/ 43 h 258"/>
                <a:gd name="T34" fmla="*/ 70 w 191"/>
                <a:gd name="T35" fmla="*/ 63 h 258"/>
                <a:gd name="T36" fmla="*/ 59 w 191"/>
                <a:gd name="T37" fmla="*/ 84 h 258"/>
                <a:gd name="T38" fmla="*/ 42 w 191"/>
                <a:gd name="T39" fmla="*/ 112 h 258"/>
                <a:gd name="T40" fmla="*/ 31 w 191"/>
                <a:gd name="T41" fmla="*/ 137 h 258"/>
                <a:gd name="T42" fmla="*/ 26 w 191"/>
                <a:gd name="T43" fmla="*/ 160 h 258"/>
                <a:gd name="T44" fmla="*/ 29 w 191"/>
                <a:gd name="T45" fmla="*/ 172 h 258"/>
                <a:gd name="T46" fmla="*/ 49 w 191"/>
                <a:gd name="T47" fmla="*/ 187 h 258"/>
                <a:gd name="T48" fmla="*/ 89 w 191"/>
                <a:gd name="T49" fmla="*/ 201 h 258"/>
                <a:gd name="T50" fmla="*/ 110 w 191"/>
                <a:gd name="T51" fmla="*/ 207 h 258"/>
                <a:gd name="T52" fmla="*/ 131 w 191"/>
                <a:gd name="T53" fmla="*/ 211 h 258"/>
                <a:gd name="T54" fmla="*/ 164 w 191"/>
                <a:gd name="T55" fmla="*/ 222 h 258"/>
                <a:gd name="T56" fmla="*/ 188 w 191"/>
                <a:gd name="T57" fmla="*/ 229 h 258"/>
                <a:gd name="T58" fmla="*/ 190 w 191"/>
                <a:gd name="T59" fmla="*/ 243 h 258"/>
                <a:gd name="T60" fmla="*/ 178 w 191"/>
                <a:gd name="T61" fmla="*/ 254 h 258"/>
                <a:gd name="T62" fmla="*/ 163 w 191"/>
                <a:gd name="T63" fmla="*/ 257 h 258"/>
                <a:gd name="T64" fmla="*/ 141 w 191"/>
                <a:gd name="T65" fmla="*/ 248 h 258"/>
                <a:gd name="T66" fmla="*/ 90 w 191"/>
                <a:gd name="T67" fmla="*/ 224 h 258"/>
                <a:gd name="T68" fmla="*/ 49 w 191"/>
                <a:gd name="T69" fmla="*/ 210 h 258"/>
                <a:gd name="T70" fmla="*/ 21 w 191"/>
                <a:gd name="T71" fmla="*/ 192 h 258"/>
                <a:gd name="T72" fmla="*/ 1 w 191"/>
                <a:gd name="T73" fmla="*/ 176 h 258"/>
                <a:gd name="T74" fmla="*/ 0 w 191"/>
                <a:gd name="T75" fmla="*/ 158 h 258"/>
                <a:gd name="T76" fmla="*/ 9 w 191"/>
                <a:gd name="T77" fmla="*/ 133 h 258"/>
                <a:gd name="T78" fmla="*/ 31 w 191"/>
                <a:gd name="T79" fmla="*/ 96 h 258"/>
                <a:gd name="T80" fmla="*/ 52 w 191"/>
                <a:gd name="T81" fmla="*/ 65 h 258"/>
                <a:gd name="T82" fmla="*/ 76 w 191"/>
                <a:gd name="T83" fmla="*/ 33 h 258"/>
                <a:gd name="T84" fmla="*/ 96 w 191"/>
                <a:gd name="T85" fmla="*/ 14 h 258"/>
                <a:gd name="T86" fmla="*/ 120 w 191"/>
                <a:gd name="T87" fmla="*/ 6 h 258"/>
                <a:gd name="T88" fmla="*/ 110 w 191"/>
                <a:gd name="T89" fmla="*/ 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258">
                  <a:moveTo>
                    <a:pt x="110" y="6"/>
                  </a:moveTo>
                  <a:lnTo>
                    <a:pt x="134" y="0"/>
                  </a:lnTo>
                  <a:lnTo>
                    <a:pt x="153" y="1"/>
                  </a:lnTo>
                  <a:lnTo>
                    <a:pt x="168" y="9"/>
                  </a:lnTo>
                  <a:lnTo>
                    <a:pt x="178" y="24"/>
                  </a:lnTo>
                  <a:lnTo>
                    <a:pt x="174" y="39"/>
                  </a:lnTo>
                  <a:lnTo>
                    <a:pt x="160" y="39"/>
                  </a:lnTo>
                  <a:lnTo>
                    <a:pt x="164" y="27"/>
                  </a:lnTo>
                  <a:lnTo>
                    <a:pt x="153" y="16"/>
                  </a:lnTo>
                  <a:lnTo>
                    <a:pt x="143" y="12"/>
                  </a:lnTo>
                  <a:lnTo>
                    <a:pt x="124" y="16"/>
                  </a:lnTo>
                  <a:lnTo>
                    <a:pt x="131" y="28"/>
                  </a:lnTo>
                  <a:lnTo>
                    <a:pt x="134" y="39"/>
                  </a:lnTo>
                  <a:lnTo>
                    <a:pt x="131" y="49"/>
                  </a:lnTo>
                  <a:lnTo>
                    <a:pt x="114" y="53"/>
                  </a:lnTo>
                  <a:lnTo>
                    <a:pt x="95" y="50"/>
                  </a:lnTo>
                  <a:lnTo>
                    <a:pt x="90" y="43"/>
                  </a:lnTo>
                  <a:lnTo>
                    <a:pt x="70" y="63"/>
                  </a:lnTo>
                  <a:lnTo>
                    <a:pt x="59" y="84"/>
                  </a:lnTo>
                  <a:lnTo>
                    <a:pt x="42" y="112"/>
                  </a:lnTo>
                  <a:lnTo>
                    <a:pt x="31" y="137"/>
                  </a:lnTo>
                  <a:lnTo>
                    <a:pt x="26" y="160"/>
                  </a:lnTo>
                  <a:lnTo>
                    <a:pt x="29" y="172"/>
                  </a:lnTo>
                  <a:lnTo>
                    <a:pt x="49" y="187"/>
                  </a:lnTo>
                  <a:lnTo>
                    <a:pt x="89" y="201"/>
                  </a:lnTo>
                  <a:lnTo>
                    <a:pt x="110" y="207"/>
                  </a:lnTo>
                  <a:lnTo>
                    <a:pt x="131" y="211"/>
                  </a:lnTo>
                  <a:lnTo>
                    <a:pt x="164" y="222"/>
                  </a:lnTo>
                  <a:lnTo>
                    <a:pt x="188" y="229"/>
                  </a:lnTo>
                  <a:lnTo>
                    <a:pt x="190" y="243"/>
                  </a:lnTo>
                  <a:lnTo>
                    <a:pt x="178" y="254"/>
                  </a:lnTo>
                  <a:lnTo>
                    <a:pt x="163" y="257"/>
                  </a:lnTo>
                  <a:lnTo>
                    <a:pt x="141" y="248"/>
                  </a:lnTo>
                  <a:lnTo>
                    <a:pt x="90" y="224"/>
                  </a:lnTo>
                  <a:lnTo>
                    <a:pt x="49" y="210"/>
                  </a:lnTo>
                  <a:lnTo>
                    <a:pt x="21" y="192"/>
                  </a:lnTo>
                  <a:lnTo>
                    <a:pt x="1" y="176"/>
                  </a:lnTo>
                  <a:lnTo>
                    <a:pt x="0" y="158"/>
                  </a:lnTo>
                  <a:lnTo>
                    <a:pt x="9" y="133"/>
                  </a:lnTo>
                  <a:lnTo>
                    <a:pt x="31" y="96"/>
                  </a:lnTo>
                  <a:lnTo>
                    <a:pt x="52" y="65"/>
                  </a:lnTo>
                  <a:lnTo>
                    <a:pt x="76" y="33"/>
                  </a:lnTo>
                  <a:lnTo>
                    <a:pt x="96" y="14"/>
                  </a:lnTo>
                  <a:lnTo>
                    <a:pt x="120" y="6"/>
                  </a:lnTo>
                  <a:lnTo>
                    <a:pt x="110" y="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Freeform 115"/>
            <p:cNvSpPr>
              <a:spLocks/>
            </p:cNvSpPr>
            <p:nvPr/>
          </p:nvSpPr>
          <p:spPr bwMode="auto">
            <a:xfrm>
              <a:off x="5008" y="3798"/>
              <a:ext cx="102" cy="242"/>
            </a:xfrm>
            <a:custGeom>
              <a:avLst/>
              <a:gdLst>
                <a:gd name="T0" fmla="*/ 7 w 102"/>
                <a:gd name="T1" fmla="*/ 18 h 242"/>
                <a:gd name="T2" fmla="*/ 9 w 102"/>
                <a:gd name="T3" fmla="*/ 6 h 242"/>
                <a:gd name="T4" fmla="*/ 25 w 102"/>
                <a:gd name="T5" fmla="*/ 0 h 242"/>
                <a:gd name="T6" fmla="*/ 39 w 102"/>
                <a:gd name="T7" fmla="*/ 0 h 242"/>
                <a:gd name="T8" fmla="*/ 58 w 102"/>
                <a:gd name="T9" fmla="*/ 8 h 242"/>
                <a:gd name="T10" fmla="*/ 75 w 102"/>
                <a:gd name="T11" fmla="*/ 30 h 242"/>
                <a:gd name="T12" fmla="*/ 86 w 102"/>
                <a:gd name="T13" fmla="*/ 53 h 242"/>
                <a:gd name="T14" fmla="*/ 92 w 102"/>
                <a:gd name="T15" fmla="*/ 84 h 242"/>
                <a:gd name="T16" fmla="*/ 98 w 102"/>
                <a:gd name="T17" fmla="*/ 119 h 242"/>
                <a:gd name="T18" fmla="*/ 101 w 102"/>
                <a:gd name="T19" fmla="*/ 154 h 242"/>
                <a:gd name="T20" fmla="*/ 101 w 102"/>
                <a:gd name="T21" fmla="*/ 200 h 242"/>
                <a:gd name="T22" fmla="*/ 92 w 102"/>
                <a:gd name="T23" fmla="*/ 227 h 242"/>
                <a:gd name="T24" fmla="*/ 79 w 102"/>
                <a:gd name="T25" fmla="*/ 238 h 242"/>
                <a:gd name="T26" fmla="*/ 56 w 102"/>
                <a:gd name="T27" fmla="*/ 241 h 242"/>
                <a:gd name="T28" fmla="*/ 32 w 102"/>
                <a:gd name="T29" fmla="*/ 239 h 242"/>
                <a:gd name="T30" fmla="*/ 21 w 102"/>
                <a:gd name="T31" fmla="*/ 227 h 242"/>
                <a:gd name="T32" fmla="*/ 14 w 102"/>
                <a:gd name="T33" fmla="*/ 206 h 242"/>
                <a:gd name="T34" fmla="*/ 7 w 102"/>
                <a:gd name="T35" fmla="*/ 185 h 242"/>
                <a:gd name="T36" fmla="*/ 2 w 102"/>
                <a:gd name="T37" fmla="*/ 145 h 242"/>
                <a:gd name="T38" fmla="*/ 0 w 102"/>
                <a:gd name="T39" fmla="*/ 101 h 242"/>
                <a:gd name="T40" fmla="*/ 0 w 102"/>
                <a:gd name="T41" fmla="*/ 49 h 242"/>
                <a:gd name="T42" fmla="*/ 7 w 102"/>
                <a:gd name="T43" fmla="*/ 27 h 242"/>
                <a:gd name="T44" fmla="*/ 7 w 102"/>
                <a:gd name="T45"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42">
                  <a:moveTo>
                    <a:pt x="7" y="18"/>
                  </a:moveTo>
                  <a:lnTo>
                    <a:pt x="9" y="6"/>
                  </a:lnTo>
                  <a:lnTo>
                    <a:pt x="25" y="0"/>
                  </a:lnTo>
                  <a:lnTo>
                    <a:pt x="39" y="0"/>
                  </a:lnTo>
                  <a:lnTo>
                    <a:pt x="58" y="8"/>
                  </a:lnTo>
                  <a:lnTo>
                    <a:pt x="75" y="30"/>
                  </a:lnTo>
                  <a:lnTo>
                    <a:pt x="86" y="53"/>
                  </a:lnTo>
                  <a:lnTo>
                    <a:pt x="92" y="84"/>
                  </a:lnTo>
                  <a:lnTo>
                    <a:pt x="98" y="119"/>
                  </a:lnTo>
                  <a:lnTo>
                    <a:pt x="101" y="154"/>
                  </a:lnTo>
                  <a:lnTo>
                    <a:pt x="101" y="200"/>
                  </a:lnTo>
                  <a:lnTo>
                    <a:pt x="92" y="227"/>
                  </a:lnTo>
                  <a:lnTo>
                    <a:pt x="79" y="238"/>
                  </a:lnTo>
                  <a:lnTo>
                    <a:pt x="56" y="241"/>
                  </a:lnTo>
                  <a:lnTo>
                    <a:pt x="32" y="239"/>
                  </a:lnTo>
                  <a:lnTo>
                    <a:pt x="21" y="227"/>
                  </a:lnTo>
                  <a:lnTo>
                    <a:pt x="14" y="206"/>
                  </a:lnTo>
                  <a:lnTo>
                    <a:pt x="7" y="185"/>
                  </a:lnTo>
                  <a:lnTo>
                    <a:pt x="2" y="145"/>
                  </a:lnTo>
                  <a:lnTo>
                    <a:pt x="0" y="101"/>
                  </a:lnTo>
                  <a:lnTo>
                    <a:pt x="0" y="49"/>
                  </a:lnTo>
                  <a:lnTo>
                    <a:pt x="7" y="27"/>
                  </a:lnTo>
                  <a:lnTo>
                    <a:pt x="7" y="18"/>
                  </a:lnTo>
                </a:path>
              </a:pathLst>
            </a:custGeom>
            <a:solidFill>
              <a:srgbClr val="00003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Freeform 116"/>
            <p:cNvSpPr>
              <a:spLocks/>
            </p:cNvSpPr>
            <p:nvPr/>
          </p:nvSpPr>
          <p:spPr bwMode="auto">
            <a:xfrm>
              <a:off x="5055" y="3804"/>
              <a:ext cx="153" cy="186"/>
            </a:xfrm>
            <a:custGeom>
              <a:avLst/>
              <a:gdLst>
                <a:gd name="T0" fmla="*/ 8 w 153"/>
                <a:gd name="T1" fmla="*/ 0 h 186"/>
                <a:gd name="T2" fmla="*/ 39 w 153"/>
                <a:gd name="T3" fmla="*/ 3 h 186"/>
                <a:gd name="T4" fmla="*/ 71 w 153"/>
                <a:gd name="T5" fmla="*/ 8 h 186"/>
                <a:gd name="T6" fmla="*/ 105 w 153"/>
                <a:gd name="T7" fmla="*/ 24 h 186"/>
                <a:gd name="T8" fmla="*/ 129 w 153"/>
                <a:gd name="T9" fmla="*/ 37 h 186"/>
                <a:gd name="T10" fmla="*/ 144 w 153"/>
                <a:gd name="T11" fmla="*/ 54 h 186"/>
                <a:gd name="T12" fmla="*/ 152 w 153"/>
                <a:gd name="T13" fmla="*/ 65 h 186"/>
                <a:gd name="T14" fmla="*/ 137 w 153"/>
                <a:gd name="T15" fmla="*/ 94 h 186"/>
                <a:gd name="T16" fmla="*/ 115 w 153"/>
                <a:gd name="T17" fmla="*/ 113 h 186"/>
                <a:gd name="T18" fmla="*/ 86 w 153"/>
                <a:gd name="T19" fmla="*/ 127 h 186"/>
                <a:gd name="T20" fmla="*/ 72 w 153"/>
                <a:gd name="T21" fmla="*/ 134 h 186"/>
                <a:gd name="T22" fmla="*/ 46 w 153"/>
                <a:gd name="T23" fmla="*/ 139 h 186"/>
                <a:gd name="T24" fmla="*/ 46 w 153"/>
                <a:gd name="T25" fmla="*/ 146 h 186"/>
                <a:gd name="T26" fmla="*/ 65 w 153"/>
                <a:gd name="T27" fmla="*/ 154 h 186"/>
                <a:gd name="T28" fmla="*/ 93 w 153"/>
                <a:gd name="T29" fmla="*/ 160 h 186"/>
                <a:gd name="T30" fmla="*/ 119 w 153"/>
                <a:gd name="T31" fmla="*/ 172 h 186"/>
                <a:gd name="T32" fmla="*/ 109 w 153"/>
                <a:gd name="T33" fmla="*/ 182 h 186"/>
                <a:gd name="T34" fmla="*/ 98 w 153"/>
                <a:gd name="T35" fmla="*/ 185 h 186"/>
                <a:gd name="T36" fmla="*/ 82 w 153"/>
                <a:gd name="T37" fmla="*/ 171 h 186"/>
                <a:gd name="T38" fmla="*/ 58 w 153"/>
                <a:gd name="T39" fmla="*/ 164 h 186"/>
                <a:gd name="T40" fmla="*/ 39 w 153"/>
                <a:gd name="T41" fmla="*/ 157 h 186"/>
                <a:gd name="T42" fmla="*/ 39 w 153"/>
                <a:gd name="T43" fmla="*/ 145 h 186"/>
                <a:gd name="T44" fmla="*/ 42 w 153"/>
                <a:gd name="T45" fmla="*/ 131 h 186"/>
                <a:gd name="T46" fmla="*/ 55 w 153"/>
                <a:gd name="T47" fmla="*/ 127 h 186"/>
                <a:gd name="T48" fmla="*/ 93 w 153"/>
                <a:gd name="T49" fmla="*/ 113 h 186"/>
                <a:gd name="T50" fmla="*/ 115 w 153"/>
                <a:gd name="T51" fmla="*/ 92 h 186"/>
                <a:gd name="T52" fmla="*/ 130 w 153"/>
                <a:gd name="T53" fmla="*/ 71 h 186"/>
                <a:gd name="T54" fmla="*/ 126 w 153"/>
                <a:gd name="T55" fmla="*/ 60 h 186"/>
                <a:gd name="T56" fmla="*/ 115 w 153"/>
                <a:gd name="T57" fmla="*/ 48 h 186"/>
                <a:gd name="T58" fmla="*/ 86 w 153"/>
                <a:gd name="T59" fmla="*/ 30 h 186"/>
                <a:gd name="T60" fmla="*/ 51 w 153"/>
                <a:gd name="T61" fmla="*/ 24 h 186"/>
                <a:gd name="T62" fmla="*/ 28 w 153"/>
                <a:gd name="T63" fmla="*/ 23 h 186"/>
                <a:gd name="T64" fmla="*/ 8 w 153"/>
                <a:gd name="T65" fmla="*/ 23 h 186"/>
                <a:gd name="T66" fmla="*/ 0 w 153"/>
                <a:gd name="T67" fmla="*/ 12 h 186"/>
                <a:gd name="T68" fmla="*/ 8 w 153"/>
                <a:gd name="T6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86">
                  <a:moveTo>
                    <a:pt x="8" y="0"/>
                  </a:moveTo>
                  <a:lnTo>
                    <a:pt x="39" y="3"/>
                  </a:lnTo>
                  <a:lnTo>
                    <a:pt x="71" y="8"/>
                  </a:lnTo>
                  <a:lnTo>
                    <a:pt x="105" y="24"/>
                  </a:lnTo>
                  <a:lnTo>
                    <a:pt x="129" y="37"/>
                  </a:lnTo>
                  <a:lnTo>
                    <a:pt x="144" y="54"/>
                  </a:lnTo>
                  <a:lnTo>
                    <a:pt x="152" y="65"/>
                  </a:lnTo>
                  <a:lnTo>
                    <a:pt x="137" y="94"/>
                  </a:lnTo>
                  <a:lnTo>
                    <a:pt x="115" y="113"/>
                  </a:lnTo>
                  <a:lnTo>
                    <a:pt x="86" y="127"/>
                  </a:lnTo>
                  <a:lnTo>
                    <a:pt x="72" y="134"/>
                  </a:lnTo>
                  <a:lnTo>
                    <a:pt x="46" y="139"/>
                  </a:lnTo>
                  <a:lnTo>
                    <a:pt x="46" y="146"/>
                  </a:lnTo>
                  <a:lnTo>
                    <a:pt x="65" y="154"/>
                  </a:lnTo>
                  <a:lnTo>
                    <a:pt x="93" y="160"/>
                  </a:lnTo>
                  <a:lnTo>
                    <a:pt x="119" y="172"/>
                  </a:lnTo>
                  <a:lnTo>
                    <a:pt x="109" y="182"/>
                  </a:lnTo>
                  <a:lnTo>
                    <a:pt x="98" y="185"/>
                  </a:lnTo>
                  <a:lnTo>
                    <a:pt x="82" y="171"/>
                  </a:lnTo>
                  <a:lnTo>
                    <a:pt x="58" y="164"/>
                  </a:lnTo>
                  <a:lnTo>
                    <a:pt x="39" y="157"/>
                  </a:lnTo>
                  <a:lnTo>
                    <a:pt x="39" y="145"/>
                  </a:lnTo>
                  <a:lnTo>
                    <a:pt x="42" y="131"/>
                  </a:lnTo>
                  <a:lnTo>
                    <a:pt x="55" y="127"/>
                  </a:lnTo>
                  <a:lnTo>
                    <a:pt x="93" y="113"/>
                  </a:lnTo>
                  <a:lnTo>
                    <a:pt x="115" y="92"/>
                  </a:lnTo>
                  <a:lnTo>
                    <a:pt x="130" y="71"/>
                  </a:lnTo>
                  <a:lnTo>
                    <a:pt x="126" y="60"/>
                  </a:lnTo>
                  <a:lnTo>
                    <a:pt x="115" y="48"/>
                  </a:lnTo>
                  <a:lnTo>
                    <a:pt x="86" y="30"/>
                  </a:lnTo>
                  <a:lnTo>
                    <a:pt x="51" y="24"/>
                  </a:lnTo>
                  <a:lnTo>
                    <a:pt x="28" y="23"/>
                  </a:lnTo>
                  <a:lnTo>
                    <a:pt x="8" y="23"/>
                  </a:lnTo>
                  <a:lnTo>
                    <a:pt x="0" y="12"/>
                  </a:lnTo>
                  <a:lnTo>
                    <a:pt x="8"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Freeform 117"/>
            <p:cNvSpPr>
              <a:spLocks/>
            </p:cNvSpPr>
            <p:nvPr/>
          </p:nvSpPr>
          <p:spPr bwMode="auto">
            <a:xfrm>
              <a:off x="5067" y="4014"/>
              <a:ext cx="186" cy="301"/>
            </a:xfrm>
            <a:custGeom>
              <a:avLst/>
              <a:gdLst>
                <a:gd name="T0" fmla="*/ 21 w 186"/>
                <a:gd name="T1" fmla="*/ 0 h 301"/>
                <a:gd name="T2" fmla="*/ 4 w 186"/>
                <a:gd name="T3" fmla="*/ 0 h 301"/>
                <a:gd name="T4" fmla="*/ 0 w 186"/>
                <a:gd name="T5" fmla="*/ 22 h 301"/>
                <a:gd name="T6" fmla="*/ 12 w 186"/>
                <a:gd name="T7" fmla="*/ 34 h 301"/>
                <a:gd name="T8" fmla="*/ 50 w 186"/>
                <a:gd name="T9" fmla="*/ 64 h 301"/>
                <a:gd name="T10" fmla="*/ 83 w 186"/>
                <a:gd name="T11" fmla="*/ 102 h 301"/>
                <a:gd name="T12" fmla="*/ 105 w 186"/>
                <a:gd name="T13" fmla="*/ 141 h 301"/>
                <a:gd name="T14" fmla="*/ 108 w 186"/>
                <a:gd name="T15" fmla="*/ 166 h 301"/>
                <a:gd name="T16" fmla="*/ 107 w 186"/>
                <a:gd name="T17" fmla="*/ 185 h 301"/>
                <a:gd name="T18" fmla="*/ 98 w 186"/>
                <a:gd name="T19" fmla="*/ 227 h 301"/>
                <a:gd name="T20" fmla="*/ 86 w 186"/>
                <a:gd name="T21" fmla="*/ 261 h 301"/>
                <a:gd name="T22" fmla="*/ 76 w 186"/>
                <a:gd name="T23" fmla="*/ 281 h 301"/>
                <a:gd name="T24" fmla="*/ 73 w 186"/>
                <a:gd name="T25" fmla="*/ 293 h 301"/>
                <a:gd name="T26" fmla="*/ 83 w 186"/>
                <a:gd name="T27" fmla="*/ 293 h 301"/>
                <a:gd name="T28" fmla="*/ 100 w 186"/>
                <a:gd name="T29" fmla="*/ 290 h 301"/>
                <a:gd name="T30" fmla="*/ 105 w 186"/>
                <a:gd name="T31" fmla="*/ 290 h 301"/>
                <a:gd name="T32" fmla="*/ 139 w 186"/>
                <a:gd name="T33" fmla="*/ 292 h 301"/>
                <a:gd name="T34" fmla="*/ 166 w 186"/>
                <a:gd name="T35" fmla="*/ 300 h 301"/>
                <a:gd name="T36" fmla="*/ 176 w 186"/>
                <a:gd name="T37" fmla="*/ 296 h 301"/>
                <a:gd name="T38" fmla="*/ 185 w 186"/>
                <a:gd name="T39" fmla="*/ 280 h 301"/>
                <a:gd name="T40" fmla="*/ 176 w 186"/>
                <a:gd name="T41" fmla="*/ 271 h 301"/>
                <a:gd name="T42" fmla="*/ 136 w 186"/>
                <a:gd name="T43" fmla="*/ 271 h 301"/>
                <a:gd name="T44" fmla="*/ 108 w 186"/>
                <a:gd name="T45" fmla="*/ 274 h 301"/>
                <a:gd name="T46" fmla="*/ 94 w 186"/>
                <a:gd name="T47" fmla="*/ 280 h 301"/>
                <a:gd name="T48" fmla="*/ 97 w 186"/>
                <a:gd name="T49" fmla="*/ 265 h 301"/>
                <a:gd name="T50" fmla="*/ 111 w 186"/>
                <a:gd name="T51" fmla="*/ 244 h 301"/>
                <a:gd name="T52" fmla="*/ 122 w 186"/>
                <a:gd name="T53" fmla="*/ 209 h 301"/>
                <a:gd name="T54" fmla="*/ 132 w 186"/>
                <a:gd name="T55" fmla="*/ 181 h 301"/>
                <a:gd name="T56" fmla="*/ 125 w 186"/>
                <a:gd name="T57" fmla="*/ 148 h 301"/>
                <a:gd name="T58" fmla="*/ 114 w 186"/>
                <a:gd name="T59" fmla="*/ 113 h 301"/>
                <a:gd name="T60" fmla="*/ 93 w 186"/>
                <a:gd name="T61" fmla="*/ 72 h 301"/>
                <a:gd name="T62" fmla="*/ 62 w 186"/>
                <a:gd name="T63" fmla="*/ 35 h 301"/>
                <a:gd name="T64" fmla="*/ 35 w 186"/>
                <a:gd name="T65" fmla="*/ 9 h 301"/>
                <a:gd name="T66" fmla="*/ 21 w 186"/>
                <a:gd name="T6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1">
                  <a:moveTo>
                    <a:pt x="21" y="0"/>
                  </a:moveTo>
                  <a:lnTo>
                    <a:pt x="4" y="0"/>
                  </a:lnTo>
                  <a:lnTo>
                    <a:pt x="0" y="22"/>
                  </a:lnTo>
                  <a:lnTo>
                    <a:pt x="12" y="34"/>
                  </a:lnTo>
                  <a:lnTo>
                    <a:pt x="50" y="64"/>
                  </a:lnTo>
                  <a:lnTo>
                    <a:pt x="83" y="102"/>
                  </a:lnTo>
                  <a:lnTo>
                    <a:pt x="105" y="141"/>
                  </a:lnTo>
                  <a:lnTo>
                    <a:pt x="108" y="166"/>
                  </a:lnTo>
                  <a:lnTo>
                    <a:pt x="107" y="185"/>
                  </a:lnTo>
                  <a:lnTo>
                    <a:pt x="98" y="227"/>
                  </a:lnTo>
                  <a:lnTo>
                    <a:pt x="86" y="261"/>
                  </a:lnTo>
                  <a:lnTo>
                    <a:pt x="76" y="281"/>
                  </a:lnTo>
                  <a:lnTo>
                    <a:pt x="73" y="293"/>
                  </a:lnTo>
                  <a:lnTo>
                    <a:pt x="83" y="293"/>
                  </a:lnTo>
                  <a:lnTo>
                    <a:pt x="100" y="290"/>
                  </a:lnTo>
                  <a:lnTo>
                    <a:pt x="105" y="290"/>
                  </a:lnTo>
                  <a:lnTo>
                    <a:pt x="139" y="292"/>
                  </a:lnTo>
                  <a:lnTo>
                    <a:pt x="166" y="300"/>
                  </a:lnTo>
                  <a:lnTo>
                    <a:pt x="176" y="296"/>
                  </a:lnTo>
                  <a:lnTo>
                    <a:pt x="185" y="280"/>
                  </a:lnTo>
                  <a:lnTo>
                    <a:pt x="176" y="271"/>
                  </a:lnTo>
                  <a:lnTo>
                    <a:pt x="136" y="271"/>
                  </a:lnTo>
                  <a:lnTo>
                    <a:pt x="108" y="274"/>
                  </a:lnTo>
                  <a:lnTo>
                    <a:pt x="94" y="280"/>
                  </a:lnTo>
                  <a:lnTo>
                    <a:pt x="97" y="265"/>
                  </a:lnTo>
                  <a:lnTo>
                    <a:pt x="111" y="244"/>
                  </a:lnTo>
                  <a:lnTo>
                    <a:pt x="122" y="209"/>
                  </a:lnTo>
                  <a:lnTo>
                    <a:pt x="132" y="181"/>
                  </a:lnTo>
                  <a:lnTo>
                    <a:pt x="125" y="148"/>
                  </a:lnTo>
                  <a:lnTo>
                    <a:pt x="114" y="113"/>
                  </a:lnTo>
                  <a:lnTo>
                    <a:pt x="93" y="72"/>
                  </a:lnTo>
                  <a:lnTo>
                    <a:pt x="62" y="35"/>
                  </a:lnTo>
                  <a:lnTo>
                    <a:pt x="35" y="9"/>
                  </a:lnTo>
                  <a:lnTo>
                    <a:pt x="21"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Freeform 118"/>
            <p:cNvSpPr>
              <a:spLocks/>
            </p:cNvSpPr>
            <p:nvPr/>
          </p:nvSpPr>
          <p:spPr bwMode="auto">
            <a:xfrm>
              <a:off x="4950" y="4014"/>
              <a:ext cx="126" cy="306"/>
            </a:xfrm>
            <a:custGeom>
              <a:avLst/>
              <a:gdLst>
                <a:gd name="T0" fmla="*/ 86 w 126"/>
                <a:gd name="T1" fmla="*/ 0 h 306"/>
                <a:gd name="T2" fmla="*/ 71 w 126"/>
                <a:gd name="T3" fmla="*/ 28 h 306"/>
                <a:gd name="T4" fmla="*/ 59 w 126"/>
                <a:gd name="T5" fmla="*/ 70 h 306"/>
                <a:gd name="T6" fmla="*/ 46 w 126"/>
                <a:gd name="T7" fmla="*/ 117 h 306"/>
                <a:gd name="T8" fmla="*/ 35 w 126"/>
                <a:gd name="T9" fmla="*/ 164 h 306"/>
                <a:gd name="T10" fmla="*/ 35 w 126"/>
                <a:gd name="T11" fmla="*/ 181 h 306"/>
                <a:gd name="T12" fmla="*/ 46 w 126"/>
                <a:gd name="T13" fmla="*/ 212 h 306"/>
                <a:gd name="T14" fmla="*/ 63 w 126"/>
                <a:gd name="T15" fmla="*/ 228 h 306"/>
                <a:gd name="T16" fmla="*/ 79 w 126"/>
                <a:gd name="T17" fmla="*/ 249 h 306"/>
                <a:gd name="T18" fmla="*/ 90 w 126"/>
                <a:gd name="T19" fmla="*/ 264 h 306"/>
                <a:gd name="T20" fmla="*/ 85 w 126"/>
                <a:gd name="T21" fmla="*/ 271 h 306"/>
                <a:gd name="T22" fmla="*/ 58 w 126"/>
                <a:gd name="T23" fmla="*/ 275 h 306"/>
                <a:gd name="T24" fmla="*/ 12 w 126"/>
                <a:gd name="T25" fmla="*/ 281 h 306"/>
                <a:gd name="T26" fmla="*/ 0 w 126"/>
                <a:gd name="T27" fmla="*/ 290 h 306"/>
                <a:gd name="T28" fmla="*/ 11 w 126"/>
                <a:gd name="T29" fmla="*/ 298 h 306"/>
                <a:gd name="T30" fmla="*/ 35 w 126"/>
                <a:gd name="T31" fmla="*/ 305 h 306"/>
                <a:gd name="T32" fmla="*/ 65 w 126"/>
                <a:gd name="T33" fmla="*/ 292 h 306"/>
                <a:gd name="T34" fmla="*/ 86 w 126"/>
                <a:gd name="T35" fmla="*/ 284 h 306"/>
                <a:gd name="T36" fmla="*/ 113 w 126"/>
                <a:gd name="T37" fmla="*/ 281 h 306"/>
                <a:gd name="T38" fmla="*/ 125 w 126"/>
                <a:gd name="T39" fmla="*/ 277 h 306"/>
                <a:gd name="T40" fmla="*/ 120 w 126"/>
                <a:gd name="T41" fmla="*/ 267 h 306"/>
                <a:gd name="T42" fmla="*/ 90 w 126"/>
                <a:gd name="T43" fmla="*/ 240 h 306"/>
                <a:gd name="T44" fmla="*/ 72 w 126"/>
                <a:gd name="T45" fmla="*/ 213 h 306"/>
                <a:gd name="T46" fmla="*/ 56 w 126"/>
                <a:gd name="T47" fmla="*/ 195 h 306"/>
                <a:gd name="T48" fmla="*/ 53 w 126"/>
                <a:gd name="T49" fmla="*/ 176 h 306"/>
                <a:gd name="T50" fmla="*/ 61 w 126"/>
                <a:gd name="T51" fmla="*/ 145 h 306"/>
                <a:gd name="T52" fmla="*/ 78 w 126"/>
                <a:gd name="T53" fmla="*/ 113 h 306"/>
                <a:gd name="T54" fmla="*/ 96 w 126"/>
                <a:gd name="T55" fmla="*/ 59 h 306"/>
                <a:gd name="T56" fmla="*/ 112 w 126"/>
                <a:gd name="T57" fmla="*/ 27 h 306"/>
                <a:gd name="T58" fmla="*/ 110 w 126"/>
                <a:gd name="T59" fmla="*/ 8 h 306"/>
                <a:gd name="T60" fmla="*/ 96 w 126"/>
                <a:gd name="T61" fmla="*/ 0 h 306"/>
                <a:gd name="T62" fmla="*/ 86 w 126"/>
                <a:gd name="T6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6" h="306">
                  <a:moveTo>
                    <a:pt x="86" y="0"/>
                  </a:moveTo>
                  <a:lnTo>
                    <a:pt x="71" y="28"/>
                  </a:lnTo>
                  <a:lnTo>
                    <a:pt x="59" y="70"/>
                  </a:lnTo>
                  <a:lnTo>
                    <a:pt x="46" y="117"/>
                  </a:lnTo>
                  <a:lnTo>
                    <a:pt x="35" y="164"/>
                  </a:lnTo>
                  <a:lnTo>
                    <a:pt x="35" y="181"/>
                  </a:lnTo>
                  <a:lnTo>
                    <a:pt x="46" y="212"/>
                  </a:lnTo>
                  <a:lnTo>
                    <a:pt x="63" y="228"/>
                  </a:lnTo>
                  <a:lnTo>
                    <a:pt x="79" y="249"/>
                  </a:lnTo>
                  <a:lnTo>
                    <a:pt x="90" y="264"/>
                  </a:lnTo>
                  <a:lnTo>
                    <a:pt x="85" y="271"/>
                  </a:lnTo>
                  <a:lnTo>
                    <a:pt x="58" y="275"/>
                  </a:lnTo>
                  <a:lnTo>
                    <a:pt x="12" y="281"/>
                  </a:lnTo>
                  <a:lnTo>
                    <a:pt x="0" y="290"/>
                  </a:lnTo>
                  <a:lnTo>
                    <a:pt x="11" y="298"/>
                  </a:lnTo>
                  <a:lnTo>
                    <a:pt x="35" y="305"/>
                  </a:lnTo>
                  <a:lnTo>
                    <a:pt x="65" y="292"/>
                  </a:lnTo>
                  <a:lnTo>
                    <a:pt x="86" y="284"/>
                  </a:lnTo>
                  <a:lnTo>
                    <a:pt x="113" y="281"/>
                  </a:lnTo>
                  <a:lnTo>
                    <a:pt x="125" y="277"/>
                  </a:lnTo>
                  <a:lnTo>
                    <a:pt x="120" y="267"/>
                  </a:lnTo>
                  <a:lnTo>
                    <a:pt x="90" y="240"/>
                  </a:lnTo>
                  <a:lnTo>
                    <a:pt x="72" y="213"/>
                  </a:lnTo>
                  <a:lnTo>
                    <a:pt x="56" y="195"/>
                  </a:lnTo>
                  <a:lnTo>
                    <a:pt x="53" y="176"/>
                  </a:lnTo>
                  <a:lnTo>
                    <a:pt x="61" y="145"/>
                  </a:lnTo>
                  <a:lnTo>
                    <a:pt x="78" y="113"/>
                  </a:lnTo>
                  <a:lnTo>
                    <a:pt x="96" y="59"/>
                  </a:lnTo>
                  <a:lnTo>
                    <a:pt x="112" y="27"/>
                  </a:lnTo>
                  <a:lnTo>
                    <a:pt x="110" y="8"/>
                  </a:lnTo>
                  <a:lnTo>
                    <a:pt x="96" y="0"/>
                  </a:lnTo>
                  <a:lnTo>
                    <a:pt x="86"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Oval 119"/>
            <p:cNvSpPr>
              <a:spLocks noChangeArrowheads="1"/>
            </p:cNvSpPr>
            <p:nvPr/>
          </p:nvSpPr>
          <p:spPr bwMode="auto">
            <a:xfrm>
              <a:off x="4876" y="3430"/>
              <a:ext cx="363" cy="363"/>
            </a:xfrm>
            <a:prstGeom prst="ellipse">
              <a:avLst/>
            </a:prstGeom>
            <a:gradFill rotWithShape="1">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 name="Group 102"/>
          <p:cNvGrpSpPr>
            <a:grpSpLocks/>
          </p:cNvGrpSpPr>
          <p:nvPr/>
        </p:nvGrpSpPr>
        <p:grpSpPr bwMode="auto">
          <a:xfrm>
            <a:off x="9516887" y="4790852"/>
            <a:ext cx="909428" cy="2067149"/>
            <a:chOff x="5012" y="2341"/>
            <a:chExt cx="332" cy="782"/>
          </a:xfrm>
        </p:grpSpPr>
        <p:sp>
          <p:nvSpPr>
            <p:cNvPr id="65" name="Freeform 90"/>
            <p:cNvSpPr>
              <a:spLocks/>
            </p:cNvSpPr>
            <p:nvPr/>
          </p:nvSpPr>
          <p:spPr bwMode="auto">
            <a:xfrm flipV="1">
              <a:off x="5057" y="2628"/>
              <a:ext cx="100" cy="258"/>
            </a:xfrm>
            <a:custGeom>
              <a:avLst/>
              <a:gdLst>
                <a:gd name="T0" fmla="*/ 110 w 191"/>
                <a:gd name="T1" fmla="*/ 6 h 258"/>
                <a:gd name="T2" fmla="*/ 134 w 191"/>
                <a:gd name="T3" fmla="*/ 0 h 258"/>
                <a:gd name="T4" fmla="*/ 153 w 191"/>
                <a:gd name="T5" fmla="*/ 1 h 258"/>
                <a:gd name="T6" fmla="*/ 168 w 191"/>
                <a:gd name="T7" fmla="*/ 9 h 258"/>
                <a:gd name="T8" fmla="*/ 178 w 191"/>
                <a:gd name="T9" fmla="*/ 24 h 258"/>
                <a:gd name="T10" fmla="*/ 174 w 191"/>
                <a:gd name="T11" fmla="*/ 39 h 258"/>
                <a:gd name="T12" fmla="*/ 160 w 191"/>
                <a:gd name="T13" fmla="*/ 39 h 258"/>
                <a:gd name="T14" fmla="*/ 164 w 191"/>
                <a:gd name="T15" fmla="*/ 27 h 258"/>
                <a:gd name="T16" fmla="*/ 153 w 191"/>
                <a:gd name="T17" fmla="*/ 16 h 258"/>
                <a:gd name="T18" fmla="*/ 143 w 191"/>
                <a:gd name="T19" fmla="*/ 12 h 258"/>
                <a:gd name="T20" fmla="*/ 124 w 191"/>
                <a:gd name="T21" fmla="*/ 16 h 258"/>
                <a:gd name="T22" fmla="*/ 131 w 191"/>
                <a:gd name="T23" fmla="*/ 28 h 258"/>
                <a:gd name="T24" fmla="*/ 134 w 191"/>
                <a:gd name="T25" fmla="*/ 39 h 258"/>
                <a:gd name="T26" fmla="*/ 131 w 191"/>
                <a:gd name="T27" fmla="*/ 49 h 258"/>
                <a:gd name="T28" fmla="*/ 114 w 191"/>
                <a:gd name="T29" fmla="*/ 53 h 258"/>
                <a:gd name="T30" fmla="*/ 95 w 191"/>
                <a:gd name="T31" fmla="*/ 50 h 258"/>
                <a:gd name="T32" fmla="*/ 90 w 191"/>
                <a:gd name="T33" fmla="*/ 43 h 258"/>
                <a:gd name="T34" fmla="*/ 70 w 191"/>
                <a:gd name="T35" fmla="*/ 63 h 258"/>
                <a:gd name="T36" fmla="*/ 59 w 191"/>
                <a:gd name="T37" fmla="*/ 84 h 258"/>
                <a:gd name="T38" fmla="*/ 42 w 191"/>
                <a:gd name="T39" fmla="*/ 112 h 258"/>
                <a:gd name="T40" fmla="*/ 31 w 191"/>
                <a:gd name="T41" fmla="*/ 137 h 258"/>
                <a:gd name="T42" fmla="*/ 26 w 191"/>
                <a:gd name="T43" fmla="*/ 160 h 258"/>
                <a:gd name="T44" fmla="*/ 29 w 191"/>
                <a:gd name="T45" fmla="*/ 172 h 258"/>
                <a:gd name="T46" fmla="*/ 49 w 191"/>
                <a:gd name="T47" fmla="*/ 187 h 258"/>
                <a:gd name="T48" fmla="*/ 89 w 191"/>
                <a:gd name="T49" fmla="*/ 201 h 258"/>
                <a:gd name="T50" fmla="*/ 110 w 191"/>
                <a:gd name="T51" fmla="*/ 207 h 258"/>
                <a:gd name="T52" fmla="*/ 131 w 191"/>
                <a:gd name="T53" fmla="*/ 211 h 258"/>
                <a:gd name="T54" fmla="*/ 164 w 191"/>
                <a:gd name="T55" fmla="*/ 222 h 258"/>
                <a:gd name="T56" fmla="*/ 188 w 191"/>
                <a:gd name="T57" fmla="*/ 229 h 258"/>
                <a:gd name="T58" fmla="*/ 190 w 191"/>
                <a:gd name="T59" fmla="*/ 243 h 258"/>
                <a:gd name="T60" fmla="*/ 178 w 191"/>
                <a:gd name="T61" fmla="*/ 254 h 258"/>
                <a:gd name="T62" fmla="*/ 163 w 191"/>
                <a:gd name="T63" fmla="*/ 257 h 258"/>
                <a:gd name="T64" fmla="*/ 141 w 191"/>
                <a:gd name="T65" fmla="*/ 248 h 258"/>
                <a:gd name="T66" fmla="*/ 90 w 191"/>
                <a:gd name="T67" fmla="*/ 224 h 258"/>
                <a:gd name="T68" fmla="*/ 49 w 191"/>
                <a:gd name="T69" fmla="*/ 210 h 258"/>
                <a:gd name="T70" fmla="*/ 21 w 191"/>
                <a:gd name="T71" fmla="*/ 192 h 258"/>
                <a:gd name="T72" fmla="*/ 1 w 191"/>
                <a:gd name="T73" fmla="*/ 176 h 258"/>
                <a:gd name="T74" fmla="*/ 0 w 191"/>
                <a:gd name="T75" fmla="*/ 158 h 258"/>
                <a:gd name="T76" fmla="*/ 9 w 191"/>
                <a:gd name="T77" fmla="*/ 133 h 258"/>
                <a:gd name="T78" fmla="*/ 31 w 191"/>
                <a:gd name="T79" fmla="*/ 96 h 258"/>
                <a:gd name="T80" fmla="*/ 52 w 191"/>
                <a:gd name="T81" fmla="*/ 65 h 258"/>
                <a:gd name="T82" fmla="*/ 76 w 191"/>
                <a:gd name="T83" fmla="*/ 33 h 258"/>
                <a:gd name="T84" fmla="*/ 96 w 191"/>
                <a:gd name="T85" fmla="*/ 14 h 258"/>
                <a:gd name="T86" fmla="*/ 120 w 191"/>
                <a:gd name="T87" fmla="*/ 6 h 258"/>
                <a:gd name="T88" fmla="*/ 110 w 191"/>
                <a:gd name="T89" fmla="*/ 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258">
                  <a:moveTo>
                    <a:pt x="110" y="6"/>
                  </a:moveTo>
                  <a:lnTo>
                    <a:pt x="134" y="0"/>
                  </a:lnTo>
                  <a:lnTo>
                    <a:pt x="153" y="1"/>
                  </a:lnTo>
                  <a:lnTo>
                    <a:pt x="168" y="9"/>
                  </a:lnTo>
                  <a:lnTo>
                    <a:pt x="178" y="24"/>
                  </a:lnTo>
                  <a:lnTo>
                    <a:pt x="174" y="39"/>
                  </a:lnTo>
                  <a:lnTo>
                    <a:pt x="160" y="39"/>
                  </a:lnTo>
                  <a:lnTo>
                    <a:pt x="164" y="27"/>
                  </a:lnTo>
                  <a:lnTo>
                    <a:pt x="153" y="16"/>
                  </a:lnTo>
                  <a:lnTo>
                    <a:pt x="143" y="12"/>
                  </a:lnTo>
                  <a:lnTo>
                    <a:pt x="124" y="16"/>
                  </a:lnTo>
                  <a:lnTo>
                    <a:pt x="131" y="28"/>
                  </a:lnTo>
                  <a:lnTo>
                    <a:pt x="134" y="39"/>
                  </a:lnTo>
                  <a:lnTo>
                    <a:pt x="131" y="49"/>
                  </a:lnTo>
                  <a:lnTo>
                    <a:pt x="114" y="53"/>
                  </a:lnTo>
                  <a:lnTo>
                    <a:pt x="95" y="50"/>
                  </a:lnTo>
                  <a:lnTo>
                    <a:pt x="90" y="43"/>
                  </a:lnTo>
                  <a:lnTo>
                    <a:pt x="70" y="63"/>
                  </a:lnTo>
                  <a:lnTo>
                    <a:pt x="59" y="84"/>
                  </a:lnTo>
                  <a:lnTo>
                    <a:pt x="42" y="112"/>
                  </a:lnTo>
                  <a:lnTo>
                    <a:pt x="31" y="137"/>
                  </a:lnTo>
                  <a:lnTo>
                    <a:pt x="26" y="160"/>
                  </a:lnTo>
                  <a:lnTo>
                    <a:pt x="29" y="172"/>
                  </a:lnTo>
                  <a:lnTo>
                    <a:pt x="49" y="187"/>
                  </a:lnTo>
                  <a:lnTo>
                    <a:pt x="89" y="201"/>
                  </a:lnTo>
                  <a:lnTo>
                    <a:pt x="110" y="207"/>
                  </a:lnTo>
                  <a:lnTo>
                    <a:pt x="131" y="211"/>
                  </a:lnTo>
                  <a:lnTo>
                    <a:pt x="164" y="222"/>
                  </a:lnTo>
                  <a:lnTo>
                    <a:pt x="188" y="229"/>
                  </a:lnTo>
                  <a:lnTo>
                    <a:pt x="190" y="243"/>
                  </a:lnTo>
                  <a:lnTo>
                    <a:pt x="178" y="254"/>
                  </a:lnTo>
                  <a:lnTo>
                    <a:pt x="163" y="257"/>
                  </a:lnTo>
                  <a:lnTo>
                    <a:pt x="141" y="248"/>
                  </a:lnTo>
                  <a:lnTo>
                    <a:pt x="90" y="224"/>
                  </a:lnTo>
                  <a:lnTo>
                    <a:pt x="49" y="210"/>
                  </a:lnTo>
                  <a:lnTo>
                    <a:pt x="21" y="192"/>
                  </a:lnTo>
                  <a:lnTo>
                    <a:pt x="1" y="176"/>
                  </a:lnTo>
                  <a:lnTo>
                    <a:pt x="0" y="158"/>
                  </a:lnTo>
                  <a:lnTo>
                    <a:pt x="9" y="133"/>
                  </a:lnTo>
                  <a:lnTo>
                    <a:pt x="31" y="96"/>
                  </a:lnTo>
                  <a:lnTo>
                    <a:pt x="52" y="65"/>
                  </a:lnTo>
                  <a:lnTo>
                    <a:pt x="76" y="33"/>
                  </a:lnTo>
                  <a:lnTo>
                    <a:pt x="96" y="14"/>
                  </a:lnTo>
                  <a:lnTo>
                    <a:pt x="120" y="6"/>
                  </a:lnTo>
                  <a:lnTo>
                    <a:pt x="110" y="6"/>
                  </a:lnTo>
                </a:path>
              </a:pathLst>
            </a:custGeom>
            <a:solidFill>
              <a:srgbClr val="A5002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Freeform 91"/>
            <p:cNvSpPr>
              <a:spLocks/>
            </p:cNvSpPr>
            <p:nvPr/>
          </p:nvSpPr>
          <p:spPr bwMode="auto">
            <a:xfrm>
              <a:off x="5144" y="2601"/>
              <a:ext cx="102" cy="242"/>
            </a:xfrm>
            <a:custGeom>
              <a:avLst/>
              <a:gdLst>
                <a:gd name="T0" fmla="*/ 7 w 102"/>
                <a:gd name="T1" fmla="*/ 18 h 242"/>
                <a:gd name="T2" fmla="*/ 9 w 102"/>
                <a:gd name="T3" fmla="*/ 6 h 242"/>
                <a:gd name="T4" fmla="*/ 25 w 102"/>
                <a:gd name="T5" fmla="*/ 0 h 242"/>
                <a:gd name="T6" fmla="*/ 39 w 102"/>
                <a:gd name="T7" fmla="*/ 0 h 242"/>
                <a:gd name="T8" fmla="*/ 58 w 102"/>
                <a:gd name="T9" fmla="*/ 8 h 242"/>
                <a:gd name="T10" fmla="*/ 75 w 102"/>
                <a:gd name="T11" fmla="*/ 30 h 242"/>
                <a:gd name="T12" fmla="*/ 86 w 102"/>
                <a:gd name="T13" fmla="*/ 53 h 242"/>
                <a:gd name="T14" fmla="*/ 92 w 102"/>
                <a:gd name="T15" fmla="*/ 84 h 242"/>
                <a:gd name="T16" fmla="*/ 98 w 102"/>
                <a:gd name="T17" fmla="*/ 119 h 242"/>
                <a:gd name="T18" fmla="*/ 101 w 102"/>
                <a:gd name="T19" fmla="*/ 154 h 242"/>
                <a:gd name="T20" fmla="*/ 101 w 102"/>
                <a:gd name="T21" fmla="*/ 200 h 242"/>
                <a:gd name="T22" fmla="*/ 92 w 102"/>
                <a:gd name="T23" fmla="*/ 227 h 242"/>
                <a:gd name="T24" fmla="*/ 79 w 102"/>
                <a:gd name="T25" fmla="*/ 238 h 242"/>
                <a:gd name="T26" fmla="*/ 56 w 102"/>
                <a:gd name="T27" fmla="*/ 241 h 242"/>
                <a:gd name="T28" fmla="*/ 32 w 102"/>
                <a:gd name="T29" fmla="*/ 239 h 242"/>
                <a:gd name="T30" fmla="*/ 21 w 102"/>
                <a:gd name="T31" fmla="*/ 227 h 242"/>
                <a:gd name="T32" fmla="*/ 14 w 102"/>
                <a:gd name="T33" fmla="*/ 206 h 242"/>
                <a:gd name="T34" fmla="*/ 7 w 102"/>
                <a:gd name="T35" fmla="*/ 185 h 242"/>
                <a:gd name="T36" fmla="*/ 2 w 102"/>
                <a:gd name="T37" fmla="*/ 145 h 242"/>
                <a:gd name="T38" fmla="*/ 0 w 102"/>
                <a:gd name="T39" fmla="*/ 101 h 242"/>
                <a:gd name="T40" fmla="*/ 0 w 102"/>
                <a:gd name="T41" fmla="*/ 49 h 242"/>
                <a:gd name="T42" fmla="*/ 7 w 102"/>
                <a:gd name="T43" fmla="*/ 27 h 242"/>
                <a:gd name="T44" fmla="*/ 7 w 102"/>
                <a:gd name="T45"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42">
                  <a:moveTo>
                    <a:pt x="7" y="18"/>
                  </a:moveTo>
                  <a:lnTo>
                    <a:pt x="9" y="6"/>
                  </a:lnTo>
                  <a:lnTo>
                    <a:pt x="25" y="0"/>
                  </a:lnTo>
                  <a:lnTo>
                    <a:pt x="39" y="0"/>
                  </a:lnTo>
                  <a:lnTo>
                    <a:pt x="58" y="8"/>
                  </a:lnTo>
                  <a:lnTo>
                    <a:pt x="75" y="30"/>
                  </a:lnTo>
                  <a:lnTo>
                    <a:pt x="86" y="53"/>
                  </a:lnTo>
                  <a:lnTo>
                    <a:pt x="92" y="84"/>
                  </a:lnTo>
                  <a:lnTo>
                    <a:pt x="98" y="119"/>
                  </a:lnTo>
                  <a:lnTo>
                    <a:pt x="101" y="154"/>
                  </a:lnTo>
                  <a:lnTo>
                    <a:pt x="101" y="200"/>
                  </a:lnTo>
                  <a:lnTo>
                    <a:pt x="92" y="227"/>
                  </a:lnTo>
                  <a:lnTo>
                    <a:pt x="79" y="238"/>
                  </a:lnTo>
                  <a:lnTo>
                    <a:pt x="56" y="241"/>
                  </a:lnTo>
                  <a:lnTo>
                    <a:pt x="32" y="239"/>
                  </a:lnTo>
                  <a:lnTo>
                    <a:pt x="21" y="227"/>
                  </a:lnTo>
                  <a:lnTo>
                    <a:pt x="14" y="206"/>
                  </a:lnTo>
                  <a:lnTo>
                    <a:pt x="7" y="185"/>
                  </a:lnTo>
                  <a:lnTo>
                    <a:pt x="2" y="145"/>
                  </a:lnTo>
                  <a:lnTo>
                    <a:pt x="0" y="101"/>
                  </a:lnTo>
                  <a:lnTo>
                    <a:pt x="0" y="49"/>
                  </a:lnTo>
                  <a:lnTo>
                    <a:pt x="7" y="27"/>
                  </a:lnTo>
                  <a:lnTo>
                    <a:pt x="7" y="18"/>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Freeform 92"/>
            <p:cNvSpPr>
              <a:spLocks/>
            </p:cNvSpPr>
            <p:nvPr/>
          </p:nvSpPr>
          <p:spPr bwMode="auto">
            <a:xfrm>
              <a:off x="5191" y="2607"/>
              <a:ext cx="153" cy="186"/>
            </a:xfrm>
            <a:custGeom>
              <a:avLst/>
              <a:gdLst>
                <a:gd name="T0" fmla="*/ 8 w 153"/>
                <a:gd name="T1" fmla="*/ 0 h 186"/>
                <a:gd name="T2" fmla="*/ 39 w 153"/>
                <a:gd name="T3" fmla="*/ 3 h 186"/>
                <a:gd name="T4" fmla="*/ 71 w 153"/>
                <a:gd name="T5" fmla="*/ 8 h 186"/>
                <a:gd name="T6" fmla="*/ 105 w 153"/>
                <a:gd name="T7" fmla="*/ 24 h 186"/>
                <a:gd name="T8" fmla="*/ 129 w 153"/>
                <a:gd name="T9" fmla="*/ 37 h 186"/>
                <a:gd name="T10" fmla="*/ 144 w 153"/>
                <a:gd name="T11" fmla="*/ 54 h 186"/>
                <a:gd name="T12" fmla="*/ 152 w 153"/>
                <a:gd name="T13" fmla="*/ 65 h 186"/>
                <a:gd name="T14" fmla="*/ 137 w 153"/>
                <a:gd name="T15" fmla="*/ 94 h 186"/>
                <a:gd name="T16" fmla="*/ 115 w 153"/>
                <a:gd name="T17" fmla="*/ 113 h 186"/>
                <a:gd name="T18" fmla="*/ 86 w 153"/>
                <a:gd name="T19" fmla="*/ 127 h 186"/>
                <a:gd name="T20" fmla="*/ 72 w 153"/>
                <a:gd name="T21" fmla="*/ 134 h 186"/>
                <a:gd name="T22" fmla="*/ 46 w 153"/>
                <a:gd name="T23" fmla="*/ 139 h 186"/>
                <a:gd name="T24" fmla="*/ 46 w 153"/>
                <a:gd name="T25" fmla="*/ 146 h 186"/>
                <a:gd name="T26" fmla="*/ 65 w 153"/>
                <a:gd name="T27" fmla="*/ 154 h 186"/>
                <a:gd name="T28" fmla="*/ 93 w 153"/>
                <a:gd name="T29" fmla="*/ 160 h 186"/>
                <a:gd name="T30" fmla="*/ 119 w 153"/>
                <a:gd name="T31" fmla="*/ 172 h 186"/>
                <a:gd name="T32" fmla="*/ 109 w 153"/>
                <a:gd name="T33" fmla="*/ 182 h 186"/>
                <a:gd name="T34" fmla="*/ 98 w 153"/>
                <a:gd name="T35" fmla="*/ 185 h 186"/>
                <a:gd name="T36" fmla="*/ 82 w 153"/>
                <a:gd name="T37" fmla="*/ 171 h 186"/>
                <a:gd name="T38" fmla="*/ 58 w 153"/>
                <a:gd name="T39" fmla="*/ 164 h 186"/>
                <a:gd name="T40" fmla="*/ 39 w 153"/>
                <a:gd name="T41" fmla="*/ 157 h 186"/>
                <a:gd name="T42" fmla="*/ 39 w 153"/>
                <a:gd name="T43" fmla="*/ 145 h 186"/>
                <a:gd name="T44" fmla="*/ 42 w 153"/>
                <a:gd name="T45" fmla="*/ 131 h 186"/>
                <a:gd name="T46" fmla="*/ 55 w 153"/>
                <a:gd name="T47" fmla="*/ 127 h 186"/>
                <a:gd name="T48" fmla="*/ 93 w 153"/>
                <a:gd name="T49" fmla="*/ 113 h 186"/>
                <a:gd name="T50" fmla="*/ 115 w 153"/>
                <a:gd name="T51" fmla="*/ 92 h 186"/>
                <a:gd name="T52" fmla="*/ 130 w 153"/>
                <a:gd name="T53" fmla="*/ 71 h 186"/>
                <a:gd name="T54" fmla="*/ 126 w 153"/>
                <a:gd name="T55" fmla="*/ 60 h 186"/>
                <a:gd name="T56" fmla="*/ 115 w 153"/>
                <a:gd name="T57" fmla="*/ 48 h 186"/>
                <a:gd name="T58" fmla="*/ 86 w 153"/>
                <a:gd name="T59" fmla="*/ 30 h 186"/>
                <a:gd name="T60" fmla="*/ 51 w 153"/>
                <a:gd name="T61" fmla="*/ 24 h 186"/>
                <a:gd name="T62" fmla="*/ 28 w 153"/>
                <a:gd name="T63" fmla="*/ 23 h 186"/>
                <a:gd name="T64" fmla="*/ 8 w 153"/>
                <a:gd name="T65" fmla="*/ 23 h 186"/>
                <a:gd name="T66" fmla="*/ 0 w 153"/>
                <a:gd name="T67" fmla="*/ 12 h 186"/>
                <a:gd name="T68" fmla="*/ 8 w 153"/>
                <a:gd name="T6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86">
                  <a:moveTo>
                    <a:pt x="8" y="0"/>
                  </a:moveTo>
                  <a:lnTo>
                    <a:pt x="39" y="3"/>
                  </a:lnTo>
                  <a:lnTo>
                    <a:pt x="71" y="8"/>
                  </a:lnTo>
                  <a:lnTo>
                    <a:pt x="105" y="24"/>
                  </a:lnTo>
                  <a:lnTo>
                    <a:pt x="129" y="37"/>
                  </a:lnTo>
                  <a:lnTo>
                    <a:pt x="144" y="54"/>
                  </a:lnTo>
                  <a:lnTo>
                    <a:pt x="152" y="65"/>
                  </a:lnTo>
                  <a:lnTo>
                    <a:pt x="137" y="94"/>
                  </a:lnTo>
                  <a:lnTo>
                    <a:pt x="115" y="113"/>
                  </a:lnTo>
                  <a:lnTo>
                    <a:pt x="86" y="127"/>
                  </a:lnTo>
                  <a:lnTo>
                    <a:pt x="72" y="134"/>
                  </a:lnTo>
                  <a:lnTo>
                    <a:pt x="46" y="139"/>
                  </a:lnTo>
                  <a:lnTo>
                    <a:pt x="46" y="146"/>
                  </a:lnTo>
                  <a:lnTo>
                    <a:pt x="65" y="154"/>
                  </a:lnTo>
                  <a:lnTo>
                    <a:pt x="93" y="160"/>
                  </a:lnTo>
                  <a:lnTo>
                    <a:pt x="119" y="172"/>
                  </a:lnTo>
                  <a:lnTo>
                    <a:pt x="109" y="182"/>
                  </a:lnTo>
                  <a:lnTo>
                    <a:pt x="98" y="185"/>
                  </a:lnTo>
                  <a:lnTo>
                    <a:pt x="82" y="171"/>
                  </a:lnTo>
                  <a:lnTo>
                    <a:pt x="58" y="164"/>
                  </a:lnTo>
                  <a:lnTo>
                    <a:pt x="39" y="157"/>
                  </a:lnTo>
                  <a:lnTo>
                    <a:pt x="39" y="145"/>
                  </a:lnTo>
                  <a:lnTo>
                    <a:pt x="42" y="131"/>
                  </a:lnTo>
                  <a:lnTo>
                    <a:pt x="55" y="127"/>
                  </a:lnTo>
                  <a:lnTo>
                    <a:pt x="93" y="113"/>
                  </a:lnTo>
                  <a:lnTo>
                    <a:pt x="115" y="92"/>
                  </a:lnTo>
                  <a:lnTo>
                    <a:pt x="130" y="71"/>
                  </a:lnTo>
                  <a:lnTo>
                    <a:pt x="126" y="60"/>
                  </a:lnTo>
                  <a:lnTo>
                    <a:pt x="115" y="48"/>
                  </a:lnTo>
                  <a:lnTo>
                    <a:pt x="86" y="30"/>
                  </a:lnTo>
                  <a:lnTo>
                    <a:pt x="51" y="24"/>
                  </a:lnTo>
                  <a:lnTo>
                    <a:pt x="28" y="23"/>
                  </a:lnTo>
                  <a:lnTo>
                    <a:pt x="8" y="23"/>
                  </a:lnTo>
                  <a:lnTo>
                    <a:pt x="0" y="12"/>
                  </a:lnTo>
                  <a:lnTo>
                    <a:pt x="8" y="0"/>
                  </a:lnTo>
                </a:path>
              </a:pathLst>
            </a:custGeom>
            <a:solidFill>
              <a:srgbClr val="A5002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Freeform 93"/>
            <p:cNvSpPr>
              <a:spLocks/>
            </p:cNvSpPr>
            <p:nvPr/>
          </p:nvSpPr>
          <p:spPr bwMode="auto">
            <a:xfrm>
              <a:off x="5203" y="2817"/>
              <a:ext cx="126" cy="301"/>
            </a:xfrm>
            <a:custGeom>
              <a:avLst/>
              <a:gdLst>
                <a:gd name="T0" fmla="*/ 21 w 186"/>
                <a:gd name="T1" fmla="*/ 0 h 301"/>
                <a:gd name="T2" fmla="*/ 4 w 186"/>
                <a:gd name="T3" fmla="*/ 0 h 301"/>
                <a:gd name="T4" fmla="*/ 0 w 186"/>
                <a:gd name="T5" fmla="*/ 22 h 301"/>
                <a:gd name="T6" fmla="*/ 12 w 186"/>
                <a:gd name="T7" fmla="*/ 34 h 301"/>
                <a:gd name="T8" fmla="*/ 50 w 186"/>
                <a:gd name="T9" fmla="*/ 64 h 301"/>
                <a:gd name="T10" fmla="*/ 83 w 186"/>
                <a:gd name="T11" fmla="*/ 102 h 301"/>
                <a:gd name="T12" fmla="*/ 105 w 186"/>
                <a:gd name="T13" fmla="*/ 141 h 301"/>
                <a:gd name="T14" fmla="*/ 108 w 186"/>
                <a:gd name="T15" fmla="*/ 166 h 301"/>
                <a:gd name="T16" fmla="*/ 107 w 186"/>
                <a:gd name="T17" fmla="*/ 185 h 301"/>
                <a:gd name="T18" fmla="*/ 98 w 186"/>
                <a:gd name="T19" fmla="*/ 227 h 301"/>
                <a:gd name="T20" fmla="*/ 86 w 186"/>
                <a:gd name="T21" fmla="*/ 261 h 301"/>
                <a:gd name="T22" fmla="*/ 76 w 186"/>
                <a:gd name="T23" fmla="*/ 281 h 301"/>
                <a:gd name="T24" fmla="*/ 73 w 186"/>
                <a:gd name="T25" fmla="*/ 293 h 301"/>
                <a:gd name="T26" fmla="*/ 83 w 186"/>
                <a:gd name="T27" fmla="*/ 293 h 301"/>
                <a:gd name="T28" fmla="*/ 100 w 186"/>
                <a:gd name="T29" fmla="*/ 290 h 301"/>
                <a:gd name="T30" fmla="*/ 105 w 186"/>
                <a:gd name="T31" fmla="*/ 290 h 301"/>
                <a:gd name="T32" fmla="*/ 139 w 186"/>
                <a:gd name="T33" fmla="*/ 292 h 301"/>
                <a:gd name="T34" fmla="*/ 166 w 186"/>
                <a:gd name="T35" fmla="*/ 300 h 301"/>
                <a:gd name="T36" fmla="*/ 176 w 186"/>
                <a:gd name="T37" fmla="*/ 296 h 301"/>
                <a:gd name="T38" fmla="*/ 185 w 186"/>
                <a:gd name="T39" fmla="*/ 280 h 301"/>
                <a:gd name="T40" fmla="*/ 176 w 186"/>
                <a:gd name="T41" fmla="*/ 271 h 301"/>
                <a:gd name="T42" fmla="*/ 136 w 186"/>
                <a:gd name="T43" fmla="*/ 271 h 301"/>
                <a:gd name="T44" fmla="*/ 108 w 186"/>
                <a:gd name="T45" fmla="*/ 274 h 301"/>
                <a:gd name="T46" fmla="*/ 94 w 186"/>
                <a:gd name="T47" fmla="*/ 280 h 301"/>
                <a:gd name="T48" fmla="*/ 97 w 186"/>
                <a:gd name="T49" fmla="*/ 265 h 301"/>
                <a:gd name="T50" fmla="*/ 111 w 186"/>
                <a:gd name="T51" fmla="*/ 244 h 301"/>
                <a:gd name="T52" fmla="*/ 122 w 186"/>
                <a:gd name="T53" fmla="*/ 209 h 301"/>
                <a:gd name="T54" fmla="*/ 132 w 186"/>
                <a:gd name="T55" fmla="*/ 181 h 301"/>
                <a:gd name="T56" fmla="*/ 125 w 186"/>
                <a:gd name="T57" fmla="*/ 148 h 301"/>
                <a:gd name="T58" fmla="*/ 114 w 186"/>
                <a:gd name="T59" fmla="*/ 113 h 301"/>
                <a:gd name="T60" fmla="*/ 93 w 186"/>
                <a:gd name="T61" fmla="*/ 72 h 301"/>
                <a:gd name="T62" fmla="*/ 62 w 186"/>
                <a:gd name="T63" fmla="*/ 35 h 301"/>
                <a:gd name="T64" fmla="*/ 35 w 186"/>
                <a:gd name="T65" fmla="*/ 9 h 301"/>
                <a:gd name="T66" fmla="*/ 21 w 186"/>
                <a:gd name="T6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1">
                  <a:moveTo>
                    <a:pt x="21" y="0"/>
                  </a:moveTo>
                  <a:lnTo>
                    <a:pt x="4" y="0"/>
                  </a:lnTo>
                  <a:lnTo>
                    <a:pt x="0" y="22"/>
                  </a:lnTo>
                  <a:lnTo>
                    <a:pt x="12" y="34"/>
                  </a:lnTo>
                  <a:lnTo>
                    <a:pt x="50" y="64"/>
                  </a:lnTo>
                  <a:lnTo>
                    <a:pt x="83" y="102"/>
                  </a:lnTo>
                  <a:lnTo>
                    <a:pt x="105" y="141"/>
                  </a:lnTo>
                  <a:lnTo>
                    <a:pt x="108" y="166"/>
                  </a:lnTo>
                  <a:lnTo>
                    <a:pt x="107" y="185"/>
                  </a:lnTo>
                  <a:lnTo>
                    <a:pt x="98" y="227"/>
                  </a:lnTo>
                  <a:lnTo>
                    <a:pt x="86" y="261"/>
                  </a:lnTo>
                  <a:lnTo>
                    <a:pt x="76" y="281"/>
                  </a:lnTo>
                  <a:lnTo>
                    <a:pt x="73" y="293"/>
                  </a:lnTo>
                  <a:lnTo>
                    <a:pt x="83" y="293"/>
                  </a:lnTo>
                  <a:lnTo>
                    <a:pt x="100" y="290"/>
                  </a:lnTo>
                  <a:lnTo>
                    <a:pt x="105" y="290"/>
                  </a:lnTo>
                  <a:lnTo>
                    <a:pt x="139" y="292"/>
                  </a:lnTo>
                  <a:lnTo>
                    <a:pt x="166" y="300"/>
                  </a:lnTo>
                  <a:lnTo>
                    <a:pt x="176" y="296"/>
                  </a:lnTo>
                  <a:lnTo>
                    <a:pt x="185" y="280"/>
                  </a:lnTo>
                  <a:lnTo>
                    <a:pt x="176" y="271"/>
                  </a:lnTo>
                  <a:lnTo>
                    <a:pt x="136" y="271"/>
                  </a:lnTo>
                  <a:lnTo>
                    <a:pt x="108" y="274"/>
                  </a:lnTo>
                  <a:lnTo>
                    <a:pt x="94" y="280"/>
                  </a:lnTo>
                  <a:lnTo>
                    <a:pt x="97" y="265"/>
                  </a:lnTo>
                  <a:lnTo>
                    <a:pt x="111" y="244"/>
                  </a:lnTo>
                  <a:lnTo>
                    <a:pt x="122" y="209"/>
                  </a:lnTo>
                  <a:lnTo>
                    <a:pt x="132" y="181"/>
                  </a:lnTo>
                  <a:lnTo>
                    <a:pt x="125" y="148"/>
                  </a:lnTo>
                  <a:lnTo>
                    <a:pt x="114" y="113"/>
                  </a:lnTo>
                  <a:lnTo>
                    <a:pt x="93" y="72"/>
                  </a:lnTo>
                  <a:lnTo>
                    <a:pt x="62" y="35"/>
                  </a:lnTo>
                  <a:lnTo>
                    <a:pt x="35" y="9"/>
                  </a:lnTo>
                  <a:lnTo>
                    <a:pt x="21"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Freeform 94"/>
            <p:cNvSpPr>
              <a:spLocks/>
            </p:cNvSpPr>
            <p:nvPr/>
          </p:nvSpPr>
          <p:spPr bwMode="auto">
            <a:xfrm>
              <a:off x="5086" y="2817"/>
              <a:ext cx="126" cy="306"/>
            </a:xfrm>
            <a:custGeom>
              <a:avLst/>
              <a:gdLst>
                <a:gd name="T0" fmla="*/ 86 w 126"/>
                <a:gd name="T1" fmla="*/ 0 h 306"/>
                <a:gd name="T2" fmla="*/ 71 w 126"/>
                <a:gd name="T3" fmla="*/ 28 h 306"/>
                <a:gd name="T4" fmla="*/ 59 w 126"/>
                <a:gd name="T5" fmla="*/ 70 h 306"/>
                <a:gd name="T6" fmla="*/ 46 w 126"/>
                <a:gd name="T7" fmla="*/ 117 h 306"/>
                <a:gd name="T8" fmla="*/ 35 w 126"/>
                <a:gd name="T9" fmla="*/ 164 h 306"/>
                <a:gd name="T10" fmla="*/ 35 w 126"/>
                <a:gd name="T11" fmla="*/ 181 h 306"/>
                <a:gd name="T12" fmla="*/ 46 w 126"/>
                <a:gd name="T13" fmla="*/ 212 h 306"/>
                <a:gd name="T14" fmla="*/ 63 w 126"/>
                <a:gd name="T15" fmla="*/ 228 h 306"/>
                <a:gd name="T16" fmla="*/ 79 w 126"/>
                <a:gd name="T17" fmla="*/ 249 h 306"/>
                <a:gd name="T18" fmla="*/ 90 w 126"/>
                <a:gd name="T19" fmla="*/ 264 h 306"/>
                <a:gd name="T20" fmla="*/ 85 w 126"/>
                <a:gd name="T21" fmla="*/ 271 h 306"/>
                <a:gd name="T22" fmla="*/ 58 w 126"/>
                <a:gd name="T23" fmla="*/ 275 h 306"/>
                <a:gd name="T24" fmla="*/ 12 w 126"/>
                <a:gd name="T25" fmla="*/ 281 h 306"/>
                <a:gd name="T26" fmla="*/ 0 w 126"/>
                <a:gd name="T27" fmla="*/ 290 h 306"/>
                <a:gd name="T28" fmla="*/ 11 w 126"/>
                <a:gd name="T29" fmla="*/ 298 h 306"/>
                <a:gd name="T30" fmla="*/ 35 w 126"/>
                <a:gd name="T31" fmla="*/ 305 h 306"/>
                <a:gd name="T32" fmla="*/ 65 w 126"/>
                <a:gd name="T33" fmla="*/ 292 h 306"/>
                <a:gd name="T34" fmla="*/ 86 w 126"/>
                <a:gd name="T35" fmla="*/ 284 h 306"/>
                <a:gd name="T36" fmla="*/ 113 w 126"/>
                <a:gd name="T37" fmla="*/ 281 h 306"/>
                <a:gd name="T38" fmla="*/ 125 w 126"/>
                <a:gd name="T39" fmla="*/ 277 h 306"/>
                <a:gd name="T40" fmla="*/ 120 w 126"/>
                <a:gd name="T41" fmla="*/ 267 h 306"/>
                <a:gd name="T42" fmla="*/ 90 w 126"/>
                <a:gd name="T43" fmla="*/ 240 h 306"/>
                <a:gd name="T44" fmla="*/ 72 w 126"/>
                <a:gd name="T45" fmla="*/ 213 h 306"/>
                <a:gd name="T46" fmla="*/ 56 w 126"/>
                <a:gd name="T47" fmla="*/ 195 h 306"/>
                <a:gd name="T48" fmla="*/ 53 w 126"/>
                <a:gd name="T49" fmla="*/ 176 h 306"/>
                <a:gd name="T50" fmla="*/ 61 w 126"/>
                <a:gd name="T51" fmla="*/ 145 h 306"/>
                <a:gd name="T52" fmla="*/ 78 w 126"/>
                <a:gd name="T53" fmla="*/ 113 h 306"/>
                <a:gd name="T54" fmla="*/ 96 w 126"/>
                <a:gd name="T55" fmla="*/ 59 h 306"/>
                <a:gd name="T56" fmla="*/ 112 w 126"/>
                <a:gd name="T57" fmla="*/ 27 h 306"/>
                <a:gd name="T58" fmla="*/ 110 w 126"/>
                <a:gd name="T59" fmla="*/ 8 h 306"/>
                <a:gd name="T60" fmla="*/ 96 w 126"/>
                <a:gd name="T61" fmla="*/ 0 h 306"/>
                <a:gd name="T62" fmla="*/ 86 w 126"/>
                <a:gd name="T6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6" h="306">
                  <a:moveTo>
                    <a:pt x="86" y="0"/>
                  </a:moveTo>
                  <a:lnTo>
                    <a:pt x="71" y="28"/>
                  </a:lnTo>
                  <a:lnTo>
                    <a:pt x="59" y="70"/>
                  </a:lnTo>
                  <a:lnTo>
                    <a:pt x="46" y="117"/>
                  </a:lnTo>
                  <a:lnTo>
                    <a:pt x="35" y="164"/>
                  </a:lnTo>
                  <a:lnTo>
                    <a:pt x="35" y="181"/>
                  </a:lnTo>
                  <a:lnTo>
                    <a:pt x="46" y="212"/>
                  </a:lnTo>
                  <a:lnTo>
                    <a:pt x="63" y="228"/>
                  </a:lnTo>
                  <a:lnTo>
                    <a:pt x="79" y="249"/>
                  </a:lnTo>
                  <a:lnTo>
                    <a:pt x="90" y="264"/>
                  </a:lnTo>
                  <a:lnTo>
                    <a:pt x="85" y="271"/>
                  </a:lnTo>
                  <a:lnTo>
                    <a:pt x="58" y="275"/>
                  </a:lnTo>
                  <a:lnTo>
                    <a:pt x="12" y="281"/>
                  </a:lnTo>
                  <a:lnTo>
                    <a:pt x="0" y="290"/>
                  </a:lnTo>
                  <a:lnTo>
                    <a:pt x="11" y="298"/>
                  </a:lnTo>
                  <a:lnTo>
                    <a:pt x="35" y="305"/>
                  </a:lnTo>
                  <a:lnTo>
                    <a:pt x="65" y="292"/>
                  </a:lnTo>
                  <a:lnTo>
                    <a:pt x="86" y="284"/>
                  </a:lnTo>
                  <a:lnTo>
                    <a:pt x="113" y="281"/>
                  </a:lnTo>
                  <a:lnTo>
                    <a:pt x="125" y="277"/>
                  </a:lnTo>
                  <a:lnTo>
                    <a:pt x="120" y="267"/>
                  </a:lnTo>
                  <a:lnTo>
                    <a:pt x="90" y="240"/>
                  </a:lnTo>
                  <a:lnTo>
                    <a:pt x="72" y="213"/>
                  </a:lnTo>
                  <a:lnTo>
                    <a:pt x="56" y="195"/>
                  </a:lnTo>
                  <a:lnTo>
                    <a:pt x="53" y="176"/>
                  </a:lnTo>
                  <a:lnTo>
                    <a:pt x="61" y="145"/>
                  </a:lnTo>
                  <a:lnTo>
                    <a:pt x="78" y="113"/>
                  </a:lnTo>
                  <a:lnTo>
                    <a:pt x="96" y="59"/>
                  </a:lnTo>
                  <a:lnTo>
                    <a:pt x="112" y="27"/>
                  </a:lnTo>
                  <a:lnTo>
                    <a:pt x="110" y="8"/>
                  </a:lnTo>
                  <a:lnTo>
                    <a:pt x="96" y="0"/>
                  </a:lnTo>
                  <a:lnTo>
                    <a:pt x="86"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Oval 95"/>
            <p:cNvSpPr>
              <a:spLocks noChangeArrowheads="1"/>
            </p:cNvSpPr>
            <p:nvPr/>
          </p:nvSpPr>
          <p:spPr bwMode="auto">
            <a:xfrm>
              <a:off x="5012" y="2341"/>
              <a:ext cx="319" cy="31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 name="テキスト ボックス 70"/>
          <p:cNvSpPr txBox="1"/>
          <p:nvPr/>
        </p:nvSpPr>
        <p:spPr>
          <a:xfrm>
            <a:off x="3463745" y="585555"/>
            <a:ext cx="5195653" cy="1138773"/>
          </a:xfrm>
          <a:prstGeom prst="rect">
            <a:avLst/>
          </a:prstGeom>
          <a:noFill/>
        </p:spPr>
        <p:txBody>
          <a:bodyPr wrap="none" rtlCol="0">
            <a:spAutoFit/>
          </a:bodyPr>
          <a:lstStyle/>
          <a:p>
            <a:r>
              <a:rPr lang="ja-JP" altLang="en-US" sz="4000" dirty="0">
                <a:solidFill>
                  <a:srgbClr val="FF7C80"/>
                </a:solidFill>
                <a:latin typeface="HGP教科書体" panose="02020600000000000000" pitchFamily="18" charset="-128"/>
                <a:ea typeface="HGP教科書体" panose="02020600000000000000" pitchFamily="18" charset="-128"/>
              </a:rPr>
              <a:t>地球の身体検査の方法</a:t>
            </a:r>
            <a:endParaRPr lang="en-US" altLang="ja-JP" sz="4000" dirty="0">
              <a:solidFill>
                <a:srgbClr val="FF7C80"/>
              </a:solidFill>
              <a:latin typeface="HGP教科書体" panose="02020600000000000000" pitchFamily="18" charset="-128"/>
              <a:ea typeface="HGP教科書体" panose="02020600000000000000" pitchFamily="18" charset="-128"/>
            </a:endParaRPr>
          </a:p>
          <a:p>
            <a:pPr algn="ctr"/>
            <a:r>
              <a:rPr lang="en-US" altLang="ja-JP" sz="2800" dirty="0">
                <a:solidFill>
                  <a:srgbClr val="FF7C80"/>
                </a:solidFill>
                <a:latin typeface="Comic Sans MS" panose="030F0702030302020204" pitchFamily="66" charset="0"/>
                <a:ea typeface="HGP教科書体" panose="02020600000000000000" pitchFamily="18" charset="-128"/>
              </a:rPr>
              <a:t>How to measure?</a:t>
            </a:r>
            <a:endParaRPr lang="ja-JP" altLang="en-US" sz="2800" dirty="0">
              <a:solidFill>
                <a:srgbClr val="FF7C80"/>
              </a:solidFill>
              <a:latin typeface="Comic Sans MS" panose="030F0702030302020204" pitchFamily="66" charset="0"/>
              <a:ea typeface="HGP教科書体" panose="02020600000000000000" pitchFamily="18" charset="-128"/>
            </a:endParaRPr>
          </a:p>
        </p:txBody>
      </p:sp>
      <p:pic>
        <p:nvPicPr>
          <p:cNvPr id="72" name="オーディオ 71">
            <a:hlinkClick r:id="" action="ppaction://media"/>
            <a:extLst>
              <a:ext uri="{FF2B5EF4-FFF2-40B4-BE49-F238E27FC236}">
                <a16:creationId xmlns:a16="http://schemas.microsoft.com/office/drawing/2014/main" id="{68579924-F90F-466D-857C-CF529E2DF3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5994166"/>
      </p:ext>
    </p:extLst>
  </p:cSld>
  <p:clrMapOvr>
    <a:masterClrMapping/>
  </p:clrMapOvr>
  <p:transition spd="med" advTm="2353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20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2000"/>
                                        <p:tgtEl>
                                          <p:spTgt spid="56"/>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000"/>
                                        <p:tgtEl>
                                          <p:spTgt spid="57"/>
                                        </p:tgtEl>
                                      </p:cBhvr>
                                    </p:animEffec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2"/>
                </p:tgtEl>
              </p:cMediaNode>
            </p:audio>
          </p:childTnLst>
        </p:cTn>
      </p:par>
    </p:tnLst>
    <p:bldLst>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703512" y="1124744"/>
            <a:ext cx="8412880" cy="3877985"/>
          </a:xfrm>
          <a:prstGeom prst="rect">
            <a:avLst/>
          </a:prstGeom>
          <a:noFill/>
          <a:ln w="9525">
            <a:noFill/>
            <a:miter lim="800000"/>
            <a:headEnd/>
            <a:tailEnd/>
          </a:ln>
        </p:spPr>
        <p:txBody>
          <a:bodyPr wrap="none">
            <a:spAutoFit/>
          </a:bodyPr>
          <a:lstStyle/>
          <a:p>
            <a:pPr marL="342900" indent="-342900"/>
            <a:endParaRPr lang="en-US" altLang="ja-JP" sz="1200" dirty="0">
              <a:solidFill>
                <a:schemeClr val="hlink"/>
              </a:solidFill>
              <a:latin typeface="Comic Sans MS" panose="030F0702030302020204" pitchFamily="66" charset="0"/>
              <a:ea typeface="HGP教科書体" panose="02020600000000000000" pitchFamily="18" charset="-128"/>
            </a:endParaRPr>
          </a:p>
          <a:p>
            <a:pPr marL="342900" indent="-342900"/>
            <a:r>
              <a:rPr lang="ja-JP" altLang="en-US" sz="5400" dirty="0">
                <a:solidFill>
                  <a:schemeClr val="folHlink"/>
                </a:solidFill>
                <a:latin typeface="Comic Sans MS" panose="030F0702030302020204" pitchFamily="66" charset="0"/>
                <a:ea typeface="HGP教科書体" panose="02020600000000000000" pitchFamily="18" charset="-128"/>
              </a:rPr>
              <a:t>質点としての地球の力学</a:t>
            </a:r>
            <a:endParaRPr lang="en-US" altLang="ja-JP" sz="5400" dirty="0">
              <a:solidFill>
                <a:schemeClr val="folHlink"/>
              </a:solidFill>
              <a:latin typeface="Comic Sans MS" panose="030F0702030302020204" pitchFamily="66" charset="0"/>
              <a:ea typeface="HGP教科書体" panose="02020600000000000000" pitchFamily="18" charset="-128"/>
            </a:endParaRPr>
          </a:p>
          <a:p>
            <a:pPr marL="342900" indent="-342900" algn="ctr"/>
            <a:r>
              <a:rPr lang="en-US" altLang="ja-JP" sz="3600" dirty="0">
                <a:solidFill>
                  <a:schemeClr val="folHlink"/>
                </a:solidFill>
                <a:latin typeface="Comic Sans MS" panose="030F0702030302020204" pitchFamily="66" charset="0"/>
                <a:ea typeface="HGP教科書体" panose="02020600000000000000" pitchFamily="18" charset="-128"/>
              </a:rPr>
              <a:t>Earth as a point mass</a:t>
            </a:r>
            <a:endParaRPr lang="ja-JP" altLang="en-US" sz="36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600" dirty="0">
                <a:solidFill>
                  <a:srgbClr val="FF0000"/>
                </a:solidFill>
                <a:latin typeface="Comic Sans MS" panose="030F0702030302020204" pitchFamily="66" charset="0"/>
                <a:ea typeface="HGP教科書体" panose="02020600000000000000" pitchFamily="18" charset="-128"/>
              </a:rPr>
              <a:t>　　</a:t>
            </a:r>
            <a:endParaRPr lang="en-US" altLang="ja-JP" sz="3600" dirty="0">
              <a:solidFill>
                <a:srgbClr val="FF0000"/>
              </a:solidFill>
              <a:latin typeface="Comic Sans MS" panose="030F0702030302020204" pitchFamily="66" charset="0"/>
              <a:ea typeface="HGP教科書体" panose="02020600000000000000" pitchFamily="18" charset="-128"/>
            </a:endParaRPr>
          </a:p>
          <a:p>
            <a:pPr marL="342900" indent="-342900"/>
            <a:r>
              <a:rPr lang="ja-JP" altLang="en-US" sz="3600" dirty="0">
                <a:solidFill>
                  <a:srgbClr val="FF0000"/>
                </a:solidFill>
                <a:latin typeface="Comic Sans MS" panose="030F0702030302020204" pitchFamily="66" charset="0"/>
                <a:ea typeface="HGP教科書体" panose="02020600000000000000" pitchFamily="18" charset="-128"/>
              </a:rPr>
              <a:t>　　</a:t>
            </a:r>
            <a:r>
              <a:rPr lang="ja-JP" altLang="en-US" sz="3600" dirty="0">
                <a:solidFill>
                  <a:srgbClr val="FF7C80"/>
                </a:solidFill>
                <a:latin typeface="Comic Sans MS" panose="030F0702030302020204" pitchFamily="66" charset="0"/>
                <a:ea typeface="HGP教科書体" panose="02020600000000000000" pitchFamily="18" charset="-128"/>
              </a:rPr>
              <a:t>公転・ケプラー運動   </a:t>
            </a:r>
            <a:r>
              <a:rPr lang="en-US" altLang="ja-JP" sz="2400" dirty="0">
                <a:solidFill>
                  <a:srgbClr val="FF7C80"/>
                </a:solidFill>
                <a:latin typeface="Comic Sans MS" panose="030F0702030302020204" pitchFamily="66" charset="0"/>
                <a:ea typeface="HGP教科書体" panose="02020600000000000000" pitchFamily="18" charset="-128"/>
              </a:rPr>
              <a:t>Orbital motion</a:t>
            </a:r>
            <a:endParaRPr lang="en-US" altLang="ja-JP" sz="3600" dirty="0">
              <a:solidFill>
                <a:srgbClr val="FF7C80"/>
              </a:solidFill>
              <a:latin typeface="Comic Sans MS" panose="030F0702030302020204" pitchFamily="66" charset="0"/>
              <a:ea typeface="HGP教科書体" panose="02020600000000000000" pitchFamily="18" charset="-128"/>
            </a:endParaRPr>
          </a:p>
          <a:p>
            <a:pPr marL="342900" indent="-342900"/>
            <a:r>
              <a:rPr lang="ja-JP" altLang="en-US" sz="3600" dirty="0">
                <a:solidFill>
                  <a:srgbClr val="FF7C80"/>
                </a:solidFill>
                <a:latin typeface="Comic Sans MS" panose="030F0702030302020204" pitchFamily="66" charset="0"/>
                <a:ea typeface="HGP教科書体" panose="02020600000000000000" pitchFamily="18" charset="-128"/>
              </a:rPr>
              <a:t>　　軌道の摂動 </a:t>
            </a:r>
            <a:r>
              <a:rPr lang="en-US" altLang="ja-JP" sz="36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Perturbation of orbits</a:t>
            </a:r>
            <a:endParaRPr lang="en-US" altLang="ja-JP" sz="2800" dirty="0">
              <a:solidFill>
                <a:srgbClr val="FF7C80"/>
              </a:solidFill>
              <a:latin typeface="Comic Sans MS" panose="030F0702030302020204" pitchFamily="66" charset="0"/>
              <a:ea typeface="HGP教科書体" panose="02020600000000000000" pitchFamily="18" charset="-128"/>
            </a:endParaRPr>
          </a:p>
          <a:p>
            <a:pPr marL="342900" indent="-342900"/>
            <a:r>
              <a:rPr lang="ja-JP" altLang="en-US" sz="3600" dirty="0">
                <a:solidFill>
                  <a:srgbClr val="FF7C80"/>
                </a:solidFill>
                <a:latin typeface="Comic Sans MS" panose="030F0702030302020204" pitchFamily="66" charset="0"/>
                <a:ea typeface="HGP教科書体" panose="02020600000000000000" pitchFamily="18" charset="-128"/>
              </a:rPr>
              <a:t>　　中心天体の質量</a:t>
            </a:r>
            <a:r>
              <a:rPr lang="en-US" altLang="ja-JP" sz="3600" dirty="0">
                <a:solidFill>
                  <a:srgbClr val="FF7C80"/>
                </a:solidFill>
                <a:latin typeface="Comic Sans MS" panose="030F0702030302020204" pitchFamily="66" charset="0"/>
                <a:ea typeface="HGP教科書体" panose="02020600000000000000" pitchFamily="18" charset="-128"/>
              </a:rPr>
              <a:t>	</a:t>
            </a:r>
            <a:r>
              <a:rPr lang="en-US" altLang="ja-JP" sz="2400" dirty="0">
                <a:solidFill>
                  <a:srgbClr val="FF7C80"/>
                </a:solidFill>
                <a:latin typeface="Comic Sans MS" panose="030F0702030302020204" pitchFamily="66" charset="0"/>
                <a:ea typeface="HGP教科書体" panose="02020600000000000000" pitchFamily="18" charset="-128"/>
              </a:rPr>
              <a:t>Mass of the central body</a:t>
            </a:r>
            <a:endParaRPr lang="ja-JP" altLang="en-US" sz="3600" dirty="0">
              <a:solidFill>
                <a:srgbClr val="FF7C80"/>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EEB44915-828D-4C1A-8EB0-D2B54619B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3160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51384" y="764704"/>
            <a:ext cx="11089232" cy="4647426"/>
          </a:xfrm>
          <a:prstGeom prst="rect">
            <a:avLst/>
          </a:prstGeom>
          <a:noFill/>
          <a:ln w="9525">
            <a:noFill/>
            <a:miter lim="800000"/>
            <a:headEnd/>
            <a:tailEnd/>
          </a:ln>
        </p:spPr>
        <p:txBody>
          <a:bodyPr wrap="square">
            <a:spAutoFit/>
          </a:bodyPr>
          <a:lstStyle/>
          <a:p>
            <a:pPr marL="342900" indent="-342900"/>
            <a:endParaRPr lang="en-US" altLang="ja-JP" sz="1200" dirty="0">
              <a:solidFill>
                <a:schemeClr val="hlink"/>
              </a:solidFill>
              <a:latin typeface="Comic Sans MS" panose="030F0702030302020204" pitchFamily="66" charset="0"/>
              <a:ea typeface="HGP教科書体" panose="02020600000000000000" pitchFamily="18" charset="-128"/>
            </a:endParaRPr>
          </a:p>
          <a:p>
            <a:pPr marL="342900" indent="-342900"/>
            <a:r>
              <a:rPr lang="ja-JP" altLang="en-US" sz="4800" dirty="0">
                <a:solidFill>
                  <a:schemeClr val="folHlink"/>
                </a:solidFill>
                <a:latin typeface="Comic Sans MS" panose="030F0702030302020204" pitchFamily="66" charset="0"/>
                <a:ea typeface="HGP教科書体" panose="02020600000000000000" pitchFamily="18" charset="-128"/>
              </a:rPr>
              <a:t>今日理解すべき事柄</a:t>
            </a:r>
            <a:r>
              <a:rPr lang="en-US" altLang="ja-JP" sz="4800" dirty="0">
                <a:solidFill>
                  <a:schemeClr val="folHlink"/>
                </a:solidFill>
                <a:latin typeface="Comic Sans MS" panose="030F0702030302020204" pitchFamily="66" charset="0"/>
                <a:ea typeface="HGP教科書体" panose="02020600000000000000" pitchFamily="18" charset="-128"/>
              </a:rPr>
              <a:t>	</a:t>
            </a:r>
            <a:r>
              <a:rPr lang="en-US" altLang="ja-JP" sz="3600" dirty="0">
                <a:solidFill>
                  <a:schemeClr val="folHlink"/>
                </a:solidFill>
                <a:latin typeface="Comic Sans MS" panose="030F0702030302020204" pitchFamily="66" charset="0"/>
                <a:ea typeface="HGP教科書体" panose="02020600000000000000" pitchFamily="18" charset="-128"/>
              </a:rPr>
              <a:t>Today’s lesson</a:t>
            </a:r>
            <a:endParaRPr lang="ja-JP" altLang="en-US" sz="4800" dirty="0">
              <a:solidFill>
                <a:schemeClr val="folHlink"/>
              </a:solidFill>
              <a:latin typeface="Comic Sans MS" panose="030F0702030302020204" pitchFamily="66" charset="0"/>
              <a:ea typeface="HGP教科書体" panose="02020600000000000000" pitchFamily="18" charset="-128"/>
            </a:endParaRPr>
          </a:p>
          <a:p>
            <a:pPr marL="342900" indent="-342900"/>
            <a:r>
              <a:rPr lang="ja-JP" altLang="en-US" sz="3600" dirty="0">
                <a:solidFill>
                  <a:srgbClr val="FF0000"/>
                </a:solidFill>
                <a:latin typeface="Comic Sans MS" panose="030F0702030302020204" pitchFamily="66" charset="0"/>
                <a:ea typeface="HGP教科書体" panose="02020600000000000000" pitchFamily="18" charset="-128"/>
              </a:rPr>
              <a:t>　　</a:t>
            </a:r>
            <a:endParaRPr lang="en-US" altLang="ja-JP" sz="3600" dirty="0">
              <a:solidFill>
                <a:srgbClr val="FF0000"/>
              </a:solidFill>
              <a:latin typeface="Comic Sans MS" panose="030F0702030302020204" pitchFamily="66" charset="0"/>
              <a:ea typeface="HGP教科書体" panose="02020600000000000000" pitchFamily="18" charset="-128"/>
            </a:endParaRPr>
          </a:p>
          <a:p>
            <a:pPr marL="342900" indent="-342900"/>
            <a:r>
              <a:rPr lang="ja-JP" altLang="en-US" sz="4000" dirty="0">
                <a:solidFill>
                  <a:srgbClr val="FF0000"/>
                </a:solidFill>
                <a:latin typeface="Comic Sans MS" panose="030F0702030302020204" pitchFamily="66" charset="0"/>
                <a:ea typeface="HGP教科書体" panose="02020600000000000000" pitchFamily="18" charset="-128"/>
              </a:rPr>
              <a:t>　　</a:t>
            </a:r>
            <a:r>
              <a:rPr lang="ja-JP" altLang="en-US" sz="4000" u="sng" dirty="0">
                <a:solidFill>
                  <a:srgbClr val="FF7C80"/>
                </a:solidFill>
                <a:latin typeface="Comic Sans MS" panose="030F0702030302020204" pitchFamily="66" charset="0"/>
                <a:ea typeface="HGP教科書体" panose="02020600000000000000" pitchFamily="18" charset="-128"/>
              </a:rPr>
              <a:t>地球の質量の求め方 </a:t>
            </a:r>
            <a:r>
              <a:rPr lang="en-US" altLang="ja-JP" sz="2800" u="sng" dirty="0">
                <a:solidFill>
                  <a:srgbClr val="FF7C80"/>
                </a:solidFill>
                <a:latin typeface="Comic Sans MS" panose="030F0702030302020204" pitchFamily="66" charset="0"/>
                <a:ea typeface="HGP教科書体" panose="02020600000000000000" pitchFamily="18" charset="-128"/>
              </a:rPr>
              <a:t>Earth’s weight</a:t>
            </a:r>
          </a:p>
          <a:p>
            <a:pPr marL="342900" indent="-342900"/>
            <a:r>
              <a:rPr lang="ja-JP" altLang="en-US" sz="3600" dirty="0">
                <a:solidFill>
                  <a:srgbClr val="FF7C80"/>
                </a:solidFill>
                <a:latin typeface="Comic Sans MS" panose="030F0702030302020204" pitchFamily="66" charset="0"/>
                <a:ea typeface="HGP教科書体" panose="02020600000000000000" pitchFamily="18" charset="-128"/>
              </a:rPr>
              <a:t>　</a:t>
            </a:r>
            <a:r>
              <a:rPr lang="ja-JP" altLang="en-US" sz="4000" dirty="0">
                <a:solidFill>
                  <a:srgbClr val="FF7C80"/>
                </a:solidFill>
                <a:latin typeface="Comic Sans MS" panose="030F0702030302020204" pitchFamily="66" charset="0"/>
                <a:ea typeface="HGP教科書体" panose="02020600000000000000" pitchFamily="18" charset="-128"/>
              </a:rPr>
              <a:t>　</a:t>
            </a:r>
            <a:endParaRPr lang="en-US" altLang="ja-JP" sz="4000" dirty="0">
              <a:solidFill>
                <a:srgbClr val="FF7C80"/>
              </a:solidFill>
              <a:latin typeface="Comic Sans MS" panose="030F0702030302020204" pitchFamily="66" charset="0"/>
              <a:ea typeface="HGP教科書体" panose="02020600000000000000" pitchFamily="18" charset="-128"/>
            </a:endParaRPr>
          </a:p>
          <a:p>
            <a:pPr marL="342900" indent="-342900"/>
            <a:r>
              <a:rPr lang="ja-JP" altLang="en-US" sz="4000" dirty="0">
                <a:solidFill>
                  <a:srgbClr val="FF7C80"/>
                </a:solidFill>
                <a:latin typeface="Comic Sans MS" panose="030F0702030302020204" pitchFamily="66" charset="0"/>
                <a:ea typeface="HGP教科書体" panose="02020600000000000000" pitchFamily="18" charset="-128"/>
              </a:rPr>
              <a:t>　　</a:t>
            </a:r>
            <a:r>
              <a:rPr lang="ja-JP" altLang="en-US" sz="4000" dirty="0">
                <a:solidFill>
                  <a:srgbClr val="FF0000"/>
                </a:solidFill>
                <a:latin typeface="Comic Sans MS" panose="030F0702030302020204" pitchFamily="66" charset="0"/>
                <a:ea typeface="HGP教科書体" panose="02020600000000000000" pitchFamily="18" charset="-128"/>
              </a:rPr>
              <a:t>地球の大きさの求め方（覚え方）</a:t>
            </a:r>
            <a:r>
              <a:rPr lang="en-US" altLang="ja-JP" sz="2800" dirty="0">
                <a:solidFill>
                  <a:srgbClr val="FF0000"/>
                </a:solidFill>
                <a:latin typeface="Comic Sans MS" panose="030F0702030302020204" pitchFamily="66" charset="0"/>
                <a:ea typeface="HGP教科書体" panose="02020600000000000000" pitchFamily="18" charset="-128"/>
              </a:rPr>
              <a:t>	Earth’s dimension</a:t>
            </a:r>
          </a:p>
          <a:p>
            <a:pPr marL="342900" indent="-342900"/>
            <a:r>
              <a:rPr lang="ja-JP" altLang="en-US" sz="3600" dirty="0">
                <a:solidFill>
                  <a:srgbClr val="FF0000"/>
                </a:solidFill>
                <a:latin typeface="Comic Sans MS" panose="030F0702030302020204" pitchFamily="66" charset="0"/>
                <a:ea typeface="HGP教科書体" panose="02020600000000000000" pitchFamily="18" charset="-128"/>
              </a:rPr>
              <a:t>　</a:t>
            </a:r>
            <a:r>
              <a:rPr lang="ja-JP" altLang="en-US" sz="4000" dirty="0">
                <a:solidFill>
                  <a:srgbClr val="FF0000"/>
                </a:solidFill>
                <a:latin typeface="Comic Sans MS" panose="030F0702030302020204" pitchFamily="66" charset="0"/>
                <a:ea typeface="HGP教科書体" panose="02020600000000000000" pitchFamily="18" charset="-128"/>
              </a:rPr>
              <a:t>　</a:t>
            </a:r>
            <a:endParaRPr lang="en-US" altLang="ja-JP" sz="4000" dirty="0">
              <a:solidFill>
                <a:srgbClr val="FF0000"/>
              </a:solidFill>
              <a:latin typeface="Comic Sans MS" panose="030F0702030302020204" pitchFamily="66" charset="0"/>
              <a:ea typeface="HGP教科書体" panose="02020600000000000000" pitchFamily="18" charset="-128"/>
            </a:endParaRPr>
          </a:p>
          <a:p>
            <a:pPr marL="342900" indent="-342900"/>
            <a:r>
              <a:rPr lang="ja-JP" altLang="en-US" sz="4000" dirty="0">
                <a:solidFill>
                  <a:srgbClr val="FF0000"/>
                </a:solidFill>
                <a:latin typeface="Comic Sans MS" panose="030F0702030302020204" pitchFamily="66" charset="0"/>
                <a:ea typeface="HGP教科書体" panose="02020600000000000000" pitchFamily="18" charset="-128"/>
              </a:rPr>
              <a:t>　　地球の平均密度</a:t>
            </a:r>
            <a:r>
              <a:rPr lang="en-US" altLang="ja-JP" sz="3600" dirty="0">
                <a:solidFill>
                  <a:srgbClr val="FF0000"/>
                </a:solidFill>
                <a:latin typeface="Comic Sans MS" panose="030F0702030302020204" pitchFamily="66" charset="0"/>
                <a:ea typeface="HGP教科書体" panose="02020600000000000000" pitchFamily="18" charset="-128"/>
              </a:rPr>
              <a:t>	</a:t>
            </a:r>
            <a:r>
              <a:rPr lang="en-US" altLang="ja-JP" sz="2800" dirty="0">
                <a:solidFill>
                  <a:srgbClr val="FF0000"/>
                </a:solidFill>
                <a:latin typeface="Comic Sans MS" panose="030F0702030302020204" pitchFamily="66" charset="0"/>
                <a:ea typeface="HGP教科書体" panose="02020600000000000000" pitchFamily="18" charset="-128"/>
              </a:rPr>
              <a:t>Earth’s density</a:t>
            </a:r>
            <a:endParaRPr lang="ja-JP" altLang="en-US" sz="2800" dirty="0">
              <a:solidFill>
                <a:srgbClr val="FF0000"/>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F7A426BA-B3F8-40EC-811E-082C6EA12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2103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p:cNvSpPr>
            <a:spLocks noChangeArrowheads="1"/>
          </p:cNvSpPr>
          <p:nvPr/>
        </p:nvSpPr>
        <p:spPr bwMode="auto">
          <a:xfrm>
            <a:off x="4295775" y="3068639"/>
            <a:ext cx="431800" cy="433387"/>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pPr algn="ctr"/>
            <a:r>
              <a:rPr lang="en-US" altLang="ja-JP" dirty="0">
                <a:solidFill>
                  <a:srgbClr val="FF0000"/>
                </a:solidFill>
                <a:latin typeface="Comic Sans MS" pitchFamily="66" charset="0"/>
              </a:rPr>
              <a:t>A</a:t>
            </a:r>
          </a:p>
        </p:txBody>
      </p:sp>
      <p:sp>
        <p:nvSpPr>
          <p:cNvPr id="263171" name="Oval 3"/>
          <p:cNvSpPr>
            <a:spLocks noChangeArrowheads="1"/>
          </p:cNvSpPr>
          <p:nvPr/>
        </p:nvSpPr>
        <p:spPr bwMode="auto">
          <a:xfrm>
            <a:off x="4440238" y="4004617"/>
            <a:ext cx="144462" cy="14446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38916" name="Text Box 4"/>
          <p:cNvSpPr txBox="1">
            <a:spLocks noChangeArrowheads="1"/>
          </p:cNvSpPr>
          <p:nvPr/>
        </p:nvSpPr>
        <p:spPr bwMode="auto">
          <a:xfrm>
            <a:off x="2639617" y="548681"/>
            <a:ext cx="7228261" cy="1015663"/>
          </a:xfrm>
          <a:prstGeom prst="rect">
            <a:avLst/>
          </a:prstGeom>
          <a:noFill/>
          <a:ln w="9525">
            <a:noFill/>
            <a:miter lim="800000"/>
            <a:headEnd/>
            <a:tailEnd/>
          </a:ln>
        </p:spPr>
        <p:txBody>
          <a:bodyPr wrap="non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公転角速度でわかる中心天体の質量</a:t>
            </a:r>
            <a:endParaRPr lang="en-US" altLang="ja-JP" sz="3600" dirty="0">
              <a:solidFill>
                <a:schemeClr val="accent1"/>
              </a:solidFill>
              <a:latin typeface="Comic Sans MS" panose="030F0702030302020204" pitchFamily="66" charset="0"/>
              <a:ea typeface="HGP教科書体" panose="02020600000000000000" pitchFamily="18" charset="-128"/>
            </a:endParaRPr>
          </a:p>
          <a:p>
            <a:r>
              <a:rPr lang="en-US" altLang="ja-JP" sz="2400" dirty="0">
                <a:solidFill>
                  <a:schemeClr val="accent1"/>
                </a:solidFill>
                <a:latin typeface="Comic Sans MS" panose="030F0702030302020204" pitchFamily="66" charset="0"/>
                <a:ea typeface="HGP教科書体" panose="02020600000000000000" pitchFamily="18" charset="-128"/>
              </a:rPr>
              <a:t>Orbital period tells the mass of the central body</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38917" name="Oval 5"/>
          <p:cNvSpPr>
            <a:spLocks noChangeArrowheads="1"/>
          </p:cNvSpPr>
          <p:nvPr/>
        </p:nvSpPr>
        <p:spPr bwMode="auto">
          <a:xfrm>
            <a:off x="7319963" y="3068639"/>
            <a:ext cx="431800" cy="433387"/>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pPr algn="ctr"/>
            <a:r>
              <a:rPr lang="en-US" altLang="ja-JP" dirty="0">
                <a:solidFill>
                  <a:srgbClr val="FF0000"/>
                </a:solidFill>
                <a:latin typeface="Comic Sans MS" pitchFamily="66" charset="0"/>
              </a:rPr>
              <a:t>B</a:t>
            </a:r>
          </a:p>
        </p:txBody>
      </p:sp>
      <p:sp>
        <p:nvSpPr>
          <p:cNvPr id="263174" name="Oval 6"/>
          <p:cNvSpPr>
            <a:spLocks noChangeArrowheads="1"/>
          </p:cNvSpPr>
          <p:nvPr/>
        </p:nvSpPr>
        <p:spPr bwMode="auto">
          <a:xfrm>
            <a:off x="7464426" y="3933056"/>
            <a:ext cx="144463" cy="14446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263175" name="Text Box 7"/>
          <p:cNvSpPr txBox="1">
            <a:spLocks noChangeArrowheads="1"/>
          </p:cNvSpPr>
          <p:nvPr/>
        </p:nvSpPr>
        <p:spPr bwMode="auto">
          <a:xfrm>
            <a:off x="4008438" y="4797426"/>
            <a:ext cx="1063112" cy="1015663"/>
          </a:xfrm>
          <a:prstGeom prst="rect">
            <a:avLst/>
          </a:prstGeom>
          <a:noFill/>
          <a:ln w="9525">
            <a:noFill/>
            <a:miter lim="800000"/>
            <a:headEnd/>
            <a:tailEnd/>
          </a:ln>
        </p:spPr>
        <p:txBody>
          <a:bodyPr wrap="none">
            <a:spAutoFit/>
          </a:bodyPr>
          <a:lstStyle/>
          <a:p>
            <a:r>
              <a:rPr lang="ja-JP" altLang="en-US" sz="3600" dirty="0">
                <a:solidFill>
                  <a:schemeClr val="hlink"/>
                </a:solidFill>
                <a:latin typeface="Comic Sans MS" panose="030F0702030302020204" pitchFamily="66" charset="0"/>
                <a:ea typeface="HGP教科書体" panose="02020600000000000000" pitchFamily="18" charset="-128"/>
              </a:rPr>
              <a:t>重い</a:t>
            </a:r>
            <a:endParaRPr lang="en-US" altLang="ja-JP" sz="3600" dirty="0">
              <a:solidFill>
                <a:schemeClr val="hlink"/>
              </a:solidFill>
              <a:latin typeface="Comic Sans MS" panose="030F0702030302020204" pitchFamily="66" charset="0"/>
              <a:ea typeface="HGP教科書体" panose="02020600000000000000" pitchFamily="18" charset="-128"/>
            </a:endParaRPr>
          </a:p>
          <a:p>
            <a:r>
              <a:rPr lang="en-US" altLang="ja-JP" sz="2400" dirty="0">
                <a:solidFill>
                  <a:schemeClr val="hlink"/>
                </a:solidFill>
                <a:latin typeface="Comic Sans MS" panose="030F0702030302020204" pitchFamily="66" charset="0"/>
                <a:ea typeface="HGP教科書体" panose="02020600000000000000" pitchFamily="18" charset="-128"/>
              </a:rPr>
              <a:t>Heavy</a:t>
            </a:r>
            <a:endParaRPr lang="ja-JP" altLang="en-US" sz="2400" dirty="0">
              <a:solidFill>
                <a:schemeClr val="hlink"/>
              </a:solidFill>
              <a:latin typeface="Comic Sans MS" panose="030F0702030302020204" pitchFamily="66" charset="0"/>
              <a:ea typeface="HGP教科書体" panose="02020600000000000000" pitchFamily="18" charset="-128"/>
            </a:endParaRPr>
          </a:p>
        </p:txBody>
      </p:sp>
      <p:sp>
        <p:nvSpPr>
          <p:cNvPr id="263176" name="Text Box 8"/>
          <p:cNvSpPr txBox="1">
            <a:spLocks noChangeArrowheads="1"/>
          </p:cNvSpPr>
          <p:nvPr/>
        </p:nvSpPr>
        <p:spPr bwMode="auto">
          <a:xfrm>
            <a:off x="7043738" y="4797426"/>
            <a:ext cx="1063112" cy="1015663"/>
          </a:xfrm>
          <a:prstGeom prst="rect">
            <a:avLst/>
          </a:prstGeom>
          <a:noFill/>
          <a:ln w="9525">
            <a:noFill/>
            <a:miter lim="800000"/>
            <a:headEnd/>
            <a:tailEnd/>
          </a:ln>
        </p:spPr>
        <p:txBody>
          <a:bodyPr wrap="none">
            <a:spAutoFit/>
          </a:bodyPr>
          <a:lstStyle/>
          <a:p>
            <a:r>
              <a:rPr lang="ja-JP" altLang="en-US" sz="3600" dirty="0">
                <a:solidFill>
                  <a:schemeClr val="hlink"/>
                </a:solidFill>
                <a:latin typeface="Comic Sans MS" panose="030F0702030302020204" pitchFamily="66" charset="0"/>
                <a:ea typeface="HGP教科書体" panose="02020600000000000000" pitchFamily="18" charset="-128"/>
              </a:rPr>
              <a:t>軽い</a:t>
            </a:r>
            <a:endParaRPr lang="en-US" altLang="ja-JP" sz="3600" dirty="0">
              <a:solidFill>
                <a:schemeClr val="hlink"/>
              </a:solidFill>
              <a:latin typeface="Comic Sans MS" panose="030F0702030302020204" pitchFamily="66" charset="0"/>
              <a:ea typeface="HGP教科書体" panose="02020600000000000000" pitchFamily="18" charset="-128"/>
            </a:endParaRPr>
          </a:p>
          <a:p>
            <a:r>
              <a:rPr lang="en-US" altLang="ja-JP" sz="2400" dirty="0">
                <a:solidFill>
                  <a:schemeClr val="hlink"/>
                </a:solidFill>
                <a:latin typeface="Comic Sans MS" panose="030F0702030302020204" pitchFamily="66" charset="0"/>
                <a:ea typeface="HGP教科書体" panose="02020600000000000000" pitchFamily="18" charset="-128"/>
              </a:rPr>
              <a:t>Light</a:t>
            </a:r>
            <a:endParaRPr lang="ja-JP" altLang="en-US" sz="2400" dirty="0">
              <a:solidFill>
                <a:schemeClr val="hlink"/>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38EED836-918D-4908-B0EB-E1FF29A06D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p:transition spd="med" advTm="4136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63171"/>
                                        </p:tgtEl>
                                        <p:attrNameLst>
                                          <p:attrName>style.visibility</p:attrName>
                                        </p:attrNameLst>
                                      </p:cBhvr>
                                      <p:to>
                                        <p:strVal val="visible"/>
                                      </p:to>
                                    </p:set>
                                    <p:animEffect transition="in" filter="fade">
                                      <p:cBhvr>
                                        <p:cTn id="9" dur="2000"/>
                                        <p:tgtEl>
                                          <p:spTgt spid="263171"/>
                                        </p:tgtEl>
                                      </p:cBhvr>
                                    </p:animEffect>
                                  </p:childTnLst>
                                </p:cTn>
                              </p:par>
                              <p:par>
                                <p:cTn id="10" presetID="1" presetClass="path" presetSubtype="0" repeatCount="indefinite" fill="hold" grpId="1" nodeType="withEffect">
                                  <p:stCondLst>
                                    <p:cond delay="0"/>
                                  </p:stCondLst>
                                  <p:childTnLst>
                                    <p:animMotion origin="layout" path="M -2.08333E-6 -8.14815E-6 C 0.03893 -8.14815E-6 0.07044 -0.05672 0.07044 -0.1257 C 0.07044 -0.19514 0.03893 -0.25093 -2.08333E-6 -0.25093 C -0.03893 -0.25093 -0.07031 -0.19514 -0.07031 -0.1257 C -0.07031 -0.05672 -0.03893 -8.14815E-6 -2.08333E-6 -8.14815E-6 Z " pathEditMode="fixed" rAng="0" ptsTypes="AAAAA">
                                      <p:cBhvr>
                                        <p:cTn id="11" dur="1000" fill="hold"/>
                                        <p:tgtEl>
                                          <p:spTgt spid="263171"/>
                                        </p:tgtEl>
                                        <p:attrNameLst>
                                          <p:attrName>ppt_x</p:attrName>
                                          <p:attrName>ppt_y</p:attrName>
                                        </p:attrNameLst>
                                      </p:cBhvr>
                                      <p:rCtr x="0" y="-12546"/>
                                    </p:animMotion>
                                  </p:childTnLst>
                                </p:cTn>
                              </p:par>
                              <p:par>
                                <p:cTn id="12" presetID="10" presetClass="entr" presetSubtype="0" fill="hold" grpId="0" nodeType="withEffect">
                                  <p:stCondLst>
                                    <p:cond delay="0"/>
                                  </p:stCondLst>
                                  <p:childTnLst>
                                    <p:set>
                                      <p:cBhvr>
                                        <p:cTn id="13" dur="1" fill="hold">
                                          <p:stCondLst>
                                            <p:cond delay="0"/>
                                          </p:stCondLst>
                                        </p:cTn>
                                        <p:tgtEl>
                                          <p:spTgt spid="263174"/>
                                        </p:tgtEl>
                                        <p:attrNameLst>
                                          <p:attrName>style.visibility</p:attrName>
                                        </p:attrNameLst>
                                      </p:cBhvr>
                                      <p:to>
                                        <p:strVal val="visible"/>
                                      </p:to>
                                    </p:set>
                                    <p:animEffect transition="in" filter="fade">
                                      <p:cBhvr>
                                        <p:cTn id="14" dur="2000"/>
                                        <p:tgtEl>
                                          <p:spTgt spid="263174"/>
                                        </p:tgtEl>
                                      </p:cBhvr>
                                    </p:animEffect>
                                  </p:childTnLst>
                                </p:cTn>
                              </p:par>
                              <p:par>
                                <p:cTn id="15" presetID="1" presetClass="path" presetSubtype="0" repeatCount="indefinite" fill="hold" grpId="1" nodeType="withEffect">
                                  <p:stCondLst>
                                    <p:cond delay="0"/>
                                  </p:stCondLst>
                                  <p:childTnLst>
                                    <p:animMotion origin="layout" path="M 1.04167E-6 -3.33333E-6 C 0.03893 -3.33333E-6 0.07044 -0.0544 0.07044 -0.1206 C 0.07044 -0.18704 0.03893 -0.24051 1.04167E-6 -0.24051 C -0.03893 -0.24051 -0.07031 -0.18704 -0.07031 -0.1206 C -0.07031 -0.0544 -0.03893 -3.33333E-6 1.04167E-6 -3.33333E-6 Z " pathEditMode="fixed" rAng="0" ptsTypes="AAAAA">
                                      <p:cBhvr>
                                        <p:cTn id="16" dur="3000" fill="hold"/>
                                        <p:tgtEl>
                                          <p:spTgt spid="263174"/>
                                        </p:tgtEl>
                                        <p:attrNameLst>
                                          <p:attrName>ppt_x</p:attrName>
                                          <p:attrName>ppt_y</p:attrName>
                                        </p:attrNameLst>
                                      </p:cBhvr>
                                      <p:rCtr x="0" y="-12037"/>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3175"/>
                                        </p:tgtEl>
                                        <p:attrNameLst>
                                          <p:attrName>style.visibility</p:attrName>
                                        </p:attrNameLst>
                                      </p:cBhvr>
                                      <p:to>
                                        <p:strVal val="visible"/>
                                      </p:to>
                                    </p:set>
                                    <p:animEffect transition="in" filter="fade">
                                      <p:cBhvr>
                                        <p:cTn id="21" dur="2000"/>
                                        <p:tgtEl>
                                          <p:spTgt spid="2631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3176"/>
                                        </p:tgtEl>
                                        <p:attrNameLst>
                                          <p:attrName>style.visibility</p:attrName>
                                        </p:attrNameLst>
                                      </p:cBhvr>
                                      <p:to>
                                        <p:strVal val="visible"/>
                                      </p:to>
                                    </p:set>
                                    <p:animEffect transition="in" filter="fade">
                                      <p:cBhvr>
                                        <p:cTn id="24" dur="2000"/>
                                        <p:tgtEl>
                                          <p:spTgt spid="2631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63171" grpId="0" animBg="1"/>
      <p:bldP spid="263171" grpId="1" animBg="1"/>
      <p:bldP spid="263174" grpId="0" animBg="1"/>
      <p:bldP spid="263174" grpId="1" animBg="1"/>
      <p:bldP spid="263175" grpId="0"/>
      <p:bldP spid="2631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839416" y="56138"/>
            <a:ext cx="10657184" cy="6370975"/>
          </a:xfrm>
          <a:prstGeom prst="rect">
            <a:avLst/>
          </a:prstGeom>
          <a:noFill/>
          <a:ln w="9525">
            <a:noFill/>
            <a:miter lim="800000"/>
            <a:headEnd/>
            <a:tailEnd/>
          </a:ln>
        </p:spPr>
        <p:txBody>
          <a:bodyPr wrap="square">
            <a:spAutoFit/>
          </a:bodyPr>
          <a:lstStyle/>
          <a:p>
            <a:r>
              <a:rPr lang="ja-JP" altLang="en-US" sz="3600" dirty="0">
                <a:solidFill>
                  <a:srgbClr val="CCCCFF"/>
                </a:solidFill>
                <a:latin typeface="HGP教科書体" panose="02020600000000000000" pitchFamily="18" charset="-128"/>
                <a:ea typeface="HGP教科書体" panose="02020600000000000000" pitchFamily="18" charset="-128"/>
              </a:rPr>
              <a:t>成績のつけ方、授業の進め方</a:t>
            </a:r>
          </a:p>
          <a:p>
            <a:endParaRPr lang="ja-JP" altLang="en-US" sz="36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1. </a:t>
            </a:r>
            <a:r>
              <a:rPr lang="ja-JP" altLang="en-US" sz="2800" dirty="0">
                <a:solidFill>
                  <a:schemeClr val="folHlink"/>
                </a:solidFill>
                <a:latin typeface="HGP教科書体" panose="02020600000000000000" pitchFamily="18" charset="-128"/>
                <a:ea typeface="HGP教科書体" panose="02020600000000000000" pitchFamily="18" charset="-128"/>
              </a:rPr>
              <a:t>試験（例年７月末、今年は</a:t>
            </a:r>
            <a:r>
              <a:rPr lang="en-US" altLang="ja-JP" sz="2800" dirty="0">
                <a:solidFill>
                  <a:schemeClr val="folHlink"/>
                </a:solidFill>
                <a:latin typeface="HGP教科書体" panose="02020600000000000000" pitchFamily="18" charset="-128"/>
                <a:ea typeface="HGP教科書体" panose="02020600000000000000" pitchFamily="18" charset="-128"/>
              </a:rPr>
              <a:t>7/27</a:t>
            </a:r>
            <a:r>
              <a:rPr lang="ja-JP" altLang="en-US" sz="2800" dirty="0">
                <a:solidFill>
                  <a:schemeClr val="folHlink"/>
                </a:solidFill>
                <a:latin typeface="HGP教科書体" panose="02020600000000000000" pitchFamily="18" charset="-128"/>
                <a:ea typeface="HGP教科書体" panose="02020600000000000000" pitchFamily="18" charset="-128"/>
              </a:rPr>
              <a:t>の予定）</a:t>
            </a:r>
          </a:p>
          <a:p>
            <a:r>
              <a:rPr lang="ja-JP" altLang="en-US" sz="2800" dirty="0">
                <a:solidFill>
                  <a:srgbClr val="CCCCFF"/>
                </a:solidFill>
                <a:latin typeface="HGP教科書体" panose="02020600000000000000" pitchFamily="18" charset="-128"/>
                <a:ea typeface="HGP教科書体" panose="02020600000000000000" pitchFamily="18" charset="-128"/>
              </a:rPr>
              <a:t>　　過去問　</a:t>
            </a:r>
            <a:r>
              <a:rPr lang="en-US" altLang="ja-JP" sz="2800" dirty="0">
                <a:solidFill>
                  <a:srgbClr val="CCCCFF"/>
                </a:solidFill>
                <a:latin typeface="HGP教科書体" panose="02020600000000000000" pitchFamily="18" charset="-128"/>
                <a:ea typeface="HGP教科書体" panose="02020600000000000000" pitchFamily="18" charset="-128"/>
                <a:hlinkClick r:id="rId4"/>
              </a:rPr>
              <a:t>www.ep.sci.hokudai.ac.jp/~heki/phys_inter.htm</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ja-JP" altLang="en-US"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2. </a:t>
            </a:r>
            <a:r>
              <a:rPr lang="ja-JP" altLang="en-US" sz="2800" dirty="0">
                <a:solidFill>
                  <a:schemeClr val="folHlink"/>
                </a:solidFill>
                <a:latin typeface="HGP教科書体" panose="02020600000000000000" pitchFamily="18" charset="-128"/>
                <a:ea typeface="HGP教科書体" panose="02020600000000000000" pitchFamily="18" charset="-128"/>
              </a:rPr>
              <a:t>出席</a:t>
            </a:r>
          </a:p>
          <a:p>
            <a:r>
              <a:rPr lang="ja-JP" altLang="en-US" sz="2800" dirty="0">
                <a:solidFill>
                  <a:schemeClr val="folHlink"/>
                </a:solidFill>
                <a:latin typeface="HGP教科書体" panose="02020600000000000000" pitchFamily="18" charset="-128"/>
                <a:ea typeface="HGP教科書体" panose="02020600000000000000" pitchFamily="18" charset="-128"/>
              </a:rPr>
              <a:t>　　</a:t>
            </a:r>
            <a:r>
              <a:rPr lang="ja-JP" altLang="en-US" sz="2800" dirty="0">
                <a:solidFill>
                  <a:srgbClr val="CCCCFF"/>
                </a:solidFill>
                <a:latin typeface="HGP教科書体" panose="02020600000000000000" pitchFamily="18" charset="-128"/>
                <a:ea typeface="HGP教科書体" panose="02020600000000000000" pitchFamily="18" charset="-128"/>
              </a:rPr>
              <a:t>遠隔授業なので代替として質問票提出</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ja-JP" altLang="en-US" sz="2800" dirty="0">
              <a:solidFill>
                <a:schemeClr val="folHlink"/>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3. </a:t>
            </a:r>
            <a:r>
              <a:rPr lang="ja-JP" altLang="en-US" sz="2800" dirty="0">
                <a:solidFill>
                  <a:schemeClr val="folHlink"/>
                </a:solidFill>
                <a:latin typeface="HGP教科書体" panose="02020600000000000000" pitchFamily="18" charset="-128"/>
                <a:ea typeface="HGP教科書体" panose="02020600000000000000" pitchFamily="18" charset="-128"/>
              </a:rPr>
              <a:t>小レポート</a:t>
            </a:r>
          </a:p>
          <a:p>
            <a:r>
              <a:rPr lang="ja-JP" altLang="en-US" sz="2800" dirty="0">
                <a:solidFill>
                  <a:srgbClr val="CCCCFF"/>
                </a:solidFill>
                <a:latin typeface="HGP教科書体" panose="02020600000000000000" pitchFamily="18" charset="-128"/>
                <a:ea typeface="HGP教科書体" panose="02020600000000000000" pitchFamily="18" charset="-128"/>
              </a:rPr>
              <a:t>　　毎年一～ニ回</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ja-JP" altLang="en-US"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4. </a:t>
            </a:r>
            <a:r>
              <a:rPr lang="ja-JP" altLang="en-US" sz="2800" dirty="0">
                <a:solidFill>
                  <a:schemeClr val="folHlink"/>
                </a:solidFill>
                <a:latin typeface="HGP教科書体" panose="02020600000000000000" pitchFamily="18" charset="-128"/>
                <a:ea typeface="HGP教科書体" panose="02020600000000000000" pitchFamily="18" charset="-128"/>
              </a:rPr>
              <a:t>授業の構成</a:t>
            </a:r>
            <a:endParaRPr lang="en-US" altLang="ja-JP" sz="2800" dirty="0">
              <a:solidFill>
                <a:schemeClr val="folHlink"/>
              </a:solidFill>
              <a:latin typeface="HGP教科書体" panose="02020600000000000000" pitchFamily="18" charset="-128"/>
              <a:ea typeface="HGP教科書体" panose="02020600000000000000" pitchFamily="18" charset="-128"/>
            </a:endParaRPr>
          </a:p>
          <a:p>
            <a:r>
              <a:rPr lang="ja-JP" altLang="en-US" sz="2800" dirty="0">
                <a:solidFill>
                  <a:schemeClr val="folHlink"/>
                </a:solidFill>
                <a:latin typeface="HGP教科書体" panose="02020600000000000000" pitchFamily="18" charset="-128"/>
                <a:ea typeface="HGP教科書体" panose="02020600000000000000" pitchFamily="18" charset="-128"/>
              </a:rPr>
              <a:t>　　</a:t>
            </a:r>
            <a:r>
              <a:rPr lang="ja-JP" altLang="en-US" sz="2800" dirty="0">
                <a:solidFill>
                  <a:srgbClr val="CCCCFF"/>
                </a:solidFill>
                <a:latin typeface="HGP教科書体" panose="02020600000000000000" pitchFamily="18" charset="-128"/>
                <a:ea typeface="HGP教科書体" panose="02020600000000000000" pitchFamily="18" charset="-128"/>
              </a:rPr>
              <a:t>オンデマンドで講義スライド（今みているスライド）視聴、</a:t>
            </a:r>
            <a:endParaRPr lang="en-US" altLang="ja-JP" sz="2800" dirty="0">
              <a:solidFill>
                <a:srgbClr val="CCCCFF"/>
              </a:solidFill>
              <a:latin typeface="HGP教科書体" panose="02020600000000000000" pitchFamily="18" charset="-128"/>
              <a:ea typeface="HGP教科書体" panose="02020600000000000000" pitchFamily="18" charset="-128"/>
            </a:endParaRPr>
          </a:p>
          <a:p>
            <a:r>
              <a:rPr lang="ja-JP" altLang="en-US" sz="2800" dirty="0">
                <a:solidFill>
                  <a:srgbClr val="CCCCFF"/>
                </a:solidFill>
                <a:latin typeface="HGP教科書体" panose="02020600000000000000" pitchFamily="18" charset="-128"/>
                <a:ea typeface="HGP教科書体" panose="02020600000000000000" pitchFamily="18" charset="-128"/>
              </a:rPr>
              <a:t>　　講義時刻にリアルタイムで</a:t>
            </a:r>
            <a:r>
              <a:rPr lang="en-US" altLang="ja-JP" sz="2800" dirty="0">
                <a:solidFill>
                  <a:srgbClr val="CCCCFF"/>
                </a:solidFill>
                <a:latin typeface="HGP教科書体" panose="02020600000000000000" pitchFamily="18" charset="-128"/>
                <a:ea typeface="HGP教科書体" panose="02020600000000000000" pitchFamily="18" charset="-128"/>
              </a:rPr>
              <a:t>Zoom</a:t>
            </a:r>
            <a:r>
              <a:rPr lang="ja-JP" altLang="en-US" sz="2800" dirty="0">
                <a:solidFill>
                  <a:srgbClr val="CCCCFF"/>
                </a:solidFill>
                <a:latin typeface="HGP教科書体" panose="02020600000000000000" pitchFamily="18" charset="-128"/>
                <a:ea typeface="HGP教科書体" panose="02020600000000000000" pitchFamily="18" charset="-128"/>
              </a:rPr>
              <a:t>講義</a:t>
            </a:r>
          </a:p>
        </p:txBody>
      </p:sp>
      <p:pic>
        <p:nvPicPr>
          <p:cNvPr id="2" name="オーディオ 1">
            <a:hlinkClick r:id="" action="ppaction://media"/>
            <a:extLst>
              <a:ext uri="{FF2B5EF4-FFF2-40B4-BE49-F238E27FC236}">
                <a16:creationId xmlns:a16="http://schemas.microsoft.com/office/drawing/2014/main" id="{AA4914B4-4A45-4FA9-ABCD-8D6E37D16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13059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151" x="11074400" y="3319463"/>
          <p14:tracePt t="48157" x="11066463" y="3263900"/>
          <p14:tracePt t="48166" x="11012488" y="3176588"/>
          <p14:tracePt t="48175" x="10941050" y="3114675"/>
          <p14:tracePt t="48181" x="10823575" y="3043238"/>
          <p14:tracePt t="48194" x="10698163" y="2989263"/>
          <p14:tracePt t="48197" x="10579100" y="2933700"/>
          <p14:tracePt t="48204" x="10469563" y="2886075"/>
          <p14:tracePt t="48212" x="10366375" y="2862263"/>
          <p14:tracePt t="48220" x="10320338" y="2854325"/>
          <p14:tracePt t="48228" x="10280650" y="2854325"/>
          <p14:tracePt t="48236" x="10256838" y="2854325"/>
          <p14:tracePt t="48244" x="10248900" y="2854325"/>
          <p14:tracePt t="48278" x="10240963" y="2854325"/>
          <p14:tracePt t="48461" x="10240963" y="2846388"/>
          <p14:tracePt t="48469" x="10240963" y="2824163"/>
          <p14:tracePt t="48477" x="10248900" y="2792413"/>
          <p14:tracePt t="48494" x="10256838" y="2776538"/>
          <p14:tracePt t="48502" x="10256838" y="2768600"/>
          <p14:tracePt t="48508" x="10256838" y="2760663"/>
          <p14:tracePt t="48516" x="10256838" y="2752725"/>
          <p14:tracePt t="48524" x="10256838" y="2736850"/>
          <p14:tracePt t="48532" x="10240963" y="2720975"/>
          <p14:tracePt t="48540" x="10225088" y="2705100"/>
          <p14:tracePt t="48549" x="10217150" y="2689225"/>
          <p14:tracePt t="48556" x="10209213" y="2689225"/>
          <p14:tracePt t="48565" x="10209213" y="2681288"/>
          <p14:tracePt t="48572" x="10201275" y="2681288"/>
          <p14:tracePt t="48596" x="10193338" y="2681288"/>
          <p14:tracePt t="48620" x="10186988" y="2681288"/>
          <p14:tracePt t="48644" x="10179050" y="2681288"/>
          <p14:tracePt t="48652" x="10171113" y="2681288"/>
          <p14:tracePt t="48660" x="10147300" y="2689225"/>
          <p14:tracePt t="48668" x="10107613" y="2720975"/>
          <p14:tracePt t="48677" x="10059988" y="2728913"/>
          <p14:tracePt t="48684" x="9958388" y="2752725"/>
          <p14:tracePt t="48692" x="9847263" y="2776538"/>
          <p14:tracePt t="48700" x="9761538" y="2792413"/>
          <p14:tracePt t="48709" x="9713913" y="2800350"/>
          <p14:tracePt t="48719" x="9652000" y="2816225"/>
          <p14:tracePt t="48724" x="9564688" y="2838450"/>
          <p14:tracePt t="48732" x="9486900" y="2862263"/>
          <p14:tracePt t="48740" x="9399588" y="2886075"/>
          <p14:tracePt t="48748" x="9344025" y="2894013"/>
          <p14:tracePt t="48757" x="9266238" y="2901950"/>
          <p14:tracePt t="48766" x="9218613" y="2917825"/>
          <p14:tracePt t="48772" x="9163050" y="2917825"/>
          <p14:tracePt t="48780" x="9132888" y="2917825"/>
          <p14:tracePt t="48788" x="9109075" y="2917825"/>
          <p14:tracePt t="48797" x="9069388" y="2901950"/>
          <p14:tracePt t="48804" x="9013825" y="2886075"/>
          <p14:tracePt t="48812" x="8951913" y="2862263"/>
          <p14:tracePt t="48820" x="8848725" y="2808288"/>
          <p14:tracePt t="48828" x="8747125" y="2776538"/>
          <p14:tracePt t="48836" x="8651875" y="2736850"/>
          <p14:tracePt t="48844" x="8566150" y="2697163"/>
          <p14:tracePt t="48852" x="8478838" y="2673350"/>
          <p14:tracePt t="48860" x="8401050" y="2651125"/>
          <p14:tracePt t="48869" x="8329613" y="2643188"/>
          <p14:tracePt t="48877" x="8281988" y="2619375"/>
          <p14:tracePt t="48888" x="8212138" y="2611438"/>
          <p14:tracePt t="48892" x="8148638" y="2587625"/>
          <p14:tracePt t="48901" x="8078788" y="2579688"/>
          <p14:tracePt t="48909" x="8031163" y="2563813"/>
          <p14:tracePt t="48917" x="7991475" y="2547938"/>
          <p14:tracePt t="48924" x="7951788" y="2540000"/>
          <p14:tracePt t="48933" x="7905750" y="2524125"/>
          <p14:tracePt t="48940" x="7850188" y="2516188"/>
          <p14:tracePt t="48948" x="7810500" y="2508250"/>
          <p14:tracePt t="48956" x="7778750" y="2500313"/>
          <p14:tracePt t="48964" x="7740650" y="2492375"/>
          <p14:tracePt t="48972" x="7708900" y="2478088"/>
          <p14:tracePt t="48981" x="7669213" y="2470150"/>
          <p14:tracePt t="48989" x="7629525" y="2462213"/>
          <p14:tracePt t="48997" x="7605713" y="2446338"/>
          <p14:tracePt t="49004" x="7589838" y="2430463"/>
          <p14:tracePt t="49012" x="7575550" y="2422525"/>
          <p14:tracePt t="49020" x="7567613" y="2414588"/>
          <p14:tracePt t="49028" x="7559675" y="2414588"/>
          <p14:tracePt t="49036" x="7559675" y="2406650"/>
          <p14:tracePt t="49052" x="7551738" y="2406650"/>
          <p14:tracePt t="49071" x="7551738" y="2398713"/>
          <p14:tracePt t="49109" x="7559675" y="2390775"/>
          <p14:tracePt t="49118" x="7575550" y="2390775"/>
          <p14:tracePt t="49124" x="7581900" y="2390775"/>
          <p14:tracePt t="49140" x="7581900" y="2382838"/>
          <p14:tracePt t="49148" x="7589838" y="2382838"/>
          <p14:tracePt t="49164" x="7589838" y="2374900"/>
          <p14:tracePt t="49172" x="7589838" y="2359025"/>
          <p14:tracePt t="49180" x="7589838" y="2343150"/>
          <p14:tracePt t="49188" x="7567613" y="2327275"/>
          <p14:tracePt t="49196" x="7527925" y="2297113"/>
          <p14:tracePt t="49205" x="7472363" y="2289175"/>
          <p14:tracePt t="49213" x="7394575" y="2273300"/>
          <p14:tracePt t="49223" x="7315200" y="2265363"/>
          <p14:tracePt t="49228" x="7221538" y="2265363"/>
          <p14:tracePt t="49236" x="7102475" y="2233613"/>
          <p14:tracePt t="49244" x="6961188" y="2225675"/>
          <p14:tracePt t="49252" x="6788150" y="2209800"/>
          <p14:tracePt t="49260" x="6662738" y="2185988"/>
          <p14:tracePt t="49268" x="6535738" y="2170113"/>
          <p14:tracePt t="49276" x="6442075" y="2146300"/>
          <p14:tracePt t="49285" x="6370638" y="2139950"/>
          <p14:tracePt t="49292" x="6308725" y="2124075"/>
          <p14:tracePt t="49300" x="6269038" y="2116138"/>
          <p14:tracePt t="49308" x="6253163" y="2108200"/>
          <p14:tracePt t="49319" x="6229350" y="2100263"/>
          <p14:tracePt t="49325" x="6213475" y="2092325"/>
          <p14:tracePt t="49335" x="6197600" y="2092325"/>
          <p14:tracePt t="49341" x="6175375" y="2084388"/>
          <p14:tracePt t="49350" x="6127750" y="2084388"/>
          <p14:tracePt t="49357" x="6056313" y="2060575"/>
          <p14:tracePt t="49366" x="5978525" y="2052638"/>
          <p14:tracePt t="49373" x="5891213" y="2036763"/>
          <p14:tracePt t="49380" x="5813425" y="2012950"/>
          <p14:tracePt t="49388" x="5726113" y="2005013"/>
          <p14:tracePt t="49396" x="5678488" y="1981200"/>
          <p14:tracePt t="49404" x="5608638" y="1973263"/>
          <p14:tracePt t="49412" x="5553075" y="1951038"/>
          <p14:tracePt t="49420" x="5489575" y="1935163"/>
          <p14:tracePt t="49428" x="5443538" y="1927225"/>
          <p14:tracePt t="49436" x="5403850" y="1927225"/>
          <p14:tracePt t="49444" x="5380038" y="1919288"/>
          <p14:tracePt t="49452" x="5356225" y="1919288"/>
          <p14:tracePt t="49460" x="5324475" y="1919288"/>
          <p14:tracePt t="49469" x="5302250" y="1911350"/>
          <p14:tracePt t="49476" x="5270500" y="1911350"/>
          <p14:tracePt t="49484" x="5238750" y="1911350"/>
          <p14:tracePt t="49492" x="5214938" y="1911350"/>
          <p14:tracePt t="49502" x="5183188" y="1911350"/>
          <p14:tracePt t="49508" x="5143500" y="1911350"/>
          <p14:tracePt t="49517" x="5113338" y="1911350"/>
          <p14:tracePt t="49524" x="5073650" y="1911350"/>
          <p14:tracePt t="49534" x="5026025" y="1911350"/>
          <p14:tracePt t="49540" x="4994275" y="1919288"/>
          <p14:tracePt t="49549" x="4940300" y="1935163"/>
          <p14:tracePt t="49556" x="4876800" y="1935163"/>
          <p14:tracePt t="49564" x="4821238" y="1943100"/>
          <p14:tracePt t="49572" x="4775200" y="1951038"/>
          <p14:tracePt t="49580" x="4735513" y="1958975"/>
          <p14:tracePt t="49589" x="4719638" y="1966913"/>
          <p14:tracePt t="49597" x="4703763" y="1966913"/>
          <p14:tracePt t="49604" x="4695825" y="1973263"/>
          <p14:tracePt t="49620" x="4687888" y="1973263"/>
          <p14:tracePt t="49629" x="4672013" y="1989138"/>
          <p14:tracePt t="49636" x="4640263" y="2005013"/>
          <p14:tracePt t="49644" x="4610100" y="2028825"/>
          <p14:tracePt t="49652" x="4554538" y="2044700"/>
          <p14:tracePt t="49661" x="4514850" y="2076450"/>
          <p14:tracePt t="49668" x="4475163" y="2100263"/>
          <p14:tracePt t="49677" x="4437063" y="2116138"/>
          <p14:tracePt t="49686" x="4397375" y="2139950"/>
          <p14:tracePt t="49692" x="4365625" y="2146300"/>
          <p14:tracePt t="49700" x="4349750" y="2154238"/>
          <p14:tracePt t="49708" x="4341813" y="2154238"/>
          <p14:tracePt t="49717" x="4333875" y="2162175"/>
          <p14:tracePt t="49789" x="4325938" y="2162175"/>
          <p14:tracePt t="49812" x="4318000" y="2162175"/>
          <p14:tracePt t="49836" x="4318000" y="2170113"/>
          <p14:tracePt t="49844" x="4310063" y="2170113"/>
          <p14:tracePt t="49852" x="4270375" y="2170113"/>
          <p14:tracePt t="49860" x="4208463" y="2170113"/>
          <p14:tracePt t="49868" x="4160838" y="2170113"/>
          <p14:tracePt t="49876" x="4075113" y="2178050"/>
          <p14:tracePt t="49884" x="4027488" y="2178050"/>
          <p14:tracePt t="49892" x="3979863" y="2178050"/>
          <p14:tracePt t="49900" x="3940175" y="2178050"/>
          <p14:tracePt t="49909" x="3894138" y="2178050"/>
          <p14:tracePt t="49918" x="3862388" y="2178050"/>
          <p14:tracePt t="49926" x="3846513" y="2170113"/>
          <p14:tracePt t="49935" x="3838575" y="2170113"/>
          <p14:tracePt t="49940" x="3830638" y="2170113"/>
          <p14:tracePt t="49949" x="3822700" y="2162175"/>
          <p14:tracePt t="49956" x="3806825" y="2162175"/>
          <p14:tracePt t="49964" x="3798888" y="2154238"/>
          <p14:tracePt t="49980" x="3775075" y="2146300"/>
          <p14:tracePt t="49989" x="3736975" y="2139950"/>
          <p14:tracePt t="49997" x="3689350" y="2132013"/>
          <p14:tracePt t="50004" x="3617913" y="2116138"/>
          <p14:tracePt t="50012" x="3524250" y="2116138"/>
          <p14:tracePt t="50020" x="3429000" y="2116138"/>
          <p14:tracePt t="50028" x="3351213" y="2116138"/>
          <p14:tracePt t="50036" x="3255963" y="2116138"/>
          <p14:tracePt t="50044" x="3209925" y="2116138"/>
          <p14:tracePt t="50052" x="3162300" y="2116138"/>
          <p14:tracePt t="50060" x="3106738" y="2116138"/>
          <p14:tracePt t="50068" x="3082925" y="2116138"/>
          <p14:tracePt t="50076" x="3051175" y="2116138"/>
          <p14:tracePt t="50084" x="3021013" y="2116138"/>
          <p14:tracePt t="50092" x="3013075" y="2116138"/>
          <p14:tracePt t="50100" x="3005138" y="2116138"/>
          <p14:tracePt t="50108" x="2997200" y="2116138"/>
          <p14:tracePt t="50192" x="2989263" y="2116138"/>
          <p14:tracePt t="50197" x="2973388" y="2116138"/>
          <p14:tracePt t="50204" x="2965450" y="2116138"/>
          <p14:tracePt t="50220" x="2957513" y="2116138"/>
          <p14:tracePt t="50276" x="2949575" y="2116138"/>
          <p14:tracePt t="50284" x="2941638" y="2116138"/>
          <p14:tracePt t="50366" x="2933700" y="2116138"/>
          <p14:tracePt t="50518" x="2949575" y="2124075"/>
          <p14:tracePt t="50526" x="2957513" y="2132013"/>
          <p14:tracePt t="50541" x="2965450" y="2132013"/>
          <p14:tracePt t="50550" x="2981325" y="2132013"/>
          <p14:tracePt t="50557" x="2989263" y="2139950"/>
          <p14:tracePt t="50566" x="3005138" y="2139950"/>
          <p14:tracePt t="50572" x="3021013" y="2139950"/>
          <p14:tracePt t="50580" x="3028950" y="2139950"/>
          <p14:tracePt t="50604" x="3036888" y="2139950"/>
          <p14:tracePt t="50612" x="3051175" y="2139950"/>
          <p14:tracePt t="50621" x="3067050" y="2139950"/>
          <p14:tracePt t="50628" x="3090863" y="2139950"/>
          <p14:tracePt t="50637" x="3114675" y="2139950"/>
          <p14:tracePt t="50644" x="3146425" y="2139950"/>
          <p14:tracePt t="50653" x="3162300" y="2139950"/>
          <p14:tracePt t="50660" x="3170238" y="2139950"/>
          <p14:tracePt t="50668" x="3178175" y="2139950"/>
          <p14:tracePt t="50676" x="3194050" y="2139950"/>
          <p14:tracePt t="50684" x="3201988" y="2139950"/>
          <p14:tracePt t="50692" x="3209925" y="2139950"/>
          <p14:tracePt t="50700" x="3217863" y="2139950"/>
          <p14:tracePt t="50708" x="3232150" y="2139950"/>
          <p14:tracePt t="50717" x="3240088" y="2139950"/>
          <p14:tracePt t="50724" x="3248025" y="2139950"/>
          <p14:tracePt t="50732" x="3255963" y="2139950"/>
          <p14:tracePt t="50740" x="3271838" y="2139950"/>
          <p14:tracePt t="50750" x="3279775" y="2139950"/>
          <p14:tracePt t="50756" x="3295650" y="2146300"/>
          <p14:tracePt t="50765" x="3303588" y="2146300"/>
          <p14:tracePt t="50772" x="3311525" y="2146300"/>
          <p14:tracePt t="50782" x="3327400" y="2146300"/>
          <p14:tracePt t="50788" x="3343275" y="2146300"/>
          <p14:tracePt t="50797" x="3359150" y="2146300"/>
          <p14:tracePt t="50804" x="3375025" y="2146300"/>
          <p14:tracePt t="50814" x="3390900" y="2146300"/>
          <p14:tracePt t="50820" x="3405188" y="2146300"/>
          <p14:tracePt t="50828" x="3429000" y="2146300"/>
          <p14:tracePt t="50836" x="3444875" y="2146300"/>
          <p14:tracePt t="50844" x="3452813" y="2146300"/>
          <p14:tracePt t="50853" x="3460750" y="2146300"/>
          <p14:tracePt t="50860" x="3468688" y="2146300"/>
          <p14:tracePt t="50869" x="3476625" y="2146300"/>
          <p14:tracePt t="50876" x="3484563" y="2146300"/>
          <p14:tracePt t="50885" x="3492500" y="2146300"/>
          <p14:tracePt t="50907" x="3532188" y="2139950"/>
          <p14:tracePt t="50908" x="3570288" y="2139950"/>
          <p14:tracePt t="50916" x="3594100" y="2139950"/>
          <p14:tracePt t="50924" x="3633788" y="2132013"/>
          <p14:tracePt t="50933" x="3657600" y="2132013"/>
          <p14:tracePt t="50940" x="3681413" y="2132013"/>
          <p14:tracePt t="50950" x="3697288" y="2132013"/>
          <p14:tracePt t="50957" x="3713163" y="2132013"/>
          <p14:tracePt t="50965" x="3729038" y="2124075"/>
          <p14:tracePt t="50974" x="3736975" y="2124075"/>
          <p14:tracePt t="50980" x="3744913" y="2124075"/>
          <p14:tracePt t="50996" x="3751263" y="2124075"/>
          <p14:tracePt t="51012" x="3759200" y="2124075"/>
          <p14:tracePt t="51020" x="3767138" y="2116138"/>
          <p14:tracePt t="51028" x="3775075" y="2116138"/>
          <p14:tracePt t="51037" x="3798888" y="2116138"/>
          <p14:tracePt t="51044" x="3846513" y="2116138"/>
          <p14:tracePt t="51053" x="3894138" y="2116138"/>
          <p14:tracePt t="51062" x="3924300" y="2116138"/>
          <p14:tracePt t="51068" x="3971925" y="2116138"/>
          <p14:tracePt t="51076" x="4027488" y="2116138"/>
          <p14:tracePt t="51084" x="4075113" y="2116138"/>
          <p14:tracePt t="51092" x="4097338" y="2108200"/>
          <p14:tracePt t="51101" x="4121150" y="2108200"/>
          <p14:tracePt t="51109" x="4129088" y="2108200"/>
          <p14:tracePt t="51117" x="4137025" y="2108200"/>
          <p14:tracePt t="51126" x="4152900" y="2108200"/>
          <p14:tracePt t="51133" x="4160838" y="2108200"/>
          <p14:tracePt t="51141" x="4168775" y="2108200"/>
          <p14:tracePt t="51150" x="4184650" y="2108200"/>
          <p14:tracePt t="51158" x="4224338" y="2108200"/>
          <p14:tracePt t="51166" x="4256088" y="2108200"/>
          <p14:tracePt t="51174" x="4278313" y="2108200"/>
          <p14:tracePt t="51181" x="4310063" y="2108200"/>
          <p14:tracePt t="51188" x="4325938" y="2108200"/>
          <p14:tracePt t="51196" x="4341813" y="2108200"/>
          <p14:tracePt t="51212" x="4357688" y="2108200"/>
          <p14:tracePt t="51228" x="4365625" y="2108200"/>
          <p14:tracePt t="51244" x="4373563" y="2108200"/>
          <p14:tracePt t="51253" x="4381500" y="2108200"/>
          <p14:tracePt t="51261" x="4397375" y="2108200"/>
          <p14:tracePt t="51270" x="4405313" y="2108200"/>
          <p14:tracePt t="51277" x="4421188" y="2108200"/>
          <p14:tracePt t="51285" x="4429125" y="2108200"/>
          <p14:tracePt t="51294" x="4451350" y="2108200"/>
          <p14:tracePt t="51301" x="4475163" y="2108200"/>
          <p14:tracePt t="51309" x="4506913" y="2108200"/>
          <p14:tracePt t="51317" x="4538663" y="2108200"/>
          <p14:tracePt t="51325" x="4562475" y="2108200"/>
          <p14:tracePt t="51333" x="4602163" y="2108200"/>
          <p14:tracePt t="51341" x="4648200" y="2108200"/>
          <p14:tracePt t="51348" x="4679950" y="2108200"/>
          <p14:tracePt t="51356" x="4695825" y="2116138"/>
          <p14:tracePt t="51364" x="4711700" y="2116138"/>
          <p14:tracePt t="51372" x="4719638" y="2116138"/>
          <p14:tracePt t="51380" x="4727575" y="2124075"/>
          <p14:tracePt t="51420" x="4735513" y="2124075"/>
          <p14:tracePt t="51429" x="4751388" y="2124075"/>
          <p14:tracePt t="51438" x="4775200" y="2124075"/>
          <p14:tracePt t="51444" x="4821238" y="2124075"/>
          <p14:tracePt t="51454" x="4845050" y="2124075"/>
          <p14:tracePt t="51460" x="4884738" y="2132013"/>
          <p14:tracePt t="51470" x="4916488" y="2139950"/>
          <p14:tracePt t="51476" x="4970463" y="2146300"/>
          <p14:tracePt t="51484" x="5002213" y="2154238"/>
          <p14:tracePt t="51492" x="5041900" y="2170113"/>
          <p14:tracePt t="51500" x="5081588" y="2178050"/>
          <p14:tracePt t="51508" x="5105400" y="2178050"/>
          <p14:tracePt t="51516" x="5129213" y="2178050"/>
          <p14:tracePt t="51524" x="5151438" y="2178050"/>
          <p14:tracePt t="51532" x="5159375" y="2178050"/>
          <p14:tracePt t="51540" x="5175250" y="2178050"/>
          <p14:tracePt t="51556" x="5183188" y="2178050"/>
          <p14:tracePt t="51564" x="5191125" y="2178050"/>
          <p14:tracePt t="51580" x="5207000" y="2178050"/>
          <p14:tracePt t="51588" x="5230813" y="2178050"/>
          <p14:tracePt t="51596" x="5254625" y="2178050"/>
          <p14:tracePt t="51604" x="5278438" y="2178050"/>
          <p14:tracePt t="51613" x="5302250" y="2178050"/>
          <p14:tracePt t="51621" x="5316538" y="2178050"/>
          <p14:tracePt t="51628" x="5340350" y="2178050"/>
          <p14:tracePt t="51636" x="5348288" y="2178050"/>
          <p14:tracePt t="51644" x="5356225" y="2178050"/>
          <p14:tracePt t="51660" x="5364163" y="2178050"/>
          <p14:tracePt t="51702" x="5372100" y="2178050"/>
          <p14:tracePt t="51709" x="5387975" y="2178050"/>
          <p14:tracePt t="51725" x="5403850" y="2178050"/>
          <p14:tracePt t="51753" x="5411788" y="2178050"/>
          <p14:tracePt t="51756" x="5427663" y="2170113"/>
          <p14:tracePt t="51764" x="5451475" y="2170113"/>
          <p14:tracePt t="51772" x="5489575" y="2170113"/>
          <p14:tracePt t="51780" x="5505450" y="2170113"/>
          <p14:tracePt t="51788" x="5521325" y="2170113"/>
          <p14:tracePt t="51796" x="5545138" y="2170113"/>
          <p14:tracePt t="51804" x="5561013" y="2170113"/>
          <p14:tracePt t="51813" x="5584825" y="2170113"/>
          <p14:tracePt t="51821" x="5600700" y="2170113"/>
          <p14:tracePt t="51829" x="5616575" y="2170113"/>
          <p14:tracePt t="51836" x="5624513" y="2170113"/>
          <p14:tracePt t="51844" x="5640388" y="2170113"/>
          <p14:tracePt t="51853" x="5662613" y="2170113"/>
          <p14:tracePt t="51860" x="5678488" y="2170113"/>
          <p14:tracePt t="51868" x="5694363" y="2170113"/>
          <p14:tracePt t="51876" x="5718175" y="2170113"/>
          <p14:tracePt t="51886" x="5734050" y="2170113"/>
          <p14:tracePt t="51893" x="5765800" y="2170113"/>
          <p14:tracePt t="51900" x="5805488" y="2178050"/>
          <p14:tracePt t="51909" x="5835650" y="2178050"/>
          <p14:tracePt t="51916" x="5891213" y="2185988"/>
          <p14:tracePt t="51924" x="5970588" y="2185988"/>
          <p14:tracePt t="51933" x="6002338" y="2201863"/>
          <p14:tracePt t="51940" x="6064250" y="2201863"/>
          <p14:tracePt t="51948" x="6103938" y="2209800"/>
          <p14:tracePt t="51956" x="6135688" y="2209800"/>
          <p14:tracePt t="51964" x="6167438" y="2209800"/>
          <p14:tracePt t="51972" x="6183313" y="2209800"/>
          <p14:tracePt t="51988" x="6189663" y="2209800"/>
          <p14:tracePt t="52004" x="6197600" y="2209800"/>
          <p14:tracePt t="52020" x="6205538" y="2209800"/>
          <p14:tracePt t="52028" x="6221413" y="2209800"/>
          <p14:tracePt t="52036" x="6253163" y="2209800"/>
          <p14:tracePt t="52044" x="6284913" y="2209800"/>
          <p14:tracePt t="52052" x="6332538" y="2217738"/>
          <p14:tracePt t="52061" x="6362700" y="2217738"/>
          <p14:tracePt t="52069" x="6402388" y="2225675"/>
          <p14:tracePt t="52076" x="6450013" y="2233613"/>
          <p14:tracePt t="52086" x="6505575" y="2249488"/>
          <p14:tracePt t="52092" x="6599238" y="2257425"/>
          <p14:tracePt t="52100" x="6678613" y="2273300"/>
          <p14:tracePt t="52108" x="6748463" y="2281238"/>
          <p14:tracePt t="52116" x="6827838" y="2297113"/>
          <p14:tracePt t="52125" x="6905625" y="2297113"/>
          <p14:tracePt t="52134" x="6945313" y="2305050"/>
          <p14:tracePt t="52141" x="6992938" y="2305050"/>
          <p14:tracePt t="52150" x="7032625" y="2305050"/>
          <p14:tracePt t="52158" x="7054850" y="2312988"/>
          <p14:tracePt t="52165" x="7070725" y="2312988"/>
          <p14:tracePt t="52172" x="7086600" y="2312988"/>
          <p14:tracePt t="52230" x="7094538" y="2312988"/>
          <p14:tracePt t="52246" x="7118350" y="2305050"/>
          <p14:tracePt t="52254" x="7150100" y="2305050"/>
          <p14:tracePt t="52260" x="7197725" y="2297113"/>
          <p14:tracePt t="52269" x="7227888" y="2281238"/>
          <p14:tracePt t="52276" x="7291388" y="2281238"/>
          <p14:tracePt t="52285" x="7362825" y="2273300"/>
          <p14:tracePt t="52294" x="7424738" y="2273300"/>
          <p14:tracePt t="52302" x="7488238" y="2273300"/>
          <p14:tracePt t="52310" x="7535863" y="2273300"/>
          <p14:tracePt t="52317" x="7597775" y="2273300"/>
          <p14:tracePt t="52325" x="7669213" y="2273300"/>
          <p14:tracePt t="52334" x="7716838" y="2273300"/>
          <p14:tracePt t="52341" x="7778750" y="2265363"/>
          <p14:tracePt t="52349" x="7818438" y="2265363"/>
          <p14:tracePt t="52357" x="7866063" y="2265363"/>
          <p14:tracePt t="52365" x="7889875" y="2265363"/>
          <p14:tracePt t="52374" x="7913688" y="2265363"/>
          <p14:tracePt t="52381" x="7927975" y="2265363"/>
          <p14:tracePt t="52389" x="7935913" y="2265363"/>
          <p14:tracePt t="52397" x="7943850" y="2265363"/>
          <p14:tracePt t="52404" x="7951788" y="2265363"/>
          <p14:tracePt t="52461" x="7967663" y="2265363"/>
          <p14:tracePt t="52469" x="7991475" y="2265363"/>
          <p14:tracePt t="52477" x="8031163" y="2265363"/>
          <p14:tracePt t="52488" x="8054975" y="2265363"/>
          <p14:tracePt t="52492" x="8078788" y="2265363"/>
          <p14:tracePt t="52503" x="8108950" y="2265363"/>
          <p14:tracePt t="52508" x="8132763" y="2265363"/>
          <p14:tracePt t="52516" x="8156575" y="2265363"/>
          <p14:tracePt t="52524" x="8188325" y="2265363"/>
          <p14:tracePt t="52532" x="8204200" y="2265363"/>
          <p14:tracePt t="52540" x="8220075" y="2265363"/>
          <p14:tracePt t="52548" x="8235950" y="2265363"/>
          <p14:tracePt t="52556" x="8251825" y="2265363"/>
          <p14:tracePt t="52567" x="8259763" y="2265363"/>
          <p14:tracePt t="52588" x="8267700" y="2265363"/>
          <p14:tracePt t="52638" x="8274050" y="2265363"/>
          <p14:tracePt t="52646" x="8281988" y="2265363"/>
          <p14:tracePt t="52669" x="8289925" y="2265363"/>
          <p14:tracePt t="52677" x="8289925" y="2257425"/>
          <p14:tracePt t="52790" x="8297863" y="2257425"/>
          <p14:tracePt t="52882" x="8289925" y="2257425"/>
          <p14:tracePt t="52900" x="8289925" y="2249488"/>
          <p14:tracePt t="52989" x="8281988" y="2249488"/>
          <p14:tracePt t="52997" x="8274050" y="2249488"/>
          <p14:tracePt t="53004" x="8267700" y="2241550"/>
          <p14:tracePt t="53160" x="8259763" y="2241550"/>
          <p14:tracePt t="53166" x="8251825" y="2241550"/>
          <p14:tracePt t="53173" x="8243888" y="2241550"/>
          <p14:tracePt t="58095" x="8243888" y="2257425"/>
          <p14:tracePt t="58101" x="8228013" y="2305050"/>
          <p14:tracePt t="58108" x="8220075" y="2319338"/>
          <p14:tracePt t="58116" x="8212138" y="2359025"/>
          <p14:tracePt t="58124" x="8204200" y="2382838"/>
          <p14:tracePt t="58133" x="8196263" y="2406650"/>
          <p14:tracePt t="58140" x="8188325" y="2430463"/>
          <p14:tracePt t="58148" x="8188325" y="2462213"/>
          <p14:tracePt t="58156" x="8180388" y="2486025"/>
          <p14:tracePt t="58165" x="8180388" y="2500313"/>
          <p14:tracePt t="58172" x="8172450" y="2516188"/>
          <p14:tracePt t="58180" x="8164513" y="2532063"/>
          <p14:tracePt t="58188" x="8156575" y="2555875"/>
          <p14:tracePt t="58196" x="8148638" y="2571750"/>
          <p14:tracePt t="58204" x="8132763" y="2603500"/>
          <p14:tracePt t="58212" x="8132763" y="2619375"/>
          <p14:tracePt t="58220" x="8124825" y="2643188"/>
          <p14:tracePt t="58228" x="8124825" y="2657475"/>
          <p14:tracePt t="58236" x="8116888" y="2681288"/>
          <p14:tracePt t="58245" x="8116888" y="2705100"/>
          <p14:tracePt t="58253" x="8116888" y="2720975"/>
          <p14:tracePt t="58260" x="8108950" y="2736850"/>
          <p14:tracePt t="58269" x="8108950" y="2744788"/>
          <p14:tracePt t="58276" x="8108950" y="2752725"/>
          <p14:tracePt t="58284" x="8108950" y="2760663"/>
          <p14:tracePt t="58309" x="8108950" y="2768600"/>
          <p14:tracePt t="58334" x="8108950" y="2776538"/>
          <p14:tracePt t="58341" x="8108950" y="2792413"/>
          <p14:tracePt t="58350" x="8108950" y="2808288"/>
          <p14:tracePt t="58358" x="8108950" y="2830513"/>
          <p14:tracePt t="58366" x="8108950" y="2846388"/>
          <p14:tracePt t="58374" x="8108950" y="2870200"/>
          <p14:tracePt t="58380" x="8108950" y="2886075"/>
          <p14:tracePt t="58388" x="8108950" y="2901950"/>
          <p14:tracePt t="58397" x="8108950" y="2917825"/>
          <p14:tracePt t="58405" x="8108950" y="2933700"/>
          <p14:tracePt t="58414" x="8108950" y="2949575"/>
          <p14:tracePt t="58422" x="8108950" y="2957513"/>
          <p14:tracePt t="58430" x="8108950" y="2965450"/>
          <p14:tracePt t="58439" x="8108950" y="2973388"/>
          <p14:tracePt t="58468" x="8108950" y="2981325"/>
          <p14:tracePt t="58767" x="8108950" y="2989263"/>
          <p14:tracePt t="58773" x="8101013" y="3011488"/>
          <p14:tracePt t="58781" x="8094663" y="3027363"/>
          <p14:tracePt t="58790" x="8094663" y="3043238"/>
          <p14:tracePt t="58797" x="8086725" y="3067050"/>
          <p14:tracePt t="58807" x="8078788" y="3082925"/>
          <p14:tracePt t="58814" x="8062913" y="3114675"/>
          <p14:tracePt t="58821" x="8039100" y="3154363"/>
          <p14:tracePt t="58828" x="8023225" y="3184525"/>
          <p14:tracePt t="58836" x="8007350" y="3224213"/>
          <p14:tracePt t="58846" x="7983538" y="3255963"/>
          <p14:tracePt t="58852" x="7959725" y="3271838"/>
          <p14:tracePt t="58861" x="7951788" y="3295650"/>
          <p14:tracePt t="58868" x="7935913" y="3311525"/>
          <p14:tracePt t="58877" x="7927975" y="3319463"/>
          <p14:tracePt t="58884" x="7927975" y="3327400"/>
          <p14:tracePt t="58908" x="7921625" y="3335338"/>
          <p14:tracePt t="59101" x="7921625" y="3343275"/>
          <p14:tracePt t="59109" x="7921625" y="3349625"/>
          <p14:tracePt t="59118" x="7921625" y="3357563"/>
          <p14:tracePt t="59132" x="7921625" y="3365500"/>
          <p14:tracePt t="59141" x="7921625" y="3373438"/>
          <p14:tracePt t="59156" x="7921625" y="3381375"/>
          <p14:tracePt t="59172" x="7921625" y="3389313"/>
          <p14:tracePt t="59180" x="7921625" y="3397250"/>
          <p14:tracePt t="59191" x="7921625" y="3405188"/>
          <p14:tracePt t="59196" x="7927975" y="3405188"/>
          <p14:tracePt t="59204" x="7927975" y="3413125"/>
          <p14:tracePt t="59212" x="7935913" y="3429000"/>
          <p14:tracePt t="59221" x="7935913" y="3436938"/>
          <p14:tracePt t="59244" x="7935913" y="3444875"/>
          <p14:tracePt t="61910" x="7935913" y="3436938"/>
          <p14:tracePt t="61917" x="7935913" y="3429000"/>
          <p14:tracePt t="61925" x="7935913" y="3413125"/>
          <p14:tracePt t="61957" x="7935913" y="3405188"/>
          <p14:tracePt t="61965" x="7935913" y="3397250"/>
          <p14:tracePt t="61996" x="7935913" y="3389313"/>
          <p14:tracePt t="62028" x="7935913" y="3381375"/>
          <p14:tracePt t="62061" x="7935913" y="3373438"/>
          <p14:tracePt t="63940" x="7921625" y="3349625"/>
          <p14:tracePt t="63948" x="7889875" y="3327400"/>
          <p14:tracePt t="63956" x="7881938" y="3319463"/>
          <p14:tracePt t="63980" x="7881938" y="3311525"/>
          <p14:tracePt t="63988" x="7874000" y="3303588"/>
          <p14:tracePt t="64140" x="7874000" y="3295650"/>
          <p14:tracePt t="64148" x="7881938" y="3295650"/>
          <p14:tracePt t="64156" x="7897813" y="3287713"/>
          <p14:tracePt t="64164" x="7905750" y="3279775"/>
          <p14:tracePt t="64172" x="7913688" y="3279775"/>
          <p14:tracePt t="64182" x="7913688" y="3271838"/>
          <p14:tracePt t="64188" x="7921625" y="3271838"/>
          <p14:tracePt t="64197" x="7921625" y="3263900"/>
          <p14:tracePt t="64286" x="7927975" y="3255963"/>
          <p14:tracePt t="64301" x="7935913" y="3248025"/>
          <p14:tracePt t="64320" x="7943850" y="3248025"/>
          <p14:tracePt t="64324" x="7943850" y="3240088"/>
          <p14:tracePt t="64364" x="7943850" y="3232150"/>
          <p14:tracePt t="64381" x="7943850" y="3224213"/>
          <p14:tracePt t="64397" x="7943850" y="3216275"/>
          <p14:tracePt t="64502" x="7943850" y="3208338"/>
          <p14:tracePt t="64541" x="7935913" y="3208338"/>
          <p14:tracePt t="64621" x="7927975" y="3208338"/>
          <p14:tracePt t="64646" x="7927975" y="3200400"/>
          <p14:tracePt t="81293" x="7927975" y="3255963"/>
          <p14:tracePt t="81300" x="7927975" y="3343275"/>
          <p14:tracePt t="81308" x="7927975" y="3421063"/>
          <p14:tracePt t="81316" x="7927975" y="3514725"/>
          <p14:tracePt t="81324" x="7913688" y="3609975"/>
          <p14:tracePt t="81333" x="7889875" y="3711575"/>
          <p14:tracePt t="81341" x="7881938" y="3806825"/>
          <p14:tracePt t="81348" x="7850188" y="3916363"/>
          <p14:tracePt t="81356" x="7842250" y="4011613"/>
          <p14:tracePt t="81364" x="7826375" y="4097338"/>
          <p14:tracePt t="81372" x="7818438" y="4176713"/>
          <p14:tracePt t="81380" x="7810500" y="4238625"/>
          <p14:tracePt t="81389" x="7810500" y="4294188"/>
          <p14:tracePt t="81396" x="7810500" y="4341813"/>
          <p14:tracePt t="81404" x="7810500" y="4371975"/>
          <p14:tracePt t="81412" x="7810500" y="4387850"/>
          <p14:tracePt t="81420" x="7810500" y="4395788"/>
          <p14:tracePt t="81428" x="7810500" y="4411663"/>
          <p14:tracePt t="81461" x="7810500" y="4419600"/>
          <p14:tracePt t="81574" x="7802563" y="4419600"/>
          <p14:tracePt t="81581" x="7794625" y="4419600"/>
          <p14:tracePt t="81589" x="7786688" y="4419600"/>
          <p14:tracePt t="81598" x="7778750" y="4419600"/>
          <p14:tracePt t="81606" x="7770813" y="4419600"/>
          <p14:tracePt t="81614" x="7754938" y="4419600"/>
          <p14:tracePt t="81622" x="7748588" y="4411663"/>
          <p14:tracePt t="81629" x="7724775" y="4403725"/>
          <p14:tracePt t="81637" x="7693025" y="4395788"/>
          <p14:tracePt t="81644" x="7637463" y="4371975"/>
          <p14:tracePt t="81652" x="7597775" y="4357688"/>
          <p14:tracePt t="81661" x="7543800" y="4333875"/>
          <p14:tracePt t="81672" x="7504113" y="4310063"/>
          <p14:tracePt t="81676" x="7480300" y="4302125"/>
          <p14:tracePt t="81684" x="7456488" y="4302125"/>
          <p14:tracePt t="81692" x="7440613" y="4294188"/>
          <p14:tracePt t="81700" x="7424738" y="4286250"/>
          <p14:tracePt t="81708" x="7408863" y="4286250"/>
          <p14:tracePt t="81718" x="7394575" y="4286250"/>
          <p14:tracePt t="81724" x="7394575" y="4278313"/>
          <p14:tracePt t="81735" x="7386638" y="4278313"/>
          <p14:tracePt t="81740" x="7378700" y="4278313"/>
          <p14:tracePt t="81749" x="7362825" y="4278313"/>
          <p14:tracePt t="81757" x="7315200" y="4278313"/>
          <p14:tracePt t="81768" x="7267575" y="4278313"/>
          <p14:tracePt t="81773" x="7235825" y="4286250"/>
          <p14:tracePt t="81785" x="7197725" y="4286250"/>
          <p14:tracePt t="81788" x="7173913" y="4286250"/>
          <p14:tracePt t="81796" x="7158038" y="4286250"/>
          <p14:tracePt t="81804" x="7142163" y="4286250"/>
          <p14:tracePt t="81820" x="7134225" y="4286250"/>
          <p14:tracePt t="83046" x="6905625" y="4262438"/>
          <p14:tracePt t="83054" x="6764338" y="4262438"/>
          <p14:tracePt t="83063" x="6716713" y="4262438"/>
          <p14:tracePt t="83070" x="6702425" y="4262438"/>
          <p14:tracePt t="83096" x="6694488" y="4262438"/>
          <p14:tracePt t="83109" x="6678613" y="4270375"/>
          <p14:tracePt t="83116" x="6662738" y="4270375"/>
          <p14:tracePt t="83124" x="6638925" y="4278313"/>
          <p14:tracePt t="83132" x="6607175" y="4286250"/>
          <p14:tracePt t="83141" x="6591300" y="4294188"/>
          <p14:tracePt t="83148" x="6575425" y="4302125"/>
          <p14:tracePt t="83157" x="6559550" y="4302125"/>
          <p14:tracePt t="83164" x="6535738" y="4318000"/>
          <p14:tracePt t="83172" x="6513513" y="4325938"/>
          <p14:tracePt t="83180" x="6481763" y="4325938"/>
          <p14:tracePt t="83189" x="6434138" y="4325938"/>
          <p14:tracePt t="83196" x="6410325" y="4325938"/>
          <p14:tracePt t="83204" x="6362700" y="4325938"/>
          <p14:tracePt t="83212" x="6316663" y="4325938"/>
          <p14:tracePt t="83221" x="6284913" y="4325938"/>
          <p14:tracePt t="83228" x="6237288" y="4325938"/>
          <p14:tracePt t="83236" x="6183313" y="4325938"/>
          <p14:tracePt t="83244" x="6135688" y="4325938"/>
          <p14:tracePt t="83252" x="6072188" y="4325938"/>
          <p14:tracePt t="83260" x="6024563" y="4325938"/>
          <p14:tracePt t="83269" x="5946775" y="4325938"/>
          <p14:tracePt t="83276" x="5883275" y="4325938"/>
          <p14:tracePt t="83284" x="5805488" y="4325938"/>
          <p14:tracePt t="83292" x="5726113" y="4325938"/>
          <p14:tracePt t="83300" x="5656263" y="4325938"/>
          <p14:tracePt t="83310" x="5608638" y="4325938"/>
          <p14:tracePt t="83316" x="5561013" y="4325938"/>
          <p14:tracePt t="83325" x="5513388" y="4325938"/>
          <p14:tracePt t="83332" x="5467350" y="4325938"/>
          <p14:tracePt t="83340" x="5427663" y="4325938"/>
          <p14:tracePt t="83348" x="5356225" y="4325938"/>
          <p14:tracePt t="83356" x="5278438" y="4325938"/>
          <p14:tracePt t="83364" x="5199063" y="4325938"/>
          <p14:tracePt t="83372" x="5121275" y="4325938"/>
          <p14:tracePt t="83380" x="5065713" y="4325938"/>
          <p14:tracePt t="83388" x="5018088" y="4325938"/>
          <p14:tracePt t="83397" x="4970463" y="4325938"/>
          <p14:tracePt t="83405" x="4940300" y="4325938"/>
          <p14:tracePt t="83412" x="4900613" y="4325938"/>
          <p14:tracePt t="83420" x="4868863" y="4318000"/>
          <p14:tracePt t="83428" x="4837113" y="4318000"/>
          <p14:tracePt t="83436" x="4821238" y="4318000"/>
          <p14:tracePt t="83454" x="4813300" y="4318000"/>
          <p14:tracePt t="83470" x="4805363" y="4318000"/>
          <p14:tracePt t="83485" x="4797425" y="4318000"/>
          <p14:tracePt t="83495" x="4783138" y="4318000"/>
          <p14:tracePt t="83501" x="4775200" y="4318000"/>
          <p14:tracePt t="83511" x="4767263" y="4318000"/>
          <p14:tracePt t="83516" x="4735513" y="4318000"/>
          <p14:tracePt t="83525" x="4703763" y="4318000"/>
          <p14:tracePt t="83532" x="4664075" y="4318000"/>
          <p14:tracePt t="83540" x="4632325" y="4325938"/>
          <p14:tracePt t="83548" x="4616450" y="4325938"/>
          <p14:tracePt t="83556" x="4610100" y="4325938"/>
          <p14:tracePt t="83565" x="4602163" y="4325938"/>
          <p14:tracePt t="83572" x="4594225" y="4325938"/>
          <p14:tracePt t="83580" x="4586288" y="4325938"/>
          <p14:tracePt t="83588" x="4562475" y="4325938"/>
          <p14:tracePt t="83596" x="4554538" y="4325938"/>
          <p14:tracePt t="83606" x="4522788" y="4325938"/>
          <p14:tracePt t="83612" x="4506913" y="4325938"/>
          <p14:tracePt t="83628" x="4498975" y="4325938"/>
          <p14:tracePt t="83636" x="4491038" y="4325938"/>
          <p14:tracePt t="84229" x="4483100" y="4318000"/>
          <p14:tracePt t="84237" x="4483100" y="4310063"/>
          <p14:tracePt t="84288" x="4475163" y="4310063"/>
          <p14:tracePt t="84333" x="4475163" y="4302125"/>
          <p14:tracePt t="85685" x="4483100" y="4302125"/>
          <p14:tracePt t="85693" x="4491038" y="4302125"/>
          <p14:tracePt t="85701" x="4498975" y="4302125"/>
          <p14:tracePt t="86893" x="4506913" y="4302125"/>
          <p14:tracePt t="86901" x="4514850" y="4302125"/>
          <p14:tracePt t="86909" x="4514850" y="4294188"/>
          <p14:tracePt t="86916" x="4522788" y="4294188"/>
          <p14:tracePt t="86924" x="4530725" y="4294188"/>
          <p14:tracePt t="86932" x="4538663" y="4286250"/>
          <p14:tracePt t="86956" x="4546600" y="4286250"/>
          <p14:tracePt t="86973" x="4554538" y="4286250"/>
          <p14:tracePt t="87028" x="4562475" y="4286250"/>
          <p14:tracePt t="89054" x="4570413" y="4286250"/>
          <p14:tracePt t="93935" x="4570413" y="4278313"/>
          <p14:tracePt t="93941" x="4578350" y="4278313"/>
          <p14:tracePt t="94006" x="4578350" y="4270375"/>
          <p14:tracePt t="94663" x="4578350" y="4262438"/>
          <p14:tracePt t="94717" x="4570413" y="4254500"/>
          <p14:tracePt t="94724" x="4562475" y="4238625"/>
          <p14:tracePt t="94733" x="4554538" y="4222750"/>
          <p14:tracePt t="94740" x="4546600" y="4214813"/>
          <p14:tracePt t="94748" x="4538663" y="4206875"/>
          <p14:tracePt t="94773" x="4538663" y="4200525"/>
          <p14:tracePt t="94919" x="4530725" y="4200525"/>
          <p14:tracePt t="99920" x="4530725" y="4184650"/>
          <p14:tracePt t="99924" x="4530725" y="4160838"/>
          <p14:tracePt t="99933" x="4530725" y="4152900"/>
          <p14:tracePt t="99949" x="4530725" y="4144963"/>
          <p14:tracePt t="100439" x="4530725" y="4152900"/>
          <p14:tracePt t="103631" x="4498975" y="4152900"/>
          <p14:tracePt t="103638" x="4381500" y="4105275"/>
          <p14:tracePt t="103646" x="4349750" y="4089400"/>
          <p14:tracePt t="103656" x="4318000" y="4081463"/>
          <p14:tracePt t="103660" x="4286250" y="4073525"/>
          <p14:tracePt t="103669" x="4248150" y="4065588"/>
          <p14:tracePt t="103678" x="4224338" y="4065588"/>
          <p14:tracePt t="103689" x="4176713" y="4065588"/>
          <p14:tracePt t="103692" x="4144963" y="4089400"/>
          <p14:tracePt t="103700" x="4121150" y="4105275"/>
          <p14:tracePt t="103708" x="4105275" y="4121150"/>
          <p14:tracePt t="103716" x="4097338" y="4137025"/>
          <p14:tracePt t="103724" x="4090988" y="4160838"/>
          <p14:tracePt t="103732" x="4090988" y="4184650"/>
          <p14:tracePt t="103740" x="4083050" y="4214813"/>
          <p14:tracePt t="103748" x="4083050" y="4230688"/>
          <p14:tracePt t="103756" x="4075113" y="4238625"/>
          <p14:tracePt t="103765" x="4075113" y="4246563"/>
          <p14:tracePt t="103772" x="4075113" y="4254500"/>
          <p14:tracePt t="103780" x="4067175" y="4270375"/>
          <p14:tracePt t="103788" x="4059238" y="4294188"/>
          <p14:tracePt t="103796" x="4051300" y="4325938"/>
          <p14:tracePt t="103804" x="4051300" y="4349750"/>
          <p14:tracePt t="103812" x="4051300" y="4379913"/>
          <p14:tracePt t="103820" x="4051300" y="4419600"/>
          <p14:tracePt t="103828" x="4051300" y="4451350"/>
          <p14:tracePt t="103836" x="4067175" y="4491038"/>
          <p14:tracePt t="103844" x="4083050" y="4545013"/>
          <p14:tracePt t="103854" x="4097338" y="4608513"/>
          <p14:tracePt t="103860" x="4137025" y="4679950"/>
          <p14:tracePt t="103869" x="4168775" y="4749800"/>
          <p14:tracePt t="103876" x="4208463" y="4837113"/>
          <p14:tracePt t="103885" x="4240213" y="4891088"/>
          <p14:tracePt t="103893" x="4278313" y="4962525"/>
          <p14:tracePt t="103907" x="4294188" y="5002213"/>
          <p14:tracePt t="103908" x="4318000" y="5049838"/>
          <p14:tracePt t="103916" x="4325938" y="5080000"/>
          <p14:tracePt t="103924" x="4333875" y="5095875"/>
          <p14:tracePt t="103932" x="4333875" y="5103813"/>
          <p14:tracePt t="103949" x="4333875" y="5111750"/>
          <p14:tracePt t="103965" x="4333875" y="5119688"/>
          <p14:tracePt t="103980" x="4333875" y="5127625"/>
          <p14:tracePt t="104004" x="4333875" y="5135563"/>
          <p14:tracePt t="104013" x="4333875" y="5143500"/>
          <p14:tracePt t="104020" x="4325938" y="5167313"/>
          <p14:tracePt t="104028" x="4325938" y="5199063"/>
          <p14:tracePt t="104036" x="4318000" y="5237163"/>
          <p14:tracePt t="104045" x="4318000" y="5268913"/>
          <p14:tracePt t="104053" x="4318000" y="5308600"/>
          <p14:tracePt t="104060" x="4318000" y="5340350"/>
          <p14:tracePt t="104069" x="4318000" y="5364163"/>
          <p14:tracePt t="104076" x="4318000" y="5380038"/>
          <p14:tracePt t="104085" x="4318000" y="5387975"/>
          <p14:tracePt t="104100" x="4318000" y="5395913"/>
          <p14:tracePt t="104149" x="4325938" y="5395913"/>
          <p14:tracePt t="104180" x="4325938" y="5387975"/>
          <p14:tracePt t="104189" x="4325938" y="5380038"/>
          <p14:tracePt t="104213" x="4325938" y="5364163"/>
          <p14:tracePt t="104221" x="4333875" y="5356225"/>
          <p14:tracePt t="104229" x="4341813" y="5340350"/>
          <p14:tracePt t="104237" x="4341813" y="5324475"/>
          <p14:tracePt t="104245" x="4349750" y="5316538"/>
          <p14:tracePt t="104254" x="4349750" y="5300663"/>
          <p14:tracePt t="104261" x="4357688" y="5300663"/>
          <p14:tracePt t="104270" x="4357688" y="5292725"/>
          <p14:tracePt t="104277" x="4357688" y="5284788"/>
          <p14:tracePt t="104287" x="4357688" y="5276850"/>
          <p14:tracePt t="104293" x="4365625" y="5268913"/>
          <p14:tracePt t="104308" x="4365625" y="5260975"/>
          <p14:tracePt t="104316" x="4373563" y="5260975"/>
          <p14:tracePt t="104324" x="4373563" y="5253038"/>
          <p14:tracePt t="104348" x="4381500" y="5245100"/>
          <p14:tracePt t="104373" x="4381500" y="5237163"/>
          <p14:tracePt t="104390" x="4381500" y="5229225"/>
          <p14:tracePt t="104421" x="4389438" y="5222875"/>
          <p14:tracePt t="105134" x="4389438" y="5214938"/>
          <p14:tracePt t="127900" x="4546600" y="5191125"/>
          <p14:tracePt t="127908" x="4789488" y="5159375"/>
          <p14:tracePt t="127916" x="5026025" y="5143500"/>
          <p14:tracePt t="127924" x="5183188" y="5135563"/>
          <p14:tracePt t="127933" x="5310188" y="5135563"/>
          <p14:tracePt t="127940" x="5356225" y="5135563"/>
          <p14:tracePt t="127948" x="5380038" y="5135563"/>
          <p14:tracePt t="127957" x="5387975" y="5135563"/>
          <p14:tracePt t="127981" x="5395913" y="5135563"/>
          <p14:tracePt t="128069" x="5403850" y="5135563"/>
          <p14:tracePt t="128076" x="5459413" y="5151438"/>
          <p14:tracePt t="128085" x="5521325" y="5175250"/>
          <p14:tracePt t="128093" x="5616575" y="5183188"/>
          <p14:tracePt t="128100" x="5749925" y="5214938"/>
          <p14:tracePt t="128108" x="5875338" y="5237163"/>
          <p14:tracePt t="128117" x="6016625" y="5260975"/>
          <p14:tracePt t="128124" x="6143625" y="5284788"/>
          <p14:tracePt t="128133" x="6276975" y="5324475"/>
          <p14:tracePt t="128140" x="6386513" y="5340350"/>
          <p14:tracePt t="128148" x="6497638" y="5364163"/>
          <p14:tracePt t="128157" x="6583363" y="5372100"/>
          <p14:tracePt t="128164" x="6630988" y="5387975"/>
          <p14:tracePt t="128172" x="6670675" y="5395913"/>
          <p14:tracePt t="128180" x="6686550" y="5395913"/>
          <p14:tracePt t="128277" x="6748463" y="5402263"/>
          <p14:tracePt t="128284" x="6897688" y="5402263"/>
          <p14:tracePt t="128293" x="7118350" y="5402263"/>
          <p14:tracePt t="128301" x="7370763" y="5402263"/>
          <p14:tracePt t="128308" x="7708900" y="5372100"/>
          <p14:tracePt t="128319" x="8070850" y="5356225"/>
          <p14:tracePt t="128324" x="8494713" y="5316538"/>
          <p14:tracePt t="128333" x="8920163" y="5292725"/>
          <p14:tracePt t="128340" x="9274175" y="5292725"/>
          <p14:tracePt t="128348" x="9628188" y="5292725"/>
          <p14:tracePt t="128356" x="9910763" y="5292725"/>
          <p14:tracePt t="128364" x="10201275" y="5292725"/>
          <p14:tracePt t="128372" x="10398125" y="5292725"/>
          <p14:tracePt t="128380" x="10555288" y="5292725"/>
          <p14:tracePt t="128389" x="10682288" y="5300663"/>
          <p14:tracePt t="128397" x="10791825" y="5300663"/>
          <p14:tracePt t="128407" x="10871200" y="5300663"/>
          <p14:tracePt t="128412" x="10933113" y="5300663"/>
          <p14:tracePt t="128420" x="10988675" y="5300663"/>
          <p14:tracePt t="128428" x="11066463" y="5284788"/>
          <p14:tracePt t="128436" x="11177588" y="5260975"/>
          <p14:tracePt t="128444" x="11287125" y="5260975"/>
          <p14:tracePt t="128452" x="11412538" y="5260975"/>
          <p14:tracePt t="128461" x="11555413" y="5260975"/>
          <p14:tracePt t="128471" x="11680825" y="5260975"/>
          <p14:tracePt t="128476" x="11790363" y="5260975"/>
          <p14:tracePt t="128485" x="11917363" y="5268913"/>
          <p14:tracePt t="128492" x="12026900" y="5276850"/>
          <p14:tracePt t="128500" x="12152313" y="52768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3" name="Arc 7"/>
          <p:cNvSpPr>
            <a:spLocks/>
          </p:cNvSpPr>
          <p:nvPr/>
        </p:nvSpPr>
        <p:spPr bwMode="auto">
          <a:xfrm flipV="1">
            <a:off x="5448300" y="2781301"/>
            <a:ext cx="647700" cy="4392613"/>
          </a:xfrm>
          <a:custGeom>
            <a:avLst/>
            <a:gdLst>
              <a:gd name="T0" fmla="*/ 0 w 4673"/>
              <a:gd name="T1" fmla="*/ 2147483647 h 21600"/>
              <a:gd name="T2" fmla="*/ 2147483647 w 4673"/>
              <a:gd name="T3" fmla="*/ 2147483647 h 21600"/>
              <a:gd name="T4" fmla="*/ 2147483647 w 4673"/>
              <a:gd name="T5" fmla="*/ 2147483647 h 21600"/>
              <a:gd name="T6" fmla="*/ 0 60000 65536"/>
              <a:gd name="T7" fmla="*/ 0 60000 65536"/>
              <a:gd name="T8" fmla="*/ 0 60000 65536"/>
              <a:gd name="T9" fmla="*/ 0 w 4673"/>
              <a:gd name="T10" fmla="*/ 0 h 21600"/>
              <a:gd name="T11" fmla="*/ 4673 w 4673"/>
              <a:gd name="T12" fmla="*/ 21600 h 21600"/>
            </a:gdLst>
            <a:ahLst/>
            <a:cxnLst>
              <a:cxn ang="T6">
                <a:pos x="T0" y="T1"/>
              </a:cxn>
              <a:cxn ang="T7">
                <a:pos x="T2" y="T3"/>
              </a:cxn>
              <a:cxn ang="T8">
                <a:pos x="T4" y="T5"/>
              </a:cxn>
            </a:cxnLst>
            <a:rect l="T9" t="T10" r="T11" b="T12"/>
            <a:pathLst>
              <a:path w="4673" h="21600" fill="none" extrusionOk="0">
                <a:moveTo>
                  <a:pt x="-1" y="72"/>
                </a:moveTo>
                <a:cubicBezTo>
                  <a:pt x="589" y="24"/>
                  <a:pt x="1180" y="-1"/>
                  <a:pt x="1772" y="0"/>
                </a:cubicBezTo>
                <a:cubicBezTo>
                  <a:pt x="2742" y="0"/>
                  <a:pt x="3711" y="65"/>
                  <a:pt x="4673" y="195"/>
                </a:cubicBezTo>
              </a:path>
              <a:path w="4673" h="21600" stroke="0" extrusionOk="0">
                <a:moveTo>
                  <a:pt x="-1" y="72"/>
                </a:moveTo>
                <a:cubicBezTo>
                  <a:pt x="589" y="24"/>
                  <a:pt x="1180" y="-1"/>
                  <a:pt x="1772" y="0"/>
                </a:cubicBezTo>
                <a:cubicBezTo>
                  <a:pt x="2742" y="0"/>
                  <a:pt x="3711" y="65"/>
                  <a:pt x="4673" y="195"/>
                </a:cubicBezTo>
                <a:lnTo>
                  <a:pt x="1772" y="21600"/>
                </a:lnTo>
                <a:close/>
              </a:path>
            </a:pathLst>
          </a:custGeom>
          <a:solidFill>
            <a:srgbClr val="BBE0E3">
              <a:alpha val="50980"/>
            </a:srgbClr>
          </a:solidFill>
          <a:ln w="9525">
            <a:noFill/>
            <a:round/>
            <a:headEnd/>
            <a:tailEnd/>
          </a:ln>
        </p:spPr>
        <p:txBody>
          <a:bodyPr rot="10800000" wrap="none" anchor="ctr"/>
          <a:lstStyle/>
          <a:p>
            <a:pPr algn="ctr"/>
            <a:r>
              <a:rPr lang="en-US" altLang="ja-JP" dirty="0">
                <a:solidFill>
                  <a:schemeClr val="bg1"/>
                </a:solidFill>
              </a:rPr>
              <a:t>S</a:t>
            </a:r>
          </a:p>
        </p:txBody>
      </p:sp>
      <p:sp>
        <p:nvSpPr>
          <p:cNvPr id="260102" name="Arc 6"/>
          <p:cNvSpPr>
            <a:spLocks/>
          </p:cNvSpPr>
          <p:nvPr/>
        </p:nvSpPr>
        <p:spPr bwMode="auto">
          <a:xfrm>
            <a:off x="4872038" y="1412876"/>
            <a:ext cx="1511300" cy="1439863"/>
          </a:xfrm>
          <a:custGeom>
            <a:avLst/>
            <a:gdLst>
              <a:gd name="T0" fmla="*/ 0 w 24092"/>
              <a:gd name="T1" fmla="*/ 2147483647 h 21600"/>
              <a:gd name="T2" fmla="*/ 2147483647 w 24092"/>
              <a:gd name="T3" fmla="*/ 2147483647 h 21600"/>
              <a:gd name="T4" fmla="*/ 2147483647 w 24092"/>
              <a:gd name="T5" fmla="*/ 2147483647 h 21600"/>
              <a:gd name="T6" fmla="*/ 0 60000 65536"/>
              <a:gd name="T7" fmla="*/ 0 60000 65536"/>
              <a:gd name="T8" fmla="*/ 0 60000 65536"/>
              <a:gd name="T9" fmla="*/ 0 w 24092"/>
              <a:gd name="T10" fmla="*/ 0 h 21600"/>
              <a:gd name="T11" fmla="*/ 24092 w 24092"/>
              <a:gd name="T12" fmla="*/ 21600 h 21600"/>
            </a:gdLst>
            <a:ahLst/>
            <a:cxnLst>
              <a:cxn ang="T6">
                <a:pos x="T0" y="T1"/>
              </a:cxn>
              <a:cxn ang="T7">
                <a:pos x="T2" y="T3"/>
              </a:cxn>
              <a:cxn ang="T8">
                <a:pos x="T4" y="T5"/>
              </a:cxn>
            </a:cxnLst>
            <a:rect l="T9" t="T10" r="T11" b="T12"/>
            <a:pathLst>
              <a:path w="24092" h="21600" fill="none" extrusionOk="0">
                <a:moveTo>
                  <a:pt x="0" y="4225"/>
                </a:moveTo>
                <a:cubicBezTo>
                  <a:pt x="3715" y="1480"/>
                  <a:pt x="8213" y="-1"/>
                  <a:pt x="12833" y="0"/>
                </a:cubicBezTo>
                <a:cubicBezTo>
                  <a:pt x="16805" y="0"/>
                  <a:pt x="20701" y="1095"/>
                  <a:pt x="24091" y="3166"/>
                </a:cubicBezTo>
              </a:path>
              <a:path w="24092" h="21600" stroke="0" extrusionOk="0">
                <a:moveTo>
                  <a:pt x="0" y="4225"/>
                </a:moveTo>
                <a:cubicBezTo>
                  <a:pt x="3715" y="1480"/>
                  <a:pt x="8213" y="-1"/>
                  <a:pt x="12833" y="0"/>
                </a:cubicBezTo>
                <a:cubicBezTo>
                  <a:pt x="16805" y="0"/>
                  <a:pt x="20701" y="1095"/>
                  <a:pt x="24091" y="3166"/>
                </a:cubicBezTo>
                <a:lnTo>
                  <a:pt x="12833" y="21600"/>
                </a:lnTo>
                <a:close/>
              </a:path>
            </a:pathLst>
          </a:custGeom>
          <a:solidFill>
            <a:srgbClr val="BBE0E3">
              <a:alpha val="50980"/>
            </a:srgbClr>
          </a:solidFill>
          <a:ln w="9525">
            <a:noFill/>
            <a:round/>
            <a:headEnd/>
            <a:tailEnd/>
          </a:ln>
        </p:spPr>
        <p:txBody>
          <a:bodyPr wrap="none" anchor="ctr"/>
          <a:lstStyle/>
          <a:p>
            <a:pPr algn="ctr"/>
            <a:r>
              <a:rPr lang="en-US" altLang="ja-JP" dirty="0">
                <a:solidFill>
                  <a:schemeClr val="bg1"/>
                </a:solidFill>
                <a:latin typeface="Comic Sans MS" pitchFamily="66" charset="0"/>
              </a:rPr>
              <a:t>S’</a:t>
            </a:r>
          </a:p>
        </p:txBody>
      </p:sp>
      <p:sp>
        <p:nvSpPr>
          <p:cNvPr id="260101" name="Oval 5"/>
          <p:cNvSpPr>
            <a:spLocks noChangeArrowheads="1"/>
          </p:cNvSpPr>
          <p:nvPr/>
        </p:nvSpPr>
        <p:spPr bwMode="auto">
          <a:xfrm>
            <a:off x="3792539" y="1412875"/>
            <a:ext cx="3743325" cy="5761038"/>
          </a:xfrm>
          <a:prstGeom prst="ellipse">
            <a:avLst/>
          </a:prstGeom>
          <a:noFill/>
          <a:ln w="9525">
            <a:solidFill>
              <a:schemeClr val="bg2"/>
            </a:solidFill>
            <a:round/>
            <a:headEnd/>
            <a:tailEnd/>
          </a:ln>
        </p:spPr>
        <p:txBody>
          <a:bodyPr wrap="none" anchor="ctr"/>
          <a:lstStyle/>
          <a:p>
            <a:endParaRPr lang="ja-JP" altLang="en-US"/>
          </a:p>
        </p:txBody>
      </p:sp>
      <p:sp>
        <p:nvSpPr>
          <p:cNvPr id="39941" name="Oval 2"/>
          <p:cNvSpPr>
            <a:spLocks noChangeArrowheads="1"/>
          </p:cNvSpPr>
          <p:nvPr/>
        </p:nvSpPr>
        <p:spPr bwMode="auto">
          <a:xfrm>
            <a:off x="5448300" y="2565400"/>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260099" name="Oval 3"/>
          <p:cNvSpPr>
            <a:spLocks noChangeArrowheads="1"/>
          </p:cNvSpPr>
          <p:nvPr/>
        </p:nvSpPr>
        <p:spPr bwMode="auto">
          <a:xfrm>
            <a:off x="5591176" y="7100888"/>
            <a:ext cx="144463" cy="14446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39943" name="Text Box 4"/>
          <p:cNvSpPr txBox="1">
            <a:spLocks noChangeArrowheads="1"/>
          </p:cNvSpPr>
          <p:nvPr/>
        </p:nvSpPr>
        <p:spPr bwMode="auto">
          <a:xfrm>
            <a:off x="1847528" y="335428"/>
            <a:ext cx="8887369" cy="646331"/>
          </a:xfrm>
          <a:prstGeom prst="rect">
            <a:avLst/>
          </a:prstGeom>
          <a:noFill/>
          <a:ln w="9525">
            <a:noFill/>
            <a:miter lim="800000"/>
            <a:headEnd/>
            <a:tailEnd/>
          </a:ln>
        </p:spPr>
        <p:txBody>
          <a:bodyPr wrap="non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ケプラーの第一、第二法則　</a:t>
            </a:r>
            <a:r>
              <a:rPr lang="en-US" altLang="ja-JP" sz="2400" dirty="0">
                <a:solidFill>
                  <a:schemeClr val="accent1"/>
                </a:solidFill>
                <a:latin typeface="Comic Sans MS" panose="030F0702030302020204" pitchFamily="66" charset="0"/>
                <a:ea typeface="HGP教科書体" panose="02020600000000000000" pitchFamily="18" charset="-128"/>
              </a:rPr>
              <a:t>Kepler’s 1</a:t>
            </a:r>
            <a:r>
              <a:rPr lang="en-US" altLang="ja-JP" sz="2400" baseline="30000" dirty="0">
                <a:solidFill>
                  <a:schemeClr val="accent1"/>
                </a:solidFill>
                <a:latin typeface="Comic Sans MS" panose="030F0702030302020204" pitchFamily="66" charset="0"/>
                <a:ea typeface="HGP教科書体" panose="02020600000000000000" pitchFamily="18" charset="-128"/>
              </a:rPr>
              <a:t>st</a:t>
            </a:r>
            <a:r>
              <a:rPr lang="en-US" altLang="ja-JP" sz="2400" dirty="0">
                <a:solidFill>
                  <a:schemeClr val="accent1"/>
                </a:solidFill>
                <a:latin typeface="Comic Sans MS" panose="030F0702030302020204" pitchFamily="66" charset="0"/>
                <a:ea typeface="HGP教科書体" panose="02020600000000000000" pitchFamily="18" charset="-128"/>
              </a:rPr>
              <a:t> and 2</a:t>
            </a:r>
            <a:r>
              <a:rPr lang="en-US" altLang="ja-JP" sz="2400" baseline="30000" dirty="0">
                <a:solidFill>
                  <a:schemeClr val="accent1"/>
                </a:solidFill>
                <a:latin typeface="Comic Sans MS" panose="030F0702030302020204" pitchFamily="66" charset="0"/>
                <a:ea typeface="HGP教科書体" panose="02020600000000000000" pitchFamily="18" charset="-128"/>
              </a:rPr>
              <a:t>nd</a:t>
            </a:r>
            <a:r>
              <a:rPr lang="en-US" altLang="ja-JP" sz="2400" dirty="0">
                <a:solidFill>
                  <a:schemeClr val="accent1"/>
                </a:solidFill>
                <a:latin typeface="Comic Sans MS" panose="030F0702030302020204" pitchFamily="66" charset="0"/>
                <a:ea typeface="HGP教科書体" panose="02020600000000000000" pitchFamily="18" charset="-128"/>
              </a:rPr>
              <a:t> laws</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260104" name="Text Box 8"/>
          <p:cNvSpPr txBox="1">
            <a:spLocks noChangeArrowheads="1"/>
          </p:cNvSpPr>
          <p:nvPr/>
        </p:nvSpPr>
        <p:spPr bwMode="auto">
          <a:xfrm>
            <a:off x="7612857" y="5229200"/>
            <a:ext cx="998537" cy="457200"/>
          </a:xfrm>
          <a:prstGeom prst="rect">
            <a:avLst/>
          </a:prstGeom>
          <a:noFill/>
          <a:ln w="9525">
            <a:noFill/>
            <a:miter lim="800000"/>
            <a:headEnd/>
            <a:tailEnd/>
          </a:ln>
        </p:spPr>
        <p:txBody>
          <a:bodyPr wrap="none">
            <a:spAutoFit/>
          </a:bodyPr>
          <a:lstStyle/>
          <a:p>
            <a:r>
              <a:rPr lang="en-US" altLang="ja-JP" sz="2400" dirty="0">
                <a:solidFill>
                  <a:schemeClr val="bg1"/>
                </a:solidFill>
                <a:latin typeface="Comic Sans MS" pitchFamily="66" charset="0"/>
              </a:rPr>
              <a:t>S = S’</a:t>
            </a:r>
          </a:p>
        </p:txBody>
      </p:sp>
      <p:sp>
        <p:nvSpPr>
          <p:cNvPr id="9" name="Text Box 8">
            <a:extLst>
              <a:ext uri="{FF2B5EF4-FFF2-40B4-BE49-F238E27FC236}">
                <a16:creationId xmlns:a16="http://schemas.microsoft.com/office/drawing/2014/main" id="{6111FC1F-D71E-45A7-BBD0-87A3B80DD796}"/>
              </a:ext>
            </a:extLst>
          </p:cNvPr>
          <p:cNvSpPr txBox="1">
            <a:spLocks noChangeArrowheads="1"/>
          </p:cNvSpPr>
          <p:nvPr/>
        </p:nvSpPr>
        <p:spPr bwMode="auto">
          <a:xfrm>
            <a:off x="7176120" y="1412776"/>
            <a:ext cx="2244525" cy="461665"/>
          </a:xfrm>
          <a:prstGeom prst="rect">
            <a:avLst/>
          </a:prstGeom>
          <a:noFill/>
          <a:ln w="9525">
            <a:noFill/>
            <a:miter lim="800000"/>
            <a:headEnd/>
            <a:tailEnd/>
          </a:ln>
        </p:spPr>
        <p:txBody>
          <a:bodyPr wrap="none">
            <a:spAutoFit/>
          </a:bodyPr>
          <a:lstStyle/>
          <a:p>
            <a:r>
              <a:rPr lang="en-US" altLang="ja-JP" sz="2400" dirty="0">
                <a:solidFill>
                  <a:schemeClr val="bg1"/>
                </a:solidFill>
                <a:latin typeface="Comic Sans MS" pitchFamily="66" charset="0"/>
              </a:rPr>
              <a:t>Elliptical orbit</a:t>
            </a:r>
          </a:p>
        </p:txBody>
      </p:sp>
      <p:pic>
        <p:nvPicPr>
          <p:cNvPr id="2" name="オーディオ 1">
            <a:hlinkClick r:id="" action="ppaction://media"/>
            <a:extLst>
              <a:ext uri="{FF2B5EF4-FFF2-40B4-BE49-F238E27FC236}">
                <a16:creationId xmlns:a16="http://schemas.microsoft.com/office/drawing/2014/main" id="{03D020DE-CC05-488E-A2C3-ED091FC45C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p:transition spd="med" advTm="99819">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60099"/>
                                        </p:tgtEl>
                                        <p:attrNameLst>
                                          <p:attrName>style.visibility</p:attrName>
                                        </p:attrNameLst>
                                      </p:cBhvr>
                                      <p:to>
                                        <p:strVal val="visible"/>
                                      </p:to>
                                    </p:set>
                                    <p:animEffect transition="in" filter="fade">
                                      <p:cBhvr>
                                        <p:cTn id="9" dur="2000"/>
                                        <p:tgtEl>
                                          <p:spTgt spid="26009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1" presetClass="path" presetSubtype="0" repeatCount="indefinite" accel="50000" decel="50000" fill="hold" grpId="1" nodeType="withEffect">
                                  <p:stCondLst>
                                    <p:cond delay="0"/>
                                  </p:stCondLst>
                                  <p:childTnLst>
                                    <p:animMotion origin="layout" path="M -1.66667E-6 -3.33333E-6 C 0.08503 -3.33333E-6 0.15456 -0.19027 0.15456 -0.42083 C 0.15456 -0.65324 0.08503 -0.84004 -1.66667E-6 -0.84004 C -0.0845 -0.84004 -0.15247 -0.65324 -0.15247 -0.42083 C -0.15247 -0.19027 -0.0845 -3.33333E-6 -1.66667E-6 -3.33333E-6 Z " pathEditMode="fixed" rAng="0" ptsTypes="AAAAA">
                                      <p:cBhvr>
                                        <p:cTn id="14" dur="3000" fill="hold"/>
                                        <p:tgtEl>
                                          <p:spTgt spid="260099"/>
                                        </p:tgtEl>
                                        <p:attrNameLst>
                                          <p:attrName>ppt_x</p:attrName>
                                          <p:attrName>ppt_y</p:attrName>
                                        </p:attrNameLst>
                                      </p:cBhvr>
                                      <p:rCtr x="104" y="-42014"/>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60101"/>
                                        </p:tgtEl>
                                        <p:attrNameLst>
                                          <p:attrName>style.visibility</p:attrName>
                                        </p:attrNameLst>
                                      </p:cBhvr>
                                      <p:to>
                                        <p:strVal val="visible"/>
                                      </p:to>
                                    </p:set>
                                    <p:animEffect transition="in" filter="fade">
                                      <p:cBhvr>
                                        <p:cTn id="18" dur="2000"/>
                                        <p:tgtEl>
                                          <p:spTgt spid="2601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0102"/>
                                        </p:tgtEl>
                                        <p:attrNameLst>
                                          <p:attrName>style.visibility</p:attrName>
                                        </p:attrNameLst>
                                      </p:cBhvr>
                                      <p:to>
                                        <p:strVal val="visible"/>
                                      </p:to>
                                    </p:set>
                                    <p:animEffect transition="in" filter="fade">
                                      <p:cBhvr>
                                        <p:cTn id="23" dur="2000"/>
                                        <p:tgtEl>
                                          <p:spTgt spid="260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0103"/>
                                        </p:tgtEl>
                                        <p:attrNameLst>
                                          <p:attrName>style.visibility</p:attrName>
                                        </p:attrNameLst>
                                      </p:cBhvr>
                                      <p:to>
                                        <p:strVal val="visible"/>
                                      </p:to>
                                    </p:set>
                                    <p:animEffect transition="in" filter="fade">
                                      <p:cBhvr>
                                        <p:cTn id="26" dur="2000"/>
                                        <p:tgtEl>
                                          <p:spTgt spid="26010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0104"/>
                                        </p:tgtEl>
                                        <p:attrNameLst>
                                          <p:attrName>style.visibility</p:attrName>
                                        </p:attrNameLst>
                                      </p:cBhvr>
                                      <p:to>
                                        <p:strVal val="visible"/>
                                      </p:to>
                                    </p:set>
                                    <p:animEffect transition="in" filter="fade">
                                      <p:cBhvr>
                                        <p:cTn id="29" dur="2000"/>
                                        <p:tgtEl>
                                          <p:spTgt spid="2601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260103" grpId="0" animBg="1"/>
      <p:bldP spid="260102" grpId="0" animBg="1"/>
      <p:bldP spid="260101" grpId="0" animBg="1"/>
      <p:bldP spid="260099" grpId="0" animBg="1"/>
      <p:bldP spid="260099" grpId="1" animBg="1"/>
      <p:bldP spid="26010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val 4"/>
          <p:cNvSpPr>
            <a:spLocks noChangeArrowheads="1"/>
          </p:cNvSpPr>
          <p:nvPr/>
        </p:nvSpPr>
        <p:spPr bwMode="auto">
          <a:xfrm>
            <a:off x="5519738" y="3213100"/>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258053" name="Oval 5"/>
          <p:cNvSpPr>
            <a:spLocks noChangeArrowheads="1"/>
          </p:cNvSpPr>
          <p:nvPr/>
        </p:nvSpPr>
        <p:spPr bwMode="auto">
          <a:xfrm>
            <a:off x="5664201" y="4005263"/>
            <a:ext cx="144463" cy="14446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258054" name="Oval 6"/>
          <p:cNvSpPr>
            <a:spLocks noChangeArrowheads="1"/>
          </p:cNvSpPr>
          <p:nvPr/>
        </p:nvSpPr>
        <p:spPr bwMode="auto">
          <a:xfrm>
            <a:off x="5664200" y="4652963"/>
            <a:ext cx="215900" cy="215900"/>
          </a:xfrm>
          <a:prstGeom prst="ellipse">
            <a:avLst/>
          </a:prstGeom>
          <a:gradFill rotWithShape="1">
            <a:gsLst>
              <a:gs pos="0">
                <a:srgbClr val="FF5050"/>
              </a:gs>
              <a:gs pos="100000">
                <a:srgbClr val="762525"/>
              </a:gs>
            </a:gsLst>
            <a:path path="shape">
              <a:fillToRect l="50000" t="50000" r="50000" b="50000"/>
            </a:path>
          </a:gradFill>
          <a:ln w="9525">
            <a:noFill/>
            <a:round/>
            <a:headEnd/>
            <a:tailEnd/>
          </a:ln>
        </p:spPr>
        <p:txBody>
          <a:bodyPr wrap="none" anchor="ctr"/>
          <a:lstStyle/>
          <a:p>
            <a:endParaRPr lang="ja-JP" altLang="en-US"/>
          </a:p>
        </p:txBody>
      </p:sp>
      <p:sp>
        <p:nvSpPr>
          <p:cNvPr id="258055" name="Oval 7"/>
          <p:cNvSpPr>
            <a:spLocks noChangeArrowheads="1"/>
          </p:cNvSpPr>
          <p:nvPr/>
        </p:nvSpPr>
        <p:spPr bwMode="auto">
          <a:xfrm>
            <a:off x="5664200" y="5445125"/>
            <a:ext cx="215900" cy="215900"/>
          </a:xfrm>
          <a:prstGeom prst="ellipse">
            <a:avLst/>
          </a:prstGeom>
          <a:gradFill rotWithShape="1">
            <a:gsLst>
              <a:gs pos="0">
                <a:schemeClr val="hlink"/>
              </a:gs>
              <a:gs pos="100000">
                <a:schemeClr val="hlink">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258056" name="Oval 8"/>
          <p:cNvSpPr>
            <a:spLocks noChangeArrowheads="1"/>
          </p:cNvSpPr>
          <p:nvPr/>
        </p:nvSpPr>
        <p:spPr bwMode="auto">
          <a:xfrm>
            <a:off x="5664201" y="6308726"/>
            <a:ext cx="144463" cy="144463"/>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ja-JP" altLang="en-US"/>
          </a:p>
        </p:txBody>
      </p:sp>
      <p:sp>
        <p:nvSpPr>
          <p:cNvPr id="258057" name="Oval 9"/>
          <p:cNvSpPr>
            <a:spLocks noChangeArrowheads="1"/>
          </p:cNvSpPr>
          <p:nvPr/>
        </p:nvSpPr>
        <p:spPr bwMode="auto">
          <a:xfrm>
            <a:off x="5591176" y="7389813"/>
            <a:ext cx="288925" cy="287337"/>
          </a:xfrm>
          <a:prstGeom prst="ellipse">
            <a:avLst/>
          </a:prstGeom>
          <a:gradFill rotWithShape="1">
            <a:gsLst>
              <a:gs pos="0">
                <a:srgbClr val="996600"/>
              </a:gs>
              <a:gs pos="100000">
                <a:srgbClr val="472F00"/>
              </a:gs>
            </a:gsLst>
            <a:path path="shape">
              <a:fillToRect l="50000" t="50000" r="50000" b="50000"/>
            </a:path>
          </a:gradFill>
          <a:ln w="9525">
            <a:noFill/>
            <a:round/>
            <a:headEnd/>
            <a:tailEnd/>
          </a:ln>
        </p:spPr>
        <p:txBody>
          <a:bodyPr wrap="none" anchor="ctr"/>
          <a:lstStyle/>
          <a:p>
            <a:endParaRPr lang="ja-JP" altLang="en-US"/>
          </a:p>
        </p:txBody>
      </p:sp>
      <p:sp>
        <p:nvSpPr>
          <p:cNvPr id="40968" name="Text Box 11"/>
          <p:cNvSpPr txBox="1">
            <a:spLocks noChangeArrowheads="1"/>
          </p:cNvSpPr>
          <p:nvPr/>
        </p:nvSpPr>
        <p:spPr bwMode="auto">
          <a:xfrm>
            <a:off x="2639616" y="43032"/>
            <a:ext cx="6846746" cy="1015663"/>
          </a:xfrm>
          <a:prstGeom prst="rect">
            <a:avLst/>
          </a:prstGeom>
          <a:noFill/>
          <a:ln w="9525">
            <a:noFill/>
            <a:miter lim="800000"/>
            <a:headEnd/>
            <a:tailEnd/>
          </a:ln>
        </p:spPr>
        <p:txBody>
          <a:bodyPr wrap="non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ケプラーの第三法則とボーデの法則</a:t>
            </a:r>
            <a:endParaRPr lang="en-US" altLang="ja-JP" sz="3600" dirty="0">
              <a:solidFill>
                <a:schemeClr val="accent1"/>
              </a:solidFill>
              <a:latin typeface="Comic Sans MS" panose="030F0702030302020204" pitchFamily="66" charset="0"/>
              <a:ea typeface="HGP教科書体" panose="02020600000000000000" pitchFamily="18" charset="-128"/>
            </a:endParaRPr>
          </a:p>
          <a:p>
            <a:pPr algn="ctr"/>
            <a:r>
              <a:rPr lang="en-US" altLang="ja-JP" sz="2400" dirty="0">
                <a:solidFill>
                  <a:schemeClr val="accent1"/>
                </a:solidFill>
                <a:latin typeface="Comic Sans MS" panose="030F0702030302020204" pitchFamily="66" charset="0"/>
                <a:ea typeface="HGP教科書体" panose="02020600000000000000" pitchFamily="18" charset="-128"/>
              </a:rPr>
              <a:t>Kepler’s 3</a:t>
            </a:r>
            <a:r>
              <a:rPr lang="en-US" altLang="ja-JP" sz="2400" baseline="30000" dirty="0">
                <a:solidFill>
                  <a:schemeClr val="accent1"/>
                </a:solidFill>
                <a:latin typeface="Comic Sans MS" panose="030F0702030302020204" pitchFamily="66" charset="0"/>
                <a:ea typeface="HGP教科書体" panose="02020600000000000000" pitchFamily="18" charset="-128"/>
              </a:rPr>
              <a:t>rd</a:t>
            </a:r>
            <a:r>
              <a:rPr lang="en-US" altLang="ja-JP" sz="2400" dirty="0">
                <a:solidFill>
                  <a:schemeClr val="accent1"/>
                </a:solidFill>
                <a:latin typeface="Comic Sans MS" panose="030F0702030302020204" pitchFamily="66" charset="0"/>
                <a:ea typeface="HGP教科書体" panose="02020600000000000000" pitchFamily="18" charset="-128"/>
              </a:rPr>
              <a:t> law and the </a:t>
            </a:r>
            <a:r>
              <a:rPr lang="en-US" altLang="ja-JP" sz="2400" dirty="0" err="1">
                <a:solidFill>
                  <a:schemeClr val="accent1"/>
                </a:solidFill>
                <a:latin typeface="Comic Sans MS" panose="030F0702030302020204" pitchFamily="66" charset="0"/>
                <a:ea typeface="HGP教科書体" panose="02020600000000000000" pitchFamily="18" charset="-128"/>
              </a:rPr>
              <a:t>Bode’s</a:t>
            </a:r>
            <a:r>
              <a:rPr lang="en-US" altLang="ja-JP" sz="2400" dirty="0">
                <a:solidFill>
                  <a:schemeClr val="accent1"/>
                </a:solidFill>
                <a:latin typeface="Comic Sans MS" panose="030F0702030302020204" pitchFamily="66" charset="0"/>
                <a:ea typeface="HGP教科書体" panose="02020600000000000000" pitchFamily="18" charset="-128"/>
              </a:rPr>
              <a:t> law</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2" name="テキスト ボックス 1">
            <a:extLst>
              <a:ext uri="{FF2B5EF4-FFF2-40B4-BE49-F238E27FC236}">
                <a16:creationId xmlns:a16="http://schemas.microsoft.com/office/drawing/2014/main" id="{63DC9B45-4759-45C2-993C-C773575ADC45}"/>
              </a:ext>
            </a:extLst>
          </p:cNvPr>
          <p:cNvSpPr txBox="1"/>
          <p:nvPr/>
        </p:nvSpPr>
        <p:spPr>
          <a:xfrm>
            <a:off x="9840416" y="2924944"/>
            <a:ext cx="2037737" cy="3200876"/>
          </a:xfrm>
          <a:prstGeom prst="rect">
            <a:avLst/>
          </a:prstGeom>
          <a:solidFill>
            <a:srgbClr val="161645"/>
          </a:solidFill>
        </p:spPr>
        <p:txBody>
          <a:bodyPr wrap="non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惑星の番号 </a:t>
            </a:r>
            <a:r>
              <a:rPr kumimoji="1"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kumimoji="1"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a:t>
            </a:r>
            <a:r>
              <a:rPr kumimoji="1" lang="ja-JP" altLang="en-US"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a:t>
            </a:r>
            <a:r>
              <a:rPr kumimoji="1"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(Mercury)</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kumimoji="1"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0 (Venus)</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1 (Earth)</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kumimoji="1"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2 (Mars)</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3 (Asteroid)</a:t>
            </a:r>
          </a:p>
          <a:p>
            <a:r>
              <a:rPr lang="en-US" altLang="ja-JP" i="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 </a:t>
            </a:r>
            <a:r>
              <a:rPr kumimoji="1"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4 (Jupiter)</a:t>
            </a:r>
          </a:p>
          <a:p>
            <a:r>
              <a:rPr lang="en-US" altLang="ja-JP"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a:t>
            </a:r>
          </a:p>
          <a:p>
            <a:endParaRPr kumimoji="1" lang="en-US" altLang="ja-JP" dirty="0">
              <a:solidFill>
                <a:schemeClr val="bg1"/>
              </a:solidFill>
              <a:latin typeface="メイリオ" panose="020B0604030504040204" pitchFamily="50" charset="-128"/>
              <a:ea typeface="メイリオ" panose="020B0604030504040204" pitchFamily="50" charset="-128"/>
            </a:endParaRPr>
          </a:p>
          <a:p>
            <a:r>
              <a:rPr lang="ja-JP" altLang="en-US" sz="2000" dirty="0">
                <a:solidFill>
                  <a:schemeClr val="bg1"/>
                </a:solidFill>
                <a:latin typeface="メイリオ" panose="020B0604030504040204" pitchFamily="50" charset="-128"/>
                <a:ea typeface="メイリオ" panose="020B0604030504040204" pitchFamily="50" charset="-128"/>
              </a:rPr>
              <a:t>軌道半径</a:t>
            </a:r>
            <a:r>
              <a:rPr lang="ja-JP" altLang="en-US" sz="2000"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 </a:t>
            </a:r>
            <a:r>
              <a:rPr lang="en-US" altLang="ja-JP" sz="2000"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(AU)</a:t>
            </a:r>
            <a:endParaRPr lang="en-US" altLang="ja-JP" sz="2000" dirty="0">
              <a:solidFill>
                <a:schemeClr val="bg1"/>
              </a:solidFill>
              <a:latin typeface="メイリオ" panose="020B0604030504040204" pitchFamily="50" charset="-128"/>
              <a:ea typeface="メイリオ" panose="020B0604030504040204" pitchFamily="50" charset="-128"/>
            </a:endParaRPr>
          </a:p>
          <a:p>
            <a:r>
              <a:rPr lang="en-US" altLang="ja-JP" sz="2000" dirty="0">
                <a:solidFill>
                  <a:schemeClr val="bg1"/>
                </a:solidFill>
                <a:latin typeface="メイリオ" panose="020B0604030504040204" pitchFamily="50" charset="-128"/>
                <a:ea typeface="メイリオ" panose="020B0604030504040204" pitchFamily="50" charset="-128"/>
              </a:rPr>
              <a:t> </a:t>
            </a:r>
            <a:r>
              <a:rPr lang="ja-JP" altLang="en-US" sz="2000" dirty="0">
                <a:solidFill>
                  <a:schemeClr val="bg1"/>
                </a:solidFill>
                <a:latin typeface="メイリオ" panose="020B0604030504040204" pitchFamily="50" charset="-128"/>
                <a:ea typeface="メイリオ" panose="020B0604030504040204" pitchFamily="50" charset="-128"/>
              </a:rPr>
              <a:t>＝</a:t>
            </a:r>
            <a:r>
              <a:rPr lang="en-US" altLang="ja-JP" sz="2000" dirty="0">
                <a:solidFill>
                  <a:schemeClr val="bg1"/>
                </a:solidFill>
                <a:latin typeface="メイリオ" panose="020B0604030504040204" pitchFamily="50" charset="-128"/>
                <a:ea typeface="メイリオ" panose="020B0604030504040204" pitchFamily="50" charset="-128"/>
              </a:rPr>
              <a:t>0.4+ 0.3*2</a:t>
            </a:r>
            <a:r>
              <a:rPr lang="en-US" altLang="ja-JP" sz="2000" i="1" baseline="30000"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n</a:t>
            </a:r>
            <a:endParaRPr lang="ja-JP" altLang="en-US" sz="2000" i="1" baseline="30000"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0" name="Text Box 8">
            <a:extLst>
              <a:ext uri="{FF2B5EF4-FFF2-40B4-BE49-F238E27FC236}">
                <a16:creationId xmlns:a16="http://schemas.microsoft.com/office/drawing/2014/main" id="{1D2A6399-BA5D-4B8F-ADFB-4F2C341DEF0D}"/>
              </a:ext>
            </a:extLst>
          </p:cNvPr>
          <p:cNvSpPr txBox="1">
            <a:spLocks noChangeArrowheads="1"/>
          </p:cNvSpPr>
          <p:nvPr/>
        </p:nvSpPr>
        <p:spPr bwMode="auto">
          <a:xfrm>
            <a:off x="1105222" y="1556792"/>
            <a:ext cx="1697901" cy="584775"/>
          </a:xfrm>
          <a:prstGeom prst="rect">
            <a:avLst/>
          </a:prstGeom>
          <a:noFill/>
          <a:ln w="9525">
            <a:noFill/>
            <a:miter lim="800000"/>
            <a:headEnd/>
            <a:tailEnd/>
          </a:ln>
        </p:spPr>
        <p:txBody>
          <a:bodyPr wrap="none">
            <a:spAutoFit/>
          </a:bodyPr>
          <a:lstStyle/>
          <a:p>
            <a:r>
              <a:rPr lang="en-US" altLang="ja-JP" sz="3200" i="1" dirty="0">
                <a:solidFill>
                  <a:schemeClr val="bg1"/>
                </a:solidFill>
                <a:latin typeface="Comic Sans MS" pitchFamily="66" charset="0"/>
              </a:rPr>
              <a:t>T</a:t>
            </a:r>
            <a:r>
              <a:rPr lang="en-US" altLang="ja-JP" sz="3200" baseline="50000" dirty="0">
                <a:solidFill>
                  <a:schemeClr val="bg1"/>
                </a:solidFill>
                <a:latin typeface="Comic Sans MS" pitchFamily="66" charset="0"/>
              </a:rPr>
              <a:t> 2</a:t>
            </a:r>
            <a:r>
              <a:rPr lang="en-US" altLang="ja-JP" sz="3200" dirty="0">
                <a:solidFill>
                  <a:schemeClr val="bg1"/>
                </a:solidFill>
                <a:latin typeface="Comic Sans MS" pitchFamily="66" charset="0"/>
              </a:rPr>
              <a:t> </a:t>
            </a:r>
            <a:r>
              <a:rPr lang="en-US" altLang="ja-JP" sz="3200" dirty="0">
                <a:solidFill>
                  <a:schemeClr val="bg1"/>
                </a:solidFill>
                <a:latin typeface="Comic Sans MS" pitchFamily="66" charset="0"/>
                <a:sym typeface="Symbol" panose="05050102010706020507" pitchFamily="18" charset="2"/>
              </a:rPr>
              <a:t></a:t>
            </a:r>
            <a:r>
              <a:rPr lang="en-US" altLang="ja-JP" sz="3200" dirty="0">
                <a:solidFill>
                  <a:schemeClr val="bg1"/>
                </a:solidFill>
                <a:latin typeface="Comic Sans MS" pitchFamily="66" charset="0"/>
              </a:rPr>
              <a:t> </a:t>
            </a:r>
            <a:r>
              <a:rPr lang="en-US" altLang="ja-JP" sz="3200" i="1" dirty="0">
                <a:solidFill>
                  <a:schemeClr val="bg1"/>
                </a:solidFill>
                <a:latin typeface="Comic Sans MS" pitchFamily="66" charset="0"/>
              </a:rPr>
              <a:t>r</a:t>
            </a:r>
            <a:r>
              <a:rPr lang="en-US" altLang="ja-JP" sz="3200" baseline="30000" dirty="0">
                <a:solidFill>
                  <a:schemeClr val="bg1"/>
                </a:solidFill>
                <a:latin typeface="Comic Sans MS" pitchFamily="66" charset="0"/>
              </a:rPr>
              <a:t> 3</a:t>
            </a:r>
          </a:p>
        </p:txBody>
      </p:sp>
      <p:pic>
        <p:nvPicPr>
          <p:cNvPr id="3" name="オーディオ 2">
            <a:hlinkClick r:id="" action="ppaction://media"/>
            <a:extLst>
              <a:ext uri="{FF2B5EF4-FFF2-40B4-BE49-F238E27FC236}">
                <a16:creationId xmlns:a16="http://schemas.microsoft.com/office/drawing/2014/main" id="{63C324DA-9F6D-46CB-B0A2-CC2E289835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p:transition spd="med" advTm="5679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8053"/>
                                        </p:tgtEl>
                                        <p:attrNameLst>
                                          <p:attrName>style.visibility</p:attrName>
                                        </p:attrNameLst>
                                      </p:cBhvr>
                                      <p:to>
                                        <p:strVal val="visible"/>
                                      </p:to>
                                    </p:set>
                                    <p:animEffect transition="in" filter="fade">
                                      <p:cBhvr>
                                        <p:cTn id="12" dur="2000"/>
                                        <p:tgtEl>
                                          <p:spTgt spid="25805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fade">
                                      <p:cBhvr>
                                        <p:cTn id="15" dur="2000"/>
                                        <p:tgtEl>
                                          <p:spTgt spid="258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8055"/>
                                        </p:tgtEl>
                                        <p:attrNameLst>
                                          <p:attrName>style.visibility</p:attrName>
                                        </p:attrNameLst>
                                      </p:cBhvr>
                                      <p:to>
                                        <p:strVal val="visible"/>
                                      </p:to>
                                    </p:set>
                                    <p:animEffect transition="in" filter="fade">
                                      <p:cBhvr>
                                        <p:cTn id="18" dur="2000"/>
                                        <p:tgtEl>
                                          <p:spTgt spid="2580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8056"/>
                                        </p:tgtEl>
                                        <p:attrNameLst>
                                          <p:attrName>style.visibility</p:attrName>
                                        </p:attrNameLst>
                                      </p:cBhvr>
                                      <p:to>
                                        <p:strVal val="visible"/>
                                      </p:to>
                                    </p:set>
                                    <p:animEffect transition="in" filter="fade">
                                      <p:cBhvr>
                                        <p:cTn id="21" dur="2000"/>
                                        <p:tgtEl>
                                          <p:spTgt spid="2580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8057"/>
                                        </p:tgtEl>
                                        <p:attrNameLst>
                                          <p:attrName>style.visibility</p:attrName>
                                        </p:attrNameLst>
                                      </p:cBhvr>
                                      <p:to>
                                        <p:strVal val="visible"/>
                                      </p:to>
                                    </p:set>
                                    <p:animEffect transition="in" filter="fade">
                                      <p:cBhvr>
                                        <p:cTn id="24" dur="2000"/>
                                        <p:tgtEl>
                                          <p:spTgt spid="258057"/>
                                        </p:tgtEl>
                                      </p:cBhvr>
                                    </p:animEffect>
                                  </p:childTnLst>
                                </p:cTn>
                              </p:par>
                              <p:par>
                                <p:cTn id="25" presetID="1" presetClass="path" presetSubtype="0" repeatCount="indefinite" fill="hold" grpId="1" nodeType="withEffect">
                                  <p:stCondLst>
                                    <p:cond delay="0"/>
                                  </p:stCondLst>
                                  <p:childTnLst>
                                    <p:animMotion origin="layout" path="M 2.29167E-6 -4.44444E-6 C 0.02448 -4.44444E-6 0.04453 -0.03773 0.04453 -0.08402 C 0.04453 -0.13055 0.02448 -0.16805 2.29167E-6 -0.16805 C -0.02448 -0.16805 -0.04414 -0.13055 -0.04414 -0.08402 C -0.04414 -0.03773 -0.02448 -4.44444E-6 2.29167E-6 -4.44444E-6 Z " pathEditMode="fixed" rAng="0" ptsTypes="AAAAA">
                                      <p:cBhvr>
                                        <p:cTn id="26" dur="1000" fill="hold"/>
                                        <p:tgtEl>
                                          <p:spTgt spid="258053"/>
                                        </p:tgtEl>
                                        <p:attrNameLst>
                                          <p:attrName>ppt_x</p:attrName>
                                          <p:attrName>ppt_y</p:attrName>
                                        </p:attrNameLst>
                                      </p:cBhvr>
                                      <p:rCtr x="13" y="-8403"/>
                                    </p:animMotion>
                                  </p:childTnLst>
                                </p:cTn>
                              </p:par>
                              <p:par>
                                <p:cTn id="27" presetID="1" presetClass="path" presetSubtype="0" repeatCount="indefinite" fill="hold" grpId="1" nodeType="withEffect">
                                  <p:stCondLst>
                                    <p:cond delay="0"/>
                                  </p:stCondLst>
                                  <p:childTnLst>
                                    <p:animMotion origin="layout" path="M 3.125E-6 -2.96296E-6 C 0.05377 -2.96296E-6 0.09778 -0.07662 0.09778 -0.1706 C 0.09778 -0.26481 0.05377 -0.3412 3.125E-6 -0.3412 C -0.05378 -0.3412 -0.09714 -0.26481 -0.09714 -0.1706 C -0.09714 -0.07662 -0.05378 -2.96296E-6 3.125E-6 -2.96296E-6 Z " pathEditMode="fixed" rAng="0" ptsTypes="AAAAA">
                                      <p:cBhvr>
                                        <p:cTn id="28" dur="2000" fill="hold"/>
                                        <p:tgtEl>
                                          <p:spTgt spid="258054"/>
                                        </p:tgtEl>
                                        <p:attrNameLst>
                                          <p:attrName>ppt_x</p:attrName>
                                          <p:attrName>ppt_y</p:attrName>
                                        </p:attrNameLst>
                                      </p:cBhvr>
                                      <p:rCtr x="26" y="-17060"/>
                                    </p:animMotion>
                                  </p:childTnLst>
                                </p:cTn>
                              </p:par>
                              <p:par>
                                <p:cTn id="29" presetID="1" presetClass="path" presetSubtype="0" repeatCount="indefinite" fill="hold" grpId="1" nodeType="withEffect">
                                  <p:stCondLst>
                                    <p:cond delay="0"/>
                                  </p:stCondLst>
                                  <p:childTnLst>
                                    <p:animMotion origin="layout" path="M -2.08333E-6 -2.22222E-6 C 0.09401 -2.22222E-6 0.17136 -0.12616 0.17136 -0.28102 C 0.17136 -0.43588 0.09401 -0.5618 -2.08333E-6 -0.5618 C -0.09453 -0.5618 -0.17122 -0.43588 -0.17122 -0.28102 C -0.17122 -0.12616 -0.09453 -2.22222E-6 -2.08333E-6 -2.22222E-6 Z " pathEditMode="relative" rAng="0" ptsTypes="AAAAA">
                                      <p:cBhvr>
                                        <p:cTn id="30" dur="3000" fill="hold"/>
                                        <p:tgtEl>
                                          <p:spTgt spid="258055"/>
                                        </p:tgtEl>
                                        <p:attrNameLst>
                                          <p:attrName>ppt_x</p:attrName>
                                          <p:attrName>ppt_y</p:attrName>
                                        </p:attrNameLst>
                                      </p:cBhvr>
                                      <p:rCtr x="0" y="-28102"/>
                                    </p:animMotion>
                                  </p:childTnLst>
                                </p:cTn>
                              </p:par>
                              <p:par>
                                <p:cTn id="31" presetID="1" presetClass="path" presetSubtype="0" repeatCount="indefinite" fill="hold" grpId="1" nodeType="withEffect">
                                  <p:stCondLst>
                                    <p:cond delay="0"/>
                                  </p:stCondLst>
                                  <p:childTnLst>
                                    <p:animMotion origin="layout" path="M 2.70833E-6 -4.07407E-6 C 0.13828 -4.07407E-6 0.25143 -0.18611 0.25143 -0.41481 C 0.25143 -0.64351 0.13828 -0.82939 2.70833E-6 -0.82939 C -0.13841 -0.82939 -0.25052 -0.64351 -0.25052 -0.41481 C -0.25052 -0.18611 -0.13841 -4.07407E-6 2.70833E-6 -4.07407E-6 Z " pathEditMode="relative" rAng="0" ptsTypes="AAAAA">
                                      <p:cBhvr>
                                        <p:cTn id="32" dur="4000" fill="hold"/>
                                        <p:tgtEl>
                                          <p:spTgt spid="258056"/>
                                        </p:tgtEl>
                                        <p:attrNameLst>
                                          <p:attrName>ppt_x</p:attrName>
                                          <p:attrName>ppt_y</p:attrName>
                                        </p:attrNameLst>
                                      </p:cBhvr>
                                      <p:rCtr x="39" y="-41481"/>
                                    </p:animMotion>
                                  </p:childTnLst>
                                </p:cTn>
                              </p:par>
                              <p:par>
                                <p:cTn id="33" presetID="1" presetClass="path" presetSubtype="0" repeatCount="indefinite" fill="hold" grpId="1" nodeType="withEffect">
                                  <p:stCondLst>
                                    <p:cond delay="0"/>
                                  </p:stCondLst>
                                  <p:childTnLst>
                                    <p:animMotion origin="layout" path="M 3.33333E-6 1.85185E-6 C 0.20351 1.85185E-6 0.36927 -0.25764 0.36927 -0.57986 C 0.36927 -0.90185 0.20351 -1.16945 3.33333E-6 -1.16945 C -0.20365 -1.16945 -0.36901 -0.90185 -0.36901 -0.57986 C -0.36901 -0.25764 -0.20365 1.85185E-6 3.33333E-6 1.85185E-6 Z " pathEditMode="fixed" rAng="0" ptsTypes="AAAAA">
                                      <p:cBhvr>
                                        <p:cTn id="34" dur="5000" fill="hold"/>
                                        <p:tgtEl>
                                          <p:spTgt spid="258057"/>
                                        </p:tgtEl>
                                        <p:attrNameLst>
                                          <p:attrName>ppt_x</p:attrName>
                                          <p:attrName>ppt_y</p:attrName>
                                        </p:attrNameLst>
                                      </p:cBhvr>
                                      <p:rCtr x="13" y="-58472"/>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258053" grpId="0" animBg="1"/>
      <p:bldP spid="258053" grpId="1" animBg="1"/>
      <p:bldP spid="258054" grpId="0" animBg="1"/>
      <p:bldP spid="258054" grpId="1" animBg="1"/>
      <p:bldP spid="258055" grpId="0" animBg="1"/>
      <p:bldP spid="258055" grpId="1" animBg="1"/>
      <p:bldP spid="258056" grpId="0" animBg="1"/>
      <p:bldP spid="258056" grpId="1" animBg="1"/>
      <p:bldP spid="258057" grpId="0" animBg="1"/>
      <p:bldP spid="258057" grpId="1" animBg="1"/>
      <p:bldP spid="2"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Rika_astro2"/>
          <p:cNvPicPr>
            <a:picLocks noChangeAspect="1" noChangeArrowheads="1"/>
          </p:cNvPicPr>
          <p:nvPr/>
        </p:nvPicPr>
        <p:blipFill>
          <a:blip r:embed="rId5" cstate="print"/>
          <a:srcRect/>
          <a:stretch>
            <a:fillRect/>
          </a:stretch>
        </p:blipFill>
        <p:spPr bwMode="auto">
          <a:xfrm>
            <a:off x="1033462" y="765176"/>
            <a:ext cx="9958388" cy="2754313"/>
          </a:xfrm>
          <a:prstGeom prst="rect">
            <a:avLst/>
          </a:prstGeom>
          <a:noFill/>
          <a:ln w="9525">
            <a:noFill/>
            <a:miter lim="800000"/>
            <a:headEnd/>
            <a:tailEnd/>
          </a:ln>
        </p:spPr>
      </p:pic>
      <p:sp>
        <p:nvSpPr>
          <p:cNvPr id="149509" name="Rectangle 5"/>
          <p:cNvSpPr>
            <a:spLocks noChangeArrowheads="1"/>
          </p:cNvSpPr>
          <p:nvPr/>
        </p:nvSpPr>
        <p:spPr bwMode="auto">
          <a:xfrm>
            <a:off x="6167438" y="1039814"/>
            <a:ext cx="1295400" cy="2232025"/>
          </a:xfrm>
          <a:prstGeom prst="rect">
            <a:avLst/>
          </a:prstGeom>
          <a:noFill/>
          <a:ln w="9525">
            <a:solidFill>
              <a:srgbClr val="FF0000"/>
            </a:solidFill>
            <a:miter lim="800000"/>
            <a:headEnd/>
            <a:tailEnd/>
          </a:ln>
        </p:spPr>
        <p:txBody>
          <a:bodyPr wrap="none" anchor="ctr"/>
          <a:lstStyle/>
          <a:p>
            <a:endParaRPr lang="ja-JP" altLang="en-US"/>
          </a:p>
        </p:txBody>
      </p:sp>
      <p:sp>
        <p:nvSpPr>
          <p:cNvPr id="149513" name="Text Box 9"/>
          <p:cNvSpPr txBox="1">
            <a:spLocks noChangeArrowheads="1"/>
          </p:cNvSpPr>
          <p:nvPr/>
        </p:nvSpPr>
        <p:spPr bwMode="auto">
          <a:xfrm>
            <a:off x="7680176" y="4750856"/>
            <a:ext cx="2424062" cy="707886"/>
          </a:xfrm>
          <a:prstGeom prst="rect">
            <a:avLst/>
          </a:prstGeom>
          <a:noFill/>
          <a:ln w="9525">
            <a:noFill/>
            <a:miter lim="800000"/>
            <a:headEnd/>
            <a:tailEnd/>
          </a:ln>
        </p:spPr>
        <p:txBody>
          <a:bodyPr wrap="none">
            <a:spAutoFit/>
          </a:bodyPr>
          <a:lstStyle/>
          <a:p>
            <a:r>
              <a:rPr lang="en-US" altLang="ja-JP" sz="4000" i="1" dirty="0">
                <a:solidFill>
                  <a:srgbClr val="FFFF00"/>
                </a:solidFill>
                <a:latin typeface="Times New Roman" pitchFamily="18" charset="0"/>
              </a:rPr>
              <a:t>r</a:t>
            </a:r>
            <a:r>
              <a:rPr lang="en-US" altLang="ja-JP" sz="4000" baseline="30000" dirty="0">
                <a:solidFill>
                  <a:srgbClr val="FFFF00"/>
                </a:solidFill>
                <a:latin typeface="Times New Roman" pitchFamily="18" charset="0"/>
              </a:rPr>
              <a:t>3</a:t>
            </a:r>
            <a:r>
              <a:rPr lang="en-US" altLang="ja-JP" sz="4000" i="1" dirty="0">
                <a:solidFill>
                  <a:srgbClr val="FFFF00"/>
                </a:solidFill>
                <a:latin typeface="Symbol" pitchFamily="18" charset="2"/>
              </a:rPr>
              <a:t>w</a:t>
            </a:r>
            <a:r>
              <a:rPr lang="en-US" altLang="ja-JP" sz="4000" baseline="30000" dirty="0">
                <a:solidFill>
                  <a:srgbClr val="FFFF00"/>
                </a:solidFill>
                <a:latin typeface="Times New Roman" pitchFamily="18" charset="0"/>
              </a:rPr>
              <a:t>2</a:t>
            </a:r>
            <a:r>
              <a:rPr lang="en-US" altLang="ja-JP" sz="4000" dirty="0">
                <a:solidFill>
                  <a:srgbClr val="FFFF00"/>
                </a:solidFill>
                <a:latin typeface="Times New Roman" pitchFamily="18" charset="0"/>
              </a:rPr>
              <a:t> = </a:t>
            </a:r>
            <a:r>
              <a:rPr lang="en-US" altLang="ja-JP" sz="4000" i="1" dirty="0">
                <a:solidFill>
                  <a:srgbClr val="FFFF00"/>
                </a:solidFill>
                <a:latin typeface="Times New Roman" pitchFamily="18" charset="0"/>
              </a:rPr>
              <a:t>GM</a:t>
            </a:r>
          </a:p>
        </p:txBody>
      </p:sp>
      <p:grpSp>
        <p:nvGrpSpPr>
          <p:cNvPr id="6" name="グループ化 5">
            <a:extLst>
              <a:ext uri="{FF2B5EF4-FFF2-40B4-BE49-F238E27FC236}">
                <a16:creationId xmlns:a16="http://schemas.microsoft.com/office/drawing/2014/main" id="{D3F8DE30-3B9F-4901-9DFD-76783A283A8B}"/>
              </a:ext>
            </a:extLst>
          </p:cNvPr>
          <p:cNvGrpSpPr/>
          <p:nvPr/>
        </p:nvGrpSpPr>
        <p:grpSpPr>
          <a:xfrm>
            <a:off x="2423592" y="4725144"/>
            <a:ext cx="2964273" cy="1058944"/>
            <a:chOff x="2423592" y="4725144"/>
            <a:chExt cx="2964273" cy="1058944"/>
          </a:xfrm>
        </p:grpSpPr>
        <p:sp>
          <p:nvSpPr>
            <p:cNvPr id="5" name="Text Box 9">
              <a:extLst>
                <a:ext uri="{FF2B5EF4-FFF2-40B4-BE49-F238E27FC236}">
                  <a16:creationId xmlns:a16="http://schemas.microsoft.com/office/drawing/2014/main" id="{6DEC6727-C385-41C1-A175-E383C7646116}"/>
                </a:ext>
              </a:extLst>
            </p:cNvPr>
            <p:cNvSpPr txBox="1">
              <a:spLocks noChangeArrowheads="1"/>
            </p:cNvSpPr>
            <p:nvPr/>
          </p:nvSpPr>
          <p:spPr bwMode="auto">
            <a:xfrm>
              <a:off x="2423592" y="4725144"/>
              <a:ext cx="2964273" cy="1058944"/>
            </a:xfrm>
            <a:prstGeom prst="rect">
              <a:avLst/>
            </a:prstGeom>
            <a:noFill/>
            <a:ln w="9525">
              <a:noFill/>
              <a:miter lim="800000"/>
              <a:headEnd/>
              <a:tailEnd/>
            </a:ln>
          </p:spPr>
          <p:txBody>
            <a:bodyPr wrap="none">
              <a:spAutoFit/>
            </a:bodyPr>
            <a:lstStyle/>
            <a:p>
              <a:pPr>
                <a:lnSpc>
                  <a:spcPts val="2400"/>
                </a:lnSpc>
              </a:pPr>
              <a:r>
                <a:rPr lang="en-US" altLang="ja-JP" sz="4000" i="1" dirty="0">
                  <a:solidFill>
                    <a:srgbClr val="FFFF00"/>
                  </a:solidFill>
                  <a:latin typeface="Times New Roman" pitchFamily="18" charset="0"/>
                </a:rPr>
                <a:t>   Mm</a:t>
              </a:r>
            </a:p>
            <a:p>
              <a:pPr>
                <a:lnSpc>
                  <a:spcPts val="2400"/>
                </a:lnSpc>
              </a:pPr>
              <a:r>
                <a:rPr lang="en-US" altLang="ja-JP" sz="4000" i="1" dirty="0">
                  <a:solidFill>
                    <a:srgbClr val="FFFF00"/>
                  </a:solidFill>
                  <a:latin typeface="Times New Roman" pitchFamily="18" charset="0"/>
                </a:rPr>
                <a:t>G  </a:t>
              </a:r>
              <a:r>
                <a:rPr lang="en-US" altLang="ja-JP" sz="4000" dirty="0">
                  <a:solidFill>
                    <a:srgbClr val="FFFF00"/>
                  </a:solidFill>
                  <a:latin typeface="Times New Roman" pitchFamily="18" charset="0"/>
                </a:rPr>
                <a:t>     = </a:t>
              </a:r>
              <a:r>
                <a:rPr lang="en-US" altLang="ja-JP" sz="4000" i="1" dirty="0">
                  <a:solidFill>
                    <a:srgbClr val="FFFF00"/>
                  </a:solidFill>
                  <a:latin typeface="Times New Roman" pitchFamily="18" charset="0"/>
                </a:rPr>
                <a:t>mr</a:t>
              </a:r>
              <a:r>
                <a:rPr lang="en-US" altLang="ja-JP" sz="4000" i="1" dirty="0">
                  <a:solidFill>
                    <a:srgbClr val="FFFF00"/>
                  </a:solidFill>
                  <a:latin typeface="Symbol" pitchFamily="18" charset="2"/>
                </a:rPr>
                <a:t>w</a:t>
              </a:r>
              <a:r>
                <a:rPr lang="en-US" altLang="ja-JP" sz="4000" baseline="30000" dirty="0">
                  <a:solidFill>
                    <a:srgbClr val="FFFF00"/>
                  </a:solidFill>
                  <a:latin typeface="Times New Roman" pitchFamily="18" charset="0"/>
                </a:rPr>
                <a:t>2</a:t>
              </a:r>
            </a:p>
            <a:p>
              <a:pPr>
                <a:lnSpc>
                  <a:spcPts val="2400"/>
                </a:lnSpc>
              </a:pPr>
              <a:r>
                <a:rPr lang="en-US" altLang="ja-JP" sz="4000" i="1" dirty="0">
                  <a:solidFill>
                    <a:srgbClr val="FFFF00"/>
                  </a:solidFill>
                  <a:latin typeface="Times New Roman" pitchFamily="18" charset="0"/>
                </a:rPr>
                <a:t>    r</a:t>
              </a:r>
              <a:r>
                <a:rPr lang="en-US" altLang="ja-JP" sz="4000" baseline="30000" dirty="0">
                  <a:solidFill>
                    <a:srgbClr val="FFFF00"/>
                  </a:solidFill>
                  <a:latin typeface="Times New Roman" pitchFamily="18" charset="0"/>
                </a:rPr>
                <a:t>2</a:t>
              </a:r>
              <a:endParaRPr lang="en-US" altLang="ja-JP" sz="4000" i="1" dirty="0">
                <a:solidFill>
                  <a:srgbClr val="FFFF00"/>
                </a:solidFill>
                <a:latin typeface="Times New Roman" pitchFamily="18" charset="0"/>
              </a:endParaRPr>
            </a:p>
          </p:txBody>
        </p:sp>
        <p:cxnSp>
          <p:nvCxnSpPr>
            <p:cNvPr id="3" name="直線コネクタ 2">
              <a:extLst>
                <a:ext uri="{FF2B5EF4-FFF2-40B4-BE49-F238E27FC236}">
                  <a16:creationId xmlns:a16="http://schemas.microsoft.com/office/drawing/2014/main" id="{DD9AFDD5-B6E0-42D9-8A01-C3F2333BA605}"/>
                </a:ext>
              </a:extLst>
            </p:cNvPr>
            <p:cNvCxnSpPr/>
            <p:nvPr/>
          </p:nvCxnSpPr>
          <p:spPr>
            <a:xfrm>
              <a:off x="2927648" y="5157192"/>
              <a:ext cx="72008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a:extLst>
              <a:ext uri="{FF2B5EF4-FFF2-40B4-BE49-F238E27FC236}">
                <a16:creationId xmlns:a16="http://schemas.microsoft.com/office/drawing/2014/main" id="{7F32FAC5-DA50-46ED-A029-F58E4C17B69E}"/>
              </a:ext>
            </a:extLst>
          </p:cNvPr>
          <p:cNvSpPr txBox="1"/>
          <p:nvPr/>
        </p:nvSpPr>
        <p:spPr>
          <a:xfrm>
            <a:off x="1775520" y="5775020"/>
            <a:ext cx="3877985" cy="584775"/>
          </a:xfrm>
          <a:prstGeom prst="rect">
            <a:avLst/>
          </a:prstGeom>
          <a:noFill/>
        </p:spPr>
        <p:txBody>
          <a:bodyPr wrap="none" rtlCol="0">
            <a:spAutoFit/>
          </a:bodyPr>
          <a:lstStyle/>
          <a:p>
            <a:r>
              <a:rPr kumimoji="1" lang="ja-JP" altLang="en-US" sz="3200" dirty="0">
                <a:solidFill>
                  <a:schemeClr val="bg1"/>
                </a:solidFill>
                <a:latin typeface="HG正楷書体-PRO" panose="03000600000000000000" pitchFamily="66" charset="-128"/>
                <a:ea typeface="HG正楷書体-PRO" panose="03000600000000000000" pitchFamily="66" charset="-128"/>
              </a:rPr>
              <a:t>円運動の運動方程式</a:t>
            </a:r>
          </a:p>
        </p:txBody>
      </p:sp>
      <p:sp>
        <p:nvSpPr>
          <p:cNvPr id="10" name="テキスト ボックス 9">
            <a:extLst>
              <a:ext uri="{FF2B5EF4-FFF2-40B4-BE49-F238E27FC236}">
                <a16:creationId xmlns:a16="http://schemas.microsoft.com/office/drawing/2014/main" id="{1AC0E202-1DA8-4969-BD0C-763E1B39235A}"/>
              </a:ext>
            </a:extLst>
          </p:cNvPr>
          <p:cNvSpPr txBox="1"/>
          <p:nvPr/>
        </p:nvSpPr>
        <p:spPr>
          <a:xfrm>
            <a:off x="6538497" y="5589240"/>
            <a:ext cx="5109091" cy="1015663"/>
          </a:xfrm>
          <a:prstGeom prst="rect">
            <a:avLst/>
          </a:prstGeom>
          <a:noFill/>
        </p:spPr>
        <p:txBody>
          <a:bodyPr wrap="none" rtlCol="0">
            <a:spAutoFit/>
          </a:bodyPr>
          <a:lstStyle/>
          <a:p>
            <a:pPr algn="ctr"/>
            <a:r>
              <a:rPr kumimoji="1" lang="ja-JP" altLang="en-US" sz="3200" dirty="0">
                <a:solidFill>
                  <a:schemeClr val="bg1"/>
                </a:solidFill>
                <a:latin typeface="HG正楷書体-PRO" panose="03000600000000000000" pitchFamily="66" charset="-128"/>
                <a:ea typeface="HG正楷書体-PRO" panose="03000600000000000000" pitchFamily="66" charset="-128"/>
              </a:rPr>
              <a:t>変形するとケプラー第三則</a:t>
            </a:r>
            <a:endParaRPr kumimoji="1" lang="en-US" altLang="ja-JP" sz="3200" dirty="0">
              <a:solidFill>
                <a:schemeClr val="bg1"/>
              </a:solidFill>
              <a:latin typeface="HG正楷書体-PRO" panose="03000600000000000000" pitchFamily="66" charset="-128"/>
              <a:ea typeface="HG正楷書体-PRO" panose="03000600000000000000" pitchFamily="66" charset="-128"/>
            </a:endParaRPr>
          </a:p>
          <a:p>
            <a:pPr algn="ctr"/>
            <a:r>
              <a:rPr kumimoji="1" lang="ja-JP" altLang="en-US" sz="2800" dirty="0">
                <a:solidFill>
                  <a:schemeClr val="bg1"/>
                </a:solidFill>
                <a:latin typeface="HG正楷書体-PRO" panose="03000600000000000000" pitchFamily="66" charset="-128"/>
                <a:ea typeface="HG正楷書体-PRO" panose="03000600000000000000" pitchFamily="66" charset="-128"/>
              </a:rPr>
              <a:t>（</a:t>
            </a:r>
            <a:r>
              <a:rPr kumimoji="1" lang="en-US" altLang="ja-JP" sz="2800" i="1" dirty="0">
                <a:solidFill>
                  <a:schemeClr val="bg1"/>
                </a:solidFill>
                <a:latin typeface="Symbol" panose="05050102010706020507" pitchFamily="18" charset="2"/>
                <a:ea typeface="HG正楷書体-PRO" panose="03000600000000000000" pitchFamily="66" charset="-128"/>
              </a:rPr>
              <a:t>w</a:t>
            </a:r>
            <a:r>
              <a:rPr kumimoji="1" lang="ja-JP" altLang="en-US" sz="2800" dirty="0">
                <a:solidFill>
                  <a:schemeClr val="bg1"/>
                </a:solidFill>
                <a:latin typeface="HG正楷書体-PRO" panose="03000600000000000000" pitchFamily="66" charset="-128"/>
                <a:ea typeface="HG正楷書体-PRO" panose="03000600000000000000" pitchFamily="66" charset="-128"/>
              </a:rPr>
              <a:t>と</a:t>
            </a:r>
            <a:r>
              <a:rPr kumimoji="1" lang="en-US" altLang="ja-JP" sz="2800" i="1" dirty="0">
                <a:solidFill>
                  <a:schemeClr val="bg1"/>
                </a:solidFill>
                <a:latin typeface="HG正楷書体-PRO" panose="03000600000000000000" pitchFamily="66" charset="-128"/>
                <a:ea typeface="HG正楷書体-PRO" panose="03000600000000000000" pitchFamily="66" charset="-128"/>
              </a:rPr>
              <a:t>T</a:t>
            </a:r>
            <a:r>
              <a:rPr kumimoji="1" lang="ja-JP" altLang="en-US" sz="2800" dirty="0">
                <a:solidFill>
                  <a:schemeClr val="bg1"/>
                </a:solidFill>
                <a:latin typeface="HG正楷書体-PRO" panose="03000600000000000000" pitchFamily="66" charset="-128"/>
                <a:ea typeface="HG正楷書体-PRO" panose="03000600000000000000" pitchFamily="66" charset="-128"/>
              </a:rPr>
              <a:t>は反比例）</a:t>
            </a:r>
          </a:p>
        </p:txBody>
      </p:sp>
      <p:pic>
        <p:nvPicPr>
          <p:cNvPr id="2" name="オーディオ 1">
            <a:hlinkClick r:id="" action="ppaction://media"/>
            <a:extLst>
              <a:ext uri="{FF2B5EF4-FFF2-40B4-BE49-F238E27FC236}">
                <a16:creationId xmlns:a16="http://schemas.microsoft.com/office/drawing/2014/main" id="{2F9236DF-D282-4D22-9122-8E36E2403A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p:transition spd="med" advTm="17170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9509"/>
                                        </p:tgtEl>
                                        <p:attrNameLst>
                                          <p:attrName>style.visibility</p:attrName>
                                        </p:attrNameLst>
                                      </p:cBhvr>
                                      <p:to>
                                        <p:strVal val="visible"/>
                                      </p:to>
                                    </p:set>
                                    <p:animEffect transition="in" filter="fade">
                                      <p:cBhvr>
                                        <p:cTn id="11" dur="2000"/>
                                        <p:tgtEl>
                                          <p:spTgt spid="1495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9513"/>
                                        </p:tgtEl>
                                        <p:attrNameLst>
                                          <p:attrName>style.visibility</p:attrName>
                                        </p:attrNameLst>
                                      </p:cBhvr>
                                      <p:to>
                                        <p:strVal val="visible"/>
                                      </p:to>
                                    </p:set>
                                    <p:animEffect transition="in" filter="fade">
                                      <p:cBhvr>
                                        <p:cTn id="24" dur="800"/>
                                        <p:tgtEl>
                                          <p:spTgt spid="1495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149509" grpId="0" animBg="1"/>
      <p:bldP spid="149513" grpId="0"/>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eki\Desktop\gm1b.png"/>
          <p:cNvPicPr>
            <a:picLocks noChangeAspect="1" noChangeArrowheads="1"/>
          </p:cNvPicPr>
          <p:nvPr/>
        </p:nvPicPr>
        <p:blipFill rotWithShape="1">
          <a:blip r:embed="rId4">
            <a:extLst>
              <a:ext uri="{28A0092B-C50C-407E-A947-70E740481C1C}">
                <a14:useLocalDpi xmlns:a14="http://schemas.microsoft.com/office/drawing/2010/main" val="0"/>
              </a:ext>
            </a:extLst>
          </a:blip>
          <a:srcRect t="12394" r="25294" b="75220"/>
          <a:stretch/>
        </p:blipFill>
        <p:spPr bwMode="auto">
          <a:xfrm>
            <a:off x="1079711" y="1797277"/>
            <a:ext cx="10320610" cy="2291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51384" y="609315"/>
            <a:ext cx="11377264" cy="646331"/>
          </a:xfrm>
          <a:prstGeom prst="rect">
            <a:avLst/>
          </a:prstGeom>
          <a:noFill/>
        </p:spPr>
        <p:txBody>
          <a:bodyPr wrap="square" rtlCol="0">
            <a:spAutoFit/>
          </a:bodyPr>
          <a:lstStyle/>
          <a:p>
            <a:pPr algn="ctr"/>
            <a:r>
              <a:rPr lang="ja-JP" altLang="en-US" sz="3600" dirty="0">
                <a:solidFill>
                  <a:schemeClr val="bg1"/>
                </a:solidFill>
                <a:latin typeface="Comic Sans MS" panose="030F0702030302020204" pitchFamily="66" charset="0"/>
                <a:ea typeface="HGP教科書体" panose="02020600000000000000" pitchFamily="18" charset="-128"/>
              </a:rPr>
              <a:t>地球の</a:t>
            </a:r>
            <a:r>
              <a:rPr lang="en-US" altLang="ja-JP" sz="3200" dirty="0">
                <a:solidFill>
                  <a:schemeClr val="bg1"/>
                </a:solidFill>
                <a:latin typeface="Comic Sans MS" panose="030F0702030302020204" pitchFamily="66" charset="0"/>
                <a:ea typeface="HGP教科書体" panose="02020600000000000000" pitchFamily="18" charset="-128"/>
              </a:rPr>
              <a:t>GM</a:t>
            </a:r>
            <a:r>
              <a:rPr lang="ja-JP" altLang="en-US" sz="3600" dirty="0">
                <a:solidFill>
                  <a:schemeClr val="bg1"/>
                </a:solidFill>
                <a:latin typeface="Comic Sans MS" panose="030F0702030302020204" pitchFamily="66" charset="0"/>
                <a:ea typeface="HGP教科書体" panose="02020600000000000000" pitchFamily="18" charset="-128"/>
              </a:rPr>
              <a:t>の時間変化 </a:t>
            </a:r>
            <a:r>
              <a:rPr lang="en-US" altLang="ja-JP" sz="3200" dirty="0">
                <a:solidFill>
                  <a:schemeClr val="bg1"/>
                </a:solidFill>
                <a:latin typeface="Comic Sans MS" panose="030F0702030302020204" pitchFamily="66" charset="0"/>
                <a:ea typeface="HGP教科書体" panose="02020600000000000000" pitchFamily="18" charset="-128"/>
              </a:rPr>
              <a:t>(!?)</a:t>
            </a:r>
            <a:r>
              <a:rPr lang="ja-JP" altLang="en-US" sz="3200" dirty="0">
                <a:solidFill>
                  <a:schemeClr val="bg1"/>
                </a:solidFill>
                <a:latin typeface="Comic Sans MS" panose="030F0702030302020204" pitchFamily="66" charset="0"/>
                <a:ea typeface="HGP教科書体" panose="02020600000000000000" pitchFamily="18" charset="-128"/>
              </a:rPr>
              <a:t>　</a:t>
            </a:r>
            <a:r>
              <a:rPr lang="en-US" altLang="ja-JP" sz="2400" dirty="0">
                <a:solidFill>
                  <a:schemeClr val="bg1"/>
                </a:solidFill>
                <a:latin typeface="Comic Sans MS" panose="030F0702030302020204" pitchFamily="66" charset="0"/>
                <a:ea typeface="HGP教科書体" panose="02020600000000000000" pitchFamily="18" charset="-128"/>
              </a:rPr>
              <a:t>Time evolution of the Earth’s GM !?</a:t>
            </a:r>
            <a:endParaRPr lang="ja-JP" altLang="en-US" sz="2400" dirty="0">
              <a:solidFill>
                <a:schemeClr val="bg1"/>
              </a:solidFill>
              <a:latin typeface="Comic Sans MS" panose="030F0702030302020204" pitchFamily="66" charset="0"/>
              <a:ea typeface="HGP教科書体" panose="02020600000000000000" pitchFamily="18" charset="-128"/>
            </a:endParaRPr>
          </a:p>
        </p:txBody>
      </p:sp>
      <p:sp>
        <p:nvSpPr>
          <p:cNvPr id="4" name="テキスト ボックス 3"/>
          <p:cNvSpPr txBox="1"/>
          <p:nvPr/>
        </p:nvSpPr>
        <p:spPr>
          <a:xfrm>
            <a:off x="3034923" y="5751841"/>
            <a:ext cx="6946133" cy="800219"/>
          </a:xfrm>
          <a:prstGeom prst="rect">
            <a:avLst/>
          </a:prstGeom>
          <a:noFill/>
        </p:spPr>
        <p:txBody>
          <a:bodyPr wrap="none" rtlCol="0">
            <a:spAutoFit/>
          </a:bodyPr>
          <a:lstStyle/>
          <a:p>
            <a:pPr algn="r"/>
            <a:r>
              <a:rPr lang="ja-JP" altLang="en-US" sz="2800" dirty="0">
                <a:solidFill>
                  <a:srgbClr val="FF7C80"/>
                </a:solidFill>
                <a:latin typeface="Comic Sans MS" panose="030F0702030302020204" pitchFamily="66" charset="0"/>
                <a:ea typeface="HGP教科書体" panose="02020600000000000000" pitchFamily="18" charset="-128"/>
              </a:rPr>
              <a:t>大坪博士（一橋大学）による</a:t>
            </a:r>
            <a:r>
              <a:rPr lang="en-US" altLang="ja-JP" sz="2400" dirty="0">
                <a:solidFill>
                  <a:srgbClr val="FF7C80"/>
                </a:solidFill>
                <a:latin typeface="Comic Sans MS" panose="030F0702030302020204" pitchFamily="66" charset="0"/>
                <a:ea typeface="HGP教科書体" panose="02020600000000000000" pitchFamily="18" charset="-128"/>
              </a:rPr>
              <a:t>SLR</a:t>
            </a:r>
            <a:r>
              <a:rPr lang="ja-JP" altLang="en-US" sz="2800" dirty="0">
                <a:solidFill>
                  <a:srgbClr val="FF7C80"/>
                </a:solidFill>
                <a:latin typeface="Comic Sans MS" panose="030F0702030302020204" pitchFamily="66" charset="0"/>
                <a:ea typeface="HGP教科書体" panose="02020600000000000000" pitchFamily="18" charset="-128"/>
              </a:rPr>
              <a:t>データ解析より</a:t>
            </a:r>
            <a:endParaRPr lang="en-US" altLang="ja-JP" sz="2800" dirty="0">
              <a:solidFill>
                <a:srgbClr val="FF7C80"/>
              </a:solidFill>
              <a:latin typeface="Comic Sans MS" panose="030F0702030302020204" pitchFamily="66" charset="0"/>
              <a:ea typeface="HGP教科書体" panose="02020600000000000000" pitchFamily="18" charset="-128"/>
            </a:endParaRPr>
          </a:p>
          <a:p>
            <a:pPr algn="r"/>
            <a:r>
              <a:rPr kumimoji="1" lang="en-US" altLang="ja-JP" dirty="0">
                <a:solidFill>
                  <a:srgbClr val="FF7C80"/>
                </a:solidFill>
                <a:latin typeface="Comic Sans MS" panose="030F0702030302020204" pitchFamily="66" charset="0"/>
                <a:ea typeface="HGP教科書体" panose="02020600000000000000" pitchFamily="18" charset="-128"/>
              </a:rPr>
              <a:t>After Dr. T. </a:t>
            </a:r>
            <a:r>
              <a:rPr kumimoji="1" lang="en-US" altLang="ja-JP" dirty="0" err="1">
                <a:solidFill>
                  <a:srgbClr val="FF7C80"/>
                </a:solidFill>
                <a:latin typeface="Comic Sans MS" panose="030F0702030302020204" pitchFamily="66" charset="0"/>
                <a:ea typeface="HGP教科書体" panose="02020600000000000000" pitchFamily="18" charset="-128"/>
              </a:rPr>
              <a:t>Otsubo</a:t>
            </a:r>
            <a:r>
              <a:rPr kumimoji="1" lang="en-US" altLang="ja-JP" dirty="0">
                <a:solidFill>
                  <a:srgbClr val="FF7C80"/>
                </a:solidFill>
                <a:latin typeface="Comic Sans MS" panose="030F0702030302020204" pitchFamily="66" charset="0"/>
                <a:ea typeface="HGP教科書体" panose="02020600000000000000" pitchFamily="18" charset="-128"/>
              </a:rPr>
              <a:t>, </a:t>
            </a:r>
            <a:r>
              <a:rPr kumimoji="1" lang="en-US" altLang="ja-JP" dirty="0" err="1">
                <a:solidFill>
                  <a:srgbClr val="FF7C80"/>
                </a:solidFill>
                <a:latin typeface="Comic Sans MS" panose="030F0702030302020204" pitchFamily="66" charset="0"/>
                <a:ea typeface="HGP教科書体" panose="02020600000000000000" pitchFamily="18" charset="-128"/>
              </a:rPr>
              <a:t>Hitotsubashi</a:t>
            </a:r>
            <a:r>
              <a:rPr kumimoji="1" lang="en-US" altLang="ja-JP" dirty="0">
                <a:solidFill>
                  <a:srgbClr val="FF7C80"/>
                </a:solidFill>
                <a:latin typeface="Comic Sans MS" panose="030F0702030302020204" pitchFamily="66" charset="0"/>
                <a:ea typeface="HGP教科書体" panose="02020600000000000000" pitchFamily="18" charset="-128"/>
              </a:rPr>
              <a:t> University</a:t>
            </a:r>
            <a:endParaRPr kumimoji="1" lang="ja-JP" altLang="en-US" dirty="0">
              <a:solidFill>
                <a:srgbClr val="FF7C80"/>
              </a:solidFill>
              <a:latin typeface="Comic Sans MS" panose="030F0702030302020204" pitchFamily="66" charset="0"/>
              <a:ea typeface="HGP教科書体" panose="02020600000000000000" pitchFamily="18" charset="-128"/>
            </a:endParaRPr>
          </a:p>
        </p:txBody>
      </p:sp>
      <p:cxnSp>
        <p:nvCxnSpPr>
          <p:cNvPr id="5" name="直線矢印コネクタ 4"/>
          <p:cNvCxnSpPr/>
          <p:nvPr/>
        </p:nvCxnSpPr>
        <p:spPr>
          <a:xfrm flipV="1">
            <a:off x="2279576" y="4146176"/>
            <a:ext cx="0" cy="32403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78785" y="4470212"/>
            <a:ext cx="5785653" cy="523220"/>
          </a:xfrm>
          <a:prstGeom prst="rect">
            <a:avLst/>
          </a:prstGeom>
          <a:noFill/>
        </p:spPr>
        <p:txBody>
          <a:bodyPr wrap="square" rtlCol="0">
            <a:spAutoFit/>
          </a:bodyPr>
          <a:lstStyle/>
          <a:p>
            <a:pPr algn="ctr"/>
            <a:r>
              <a:rPr lang="ja-JP" altLang="en-US" sz="2800" dirty="0">
                <a:solidFill>
                  <a:srgbClr val="FFFF00"/>
                </a:solidFill>
                <a:latin typeface="Comic Sans MS" panose="030F0702030302020204" pitchFamily="66" charset="0"/>
                <a:ea typeface="HGP教科書体" panose="02020600000000000000" pitchFamily="18" charset="-128"/>
              </a:rPr>
              <a:t>有効数字十桁！</a:t>
            </a:r>
            <a:r>
              <a:rPr lang="en-US" altLang="ja-JP" sz="2000" dirty="0">
                <a:solidFill>
                  <a:srgbClr val="FFFF00"/>
                </a:solidFill>
                <a:latin typeface="Comic Sans MS" panose="030F0702030302020204" pitchFamily="66" charset="0"/>
                <a:ea typeface="HGP教科書体" panose="02020600000000000000" pitchFamily="18" charset="-128"/>
              </a:rPr>
              <a:t>Ten significant digits!</a:t>
            </a:r>
            <a:endParaRPr lang="ja-JP" altLang="en-US" sz="2000" dirty="0">
              <a:solidFill>
                <a:srgbClr val="FFFF00"/>
              </a:solidFill>
              <a:latin typeface="Comic Sans MS" panose="030F0702030302020204" pitchFamily="66" charset="0"/>
              <a:ea typeface="HGP教科書体" panose="02020600000000000000" pitchFamily="18" charset="-128"/>
            </a:endParaRPr>
          </a:p>
        </p:txBody>
      </p:sp>
      <p:pic>
        <p:nvPicPr>
          <p:cNvPr id="3" name="オーディオ 2">
            <a:hlinkClick r:id="" action="ppaction://media"/>
            <a:extLst>
              <a:ext uri="{FF2B5EF4-FFF2-40B4-BE49-F238E27FC236}">
                <a16:creationId xmlns:a16="http://schemas.microsoft.com/office/drawing/2014/main" id="{E371647B-774E-42B0-ACBC-992EDFA452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9357206"/>
      </p:ext>
    </p:extLst>
  </p:cSld>
  <p:clrMapOvr>
    <a:masterClrMapping/>
  </p:clrMapOvr>
  <p:transition spd="med" advTm="12231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pic>
        <p:nvPicPr>
          <p:cNvPr id="2050" name="Picture 2" descr="測地衛星あじさ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600" y="1445080"/>
            <a:ext cx="4032448" cy="4558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1.gstatic.com/images?q=tbn:ANd9GcTF8LxdKSwzAjOoTPsS_YvKv3pusQ8g0--xHN_mfVQ7VO7goH9g"/>
          <p:cNvPicPr>
            <a:picLocks noChangeAspect="1" noChangeArrowheads="1"/>
          </p:cNvPicPr>
          <p:nvPr/>
        </p:nvPicPr>
        <p:blipFill rotWithShape="1">
          <a:blip r:embed="rId5">
            <a:extLst>
              <a:ext uri="{28A0092B-C50C-407E-A947-70E740481C1C}">
                <a14:useLocalDpi xmlns:a14="http://schemas.microsoft.com/office/drawing/2010/main" val="0"/>
              </a:ext>
            </a:extLst>
          </a:blip>
          <a:srcRect l="16674" t="6094" r="11651" b="5900"/>
          <a:stretch/>
        </p:blipFill>
        <p:spPr bwMode="auto">
          <a:xfrm>
            <a:off x="7532915" y="3033487"/>
            <a:ext cx="1843315" cy="156754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616386" y="562112"/>
            <a:ext cx="1790875" cy="584775"/>
          </a:xfrm>
          <a:prstGeom prst="rect">
            <a:avLst/>
          </a:prstGeom>
          <a:noFill/>
        </p:spPr>
        <p:txBody>
          <a:bodyPr wrap="none" rtlCol="0">
            <a:spAutoFit/>
          </a:bodyPr>
          <a:lstStyle/>
          <a:p>
            <a:r>
              <a:rPr lang="en-US" sz="3200" dirty="0">
                <a:solidFill>
                  <a:schemeClr val="accent1">
                    <a:lumMod val="90000"/>
                  </a:schemeClr>
                </a:solidFill>
                <a:latin typeface="Comic Sans MS" panose="030F0702030302020204" pitchFamily="66" charset="0"/>
                <a:ea typeface="HGP教科書体" panose="02020600000000000000" pitchFamily="18" charset="-128"/>
              </a:rPr>
              <a:t>AJISAI</a:t>
            </a:r>
          </a:p>
        </p:txBody>
      </p:sp>
      <p:sp>
        <p:nvSpPr>
          <p:cNvPr id="5" name="テキスト ボックス 4"/>
          <p:cNvSpPr txBox="1"/>
          <p:nvPr/>
        </p:nvSpPr>
        <p:spPr>
          <a:xfrm>
            <a:off x="7536161" y="2348881"/>
            <a:ext cx="1858201" cy="584775"/>
          </a:xfrm>
          <a:prstGeom prst="rect">
            <a:avLst/>
          </a:prstGeom>
          <a:noFill/>
        </p:spPr>
        <p:txBody>
          <a:bodyPr wrap="none" rtlCol="0">
            <a:spAutoFit/>
          </a:bodyPr>
          <a:lstStyle/>
          <a:p>
            <a:r>
              <a:rPr lang="en-US" sz="3200" dirty="0">
                <a:solidFill>
                  <a:schemeClr val="accent1">
                    <a:lumMod val="90000"/>
                  </a:schemeClr>
                </a:solidFill>
                <a:latin typeface="Comic Sans MS" panose="030F0702030302020204" pitchFamily="66" charset="0"/>
                <a:ea typeface="HGP教科書体" panose="02020600000000000000" pitchFamily="18" charset="-128"/>
              </a:rPr>
              <a:t>LAGEOS</a:t>
            </a:r>
          </a:p>
        </p:txBody>
      </p:sp>
      <p:sp>
        <p:nvSpPr>
          <p:cNvPr id="3" name="テキスト ボックス 2"/>
          <p:cNvSpPr txBox="1"/>
          <p:nvPr/>
        </p:nvSpPr>
        <p:spPr>
          <a:xfrm>
            <a:off x="191344" y="3943786"/>
            <a:ext cx="2005677" cy="461665"/>
          </a:xfrm>
          <a:prstGeom prst="rect">
            <a:avLst/>
          </a:prstGeom>
          <a:noFill/>
        </p:spPr>
        <p:txBody>
          <a:bodyPr wrap="none" rtlCol="0">
            <a:spAutoFit/>
          </a:bodyPr>
          <a:lstStyle/>
          <a:p>
            <a:r>
              <a:rPr lang="ja-JP" altLang="en-US" sz="2400" dirty="0">
                <a:solidFill>
                  <a:srgbClr val="FFFF00"/>
                </a:solidFill>
                <a:latin typeface="Comic Sans MS" panose="030F0702030302020204" pitchFamily="66" charset="0"/>
                <a:ea typeface="HGP教科書体" panose="02020600000000000000" pitchFamily="18" charset="-128"/>
              </a:rPr>
              <a:t>高度　</a:t>
            </a:r>
            <a:r>
              <a:rPr lang="en-US" sz="2000" dirty="0">
                <a:solidFill>
                  <a:srgbClr val="FFFF00"/>
                </a:solidFill>
                <a:latin typeface="Comic Sans MS" panose="030F0702030302020204" pitchFamily="66" charset="0"/>
                <a:ea typeface="HGP教科書体" panose="02020600000000000000" pitchFamily="18" charset="-128"/>
              </a:rPr>
              <a:t>1500 km</a:t>
            </a:r>
          </a:p>
        </p:txBody>
      </p:sp>
      <p:sp>
        <p:nvSpPr>
          <p:cNvPr id="7" name="テキスト ボックス 6"/>
          <p:cNvSpPr txBox="1"/>
          <p:nvPr/>
        </p:nvSpPr>
        <p:spPr>
          <a:xfrm>
            <a:off x="9394362" y="3724290"/>
            <a:ext cx="1858201" cy="400110"/>
          </a:xfrm>
          <a:prstGeom prst="rect">
            <a:avLst/>
          </a:prstGeom>
          <a:noFill/>
        </p:spPr>
        <p:txBody>
          <a:bodyPr wrap="none" rtlCol="0">
            <a:spAutoFit/>
          </a:bodyPr>
          <a:lstStyle/>
          <a:p>
            <a:r>
              <a:rPr lang="ja-JP" altLang="en-US" sz="2000" dirty="0">
                <a:solidFill>
                  <a:srgbClr val="FFFF00"/>
                </a:solidFill>
                <a:latin typeface="Comic Sans MS" panose="030F0702030302020204" pitchFamily="66" charset="0"/>
                <a:ea typeface="HGP教科書体" panose="02020600000000000000" pitchFamily="18" charset="-128"/>
              </a:rPr>
              <a:t>高度</a:t>
            </a:r>
            <a:r>
              <a:rPr lang="ja-JP" altLang="en-US" dirty="0">
                <a:solidFill>
                  <a:srgbClr val="FFFF00"/>
                </a:solidFill>
                <a:latin typeface="Comic Sans MS" panose="030F0702030302020204" pitchFamily="66" charset="0"/>
                <a:ea typeface="HGP教科書体" panose="02020600000000000000" pitchFamily="18" charset="-128"/>
              </a:rPr>
              <a:t>　</a:t>
            </a:r>
            <a:r>
              <a:rPr lang="en-US" dirty="0">
                <a:solidFill>
                  <a:srgbClr val="FFFF00"/>
                </a:solidFill>
                <a:latin typeface="Comic Sans MS" panose="030F0702030302020204" pitchFamily="66" charset="0"/>
                <a:ea typeface="HGP教科書体" panose="02020600000000000000" pitchFamily="18" charset="-128"/>
              </a:rPr>
              <a:t>6000  km</a:t>
            </a:r>
          </a:p>
        </p:txBody>
      </p:sp>
      <p:pic>
        <p:nvPicPr>
          <p:cNvPr id="4" name="オーディオ 3">
            <a:hlinkClick r:id="" action="ppaction://media"/>
            <a:extLst>
              <a:ext uri="{FF2B5EF4-FFF2-40B4-BE49-F238E27FC236}">
                <a16:creationId xmlns:a16="http://schemas.microsoft.com/office/drawing/2014/main" id="{9CADC74C-739E-4E0D-B4B2-2B8EDB253A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1258329"/>
      </p:ext>
    </p:extLst>
  </p:cSld>
  <p:clrMapOvr>
    <a:masterClrMapping/>
  </p:clrMapOvr>
  <p:transition spd="med" advTm="2577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2"/>
          <p:cNvSpPr>
            <a:spLocks noChangeArrowheads="1"/>
          </p:cNvSpPr>
          <p:nvPr/>
        </p:nvSpPr>
        <p:spPr bwMode="auto">
          <a:xfrm>
            <a:off x="5519738" y="3213100"/>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259075" name="Oval 3"/>
          <p:cNvSpPr>
            <a:spLocks noChangeArrowheads="1"/>
          </p:cNvSpPr>
          <p:nvPr/>
        </p:nvSpPr>
        <p:spPr bwMode="auto">
          <a:xfrm>
            <a:off x="5664201" y="4005263"/>
            <a:ext cx="144463" cy="14446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41988" name="Text Box 8"/>
          <p:cNvSpPr txBox="1">
            <a:spLocks noChangeArrowheads="1"/>
          </p:cNvSpPr>
          <p:nvPr/>
        </p:nvSpPr>
        <p:spPr bwMode="auto">
          <a:xfrm>
            <a:off x="2207568" y="332656"/>
            <a:ext cx="9793087" cy="646331"/>
          </a:xfrm>
          <a:prstGeom prst="rect">
            <a:avLst/>
          </a:prstGeom>
          <a:noFill/>
          <a:ln w="9525">
            <a:noFill/>
            <a:miter lim="800000"/>
            <a:headEnd/>
            <a:tailEnd/>
          </a:ln>
        </p:spPr>
        <p:txBody>
          <a:bodyPr wrap="squar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軌道での加速とその結果　</a:t>
            </a:r>
            <a:r>
              <a:rPr lang="en-US" altLang="ja-JP" sz="2400" dirty="0">
                <a:solidFill>
                  <a:schemeClr val="accent1"/>
                </a:solidFill>
                <a:latin typeface="Comic Sans MS" panose="030F0702030302020204" pitchFamily="66" charset="0"/>
                <a:ea typeface="HGP教科書体" panose="02020600000000000000" pitchFamily="18" charset="-128"/>
              </a:rPr>
              <a:t>Acceleration in the orbit</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259081" name="Text Box 9"/>
          <p:cNvSpPr txBox="1">
            <a:spLocks noChangeArrowheads="1"/>
          </p:cNvSpPr>
          <p:nvPr/>
        </p:nvSpPr>
        <p:spPr bwMode="auto">
          <a:xfrm>
            <a:off x="7824192" y="5949280"/>
            <a:ext cx="2686954" cy="738664"/>
          </a:xfrm>
          <a:prstGeom prst="rect">
            <a:avLst/>
          </a:prstGeom>
          <a:noFill/>
          <a:ln w="9525">
            <a:noFill/>
            <a:miter lim="800000"/>
            <a:headEnd/>
            <a:tailEnd/>
          </a:ln>
        </p:spPr>
        <p:txBody>
          <a:bodyPr wrap="none">
            <a:spAutoFit/>
          </a:bodyPr>
          <a:lstStyle/>
          <a:p>
            <a:r>
              <a:rPr lang="ja-JP" altLang="en-US" sz="2400" dirty="0">
                <a:solidFill>
                  <a:schemeClr val="accent1"/>
                </a:solidFill>
                <a:latin typeface="Comic Sans MS" panose="030F0702030302020204" pitchFamily="66" charset="0"/>
                <a:ea typeface="HGP教科書体" panose="02020600000000000000" pitchFamily="18" charset="-128"/>
              </a:rPr>
              <a:t>加速したのに遅くなる</a:t>
            </a:r>
            <a:endParaRPr lang="en-US" altLang="ja-JP" sz="2400" dirty="0">
              <a:solidFill>
                <a:schemeClr val="accent1"/>
              </a:solidFill>
              <a:latin typeface="Comic Sans MS" panose="030F0702030302020204" pitchFamily="66" charset="0"/>
              <a:ea typeface="HGP教科書体" panose="02020600000000000000" pitchFamily="18" charset="-128"/>
            </a:endParaRPr>
          </a:p>
          <a:p>
            <a:pPr algn="ctr"/>
            <a:r>
              <a:rPr lang="en-US" altLang="ja-JP" dirty="0">
                <a:solidFill>
                  <a:schemeClr val="accent1"/>
                </a:solidFill>
                <a:latin typeface="Comic Sans MS" panose="030F0702030302020204" pitchFamily="66" charset="0"/>
                <a:ea typeface="HGP教科書体" panose="02020600000000000000" pitchFamily="18" charset="-128"/>
              </a:rPr>
              <a:t>Slowing down!</a:t>
            </a:r>
            <a:endParaRPr lang="ja-JP" altLang="en-US" dirty="0">
              <a:solidFill>
                <a:schemeClr val="accent1"/>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2A99B1F9-7832-4B1B-8A40-06825C24FB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76034195"/>
      </p:ext>
    </p:extLst>
  </p:cSld>
  <p:clrMapOvr>
    <a:masterClrMapping/>
  </p:clrMapOvr>
  <p:transition spd="med" advTm="7260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59075"/>
                                        </p:tgtEl>
                                        <p:attrNameLst>
                                          <p:attrName>style.visibility</p:attrName>
                                        </p:attrNameLst>
                                      </p:cBhvr>
                                      <p:to>
                                        <p:strVal val="visible"/>
                                      </p:to>
                                    </p:set>
                                    <p:animEffect transition="in" filter="fade">
                                      <p:cBhvr>
                                        <p:cTn id="9" dur="2000"/>
                                        <p:tgtEl>
                                          <p:spTgt spid="259075"/>
                                        </p:tgtEl>
                                      </p:cBhvr>
                                    </p:animEffect>
                                  </p:childTnLst>
                                </p:cTn>
                              </p:par>
                              <p:par>
                                <p:cTn id="10" presetID="1" presetClass="path" presetSubtype="0" repeatCount="indefinite" fill="hold" grpId="1" nodeType="withEffect">
                                  <p:stCondLst>
                                    <p:cond delay="0"/>
                                  </p:stCondLst>
                                  <p:childTnLst>
                                    <p:animMotion origin="layout" path="M -0.00091 -4.44444E-6 C 0.02995 -4.44444E-6 0.05521 -0.04259 0.05521 -0.09444 C 0.05521 -0.14675 0.02995 -0.18888 -0.00091 -0.18888 C -0.03177 -0.18888 -0.05651 -0.14675 -0.05651 -0.09444 C -0.05651 -0.04259 -0.03177 -4.44444E-6 -0.00091 -4.44444E-6 Z " pathEditMode="fixed" rAng="0" ptsTypes="AAAAA">
                                      <p:cBhvr>
                                        <p:cTn id="11" dur="1000" fill="hold"/>
                                        <p:tgtEl>
                                          <p:spTgt spid="259075"/>
                                        </p:tgtEl>
                                        <p:attrNameLst>
                                          <p:attrName>ppt_x</p:attrName>
                                          <p:attrName>ppt_y</p:attrName>
                                        </p:attrNameLst>
                                      </p:cBhvr>
                                      <p:rCtr x="26" y="-9444"/>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fill="hold" grpId="2" nodeType="clickEffect">
                                  <p:stCondLst>
                                    <p:cond delay="0"/>
                                  </p:stCondLst>
                                  <p:childTnLst>
                                    <p:animMotion origin="layout" path="M -0.00087 -4.44444E-6 C 0.00625 -0.00208 0.02882 0.00348 0.04219 -0.01296 C 0.05556 -0.02939 0.07847 -0.06828 0.07969 -0.09814 C 0.0809 -0.128 0.0684 -0.17569 0.04913 -0.19259 C 0.02986 -0.20949 -0.01198 -0.21365 -0.03559 -0.2 C -0.0592 -0.18634 -0.08785 -0.1456 -0.09253 -0.11111 C -0.09722 -0.07662 -0.08646 -0.01828 -0.06337 0.00741 C -0.04028 0.03311 0.01372 0.05741 0.04635 0.0426 C 0.07899 0.02778 0.1283 -0.03263 0.13247 -0.08148 C 0.13663 -0.13032 0.10278 -0.22106 0.07135 -0.25 C 0.03993 -0.27893 -0.02083 -0.27037 -0.05642 -0.25555 C -0.09201 -0.24074 -0.12726 -0.19745 -0.14253 -0.16111 C -0.15781 -0.12476 -0.15503 -0.07338 -0.14809 -0.03703 C -0.14115 -0.00069 -0.12569 0.02848 -0.10087 0.05741 C -0.07604 0.08635 -0.02066 0.12037 0.00052 0.13704 " pathEditMode="relative" rAng="0" ptsTypes="aaaaaaaaaaaaaaa">
                                      <p:cBhvr>
                                        <p:cTn id="15" dur="3000" fill="hold"/>
                                        <p:tgtEl>
                                          <p:spTgt spid="259075"/>
                                        </p:tgtEl>
                                        <p:attrNameLst>
                                          <p:attrName>ppt_x</p:attrName>
                                          <p:attrName>ppt_y</p:attrName>
                                        </p:attrNameLst>
                                      </p:cBhvr>
                                      <p:rCtr x="-10" y="-71"/>
                                    </p:animMotion>
                                  </p:childTnLst>
                                </p:cTn>
                              </p:par>
                            </p:childTnLst>
                          </p:cTn>
                        </p:par>
                        <p:par>
                          <p:cTn id="16" fill="hold">
                            <p:stCondLst>
                              <p:cond delay="3000"/>
                            </p:stCondLst>
                            <p:childTnLst>
                              <p:par>
                                <p:cTn id="17" presetID="1" presetClass="path" presetSubtype="0" repeatCount="indefinite" fill="hold" grpId="3" nodeType="afterEffect">
                                  <p:stCondLst>
                                    <p:cond delay="0"/>
                                  </p:stCondLst>
                                  <p:childTnLst>
                                    <p:animMotion origin="layout" path="M 0.00053 0.13704 C 0.07422 0.13704 0.1349 0.03519 0.1349 -0.08935 C 0.1349 -0.21388 0.07422 -0.31458 0.00053 -0.31458 C -0.07356 -0.31458 -0.13346 -0.21388 -0.13346 -0.08935 C -0.13346 0.03519 -0.07356 0.13704 0.00053 0.13704 Z " pathEditMode="relative" rAng="0" ptsTypes="AAAAA">
                                      <p:cBhvr>
                                        <p:cTn id="18" dur="3000" fill="hold"/>
                                        <p:tgtEl>
                                          <p:spTgt spid="259075"/>
                                        </p:tgtEl>
                                        <p:attrNameLst>
                                          <p:attrName>ppt_x</p:attrName>
                                          <p:attrName>ppt_y</p:attrName>
                                        </p:attrNameLst>
                                      </p:cBhvr>
                                      <p:rCtr x="13" y="-2259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9081"/>
                                        </p:tgtEl>
                                        <p:attrNameLst>
                                          <p:attrName>style.visibility</p:attrName>
                                        </p:attrNameLst>
                                      </p:cBhvr>
                                      <p:to>
                                        <p:strVal val="visible"/>
                                      </p:to>
                                    </p:set>
                                    <p:animEffect transition="in" filter="fade">
                                      <p:cBhvr>
                                        <p:cTn id="23" dur="20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259075" grpId="0" animBg="1"/>
      <p:bldP spid="259075" grpId="1" animBg="1"/>
      <p:bldP spid="259075" grpId="2" animBg="1"/>
      <p:bldP spid="259075" grpId="3" animBg="1"/>
      <p:bldP spid="2590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5519738" y="3213100"/>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261123" name="Oval 3"/>
          <p:cNvSpPr>
            <a:spLocks noChangeArrowheads="1"/>
          </p:cNvSpPr>
          <p:nvPr/>
        </p:nvSpPr>
        <p:spPr bwMode="auto">
          <a:xfrm>
            <a:off x="5664201" y="4005263"/>
            <a:ext cx="144463" cy="14446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43012" name="Text Box 4"/>
          <p:cNvSpPr txBox="1">
            <a:spLocks noChangeArrowheads="1"/>
          </p:cNvSpPr>
          <p:nvPr/>
        </p:nvSpPr>
        <p:spPr bwMode="auto">
          <a:xfrm>
            <a:off x="2351584" y="332656"/>
            <a:ext cx="8641059" cy="646331"/>
          </a:xfrm>
          <a:prstGeom prst="rect">
            <a:avLst/>
          </a:prstGeom>
          <a:noFill/>
          <a:ln w="9525">
            <a:noFill/>
            <a:miter lim="800000"/>
            <a:headEnd/>
            <a:tailEnd/>
          </a:ln>
        </p:spPr>
        <p:txBody>
          <a:bodyPr wrap="squar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軌道での減速とその結果　</a:t>
            </a:r>
            <a:r>
              <a:rPr lang="en-US" altLang="ja-JP" sz="2400" dirty="0">
                <a:solidFill>
                  <a:schemeClr val="accent1"/>
                </a:solidFill>
                <a:latin typeface="Comic Sans MS" panose="030F0702030302020204" pitchFamily="66" charset="0"/>
                <a:ea typeface="HGP教科書体" panose="02020600000000000000" pitchFamily="18" charset="-128"/>
              </a:rPr>
              <a:t>Braking in the orbit</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261125" name="Text Box 5"/>
          <p:cNvSpPr txBox="1">
            <a:spLocks noChangeArrowheads="1"/>
          </p:cNvSpPr>
          <p:nvPr/>
        </p:nvSpPr>
        <p:spPr bwMode="auto">
          <a:xfrm>
            <a:off x="7896200" y="5949280"/>
            <a:ext cx="2686954" cy="738664"/>
          </a:xfrm>
          <a:prstGeom prst="rect">
            <a:avLst/>
          </a:prstGeom>
          <a:noFill/>
          <a:ln w="9525">
            <a:noFill/>
            <a:miter lim="800000"/>
            <a:headEnd/>
            <a:tailEnd/>
          </a:ln>
        </p:spPr>
        <p:txBody>
          <a:bodyPr wrap="none">
            <a:spAutoFit/>
          </a:bodyPr>
          <a:lstStyle/>
          <a:p>
            <a:r>
              <a:rPr lang="ja-JP" altLang="en-US" sz="2400" dirty="0">
                <a:solidFill>
                  <a:schemeClr val="accent1"/>
                </a:solidFill>
                <a:latin typeface="Comic Sans MS" panose="030F0702030302020204" pitchFamily="66" charset="0"/>
                <a:ea typeface="HGP教科書体" panose="02020600000000000000" pitchFamily="18" charset="-128"/>
              </a:rPr>
              <a:t>減速したのに速くなる</a:t>
            </a:r>
            <a:endParaRPr lang="en-US" altLang="ja-JP" sz="2400" dirty="0">
              <a:solidFill>
                <a:schemeClr val="accent1"/>
              </a:solidFill>
              <a:latin typeface="Comic Sans MS" panose="030F0702030302020204" pitchFamily="66" charset="0"/>
              <a:ea typeface="HGP教科書体" panose="02020600000000000000" pitchFamily="18" charset="-128"/>
            </a:endParaRPr>
          </a:p>
          <a:p>
            <a:pPr algn="ctr"/>
            <a:r>
              <a:rPr lang="en-US" altLang="ja-JP" dirty="0">
                <a:solidFill>
                  <a:schemeClr val="accent1"/>
                </a:solidFill>
                <a:latin typeface="Comic Sans MS" panose="030F0702030302020204" pitchFamily="66" charset="0"/>
                <a:ea typeface="HGP教科書体" panose="02020600000000000000" pitchFamily="18" charset="-128"/>
              </a:rPr>
              <a:t>Speeding up!</a:t>
            </a:r>
            <a:endParaRPr lang="ja-JP" altLang="en-US" dirty="0">
              <a:solidFill>
                <a:schemeClr val="accent1"/>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E250B82C-381E-4291-9CA7-499B327446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08690240"/>
      </p:ext>
    </p:extLst>
  </p:cSld>
  <p:clrMapOvr>
    <a:masterClrMapping/>
  </p:clrMapOvr>
  <p:transition spd="med" advTm="3906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61123"/>
                                        </p:tgtEl>
                                        <p:attrNameLst>
                                          <p:attrName>style.visibility</p:attrName>
                                        </p:attrNameLst>
                                      </p:cBhvr>
                                      <p:to>
                                        <p:strVal val="visible"/>
                                      </p:to>
                                    </p:set>
                                    <p:animEffect transition="in" filter="fade">
                                      <p:cBhvr>
                                        <p:cTn id="9" dur="2000"/>
                                        <p:tgtEl>
                                          <p:spTgt spid="261123"/>
                                        </p:tgtEl>
                                      </p:cBhvr>
                                    </p:animEffect>
                                  </p:childTnLst>
                                </p:cTn>
                              </p:par>
                              <p:par>
                                <p:cTn id="10" presetID="1" presetClass="path" presetSubtype="0" repeatCount="indefinite" fill="hold" grpId="1" nodeType="withEffect">
                                  <p:stCondLst>
                                    <p:cond delay="0"/>
                                  </p:stCondLst>
                                  <p:childTnLst>
                                    <p:animMotion origin="layout" path="M 0.00052 0.13704 C 0.08658 0.13704 0.15703 0.03519 0.15703 -0.08935 C 0.15703 -0.21388 0.08658 -0.31458 0.00052 -0.31458 C -0.08568 -0.31458 -0.1556 -0.21388 -0.1556 -0.08935 C -0.1556 0.03519 -0.08568 0.13704 0.00052 0.13704 Z " pathEditMode="relative" rAng="0" ptsTypes="AAAAA">
                                      <p:cBhvr>
                                        <p:cTn id="11" dur="3000" spd="-100000" fill="hold"/>
                                        <p:tgtEl>
                                          <p:spTgt spid="261123"/>
                                        </p:tgtEl>
                                        <p:attrNameLst>
                                          <p:attrName>ppt_x</p:attrName>
                                          <p:attrName>ppt_y</p:attrName>
                                        </p:attrNameLst>
                                      </p:cBhvr>
                                      <p:rCtr x="13" y="-22593"/>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fill="hold" grpId="2" nodeType="clickEffect">
                                  <p:stCondLst>
                                    <p:cond delay="0"/>
                                  </p:stCondLst>
                                  <p:childTnLst>
                                    <p:animMotion origin="layout" path="M -0.00087 -4.44444E-6 C 0.00625 -0.00208 0.02882 0.00348 0.04219 -0.01296 C 0.05556 -0.02939 0.07847 -0.06828 0.07969 -0.09814 C 0.0809 -0.128 0.0684 -0.17569 0.04913 -0.19259 C 0.02986 -0.20949 -0.01198 -0.21365 -0.03559 -0.2 C -0.0592 -0.18634 -0.08785 -0.1456 -0.09253 -0.11111 C -0.09722 -0.07662 -0.08646 -0.01828 -0.06337 0.00741 C -0.04028 0.03311 0.01372 0.05741 0.04635 0.0426 C 0.07899 0.02778 0.1283 -0.03263 0.13247 -0.08148 C 0.13663 -0.13032 0.10278 -0.22106 0.07135 -0.25 C 0.03993 -0.27893 -0.02083 -0.27037 -0.05642 -0.25555 C -0.09201 -0.24074 -0.12726 -0.19745 -0.14253 -0.16111 C -0.15781 -0.12476 -0.15503 -0.07338 -0.14809 -0.03703 C -0.14115 -0.00069 -0.12569 0.02848 -0.10087 0.05741 C -0.07604 0.08635 -0.02066 0.12037 0.00052 0.13704 " pathEditMode="relative" rAng="0" ptsTypes="aaaaaaaaaaaaaaa">
                                      <p:cBhvr>
                                        <p:cTn id="15" dur="3000" spd="-100000" fill="hold"/>
                                        <p:tgtEl>
                                          <p:spTgt spid="261123"/>
                                        </p:tgtEl>
                                        <p:attrNameLst>
                                          <p:attrName>ppt_x</p:attrName>
                                          <p:attrName>ppt_y</p:attrName>
                                        </p:attrNameLst>
                                      </p:cBhvr>
                                      <p:rCtr x="-10" y="-71"/>
                                    </p:animMotion>
                                  </p:childTnLst>
                                </p:cTn>
                              </p:par>
                            </p:childTnLst>
                          </p:cTn>
                        </p:par>
                        <p:par>
                          <p:cTn id="16" fill="hold">
                            <p:stCondLst>
                              <p:cond delay="3000"/>
                            </p:stCondLst>
                            <p:childTnLst>
                              <p:par>
                                <p:cTn id="17" presetID="1" presetClass="path" presetSubtype="0" repeatCount="indefinite" fill="hold" grpId="3" nodeType="afterEffect">
                                  <p:stCondLst>
                                    <p:cond delay="0"/>
                                  </p:stCondLst>
                                  <p:childTnLst>
                                    <p:animMotion origin="layout" path="M -0.00091 -4.44444E-6 C 0.03099 -4.44444E-6 0.05703 -0.04259 0.05703 -0.09444 C 0.05703 -0.14675 0.03099 -0.18888 -0.00091 -0.18888 C -0.03308 -0.18888 -0.05873 -0.14675 -0.05873 -0.09444 C -0.05873 -0.04259 -0.03308 -4.44444E-6 -0.00091 -4.44444E-6 Z " pathEditMode="fixed" rAng="0" ptsTypes="AAAAA">
                                      <p:cBhvr>
                                        <p:cTn id="18" dur="1000" spd="-100000" fill="hold"/>
                                        <p:tgtEl>
                                          <p:spTgt spid="261123"/>
                                        </p:tgtEl>
                                        <p:attrNameLst>
                                          <p:attrName>ppt_x</p:attrName>
                                          <p:attrName>ppt_y</p:attrName>
                                        </p:attrNameLst>
                                      </p:cBhvr>
                                      <p:rCtr x="0" y="-944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1125"/>
                                        </p:tgtEl>
                                        <p:attrNameLst>
                                          <p:attrName>style.visibility</p:attrName>
                                        </p:attrNameLst>
                                      </p:cBhvr>
                                      <p:to>
                                        <p:strVal val="visible"/>
                                      </p:to>
                                    </p:set>
                                    <p:animEffect transition="in" filter="fade">
                                      <p:cBhvr>
                                        <p:cTn id="23" dur="2000"/>
                                        <p:tgtEl>
                                          <p:spTgt spid="2611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261123" grpId="0" animBg="1"/>
      <p:bldP spid="261123" grpId="1" animBg="1"/>
      <p:bldP spid="261123" grpId="2" animBg="1"/>
      <p:bldP spid="261123" grpId="3" animBg="1"/>
      <p:bldP spid="2611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3842484" y="3030741"/>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43012" name="Text Box 4"/>
          <p:cNvSpPr txBox="1">
            <a:spLocks noChangeArrowheads="1"/>
          </p:cNvSpPr>
          <p:nvPr/>
        </p:nvSpPr>
        <p:spPr bwMode="auto">
          <a:xfrm>
            <a:off x="1127448" y="288691"/>
            <a:ext cx="11064552" cy="646331"/>
          </a:xfrm>
          <a:prstGeom prst="rect">
            <a:avLst/>
          </a:prstGeom>
          <a:noFill/>
          <a:ln w="9525">
            <a:noFill/>
            <a:miter lim="800000"/>
            <a:headEnd/>
            <a:tailEnd/>
          </a:ln>
        </p:spPr>
        <p:txBody>
          <a:bodyPr wrap="squar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角運動量どちらが大きい？</a:t>
            </a:r>
            <a:r>
              <a:rPr lang="en-US" altLang="ja-JP" sz="2400" dirty="0">
                <a:solidFill>
                  <a:schemeClr val="accent1"/>
                </a:solidFill>
                <a:latin typeface="Comic Sans MS" panose="030F0702030302020204" pitchFamily="66" charset="0"/>
                <a:ea typeface="HGP教科書体" panose="02020600000000000000" pitchFamily="18" charset="-128"/>
              </a:rPr>
              <a:t>Angular momentum: which is larger?</a:t>
            </a:r>
            <a:endParaRPr lang="ja-JP" altLang="en-US" sz="2400" dirty="0">
              <a:solidFill>
                <a:schemeClr val="accent1"/>
              </a:solidFill>
              <a:latin typeface="Comic Sans MS" panose="030F0702030302020204" pitchFamily="66" charset="0"/>
              <a:ea typeface="HGP教科書体" panose="02020600000000000000" pitchFamily="18" charset="-128"/>
            </a:endParaRPr>
          </a:p>
        </p:txBody>
      </p:sp>
      <p:sp>
        <p:nvSpPr>
          <p:cNvPr id="6" name="Oval 2">
            <a:extLst>
              <a:ext uri="{FF2B5EF4-FFF2-40B4-BE49-F238E27FC236}">
                <a16:creationId xmlns:a16="http://schemas.microsoft.com/office/drawing/2014/main" id="{0675A60C-1F58-4A25-8A5D-1F5BEC177D3D}"/>
              </a:ext>
            </a:extLst>
          </p:cNvPr>
          <p:cNvSpPr>
            <a:spLocks noChangeArrowheads="1"/>
          </p:cNvSpPr>
          <p:nvPr/>
        </p:nvSpPr>
        <p:spPr bwMode="auto">
          <a:xfrm>
            <a:off x="6819186" y="3112369"/>
            <a:ext cx="431800" cy="433388"/>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endParaRPr lang="ja-JP" altLang="en-US"/>
          </a:p>
        </p:txBody>
      </p:sp>
      <p:sp>
        <p:nvSpPr>
          <p:cNvPr id="7" name="Oval 3">
            <a:extLst>
              <a:ext uri="{FF2B5EF4-FFF2-40B4-BE49-F238E27FC236}">
                <a16:creationId xmlns:a16="http://schemas.microsoft.com/office/drawing/2014/main" id="{4778BA36-9374-4416-B276-42DC943F61A5}"/>
              </a:ext>
            </a:extLst>
          </p:cNvPr>
          <p:cNvSpPr>
            <a:spLocks noChangeArrowheads="1"/>
          </p:cNvSpPr>
          <p:nvPr/>
        </p:nvSpPr>
        <p:spPr bwMode="auto">
          <a:xfrm>
            <a:off x="3986153" y="3830296"/>
            <a:ext cx="144462" cy="14446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8" name="Oval 6">
            <a:extLst>
              <a:ext uri="{FF2B5EF4-FFF2-40B4-BE49-F238E27FC236}">
                <a16:creationId xmlns:a16="http://schemas.microsoft.com/office/drawing/2014/main" id="{5EEB2C82-7764-47CE-94A0-FD173611FE3E}"/>
              </a:ext>
            </a:extLst>
          </p:cNvPr>
          <p:cNvSpPr>
            <a:spLocks noChangeArrowheads="1"/>
          </p:cNvSpPr>
          <p:nvPr/>
        </p:nvSpPr>
        <p:spPr bwMode="auto">
          <a:xfrm>
            <a:off x="6962856" y="4262592"/>
            <a:ext cx="144463" cy="14446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2" name="テキスト ボックス 1">
            <a:extLst>
              <a:ext uri="{FF2B5EF4-FFF2-40B4-BE49-F238E27FC236}">
                <a16:creationId xmlns:a16="http://schemas.microsoft.com/office/drawing/2014/main" id="{B9CD0679-0A89-47F2-B0D2-5DEBF096BEAE}"/>
              </a:ext>
            </a:extLst>
          </p:cNvPr>
          <p:cNvSpPr txBox="1"/>
          <p:nvPr/>
        </p:nvSpPr>
        <p:spPr>
          <a:xfrm>
            <a:off x="5015880" y="5127185"/>
            <a:ext cx="1362874" cy="584775"/>
          </a:xfrm>
          <a:prstGeom prst="rect">
            <a:avLst/>
          </a:prstGeom>
          <a:noFill/>
        </p:spPr>
        <p:txBody>
          <a:bodyPr wrap="none" rtlCol="0">
            <a:spAutoFit/>
          </a:bodyPr>
          <a:lstStyle/>
          <a:p>
            <a:r>
              <a:rPr lang="en-US" altLang="ja-JP" sz="3200" i="1" dirty="0">
                <a:solidFill>
                  <a:srgbClr val="FFFF00"/>
                </a:solidFill>
                <a:latin typeface="Times New Roman" panose="02020603050405020304" pitchFamily="18" charset="0"/>
                <a:cs typeface="Times New Roman" panose="02020603050405020304" pitchFamily="18" charset="0"/>
              </a:rPr>
              <a:t>H</a:t>
            </a:r>
            <a:r>
              <a:rPr lang="en-US" altLang="ja-JP" sz="3200" dirty="0">
                <a:solidFill>
                  <a:srgbClr val="FFFF00"/>
                </a:solidFill>
                <a:latin typeface="Times New Roman" panose="02020603050405020304" pitchFamily="18" charset="0"/>
                <a:cs typeface="Times New Roman" panose="02020603050405020304" pitchFamily="18" charset="0"/>
              </a:rPr>
              <a:t> = </a:t>
            </a:r>
            <a:r>
              <a:rPr lang="en-US" altLang="ja-JP" sz="3200" i="1" dirty="0" err="1">
                <a:solidFill>
                  <a:srgbClr val="FFFF00"/>
                </a:solidFill>
                <a:latin typeface="Times New Roman" panose="02020603050405020304" pitchFamily="18" charset="0"/>
                <a:cs typeface="Times New Roman" panose="02020603050405020304" pitchFamily="18" charset="0"/>
              </a:rPr>
              <a:t>rv</a:t>
            </a:r>
            <a:r>
              <a:rPr lang="en-US" altLang="ja-JP" sz="3200" dirty="0">
                <a:solidFill>
                  <a:srgbClr val="FFFF00"/>
                </a:solidFill>
                <a:latin typeface="Times New Roman" panose="02020603050405020304" pitchFamily="18" charset="0"/>
                <a:cs typeface="Times New Roman" panose="02020603050405020304" pitchFamily="18" charset="0"/>
              </a:rPr>
              <a:t> </a:t>
            </a:r>
            <a:endParaRPr lang="ja-JP" altLang="en-US" sz="3200" i="1" dirty="0">
              <a:solidFill>
                <a:srgbClr val="FFFF00"/>
              </a:solidFill>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DC5DB4-B65A-4124-A1F4-9DD903C983B8}"/>
              </a:ext>
            </a:extLst>
          </p:cNvPr>
          <p:cNvSpPr txBox="1"/>
          <p:nvPr/>
        </p:nvSpPr>
        <p:spPr>
          <a:xfrm>
            <a:off x="4395717" y="1146040"/>
            <a:ext cx="2855269" cy="584775"/>
          </a:xfrm>
          <a:prstGeom prst="rect">
            <a:avLst/>
          </a:prstGeom>
          <a:noFill/>
        </p:spPr>
        <p:txBody>
          <a:bodyPr wrap="none" rtlCol="0">
            <a:spAutoFit/>
          </a:bodyPr>
          <a:lstStyle/>
          <a:p>
            <a:r>
              <a:rPr lang="en-US" altLang="ja-JP" sz="3200" i="1" dirty="0">
                <a:solidFill>
                  <a:srgbClr val="FFFF00"/>
                </a:solidFill>
                <a:latin typeface="Times New Roman" panose="02020603050405020304" pitchFamily="18" charset="0"/>
                <a:cs typeface="Times New Roman" panose="02020603050405020304" pitchFamily="18" charset="0"/>
              </a:rPr>
              <a:t>r</a:t>
            </a:r>
            <a:r>
              <a:rPr lang="en-US" altLang="ja-JP" sz="3200" baseline="30000" dirty="0">
                <a:solidFill>
                  <a:srgbClr val="FFFF00"/>
                </a:solidFill>
                <a:latin typeface="Times New Roman" panose="02020603050405020304" pitchFamily="18" charset="0"/>
                <a:cs typeface="Times New Roman" panose="02020603050405020304" pitchFamily="18" charset="0"/>
              </a:rPr>
              <a:t>3</a:t>
            </a:r>
            <a:r>
              <a:rPr lang="en-US" altLang="ja-JP" sz="3200" dirty="0">
                <a:solidFill>
                  <a:srgbClr val="FFFF00"/>
                </a:solidFill>
                <a:latin typeface="Symbol" panose="05050102010706020507" pitchFamily="18" charset="2"/>
                <a:cs typeface="Times New Roman" panose="02020603050405020304" pitchFamily="18" charset="0"/>
              </a:rPr>
              <a:t>w</a:t>
            </a:r>
            <a:r>
              <a:rPr lang="en-US" altLang="ja-JP" sz="3200" baseline="30000" dirty="0">
                <a:solidFill>
                  <a:srgbClr val="FFFF00"/>
                </a:solidFill>
                <a:latin typeface="Times New Roman" panose="02020603050405020304" pitchFamily="18" charset="0"/>
                <a:cs typeface="Times New Roman" panose="02020603050405020304" pitchFamily="18" charset="0"/>
              </a:rPr>
              <a:t>2</a:t>
            </a:r>
            <a:r>
              <a:rPr lang="en-US" altLang="ja-JP" sz="3200" dirty="0">
                <a:solidFill>
                  <a:srgbClr val="FFFF00"/>
                </a:solidFill>
                <a:latin typeface="Times New Roman" panose="02020603050405020304" pitchFamily="18" charset="0"/>
                <a:cs typeface="Times New Roman" panose="02020603050405020304" pitchFamily="18" charset="0"/>
              </a:rPr>
              <a:t> = </a:t>
            </a:r>
            <a:r>
              <a:rPr lang="en-US" altLang="ja-JP" sz="3200" i="1" dirty="0">
                <a:solidFill>
                  <a:srgbClr val="FFFF00"/>
                </a:solidFill>
                <a:latin typeface="Times New Roman" panose="02020603050405020304" pitchFamily="18" charset="0"/>
                <a:cs typeface="Times New Roman" panose="02020603050405020304" pitchFamily="18" charset="0"/>
              </a:rPr>
              <a:t>rv</a:t>
            </a:r>
            <a:r>
              <a:rPr lang="en-US" altLang="ja-JP" sz="3200" baseline="30000" dirty="0">
                <a:solidFill>
                  <a:srgbClr val="FFFF00"/>
                </a:solidFill>
                <a:latin typeface="Times New Roman" panose="02020603050405020304" pitchFamily="18" charset="0"/>
                <a:cs typeface="Times New Roman" panose="02020603050405020304" pitchFamily="18" charset="0"/>
              </a:rPr>
              <a:t>2 </a:t>
            </a:r>
            <a:r>
              <a:rPr lang="en-US" altLang="ja-JP" sz="3200" dirty="0">
                <a:solidFill>
                  <a:srgbClr val="FFFF00"/>
                </a:solidFill>
                <a:latin typeface="Times New Roman" panose="02020603050405020304" pitchFamily="18" charset="0"/>
                <a:cs typeface="Times New Roman" panose="02020603050405020304" pitchFamily="18" charset="0"/>
              </a:rPr>
              <a:t>= </a:t>
            </a:r>
            <a:r>
              <a:rPr lang="en-US" altLang="ja-JP" sz="3200" i="1" dirty="0">
                <a:solidFill>
                  <a:srgbClr val="FFFF00"/>
                </a:solidFill>
                <a:latin typeface="Times New Roman" panose="02020603050405020304" pitchFamily="18" charset="0"/>
                <a:cs typeface="Times New Roman" panose="02020603050405020304" pitchFamily="18" charset="0"/>
              </a:rPr>
              <a:t>GM</a:t>
            </a:r>
            <a:endParaRPr lang="ja-JP" altLang="en-US" sz="3200" i="1" baseline="30000" dirty="0">
              <a:solidFill>
                <a:srgbClr val="FFFF00"/>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012B318D-630A-42E3-A0B5-FFB878C52940}"/>
              </a:ext>
            </a:extLst>
          </p:cNvPr>
          <p:cNvSpPr txBox="1"/>
          <p:nvPr/>
        </p:nvSpPr>
        <p:spPr>
          <a:xfrm>
            <a:off x="9789271" y="3121740"/>
            <a:ext cx="2084225" cy="584775"/>
          </a:xfrm>
          <a:prstGeom prst="rect">
            <a:avLst/>
          </a:prstGeom>
          <a:noFill/>
        </p:spPr>
        <p:txBody>
          <a:bodyPr wrap="none" rtlCol="0">
            <a:spAutoFit/>
          </a:bodyPr>
          <a:lstStyle/>
          <a:p>
            <a:r>
              <a:rPr lang="ja-JP" altLang="en-US" sz="2800" i="1" dirty="0">
                <a:solidFill>
                  <a:schemeClr val="accent5"/>
                </a:solidFill>
                <a:latin typeface="メイリオ" panose="020B0604030504040204" pitchFamily="50" charset="-128"/>
                <a:ea typeface="メイリオ" panose="020B0604030504040204" pitchFamily="50" charset="-128"/>
                <a:cs typeface="Times New Roman" panose="02020603050405020304" pitchFamily="18" charset="0"/>
              </a:rPr>
              <a:t>半径 </a:t>
            </a:r>
            <a:r>
              <a:rPr lang="en-US" altLang="ja-JP" sz="3200" i="1" dirty="0">
                <a:solidFill>
                  <a:schemeClr val="accent5"/>
                </a:solidFill>
                <a:latin typeface="Times New Roman" panose="02020603050405020304" pitchFamily="18" charset="0"/>
                <a:cs typeface="Times New Roman" panose="02020603050405020304" pitchFamily="18" charset="0"/>
              </a:rPr>
              <a:t>r </a:t>
            </a:r>
            <a:r>
              <a:rPr lang="ja-JP" altLang="en-US" sz="3200" i="1" dirty="0">
                <a:solidFill>
                  <a:schemeClr val="accent5"/>
                </a:solidFill>
                <a:latin typeface="Times New Roman" panose="02020603050405020304" pitchFamily="18" charset="0"/>
                <a:cs typeface="Times New Roman" panose="02020603050405020304" pitchFamily="18" charset="0"/>
              </a:rPr>
              <a:t>　</a:t>
            </a:r>
            <a:r>
              <a:rPr lang="en-US" altLang="ja-JP" sz="3200" dirty="0">
                <a:solidFill>
                  <a:schemeClr val="accent5"/>
                </a:solidFill>
                <a:latin typeface="Times New Roman" panose="02020603050405020304" pitchFamily="18" charset="0"/>
                <a:cs typeface="Times New Roman" panose="02020603050405020304" pitchFamily="18" charset="0"/>
              </a:rPr>
              <a:t>1:2</a:t>
            </a:r>
            <a:endParaRPr lang="ja-JP" altLang="en-US" sz="3200" dirty="0">
              <a:solidFill>
                <a:schemeClr val="accent5"/>
              </a:solidFill>
              <a:latin typeface="Times New Roman" panose="02020603050405020304" pitchFamily="18" charset="0"/>
              <a:cs typeface="Times New Roman" panose="02020603050405020304" pitchFamily="18" charset="0"/>
            </a:endParaRPr>
          </a:p>
        </p:txBody>
      </p:sp>
      <p:grpSp>
        <p:nvGrpSpPr>
          <p:cNvPr id="17" name="グループ化 16">
            <a:extLst>
              <a:ext uri="{FF2B5EF4-FFF2-40B4-BE49-F238E27FC236}">
                <a16:creationId xmlns:a16="http://schemas.microsoft.com/office/drawing/2014/main" id="{02C1BD90-547E-474C-8A31-3666BA996064}"/>
              </a:ext>
            </a:extLst>
          </p:cNvPr>
          <p:cNvGrpSpPr/>
          <p:nvPr/>
        </p:nvGrpSpPr>
        <p:grpSpPr>
          <a:xfrm>
            <a:off x="9276960" y="4082082"/>
            <a:ext cx="2651688" cy="584775"/>
            <a:chOff x="6622341" y="3171741"/>
            <a:chExt cx="2651688" cy="584775"/>
          </a:xfrm>
        </p:grpSpPr>
        <p:sp>
          <p:nvSpPr>
            <p:cNvPr id="13" name="テキスト ボックス 12">
              <a:extLst>
                <a:ext uri="{FF2B5EF4-FFF2-40B4-BE49-F238E27FC236}">
                  <a16:creationId xmlns:a16="http://schemas.microsoft.com/office/drawing/2014/main" id="{F7277D94-6490-44CC-A48C-C35D18B77793}"/>
                </a:ext>
              </a:extLst>
            </p:cNvPr>
            <p:cNvSpPr txBox="1"/>
            <p:nvPr/>
          </p:nvSpPr>
          <p:spPr>
            <a:xfrm>
              <a:off x="6622341" y="3171741"/>
              <a:ext cx="2651688" cy="584775"/>
            </a:xfrm>
            <a:prstGeom prst="rect">
              <a:avLst/>
            </a:prstGeom>
            <a:noFill/>
          </p:spPr>
          <p:txBody>
            <a:bodyPr wrap="none" rtlCol="0">
              <a:spAutoFit/>
            </a:bodyPr>
            <a:lstStyle/>
            <a:p>
              <a:r>
                <a:rPr lang="ja-JP" altLang="en-US" sz="2800" i="1" dirty="0">
                  <a:solidFill>
                    <a:schemeClr val="accent5"/>
                  </a:solidFill>
                  <a:latin typeface="メイリオ" panose="020B0604030504040204" pitchFamily="50" charset="-128"/>
                  <a:ea typeface="メイリオ" panose="020B0604030504040204" pitchFamily="50" charset="-128"/>
                  <a:cs typeface="Times New Roman" panose="02020603050405020304" pitchFamily="18" charset="0"/>
                </a:rPr>
                <a:t>速度 </a:t>
              </a:r>
              <a:r>
                <a:rPr lang="en-US" altLang="ja-JP" sz="3200" i="1" dirty="0">
                  <a:solidFill>
                    <a:schemeClr val="accent5"/>
                  </a:solidFill>
                  <a:latin typeface="Times New Roman" panose="02020603050405020304" pitchFamily="18" charset="0"/>
                  <a:cs typeface="Times New Roman" panose="02020603050405020304" pitchFamily="18" charset="0"/>
                </a:rPr>
                <a:t>v </a:t>
              </a:r>
              <a:r>
                <a:rPr lang="ja-JP" altLang="en-US" sz="3200" i="1" dirty="0">
                  <a:solidFill>
                    <a:schemeClr val="accent5"/>
                  </a:solidFill>
                  <a:latin typeface="Times New Roman" panose="02020603050405020304" pitchFamily="18" charset="0"/>
                  <a:cs typeface="Times New Roman" panose="02020603050405020304" pitchFamily="18" charset="0"/>
                </a:rPr>
                <a:t>　</a:t>
              </a:r>
              <a:r>
                <a:rPr lang="en-US" altLang="ja-JP" sz="3200" dirty="0">
                  <a:solidFill>
                    <a:schemeClr val="accent5"/>
                  </a:solidFill>
                  <a:latin typeface="Times New Roman" panose="02020603050405020304" pitchFamily="18" charset="0"/>
                  <a:cs typeface="Times New Roman" panose="02020603050405020304" pitchFamily="18" charset="0"/>
                </a:rPr>
                <a:t>1:1/</a:t>
              </a:r>
              <a:r>
                <a:rPr lang="ja-JP" altLang="en-US" sz="3200" dirty="0">
                  <a:solidFill>
                    <a:schemeClr val="accent5"/>
                  </a:solidFill>
                  <a:latin typeface="Times New Roman" panose="02020603050405020304" pitchFamily="18" charset="0"/>
                  <a:cs typeface="Times New Roman" panose="02020603050405020304" pitchFamily="18" charset="0"/>
                </a:rPr>
                <a:t>√</a:t>
              </a:r>
              <a:r>
                <a:rPr lang="en-US" altLang="ja-JP" sz="3200" dirty="0">
                  <a:solidFill>
                    <a:schemeClr val="accent5"/>
                  </a:solidFill>
                  <a:latin typeface="Times New Roman" panose="02020603050405020304" pitchFamily="18" charset="0"/>
                  <a:cs typeface="Times New Roman" panose="02020603050405020304" pitchFamily="18" charset="0"/>
                </a:rPr>
                <a:t>2</a:t>
              </a:r>
              <a:endParaRPr lang="ja-JP" altLang="en-US" sz="3200" dirty="0">
                <a:solidFill>
                  <a:schemeClr val="accent5"/>
                </a:solidFill>
                <a:latin typeface="Times New Roman" panose="02020603050405020304" pitchFamily="18" charset="0"/>
                <a:cs typeface="Times New Roman" panose="02020603050405020304" pitchFamily="18" charset="0"/>
              </a:endParaRPr>
            </a:p>
          </p:txBody>
        </p:sp>
        <p:cxnSp>
          <p:nvCxnSpPr>
            <p:cNvPr id="4" name="直線コネクタ 3">
              <a:extLst>
                <a:ext uri="{FF2B5EF4-FFF2-40B4-BE49-F238E27FC236}">
                  <a16:creationId xmlns:a16="http://schemas.microsoft.com/office/drawing/2014/main" id="{59983F02-A47F-4ADA-9375-F7A30744FEEC}"/>
                </a:ext>
              </a:extLst>
            </p:cNvPr>
            <p:cNvCxnSpPr>
              <a:cxnSpLocks/>
            </p:cNvCxnSpPr>
            <p:nvPr/>
          </p:nvCxnSpPr>
          <p:spPr>
            <a:xfrm>
              <a:off x="8926356" y="3225197"/>
              <a:ext cx="25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EECFE416-298B-4BF2-8560-98C83D038411}"/>
              </a:ext>
            </a:extLst>
          </p:cNvPr>
          <p:cNvGrpSpPr/>
          <p:nvPr/>
        </p:nvGrpSpPr>
        <p:grpSpPr>
          <a:xfrm>
            <a:off x="8372740" y="5187177"/>
            <a:ext cx="3627916" cy="584775"/>
            <a:chOff x="5583318" y="5397051"/>
            <a:chExt cx="3627916" cy="584775"/>
          </a:xfrm>
        </p:grpSpPr>
        <p:sp>
          <p:nvSpPr>
            <p:cNvPr id="11" name="テキスト ボックス 10">
              <a:extLst>
                <a:ext uri="{FF2B5EF4-FFF2-40B4-BE49-F238E27FC236}">
                  <a16:creationId xmlns:a16="http://schemas.microsoft.com/office/drawing/2014/main" id="{725F6677-A1D4-4C06-A1FA-D2DCB3FC7A40}"/>
                </a:ext>
              </a:extLst>
            </p:cNvPr>
            <p:cNvSpPr txBox="1"/>
            <p:nvPr/>
          </p:nvSpPr>
          <p:spPr>
            <a:xfrm>
              <a:off x="5583318" y="5397051"/>
              <a:ext cx="3627916" cy="584775"/>
            </a:xfrm>
            <a:prstGeom prst="rect">
              <a:avLst/>
            </a:prstGeom>
            <a:noFill/>
          </p:spPr>
          <p:txBody>
            <a:bodyPr wrap="none" rtlCol="0">
              <a:spAutoFit/>
            </a:bodyPr>
            <a:lstStyle/>
            <a:p>
              <a:r>
                <a:rPr lang="ja-JP" altLang="en-US" sz="3200" i="1" dirty="0">
                  <a:solidFill>
                    <a:schemeClr val="accent5"/>
                  </a:solidFill>
                  <a:latin typeface="メイリオ" panose="020B0604030504040204" pitchFamily="50" charset="-128"/>
                  <a:ea typeface="メイリオ" panose="020B0604030504040204" pitchFamily="50" charset="-128"/>
                  <a:cs typeface="Times New Roman" panose="02020603050405020304" pitchFamily="18" charset="0"/>
                </a:rPr>
                <a:t>角運動量　 </a:t>
              </a:r>
              <a:r>
                <a:rPr lang="en-US" altLang="ja-JP" sz="3200" i="1" dirty="0">
                  <a:solidFill>
                    <a:schemeClr val="accent5"/>
                  </a:solidFill>
                  <a:latin typeface="Times New Roman" panose="02020603050405020304" pitchFamily="18" charset="0"/>
                  <a:cs typeface="Times New Roman" panose="02020603050405020304" pitchFamily="18" charset="0"/>
                </a:rPr>
                <a:t>H</a:t>
              </a:r>
              <a:r>
                <a:rPr lang="en-US" altLang="ja-JP" sz="3200" dirty="0">
                  <a:solidFill>
                    <a:schemeClr val="accent5"/>
                  </a:solidFill>
                  <a:latin typeface="Times New Roman" panose="02020603050405020304" pitchFamily="18" charset="0"/>
                  <a:cs typeface="Times New Roman" panose="02020603050405020304" pitchFamily="18" charset="0"/>
                </a:rPr>
                <a:t> 1:</a:t>
              </a:r>
              <a:r>
                <a:rPr lang="ja-JP" altLang="en-US" sz="3200" dirty="0">
                  <a:solidFill>
                    <a:schemeClr val="accent5"/>
                  </a:solidFill>
                  <a:latin typeface="Times New Roman" panose="02020603050405020304" pitchFamily="18" charset="0"/>
                  <a:cs typeface="Times New Roman" panose="02020603050405020304" pitchFamily="18" charset="0"/>
                </a:rPr>
                <a:t>√</a:t>
              </a:r>
              <a:r>
                <a:rPr lang="en-US" altLang="ja-JP" sz="3200" dirty="0">
                  <a:solidFill>
                    <a:schemeClr val="accent5"/>
                  </a:solidFill>
                  <a:latin typeface="Times New Roman" panose="02020603050405020304" pitchFamily="18" charset="0"/>
                  <a:cs typeface="Times New Roman" panose="02020603050405020304" pitchFamily="18" charset="0"/>
                </a:rPr>
                <a:t>2 </a:t>
              </a:r>
              <a:endParaRPr lang="ja-JP" altLang="en-US" sz="3200" i="1" dirty="0">
                <a:solidFill>
                  <a:schemeClr val="accent5"/>
                </a:solidFill>
                <a:latin typeface="Times New Roman" panose="02020603050405020304" pitchFamily="18" charset="0"/>
                <a:cs typeface="Times New Roman" panose="02020603050405020304" pitchFamily="18" charset="0"/>
              </a:endParaRPr>
            </a:p>
          </p:txBody>
        </p:sp>
        <p:cxnSp>
          <p:nvCxnSpPr>
            <p:cNvPr id="16" name="直線コネクタ 15">
              <a:extLst>
                <a:ext uri="{FF2B5EF4-FFF2-40B4-BE49-F238E27FC236}">
                  <a16:creationId xmlns:a16="http://schemas.microsoft.com/office/drawing/2014/main" id="{75E6EF7F-C5CA-4126-80B3-ECF5B0FF749C}"/>
                </a:ext>
              </a:extLst>
            </p:cNvPr>
            <p:cNvCxnSpPr>
              <a:cxnSpLocks/>
            </p:cNvCxnSpPr>
            <p:nvPr/>
          </p:nvCxnSpPr>
          <p:spPr>
            <a:xfrm>
              <a:off x="8751670" y="5436000"/>
              <a:ext cx="216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 name="オーディオ 2">
            <a:hlinkClick r:id="" action="ppaction://media"/>
            <a:extLst>
              <a:ext uri="{FF2B5EF4-FFF2-40B4-BE49-F238E27FC236}">
                <a16:creationId xmlns:a16="http://schemas.microsoft.com/office/drawing/2014/main" id="{3B034CEF-54AB-4782-B7D5-F5F13B461BF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72405237"/>
      </p:ext>
    </p:extLst>
  </p:cSld>
  <p:clrMapOvr>
    <a:masterClrMapping/>
  </p:clrMapOvr>
  <p:transition spd="med" advTm="99089">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par>
                                <p:cTn id="10" presetID="1" presetClass="path" presetSubtype="0" repeatCount="indefinite" fill="hold" grpId="1" nodeType="withEffect">
                                  <p:stCondLst>
                                    <p:cond delay="0"/>
                                  </p:stCondLst>
                                  <p:childTnLst>
                                    <p:animMotion origin="layout" path="M -4.79167E-6 -1.48148E-6 C 0.02943 -1.48148E-6 0.05352 -0.04259 0.05352 -0.09444 C 0.05352 -0.14676 0.02943 -0.18889 -4.79167E-6 -0.18889 C -0.02929 -0.18889 -0.05273 -0.14676 -0.05273 -0.09444 C -0.05273 -0.04259 -0.02929 -1.48148E-6 -4.79167E-6 -1.48148E-6 Z " pathEditMode="fixed" rAng="0" ptsTypes="AAAAA">
                                      <p:cBhvr>
                                        <p:cTn id="11" dur="1000" fill="hold"/>
                                        <p:tgtEl>
                                          <p:spTgt spid="7"/>
                                        </p:tgtEl>
                                        <p:attrNameLst>
                                          <p:attrName>ppt_x</p:attrName>
                                          <p:attrName>ppt_y</p:attrName>
                                        </p:attrNameLst>
                                      </p:cBhvr>
                                      <p:rCtr x="39" y="-9444"/>
                                    </p:animMotion>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 presetClass="path" presetSubtype="0" repeatCount="indefinite" fill="hold" grpId="1" nodeType="withEffect">
                                  <p:stCondLst>
                                    <p:cond delay="0"/>
                                  </p:stCondLst>
                                  <p:childTnLst>
                                    <p:animMotion origin="layout" path="M -4.58333E-6 -4.44444E-6 C 0.04922 -4.44444E-6 0.08959 -0.06875 0.08959 -0.15231 C 0.08959 -0.23657 0.04922 -0.30439 -4.58333E-6 -0.30439 C -0.04921 -0.30439 -0.08867 -0.23657 -0.08867 -0.15231 C -0.08867 -0.06875 -0.04921 -4.44444E-6 -4.58333E-6 -4.44444E-6 Z " pathEditMode="fixed" rAng="0" ptsTypes="AAAAA">
                                      <p:cBhvr>
                                        <p:cTn id="16" dur="3000" fill="hold"/>
                                        <p:tgtEl>
                                          <p:spTgt spid="8"/>
                                        </p:tgtEl>
                                        <p:attrNameLst>
                                          <p:attrName>ppt_x</p:attrName>
                                          <p:attrName>ppt_y</p:attrName>
                                        </p:attrNameLst>
                                      </p:cBhvr>
                                      <p:rCtr x="39" y="-15231"/>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8524DF3-1D45-44B8-8F3E-256A80ED9703}"/>
              </a:ext>
            </a:extLst>
          </p:cNvPr>
          <p:cNvSpPr txBox="1"/>
          <p:nvPr/>
        </p:nvSpPr>
        <p:spPr>
          <a:xfrm>
            <a:off x="2567608" y="764704"/>
            <a:ext cx="5109091" cy="830997"/>
          </a:xfrm>
          <a:prstGeom prst="rect">
            <a:avLst/>
          </a:prstGeom>
          <a:noFill/>
        </p:spPr>
        <p:txBody>
          <a:bodyPr wrap="none" rtlCol="0">
            <a:spAutoFit/>
          </a:bodyPr>
          <a:lstStyle/>
          <a:p>
            <a:r>
              <a:rPr kumimoji="1" lang="ja-JP" altLang="en-US" sz="4800" dirty="0">
                <a:latin typeface="HG正楷書体-PRO" panose="03000600000000000000" pitchFamily="66" charset="-128"/>
                <a:ea typeface="HG正楷書体-PRO" panose="03000600000000000000" pitchFamily="66" charset="-128"/>
              </a:rPr>
              <a:t>軌道運動の不思議</a:t>
            </a:r>
          </a:p>
        </p:txBody>
      </p:sp>
      <p:sp>
        <p:nvSpPr>
          <p:cNvPr id="3" name="テキスト ボックス 2">
            <a:extLst>
              <a:ext uri="{FF2B5EF4-FFF2-40B4-BE49-F238E27FC236}">
                <a16:creationId xmlns:a16="http://schemas.microsoft.com/office/drawing/2014/main" id="{B7183993-FA68-468D-B27C-A95BFAAC2DD0}"/>
              </a:ext>
            </a:extLst>
          </p:cNvPr>
          <p:cNvSpPr txBox="1"/>
          <p:nvPr/>
        </p:nvSpPr>
        <p:spPr>
          <a:xfrm>
            <a:off x="418385" y="2060848"/>
            <a:ext cx="11726287" cy="646331"/>
          </a:xfrm>
          <a:prstGeom prst="rect">
            <a:avLst/>
          </a:prstGeom>
          <a:noFill/>
        </p:spPr>
        <p:txBody>
          <a:bodyPr wrap="none" rtlCol="0">
            <a:spAutoFit/>
          </a:bodyPr>
          <a:lstStyle/>
          <a:p>
            <a:r>
              <a:rPr kumimoji="1" lang="ja-JP" altLang="en-US" sz="3600" dirty="0">
                <a:latin typeface="HG正楷書体-PRO" panose="03000600000000000000" pitchFamily="66" charset="-128"/>
                <a:ea typeface="HG正楷書体-PRO" panose="03000600000000000000" pitchFamily="66" charset="-128"/>
              </a:rPr>
              <a:t>中心力しか働かないと角運動量が保存（面積速度一定）</a:t>
            </a:r>
          </a:p>
        </p:txBody>
      </p:sp>
      <p:sp>
        <p:nvSpPr>
          <p:cNvPr id="4" name="テキスト ボックス 3">
            <a:extLst>
              <a:ext uri="{FF2B5EF4-FFF2-40B4-BE49-F238E27FC236}">
                <a16:creationId xmlns:a16="http://schemas.microsoft.com/office/drawing/2014/main" id="{818D6A95-091F-4E52-B5DA-452C39D53384}"/>
              </a:ext>
            </a:extLst>
          </p:cNvPr>
          <p:cNvSpPr txBox="1"/>
          <p:nvPr/>
        </p:nvSpPr>
        <p:spPr>
          <a:xfrm>
            <a:off x="432663" y="3284984"/>
            <a:ext cx="9809306" cy="2185214"/>
          </a:xfrm>
          <a:prstGeom prst="rect">
            <a:avLst/>
          </a:prstGeom>
          <a:noFill/>
        </p:spPr>
        <p:txBody>
          <a:bodyPr wrap="square" rtlCol="0">
            <a:spAutoFit/>
          </a:bodyPr>
          <a:lstStyle/>
          <a:p>
            <a:r>
              <a:rPr kumimoji="1" lang="ja-JP" altLang="en-US" sz="3600" dirty="0">
                <a:latin typeface="HG正楷書体-PRO" panose="03000600000000000000" pitchFamily="66" charset="-128"/>
                <a:ea typeface="HG正楷書体-PRO" panose="03000600000000000000" pitchFamily="66" charset="-128"/>
              </a:rPr>
              <a:t>中心力じゃない力が働くと角運動量が増減</a:t>
            </a:r>
            <a:endParaRPr kumimoji="1" lang="en-US" altLang="ja-JP" sz="3600" dirty="0">
              <a:latin typeface="HG正楷書体-PRO" panose="03000600000000000000" pitchFamily="66" charset="-128"/>
              <a:ea typeface="HG正楷書体-PRO" panose="03000600000000000000" pitchFamily="66" charset="-128"/>
            </a:endParaRPr>
          </a:p>
          <a:p>
            <a:endParaRPr lang="en-US" altLang="ja-JP" sz="3600" dirty="0">
              <a:latin typeface="HG正楷書体-PRO" panose="03000600000000000000" pitchFamily="66" charset="-128"/>
              <a:ea typeface="HG正楷書体-PRO" panose="03000600000000000000" pitchFamily="66" charset="-128"/>
            </a:endParaRPr>
          </a:p>
          <a:p>
            <a:r>
              <a:rPr lang="en-US" altLang="ja-JP" sz="3200" dirty="0">
                <a:latin typeface="HG正楷書体-PRO" panose="03000600000000000000" pitchFamily="66" charset="-128"/>
                <a:ea typeface="HG正楷書体-PRO" panose="03000600000000000000" pitchFamily="66" charset="-128"/>
              </a:rPr>
              <a:t>	</a:t>
            </a:r>
            <a:r>
              <a:rPr lang="ja-JP" altLang="en-US" sz="3200" dirty="0">
                <a:latin typeface="HG正楷書体-PRO" panose="03000600000000000000" pitchFamily="66" charset="-128"/>
                <a:ea typeface="HG正楷書体-PRO" panose="03000600000000000000" pitchFamily="66" charset="-128"/>
              </a:rPr>
              <a:t>衛星を加速すると角運動量が増える</a:t>
            </a:r>
            <a:endParaRPr lang="en-US" altLang="ja-JP" sz="3200" dirty="0">
              <a:latin typeface="HG正楷書体-PRO" panose="03000600000000000000" pitchFamily="66" charset="-128"/>
              <a:ea typeface="HG正楷書体-PRO" panose="03000600000000000000" pitchFamily="66" charset="-128"/>
            </a:endParaRPr>
          </a:p>
          <a:p>
            <a:r>
              <a:rPr kumimoji="1" lang="en-US" altLang="ja-JP" sz="3200" dirty="0">
                <a:latin typeface="HG正楷書体-PRO" panose="03000600000000000000" pitchFamily="66" charset="-128"/>
                <a:ea typeface="HG正楷書体-PRO" panose="03000600000000000000" pitchFamily="66" charset="-128"/>
              </a:rPr>
              <a:t>	</a:t>
            </a:r>
            <a:r>
              <a:rPr kumimoji="1" lang="ja-JP" altLang="en-US" sz="3200" dirty="0">
                <a:latin typeface="HG正楷書体-PRO" panose="03000600000000000000" pitchFamily="66" charset="-128"/>
                <a:ea typeface="HG正楷書体-PRO" panose="03000600000000000000" pitchFamily="66" charset="-128"/>
              </a:rPr>
              <a:t>衛星を減速すると角運動量が減る</a:t>
            </a:r>
          </a:p>
        </p:txBody>
      </p:sp>
      <p:grpSp>
        <p:nvGrpSpPr>
          <p:cNvPr id="8" name="グループ化 7">
            <a:extLst>
              <a:ext uri="{FF2B5EF4-FFF2-40B4-BE49-F238E27FC236}">
                <a16:creationId xmlns:a16="http://schemas.microsoft.com/office/drawing/2014/main" id="{C01730BE-5FF4-4CB7-A2A9-8482554C7F32}"/>
              </a:ext>
            </a:extLst>
          </p:cNvPr>
          <p:cNvGrpSpPr/>
          <p:nvPr/>
        </p:nvGrpSpPr>
        <p:grpSpPr>
          <a:xfrm>
            <a:off x="604437" y="3862789"/>
            <a:ext cx="5131523" cy="646331"/>
            <a:chOff x="365191" y="3862789"/>
            <a:chExt cx="5131523" cy="646331"/>
          </a:xfrm>
        </p:grpSpPr>
        <p:sp>
          <p:nvSpPr>
            <p:cNvPr id="5" name="テキスト ボックス 4">
              <a:extLst>
                <a:ext uri="{FF2B5EF4-FFF2-40B4-BE49-F238E27FC236}">
                  <a16:creationId xmlns:a16="http://schemas.microsoft.com/office/drawing/2014/main" id="{DAF5FCEC-52E2-4B92-A596-123AB4AC716E}"/>
                </a:ext>
              </a:extLst>
            </p:cNvPr>
            <p:cNvSpPr txBox="1"/>
            <p:nvPr/>
          </p:nvSpPr>
          <p:spPr>
            <a:xfrm>
              <a:off x="695400" y="3862789"/>
              <a:ext cx="4801314" cy="646331"/>
            </a:xfrm>
            <a:prstGeom prst="rect">
              <a:avLst/>
            </a:prstGeom>
            <a:noFill/>
          </p:spPr>
          <p:txBody>
            <a:bodyPr wrap="none" rtlCol="0">
              <a:spAutoFit/>
            </a:bodyPr>
            <a:lstStyle/>
            <a:p>
              <a:r>
                <a:rPr kumimoji="1" lang="ja-JP" altLang="en-US" sz="3600" dirty="0">
                  <a:solidFill>
                    <a:srgbClr val="FF0000"/>
                  </a:solidFill>
                  <a:latin typeface="HG正楷書体-PRO" panose="03000600000000000000" pitchFamily="66" charset="-128"/>
                  <a:ea typeface="HG正楷書体-PRO" panose="03000600000000000000" pitchFamily="66" charset="-128"/>
                </a:rPr>
                <a:t>トルク</a:t>
              </a:r>
              <a:r>
                <a:rPr kumimoji="1" lang="ja-JP" altLang="en-US" sz="2800" dirty="0">
                  <a:solidFill>
                    <a:srgbClr val="FF0000"/>
                  </a:solidFill>
                  <a:latin typeface="HG正楷書体-PRO" panose="03000600000000000000" pitchFamily="66" charset="-128"/>
                  <a:ea typeface="HG正楷書体-PRO" panose="03000600000000000000" pitchFamily="66" charset="-128"/>
                </a:rPr>
                <a:t>（力のモーメント）</a:t>
              </a:r>
              <a:endParaRPr kumimoji="1" lang="ja-JP" altLang="en-US" sz="3600" dirty="0">
                <a:solidFill>
                  <a:srgbClr val="FF0000"/>
                </a:solidFill>
                <a:latin typeface="HG正楷書体-PRO" panose="03000600000000000000" pitchFamily="66" charset="-128"/>
                <a:ea typeface="HG正楷書体-PRO" panose="03000600000000000000" pitchFamily="66" charset="-128"/>
              </a:endParaRPr>
            </a:p>
          </p:txBody>
        </p:sp>
        <p:cxnSp>
          <p:nvCxnSpPr>
            <p:cNvPr id="7" name="直線コネクタ 6">
              <a:extLst>
                <a:ext uri="{FF2B5EF4-FFF2-40B4-BE49-F238E27FC236}">
                  <a16:creationId xmlns:a16="http://schemas.microsoft.com/office/drawing/2014/main" id="{FF81C167-7380-4C62-ABBA-07AD4D80293E}"/>
                </a:ext>
              </a:extLst>
            </p:cNvPr>
            <p:cNvCxnSpPr/>
            <p:nvPr/>
          </p:nvCxnSpPr>
          <p:spPr>
            <a:xfrm>
              <a:off x="365191" y="3933056"/>
              <a:ext cx="360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4D4EB956-4F5B-4B99-A529-04498571ABC3}"/>
              </a:ext>
            </a:extLst>
          </p:cNvPr>
          <p:cNvGrpSpPr/>
          <p:nvPr/>
        </p:nvGrpSpPr>
        <p:grpSpPr>
          <a:xfrm>
            <a:off x="1487488" y="4869160"/>
            <a:ext cx="10801200" cy="1224136"/>
            <a:chOff x="-2515129" y="2683946"/>
            <a:chExt cx="10801200" cy="1224136"/>
          </a:xfrm>
        </p:grpSpPr>
        <p:sp>
          <p:nvSpPr>
            <p:cNvPr id="10" name="テキスト ボックス 9">
              <a:extLst>
                <a:ext uri="{FF2B5EF4-FFF2-40B4-BE49-F238E27FC236}">
                  <a16:creationId xmlns:a16="http://schemas.microsoft.com/office/drawing/2014/main" id="{F631F64C-C0C5-4D83-9094-7CAF510D45A0}"/>
                </a:ext>
              </a:extLst>
            </p:cNvPr>
            <p:cNvSpPr txBox="1"/>
            <p:nvPr/>
          </p:nvSpPr>
          <p:spPr>
            <a:xfrm>
              <a:off x="3533543" y="2707753"/>
              <a:ext cx="4752528" cy="1200329"/>
            </a:xfrm>
            <a:prstGeom prst="rect">
              <a:avLst/>
            </a:prstGeom>
            <a:noFill/>
          </p:spPr>
          <p:txBody>
            <a:bodyPr wrap="square" rtlCol="0">
              <a:spAutoFit/>
            </a:bodyPr>
            <a:lstStyle/>
            <a:p>
              <a:r>
                <a:rPr lang="ja-JP" altLang="en-US" sz="3600" dirty="0">
                  <a:solidFill>
                    <a:srgbClr val="0070C0"/>
                  </a:solidFill>
                  <a:latin typeface="HG正楷書体-PRO" panose="03000600000000000000" pitchFamily="66" charset="-128"/>
                  <a:ea typeface="HG正楷書体-PRO" panose="03000600000000000000" pitchFamily="66" charset="-128"/>
                </a:rPr>
                <a:t>月</a:t>
              </a:r>
              <a:r>
                <a:rPr lang="en-US" altLang="ja-JP" sz="3600" dirty="0">
                  <a:solidFill>
                    <a:srgbClr val="0070C0"/>
                  </a:solidFill>
                  <a:latin typeface="HG正楷書体-PRO" panose="03000600000000000000" pitchFamily="66" charset="-128"/>
                  <a:ea typeface="HG正楷書体-PRO" panose="03000600000000000000" pitchFamily="66" charset="-128"/>
                </a:rPr>
                <a:t>-</a:t>
              </a:r>
              <a:r>
                <a:rPr lang="ja-JP" altLang="en-US" sz="3600" dirty="0">
                  <a:solidFill>
                    <a:srgbClr val="0070C0"/>
                  </a:solidFill>
                  <a:latin typeface="HG正楷書体-PRO" panose="03000600000000000000" pitchFamily="66" charset="-128"/>
                  <a:ea typeface="HG正楷書体-PRO" panose="03000600000000000000" pitchFamily="66" charset="-128"/>
                </a:rPr>
                <a:t>地球系の力学進化の理解に重要</a:t>
              </a:r>
              <a:endParaRPr kumimoji="1" lang="ja-JP" altLang="en-US" sz="3600" dirty="0">
                <a:solidFill>
                  <a:srgbClr val="0070C0"/>
                </a:solidFill>
                <a:latin typeface="HG正楷書体-PRO" panose="03000600000000000000" pitchFamily="66" charset="-128"/>
                <a:ea typeface="HG正楷書体-PRO" panose="03000600000000000000" pitchFamily="66" charset="-128"/>
              </a:endParaRPr>
            </a:p>
          </p:txBody>
        </p:sp>
        <p:cxnSp>
          <p:nvCxnSpPr>
            <p:cNvPr id="11" name="直線コネクタ 10">
              <a:extLst>
                <a:ext uri="{FF2B5EF4-FFF2-40B4-BE49-F238E27FC236}">
                  <a16:creationId xmlns:a16="http://schemas.microsoft.com/office/drawing/2014/main" id="{B603A79F-4BB3-4BD5-B3CE-4BD83DFD5B29}"/>
                </a:ext>
              </a:extLst>
            </p:cNvPr>
            <p:cNvCxnSpPr>
              <a:cxnSpLocks/>
            </p:cNvCxnSpPr>
            <p:nvPr/>
          </p:nvCxnSpPr>
          <p:spPr>
            <a:xfrm>
              <a:off x="-2515129" y="2683946"/>
              <a:ext cx="633670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2" name="オーディオ 11">
            <a:hlinkClick r:id="" action="ppaction://media"/>
            <a:extLst>
              <a:ext uri="{FF2B5EF4-FFF2-40B4-BE49-F238E27FC236}">
                <a16:creationId xmlns:a16="http://schemas.microsoft.com/office/drawing/2014/main" id="{148E6118-DE62-466B-A912-616973E4E2D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62347432"/>
      </p:ext>
    </p:extLst>
  </p:cSld>
  <p:clrMapOvr>
    <a:masterClrMapping/>
  </p:clrMapOvr>
  <p:transition spd="med" advTm="7883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2"/>
          <p:cNvSpPr>
            <a:spLocks noChangeArrowheads="1"/>
          </p:cNvSpPr>
          <p:nvPr/>
        </p:nvSpPr>
        <p:spPr bwMode="auto">
          <a:xfrm>
            <a:off x="4439146" y="3213100"/>
            <a:ext cx="431800" cy="433388"/>
          </a:xfrm>
          <a:prstGeom prst="ellipse">
            <a:avLst/>
          </a:prstGeom>
          <a:gradFill rotWithShape="1">
            <a:gsLst>
              <a:gs pos="0">
                <a:schemeClr val="accent1"/>
              </a:gs>
              <a:gs pos="100000">
                <a:srgbClr val="000066"/>
              </a:gs>
              <a:gs pos="100000">
                <a:srgbClr val="000066"/>
              </a:gs>
            </a:gsLst>
            <a:path path="shape">
              <a:fillToRect l="50000" t="50000" r="50000" b="50000"/>
            </a:path>
          </a:gradFill>
          <a:ln w="9525">
            <a:noFill/>
            <a:round/>
            <a:headEnd/>
            <a:tailEnd/>
          </a:ln>
        </p:spPr>
        <p:txBody>
          <a:bodyPr wrap="none" anchor="ctr"/>
          <a:lstStyle/>
          <a:p>
            <a:pPr>
              <a:defRPr/>
            </a:pPr>
            <a:endParaRPr lang="ja-JP" altLang="en-US"/>
          </a:p>
        </p:txBody>
      </p:sp>
      <p:sp>
        <p:nvSpPr>
          <p:cNvPr id="357379" name="Oval 3"/>
          <p:cNvSpPr>
            <a:spLocks noChangeArrowheads="1"/>
          </p:cNvSpPr>
          <p:nvPr/>
        </p:nvSpPr>
        <p:spPr bwMode="auto">
          <a:xfrm>
            <a:off x="4510584" y="2205038"/>
            <a:ext cx="144463" cy="14446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44036" name="Text Box 4"/>
          <p:cNvSpPr txBox="1">
            <a:spLocks noChangeArrowheads="1"/>
          </p:cNvSpPr>
          <p:nvPr/>
        </p:nvSpPr>
        <p:spPr bwMode="auto">
          <a:xfrm>
            <a:off x="2186678" y="211812"/>
            <a:ext cx="8462573" cy="1077218"/>
          </a:xfrm>
          <a:prstGeom prst="rect">
            <a:avLst/>
          </a:prstGeom>
          <a:noFill/>
          <a:ln w="9525">
            <a:noFill/>
            <a:miter lim="800000"/>
            <a:headEnd/>
            <a:tailEnd/>
          </a:ln>
        </p:spPr>
        <p:txBody>
          <a:bodyPr wrap="none">
            <a:spAutoFit/>
          </a:bodyPr>
          <a:lstStyle/>
          <a:p>
            <a:r>
              <a:rPr lang="ja-JP" altLang="en-US" sz="3600" dirty="0">
                <a:solidFill>
                  <a:schemeClr val="accent1"/>
                </a:solidFill>
                <a:latin typeface="Comic Sans MS" panose="030F0702030302020204" pitchFamily="66" charset="0"/>
                <a:ea typeface="HGP教科書体" panose="02020600000000000000" pitchFamily="18" charset="-128"/>
              </a:rPr>
              <a:t>太陽輻射圧による摂動：離心率の増加</a:t>
            </a:r>
            <a:endParaRPr lang="en-US" altLang="ja-JP" sz="3600" dirty="0">
              <a:solidFill>
                <a:schemeClr val="accent1"/>
              </a:solidFill>
              <a:latin typeface="Comic Sans MS" panose="030F0702030302020204" pitchFamily="66" charset="0"/>
              <a:ea typeface="HGP教科書体" panose="02020600000000000000" pitchFamily="18" charset="-128"/>
            </a:endParaRPr>
          </a:p>
          <a:p>
            <a:r>
              <a:rPr lang="en-US" altLang="ja-JP" sz="2000" dirty="0">
                <a:solidFill>
                  <a:schemeClr val="accent1"/>
                </a:solidFill>
                <a:latin typeface="Comic Sans MS" panose="030F0702030302020204" pitchFamily="66" charset="0"/>
                <a:ea typeface="HGP教科書体" panose="02020600000000000000" pitchFamily="18" charset="-128"/>
              </a:rPr>
              <a:t>Perturbation by solar radiation pressure: Increase in </a:t>
            </a:r>
            <a:r>
              <a:rPr lang="en-US" altLang="ja-JP" sz="2800" i="1" dirty="0">
                <a:solidFill>
                  <a:srgbClr val="FFFF00"/>
                </a:solidFill>
                <a:latin typeface="Times New Roman" panose="02020603050405020304" pitchFamily="18" charset="0"/>
                <a:ea typeface="HGP教科書体" panose="02020600000000000000" pitchFamily="18" charset="-128"/>
                <a:cs typeface="Times New Roman" panose="02020603050405020304" pitchFamily="18" charset="0"/>
              </a:rPr>
              <a:t>e</a:t>
            </a:r>
            <a:r>
              <a:rPr lang="en-US" altLang="ja-JP" sz="2000" i="1" dirty="0">
                <a:solidFill>
                  <a:schemeClr val="accent1"/>
                </a:solidFill>
                <a:latin typeface="Comic Sans MS" panose="030F0702030302020204" pitchFamily="66" charset="0"/>
                <a:ea typeface="HGP教科書体" panose="02020600000000000000" pitchFamily="18" charset="-128"/>
                <a:cs typeface="Times New Roman" pitchFamily="18" charset="0"/>
              </a:rPr>
              <a:t> </a:t>
            </a:r>
            <a:r>
              <a:rPr lang="en-US" altLang="ja-JP" sz="2000" dirty="0">
                <a:solidFill>
                  <a:schemeClr val="accent1"/>
                </a:solidFill>
                <a:latin typeface="Comic Sans MS" panose="030F0702030302020204" pitchFamily="66" charset="0"/>
                <a:ea typeface="HGP教科書体" panose="02020600000000000000" pitchFamily="18" charset="-128"/>
                <a:cs typeface="Times New Roman" pitchFamily="18" charset="0"/>
              </a:rPr>
              <a:t>(eccentricity)</a:t>
            </a:r>
            <a:endParaRPr lang="ja-JP" altLang="en-US" sz="2000" dirty="0">
              <a:solidFill>
                <a:schemeClr val="accent1"/>
              </a:solidFill>
              <a:latin typeface="Comic Sans MS" panose="030F0702030302020204" pitchFamily="66" charset="0"/>
              <a:ea typeface="HGP教科書体" panose="02020600000000000000" pitchFamily="18" charset="-128"/>
              <a:cs typeface="Times New Roman" pitchFamily="18" charset="0"/>
            </a:endParaRPr>
          </a:p>
        </p:txBody>
      </p:sp>
      <p:grpSp>
        <p:nvGrpSpPr>
          <p:cNvPr id="2" name="Group 6"/>
          <p:cNvGrpSpPr>
            <a:grpSpLocks/>
          </p:cNvGrpSpPr>
          <p:nvPr/>
        </p:nvGrpSpPr>
        <p:grpSpPr bwMode="auto">
          <a:xfrm>
            <a:off x="9552384" y="3170309"/>
            <a:ext cx="762000" cy="762000"/>
            <a:chOff x="432" y="2772"/>
            <a:chExt cx="480" cy="480"/>
          </a:xfrm>
        </p:grpSpPr>
        <p:sp>
          <p:nvSpPr>
            <p:cNvPr id="44048" name="AutoShape 7"/>
            <p:cNvSpPr>
              <a:spLocks noChangeArrowheads="1"/>
            </p:cNvSpPr>
            <p:nvPr/>
          </p:nvSpPr>
          <p:spPr bwMode="auto">
            <a:xfrm>
              <a:off x="432" y="2772"/>
              <a:ext cx="480" cy="480"/>
            </a:xfrm>
            <a:prstGeom prst="star16">
              <a:avLst>
                <a:gd name="adj" fmla="val 37500"/>
              </a:avLst>
            </a:prstGeom>
            <a:gradFill rotWithShape="0">
              <a:gsLst>
                <a:gs pos="0">
                  <a:srgbClr val="FFFF66"/>
                </a:gs>
                <a:gs pos="100000">
                  <a:srgbClr val="000038"/>
                </a:gs>
              </a:gsLst>
              <a:path path="shape">
                <a:fillToRect l="50000" t="50000" r="50000" b="50000"/>
              </a:path>
            </a:gradFill>
            <a:ln w="9525">
              <a:noFill/>
              <a:miter lim="800000"/>
              <a:headEnd/>
              <a:tailEnd/>
            </a:ln>
          </p:spPr>
          <p:txBody>
            <a:bodyPr wrap="none" anchor="ctr"/>
            <a:lstStyle/>
            <a:p>
              <a:endParaRPr lang="ja-JP" altLang="en-US"/>
            </a:p>
          </p:txBody>
        </p:sp>
        <p:sp>
          <p:nvSpPr>
            <p:cNvPr id="44049" name="Oval 8"/>
            <p:cNvSpPr>
              <a:spLocks noChangeArrowheads="1"/>
            </p:cNvSpPr>
            <p:nvPr/>
          </p:nvSpPr>
          <p:spPr bwMode="auto">
            <a:xfrm>
              <a:off x="553" y="2892"/>
              <a:ext cx="241" cy="241"/>
            </a:xfrm>
            <a:prstGeom prst="ellipse">
              <a:avLst/>
            </a:prstGeom>
            <a:solidFill>
              <a:srgbClr val="FFFF00"/>
            </a:solidFill>
            <a:ln w="9525">
              <a:noFill/>
              <a:round/>
              <a:headEnd/>
              <a:tailEnd/>
            </a:ln>
          </p:spPr>
          <p:txBody>
            <a:bodyPr wrap="none" anchor="ctr"/>
            <a:lstStyle/>
            <a:p>
              <a:endParaRPr lang="ja-JP" altLang="en-US"/>
            </a:p>
          </p:txBody>
        </p:sp>
      </p:grpSp>
      <p:sp>
        <p:nvSpPr>
          <p:cNvPr id="357385" name="Oval 9"/>
          <p:cNvSpPr>
            <a:spLocks noChangeArrowheads="1"/>
          </p:cNvSpPr>
          <p:nvPr/>
        </p:nvSpPr>
        <p:spPr bwMode="auto">
          <a:xfrm>
            <a:off x="3502521" y="2276475"/>
            <a:ext cx="2305050" cy="2305050"/>
          </a:xfrm>
          <a:prstGeom prst="ellipse">
            <a:avLst/>
          </a:prstGeom>
          <a:noFill/>
          <a:ln w="9525">
            <a:solidFill>
              <a:schemeClr val="bg2"/>
            </a:solidFill>
            <a:prstDash val="dash"/>
            <a:round/>
            <a:headEnd/>
            <a:tailEnd/>
          </a:ln>
        </p:spPr>
        <p:txBody>
          <a:bodyPr wrap="none" anchor="ctr"/>
          <a:lstStyle/>
          <a:p>
            <a:endParaRPr lang="ja-JP" altLang="en-US"/>
          </a:p>
        </p:txBody>
      </p:sp>
      <p:sp>
        <p:nvSpPr>
          <p:cNvPr id="357386" name="Oval 10"/>
          <p:cNvSpPr>
            <a:spLocks noChangeArrowheads="1"/>
          </p:cNvSpPr>
          <p:nvPr/>
        </p:nvSpPr>
        <p:spPr bwMode="auto">
          <a:xfrm>
            <a:off x="3791447" y="2708275"/>
            <a:ext cx="1728787" cy="2736850"/>
          </a:xfrm>
          <a:prstGeom prst="ellipse">
            <a:avLst/>
          </a:prstGeom>
          <a:noFill/>
          <a:ln w="9525">
            <a:solidFill>
              <a:schemeClr val="bg2"/>
            </a:solidFill>
            <a:prstDash val="dash"/>
            <a:round/>
            <a:headEnd/>
            <a:tailEnd/>
          </a:ln>
        </p:spPr>
        <p:txBody>
          <a:bodyPr wrap="none" anchor="ctr"/>
          <a:lstStyle/>
          <a:p>
            <a:endParaRPr lang="ja-JP" altLang="en-US"/>
          </a:p>
        </p:txBody>
      </p:sp>
      <p:sp>
        <p:nvSpPr>
          <p:cNvPr id="357387" name="Oval 11"/>
          <p:cNvSpPr>
            <a:spLocks noChangeArrowheads="1"/>
          </p:cNvSpPr>
          <p:nvPr/>
        </p:nvSpPr>
        <p:spPr bwMode="auto">
          <a:xfrm>
            <a:off x="4007346" y="3141664"/>
            <a:ext cx="1223962" cy="2808287"/>
          </a:xfrm>
          <a:prstGeom prst="ellipse">
            <a:avLst/>
          </a:prstGeom>
          <a:noFill/>
          <a:ln w="9525">
            <a:solidFill>
              <a:schemeClr val="bg2"/>
            </a:solidFill>
            <a:prstDash val="dash"/>
            <a:round/>
            <a:headEnd/>
            <a:tailEnd/>
          </a:ln>
        </p:spPr>
        <p:txBody>
          <a:bodyPr wrap="none" anchor="ctr"/>
          <a:lstStyle/>
          <a:p>
            <a:endParaRPr lang="ja-JP" altLang="en-US"/>
          </a:p>
        </p:txBody>
      </p:sp>
      <p:grpSp>
        <p:nvGrpSpPr>
          <p:cNvPr id="3" name="Group 18"/>
          <p:cNvGrpSpPr>
            <a:grpSpLocks/>
          </p:cNvGrpSpPr>
          <p:nvPr/>
        </p:nvGrpSpPr>
        <p:grpSpPr bwMode="auto">
          <a:xfrm>
            <a:off x="5950446" y="2060575"/>
            <a:ext cx="1009650" cy="3600450"/>
            <a:chOff x="3469" y="1298"/>
            <a:chExt cx="636" cy="2268"/>
          </a:xfrm>
        </p:grpSpPr>
        <p:sp>
          <p:nvSpPr>
            <p:cNvPr id="44042" name="Line 12"/>
            <p:cNvSpPr>
              <a:spLocks noChangeShapeType="1"/>
            </p:cNvSpPr>
            <p:nvPr/>
          </p:nvSpPr>
          <p:spPr bwMode="auto">
            <a:xfrm flipH="1">
              <a:off x="3469" y="1298"/>
              <a:ext cx="499" cy="0"/>
            </a:xfrm>
            <a:prstGeom prst="line">
              <a:avLst/>
            </a:prstGeom>
            <a:noFill/>
            <a:ln w="38100">
              <a:solidFill>
                <a:srgbClr val="FF3300"/>
              </a:solidFill>
              <a:round/>
              <a:headEnd/>
              <a:tailEnd type="triangle" w="med" len="med"/>
            </a:ln>
          </p:spPr>
          <p:txBody>
            <a:bodyPr/>
            <a:lstStyle/>
            <a:p>
              <a:endParaRPr lang="ja-JP" altLang="en-US"/>
            </a:p>
          </p:txBody>
        </p:sp>
        <p:sp>
          <p:nvSpPr>
            <p:cNvPr id="44043" name="Line 13"/>
            <p:cNvSpPr>
              <a:spLocks noChangeShapeType="1"/>
            </p:cNvSpPr>
            <p:nvPr/>
          </p:nvSpPr>
          <p:spPr bwMode="auto">
            <a:xfrm flipH="1">
              <a:off x="3515" y="2205"/>
              <a:ext cx="499" cy="0"/>
            </a:xfrm>
            <a:prstGeom prst="line">
              <a:avLst/>
            </a:prstGeom>
            <a:noFill/>
            <a:ln w="38100">
              <a:solidFill>
                <a:srgbClr val="FF3300"/>
              </a:solidFill>
              <a:round/>
              <a:headEnd/>
              <a:tailEnd type="triangle" w="med" len="med"/>
            </a:ln>
          </p:spPr>
          <p:txBody>
            <a:bodyPr/>
            <a:lstStyle/>
            <a:p>
              <a:endParaRPr lang="ja-JP" altLang="en-US"/>
            </a:p>
          </p:txBody>
        </p:sp>
        <p:sp>
          <p:nvSpPr>
            <p:cNvPr id="44044" name="Line 14"/>
            <p:cNvSpPr>
              <a:spLocks noChangeShapeType="1"/>
            </p:cNvSpPr>
            <p:nvPr/>
          </p:nvSpPr>
          <p:spPr bwMode="auto">
            <a:xfrm flipH="1">
              <a:off x="3514" y="1752"/>
              <a:ext cx="499" cy="0"/>
            </a:xfrm>
            <a:prstGeom prst="line">
              <a:avLst/>
            </a:prstGeom>
            <a:noFill/>
            <a:ln w="38100">
              <a:solidFill>
                <a:srgbClr val="FF3300"/>
              </a:solidFill>
              <a:round/>
              <a:headEnd/>
              <a:tailEnd type="triangle" w="med" len="med"/>
            </a:ln>
          </p:spPr>
          <p:txBody>
            <a:bodyPr/>
            <a:lstStyle/>
            <a:p>
              <a:endParaRPr lang="ja-JP" altLang="en-US"/>
            </a:p>
          </p:txBody>
        </p:sp>
        <p:sp>
          <p:nvSpPr>
            <p:cNvPr id="44045" name="Line 15"/>
            <p:cNvSpPr>
              <a:spLocks noChangeShapeType="1"/>
            </p:cNvSpPr>
            <p:nvPr/>
          </p:nvSpPr>
          <p:spPr bwMode="auto">
            <a:xfrm flipH="1">
              <a:off x="3560" y="2659"/>
              <a:ext cx="499" cy="0"/>
            </a:xfrm>
            <a:prstGeom prst="line">
              <a:avLst/>
            </a:prstGeom>
            <a:noFill/>
            <a:ln w="38100">
              <a:solidFill>
                <a:srgbClr val="FF3300"/>
              </a:solidFill>
              <a:round/>
              <a:headEnd/>
              <a:tailEnd type="triangle" w="med" len="med"/>
            </a:ln>
          </p:spPr>
          <p:txBody>
            <a:bodyPr/>
            <a:lstStyle/>
            <a:p>
              <a:endParaRPr lang="ja-JP" altLang="en-US"/>
            </a:p>
          </p:txBody>
        </p:sp>
        <p:sp>
          <p:nvSpPr>
            <p:cNvPr id="44046" name="Line 16"/>
            <p:cNvSpPr>
              <a:spLocks noChangeShapeType="1"/>
            </p:cNvSpPr>
            <p:nvPr/>
          </p:nvSpPr>
          <p:spPr bwMode="auto">
            <a:xfrm flipH="1">
              <a:off x="3561" y="3112"/>
              <a:ext cx="499" cy="0"/>
            </a:xfrm>
            <a:prstGeom prst="line">
              <a:avLst/>
            </a:prstGeom>
            <a:noFill/>
            <a:ln w="38100">
              <a:solidFill>
                <a:srgbClr val="FF3300"/>
              </a:solidFill>
              <a:round/>
              <a:headEnd/>
              <a:tailEnd type="triangle" w="med" len="med"/>
            </a:ln>
          </p:spPr>
          <p:txBody>
            <a:bodyPr/>
            <a:lstStyle/>
            <a:p>
              <a:endParaRPr lang="ja-JP" altLang="en-US"/>
            </a:p>
          </p:txBody>
        </p:sp>
        <p:sp>
          <p:nvSpPr>
            <p:cNvPr id="44047" name="Line 17"/>
            <p:cNvSpPr>
              <a:spLocks noChangeShapeType="1"/>
            </p:cNvSpPr>
            <p:nvPr/>
          </p:nvSpPr>
          <p:spPr bwMode="auto">
            <a:xfrm flipH="1">
              <a:off x="3606" y="3566"/>
              <a:ext cx="499" cy="0"/>
            </a:xfrm>
            <a:prstGeom prst="line">
              <a:avLst/>
            </a:prstGeom>
            <a:noFill/>
            <a:ln w="38100">
              <a:solidFill>
                <a:srgbClr val="FF3300"/>
              </a:solidFill>
              <a:round/>
              <a:headEnd/>
              <a:tailEnd type="triangle" w="med" len="med"/>
            </a:ln>
          </p:spPr>
          <p:txBody>
            <a:bodyPr/>
            <a:lstStyle/>
            <a:p>
              <a:endParaRPr lang="ja-JP" altLang="en-US"/>
            </a:p>
          </p:txBody>
        </p:sp>
      </p:grpSp>
      <p:sp>
        <p:nvSpPr>
          <p:cNvPr id="4" name="テキスト ボックス 3"/>
          <p:cNvSpPr txBox="1"/>
          <p:nvPr/>
        </p:nvSpPr>
        <p:spPr>
          <a:xfrm>
            <a:off x="1911708" y="2023379"/>
            <a:ext cx="2185214" cy="461665"/>
          </a:xfrm>
          <a:prstGeom prst="rect">
            <a:avLst/>
          </a:prstGeom>
          <a:noFill/>
        </p:spPr>
        <p:txBody>
          <a:bodyPr wrap="none" rtlCol="0">
            <a:spAutoFit/>
          </a:bodyPr>
          <a:lstStyle/>
          <a:p>
            <a:r>
              <a:rPr lang="ja-JP" altLang="en-US" sz="2400" dirty="0">
                <a:solidFill>
                  <a:srgbClr val="FFFF00"/>
                </a:solidFill>
                <a:latin typeface="Comic Sans MS" panose="030F0702030302020204" pitchFamily="66" charset="0"/>
                <a:ea typeface="HGP教科書体" panose="02020600000000000000" pitchFamily="18" charset="-128"/>
              </a:rPr>
              <a:t>加速</a:t>
            </a:r>
            <a:r>
              <a:rPr lang="ja-JP" altLang="en-US" dirty="0">
                <a:solidFill>
                  <a:srgbClr val="FFFF00"/>
                </a:solidFill>
                <a:latin typeface="Comic Sans MS" panose="030F0702030302020204" pitchFamily="66" charset="0"/>
                <a:ea typeface="HGP教科書体" panose="02020600000000000000" pitchFamily="18" charset="-128"/>
              </a:rPr>
              <a:t> </a:t>
            </a:r>
            <a:r>
              <a:rPr lang="en-US" altLang="ja-JP" dirty="0">
                <a:solidFill>
                  <a:srgbClr val="FFFF00"/>
                </a:solidFill>
                <a:latin typeface="Comic Sans MS" panose="030F0702030302020204" pitchFamily="66" charset="0"/>
                <a:ea typeface="HGP教科書体" panose="02020600000000000000" pitchFamily="18" charset="-128"/>
              </a:rPr>
              <a:t>acceleration</a:t>
            </a:r>
            <a:endParaRPr kumimoji="1" lang="ja-JP" altLang="en-US" dirty="0">
              <a:solidFill>
                <a:srgbClr val="FFFF00"/>
              </a:solidFill>
              <a:latin typeface="Comic Sans MS" panose="030F0702030302020204" pitchFamily="66" charset="0"/>
              <a:ea typeface="HGP教科書体" panose="02020600000000000000" pitchFamily="18" charset="-128"/>
            </a:endParaRPr>
          </a:p>
        </p:txBody>
      </p:sp>
      <p:sp>
        <p:nvSpPr>
          <p:cNvPr id="19" name="テキスト ボックス 18"/>
          <p:cNvSpPr txBox="1"/>
          <p:nvPr/>
        </p:nvSpPr>
        <p:spPr>
          <a:xfrm>
            <a:off x="1783468" y="4400923"/>
            <a:ext cx="2210862" cy="461665"/>
          </a:xfrm>
          <a:prstGeom prst="rect">
            <a:avLst/>
          </a:prstGeom>
          <a:noFill/>
        </p:spPr>
        <p:txBody>
          <a:bodyPr wrap="none" rtlCol="0">
            <a:spAutoFit/>
          </a:bodyPr>
          <a:lstStyle/>
          <a:p>
            <a:r>
              <a:rPr lang="ja-JP" altLang="en-US" sz="2400" dirty="0">
                <a:solidFill>
                  <a:srgbClr val="FFFF00"/>
                </a:solidFill>
                <a:latin typeface="Comic Sans MS" panose="030F0702030302020204" pitchFamily="66" charset="0"/>
                <a:ea typeface="HGP教科書体" panose="02020600000000000000" pitchFamily="18" charset="-128"/>
              </a:rPr>
              <a:t>減速</a:t>
            </a:r>
            <a:r>
              <a:rPr lang="ja-JP" altLang="en-US" dirty="0">
                <a:solidFill>
                  <a:srgbClr val="FFFF00"/>
                </a:solidFill>
                <a:latin typeface="Comic Sans MS" panose="030F0702030302020204" pitchFamily="66" charset="0"/>
                <a:ea typeface="HGP教科書体" panose="02020600000000000000" pitchFamily="18" charset="-128"/>
              </a:rPr>
              <a:t> </a:t>
            </a:r>
            <a:r>
              <a:rPr lang="en-US" altLang="ja-JP" dirty="0">
                <a:solidFill>
                  <a:srgbClr val="FFFF00"/>
                </a:solidFill>
                <a:latin typeface="Comic Sans MS" panose="030F0702030302020204" pitchFamily="66" charset="0"/>
                <a:ea typeface="HGP教科書体" panose="02020600000000000000" pitchFamily="18" charset="-128"/>
              </a:rPr>
              <a:t>deceleration</a:t>
            </a:r>
            <a:endParaRPr kumimoji="1" lang="ja-JP" altLang="en-US" dirty="0">
              <a:solidFill>
                <a:srgbClr val="FFFF00"/>
              </a:solidFill>
              <a:latin typeface="Comic Sans MS" panose="030F0702030302020204" pitchFamily="66" charset="0"/>
              <a:ea typeface="HGP教科書体" panose="02020600000000000000" pitchFamily="18" charset="-128"/>
            </a:endParaRPr>
          </a:p>
        </p:txBody>
      </p:sp>
      <p:sp>
        <p:nvSpPr>
          <p:cNvPr id="20" name="テキスト ボックス 19">
            <a:extLst>
              <a:ext uri="{FF2B5EF4-FFF2-40B4-BE49-F238E27FC236}">
                <a16:creationId xmlns:a16="http://schemas.microsoft.com/office/drawing/2014/main" id="{48EC858A-713A-4BA1-90B3-D3B0742EBEF0}"/>
              </a:ext>
            </a:extLst>
          </p:cNvPr>
          <p:cNvSpPr txBox="1"/>
          <p:nvPr/>
        </p:nvSpPr>
        <p:spPr>
          <a:xfrm>
            <a:off x="2962210" y="3836988"/>
            <a:ext cx="8717692" cy="2677656"/>
          </a:xfrm>
          <a:prstGeom prst="rect">
            <a:avLst/>
          </a:prstGeom>
          <a:solidFill>
            <a:schemeClr val="accent5">
              <a:lumMod val="25000"/>
            </a:schemeClr>
          </a:solidFill>
          <a:ln w="152400">
            <a:solidFill>
              <a:srgbClr val="663300"/>
            </a:solidFill>
          </a:ln>
        </p:spPr>
        <p:txBody>
          <a:bodyPr wrap="square" rtlCol="0">
            <a:spAutoFit/>
          </a:bodyPr>
          <a:lstStyle/>
          <a:p>
            <a:r>
              <a:rPr lang="ja-JP" altLang="en-US" sz="3600" dirty="0">
                <a:solidFill>
                  <a:srgbClr val="FFFF00"/>
                </a:solidFill>
                <a:latin typeface="HG正楷書体-PRO" panose="03000600000000000000" pitchFamily="66" charset="-128"/>
                <a:ea typeface="HG正楷書体-PRO" panose="03000600000000000000" pitchFamily="66" charset="-128"/>
              </a:rPr>
              <a:t>　</a:t>
            </a:r>
            <a:r>
              <a:rPr lang="ja-JP" altLang="en-US" sz="2800" dirty="0">
                <a:solidFill>
                  <a:srgbClr val="FFFF00"/>
                </a:solidFill>
                <a:latin typeface="HG正楷書体-PRO" panose="03000600000000000000" pitchFamily="66" charset="-128"/>
                <a:ea typeface="HG正楷書体-PRO" panose="03000600000000000000" pitchFamily="66" charset="-128"/>
              </a:rPr>
              <a:t>　</a:t>
            </a:r>
            <a:endParaRPr lang="en-US" altLang="ja-JP" sz="3600" dirty="0">
              <a:solidFill>
                <a:srgbClr val="FFFF00"/>
              </a:solidFill>
              <a:latin typeface="HG正楷書体-PRO" panose="03000600000000000000" pitchFamily="66" charset="-128"/>
              <a:ea typeface="HG正楷書体-PRO" panose="03000600000000000000" pitchFamily="66" charset="-128"/>
            </a:endParaRPr>
          </a:p>
          <a:p>
            <a:r>
              <a:rPr lang="ja-JP" altLang="en-US" sz="3600" dirty="0">
                <a:solidFill>
                  <a:srgbClr val="FFFF00"/>
                </a:solidFill>
                <a:latin typeface="HG正楷書体-PRO" panose="03000600000000000000" pitchFamily="66" charset="-128"/>
                <a:ea typeface="HG正楷書体-PRO" panose="03000600000000000000" pitchFamily="66" charset="-128"/>
              </a:rPr>
              <a:t>　衛星軌道はメンテ必要</a:t>
            </a:r>
            <a:r>
              <a:rPr lang="ja-JP" altLang="en-US" sz="2800" dirty="0">
                <a:solidFill>
                  <a:schemeClr val="bg1">
                    <a:lumMod val="95000"/>
                  </a:schemeClr>
                </a:solidFill>
                <a:latin typeface="HG正楷書体-PRO" panose="03000600000000000000" pitchFamily="66" charset="-128"/>
                <a:ea typeface="HG正楷書体-PRO" panose="03000600000000000000" pitchFamily="66" charset="-128"/>
              </a:rPr>
              <a:t>（墜落しないよう）</a:t>
            </a:r>
            <a:endParaRPr lang="en-US" altLang="ja-JP" sz="3600" dirty="0">
              <a:solidFill>
                <a:schemeClr val="bg1">
                  <a:lumMod val="95000"/>
                </a:schemeClr>
              </a:solidFill>
              <a:latin typeface="HG正楷書体-PRO" panose="03000600000000000000" pitchFamily="66" charset="-128"/>
              <a:ea typeface="HG正楷書体-PRO" panose="03000600000000000000" pitchFamily="66" charset="-128"/>
            </a:endParaRPr>
          </a:p>
          <a:p>
            <a:r>
              <a:rPr kumimoji="1" lang="ja-JP" altLang="en-US" sz="3600" dirty="0">
                <a:solidFill>
                  <a:srgbClr val="FFFF00"/>
                </a:solidFill>
                <a:latin typeface="HG正楷書体-PRO" panose="03000600000000000000" pitchFamily="66" charset="-128"/>
                <a:ea typeface="HG正楷書体-PRO" panose="03000600000000000000" pitchFamily="66" charset="-128"/>
              </a:rPr>
              <a:t>　他にも様々な軌道摂動</a:t>
            </a:r>
            <a:endParaRPr kumimoji="1" lang="en-US" altLang="ja-JP" sz="3600" dirty="0">
              <a:solidFill>
                <a:srgbClr val="FFFF00"/>
              </a:solidFill>
              <a:latin typeface="HG正楷書体-PRO" panose="03000600000000000000" pitchFamily="66" charset="-128"/>
              <a:ea typeface="HG正楷書体-PRO" panose="03000600000000000000" pitchFamily="66" charset="-128"/>
            </a:endParaRPr>
          </a:p>
          <a:p>
            <a:r>
              <a:rPr lang="en-US" altLang="ja-JP" sz="3600" dirty="0">
                <a:solidFill>
                  <a:srgbClr val="FFFF00"/>
                </a:solidFill>
                <a:latin typeface="HG正楷書体-PRO" panose="03000600000000000000" pitchFamily="66" charset="-128"/>
                <a:ea typeface="HG正楷書体-PRO" panose="03000600000000000000" pitchFamily="66" charset="-128"/>
              </a:rPr>
              <a:t>	</a:t>
            </a:r>
            <a:r>
              <a:rPr lang="ja-JP" altLang="en-US" sz="2800" dirty="0">
                <a:solidFill>
                  <a:schemeClr val="bg1">
                    <a:lumMod val="95000"/>
                  </a:schemeClr>
                </a:solidFill>
                <a:latin typeface="HG正楷書体-PRO" panose="03000600000000000000" pitchFamily="66" charset="-128"/>
                <a:ea typeface="HG正楷書体-PRO" panose="03000600000000000000" pitchFamily="66" charset="-128"/>
              </a:rPr>
              <a:t>月の引力、地球重力非対称成分等</a:t>
            </a:r>
            <a:endParaRPr lang="en-US" altLang="ja-JP" sz="2800" dirty="0">
              <a:solidFill>
                <a:schemeClr val="bg1">
                  <a:lumMod val="95000"/>
                </a:schemeClr>
              </a:solidFill>
              <a:latin typeface="HG正楷書体-PRO" panose="03000600000000000000" pitchFamily="66" charset="-128"/>
              <a:ea typeface="HG正楷書体-PRO" panose="03000600000000000000" pitchFamily="66" charset="-128"/>
            </a:endParaRPr>
          </a:p>
          <a:p>
            <a:endParaRPr kumimoji="1" lang="ja-JP" altLang="en-US" sz="2400" dirty="0">
              <a:solidFill>
                <a:schemeClr val="bg1">
                  <a:lumMod val="95000"/>
                </a:schemeClr>
              </a:solidFill>
              <a:latin typeface="HG正楷書体-PRO" panose="03000600000000000000" pitchFamily="66" charset="-128"/>
              <a:ea typeface="HG正楷書体-PRO" panose="03000600000000000000" pitchFamily="66" charset="-128"/>
            </a:endParaRPr>
          </a:p>
        </p:txBody>
      </p:sp>
      <p:pic>
        <p:nvPicPr>
          <p:cNvPr id="5" name="オーディオ 4">
            <a:hlinkClick r:id="" action="ppaction://media"/>
            <a:extLst>
              <a:ext uri="{FF2B5EF4-FFF2-40B4-BE49-F238E27FC236}">
                <a16:creationId xmlns:a16="http://schemas.microsoft.com/office/drawing/2014/main" id="{09A3955E-2AD8-4B21-A154-DC13B8E114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72294353"/>
      </p:ext>
    </p:extLst>
  </p:cSld>
  <p:clrMapOvr>
    <a:masterClrMapping/>
  </p:clrMapOvr>
  <p:transition spd="med" advTm="12753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357379"/>
                                        </p:tgtEl>
                                        <p:attrNameLst>
                                          <p:attrName>style.visibility</p:attrName>
                                        </p:attrNameLst>
                                      </p:cBhvr>
                                      <p:to>
                                        <p:strVal val="visible"/>
                                      </p:to>
                                    </p:set>
                                    <p:animEffect transition="in" filter="fade">
                                      <p:cBhvr>
                                        <p:cTn id="9" dur="2000"/>
                                        <p:tgtEl>
                                          <p:spTgt spid="357379"/>
                                        </p:tgtEl>
                                      </p:cBhvr>
                                    </p:animEffect>
                                  </p:childTnLst>
                                </p:cTn>
                              </p:par>
                              <p:par>
                                <p:cTn id="10" presetID="1" presetClass="path" presetSubtype="0" repeatCount="indefinite" fill="hold" grpId="1" nodeType="withEffect">
                                  <p:stCondLst>
                                    <p:cond delay="0"/>
                                  </p:stCondLst>
                                  <p:childTnLst>
                                    <p:animMotion origin="layout" path="M 0.00443 -4.44444E-6 C 0.05912 -4.44444E-6 0.10391 0.07477 0.10391 0.16575 C 0.10391 0.25787 0.05912 0.33172 0.00443 0.33172 C -0.05026 0.33172 -0.09427 0.25787 -0.09427 0.16575 C -0.09427 0.07477 -0.05026 -4.44444E-6 0.00443 -4.44444E-6 Z " pathEditMode="fixed" rAng="0" ptsTypes="AAAAA">
                                      <p:cBhvr>
                                        <p:cTn id="11" dur="3000" spd="-100000" fill="hold"/>
                                        <p:tgtEl>
                                          <p:spTgt spid="357379"/>
                                        </p:tgtEl>
                                        <p:attrNameLst>
                                          <p:attrName>ppt_x</p:attrName>
                                          <p:attrName>ppt_y</p:attrName>
                                        </p:attrNameLst>
                                      </p:cBhvr>
                                      <p:rCtr x="39" y="16574"/>
                                    </p:animMotion>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57385"/>
                                        </p:tgtEl>
                                        <p:attrNameLst>
                                          <p:attrName>style.visibility</p:attrName>
                                        </p:attrNameLst>
                                      </p:cBhvr>
                                      <p:to>
                                        <p:strVal val="visible"/>
                                      </p:to>
                                    </p:set>
                                    <p:animEffect transition="in" filter="fade">
                                      <p:cBhvr>
                                        <p:cTn id="15" dur="1000"/>
                                        <p:tgtEl>
                                          <p:spTgt spid="3573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2500"/>
                            </p:stCondLst>
                            <p:childTnLst>
                              <p:par>
                                <p:cTn id="32" presetID="1" presetClass="path" presetSubtype="0" repeatCount="indefinite" fill="hold" grpId="2" nodeType="afterEffect">
                                  <p:stCondLst>
                                    <p:cond delay="0"/>
                                  </p:stCondLst>
                                  <p:endCondLst>
                                    <p:cond evt="onNext" delay="0">
                                      <p:tgtEl>
                                        <p:sldTgt/>
                                      </p:tgtEl>
                                    </p:cond>
                                  </p:endCondLst>
                                  <p:childTnLst>
                                    <p:animMotion origin="layout" path="M 0.00586 0.06297 C -0.03333 0.06297 -0.06484 0.15162 -0.06484 0.26088 C -0.06484 0.36991 -0.03333 0.45903 0.00586 0.45903 C 0.04479 0.45903 0.07695 0.36991 0.07695 0.26088 C 0.07695 0.15162 0.04479 0.06297 0.00586 0.06297 Z " pathEditMode="relative" rAng="0" ptsTypes="AAAAA">
                                      <p:cBhvr>
                                        <p:cTn id="33" dur="3000" fill="hold"/>
                                        <p:tgtEl>
                                          <p:spTgt spid="357379"/>
                                        </p:tgtEl>
                                        <p:attrNameLst>
                                          <p:attrName>ppt_x</p:attrName>
                                          <p:attrName>ppt_y</p:attrName>
                                        </p:attrNameLst>
                                      </p:cBhvr>
                                      <p:rCtr x="13" y="19792"/>
                                    </p:animMotion>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357386"/>
                                        </p:tgtEl>
                                        <p:attrNameLst>
                                          <p:attrName>style.visibility</p:attrName>
                                        </p:attrNameLst>
                                      </p:cBhvr>
                                      <p:to>
                                        <p:strVal val="visible"/>
                                      </p:to>
                                    </p:set>
                                    <p:animEffect transition="in" filter="fade">
                                      <p:cBhvr>
                                        <p:cTn id="37" dur="2000"/>
                                        <p:tgtEl>
                                          <p:spTgt spid="35738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path" presetSubtype="0" repeatCount="indefinite" fill="hold" grpId="3" nodeType="clickEffect">
                                  <p:stCondLst>
                                    <p:cond delay="0"/>
                                  </p:stCondLst>
                                  <p:childTnLst>
                                    <p:animMotion origin="layout" path="M 0.00235 0.12593 C -0.02565 0.12593 -0.04818 0.21991 -0.04818 0.33565 C -0.04818 0.45139 -0.02565 0.54537 0.00235 0.54537 C 0.03021 0.54537 0.05326 0.45139 0.05326 0.33565 C 0.05326 0.21991 0.03021 0.12593 0.00235 0.12593 Z " pathEditMode="relative" rAng="0" ptsTypes="AAAAA">
                                      <p:cBhvr>
                                        <p:cTn id="41" dur="3000" fill="hold"/>
                                        <p:tgtEl>
                                          <p:spTgt spid="357379"/>
                                        </p:tgtEl>
                                        <p:attrNameLst>
                                          <p:attrName>ppt_x</p:attrName>
                                          <p:attrName>ppt_y</p:attrName>
                                        </p:attrNameLst>
                                      </p:cBhvr>
                                      <p:rCtr x="13" y="20972"/>
                                    </p:animMotion>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357387"/>
                                        </p:tgtEl>
                                        <p:attrNameLst>
                                          <p:attrName>style.visibility</p:attrName>
                                        </p:attrNameLst>
                                      </p:cBhvr>
                                      <p:to>
                                        <p:strVal val="visible"/>
                                      </p:to>
                                    </p:set>
                                    <p:animEffect transition="in" filter="fade">
                                      <p:cBhvr>
                                        <p:cTn id="45" dur="2000"/>
                                        <p:tgtEl>
                                          <p:spTgt spid="35738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357379" grpId="0" animBg="1"/>
      <p:bldP spid="357379" grpId="1" animBg="1"/>
      <p:bldP spid="357379" grpId="2" animBg="1"/>
      <p:bldP spid="357379" grpId="3" animBg="1"/>
      <p:bldP spid="357385" grpId="0" animBg="1"/>
      <p:bldP spid="357386" grpId="0" animBg="1"/>
      <p:bldP spid="357387" grpId="0" animBg="1"/>
      <p:bldP spid="4" grpId="0"/>
      <p:bldP spid="19"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Text Box 5"/>
          <p:cNvSpPr txBox="1">
            <a:spLocks noChangeArrowheads="1"/>
          </p:cNvSpPr>
          <p:nvPr/>
        </p:nvSpPr>
        <p:spPr bwMode="auto">
          <a:xfrm>
            <a:off x="6908802" y="567210"/>
            <a:ext cx="3057247" cy="1077218"/>
          </a:xfrm>
          <a:prstGeom prst="rect">
            <a:avLst/>
          </a:prstGeom>
          <a:noFill/>
          <a:ln w="9525">
            <a:noFill/>
            <a:miter lim="800000"/>
            <a:headEnd/>
            <a:tailEnd/>
          </a:ln>
        </p:spPr>
        <p:txBody>
          <a:bodyPr wrap="none">
            <a:spAutoFit/>
          </a:bodyPr>
          <a:lstStyle/>
          <a:p>
            <a:pPr algn="ctr"/>
            <a:r>
              <a:rPr lang="ja-JP" altLang="en-US" sz="3600" dirty="0">
                <a:solidFill>
                  <a:schemeClr val="accent1"/>
                </a:solidFill>
                <a:latin typeface="游ゴシック" panose="020B0400000000000000" pitchFamily="50" charset="-128"/>
                <a:ea typeface="游ゴシック" panose="020B0400000000000000" pitchFamily="50" charset="-128"/>
              </a:rPr>
              <a:t>正式な参考書</a:t>
            </a:r>
            <a:endParaRPr lang="en-US" altLang="ja-JP" sz="3600" dirty="0">
              <a:solidFill>
                <a:schemeClr val="accent1"/>
              </a:solidFill>
              <a:latin typeface="游ゴシック" panose="020B0400000000000000" pitchFamily="50" charset="-128"/>
              <a:ea typeface="游ゴシック" panose="020B0400000000000000" pitchFamily="50" charset="-128"/>
            </a:endParaRPr>
          </a:p>
          <a:p>
            <a:pPr algn="ctr"/>
            <a:r>
              <a:rPr lang="ja-JP" altLang="en-US" sz="2800" dirty="0">
                <a:solidFill>
                  <a:schemeClr val="accent1"/>
                </a:solidFill>
                <a:latin typeface="游ゴシック" panose="020B0400000000000000" pitchFamily="50" charset="-128"/>
                <a:ea typeface="游ゴシック" panose="020B0400000000000000" pitchFamily="50" charset="-128"/>
              </a:rPr>
              <a:t>（三年前より）</a:t>
            </a:r>
          </a:p>
        </p:txBody>
      </p:sp>
      <p:pic>
        <p:nvPicPr>
          <p:cNvPr id="4" name="図 3">
            <a:extLst>
              <a:ext uri="{FF2B5EF4-FFF2-40B4-BE49-F238E27FC236}">
                <a16:creationId xmlns:a16="http://schemas.microsoft.com/office/drawing/2014/main" id="{8F0F42D5-5316-4BA1-8FF0-65B6FBC6D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480" y="311871"/>
            <a:ext cx="3960440" cy="6234258"/>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D3687C28-7858-431F-8F34-2FB73B3A8C12}"/>
              </a:ext>
            </a:extLst>
          </p:cNvPr>
          <p:cNvSpPr txBox="1"/>
          <p:nvPr/>
        </p:nvSpPr>
        <p:spPr>
          <a:xfrm>
            <a:off x="6267338" y="2060848"/>
            <a:ext cx="4176464" cy="2492990"/>
          </a:xfrm>
          <a:prstGeom prst="rect">
            <a:avLst/>
          </a:prstGeom>
          <a:noFill/>
        </p:spPr>
        <p:txBody>
          <a:bodyPr wrap="square" rtlCol="0">
            <a:spAutoFit/>
          </a:bodyPr>
          <a:lstStyle/>
          <a:p>
            <a:pPr algn="ctr"/>
            <a:r>
              <a:rPr lang="ja-JP" altLang="en-US" sz="3200" dirty="0">
                <a:solidFill>
                  <a:schemeClr val="bg1">
                    <a:lumMod val="95000"/>
                  </a:schemeClr>
                </a:solidFill>
                <a:latin typeface="HGP教科書体" panose="02020600000000000000" pitchFamily="18" charset="-128"/>
                <a:ea typeface="HGP教科書体" panose="02020600000000000000" pitchFamily="18" charset="-128"/>
              </a:rPr>
              <a:t>「動く地球の測りかた」</a:t>
            </a:r>
            <a:endParaRPr lang="en-US" altLang="ja-JP" sz="3200" dirty="0">
              <a:solidFill>
                <a:schemeClr val="bg1">
                  <a:lumMod val="95000"/>
                </a:schemeClr>
              </a:solidFill>
              <a:latin typeface="HGP教科書体" panose="02020600000000000000" pitchFamily="18" charset="-128"/>
              <a:ea typeface="HGP教科書体" panose="02020600000000000000" pitchFamily="18" charset="-128"/>
            </a:endParaRPr>
          </a:p>
          <a:p>
            <a:pPr algn="ctr"/>
            <a:r>
              <a:rPr lang="ja-JP" altLang="en-US" sz="2400" dirty="0">
                <a:solidFill>
                  <a:schemeClr val="bg1">
                    <a:lumMod val="95000"/>
                  </a:schemeClr>
                </a:solidFill>
                <a:latin typeface="HGP教科書体" panose="02020600000000000000" pitchFamily="18" charset="-128"/>
                <a:ea typeface="HGP教科書体" panose="02020600000000000000" pitchFamily="18" charset="-128"/>
              </a:rPr>
              <a:t>宇宙測地技術が</a:t>
            </a:r>
            <a:endParaRPr lang="en-US" altLang="ja-JP" sz="2400" dirty="0">
              <a:solidFill>
                <a:schemeClr val="bg1">
                  <a:lumMod val="95000"/>
                </a:schemeClr>
              </a:solidFill>
              <a:latin typeface="HGP教科書体" panose="02020600000000000000" pitchFamily="18" charset="-128"/>
              <a:ea typeface="HGP教科書体" panose="02020600000000000000" pitchFamily="18" charset="-128"/>
            </a:endParaRPr>
          </a:p>
          <a:p>
            <a:pPr algn="ctr"/>
            <a:r>
              <a:rPr lang="ja-JP" altLang="en-US" sz="2400" dirty="0">
                <a:solidFill>
                  <a:schemeClr val="bg1">
                    <a:lumMod val="95000"/>
                  </a:schemeClr>
                </a:solidFill>
                <a:latin typeface="HGP教科書体" panose="02020600000000000000" pitchFamily="18" charset="-128"/>
                <a:ea typeface="HGP教科書体" panose="02020600000000000000" pitchFamily="18" charset="-128"/>
              </a:rPr>
              <a:t>明らかにした動的地球像</a:t>
            </a:r>
            <a:endParaRPr lang="en-US" altLang="ja-JP" sz="2400" dirty="0">
              <a:solidFill>
                <a:schemeClr val="bg1">
                  <a:lumMod val="95000"/>
                </a:schemeClr>
              </a:solidFill>
              <a:latin typeface="HGP教科書体" panose="02020600000000000000" pitchFamily="18" charset="-128"/>
              <a:ea typeface="HGP教科書体" panose="02020600000000000000" pitchFamily="18" charset="-128"/>
            </a:endParaRPr>
          </a:p>
          <a:p>
            <a:pPr algn="ctr"/>
            <a:r>
              <a:rPr lang="ja-JP" altLang="en-US" sz="2800" dirty="0">
                <a:solidFill>
                  <a:schemeClr val="accent1"/>
                </a:solidFill>
                <a:latin typeface="HGP教科書体" panose="02020600000000000000" pitchFamily="18" charset="-128"/>
                <a:ea typeface="HGP教科書体" panose="02020600000000000000" pitchFamily="18" charset="-128"/>
              </a:rPr>
              <a:t>（税抜</a:t>
            </a:r>
            <a:r>
              <a:rPr lang="en-US" altLang="ja-JP" sz="2800" dirty="0">
                <a:solidFill>
                  <a:schemeClr val="accent1"/>
                </a:solidFill>
                <a:latin typeface="HGP教科書体" panose="02020600000000000000" pitchFamily="18" charset="-128"/>
                <a:ea typeface="HGP教科書体" panose="02020600000000000000" pitchFamily="18" charset="-128"/>
              </a:rPr>
              <a:t>1800</a:t>
            </a:r>
            <a:r>
              <a:rPr lang="ja-JP" altLang="en-US" sz="2800" dirty="0">
                <a:solidFill>
                  <a:schemeClr val="accent1"/>
                </a:solidFill>
                <a:latin typeface="HGP教科書体" panose="02020600000000000000" pitchFamily="18" charset="-128"/>
                <a:ea typeface="HGP教科書体" panose="02020600000000000000" pitchFamily="18" charset="-128"/>
              </a:rPr>
              <a:t>円）</a:t>
            </a:r>
            <a:endParaRPr lang="en-US" altLang="ja-JP" sz="2800" dirty="0">
              <a:solidFill>
                <a:schemeClr val="accent1"/>
              </a:solidFill>
              <a:latin typeface="HGP教科書体" panose="02020600000000000000" pitchFamily="18" charset="-128"/>
              <a:ea typeface="HGP教科書体" panose="02020600000000000000" pitchFamily="18" charset="-128"/>
            </a:endParaRPr>
          </a:p>
          <a:p>
            <a:pPr algn="ctr"/>
            <a:r>
              <a:rPr lang="ja-JP" altLang="en-US" sz="2400" dirty="0">
                <a:solidFill>
                  <a:schemeClr val="accent5">
                    <a:lumMod val="90000"/>
                  </a:schemeClr>
                </a:solidFill>
                <a:latin typeface="HGP教科書体" panose="02020600000000000000" pitchFamily="18" charset="-128"/>
                <a:ea typeface="HGP教科書体" panose="02020600000000000000" pitchFamily="18" charset="-128"/>
              </a:rPr>
              <a:t>河野宣之・日置幸介</a:t>
            </a:r>
            <a:endParaRPr lang="en-US" altLang="ja-JP" sz="2400" dirty="0">
              <a:solidFill>
                <a:schemeClr val="accent5">
                  <a:lumMod val="90000"/>
                </a:schemeClr>
              </a:solidFill>
              <a:latin typeface="HGP教科書体" panose="02020600000000000000" pitchFamily="18" charset="-128"/>
              <a:ea typeface="HGP教科書体" panose="02020600000000000000" pitchFamily="18" charset="-128"/>
            </a:endParaRPr>
          </a:p>
          <a:p>
            <a:pPr algn="ctr"/>
            <a:r>
              <a:rPr lang="ja-JP" altLang="en-US" sz="2400" dirty="0">
                <a:solidFill>
                  <a:srgbClr val="FFFF00"/>
                </a:solidFill>
                <a:latin typeface="HGP教科書体" panose="02020600000000000000" pitchFamily="18" charset="-128"/>
                <a:ea typeface="HGP教科書体" panose="02020600000000000000" pitchFamily="18" charset="-128"/>
              </a:rPr>
              <a:t>東海大学出版部</a:t>
            </a:r>
            <a:endParaRPr lang="en-US" altLang="ja-JP" sz="2400" dirty="0">
              <a:solidFill>
                <a:srgbClr val="FFFF00"/>
              </a:solidFill>
              <a:latin typeface="HGP教科書体" panose="02020600000000000000" pitchFamily="18" charset="-128"/>
              <a:ea typeface="HGP教科書体" panose="02020600000000000000" pitchFamily="18" charset="-128"/>
            </a:endParaRPr>
          </a:p>
        </p:txBody>
      </p:sp>
      <p:sp>
        <p:nvSpPr>
          <p:cNvPr id="6" name="テキスト ボックス 5">
            <a:extLst>
              <a:ext uri="{FF2B5EF4-FFF2-40B4-BE49-F238E27FC236}">
                <a16:creationId xmlns:a16="http://schemas.microsoft.com/office/drawing/2014/main" id="{BAB11000-03EE-4836-A75E-769A7C760A18}"/>
              </a:ext>
            </a:extLst>
          </p:cNvPr>
          <p:cNvSpPr txBox="1"/>
          <p:nvPr/>
        </p:nvSpPr>
        <p:spPr>
          <a:xfrm>
            <a:off x="5639273" y="5105841"/>
            <a:ext cx="6552727" cy="1077218"/>
          </a:xfrm>
          <a:prstGeom prst="rect">
            <a:avLst/>
          </a:prstGeom>
          <a:noFill/>
        </p:spPr>
        <p:txBody>
          <a:bodyPr wrap="square" rtlCol="0">
            <a:spAutoFit/>
          </a:bodyPr>
          <a:lstStyle/>
          <a:p>
            <a:pPr algn="ctr"/>
            <a:r>
              <a:rPr lang="ja-JP" altLang="en-US" sz="3200" dirty="0">
                <a:solidFill>
                  <a:schemeClr val="accent1"/>
                </a:solidFill>
                <a:latin typeface="HGP教科書体" panose="02020600000000000000" pitchFamily="18" charset="-128"/>
                <a:ea typeface="HGP教科書体" panose="02020600000000000000" pitchFamily="18" charset="-128"/>
              </a:rPr>
              <a:t>私から直接買うと</a:t>
            </a:r>
            <a:r>
              <a:rPr lang="en-US" altLang="ja-JP" sz="3200" dirty="0">
                <a:solidFill>
                  <a:schemeClr val="accent1"/>
                </a:solidFill>
                <a:latin typeface="HGP教科書体" panose="02020600000000000000" pitchFamily="18" charset="-128"/>
                <a:ea typeface="HGP教科書体" panose="02020600000000000000" pitchFamily="18" charset="-128"/>
              </a:rPr>
              <a:t>1600</a:t>
            </a:r>
            <a:r>
              <a:rPr lang="ja-JP" altLang="en-US" sz="3200" dirty="0">
                <a:solidFill>
                  <a:schemeClr val="accent1"/>
                </a:solidFill>
                <a:latin typeface="HGP教科書体" panose="02020600000000000000" pitchFamily="18" charset="-128"/>
                <a:ea typeface="HGP教科書体" panose="02020600000000000000" pitchFamily="18" charset="-128"/>
              </a:rPr>
              <a:t>円</a:t>
            </a:r>
            <a:endParaRPr lang="en-US" altLang="ja-JP" sz="3200" dirty="0">
              <a:solidFill>
                <a:schemeClr val="accent1"/>
              </a:solidFill>
              <a:latin typeface="HGP教科書体" panose="02020600000000000000" pitchFamily="18" charset="-128"/>
              <a:ea typeface="HGP教科書体" panose="02020600000000000000" pitchFamily="18" charset="-128"/>
            </a:endParaRPr>
          </a:p>
          <a:p>
            <a:pPr algn="ctr"/>
            <a:r>
              <a:rPr lang="ja-JP" altLang="en-US" sz="3200" dirty="0">
                <a:solidFill>
                  <a:schemeClr val="bg1">
                    <a:lumMod val="95000"/>
                  </a:schemeClr>
                </a:solidFill>
                <a:latin typeface="HGP教科書体" panose="02020600000000000000" pitchFamily="18" charset="-128"/>
                <a:ea typeface="HGP教科書体" panose="02020600000000000000" pitchFamily="18" charset="-128"/>
              </a:rPr>
              <a:t>（メールください </a:t>
            </a:r>
            <a:r>
              <a:rPr lang="en-US" altLang="ja-JP" sz="3200" dirty="0">
                <a:solidFill>
                  <a:schemeClr val="bg1">
                    <a:lumMod val="95000"/>
                  </a:schemeClr>
                </a:solidFill>
                <a:latin typeface="HGP教科書体" panose="02020600000000000000" pitchFamily="18" charset="-128"/>
                <a:ea typeface="HGP教科書体" panose="02020600000000000000" pitchFamily="18" charset="-128"/>
              </a:rPr>
              <a:t>heki@sci.hokudai.ac.jp</a:t>
            </a:r>
            <a:r>
              <a:rPr lang="ja-JP" altLang="en-US" sz="3200" dirty="0">
                <a:solidFill>
                  <a:schemeClr val="bg1">
                    <a:lumMod val="95000"/>
                  </a:schemeClr>
                </a:solidFill>
                <a:latin typeface="HGP教科書体" panose="02020600000000000000" pitchFamily="18" charset="-128"/>
                <a:ea typeface="HGP教科書体" panose="02020600000000000000" pitchFamily="18" charset="-128"/>
              </a:rPr>
              <a:t>）</a:t>
            </a:r>
            <a:endParaRPr lang="ja-JP" altLang="en-US" sz="3200" dirty="0">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D58DDDDE-0FDD-45BF-8816-29A6F39FD6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05834989"/>
      </p:ext>
    </p:extLst>
  </p:cSld>
  <p:clrMapOvr>
    <a:masterClrMapping/>
  </p:clrMapOvr>
  <p:transition spd="med" advTm="4830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 grpId="0"/>
    </p:bldLst>
  </p:timing>
  <p:extLst>
    <p:ext uri="{3A86A75C-4F4B-4683-9AE1-C65F6400EC91}">
      <p14:laserTraceLst xmlns:p14="http://schemas.microsoft.com/office/powerpoint/2010/main">
        <p14:tracePtLst>
          <p14:tracePt t="493" x="12050713" y="4302125"/>
          <p14:tracePt t="501" x="11963400" y="4365625"/>
          <p14:tracePt t="510" x="11877675" y="4427538"/>
          <p14:tracePt t="518" x="11814175" y="4475163"/>
          <p14:tracePt t="526" x="11728450" y="4522788"/>
          <p14:tracePt t="534" x="11641138" y="4584700"/>
          <p14:tracePt t="542" x="11601450" y="4616450"/>
          <p14:tracePt t="549" x="11531600" y="4648200"/>
          <p14:tracePt t="558" x="11468100" y="4687888"/>
          <p14:tracePt t="565" x="11412538" y="4718050"/>
          <p14:tracePt t="573" x="11350625" y="4749800"/>
          <p14:tracePt t="581" x="11295063" y="4781550"/>
          <p14:tracePt t="590" x="11247438" y="4805363"/>
          <p14:tracePt t="598" x="11201400" y="4837113"/>
          <p14:tracePt t="606" x="11145838" y="4868863"/>
          <p14:tracePt t="614" x="11122025" y="4876800"/>
          <p14:tracePt t="622" x="11098213" y="4899025"/>
          <p14:tracePt t="630" x="11082338" y="4906963"/>
          <p14:tracePt t="637" x="11074400" y="4906963"/>
          <p14:tracePt t="662" x="11066463" y="4906963"/>
          <p14:tracePt t="798" x="11060113" y="4852988"/>
          <p14:tracePt t="806" x="11036300" y="4813300"/>
          <p14:tracePt t="813" x="11020425" y="4765675"/>
          <p14:tracePt t="822" x="11004550" y="4711700"/>
          <p14:tracePt t="830" x="10988675" y="4656138"/>
          <p14:tracePt t="838" x="10964863" y="4608513"/>
          <p14:tracePt t="846" x="10956925" y="4584700"/>
          <p14:tracePt t="854" x="10948988" y="4560888"/>
          <p14:tracePt t="862" x="10933113" y="4538663"/>
          <p14:tracePt t="872" x="10933113" y="4522788"/>
          <p14:tracePt t="877" x="10925175" y="4514850"/>
          <p14:tracePt t="1239" x="10988675" y="4333875"/>
          <p14:tracePt t="1247" x="11036300" y="4144963"/>
          <p14:tracePt t="1253" x="11082338" y="3924300"/>
          <p14:tracePt t="1262" x="11122025" y="3554413"/>
          <p14:tracePt t="1270" x="11137900" y="3200400"/>
          <p14:tracePt t="1277" x="11137900" y="2784475"/>
          <p14:tracePt t="1286" x="11137900" y="2462213"/>
          <p14:tracePt t="1293" x="11066463" y="2116138"/>
          <p14:tracePt t="1302" x="10948988" y="1754188"/>
          <p14:tracePt t="1311" x="10791825" y="1416050"/>
          <p14:tracePt t="1319" x="10626725" y="1163638"/>
          <p14:tracePt t="1329" x="10477500" y="966788"/>
          <p14:tracePt t="1333" x="10288588" y="755650"/>
          <p14:tracePt t="1342" x="10099675" y="574675"/>
          <p14:tracePt t="1350" x="9926638" y="431800"/>
          <p14:tracePt t="1357" x="9785350" y="298450"/>
          <p14:tracePt t="1366" x="9698038" y="228600"/>
          <p14:tracePt t="1374" x="9652000" y="180975"/>
          <p14:tracePt t="1382" x="9636125" y="165100"/>
          <p14:tracePt t="1439" x="9652000" y="165100"/>
          <p14:tracePt t="1447" x="9659938" y="165100"/>
          <p14:tracePt t="1486" x="9659938" y="173038"/>
          <p14:tracePt t="1493" x="9659938" y="188913"/>
          <p14:tracePt t="1501" x="9636125" y="228600"/>
          <p14:tracePt t="1509" x="9628188" y="252413"/>
          <p14:tracePt t="1518" x="9596438" y="298450"/>
          <p14:tracePt t="1525" x="9564688" y="369888"/>
          <p14:tracePt t="1534" x="9540875" y="439738"/>
          <p14:tracePt t="1541" x="9517063" y="495300"/>
          <p14:tracePt t="1550" x="9493250" y="558800"/>
          <p14:tracePt t="1557" x="9471025" y="628650"/>
          <p14:tracePt t="1566" x="9463088" y="692150"/>
          <p14:tracePt t="1574" x="9463088" y="755650"/>
          <p14:tracePt t="1582" x="9478963" y="809625"/>
          <p14:tracePt t="1589" x="9509125" y="865188"/>
          <p14:tracePt t="1598" x="9580563" y="942975"/>
          <p14:tracePt t="1606" x="9682163" y="1014413"/>
          <p14:tracePt t="1614" x="9769475" y="1077913"/>
          <p14:tracePt t="1622" x="9886950" y="1131888"/>
          <p14:tracePt t="1630" x="9998075" y="1179513"/>
          <p14:tracePt t="1637" x="10115550" y="1235075"/>
          <p14:tracePt t="1646" x="10217150" y="1282700"/>
          <p14:tracePt t="1653" x="10320338" y="1328738"/>
          <p14:tracePt t="1663" x="10374313" y="1368425"/>
          <p14:tracePt t="1671" x="10429875" y="1408113"/>
          <p14:tracePt t="1679" x="10453688" y="1431925"/>
          <p14:tracePt t="1685" x="10461625" y="1439863"/>
          <p14:tracePt t="1694" x="10469563" y="1439863"/>
          <p14:tracePt t="1727" x="10469563" y="1447800"/>
          <p14:tracePt t="1735" x="10469563" y="1462088"/>
          <p14:tracePt t="1747" x="10469563" y="1470025"/>
          <p14:tracePt t="1749" x="10469563" y="1477963"/>
          <p14:tracePt t="1758" x="10469563" y="1485900"/>
          <p14:tracePt t="1766" x="10469563" y="1509713"/>
          <p14:tracePt t="1774" x="10469563" y="1541463"/>
          <p14:tracePt t="1782" x="10469563" y="1565275"/>
          <p14:tracePt t="1790" x="10469563" y="1604963"/>
          <p14:tracePt t="1798" x="10469563" y="1635125"/>
          <p14:tracePt t="1808" x="10469563" y="1674813"/>
          <p14:tracePt t="1813" x="10469563" y="1706563"/>
          <p14:tracePt t="1826" x="10469563" y="1722438"/>
          <p14:tracePt t="1831" x="10469563" y="1746250"/>
          <p14:tracePt t="1839" x="10469563" y="1754188"/>
          <p14:tracePt t="1847" x="10477500" y="1754188"/>
          <p14:tracePt t="1863" x="10477500" y="1762125"/>
          <p14:tracePt t="2310" x="10477500" y="1746250"/>
          <p14:tracePt t="2325" x="10477500" y="1738313"/>
          <p14:tracePt t="2334" x="10477500" y="1730375"/>
          <p14:tracePt t="2341" x="10477500" y="1722438"/>
          <p14:tracePt t="2349" x="10477500" y="1714500"/>
          <p14:tracePt t="2358" x="10477500" y="1706563"/>
          <p14:tracePt t="2368" x="10477500" y="1698625"/>
          <p14:tracePt t="2390" x="10477500" y="1690688"/>
          <p14:tracePt t="2423" x="10477500" y="1682750"/>
          <p14:tracePt t="2503" x="10477500" y="1674813"/>
          <p14:tracePt t="2527" x="10477500" y="1666875"/>
          <p14:tracePt t="2543" x="10477500" y="1658938"/>
          <p14:tracePt t="2559" x="10485438" y="1658938"/>
          <p14:tracePt t="2566" x="10485438" y="1651000"/>
          <p14:tracePt t="2574" x="10485438" y="1643063"/>
          <p14:tracePt t="2582" x="10493375" y="1635125"/>
          <p14:tracePt t="2590" x="10493375" y="1628775"/>
          <p14:tracePt t="2606" x="10493375" y="1620838"/>
          <p14:tracePt t="2614" x="10501313" y="1604963"/>
          <p14:tracePt t="2631" x="10501313" y="1589088"/>
          <p14:tracePt t="2639" x="10501313" y="1557338"/>
          <p14:tracePt t="2647" x="10501313" y="1533525"/>
          <p14:tracePt t="2655" x="10501313" y="1509713"/>
          <p14:tracePt t="2663" x="10501313" y="1501775"/>
          <p14:tracePt t="2671" x="10501313" y="1493838"/>
          <p14:tracePt t="2687" x="10501313" y="1485900"/>
          <p14:tracePt t="2693" x="10501313" y="1477963"/>
          <p14:tracePt t="2703" x="10501313" y="1470025"/>
          <p14:tracePt t="2710" x="10501313" y="1462088"/>
          <p14:tracePt t="2718" x="10501313" y="1455738"/>
          <p14:tracePt t="2726" x="10501313" y="1447800"/>
          <p14:tracePt t="2733" x="10501313" y="1439863"/>
          <p14:tracePt t="2742" x="10493375" y="1431925"/>
          <p14:tracePt t="2768" x="10493375" y="1423988"/>
          <p14:tracePt t="3549" x="10493375" y="1416050"/>
          <p14:tracePt t="3558" x="10493375" y="1400175"/>
          <p14:tracePt t="3582" x="10493375" y="1392238"/>
          <p14:tracePt t="3647" x="10493375" y="1376363"/>
          <p14:tracePt t="3655" x="10493375" y="1360488"/>
          <p14:tracePt t="3663" x="10493375" y="1352550"/>
          <p14:tracePt t="4463" x="10501313" y="1352550"/>
          <p14:tracePt t="4487" x="10509250" y="1352550"/>
          <p14:tracePt t="4502" x="10517188" y="1352550"/>
          <p14:tracePt t="4917" x="10517188" y="1344613"/>
          <p14:tracePt t="4925" x="10509250" y="1336675"/>
          <p14:tracePt t="4933" x="10501313" y="1320800"/>
          <p14:tracePt t="4941" x="10501313" y="1312863"/>
          <p14:tracePt t="5920" x="10501313" y="1304925"/>
          <p14:tracePt t="5935" x="10501313" y="1296988"/>
          <p14:tracePt t="5950" x="10501313" y="1289050"/>
          <p14:tracePt t="5958" x="10501313" y="1282700"/>
          <p14:tracePt t="5974" x="10509250" y="1282700"/>
          <p14:tracePt t="6687" x="10533063" y="1282700"/>
          <p14:tracePt t="6697" x="10594975" y="1282700"/>
          <p14:tracePt t="6703" x="10618788" y="1282700"/>
          <p14:tracePt t="6713" x="10626725" y="1282700"/>
          <p14:tracePt t="6726" x="10642600" y="1282700"/>
          <p14:tracePt t="6733" x="10650538" y="1282700"/>
          <p14:tracePt t="6745" x="10658475" y="1282700"/>
          <p14:tracePt t="6773" x="10666413" y="1282700"/>
          <p14:tracePt t="6846" x="10674350" y="1282700"/>
          <p14:tracePt t="6863" x="10682288" y="1282700"/>
          <p14:tracePt t="8105" x="10698163" y="1282700"/>
          <p14:tracePt t="8112" x="10736263" y="1282700"/>
          <p14:tracePt t="8119" x="10752138" y="1274763"/>
          <p14:tracePt t="8150" x="10760075" y="1274763"/>
          <p14:tracePt t="8263" x="10760075" y="1289050"/>
          <p14:tracePt t="8271" x="10752138" y="1360488"/>
          <p14:tracePt t="8279" x="10744200" y="1431925"/>
          <p14:tracePt t="8287" x="10720388" y="1493838"/>
          <p14:tracePt t="8296" x="10712450" y="1533525"/>
          <p14:tracePt t="8303" x="10706100" y="1597025"/>
          <p14:tracePt t="8310" x="10690225" y="1682750"/>
          <p14:tracePt t="8317" x="10682288" y="1762125"/>
          <p14:tracePt t="8326" x="10682288" y="1824038"/>
          <p14:tracePt t="8334" x="10666413" y="1895475"/>
          <p14:tracePt t="8342" x="10666413" y="1943100"/>
          <p14:tracePt t="8350" x="10658475" y="1973263"/>
          <p14:tracePt t="8358" x="10658475" y="2005013"/>
          <p14:tracePt t="8366" x="10658475" y="2036763"/>
          <p14:tracePt t="8374" x="10650538" y="2076450"/>
          <p14:tracePt t="8382" x="10650538" y="2092325"/>
          <p14:tracePt t="8390" x="10650538" y="2116138"/>
          <p14:tracePt t="8398" x="10650538" y="2139950"/>
          <p14:tracePt t="8406" x="10650538" y="2154238"/>
          <p14:tracePt t="8414" x="10650538" y="2170113"/>
          <p14:tracePt t="8422" x="10650538" y="2178050"/>
          <p14:tracePt t="8430" x="10650538" y="2185988"/>
          <p14:tracePt t="8437" x="10650538" y="2193925"/>
          <p14:tracePt t="8446" x="10650538" y="2209800"/>
          <p14:tracePt t="8454" x="10650538" y="2225675"/>
          <p14:tracePt t="8462" x="10650538" y="2241550"/>
          <p14:tracePt t="8470" x="10650538" y="2249488"/>
          <p14:tracePt t="8479" x="10650538" y="2273300"/>
          <p14:tracePt t="8486" x="10650538" y="2289175"/>
          <p14:tracePt t="8495" x="10658475" y="2305050"/>
          <p14:tracePt t="8501" x="10674350" y="2327275"/>
          <p14:tracePt t="8511" x="10682288" y="2343150"/>
          <p14:tracePt t="8518" x="10690225" y="2359025"/>
          <p14:tracePt t="8527" x="10698163" y="2374900"/>
          <p14:tracePt t="8534" x="10698163" y="2382838"/>
          <p14:tracePt t="8542" x="10706100" y="2390775"/>
          <p14:tracePt t="8550" x="10712450" y="2406650"/>
          <p14:tracePt t="8558" x="10712450" y="2414588"/>
          <p14:tracePt t="8565" x="10720388" y="2414588"/>
          <p14:tracePt t="8582" x="10720388" y="2422525"/>
          <p14:tracePt t="8609" x="10728325" y="2430463"/>
          <p14:tracePt t="8615" x="10728325" y="2438400"/>
          <p14:tracePt t="8623" x="10736263" y="2446338"/>
          <p14:tracePt t="8631" x="10736263" y="2454275"/>
          <p14:tracePt t="8639" x="10736263" y="2462213"/>
          <p14:tracePt t="8647" x="10744200" y="2470150"/>
          <p14:tracePt t="8655" x="10744200" y="2478088"/>
          <p14:tracePt t="8663" x="10744200" y="2486025"/>
          <p14:tracePt t="8671" x="10752138" y="2486025"/>
          <p14:tracePt t="8679" x="10752138" y="2492375"/>
          <p14:tracePt t="8685" x="10752138" y="2500313"/>
          <p14:tracePt t="8694" x="10752138" y="2508250"/>
          <p14:tracePt t="8879" x="10760075" y="2508250"/>
          <p14:tracePt t="8887" x="10768013" y="2500313"/>
          <p14:tracePt t="8895" x="10783888" y="2486025"/>
          <p14:tracePt t="8901" x="10791825" y="2486025"/>
          <p14:tracePt t="8910" x="10799763" y="2478088"/>
          <p14:tracePt t="8925" x="10807700" y="2470150"/>
          <p14:tracePt t="8942" x="10807700" y="2462213"/>
          <p14:tracePt t="9015" x="10807700" y="2454275"/>
          <p14:tracePt t="9374" x="10799763" y="2454275"/>
          <p14:tracePt t="9381" x="10791825" y="2454275"/>
          <p14:tracePt t="9389" x="10783888" y="2454275"/>
          <p14:tracePt t="9398" x="10775950" y="2454275"/>
          <p14:tracePt t="9405" x="10768013" y="2454275"/>
          <p14:tracePt t="9422" x="10760075" y="2454275"/>
          <p14:tracePt t="9438" x="10752138" y="2462213"/>
          <p14:tracePt t="9445" x="10744200" y="2462213"/>
          <p14:tracePt t="9454" x="10736263" y="2462213"/>
          <p14:tracePt t="9461" x="10728325" y="2462213"/>
          <p14:tracePt t="9469" x="10720388" y="2462213"/>
          <p14:tracePt t="9494" x="10712450" y="2462213"/>
          <p14:tracePt t="9502" x="10706100" y="2462213"/>
          <p14:tracePt t="9509" x="10698163" y="2462213"/>
          <p14:tracePt t="9518" x="10690225" y="2462213"/>
          <p14:tracePt t="9526" x="10690225" y="2470150"/>
          <p14:tracePt t="9533" x="10682288" y="2470150"/>
          <p14:tracePt t="9550" x="10674350" y="2470150"/>
          <p14:tracePt t="16576" x="10666413" y="2470150"/>
          <p14:tracePt t="16615" x="10658475" y="2470150"/>
          <p14:tracePt t="16639" x="10650538" y="2470150"/>
          <p14:tracePt t="16679" x="10642600" y="2470150"/>
          <p14:tracePt t="17422" x="10626725" y="2470150"/>
          <p14:tracePt t="17430" x="10610850" y="2462213"/>
          <p14:tracePt t="17437" x="10602913" y="2462213"/>
          <p14:tracePt t="17529" x="10602913" y="2470150"/>
          <p14:tracePt t="17533" x="10602913" y="2532063"/>
          <p14:tracePt t="17543" x="10602913" y="2563813"/>
          <p14:tracePt t="17549" x="10602913" y="2603500"/>
          <p14:tracePt t="17559" x="10602913" y="2651125"/>
          <p14:tracePt t="17565" x="10610850" y="2697163"/>
          <p14:tracePt t="17574" x="10618788" y="2736850"/>
          <p14:tracePt t="17581" x="10618788" y="2800350"/>
          <p14:tracePt t="17590" x="10618788" y="2846388"/>
          <p14:tracePt t="17598" x="10618788" y="2894013"/>
          <p14:tracePt t="17606" x="10618788" y="2941638"/>
          <p14:tracePt t="17614" x="10618788" y="2981325"/>
          <p14:tracePt t="17622" x="10618788" y="3035300"/>
          <p14:tracePt t="17629" x="10618788" y="3090863"/>
          <p14:tracePt t="17638" x="10618788" y="3122613"/>
          <p14:tracePt t="17645" x="10602913" y="3176588"/>
          <p14:tracePt t="17654" x="10602913" y="3208338"/>
          <p14:tracePt t="17662" x="10594975" y="3224213"/>
          <p14:tracePt t="17670" x="10594975" y="3240088"/>
          <p14:tracePt t="17680" x="10594975" y="3255963"/>
          <p14:tracePt t="17693" x="10587038" y="3263900"/>
          <p14:tracePt t="17701" x="10587038" y="3271838"/>
          <p14:tracePt t="17710" x="10587038" y="3287713"/>
          <p14:tracePt t="17717" x="10579100" y="3287713"/>
          <p14:tracePt t="17726" x="10571163" y="3287713"/>
          <p14:tracePt t="17742" x="10571163" y="3295650"/>
          <p14:tracePt t="17758" x="10563225" y="3295650"/>
          <p14:tracePt t="17782" x="10563225" y="3303588"/>
          <p14:tracePt t="17790" x="10547350" y="3311525"/>
          <p14:tracePt t="17799" x="10525125" y="3327400"/>
          <p14:tracePt t="17805" x="10493375" y="3335338"/>
          <p14:tracePt t="17814" x="10477500" y="3365500"/>
          <p14:tracePt t="17822" x="10453688" y="3381375"/>
          <p14:tracePt t="17830" x="10421938" y="3397250"/>
          <p14:tracePt t="17838" x="10406063" y="3413125"/>
          <p14:tracePt t="17846" x="10398125" y="3421063"/>
          <p14:tracePt t="17862" x="10382250" y="3429000"/>
          <p14:tracePt t="17869" x="10374313" y="3436938"/>
          <p14:tracePt t="17879" x="10366375" y="3444875"/>
          <p14:tracePt t="17885" x="10352088" y="3444875"/>
          <p14:tracePt t="17893" x="10344150" y="3452813"/>
          <p14:tracePt t="17910" x="10344150" y="3460750"/>
          <p14:tracePt t="17966" x="10336213" y="3460750"/>
          <p14:tracePt t="17982" x="10328275" y="3460750"/>
          <p14:tracePt t="17998" x="10320338" y="3468688"/>
          <p14:tracePt t="18008" x="10304463" y="3484563"/>
          <p14:tracePt t="18015" x="10296525" y="3514725"/>
          <p14:tracePt t="18025" x="10280650" y="3530600"/>
          <p14:tracePt t="18034" x="10272713" y="3546475"/>
          <p14:tracePt t="18039" x="10264775" y="3562350"/>
          <p14:tracePt t="18047" x="10256838" y="3570288"/>
          <p14:tracePt t="18054" x="10248900" y="3578225"/>
          <p14:tracePt t="18785" x="10248900" y="3586163"/>
          <p14:tracePt t="18791" x="10248900" y="3617913"/>
          <p14:tracePt t="18807" x="10248900" y="3625850"/>
          <p14:tracePt t="18813" x="10248900" y="3633788"/>
          <p14:tracePt t="18871" x="10248900" y="3641725"/>
          <p14:tracePt t="19635" x="10264775" y="3657600"/>
          <p14:tracePt t="19637" x="10296525" y="3657600"/>
          <p14:tracePt t="19647" x="10336213" y="3665538"/>
          <p14:tracePt t="19653" x="10360025" y="3665538"/>
          <p14:tracePt t="19662" x="10382250" y="3665538"/>
          <p14:tracePt t="19670" x="10414000" y="3665538"/>
          <p14:tracePt t="19678" x="10437813" y="3665538"/>
          <p14:tracePt t="19686" x="10461625" y="3665538"/>
          <p14:tracePt t="19694" x="10485438" y="3665538"/>
          <p14:tracePt t="19703" x="10517188" y="3665538"/>
          <p14:tracePt t="19711" x="10533063" y="3665538"/>
          <p14:tracePt t="19719" x="10555288" y="3665538"/>
          <p14:tracePt t="19727" x="10587038" y="3665538"/>
          <p14:tracePt t="19735" x="10626725" y="3665538"/>
          <p14:tracePt t="19743" x="10720388" y="3665538"/>
          <p14:tracePt t="19749" x="10815638" y="3665538"/>
          <p14:tracePt t="19757" x="10863263" y="3665538"/>
          <p14:tracePt t="19766" x="10901363" y="3665538"/>
          <p14:tracePt t="19773" x="10964863" y="3665538"/>
          <p14:tracePt t="19782" x="11044238" y="3665538"/>
          <p14:tracePt t="19790" x="11074400" y="3665538"/>
          <p14:tracePt t="19798" x="11098213" y="3673475"/>
          <p14:tracePt t="19807" x="11106150" y="3673475"/>
          <p14:tracePt t="19813" x="11114088" y="3673475"/>
          <p14:tracePt t="20119" x="11106150" y="3673475"/>
          <p14:tracePt t="20327" x="11122025" y="3665538"/>
          <p14:tracePt t="20335" x="11145838" y="3657600"/>
          <p14:tracePt t="20342" x="11161713" y="3649663"/>
          <p14:tracePt t="20351" x="11185525" y="3633788"/>
          <p14:tracePt t="20358" x="11209338" y="3625850"/>
          <p14:tracePt t="20368" x="11239500" y="3617913"/>
          <p14:tracePt t="20373" x="11287125" y="3609975"/>
          <p14:tracePt t="20382" x="11350625" y="3602038"/>
          <p14:tracePt t="20390" x="11476038" y="3602038"/>
          <p14:tracePt t="20398" x="11617325" y="3602038"/>
          <p14:tracePt t="20406" x="11774488" y="3602038"/>
          <p14:tracePt t="20414" x="11971338" y="3617913"/>
          <p14:tracePt t="20422" x="12184063" y="3649663"/>
          <p14:tracePt t="21573" x="11774488" y="3735388"/>
          <p14:tracePt t="21582" x="11617325" y="3743325"/>
          <p14:tracePt t="21589" x="11476038" y="3759200"/>
          <p14:tracePt t="21598" x="11350625" y="3759200"/>
          <p14:tracePt t="21606" x="11239500" y="3775075"/>
          <p14:tracePt t="21613" x="11161713" y="3775075"/>
          <p14:tracePt t="21622" x="11114088" y="3775075"/>
          <p14:tracePt t="21629" x="11098213" y="3775075"/>
          <p14:tracePt t="21637" x="11082338" y="3775075"/>
          <p14:tracePt t="21669" x="11074400" y="3775075"/>
          <p14:tracePt t="21677" x="11066463" y="3775075"/>
          <p14:tracePt t="21685" x="11066463" y="3783013"/>
          <p14:tracePt t="21694" x="11052175" y="3790950"/>
          <p14:tracePt t="21701" x="11036300" y="3798888"/>
          <p14:tracePt t="21710" x="11020425" y="3806825"/>
          <p14:tracePt t="21718" x="11012488" y="3806825"/>
          <p14:tracePt t="21726" x="11004550" y="3806825"/>
          <p14:tracePt t="22255" x="11004550" y="3798888"/>
          <p14:tracePt t="22279" x="11004550" y="3783013"/>
          <p14:tracePt t="22287" x="11004550" y="3767138"/>
          <p14:tracePt t="22295" x="11004550" y="3759200"/>
          <p14:tracePt t="22303" x="10996613" y="3751263"/>
          <p14:tracePt t="22311" x="10996613" y="3735388"/>
          <p14:tracePt t="22319" x="10996613" y="3719513"/>
          <p14:tracePt t="22383" x="10988675" y="3719513"/>
          <p14:tracePt t="22415" x="10988675" y="3711575"/>
          <p14:tracePt t="23504" x="10980738" y="3703638"/>
          <p14:tracePt t="23534" x="10980738" y="3695700"/>
          <p14:tracePt t="24022" x="10980738" y="3687763"/>
          <p14:tracePt t="24030" x="10972800" y="3673475"/>
          <p14:tracePt t="24038" x="10948988" y="3641725"/>
          <p14:tracePt t="24045" x="10933113" y="3617913"/>
          <p14:tracePt t="24054" x="10925175" y="3617913"/>
          <p14:tracePt t="24064" x="10925175" y="3609975"/>
          <p14:tracePt t="24071" x="10925175" y="3602038"/>
          <p14:tracePt t="24078" x="10917238" y="3594100"/>
          <p14:tracePt t="24103" x="10917238" y="3586163"/>
          <p14:tracePt t="24151" x="10917238" y="3578225"/>
          <p14:tracePt t="24166" x="10909300" y="3578225"/>
          <p14:tracePt t="24318" x="10901363" y="3570288"/>
          <p14:tracePt t="24855" x="10893425" y="3562350"/>
          <p14:tracePt t="24862" x="10871200" y="3522663"/>
          <p14:tracePt t="24871" x="10863263" y="3492500"/>
          <p14:tracePt t="24877" x="10847388" y="3476625"/>
          <p14:tracePt t="24886" x="10847388" y="3460750"/>
          <p14:tracePt t="24902" x="10839450" y="3460750"/>
          <p14:tracePt t="25255" x="10855325" y="3460750"/>
          <p14:tracePt t="44185" x="11012488" y="3436938"/>
          <p14:tracePt t="44189" x="11547475" y="3327400"/>
          <p14:tracePt t="44496" x="11782425" y="3751263"/>
          <p14:tracePt t="44501" x="11579225" y="3900488"/>
          <p14:tracePt t="44510" x="11390313" y="4011613"/>
          <p14:tracePt t="44518" x="11263313" y="4073525"/>
          <p14:tracePt t="44525" x="11177588" y="4097338"/>
          <p14:tracePt t="44533" x="11129963" y="4105275"/>
          <p14:tracePt t="44542" x="11122025" y="4105275"/>
          <p14:tracePt t="44550" x="11122025" y="4113213"/>
          <p14:tracePt t="44591" x="11129963" y="4113213"/>
          <p14:tracePt t="44598" x="11177588" y="4089400"/>
          <p14:tracePt t="44607" x="11193463" y="4073525"/>
          <p14:tracePt t="44616" x="11233150" y="4049713"/>
          <p14:tracePt t="44621" x="11255375" y="4019550"/>
          <p14:tracePt t="44629" x="11271250" y="3995738"/>
          <p14:tracePt t="44637" x="11287125" y="3971925"/>
          <p14:tracePt t="44647" x="11295063" y="3940175"/>
          <p14:tracePt t="44655" x="11310938" y="3900488"/>
          <p14:tracePt t="44665" x="11326813" y="3884613"/>
          <p14:tracePt t="45015" x="11318875" y="3868738"/>
          <p14:tracePt t="45024" x="11310938" y="3860800"/>
          <p14:tracePt t="45034" x="11310938" y="3854450"/>
          <p14:tracePt t="45079" x="11310938" y="3846513"/>
          <p14:tracePt t="45087" x="11303000" y="3822700"/>
          <p14:tracePt t="45093" x="11303000" y="3814763"/>
          <p14:tracePt t="45272" x="11358563" y="3806825"/>
          <p14:tracePt t="45279" x="11452225" y="3783013"/>
          <p14:tracePt t="45287" x="11555413" y="3767138"/>
          <p14:tracePt t="45296" x="11617325" y="3751263"/>
          <p14:tracePt t="45303" x="11688763" y="3735388"/>
          <p14:tracePt t="45310" x="11766550" y="3711575"/>
          <p14:tracePt t="45317" x="11885613" y="3673475"/>
          <p14:tracePt t="45326" x="11979275" y="3649663"/>
          <p14:tracePt t="45334" x="12120563" y="362585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983432" y="692696"/>
            <a:ext cx="10729192" cy="4647426"/>
          </a:xfrm>
          <a:prstGeom prst="rect">
            <a:avLst/>
          </a:prstGeom>
          <a:noFill/>
          <a:ln w="9525">
            <a:noFill/>
            <a:miter lim="800000"/>
            <a:headEnd/>
            <a:tailEnd/>
          </a:ln>
        </p:spPr>
        <p:txBody>
          <a:bodyPr wrap="square">
            <a:spAutoFit/>
          </a:bodyPr>
          <a:lstStyle/>
          <a:p>
            <a:pPr marL="342900" indent="-342900">
              <a:defRPr/>
            </a:pPr>
            <a:endParaRPr lang="en-US" altLang="ja-JP" sz="1200" dirty="0">
              <a:solidFill>
                <a:srgbClr val="009999"/>
              </a:solidFill>
              <a:latin typeface="Comic Sans MS" panose="030F0702030302020204" pitchFamily="66" charset="0"/>
              <a:ea typeface="HGP教科書体" panose="02020600000000000000" pitchFamily="18" charset="-128"/>
            </a:endParaRPr>
          </a:p>
          <a:p>
            <a:pPr marL="342900" indent="-342900">
              <a:defRPr/>
            </a:pPr>
            <a:r>
              <a:rPr lang="ja-JP" altLang="en-US" sz="4800" dirty="0">
                <a:solidFill>
                  <a:srgbClr val="99CC00"/>
                </a:solidFill>
                <a:latin typeface="Comic Sans MS" panose="030F0702030302020204" pitchFamily="66" charset="0"/>
                <a:ea typeface="HGP教科書体" panose="02020600000000000000" pitchFamily="18" charset="-128"/>
              </a:rPr>
              <a:t>今日理解すべき事柄</a:t>
            </a:r>
            <a:r>
              <a:rPr lang="en-US" altLang="ja-JP" sz="4800" dirty="0">
                <a:solidFill>
                  <a:srgbClr val="99CC00"/>
                </a:solidFill>
                <a:latin typeface="Comic Sans MS" panose="030F0702030302020204" pitchFamily="66" charset="0"/>
                <a:ea typeface="HGP教科書体" panose="02020600000000000000" pitchFamily="18" charset="-128"/>
              </a:rPr>
              <a:t>	</a:t>
            </a:r>
            <a:r>
              <a:rPr lang="en-US" altLang="ja-JP" sz="3600" dirty="0">
                <a:solidFill>
                  <a:srgbClr val="99CC00"/>
                </a:solidFill>
                <a:latin typeface="Comic Sans MS" panose="030F0702030302020204" pitchFamily="66" charset="0"/>
                <a:ea typeface="HGP教科書体" panose="02020600000000000000" pitchFamily="18" charset="-128"/>
              </a:rPr>
              <a:t>Today’s lesson</a:t>
            </a:r>
            <a:endParaRPr lang="ja-JP" altLang="en-US" sz="4800" dirty="0">
              <a:solidFill>
                <a:srgbClr val="99CC00"/>
              </a:solidFill>
              <a:latin typeface="Comic Sans MS" panose="030F0702030302020204" pitchFamily="66" charset="0"/>
              <a:ea typeface="HGP教科書体" panose="02020600000000000000" pitchFamily="18" charset="-128"/>
            </a:endParaRPr>
          </a:p>
          <a:p>
            <a:pPr marL="342900" indent="-342900">
              <a:defRPr/>
            </a:pPr>
            <a:r>
              <a:rPr lang="ja-JP" altLang="en-US" sz="3600" dirty="0">
                <a:solidFill>
                  <a:srgbClr val="FF0000"/>
                </a:solidFill>
                <a:latin typeface="Comic Sans MS" panose="030F0702030302020204" pitchFamily="66" charset="0"/>
                <a:ea typeface="HGP教科書体" panose="02020600000000000000" pitchFamily="18" charset="-128"/>
              </a:rPr>
              <a:t>　　</a:t>
            </a:r>
            <a:endParaRPr lang="en-US" altLang="ja-JP" sz="3600" dirty="0">
              <a:solidFill>
                <a:srgbClr val="FF000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0000"/>
                </a:solidFill>
                <a:latin typeface="Comic Sans MS" panose="030F0702030302020204" pitchFamily="66" charset="0"/>
                <a:ea typeface="HGP教科書体" panose="02020600000000000000" pitchFamily="18" charset="-128"/>
              </a:rPr>
              <a:t>　　地球の質量の求め方 </a:t>
            </a:r>
            <a:r>
              <a:rPr lang="en-US" altLang="ja-JP" sz="2800" dirty="0">
                <a:solidFill>
                  <a:srgbClr val="FF0000"/>
                </a:solidFill>
                <a:latin typeface="Comic Sans MS" panose="030F0702030302020204" pitchFamily="66" charset="0"/>
                <a:ea typeface="HGP教科書体" panose="02020600000000000000" pitchFamily="18" charset="-128"/>
              </a:rPr>
              <a:t>Earth’s weight</a:t>
            </a:r>
          </a:p>
          <a:p>
            <a:pPr marL="342900" indent="-342900">
              <a:defRPr/>
            </a:pPr>
            <a:r>
              <a:rPr lang="ja-JP" altLang="en-US" sz="3600" dirty="0">
                <a:solidFill>
                  <a:srgbClr val="FF7C80"/>
                </a:solidFill>
                <a:latin typeface="Comic Sans MS" panose="030F0702030302020204" pitchFamily="66" charset="0"/>
                <a:ea typeface="HGP教科書体" panose="02020600000000000000" pitchFamily="18" charset="-128"/>
              </a:rPr>
              <a:t>　</a:t>
            </a:r>
            <a:r>
              <a:rPr lang="ja-JP" altLang="en-US" sz="4000" dirty="0">
                <a:solidFill>
                  <a:srgbClr val="FF7C80"/>
                </a:solidFill>
                <a:latin typeface="Comic Sans MS" panose="030F0702030302020204" pitchFamily="66" charset="0"/>
                <a:ea typeface="HGP教科書体" panose="02020600000000000000" pitchFamily="18" charset="-128"/>
              </a:rPr>
              <a:t>　</a:t>
            </a:r>
            <a:endParaRPr lang="en-US" altLang="ja-JP" sz="4000" dirty="0">
              <a:solidFill>
                <a:srgbClr val="FF7C8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7C80"/>
                </a:solidFill>
                <a:latin typeface="Comic Sans MS" panose="030F0702030302020204" pitchFamily="66" charset="0"/>
                <a:ea typeface="HGP教科書体" panose="02020600000000000000" pitchFamily="18" charset="-128"/>
              </a:rPr>
              <a:t>　　</a:t>
            </a:r>
            <a:r>
              <a:rPr lang="ja-JP" altLang="en-US" sz="4000" u="sng" dirty="0">
                <a:solidFill>
                  <a:srgbClr val="FF7C80"/>
                </a:solidFill>
                <a:latin typeface="Comic Sans MS" panose="030F0702030302020204" pitchFamily="66" charset="0"/>
                <a:ea typeface="HGP教科書体" panose="02020600000000000000" pitchFamily="18" charset="-128"/>
              </a:rPr>
              <a:t>地球の大きさの求め方（覚え方）</a:t>
            </a:r>
            <a:r>
              <a:rPr lang="en-US" altLang="ja-JP" sz="2800" u="sng" dirty="0">
                <a:solidFill>
                  <a:srgbClr val="FF7C80"/>
                </a:solidFill>
                <a:latin typeface="Comic Sans MS" panose="030F0702030302020204" pitchFamily="66" charset="0"/>
                <a:ea typeface="HGP教科書体" panose="02020600000000000000" pitchFamily="18" charset="-128"/>
              </a:rPr>
              <a:t>	Earth’s dimension</a:t>
            </a:r>
          </a:p>
          <a:p>
            <a:pPr marL="342900" indent="-342900">
              <a:defRPr/>
            </a:pPr>
            <a:r>
              <a:rPr lang="ja-JP" altLang="en-US" sz="3600" dirty="0">
                <a:solidFill>
                  <a:srgbClr val="FF0000"/>
                </a:solidFill>
                <a:latin typeface="Comic Sans MS" panose="030F0702030302020204" pitchFamily="66" charset="0"/>
                <a:ea typeface="HGP教科書体" panose="02020600000000000000" pitchFamily="18" charset="-128"/>
              </a:rPr>
              <a:t>　</a:t>
            </a:r>
            <a:r>
              <a:rPr lang="ja-JP" altLang="en-US" sz="4000" dirty="0">
                <a:solidFill>
                  <a:srgbClr val="FF0000"/>
                </a:solidFill>
                <a:latin typeface="Comic Sans MS" panose="030F0702030302020204" pitchFamily="66" charset="0"/>
                <a:ea typeface="HGP教科書体" panose="02020600000000000000" pitchFamily="18" charset="-128"/>
              </a:rPr>
              <a:t>　</a:t>
            </a:r>
            <a:endParaRPr lang="en-US" altLang="ja-JP" sz="4000" dirty="0">
              <a:solidFill>
                <a:srgbClr val="FF000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0000"/>
                </a:solidFill>
                <a:latin typeface="Comic Sans MS" panose="030F0702030302020204" pitchFamily="66" charset="0"/>
                <a:ea typeface="HGP教科書体" panose="02020600000000000000" pitchFamily="18" charset="-128"/>
              </a:rPr>
              <a:t>　　地球の平均密度</a:t>
            </a:r>
            <a:r>
              <a:rPr lang="en-US" altLang="ja-JP" sz="3600" dirty="0">
                <a:solidFill>
                  <a:srgbClr val="FF0000"/>
                </a:solidFill>
                <a:latin typeface="Comic Sans MS" panose="030F0702030302020204" pitchFamily="66" charset="0"/>
                <a:ea typeface="HGP教科書体" panose="02020600000000000000" pitchFamily="18" charset="-128"/>
              </a:rPr>
              <a:t>	</a:t>
            </a:r>
            <a:r>
              <a:rPr lang="en-US" altLang="ja-JP" sz="2800" dirty="0">
                <a:solidFill>
                  <a:srgbClr val="FF0000"/>
                </a:solidFill>
                <a:latin typeface="Comic Sans MS" panose="030F0702030302020204" pitchFamily="66" charset="0"/>
                <a:ea typeface="HGP教科書体" panose="02020600000000000000" pitchFamily="18" charset="-128"/>
              </a:rPr>
              <a:t>Earth’s density</a:t>
            </a:r>
            <a:endParaRPr lang="ja-JP" altLang="en-US" sz="2800" dirty="0">
              <a:solidFill>
                <a:srgbClr val="FF0000"/>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75322368-7775-4383-A236-430154F740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103593"/>
      </p:ext>
    </p:extLst>
  </p:cSld>
  <p:clrMapOvr>
    <a:masterClrMapping/>
  </p:clrMapOvr>
  <p:transition spd="med" advTm="3991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p:cNvSpPr>
            <a:spLocks noChangeArrowheads="1"/>
          </p:cNvSpPr>
          <p:nvPr/>
        </p:nvSpPr>
        <p:spPr bwMode="auto">
          <a:xfrm>
            <a:off x="5591944" y="2924945"/>
            <a:ext cx="431800" cy="433387"/>
          </a:xfrm>
          <a:prstGeom prst="ellipse">
            <a:avLst/>
          </a:prstGeom>
          <a:gradFill rotWithShape="1">
            <a:gsLst>
              <a:gs pos="0">
                <a:srgbClr val="FFFF00"/>
              </a:gs>
              <a:gs pos="100000">
                <a:srgbClr val="000066"/>
              </a:gs>
            </a:gsLst>
            <a:path path="shape">
              <a:fillToRect l="50000" t="50000" r="50000" b="50000"/>
            </a:path>
          </a:gradFill>
          <a:ln w="9525">
            <a:noFill/>
            <a:round/>
            <a:headEnd/>
            <a:tailEnd/>
          </a:ln>
        </p:spPr>
        <p:txBody>
          <a:bodyPr wrap="none" anchor="ctr"/>
          <a:lstStyle/>
          <a:p>
            <a:pPr algn="ctr">
              <a:defRPr/>
            </a:pPr>
            <a:r>
              <a:rPr lang="en-US" altLang="ja-JP" dirty="0">
                <a:solidFill>
                  <a:srgbClr val="FF0000"/>
                </a:solidFill>
                <a:latin typeface="Comic Sans MS" pitchFamily="66" charset="0"/>
              </a:rPr>
              <a:t>E</a:t>
            </a:r>
          </a:p>
        </p:txBody>
      </p:sp>
      <p:sp>
        <p:nvSpPr>
          <p:cNvPr id="263171" name="Oval 3"/>
          <p:cNvSpPr>
            <a:spLocks noChangeArrowheads="1"/>
          </p:cNvSpPr>
          <p:nvPr/>
        </p:nvSpPr>
        <p:spPr bwMode="auto">
          <a:xfrm>
            <a:off x="5820945" y="4509120"/>
            <a:ext cx="144462" cy="14446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sp>
        <p:nvSpPr>
          <p:cNvPr id="38916" name="Text Box 4"/>
          <p:cNvSpPr txBox="1">
            <a:spLocks noChangeArrowheads="1"/>
          </p:cNvSpPr>
          <p:nvPr/>
        </p:nvSpPr>
        <p:spPr bwMode="auto">
          <a:xfrm>
            <a:off x="1415480" y="260648"/>
            <a:ext cx="9289032" cy="707886"/>
          </a:xfrm>
          <a:prstGeom prst="rect">
            <a:avLst/>
          </a:prstGeom>
          <a:noFill/>
          <a:ln w="9525">
            <a:noFill/>
            <a:miter lim="800000"/>
            <a:headEnd/>
            <a:tailEnd/>
          </a:ln>
        </p:spPr>
        <p:txBody>
          <a:bodyPr wrap="square">
            <a:spAutoFit/>
          </a:bodyPr>
          <a:lstStyle/>
          <a:p>
            <a:pPr>
              <a:defRPr/>
            </a:pPr>
            <a:r>
              <a:rPr lang="ja-JP" altLang="en-US" sz="4000" dirty="0">
                <a:solidFill>
                  <a:srgbClr val="BBE0E3"/>
                </a:solidFill>
                <a:latin typeface="Comic Sans MS" panose="030F0702030302020204" pitchFamily="66" charset="0"/>
                <a:ea typeface="HGP教科書体" panose="02020600000000000000" pitchFamily="18" charset="-128"/>
              </a:rPr>
              <a:t>地球の質量  </a:t>
            </a:r>
            <a:r>
              <a:rPr lang="en-US" altLang="ja-JP" sz="2400" dirty="0">
                <a:solidFill>
                  <a:srgbClr val="BBE0E3"/>
                </a:solidFill>
                <a:latin typeface="Comic Sans MS" panose="030F0702030302020204" pitchFamily="66" charset="0"/>
                <a:ea typeface="HGP教科書体" panose="02020600000000000000" pitchFamily="18" charset="-128"/>
              </a:rPr>
              <a:t>Mass of the Earth </a:t>
            </a:r>
            <a:r>
              <a:rPr lang="en-US" altLang="ja-JP" sz="3600" dirty="0">
                <a:solidFill>
                  <a:srgbClr val="BBE0E3"/>
                </a:solidFill>
                <a:latin typeface="Comic Sans MS" panose="030F0702030302020204" pitchFamily="66" charset="0"/>
                <a:ea typeface="HGP教科書体" panose="02020600000000000000" pitchFamily="18" charset="-128"/>
              </a:rPr>
              <a:t>:</a:t>
            </a:r>
            <a:r>
              <a:rPr lang="ja-JP" altLang="en-US" sz="3600" dirty="0">
                <a:solidFill>
                  <a:srgbClr val="BBE0E3"/>
                </a:solidFill>
                <a:latin typeface="Comic Sans MS" panose="030F0702030302020204" pitchFamily="66" charset="0"/>
                <a:ea typeface="HGP教科書体" panose="02020600000000000000" pitchFamily="18" charset="-128"/>
              </a:rPr>
              <a:t> </a:t>
            </a:r>
            <a:r>
              <a:rPr lang="en-US" altLang="ja-JP" sz="3600" dirty="0">
                <a:solidFill>
                  <a:srgbClr val="BBE0E3"/>
                </a:solidFill>
                <a:latin typeface="Comic Sans MS" panose="030F0702030302020204" pitchFamily="66" charset="0"/>
                <a:ea typeface="HGP教科書体" panose="02020600000000000000" pitchFamily="18" charset="-128"/>
              </a:rPr>
              <a:t>5.974 x 10</a:t>
            </a:r>
            <a:r>
              <a:rPr lang="en-US" altLang="ja-JP" sz="3600" baseline="30000" dirty="0">
                <a:solidFill>
                  <a:srgbClr val="BBE0E3"/>
                </a:solidFill>
                <a:latin typeface="Comic Sans MS" panose="030F0702030302020204" pitchFamily="66" charset="0"/>
                <a:ea typeface="HGP教科書体" panose="02020600000000000000" pitchFamily="18" charset="-128"/>
              </a:rPr>
              <a:t>24</a:t>
            </a:r>
            <a:r>
              <a:rPr lang="en-US" altLang="ja-JP" sz="3600" dirty="0">
                <a:solidFill>
                  <a:srgbClr val="BBE0E3"/>
                </a:solidFill>
                <a:latin typeface="Comic Sans MS" panose="030F0702030302020204" pitchFamily="66" charset="0"/>
                <a:ea typeface="HGP教科書体" panose="02020600000000000000" pitchFamily="18" charset="-128"/>
              </a:rPr>
              <a:t>kg</a:t>
            </a:r>
          </a:p>
        </p:txBody>
      </p:sp>
      <p:sp>
        <p:nvSpPr>
          <p:cNvPr id="9" name="Text Box 9">
            <a:extLst>
              <a:ext uri="{FF2B5EF4-FFF2-40B4-BE49-F238E27FC236}">
                <a16:creationId xmlns:a16="http://schemas.microsoft.com/office/drawing/2014/main" id="{71F29D0F-0455-412F-A37C-9E33911D631E}"/>
              </a:ext>
            </a:extLst>
          </p:cNvPr>
          <p:cNvSpPr txBox="1">
            <a:spLocks noChangeArrowheads="1"/>
          </p:cNvSpPr>
          <p:nvPr/>
        </p:nvSpPr>
        <p:spPr bwMode="auto">
          <a:xfrm>
            <a:off x="4708825" y="5157192"/>
            <a:ext cx="2198038" cy="646331"/>
          </a:xfrm>
          <a:prstGeom prst="rect">
            <a:avLst/>
          </a:prstGeom>
          <a:noFill/>
          <a:ln w="9525">
            <a:noFill/>
            <a:miter lim="800000"/>
            <a:headEnd/>
            <a:tailEnd/>
          </a:ln>
        </p:spPr>
        <p:txBody>
          <a:bodyPr wrap="none">
            <a:spAutoFit/>
          </a:bodyPr>
          <a:lstStyle/>
          <a:p>
            <a:pPr>
              <a:defRPr/>
            </a:pPr>
            <a:r>
              <a:rPr lang="en-US" altLang="ja-JP" sz="3600" i="1" dirty="0">
                <a:solidFill>
                  <a:srgbClr val="FFFF00"/>
                </a:solidFill>
                <a:latin typeface="Times New Roman" pitchFamily="18" charset="0"/>
              </a:rPr>
              <a:t>r</a:t>
            </a:r>
            <a:r>
              <a:rPr lang="en-US" altLang="ja-JP" sz="3600" baseline="30000" dirty="0">
                <a:solidFill>
                  <a:srgbClr val="FFFF00"/>
                </a:solidFill>
                <a:latin typeface="Times New Roman" pitchFamily="18" charset="0"/>
              </a:rPr>
              <a:t>3</a:t>
            </a:r>
            <a:r>
              <a:rPr lang="en-US" altLang="ja-JP" sz="3600" i="1" dirty="0">
                <a:solidFill>
                  <a:srgbClr val="FFFF00"/>
                </a:solidFill>
                <a:latin typeface="Symbol" pitchFamily="18" charset="2"/>
              </a:rPr>
              <a:t>w</a:t>
            </a:r>
            <a:r>
              <a:rPr lang="en-US" altLang="ja-JP" sz="3600" baseline="30000" dirty="0">
                <a:solidFill>
                  <a:srgbClr val="FFFF00"/>
                </a:solidFill>
                <a:latin typeface="Times New Roman" pitchFamily="18" charset="0"/>
              </a:rPr>
              <a:t>2</a:t>
            </a:r>
            <a:r>
              <a:rPr lang="en-US" altLang="ja-JP" sz="3600" dirty="0">
                <a:solidFill>
                  <a:srgbClr val="FFFF00"/>
                </a:solidFill>
                <a:latin typeface="Times New Roman" pitchFamily="18" charset="0"/>
              </a:rPr>
              <a:t> = </a:t>
            </a:r>
            <a:r>
              <a:rPr lang="en-US" altLang="ja-JP" sz="3600" i="1" dirty="0">
                <a:solidFill>
                  <a:srgbClr val="FFFF00"/>
                </a:solidFill>
                <a:latin typeface="Times New Roman" pitchFamily="18" charset="0"/>
              </a:rPr>
              <a:t>GM</a:t>
            </a:r>
          </a:p>
        </p:txBody>
      </p:sp>
      <p:sp>
        <p:nvSpPr>
          <p:cNvPr id="6" name="テキスト ボックス 5">
            <a:extLst>
              <a:ext uri="{FF2B5EF4-FFF2-40B4-BE49-F238E27FC236}">
                <a16:creationId xmlns:a16="http://schemas.microsoft.com/office/drawing/2014/main" id="{671F4CCE-06FB-48C2-B57A-1F80BD18E7B4}"/>
              </a:ext>
            </a:extLst>
          </p:cNvPr>
          <p:cNvSpPr txBox="1"/>
          <p:nvPr/>
        </p:nvSpPr>
        <p:spPr>
          <a:xfrm>
            <a:off x="8040216" y="2818472"/>
            <a:ext cx="3805850" cy="646331"/>
          </a:xfrm>
          <a:prstGeom prst="rect">
            <a:avLst/>
          </a:prstGeom>
          <a:noFill/>
        </p:spPr>
        <p:txBody>
          <a:bodyPr wrap="none" rtlCol="0">
            <a:spAutoFit/>
          </a:bodyPr>
          <a:lstStyle/>
          <a:p>
            <a:pPr>
              <a:defRPr/>
            </a:pPr>
            <a:r>
              <a:rPr lang="ja-JP" altLang="en-US" sz="3600" dirty="0">
                <a:solidFill>
                  <a:srgbClr val="FFC000"/>
                </a:solidFill>
                <a:latin typeface="Comic Sans MS" panose="030F0702030302020204" pitchFamily="66" charset="0"/>
                <a:ea typeface="HGP教科書体" panose="02020600000000000000" pitchFamily="18" charset="-128"/>
              </a:rPr>
              <a:t>だから何？</a:t>
            </a:r>
            <a:r>
              <a:rPr lang="ja-JP" altLang="en-US" sz="2800" dirty="0">
                <a:solidFill>
                  <a:srgbClr val="FFC000"/>
                </a:solidFill>
                <a:latin typeface="Comic Sans MS" panose="030F0702030302020204" pitchFamily="66" charset="0"/>
                <a:ea typeface="HGP教科書体" panose="02020600000000000000" pitchFamily="18" charset="-128"/>
              </a:rPr>
              <a:t> </a:t>
            </a:r>
            <a:r>
              <a:rPr lang="en-US" altLang="ja-JP" sz="2800" dirty="0">
                <a:solidFill>
                  <a:srgbClr val="FFC000"/>
                </a:solidFill>
                <a:latin typeface="Comic Sans MS" panose="030F0702030302020204" pitchFamily="66" charset="0"/>
                <a:ea typeface="HGP教科書体" panose="02020600000000000000" pitchFamily="18" charset="-128"/>
              </a:rPr>
              <a:t>so what?</a:t>
            </a:r>
            <a:endParaRPr lang="ja-JP" altLang="en-US" sz="2800" dirty="0">
              <a:solidFill>
                <a:srgbClr val="FFC000"/>
              </a:solidFill>
              <a:latin typeface="Comic Sans MS" panose="030F0702030302020204" pitchFamily="66" charset="0"/>
              <a:ea typeface="HGP教科書体" panose="02020600000000000000" pitchFamily="18" charset="-128"/>
            </a:endParaRPr>
          </a:p>
        </p:txBody>
      </p:sp>
      <p:sp>
        <p:nvSpPr>
          <p:cNvPr id="7" name="テキスト ボックス 6">
            <a:extLst>
              <a:ext uri="{FF2B5EF4-FFF2-40B4-BE49-F238E27FC236}">
                <a16:creationId xmlns:a16="http://schemas.microsoft.com/office/drawing/2014/main" id="{C2A860B6-C69B-4363-9574-89470EAA3712}"/>
              </a:ext>
            </a:extLst>
          </p:cNvPr>
          <p:cNvSpPr txBox="1"/>
          <p:nvPr/>
        </p:nvSpPr>
        <p:spPr>
          <a:xfrm>
            <a:off x="8024530" y="3717032"/>
            <a:ext cx="3384260" cy="1200329"/>
          </a:xfrm>
          <a:prstGeom prst="rect">
            <a:avLst/>
          </a:prstGeom>
          <a:noFill/>
        </p:spPr>
        <p:txBody>
          <a:bodyPr wrap="none" rtlCol="0">
            <a:spAutoFit/>
          </a:bodyPr>
          <a:lstStyle/>
          <a:p>
            <a:pPr>
              <a:defRPr/>
            </a:pPr>
            <a:r>
              <a:rPr lang="ja-JP" altLang="en-US" sz="3600" dirty="0">
                <a:solidFill>
                  <a:srgbClr val="FFC000"/>
                </a:solidFill>
                <a:latin typeface="Comic Sans MS" panose="030F0702030302020204" pitchFamily="66" charset="0"/>
                <a:ea typeface="HGP教科書体" panose="02020600000000000000" pitchFamily="18" charset="-128"/>
              </a:rPr>
              <a:t>密度ならわかる</a:t>
            </a:r>
            <a:endParaRPr lang="en-US" altLang="ja-JP" sz="3600" dirty="0">
              <a:solidFill>
                <a:srgbClr val="FFC000"/>
              </a:solidFill>
              <a:latin typeface="Comic Sans MS" panose="030F0702030302020204" pitchFamily="66" charset="0"/>
              <a:ea typeface="HGP教科書体" panose="02020600000000000000" pitchFamily="18" charset="-128"/>
            </a:endParaRPr>
          </a:p>
          <a:p>
            <a:pPr>
              <a:defRPr/>
            </a:pPr>
            <a:r>
              <a:rPr lang="ja-JP" altLang="en-US" sz="3600" dirty="0">
                <a:solidFill>
                  <a:srgbClr val="FFC000"/>
                </a:solidFill>
                <a:latin typeface="Comic Sans MS" panose="030F0702030302020204" pitchFamily="66" charset="0"/>
                <a:ea typeface="HGP教科書体" panose="02020600000000000000" pitchFamily="18" charset="-128"/>
              </a:rPr>
              <a:t>（体積を知りたい）</a:t>
            </a:r>
            <a:endParaRPr lang="ja-JP" altLang="en-US" sz="2800" dirty="0">
              <a:solidFill>
                <a:srgbClr val="FFC000"/>
              </a:solidFill>
              <a:latin typeface="Comic Sans MS" panose="030F0702030302020204" pitchFamily="66" charset="0"/>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15CBA383-1736-49FE-B55C-D997F07A36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74467135"/>
      </p:ext>
    </p:extLst>
  </p:cSld>
  <p:clrMapOvr>
    <a:masterClrMapping/>
  </p:clrMapOvr>
  <p:transition spd="med" advTm="6169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63171"/>
                                        </p:tgtEl>
                                        <p:attrNameLst>
                                          <p:attrName>style.visibility</p:attrName>
                                        </p:attrNameLst>
                                      </p:cBhvr>
                                      <p:to>
                                        <p:strVal val="visible"/>
                                      </p:to>
                                    </p:set>
                                    <p:animEffect transition="in" filter="fade">
                                      <p:cBhvr>
                                        <p:cTn id="9" dur="2000"/>
                                        <p:tgtEl>
                                          <p:spTgt spid="263171"/>
                                        </p:tgtEl>
                                      </p:cBhvr>
                                    </p:animEffect>
                                  </p:childTnLst>
                                </p:cTn>
                              </p:par>
                              <p:par>
                                <p:cTn id="10" presetID="1" presetClass="path" presetSubtype="0" repeatCount="indefinite" fill="hold" grpId="1" nodeType="withEffect">
                                  <p:stCondLst>
                                    <p:cond delay="0"/>
                                  </p:stCondLst>
                                  <p:childTnLst>
                                    <p:animMotion origin="layout" path="M -0.00455 0.00024 C 0.06237 0.00024 0.11706 -0.09027 0.11706 -0.19976 C 0.11706 -0.31018 0.06237 -0.39884 -0.00455 -0.39884 C -0.07174 -0.39884 -0.12513 -0.31018 -0.12513 -0.19976 C -0.12513 -0.09027 -0.07174 0.00024 -0.00455 0.00024 Z " pathEditMode="fixed" rAng="0" ptsTypes="AAAAA">
                                      <p:cBhvr>
                                        <p:cTn id="11" dur="2000" fill="hold"/>
                                        <p:tgtEl>
                                          <p:spTgt spid="263171"/>
                                        </p:tgtEl>
                                        <p:attrNameLst>
                                          <p:attrName>ppt_x</p:attrName>
                                          <p:attrName>ppt_y</p:attrName>
                                        </p:attrNameLst>
                                      </p:cBhvr>
                                      <p:rCtr x="52" y="-19954"/>
                                    </p:animMotion>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63171" grpId="0" animBg="1"/>
      <p:bldP spid="263171" grpId="1" animBg="1"/>
      <p:bldP spid="9"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ChangeArrowheads="1"/>
          </p:cNvSpPr>
          <p:nvPr/>
        </p:nvSpPr>
        <p:spPr bwMode="auto">
          <a:xfrm>
            <a:off x="2606217" y="279109"/>
            <a:ext cx="6660478" cy="1016305"/>
          </a:xfrm>
          <a:prstGeom prst="rect">
            <a:avLst/>
          </a:prstGeom>
          <a:noFill/>
          <a:ln w="9525">
            <a:noFill/>
            <a:miter lim="800000"/>
            <a:headEnd/>
            <a:tailEnd/>
          </a:ln>
        </p:spPr>
        <p:txBody>
          <a:bodyPr wrap="none" lIns="92075" tIns="46038" rIns="92075" bIns="46038">
            <a:spAutoFit/>
          </a:bodyPr>
          <a:lstStyle/>
          <a:p>
            <a:pPr>
              <a:defRPr/>
            </a:pPr>
            <a:r>
              <a:rPr lang="ja-JP" altLang="en-US" sz="4000" dirty="0">
                <a:solidFill>
                  <a:srgbClr val="FFFF00"/>
                </a:solidFill>
                <a:latin typeface="Comic Sans MS" panose="030F0702030302020204" pitchFamily="66" charset="0"/>
                <a:ea typeface="HGP教科書体" panose="02020600000000000000" pitchFamily="18" charset="-128"/>
              </a:rPr>
              <a:t>地球の大きさ　　 </a:t>
            </a:r>
            <a:r>
              <a:rPr lang="ja-JP" altLang="en-US" sz="4000" dirty="0">
                <a:solidFill>
                  <a:srgbClr val="FF7C80"/>
                </a:solidFill>
                <a:latin typeface="Comic Sans MS" panose="030F0702030302020204" pitchFamily="66" charset="0"/>
                <a:ea typeface="HGP教科書体" panose="02020600000000000000" pitchFamily="18" charset="-128"/>
              </a:rPr>
              <a:t>メートルの定義</a:t>
            </a:r>
            <a:endParaRPr lang="en-US" altLang="ja-JP" sz="4000" dirty="0">
              <a:solidFill>
                <a:srgbClr val="FF7C80"/>
              </a:solidFill>
              <a:latin typeface="Comic Sans MS" panose="030F0702030302020204" pitchFamily="66" charset="0"/>
              <a:ea typeface="HGP教科書体" panose="02020600000000000000" pitchFamily="18" charset="-128"/>
            </a:endParaRPr>
          </a:p>
          <a:p>
            <a:pPr>
              <a:defRPr/>
            </a:pPr>
            <a:r>
              <a:rPr lang="en-US" altLang="ja-JP" sz="2000" dirty="0">
                <a:solidFill>
                  <a:srgbClr val="FFFF00"/>
                </a:solidFill>
                <a:latin typeface="Comic Sans MS" panose="030F0702030302020204" pitchFamily="66" charset="0"/>
                <a:ea typeface="HGP教科書体" panose="02020600000000000000" pitchFamily="18" charset="-128"/>
              </a:rPr>
              <a:t>Dimension of the Earth           </a:t>
            </a:r>
            <a:r>
              <a:rPr lang="en-US" altLang="ja-JP" sz="2000" dirty="0">
                <a:solidFill>
                  <a:srgbClr val="FF7C80"/>
                </a:solidFill>
                <a:latin typeface="Comic Sans MS" panose="030F0702030302020204" pitchFamily="66" charset="0"/>
                <a:ea typeface="HGP教科書体" panose="02020600000000000000" pitchFamily="18" charset="-128"/>
              </a:rPr>
              <a:t>Definition of a meter</a:t>
            </a:r>
          </a:p>
        </p:txBody>
      </p:sp>
      <p:grpSp>
        <p:nvGrpSpPr>
          <p:cNvPr id="48131" name="Group 11"/>
          <p:cNvGrpSpPr>
            <a:grpSpLocks/>
          </p:cNvGrpSpPr>
          <p:nvPr/>
        </p:nvGrpSpPr>
        <p:grpSpPr bwMode="auto">
          <a:xfrm rot="1094950">
            <a:off x="5303839" y="2133601"/>
            <a:ext cx="2143125" cy="3095625"/>
            <a:chOff x="1429" y="1842"/>
            <a:chExt cx="1350" cy="1950"/>
          </a:xfrm>
        </p:grpSpPr>
        <p:sp>
          <p:nvSpPr>
            <p:cNvPr id="48138" name="Line 12"/>
            <p:cNvSpPr>
              <a:spLocks noChangeShapeType="1"/>
            </p:cNvSpPr>
            <p:nvPr/>
          </p:nvSpPr>
          <p:spPr bwMode="auto">
            <a:xfrm flipH="1" flipV="1">
              <a:off x="2109" y="1842"/>
              <a:ext cx="45" cy="1950"/>
            </a:xfrm>
            <a:prstGeom prst="line">
              <a:avLst/>
            </a:prstGeom>
            <a:noFill/>
            <a:ln w="25400">
              <a:solidFill>
                <a:schemeClr val="bg1"/>
              </a:solidFill>
              <a:round/>
              <a:headEnd type="none" w="sm" len="sm"/>
              <a:tailEnd type="none" w="sm" len="sm"/>
            </a:ln>
          </p:spPr>
          <p:txBody>
            <a:bodyPr/>
            <a:lstStyle/>
            <a:p>
              <a:pPr>
                <a:defRPr/>
              </a:pPr>
              <a:endParaRPr lang="ja-JP" altLang="en-US">
                <a:solidFill>
                  <a:srgbClr val="000000"/>
                </a:solidFill>
              </a:endParaRPr>
            </a:p>
          </p:txBody>
        </p:sp>
        <p:pic>
          <p:nvPicPr>
            <p:cNvPr id="48139" name="Picture 13" descr="aearth"/>
            <p:cNvPicPr>
              <a:picLocks noChangeAspect="1" noChangeArrowheads="1" noCrop="1"/>
            </p:cNvPicPr>
            <p:nvPr/>
          </p:nvPicPr>
          <p:blipFill>
            <a:blip r:embed="rId6" cstate="print"/>
            <a:srcRect/>
            <a:stretch>
              <a:fillRect/>
            </a:stretch>
          </p:blipFill>
          <p:spPr bwMode="auto">
            <a:xfrm>
              <a:off x="1429" y="2160"/>
              <a:ext cx="1350" cy="1350"/>
            </a:xfrm>
            <a:prstGeom prst="rect">
              <a:avLst/>
            </a:prstGeom>
            <a:noFill/>
            <a:ln w="9525">
              <a:noFill/>
              <a:miter lim="800000"/>
              <a:headEnd/>
              <a:tailEnd/>
            </a:ln>
          </p:spPr>
        </p:pic>
      </p:grpSp>
      <p:sp>
        <p:nvSpPr>
          <p:cNvPr id="358417" name="Arc 17"/>
          <p:cNvSpPr>
            <a:spLocks/>
          </p:cNvSpPr>
          <p:nvPr/>
        </p:nvSpPr>
        <p:spPr bwMode="auto">
          <a:xfrm flipH="1">
            <a:off x="5232401" y="2492375"/>
            <a:ext cx="1408113" cy="1441450"/>
          </a:xfrm>
          <a:custGeom>
            <a:avLst/>
            <a:gdLst>
              <a:gd name="T0" fmla="*/ 0 w 22010"/>
              <a:gd name="T1" fmla="*/ 2147483647 h 21600"/>
              <a:gd name="T2" fmla="*/ 2147483647 w 22010"/>
              <a:gd name="T3" fmla="*/ 2147483647 h 21600"/>
              <a:gd name="T4" fmla="*/ 2147483647 w 22010"/>
              <a:gd name="T5" fmla="*/ 2147483647 h 21600"/>
              <a:gd name="T6" fmla="*/ 0 60000 65536"/>
              <a:gd name="T7" fmla="*/ 0 60000 65536"/>
              <a:gd name="T8" fmla="*/ 0 60000 65536"/>
              <a:gd name="T9" fmla="*/ 0 w 22010"/>
              <a:gd name="T10" fmla="*/ 0 h 21600"/>
              <a:gd name="T11" fmla="*/ 22010 w 22010"/>
              <a:gd name="T12" fmla="*/ 21600 h 21600"/>
            </a:gdLst>
            <a:ahLst/>
            <a:cxnLst>
              <a:cxn ang="T6">
                <a:pos x="T0" y="T1"/>
              </a:cxn>
              <a:cxn ang="T7">
                <a:pos x="T2" y="T3"/>
              </a:cxn>
              <a:cxn ang="T8">
                <a:pos x="T4" y="T5"/>
              </a:cxn>
            </a:cxnLst>
            <a:rect l="T9" t="T10" r="T11" b="T12"/>
            <a:pathLst>
              <a:path w="22010" h="21600" fill="none" extrusionOk="0">
                <a:moveTo>
                  <a:pt x="-1" y="163"/>
                </a:moveTo>
                <a:cubicBezTo>
                  <a:pt x="881" y="54"/>
                  <a:pt x="1768" y="-1"/>
                  <a:pt x="2656" y="0"/>
                </a:cubicBezTo>
                <a:cubicBezTo>
                  <a:pt x="10865" y="0"/>
                  <a:pt x="18364" y="4653"/>
                  <a:pt x="22009" y="12009"/>
                </a:cubicBezTo>
              </a:path>
              <a:path w="22010" h="21600" stroke="0" extrusionOk="0">
                <a:moveTo>
                  <a:pt x="-1" y="163"/>
                </a:moveTo>
                <a:cubicBezTo>
                  <a:pt x="881" y="54"/>
                  <a:pt x="1768" y="-1"/>
                  <a:pt x="2656" y="0"/>
                </a:cubicBezTo>
                <a:cubicBezTo>
                  <a:pt x="10865" y="0"/>
                  <a:pt x="18364" y="4653"/>
                  <a:pt x="22009" y="12009"/>
                </a:cubicBezTo>
                <a:lnTo>
                  <a:pt x="2656" y="21600"/>
                </a:lnTo>
                <a:close/>
              </a:path>
            </a:pathLst>
          </a:custGeom>
          <a:noFill/>
          <a:ln w="9525">
            <a:solidFill>
              <a:schemeClr val="folHlink"/>
            </a:solidFill>
            <a:round/>
            <a:headEnd type="triangle" w="med" len="med"/>
            <a:tailEnd type="triangle" w="med" len="med"/>
          </a:ln>
        </p:spPr>
        <p:txBody>
          <a:bodyPr wrap="none" anchor="ctr"/>
          <a:lstStyle/>
          <a:p>
            <a:pPr>
              <a:defRPr/>
            </a:pPr>
            <a:endParaRPr lang="ja-JP" altLang="en-US">
              <a:solidFill>
                <a:srgbClr val="000000"/>
              </a:solidFill>
            </a:endParaRPr>
          </a:p>
        </p:txBody>
      </p:sp>
      <p:sp>
        <p:nvSpPr>
          <p:cNvPr id="358418" name="Line 18"/>
          <p:cNvSpPr>
            <a:spLocks noChangeShapeType="1"/>
          </p:cNvSpPr>
          <p:nvPr/>
        </p:nvSpPr>
        <p:spPr bwMode="auto">
          <a:xfrm>
            <a:off x="5375275" y="3357563"/>
            <a:ext cx="1944688" cy="792162"/>
          </a:xfrm>
          <a:prstGeom prst="line">
            <a:avLst/>
          </a:prstGeom>
          <a:noFill/>
          <a:ln w="9525">
            <a:solidFill>
              <a:srgbClr val="FF3300"/>
            </a:solidFill>
            <a:round/>
            <a:headEnd/>
            <a:tailEnd/>
          </a:ln>
        </p:spPr>
        <p:txBody>
          <a:bodyPr/>
          <a:lstStyle/>
          <a:p>
            <a:pPr>
              <a:defRPr/>
            </a:pPr>
            <a:endParaRPr lang="ja-JP" altLang="en-US">
              <a:solidFill>
                <a:srgbClr val="000000"/>
              </a:solidFill>
            </a:endParaRPr>
          </a:p>
        </p:txBody>
      </p:sp>
      <p:sp>
        <p:nvSpPr>
          <p:cNvPr id="358419" name="Text Box 19"/>
          <p:cNvSpPr txBox="1">
            <a:spLocks noChangeArrowheads="1"/>
          </p:cNvSpPr>
          <p:nvPr/>
        </p:nvSpPr>
        <p:spPr bwMode="auto">
          <a:xfrm>
            <a:off x="4511676" y="2139951"/>
            <a:ext cx="1400175" cy="396875"/>
          </a:xfrm>
          <a:prstGeom prst="rect">
            <a:avLst/>
          </a:prstGeom>
          <a:noFill/>
          <a:ln w="9525">
            <a:noFill/>
            <a:miter lim="800000"/>
            <a:headEnd/>
            <a:tailEnd/>
          </a:ln>
        </p:spPr>
        <p:txBody>
          <a:bodyPr wrap="none">
            <a:spAutoFit/>
          </a:bodyPr>
          <a:lstStyle/>
          <a:p>
            <a:pPr>
              <a:defRPr/>
            </a:pPr>
            <a:r>
              <a:rPr lang="en-US" altLang="ja-JP" sz="2000">
                <a:solidFill>
                  <a:srgbClr val="99CC00"/>
                </a:solidFill>
                <a:latin typeface="Comic Sans MS" pitchFamily="66" charset="0"/>
              </a:rPr>
              <a:t>10,000 km</a:t>
            </a:r>
          </a:p>
        </p:txBody>
      </p:sp>
      <p:sp>
        <p:nvSpPr>
          <p:cNvPr id="358420" name="Arc 20"/>
          <p:cNvSpPr>
            <a:spLocks/>
          </p:cNvSpPr>
          <p:nvPr/>
        </p:nvSpPr>
        <p:spPr bwMode="auto">
          <a:xfrm flipH="1">
            <a:off x="5159376" y="2492375"/>
            <a:ext cx="2449513" cy="2376488"/>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890" y="7911"/>
                </a:moveTo>
                <a:cubicBezTo>
                  <a:pt x="8993" y="2903"/>
                  <a:pt x="15126" y="-1"/>
                  <a:pt x="21600" y="0"/>
                </a:cubicBezTo>
                <a:cubicBezTo>
                  <a:pt x="33529" y="0"/>
                  <a:pt x="43200" y="9670"/>
                  <a:pt x="43200" y="21600"/>
                </a:cubicBezTo>
                <a:cubicBezTo>
                  <a:pt x="43200" y="33529"/>
                  <a:pt x="33529" y="43200"/>
                  <a:pt x="21600" y="43200"/>
                </a:cubicBezTo>
                <a:cubicBezTo>
                  <a:pt x="9670" y="43200"/>
                  <a:pt x="0" y="33529"/>
                  <a:pt x="0" y="21600"/>
                </a:cubicBezTo>
                <a:cubicBezTo>
                  <a:pt x="-1" y="18116"/>
                  <a:pt x="842" y="14685"/>
                  <a:pt x="2455" y="11597"/>
                </a:cubicBezTo>
              </a:path>
              <a:path w="43200" h="43200" stroke="0" extrusionOk="0">
                <a:moveTo>
                  <a:pt x="4890" y="7911"/>
                </a:moveTo>
                <a:cubicBezTo>
                  <a:pt x="8993" y="2903"/>
                  <a:pt x="15126" y="-1"/>
                  <a:pt x="21600" y="0"/>
                </a:cubicBezTo>
                <a:cubicBezTo>
                  <a:pt x="33529" y="0"/>
                  <a:pt x="43200" y="9670"/>
                  <a:pt x="43200" y="21600"/>
                </a:cubicBezTo>
                <a:cubicBezTo>
                  <a:pt x="43200" y="33529"/>
                  <a:pt x="33529" y="43200"/>
                  <a:pt x="21600" y="43200"/>
                </a:cubicBezTo>
                <a:cubicBezTo>
                  <a:pt x="9670" y="43200"/>
                  <a:pt x="0" y="33529"/>
                  <a:pt x="0" y="21600"/>
                </a:cubicBezTo>
                <a:cubicBezTo>
                  <a:pt x="-1" y="18116"/>
                  <a:pt x="842" y="14685"/>
                  <a:pt x="2455" y="11597"/>
                </a:cubicBezTo>
                <a:lnTo>
                  <a:pt x="21600" y="21600"/>
                </a:lnTo>
                <a:close/>
              </a:path>
            </a:pathLst>
          </a:custGeom>
          <a:noFill/>
          <a:ln w="9525">
            <a:solidFill>
              <a:schemeClr val="folHlink"/>
            </a:solidFill>
            <a:round/>
            <a:headEnd type="triangle" w="med" len="med"/>
            <a:tailEnd type="triangle" w="med" len="med"/>
          </a:ln>
        </p:spPr>
        <p:txBody>
          <a:bodyPr wrap="none" anchor="ctr"/>
          <a:lstStyle/>
          <a:p>
            <a:pPr>
              <a:defRPr/>
            </a:pPr>
            <a:endParaRPr lang="ja-JP" altLang="en-US">
              <a:solidFill>
                <a:srgbClr val="000000"/>
              </a:solidFill>
            </a:endParaRPr>
          </a:p>
        </p:txBody>
      </p:sp>
      <p:sp>
        <p:nvSpPr>
          <p:cNvPr id="358421" name="Text Box 21"/>
          <p:cNvSpPr txBox="1">
            <a:spLocks noChangeArrowheads="1"/>
          </p:cNvSpPr>
          <p:nvPr/>
        </p:nvSpPr>
        <p:spPr bwMode="auto">
          <a:xfrm>
            <a:off x="7464425" y="2565401"/>
            <a:ext cx="1441450" cy="396875"/>
          </a:xfrm>
          <a:prstGeom prst="rect">
            <a:avLst/>
          </a:prstGeom>
          <a:noFill/>
          <a:ln w="9525">
            <a:noFill/>
            <a:miter lim="800000"/>
            <a:headEnd/>
            <a:tailEnd/>
          </a:ln>
        </p:spPr>
        <p:txBody>
          <a:bodyPr wrap="none">
            <a:spAutoFit/>
          </a:bodyPr>
          <a:lstStyle/>
          <a:p>
            <a:pPr>
              <a:defRPr/>
            </a:pPr>
            <a:r>
              <a:rPr lang="en-US" altLang="ja-JP" sz="2000">
                <a:solidFill>
                  <a:srgbClr val="99CC00"/>
                </a:solidFill>
                <a:latin typeface="Comic Sans MS" pitchFamily="66" charset="0"/>
              </a:rPr>
              <a:t>40,000 km</a:t>
            </a:r>
          </a:p>
        </p:txBody>
      </p:sp>
      <p:sp>
        <p:nvSpPr>
          <p:cNvPr id="48137" name="Text Box 22"/>
          <p:cNvSpPr txBox="1">
            <a:spLocks noChangeArrowheads="1"/>
          </p:cNvSpPr>
          <p:nvPr/>
        </p:nvSpPr>
        <p:spPr bwMode="auto">
          <a:xfrm>
            <a:off x="3215681" y="5775630"/>
            <a:ext cx="5993949" cy="646331"/>
          </a:xfrm>
          <a:prstGeom prst="rect">
            <a:avLst/>
          </a:prstGeom>
          <a:noFill/>
          <a:ln w="9525">
            <a:noFill/>
            <a:miter lim="800000"/>
            <a:headEnd/>
            <a:tailEnd/>
          </a:ln>
        </p:spPr>
        <p:txBody>
          <a:bodyPr wrap="none">
            <a:spAutoFit/>
          </a:bodyPr>
          <a:lstStyle/>
          <a:p>
            <a:pPr>
              <a:defRPr/>
            </a:pPr>
            <a:r>
              <a:rPr lang="ja-JP" altLang="en-US" sz="3600" dirty="0">
                <a:solidFill>
                  <a:srgbClr val="99CC00"/>
                </a:solidFill>
                <a:latin typeface="Comic Sans MS" panose="030F0702030302020204" pitchFamily="66" charset="0"/>
                <a:ea typeface="HGP教科書体" panose="02020600000000000000" pitchFamily="18" charset="-128"/>
              </a:rPr>
              <a:t>地球の半径 </a:t>
            </a:r>
            <a:r>
              <a:rPr lang="en-US" altLang="ja-JP" sz="2400" dirty="0">
                <a:solidFill>
                  <a:srgbClr val="99CC00"/>
                </a:solidFill>
                <a:latin typeface="Comic Sans MS" panose="030F0702030302020204" pitchFamily="66" charset="0"/>
                <a:ea typeface="HGP教科書体" panose="02020600000000000000" pitchFamily="18" charset="-128"/>
              </a:rPr>
              <a:t>(radius)</a:t>
            </a:r>
            <a:r>
              <a:rPr lang="ja-JP" altLang="en-US" sz="2400" dirty="0">
                <a:solidFill>
                  <a:srgbClr val="99CC00"/>
                </a:solidFill>
                <a:latin typeface="Comic Sans MS" panose="030F0702030302020204" pitchFamily="66" charset="0"/>
                <a:ea typeface="HGP教科書体" panose="02020600000000000000" pitchFamily="18" charset="-128"/>
              </a:rPr>
              <a:t> </a:t>
            </a:r>
            <a:r>
              <a:rPr lang="ja-JP" altLang="en-US" sz="3200" dirty="0">
                <a:solidFill>
                  <a:srgbClr val="99CC00"/>
                </a:solidFill>
                <a:latin typeface="Comic Sans MS" panose="030F0702030302020204" pitchFamily="66" charset="0"/>
                <a:ea typeface="HGP教科書体" panose="02020600000000000000" pitchFamily="18" charset="-128"/>
              </a:rPr>
              <a:t>＝</a:t>
            </a:r>
            <a:r>
              <a:rPr lang="ja-JP" altLang="en-US" sz="2400" dirty="0">
                <a:solidFill>
                  <a:srgbClr val="99CC00"/>
                </a:solidFill>
                <a:latin typeface="Comic Sans MS" panose="030F0702030302020204" pitchFamily="66" charset="0"/>
                <a:ea typeface="HGP教科書体" panose="02020600000000000000" pitchFamily="18" charset="-128"/>
              </a:rPr>
              <a:t> </a:t>
            </a:r>
            <a:r>
              <a:rPr lang="en-US" altLang="ja-JP" sz="2400" dirty="0">
                <a:solidFill>
                  <a:srgbClr val="99CC00"/>
                </a:solidFill>
                <a:latin typeface="Comic Sans MS" panose="030F0702030302020204" pitchFamily="66" charset="0"/>
                <a:ea typeface="HGP教科書体" panose="02020600000000000000" pitchFamily="18" charset="-128"/>
              </a:rPr>
              <a:t>40,000 / 2</a:t>
            </a:r>
            <a:r>
              <a:rPr lang="en-US" altLang="ja-JP" sz="2400" dirty="0">
                <a:solidFill>
                  <a:srgbClr val="99CC00"/>
                </a:solidFill>
                <a:latin typeface="Symbol" panose="05050102010706020507" pitchFamily="18" charset="2"/>
                <a:ea typeface="HGP教科書体" panose="02020600000000000000" pitchFamily="18" charset="-128"/>
              </a:rPr>
              <a:t>p</a:t>
            </a:r>
            <a:endParaRPr lang="en-US" altLang="ja-JP" sz="2800" dirty="0">
              <a:solidFill>
                <a:srgbClr val="99CC00"/>
              </a:solidFill>
              <a:latin typeface="Symbol" panose="05050102010706020507" pitchFamily="18" charset="2"/>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F3AFBFB5-DBCB-43A9-BBF7-B172337AA7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20952808"/>
      </p:ext>
    </p:extLst>
  </p:cSld>
  <p:clrMapOvr>
    <a:masterClrMapping/>
  </p:clrMapOvr>
  <p:transition spd="med" advTm="6163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8418"/>
                                        </p:tgtEl>
                                        <p:attrNameLst>
                                          <p:attrName>style.visibility</p:attrName>
                                        </p:attrNameLst>
                                      </p:cBhvr>
                                      <p:to>
                                        <p:strVal val="visible"/>
                                      </p:to>
                                    </p:set>
                                    <p:animEffect transition="in" filter="fade">
                                      <p:cBhvr>
                                        <p:cTn id="11" dur="2000"/>
                                        <p:tgtEl>
                                          <p:spTgt spid="358418"/>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grpId="0" nodeType="clickEffect">
                                  <p:stCondLst>
                                    <p:cond delay="0"/>
                                  </p:stCondLst>
                                  <p:childTnLst>
                                    <p:set>
                                      <p:cBhvr>
                                        <p:cTn id="15" dur="1" fill="hold">
                                          <p:stCondLst>
                                            <p:cond delay="0"/>
                                          </p:stCondLst>
                                        </p:cTn>
                                        <p:tgtEl>
                                          <p:spTgt spid="358417"/>
                                        </p:tgtEl>
                                        <p:attrNameLst>
                                          <p:attrName>style.visibility</p:attrName>
                                        </p:attrNameLst>
                                      </p:cBhvr>
                                      <p:to>
                                        <p:strVal val="visible"/>
                                      </p:to>
                                    </p:set>
                                    <p:anim calcmode="lin" valueType="num">
                                      <p:cBhvr>
                                        <p:cTn id="16" dur="500" fill="hold"/>
                                        <p:tgtEl>
                                          <p:spTgt spid="358417"/>
                                        </p:tgtEl>
                                        <p:attrNameLst>
                                          <p:attrName>ppt_x</p:attrName>
                                        </p:attrNameLst>
                                      </p:cBhvr>
                                      <p:tavLst>
                                        <p:tav tm="0">
                                          <p:val>
                                            <p:strVal val="#ppt_x+#ppt_w/2"/>
                                          </p:val>
                                        </p:tav>
                                        <p:tav tm="100000">
                                          <p:val>
                                            <p:strVal val="#ppt_x"/>
                                          </p:val>
                                        </p:tav>
                                      </p:tavLst>
                                    </p:anim>
                                    <p:anim calcmode="lin" valueType="num">
                                      <p:cBhvr>
                                        <p:cTn id="17" dur="500" fill="hold"/>
                                        <p:tgtEl>
                                          <p:spTgt spid="358417"/>
                                        </p:tgtEl>
                                        <p:attrNameLst>
                                          <p:attrName>ppt_y</p:attrName>
                                        </p:attrNameLst>
                                      </p:cBhvr>
                                      <p:tavLst>
                                        <p:tav tm="0">
                                          <p:val>
                                            <p:strVal val="#ppt_y"/>
                                          </p:val>
                                        </p:tav>
                                        <p:tav tm="100000">
                                          <p:val>
                                            <p:strVal val="#ppt_y"/>
                                          </p:val>
                                        </p:tav>
                                      </p:tavLst>
                                    </p:anim>
                                    <p:anim calcmode="lin" valueType="num">
                                      <p:cBhvr>
                                        <p:cTn id="18" dur="500" fill="hold"/>
                                        <p:tgtEl>
                                          <p:spTgt spid="358417"/>
                                        </p:tgtEl>
                                        <p:attrNameLst>
                                          <p:attrName>ppt_w</p:attrName>
                                        </p:attrNameLst>
                                      </p:cBhvr>
                                      <p:tavLst>
                                        <p:tav tm="0">
                                          <p:val>
                                            <p:fltVal val="0"/>
                                          </p:val>
                                        </p:tav>
                                        <p:tav tm="100000">
                                          <p:val>
                                            <p:strVal val="#ppt_w"/>
                                          </p:val>
                                        </p:tav>
                                      </p:tavLst>
                                    </p:anim>
                                    <p:anim calcmode="lin" valueType="num">
                                      <p:cBhvr>
                                        <p:cTn id="19" dur="500" fill="hold"/>
                                        <p:tgtEl>
                                          <p:spTgt spid="358417"/>
                                        </p:tgtEl>
                                        <p:attrNameLst>
                                          <p:attrName>ppt_h</p:attrName>
                                        </p:attrNameLst>
                                      </p:cBhvr>
                                      <p:tavLst>
                                        <p:tav tm="0">
                                          <p:val>
                                            <p:strVal val="#ppt_h"/>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58419"/>
                                        </p:tgtEl>
                                        <p:attrNameLst>
                                          <p:attrName>style.visibility</p:attrName>
                                        </p:attrNameLst>
                                      </p:cBhvr>
                                      <p:to>
                                        <p:strVal val="visible"/>
                                      </p:to>
                                    </p:set>
                                    <p:animEffect transition="in" filter="fade">
                                      <p:cBhvr>
                                        <p:cTn id="22" dur="2000"/>
                                        <p:tgtEl>
                                          <p:spTgt spid="3584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358417"/>
                                        </p:tgtEl>
                                      </p:cBhvr>
                                    </p:animEffect>
                                    <p:set>
                                      <p:cBhvr>
                                        <p:cTn id="27" dur="1" fill="hold">
                                          <p:stCondLst>
                                            <p:cond delay="1999"/>
                                          </p:stCondLst>
                                        </p:cTn>
                                        <p:tgtEl>
                                          <p:spTgt spid="3584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358419"/>
                                        </p:tgtEl>
                                      </p:cBhvr>
                                    </p:animEffect>
                                    <p:set>
                                      <p:cBhvr>
                                        <p:cTn id="30" dur="1" fill="hold">
                                          <p:stCondLst>
                                            <p:cond delay="1999"/>
                                          </p:stCondLst>
                                        </p:cTn>
                                        <p:tgtEl>
                                          <p:spTgt spid="358419"/>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58420"/>
                                        </p:tgtEl>
                                        <p:attrNameLst>
                                          <p:attrName>style.visibility</p:attrName>
                                        </p:attrNameLst>
                                      </p:cBhvr>
                                      <p:to>
                                        <p:strVal val="visible"/>
                                      </p:to>
                                    </p:set>
                                    <p:animEffect transition="in" filter="fade">
                                      <p:cBhvr>
                                        <p:cTn id="34" dur="2000"/>
                                        <p:tgtEl>
                                          <p:spTgt spid="3584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8421"/>
                                        </p:tgtEl>
                                        <p:attrNameLst>
                                          <p:attrName>style.visibility</p:attrName>
                                        </p:attrNameLst>
                                      </p:cBhvr>
                                      <p:to>
                                        <p:strVal val="visible"/>
                                      </p:to>
                                    </p:set>
                                    <p:animEffect transition="in" filter="fade">
                                      <p:cBhvr>
                                        <p:cTn id="37" dur="2000"/>
                                        <p:tgtEl>
                                          <p:spTgt spid="3584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358417" grpId="0" animBg="1"/>
      <p:bldP spid="358417" grpId="1" animBg="1"/>
      <p:bldP spid="358418" grpId="0" animBg="1"/>
      <p:bldP spid="358419" grpId="0"/>
      <p:bldP spid="358419" grpId="1"/>
      <p:bldP spid="358420" grpId="0" animBg="1"/>
      <p:bldP spid="35842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4" descr="Rika_astro"/>
          <p:cNvPicPr>
            <a:picLocks noChangeAspect="1" noChangeArrowheads="1"/>
          </p:cNvPicPr>
          <p:nvPr/>
        </p:nvPicPr>
        <p:blipFill>
          <a:blip r:embed="rId5" cstate="print"/>
          <a:srcRect/>
          <a:stretch>
            <a:fillRect/>
          </a:stretch>
        </p:blipFill>
        <p:spPr bwMode="auto">
          <a:xfrm>
            <a:off x="2567608" y="-1179512"/>
            <a:ext cx="5219700" cy="8220075"/>
          </a:xfrm>
          <a:prstGeom prst="rect">
            <a:avLst/>
          </a:prstGeom>
          <a:noFill/>
          <a:ln w="9525">
            <a:noFill/>
            <a:miter lim="800000"/>
            <a:headEnd/>
            <a:tailEnd/>
          </a:ln>
        </p:spPr>
      </p:pic>
      <p:sp>
        <p:nvSpPr>
          <p:cNvPr id="148485" name="Rectangle 5"/>
          <p:cNvSpPr>
            <a:spLocks noChangeArrowheads="1"/>
          </p:cNvSpPr>
          <p:nvPr/>
        </p:nvSpPr>
        <p:spPr bwMode="auto">
          <a:xfrm>
            <a:off x="2710483" y="2000251"/>
            <a:ext cx="4681538" cy="215900"/>
          </a:xfrm>
          <a:prstGeom prst="rect">
            <a:avLst/>
          </a:prstGeom>
          <a:noFill/>
          <a:ln w="9525">
            <a:solidFill>
              <a:srgbClr val="FF0000"/>
            </a:solidFill>
            <a:miter lim="800000"/>
            <a:headEnd/>
            <a:tailEnd/>
          </a:ln>
        </p:spPr>
        <p:txBody>
          <a:bodyPr wrap="none" anchor="ctr"/>
          <a:lstStyle/>
          <a:p>
            <a:pPr>
              <a:defRPr/>
            </a:pPr>
            <a:endParaRPr lang="ja-JP" altLang="en-US">
              <a:solidFill>
                <a:srgbClr val="000000"/>
              </a:solidFill>
            </a:endParaRPr>
          </a:p>
        </p:txBody>
      </p:sp>
      <p:sp>
        <p:nvSpPr>
          <p:cNvPr id="4" name="Text Box 21"/>
          <p:cNvSpPr txBox="1">
            <a:spLocks noChangeArrowheads="1"/>
          </p:cNvSpPr>
          <p:nvPr/>
        </p:nvSpPr>
        <p:spPr bwMode="auto">
          <a:xfrm>
            <a:off x="7856601" y="2708920"/>
            <a:ext cx="4151784" cy="954107"/>
          </a:xfrm>
          <a:prstGeom prst="rect">
            <a:avLst/>
          </a:prstGeom>
          <a:noFill/>
          <a:ln w="9525">
            <a:noFill/>
            <a:miter lim="800000"/>
            <a:headEnd/>
            <a:tailEnd/>
          </a:ln>
        </p:spPr>
        <p:txBody>
          <a:bodyPr wrap="square">
            <a:spAutoFit/>
          </a:bodyPr>
          <a:lstStyle/>
          <a:p>
            <a:pPr algn="ctr">
              <a:defRPr/>
            </a:pPr>
            <a:r>
              <a:rPr lang="ja-JP" altLang="en-US" sz="3200" dirty="0">
                <a:solidFill>
                  <a:srgbClr val="99CC00"/>
                </a:solidFill>
                <a:latin typeface="HGP教科書体" panose="02020600000000000000" pitchFamily="18" charset="-128"/>
                <a:ea typeface="HGP教科書体" panose="02020600000000000000" pitchFamily="18" charset="-128"/>
              </a:rPr>
              <a:t>平均半径 </a:t>
            </a:r>
            <a:r>
              <a:rPr lang="en-US" altLang="ja-JP" sz="2000" dirty="0">
                <a:solidFill>
                  <a:srgbClr val="99CC00"/>
                </a:solidFill>
                <a:latin typeface="Comic Sans MS" pitchFamily="66" charset="0"/>
              </a:rPr>
              <a:t>Average radius</a:t>
            </a:r>
            <a:endParaRPr lang="en-US" altLang="ja-JP" sz="2400" dirty="0">
              <a:solidFill>
                <a:srgbClr val="99CC00"/>
              </a:solidFill>
              <a:latin typeface="Comic Sans MS" pitchFamily="66" charset="0"/>
            </a:endParaRPr>
          </a:p>
          <a:p>
            <a:pPr algn="ctr">
              <a:defRPr/>
            </a:pPr>
            <a:r>
              <a:rPr lang="en-US" altLang="ja-JP" sz="2400" dirty="0">
                <a:solidFill>
                  <a:srgbClr val="99CC00"/>
                </a:solidFill>
                <a:latin typeface="Comic Sans MS" pitchFamily="66" charset="0"/>
              </a:rPr>
              <a:t>~6,371 km</a:t>
            </a:r>
          </a:p>
        </p:txBody>
      </p:sp>
      <p:sp>
        <p:nvSpPr>
          <p:cNvPr id="5" name="Text Box 21">
            <a:extLst>
              <a:ext uri="{FF2B5EF4-FFF2-40B4-BE49-F238E27FC236}">
                <a16:creationId xmlns:a16="http://schemas.microsoft.com/office/drawing/2014/main" id="{0A601EE4-4618-4B80-B98F-58573373E4E9}"/>
              </a:ext>
            </a:extLst>
          </p:cNvPr>
          <p:cNvSpPr txBox="1">
            <a:spLocks noChangeArrowheads="1"/>
          </p:cNvSpPr>
          <p:nvPr/>
        </p:nvSpPr>
        <p:spPr bwMode="auto">
          <a:xfrm>
            <a:off x="8328248" y="4653136"/>
            <a:ext cx="4151784" cy="954107"/>
          </a:xfrm>
          <a:prstGeom prst="rect">
            <a:avLst/>
          </a:prstGeom>
          <a:noFill/>
          <a:ln w="9525">
            <a:noFill/>
            <a:miter lim="800000"/>
            <a:headEnd/>
            <a:tailEnd/>
          </a:ln>
        </p:spPr>
        <p:txBody>
          <a:bodyPr wrap="square">
            <a:spAutoFit/>
          </a:bodyPr>
          <a:lstStyle/>
          <a:p>
            <a:pPr>
              <a:defRPr/>
            </a:pPr>
            <a:r>
              <a:rPr lang="ja-JP" altLang="en-US" sz="3200" dirty="0">
                <a:solidFill>
                  <a:srgbClr val="FF7C80"/>
                </a:solidFill>
                <a:latin typeface="HGP教科書体" panose="02020600000000000000" pitchFamily="18" charset="-128"/>
                <a:ea typeface="HGP教科書体" panose="02020600000000000000" pitchFamily="18" charset="-128"/>
              </a:rPr>
              <a:t>忘れた時は</a:t>
            </a:r>
            <a:r>
              <a:rPr lang="en-US" altLang="ja-JP" sz="3200" dirty="0">
                <a:solidFill>
                  <a:srgbClr val="FF7C80"/>
                </a:solidFill>
                <a:latin typeface="HGP教科書体" panose="02020600000000000000" pitchFamily="18" charset="-128"/>
                <a:ea typeface="HGP教科書体" panose="02020600000000000000" pitchFamily="18" charset="-128"/>
              </a:rPr>
              <a:t>…</a:t>
            </a:r>
          </a:p>
          <a:p>
            <a:pPr>
              <a:defRPr/>
            </a:pPr>
            <a:r>
              <a:rPr lang="en-US" altLang="ja-JP" sz="2400" dirty="0">
                <a:solidFill>
                  <a:srgbClr val="FF7C80"/>
                </a:solidFill>
                <a:latin typeface="Comic Sans MS" pitchFamily="66" charset="0"/>
              </a:rPr>
              <a:t>40,000 /2</a:t>
            </a:r>
            <a:r>
              <a:rPr lang="en-US" altLang="ja-JP" sz="2400" dirty="0">
                <a:solidFill>
                  <a:srgbClr val="FF7C80"/>
                </a:solidFill>
                <a:latin typeface="Symbol" panose="05050102010706020507" pitchFamily="18" charset="2"/>
              </a:rPr>
              <a:t>p</a:t>
            </a:r>
            <a:r>
              <a:rPr lang="ja-JP" altLang="en-US" sz="2400" dirty="0">
                <a:solidFill>
                  <a:srgbClr val="FF7C80"/>
                </a:solidFill>
                <a:latin typeface="Symbol" panose="05050102010706020507" pitchFamily="18" charset="2"/>
              </a:rPr>
              <a:t> </a:t>
            </a:r>
            <a:r>
              <a:rPr lang="ja-JP" altLang="en-US" sz="2400" dirty="0">
                <a:solidFill>
                  <a:srgbClr val="FF7C80"/>
                </a:solidFill>
                <a:latin typeface="Symbol" panose="05050102010706020507" pitchFamily="18" charset="2"/>
                <a:sym typeface="Symbol" panose="05050102010706020507" pitchFamily="18" charset="2"/>
              </a:rPr>
              <a:t> </a:t>
            </a:r>
            <a:r>
              <a:rPr lang="en-US" altLang="ja-JP" sz="2400" dirty="0">
                <a:solidFill>
                  <a:srgbClr val="FF7C80"/>
                </a:solidFill>
                <a:latin typeface="Comic Sans MS" pitchFamily="66" charset="0"/>
              </a:rPr>
              <a:t>6,369 km</a:t>
            </a:r>
          </a:p>
        </p:txBody>
      </p:sp>
      <p:sp>
        <p:nvSpPr>
          <p:cNvPr id="2" name="テキスト ボックス 1">
            <a:extLst>
              <a:ext uri="{FF2B5EF4-FFF2-40B4-BE49-F238E27FC236}">
                <a16:creationId xmlns:a16="http://schemas.microsoft.com/office/drawing/2014/main" id="{8AFBFE0A-DCB0-47E5-96AC-8A86583A7954}"/>
              </a:ext>
            </a:extLst>
          </p:cNvPr>
          <p:cNvSpPr txBox="1"/>
          <p:nvPr/>
        </p:nvSpPr>
        <p:spPr>
          <a:xfrm>
            <a:off x="8184232" y="260648"/>
            <a:ext cx="2031325" cy="646331"/>
          </a:xfrm>
          <a:prstGeom prst="rect">
            <a:avLst/>
          </a:prstGeom>
          <a:noFill/>
        </p:spPr>
        <p:txBody>
          <a:bodyPr wrap="none" rtlCol="0">
            <a:spAutoFit/>
          </a:bodyPr>
          <a:lstStyle/>
          <a:p>
            <a:r>
              <a:rPr kumimoji="1" lang="ja-JP" altLang="en-US" sz="3600" dirty="0">
                <a:solidFill>
                  <a:schemeClr val="bg1"/>
                </a:solidFill>
                <a:latin typeface="HG正楷書体-PRO" panose="03000600000000000000" pitchFamily="66" charset="-128"/>
                <a:ea typeface="HG正楷書体-PRO" panose="03000600000000000000" pitchFamily="66" charset="-128"/>
              </a:rPr>
              <a:t>理科年表</a:t>
            </a:r>
          </a:p>
        </p:txBody>
      </p:sp>
      <p:pic>
        <p:nvPicPr>
          <p:cNvPr id="3" name="オーディオ 2">
            <a:hlinkClick r:id="" action="ppaction://media"/>
            <a:extLst>
              <a:ext uri="{FF2B5EF4-FFF2-40B4-BE49-F238E27FC236}">
                <a16:creationId xmlns:a16="http://schemas.microsoft.com/office/drawing/2014/main" id="{F93984B6-B48B-4DAE-A87B-C8B8DD646EF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64040989"/>
      </p:ext>
    </p:extLst>
  </p:cSld>
  <p:clrMapOvr>
    <a:masterClrMapping/>
  </p:clrMapOvr>
  <p:transition advTm="529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fade">
                                      <p:cBhvr>
                                        <p:cTn id="11" dur="2000"/>
                                        <p:tgtEl>
                                          <p:spTgt spid="1484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48485"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062E"/>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D0F270-725E-4CF9-AD96-3BCDDAFF4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60" y="-1196"/>
            <a:ext cx="8572500" cy="6858000"/>
          </a:xfrm>
          <a:prstGeom prst="rect">
            <a:avLst/>
          </a:prstGeom>
        </p:spPr>
      </p:pic>
      <p:sp>
        <p:nvSpPr>
          <p:cNvPr id="4" name="テキスト ボックス 3">
            <a:extLst>
              <a:ext uri="{FF2B5EF4-FFF2-40B4-BE49-F238E27FC236}">
                <a16:creationId xmlns:a16="http://schemas.microsoft.com/office/drawing/2014/main" id="{A23CD981-E8A5-4FD6-8FB5-DD9F9551A006}"/>
              </a:ext>
            </a:extLst>
          </p:cNvPr>
          <p:cNvSpPr txBox="1"/>
          <p:nvPr/>
        </p:nvSpPr>
        <p:spPr>
          <a:xfrm>
            <a:off x="5591944" y="22900"/>
            <a:ext cx="6729150" cy="369332"/>
          </a:xfrm>
          <a:prstGeom prst="rect">
            <a:avLst/>
          </a:prstGeom>
          <a:noFill/>
        </p:spPr>
        <p:txBody>
          <a:bodyPr wrap="none" rtlCol="0">
            <a:spAutoFit/>
          </a:bodyPr>
          <a:lstStyle/>
          <a:p>
            <a:r>
              <a:rPr lang="en-US" altLang="ja-JP" i="1" dirty="0">
                <a:solidFill>
                  <a:schemeClr val="bg1"/>
                </a:solidFill>
              </a:rPr>
              <a:t>Eratosthenes teaching in Alexandria</a:t>
            </a:r>
            <a:r>
              <a:rPr lang="en-US" altLang="ja-JP" dirty="0">
                <a:solidFill>
                  <a:schemeClr val="bg1"/>
                </a:solidFill>
              </a:rPr>
              <a:t> by </a:t>
            </a:r>
            <a:r>
              <a:rPr lang="en-US" altLang="ja-JP" u="sng" dirty="0">
                <a:solidFill>
                  <a:schemeClr val="bg1"/>
                </a:solidFill>
                <a:hlinkClick r:id="rId5">
                  <a:extLst>
                    <a:ext uri="{A12FA001-AC4F-418D-AE19-62706E023703}">
                      <ahyp:hlinkClr xmlns:ahyp="http://schemas.microsoft.com/office/drawing/2018/hyperlinkcolor" val="tx"/>
                    </a:ext>
                  </a:extLst>
                </a:hlinkClick>
              </a:rPr>
              <a:t>Bernardo </a:t>
            </a:r>
            <a:r>
              <a:rPr lang="en-US" altLang="ja-JP" u="sng" dirty="0" err="1">
                <a:solidFill>
                  <a:schemeClr val="bg1"/>
                </a:solidFill>
                <a:hlinkClick r:id="rId5">
                  <a:extLst>
                    <a:ext uri="{A12FA001-AC4F-418D-AE19-62706E023703}">
                      <ahyp:hlinkClr xmlns:ahyp="http://schemas.microsoft.com/office/drawing/2018/hyperlinkcolor" val="tx"/>
                    </a:ext>
                  </a:extLst>
                </a:hlinkClick>
              </a:rPr>
              <a:t>Strozzi</a:t>
            </a:r>
            <a:r>
              <a:rPr lang="en-US" altLang="ja-JP" dirty="0">
                <a:solidFill>
                  <a:schemeClr val="bg1"/>
                </a:solidFill>
              </a:rPr>
              <a:t> (1635</a:t>
            </a:r>
            <a:r>
              <a:rPr lang="ja-JP" altLang="en-US" dirty="0">
                <a:solidFill>
                  <a:schemeClr val="bg1"/>
                </a:solidFill>
              </a:rPr>
              <a:t>）</a:t>
            </a:r>
            <a:endParaRPr kumimoji="1" lang="ja-JP" altLang="en-US" dirty="0">
              <a:solidFill>
                <a:schemeClr val="bg1"/>
              </a:solidFill>
            </a:endParaRPr>
          </a:p>
        </p:txBody>
      </p:sp>
      <p:sp>
        <p:nvSpPr>
          <p:cNvPr id="2" name="正方形/長方形 1">
            <a:extLst>
              <a:ext uri="{FF2B5EF4-FFF2-40B4-BE49-F238E27FC236}">
                <a16:creationId xmlns:a16="http://schemas.microsoft.com/office/drawing/2014/main" id="{0AA599C6-7DD4-4A10-878B-BE06D9F17498}"/>
              </a:ext>
            </a:extLst>
          </p:cNvPr>
          <p:cNvSpPr/>
          <p:nvPr/>
        </p:nvSpPr>
        <p:spPr>
          <a:xfrm>
            <a:off x="1559496" y="548680"/>
            <a:ext cx="3063659" cy="1138773"/>
          </a:xfrm>
          <a:prstGeom prst="rect">
            <a:avLst/>
          </a:prstGeom>
        </p:spPr>
        <p:txBody>
          <a:bodyPr wrap="none">
            <a:spAutoFit/>
          </a:bodyPr>
          <a:lstStyle/>
          <a:p>
            <a:r>
              <a:rPr lang="ja-JP" altLang="en-US" sz="4000" dirty="0">
                <a:solidFill>
                  <a:srgbClr val="FFFF00"/>
                </a:solidFill>
                <a:latin typeface="Comic Sans MS" panose="030F0702030302020204" pitchFamily="66" charset="0"/>
                <a:ea typeface="HGP教科書体" panose="02020600000000000000" pitchFamily="18" charset="-128"/>
              </a:rPr>
              <a:t>エラトステネス</a:t>
            </a:r>
            <a:r>
              <a:rPr lang="ja-JP" altLang="en-US" sz="2800" dirty="0">
                <a:solidFill>
                  <a:srgbClr val="FFFF00"/>
                </a:solidFill>
                <a:latin typeface="Comic Sans MS" panose="030F0702030302020204" pitchFamily="66" charset="0"/>
                <a:ea typeface="HGP教科書体" panose="02020600000000000000" pitchFamily="18" charset="-128"/>
              </a:rPr>
              <a:t> </a:t>
            </a:r>
            <a:endParaRPr lang="en-US" altLang="ja-JP" sz="2800" dirty="0">
              <a:solidFill>
                <a:srgbClr val="FFFF00"/>
              </a:solidFill>
              <a:latin typeface="Comic Sans MS" panose="030F0702030302020204" pitchFamily="66" charset="0"/>
              <a:ea typeface="HGP教科書体" panose="02020600000000000000" pitchFamily="18" charset="-128"/>
            </a:endParaRPr>
          </a:p>
          <a:p>
            <a:r>
              <a:rPr lang="en-US" altLang="ja-JP" sz="2800" dirty="0">
                <a:solidFill>
                  <a:srgbClr val="FFFF00"/>
                </a:solidFill>
                <a:latin typeface="Comic Sans MS" panose="030F0702030302020204" pitchFamily="66" charset="0"/>
                <a:ea typeface="HGP教科書体" panose="02020600000000000000" pitchFamily="18" charset="-128"/>
              </a:rPr>
              <a:t>(275-194 BC)</a:t>
            </a:r>
            <a:endParaRPr lang="ja-JP" altLang="en-US" sz="2800" dirty="0"/>
          </a:p>
        </p:txBody>
      </p:sp>
      <p:pic>
        <p:nvPicPr>
          <p:cNvPr id="5" name="オーディオ 4">
            <a:hlinkClick r:id="" action="ppaction://media"/>
            <a:extLst>
              <a:ext uri="{FF2B5EF4-FFF2-40B4-BE49-F238E27FC236}">
                <a16:creationId xmlns:a16="http://schemas.microsoft.com/office/drawing/2014/main" id="{257E5FAC-1224-463E-82F5-D3223CA321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1047749"/>
      </p:ext>
    </p:extLst>
  </p:cSld>
  <p:clrMapOvr>
    <a:masterClrMapping/>
  </p:clrMapOvr>
  <p:transition spd="med" advTm="1697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720596" y="236431"/>
            <a:ext cx="11233248" cy="1262526"/>
          </a:xfrm>
          <a:prstGeom prst="rect">
            <a:avLst/>
          </a:prstGeom>
          <a:noFill/>
          <a:ln w="9525">
            <a:noFill/>
            <a:miter lim="800000"/>
            <a:headEnd/>
            <a:tailEnd/>
          </a:ln>
        </p:spPr>
        <p:txBody>
          <a:bodyPr wrap="square" lIns="92075" tIns="46038" rIns="92075" bIns="46038">
            <a:spAutoFit/>
          </a:bodyPr>
          <a:lstStyle/>
          <a:p>
            <a:pPr algn="ctr">
              <a:defRPr/>
            </a:pPr>
            <a:r>
              <a:rPr lang="ja-JP" altLang="en-US" sz="3600" dirty="0">
                <a:solidFill>
                  <a:srgbClr val="FFFF00"/>
                </a:solidFill>
                <a:latin typeface="Comic Sans MS" panose="030F0702030302020204" pitchFamily="66" charset="0"/>
                <a:ea typeface="HGP教科書体" panose="02020600000000000000" pitchFamily="18" charset="-128"/>
              </a:rPr>
              <a:t>測地学の父　エラトステネス    </a:t>
            </a:r>
            <a:r>
              <a:rPr lang="ja-JP" altLang="en-US" sz="3600" dirty="0">
                <a:solidFill>
                  <a:srgbClr val="FF7C80"/>
                </a:solidFill>
                <a:latin typeface="Comic Sans MS" panose="030F0702030302020204" pitchFamily="66" charset="0"/>
                <a:ea typeface="HGP教科書体" panose="02020600000000000000" pitchFamily="18" charset="-128"/>
              </a:rPr>
              <a:t>地球の大きさを初めて測った</a:t>
            </a:r>
            <a:endParaRPr lang="en-US" altLang="ja-JP" sz="3600" dirty="0">
              <a:solidFill>
                <a:srgbClr val="FF7C80"/>
              </a:solidFill>
              <a:latin typeface="Comic Sans MS" panose="030F0702030302020204" pitchFamily="66" charset="0"/>
              <a:ea typeface="HGP教科書体" panose="02020600000000000000" pitchFamily="18" charset="-128"/>
            </a:endParaRPr>
          </a:p>
          <a:p>
            <a:pPr algn="ctr">
              <a:defRPr/>
            </a:pPr>
            <a:r>
              <a:rPr lang="en-US" altLang="ja-JP" sz="2000" dirty="0">
                <a:solidFill>
                  <a:srgbClr val="FFFF00"/>
                </a:solidFill>
                <a:latin typeface="Comic Sans MS" panose="030F0702030302020204" pitchFamily="66" charset="0"/>
                <a:ea typeface="HGP教科書体" panose="02020600000000000000" pitchFamily="18" charset="-128"/>
              </a:rPr>
              <a:t> Eratosthenes : Father of geodesy (BC3C)        </a:t>
            </a:r>
            <a:r>
              <a:rPr lang="en-US" altLang="ja-JP" sz="2000" dirty="0">
                <a:solidFill>
                  <a:srgbClr val="FF7C80"/>
                </a:solidFill>
                <a:latin typeface="Comic Sans MS" panose="030F0702030302020204" pitchFamily="66" charset="0"/>
                <a:ea typeface="HGP教科書体" panose="02020600000000000000" pitchFamily="18" charset="-128"/>
              </a:rPr>
              <a:t>First measurement of the Earth’s dimension</a:t>
            </a:r>
            <a:endParaRPr lang="ja-JP" altLang="en-US" sz="2000" dirty="0">
              <a:solidFill>
                <a:srgbClr val="FF7C80"/>
              </a:solidFill>
              <a:latin typeface="Comic Sans MS" panose="030F0702030302020204" pitchFamily="66" charset="0"/>
              <a:ea typeface="HGP教科書体" panose="02020600000000000000" pitchFamily="18" charset="-128"/>
            </a:endParaRPr>
          </a:p>
          <a:p>
            <a:pPr algn="ctr">
              <a:defRPr/>
            </a:pPr>
            <a:endParaRPr lang="en-US" altLang="ja-JP" sz="2000" dirty="0">
              <a:solidFill>
                <a:srgbClr val="FFFF00"/>
              </a:solidFill>
              <a:latin typeface="Comic Sans MS" panose="030F0702030302020204" pitchFamily="66" charset="0"/>
              <a:ea typeface="HGP教科書体" panose="02020600000000000000" pitchFamily="18" charset="-128"/>
            </a:endParaRPr>
          </a:p>
        </p:txBody>
      </p:sp>
      <p:grpSp>
        <p:nvGrpSpPr>
          <p:cNvPr id="6" name="Group 5"/>
          <p:cNvGrpSpPr>
            <a:grpSpLocks/>
          </p:cNvGrpSpPr>
          <p:nvPr/>
        </p:nvGrpSpPr>
        <p:grpSpPr bwMode="auto">
          <a:xfrm rot="-2065">
            <a:off x="1739548" y="2501572"/>
            <a:ext cx="4216085" cy="4213702"/>
            <a:chOff x="2112" y="672"/>
            <a:chExt cx="1056" cy="1104"/>
          </a:xfrm>
        </p:grpSpPr>
        <p:sp>
          <p:nvSpPr>
            <p:cNvPr id="7" name="Oval 6"/>
            <p:cNvSpPr>
              <a:spLocks noChangeArrowheads="1"/>
            </p:cNvSpPr>
            <p:nvPr/>
          </p:nvSpPr>
          <p:spPr bwMode="auto">
            <a:xfrm>
              <a:off x="2112" y="672"/>
              <a:ext cx="1056" cy="1104"/>
            </a:xfrm>
            <a:prstGeom prst="ellipse">
              <a:avLst/>
            </a:prstGeom>
            <a:gradFill rotWithShape="0">
              <a:gsLst>
                <a:gs pos="0">
                  <a:schemeClr val="accent2">
                    <a:gamma/>
                    <a:tint val="53725"/>
                    <a:invGamma/>
                  </a:schemeClr>
                </a:gs>
                <a:gs pos="100000">
                  <a:schemeClr val="accent2"/>
                </a:gs>
              </a:gsLst>
              <a:path path="shape">
                <a:fillToRect l="50000" t="50000" r="50000" b="50000"/>
              </a:path>
            </a:gradFill>
            <a:ln w="12700">
              <a:noFill/>
              <a:round/>
              <a:headEnd type="none" w="sm" len="sm"/>
              <a:tailEnd type="none" w="sm" len="sm"/>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sp>
          <p:nvSpPr>
            <p:cNvPr id="8" name="Freeform 7"/>
            <p:cNvSpPr>
              <a:spLocks/>
            </p:cNvSpPr>
            <p:nvPr/>
          </p:nvSpPr>
          <p:spPr bwMode="auto">
            <a:xfrm>
              <a:off x="2608" y="690"/>
              <a:ext cx="89" cy="77"/>
            </a:xfrm>
            <a:custGeom>
              <a:avLst/>
              <a:gdLst>
                <a:gd name="T0" fmla="*/ 1 w 176"/>
                <a:gd name="T1" fmla="*/ 1 h 154"/>
                <a:gd name="T2" fmla="*/ 0 w 176"/>
                <a:gd name="T3" fmla="*/ 1 h 154"/>
                <a:gd name="T4" fmla="*/ 1 w 176"/>
                <a:gd name="T5" fmla="*/ 1 h 154"/>
                <a:gd name="T6" fmla="*/ 1 w 176"/>
                <a:gd name="T7" fmla="*/ 1 h 154"/>
                <a:gd name="T8" fmla="*/ 1 w 176"/>
                <a:gd name="T9" fmla="*/ 1 h 154"/>
                <a:gd name="T10" fmla="*/ 1 w 176"/>
                <a:gd name="T11" fmla="*/ 1 h 154"/>
                <a:gd name="T12" fmla="*/ 1 w 176"/>
                <a:gd name="T13" fmla="*/ 1 h 154"/>
                <a:gd name="T14" fmla="*/ 1 w 176"/>
                <a:gd name="T15" fmla="*/ 1 h 154"/>
                <a:gd name="T16" fmla="*/ 1 w 176"/>
                <a:gd name="T17" fmla="*/ 1 h 154"/>
                <a:gd name="T18" fmla="*/ 1 w 176"/>
                <a:gd name="T19" fmla="*/ 1 h 154"/>
                <a:gd name="T20" fmla="*/ 1 w 176"/>
                <a:gd name="T21" fmla="*/ 1 h 154"/>
                <a:gd name="T22" fmla="*/ 1 w 176"/>
                <a:gd name="T23" fmla="*/ 1 h 154"/>
                <a:gd name="T24" fmla="*/ 1 w 176"/>
                <a:gd name="T25" fmla="*/ 1 h 154"/>
                <a:gd name="T26" fmla="*/ 1 w 176"/>
                <a:gd name="T27" fmla="*/ 1 h 154"/>
                <a:gd name="T28" fmla="*/ 1 w 176"/>
                <a:gd name="T29" fmla="*/ 1 h 154"/>
                <a:gd name="T30" fmla="*/ 1 w 176"/>
                <a:gd name="T31" fmla="*/ 1 h 154"/>
                <a:gd name="T32" fmla="*/ 1 w 176"/>
                <a:gd name="T33" fmla="*/ 1 h 154"/>
                <a:gd name="T34" fmla="*/ 1 w 176"/>
                <a:gd name="T35" fmla="*/ 1 h 154"/>
                <a:gd name="T36" fmla="*/ 1 w 176"/>
                <a:gd name="T37" fmla="*/ 1 h 154"/>
                <a:gd name="T38" fmla="*/ 1 w 176"/>
                <a:gd name="T39" fmla="*/ 1 h 154"/>
                <a:gd name="T40" fmla="*/ 1 w 176"/>
                <a:gd name="T41" fmla="*/ 1 h 154"/>
                <a:gd name="T42" fmla="*/ 1 w 176"/>
                <a:gd name="T43" fmla="*/ 1 h 154"/>
                <a:gd name="T44" fmla="*/ 1 w 176"/>
                <a:gd name="T45" fmla="*/ 1 h 154"/>
                <a:gd name="T46" fmla="*/ 1 w 176"/>
                <a:gd name="T47" fmla="*/ 1 h 154"/>
                <a:gd name="T48" fmla="*/ 1 w 176"/>
                <a:gd name="T49" fmla="*/ 1 h 154"/>
                <a:gd name="T50" fmla="*/ 1 w 176"/>
                <a:gd name="T51" fmla="*/ 1 h 154"/>
                <a:gd name="T52" fmla="*/ 1 w 176"/>
                <a:gd name="T53" fmla="*/ 1 h 154"/>
                <a:gd name="T54" fmla="*/ 1 w 176"/>
                <a:gd name="T55" fmla="*/ 1 h 154"/>
                <a:gd name="T56" fmla="*/ 1 w 176"/>
                <a:gd name="T57" fmla="*/ 1 h 154"/>
                <a:gd name="T58" fmla="*/ 1 w 176"/>
                <a:gd name="T59" fmla="*/ 1 h 154"/>
                <a:gd name="T60" fmla="*/ 1 w 176"/>
                <a:gd name="T61" fmla="*/ 1 h 154"/>
                <a:gd name="T62" fmla="*/ 1 w 176"/>
                <a:gd name="T63" fmla="*/ 1 h 154"/>
                <a:gd name="T64" fmla="*/ 1 w 176"/>
                <a:gd name="T65" fmla="*/ 1 h 154"/>
                <a:gd name="T66" fmla="*/ 1 w 176"/>
                <a:gd name="T67" fmla="*/ 1 h 154"/>
                <a:gd name="T68" fmla="*/ 1 w 176"/>
                <a:gd name="T69" fmla="*/ 1 h 154"/>
                <a:gd name="T70" fmla="*/ 1 w 176"/>
                <a:gd name="T71" fmla="*/ 1 h 154"/>
                <a:gd name="T72" fmla="*/ 1 w 176"/>
                <a:gd name="T73" fmla="*/ 1 h 154"/>
                <a:gd name="T74" fmla="*/ 1 w 176"/>
                <a:gd name="T75" fmla="*/ 1 h 154"/>
                <a:gd name="T76" fmla="*/ 1 w 176"/>
                <a:gd name="T77" fmla="*/ 1 h 154"/>
                <a:gd name="T78" fmla="*/ 1 w 176"/>
                <a:gd name="T79" fmla="*/ 1 h 154"/>
                <a:gd name="T80" fmla="*/ 1 w 176"/>
                <a:gd name="T81" fmla="*/ 1 h 154"/>
                <a:gd name="T82" fmla="*/ 1 w 176"/>
                <a:gd name="T83" fmla="*/ 1 h 154"/>
                <a:gd name="T84" fmla="*/ 1 w 176"/>
                <a:gd name="T85" fmla="*/ 1 h 154"/>
                <a:gd name="T86" fmla="*/ 1 w 176"/>
                <a:gd name="T87" fmla="*/ 1 h 154"/>
                <a:gd name="T88" fmla="*/ 1 w 176"/>
                <a:gd name="T89" fmla="*/ 0 h 154"/>
                <a:gd name="T90" fmla="*/ 1 w 176"/>
                <a:gd name="T91" fmla="*/ 1 h 1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
                <a:gd name="T139" fmla="*/ 0 h 154"/>
                <a:gd name="T140" fmla="*/ 176 w 176"/>
                <a:gd name="T141" fmla="*/ 154 h 1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 h="154">
                  <a:moveTo>
                    <a:pt x="2" y="5"/>
                  </a:moveTo>
                  <a:lnTo>
                    <a:pt x="0" y="18"/>
                  </a:lnTo>
                  <a:lnTo>
                    <a:pt x="1" y="32"/>
                  </a:lnTo>
                  <a:lnTo>
                    <a:pt x="6" y="47"/>
                  </a:lnTo>
                  <a:lnTo>
                    <a:pt x="13" y="56"/>
                  </a:lnTo>
                  <a:lnTo>
                    <a:pt x="17" y="58"/>
                  </a:lnTo>
                  <a:lnTo>
                    <a:pt x="22" y="60"/>
                  </a:lnTo>
                  <a:lnTo>
                    <a:pt x="26" y="60"/>
                  </a:lnTo>
                  <a:lnTo>
                    <a:pt x="32" y="60"/>
                  </a:lnTo>
                  <a:lnTo>
                    <a:pt x="37" y="60"/>
                  </a:lnTo>
                  <a:lnTo>
                    <a:pt x="41" y="60"/>
                  </a:lnTo>
                  <a:lnTo>
                    <a:pt x="46" y="60"/>
                  </a:lnTo>
                  <a:lnTo>
                    <a:pt x="51" y="60"/>
                  </a:lnTo>
                  <a:lnTo>
                    <a:pt x="55" y="61"/>
                  </a:lnTo>
                  <a:lnTo>
                    <a:pt x="62" y="61"/>
                  </a:lnTo>
                  <a:lnTo>
                    <a:pt x="69" y="62"/>
                  </a:lnTo>
                  <a:lnTo>
                    <a:pt x="77" y="63"/>
                  </a:lnTo>
                  <a:lnTo>
                    <a:pt x="84" y="64"/>
                  </a:lnTo>
                  <a:lnTo>
                    <a:pt x="90" y="67"/>
                  </a:lnTo>
                  <a:lnTo>
                    <a:pt x="95" y="69"/>
                  </a:lnTo>
                  <a:lnTo>
                    <a:pt x="99" y="72"/>
                  </a:lnTo>
                  <a:lnTo>
                    <a:pt x="92" y="90"/>
                  </a:lnTo>
                  <a:lnTo>
                    <a:pt x="113" y="94"/>
                  </a:lnTo>
                  <a:lnTo>
                    <a:pt x="114" y="128"/>
                  </a:lnTo>
                  <a:lnTo>
                    <a:pt x="160" y="154"/>
                  </a:lnTo>
                  <a:lnTo>
                    <a:pt x="168" y="146"/>
                  </a:lnTo>
                  <a:lnTo>
                    <a:pt x="154" y="106"/>
                  </a:lnTo>
                  <a:lnTo>
                    <a:pt x="165" y="98"/>
                  </a:lnTo>
                  <a:lnTo>
                    <a:pt x="160" y="84"/>
                  </a:lnTo>
                  <a:lnTo>
                    <a:pt x="145" y="78"/>
                  </a:lnTo>
                  <a:lnTo>
                    <a:pt x="165" y="68"/>
                  </a:lnTo>
                  <a:lnTo>
                    <a:pt x="176" y="50"/>
                  </a:lnTo>
                  <a:lnTo>
                    <a:pt x="167" y="42"/>
                  </a:lnTo>
                  <a:lnTo>
                    <a:pt x="159" y="35"/>
                  </a:lnTo>
                  <a:lnTo>
                    <a:pt x="151" y="31"/>
                  </a:lnTo>
                  <a:lnTo>
                    <a:pt x="143" y="30"/>
                  </a:lnTo>
                  <a:lnTo>
                    <a:pt x="137" y="30"/>
                  </a:lnTo>
                  <a:lnTo>
                    <a:pt x="128" y="28"/>
                  </a:lnTo>
                  <a:lnTo>
                    <a:pt x="116" y="27"/>
                  </a:lnTo>
                  <a:lnTo>
                    <a:pt x="104" y="26"/>
                  </a:lnTo>
                  <a:lnTo>
                    <a:pt x="92" y="26"/>
                  </a:lnTo>
                  <a:lnTo>
                    <a:pt x="82" y="25"/>
                  </a:lnTo>
                  <a:lnTo>
                    <a:pt x="75" y="24"/>
                  </a:lnTo>
                  <a:lnTo>
                    <a:pt x="72" y="24"/>
                  </a:lnTo>
                  <a:lnTo>
                    <a:pt x="56" y="0"/>
                  </a:lnTo>
                  <a:lnTo>
                    <a:pt x="2" y="5"/>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9" name="Freeform 8"/>
            <p:cNvSpPr>
              <a:spLocks/>
            </p:cNvSpPr>
            <p:nvPr/>
          </p:nvSpPr>
          <p:spPr bwMode="auto">
            <a:xfrm>
              <a:off x="2732" y="726"/>
              <a:ext cx="26" cy="25"/>
            </a:xfrm>
            <a:custGeom>
              <a:avLst/>
              <a:gdLst>
                <a:gd name="T0" fmla="*/ 0 w 53"/>
                <a:gd name="T1" fmla="*/ 0 h 50"/>
                <a:gd name="T2" fmla="*/ 0 w 53"/>
                <a:gd name="T3" fmla="*/ 1 h 50"/>
                <a:gd name="T4" fmla="*/ 0 w 53"/>
                <a:gd name="T5" fmla="*/ 1 h 50"/>
                <a:gd name="T6" fmla="*/ 0 w 53"/>
                <a:gd name="T7" fmla="*/ 1 h 50"/>
                <a:gd name="T8" fmla="*/ 0 w 53"/>
                <a:gd name="T9" fmla="*/ 1 h 50"/>
                <a:gd name="T10" fmla="*/ 0 w 53"/>
                <a:gd name="T11" fmla="*/ 1 h 50"/>
                <a:gd name="T12" fmla="*/ 0 w 53"/>
                <a:gd name="T13" fmla="*/ 1 h 50"/>
                <a:gd name="T14" fmla="*/ 0 w 53"/>
                <a:gd name="T15" fmla="*/ 1 h 50"/>
                <a:gd name="T16" fmla="*/ 0 w 53"/>
                <a:gd name="T17" fmla="*/ 1 h 50"/>
                <a:gd name="T18" fmla="*/ 0 w 53"/>
                <a:gd name="T19" fmla="*/ 1 h 50"/>
                <a:gd name="T20" fmla="*/ 0 w 53"/>
                <a:gd name="T21" fmla="*/ 1 h 50"/>
                <a:gd name="T22" fmla="*/ 0 w 53"/>
                <a:gd name="T23" fmla="*/ 1 h 50"/>
                <a:gd name="T24" fmla="*/ 0 w 53"/>
                <a:gd name="T25" fmla="*/ 1 h 50"/>
                <a:gd name="T26" fmla="*/ 0 w 53"/>
                <a:gd name="T27" fmla="*/ 1 h 50"/>
                <a:gd name="T28" fmla="*/ 0 w 53"/>
                <a:gd name="T29" fmla="*/ 0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0"/>
                <a:gd name="T47" fmla="*/ 53 w 5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0">
                  <a:moveTo>
                    <a:pt x="0" y="0"/>
                  </a:moveTo>
                  <a:lnTo>
                    <a:pt x="5" y="1"/>
                  </a:lnTo>
                  <a:lnTo>
                    <a:pt x="12" y="3"/>
                  </a:lnTo>
                  <a:lnTo>
                    <a:pt x="20" y="5"/>
                  </a:lnTo>
                  <a:lnTo>
                    <a:pt x="28" y="7"/>
                  </a:lnTo>
                  <a:lnTo>
                    <a:pt x="37" y="9"/>
                  </a:lnTo>
                  <a:lnTo>
                    <a:pt x="44" y="13"/>
                  </a:lnTo>
                  <a:lnTo>
                    <a:pt x="50" y="15"/>
                  </a:lnTo>
                  <a:lnTo>
                    <a:pt x="53" y="18"/>
                  </a:lnTo>
                  <a:lnTo>
                    <a:pt x="48" y="50"/>
                  </a:lnTo>
                  <a:lnTo>
                    <a:pt x="11" y="39"/>
                  </a:lnTo>
                  <a:lnTo>
                    <a:pt x="8" y="34"/>
                  </a:lnTo>
                  <a:lnTo>
                    <a:pt x="4" y="22"/>
                  </a:lnTo>
                  <a:lnTo>
                    <a:pt x="0" y="8"/>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0" name="Freeform 9"/>
            <p:cNvSpPr>
              <a:spLocks/>
            </p:cNvSpPr>
            <p:nvPr/>
          </p:nvSpPr>
          <p:spPr bwMode="auto">
            <a:xfrm>
              <a:off x="2534" y="698"/>
              <a:ext cx="57" cy="47"/>
            </a:xfrm>
            <a:custGeom>
              <a:avLst/>
              <a:gdLst>
                <a:gd name="T0" fmla="*/ 1 w 114"/>
                <a:gd name="T1" fmla="*/ 0 h 94"/>
                <a:gd name="T2" fmla="*/ 1 w 114"/>
                <a:gd name="T3" fmla="*/ 1 h 94"/>
                <a:gd name="T4" fmla="*/ 1 w 114"/>
                <a:gd name="T5" fmla="*/ 1 h 94"/>
                <a:gd name="T6" fmla="*/ 1 w 114"/>
                <a:gd name="T7" fmla="*/ 1 h 94"/>
                <a:gd name="T8" fmla="*/ 1 w 114"/>
                <a:gd name="T9" fmla="*/ 1 h 94"/>
                <a:gd name="T10" fmla="*/ 1 w 114"/>
                <a:gd name="T11" fmla="*/ 1 h 94"/>
                <a:gd name="T12" fmla="*/ 1 w 114"/>
                <a:gd name="T13" fmla="*/ 1 h 94"/>
                <a:gd name="T14" fmla="*/ 1 w 114"/>
                <a:gd name="T15" fmla="*/ 1 h 94"/>
                <a:gd name="T16" fmla="*/ 1 w 114"/>
                <a:gd name="T17" fmla="*/ 1 h 94"/>
                <a:gd name="T18" fmla="*/ 0 w 114"/>
                <a:gd name="T19" fmla="*/ 1 h 94"/>
                <a:gd name="T20" fmla="*/ 1 w 114"/>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94"/>
                <a:gd name="T35" fmla="*/ 114 w 114"/>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94">
                  <a:moveTo>
                    <a:pt x="35" y="0"/>
                  </a:moveTo>
                  <a:lnTo>
                    <a:pt x="97" y="11"/>
                  </a:lnTo>
                  <a:lnTo>
                    <a:pt x="114" y="49"/>
                  </a:lnTo>
                  <a:lnTo>
                    <a:pt x="106" y="92"/>
                  </a:lnTo>
                  <a:lnTo>
                    <a:pt x="95" y="94"/>
                  </a:lnTo>
                  <a:lnTo>
                    <a:pt x="84" y="60"/>
                  </a:lnTo>
                  <a:lnTo>
                    <a:pt x="59" y="64"/>
                  </a:lnTo>
                  <a:lnTo>
                    <a:pt x="40" y="57"/>
                  </a:lnTo>
                  <a:lnTo>
                    <a:pt x="59" y="30"/>
                  </a:lnTo>
                  <a:lnTo>
                    <a:pt x="0" y="2"/>
                  </a:lnTo>
                  <a:lnTo>
                    <a:pt x="35"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1" name="Freeform 10"/>
            <p:cNvSpPr>
              <a:spLocks/>
            </p:cNvSpPr>
            <p:nvPr/>
          </p:nvSpPr>
          <p:spPr bwMode="auto">
            <a:xfrm>
              <a:off x="2225" y="708"/>
              <a:ext cx="619" cy="935"/>
            </a:xfrm>
            <a:custGeom>
              <a:avLst/>
              <a:gdLst>
                <a:gd name="T0" fmla="*/ 1 w 1237"/>
                <a:gd name="T1" fmla="*/ 0 h 1872"/>
                <a:gd name="T2" fmla="*/ 1 w 1237"/>
                <a:gd name="T3" fmla="*/ 0 h 1872"/>
                <a:gd name="T4" fmla="*/ 1 w 1237"/>
                <a:gd name="T5" fmla="*/ 0 h 1872"/>
                <a:gd name="T6" fmla="*/ 1 w 1237"/>
                <a:gd name="T7" fmla="*/ 0 h 1872"/>
                <a:gd name="T8" fmla="*/ 1 w 1237"/>
                <a:gd name="T9" fmla="*/ 0 h 1872"/>
                <a:gd name="T10" fmla="*/ 1 w 1237"/>
                <a:gd name="T11" fmla="*/ 0 h 1872"/>
                <a:gd name="T12" fmla="*/ 1 w 1237"/>
                <a:gd name="T13" fmla="*/ 0 h 1872"/>
                <a:gd name="T14" fmla="*/ 1 w 1237"/>
                <a:gd name="T15" fmla="*/ 0 h 1872"/>
                <a:gd name="T16" fmla="*/ 1 w 1237"/>
                <a:gd name="T17" fmla="*/ 0 h 1872"/>
                <a:gd name="T18" fmla="*/ 1 w 1237"/>
                <a:gd name="T19" fmla="*/ 0 h 1872"/>
                <a:gd name="T20" fmla="*/ 1 w 1237"/>
                <a:gd name="T21" fmla="*/ 0 h 1872"/>
                <a:gd name="T22" fmla="*/ 1 w 1237"/>
                <a:gd name="T23" fmla="*/ 0 h 1872"/>
                <a:gd name="T24" fmla="*/ 1 w 1237"/>
                <a:gd name="T25" fmla="*/ 0 h 1872"/>
                <a:gd name="T26" fmla="*/ 1 w 1237"/>
                <a:gd name="T27" fmla="*/ 0 h 1872"/>
                <a:gd name="T28" fmla="*/ 1 w 1237"/>
                <a:gd name="T29" fmla="*/ 0 h 1872"/>
                <a:gd name="T30" fmla="*/ 1 w 1237"/>
                <a:gd name="T31" fmla="*/ 0 h 1872"/>
                <a:gd name="T32" fmla="*/ 1 w 1237"/>
                <a:gd name="T33" fmla="*/ 0 h 1872"/>
                <a:gd name="T34" fmla="*/ 1 w 1237"/>
                <a:gd name="T35" fmla="*/ 0 h 1872"/>
                <a:gd name="T36" fmla="*/ 1 w 1237"/>
                <a:gd name="T37" fmla="*/ 0 h 1872"/>
                <a:gd name="T38" fmla="*/ 1 w 1237"/>
                <a:gd name="T39" fmla="*/ 0 h 1872"/>
                <a:gd name="T40" fmla="*/ 1 w 1237"/>
                <a:gd name="T41" fmla="*/ 0 h 1872"/>
                <a:gd name="T42" fmla="*/ 1 w 1237"/>
                <a:gd name="T43" fmla="*/ 0 h 1872"/>
                <a:gd name="T44" fmla="*/ 1 w 1237"/>
                <a:gd name="T45" fmla="*/ 0 h 1872"/>
                <a:gd name="T46" fmla="*/ 1 w 1237"/>
                <a:gd name="T47" fmla="*/ 0 h 1872"/>
                <a:gd name="T48" fmla="*/ 1 w 1237"/>
                <a:gd name="T49" fmla="*/ 0 h 1872"/>
                <a:gd name="T50" fmla="*/ 1 w 1237"/>
                <a:gd name="T51" fmla="*/ 0 h 1872"/>
                <a:gd name="T52" fmla="*/ 1 w 1237"/>
                <a:gd name="T53" fmla="*/ 0 h 1872"/>
                <a:gd name="T54" fmla="*/ 1 w 1237"/>
                <a:gd name="T55" fmla="*/ 0 h 1872"/>
                <a:gd name="T56" fmla="*/ 1 w 1237"/>
                <a:gd name="T57" fmla="*/ 0 h 1872"/>
                <a:gd name="T58" fmla="*/ 1 w 1237"/>
                <a:gd name="T59" fmla="*/ 0 h 1872"/>
                <a:gd name="T60" fmla="*/ 1 w 1237"/>
                <a:gd name="T61" fmla="*/ 0 h 1872"/>
                <a:gd name="T62" fmla="*/ 1 w 1237"/>
                <a:gd name="T63" fmla="*/ 0 h 1872"/>
                <a:gd name="T64" fmla="*/ 1 w 1237"/>
                <a:gd name="T65" fmla="*/ 0 h 1872"/>
                <a:gd name="T66" fmla="*/ 1 w 1237"/>
                <a:gd name="T67" fmla="*/ 0 h 1872"/>
                <a:gd name="T68" fmla="*/ 1 w 1237"/>
                <a:gd name="T69" fmla="*/ 0 h 1872"/>
                <a:gd name="T70" fmla="*/ 1 w 1237"/>
                <a:gd name="T71" fmla="*/ 0 h 1872"/>
                <a:gd name="T72" fmla="*/ 1 w 1237"/>
                <a:gd name="T73" fmla="*/ 0 h 1872"/>
                <a:gd name="T74" fmla="*/ 1 w 1237"/>
                <a:gd name="T75" fmla="*/ 0 h 1872"/>
                <a:gd name="T76" fmla="*/ 1 w 1237"/>
                <a:gd name="T77" fmla="*/ 0 h 1872"/>
                <a:gd name="T78" fmla="*/ 1 w 1237"/>
                <a:gd name="T79" fmla="*/ 0 h 1872"/>
                <a:gd name="T80" fmla="*/ 1 w 1237"/>
                <a:gd name="T81" fmla="*/ 0 h 1872"/>
                <a:gd name="T82" fmla="*/ 1 w 1237"/>
                <a:gd name="T83" fmla="*/ 0 h 1872"/>
                <a:gd name="T84" fmla="*/ 1 w 1237"/>
                <a:gd name="T85" fmla="*/ 0 h 1872"/>
                <a:gd name="T86" fmla="*/ 1 w 1237"/>
                <a:gd name="T87" fmla="*/ 0 h 1872"/>
                <a:gd name="T88" fmla="*/ 1 w 1237"/>
                <a:gd name="T89" fmla="*/ 0 h 1872"/>
                <a:gd name="T90" fmla="*/ 1 w 1237"/>
                <a:gd name="T91" fmla="*/ 0 h 1872"/>
                <a:gd name="T92" fmla="*/ 1 w 1237"/>
                <a:gd name="T93" fmla="*/ 0 h 1872"/>
                <a:gd name="T94" fmla="*/ 1 w 1237"/>
                <a:gd name="T95" fmla="*/ 0 h 1872"/>
                <a:gd name="T96" fmla="*/ 1 w 1237"/>
                <a:gd name="T97" fmla="*/ 0 h 1872"/>
                <a:gd name="T98" fmla="*/ 1 w 1237"/>
                <a:gd name="T99" fmla="*/ 0 h 1872"/>
                <a:gd name="T100" fmla="*/ 1 w 1237"/>
                <a:gd name="T101" fmla="*/ 0 h 1872"/>
                <a:gd name="T102" fmla="*/ 1 w 1237"/>
                <a:gd name="T103" fmla="*/ 0 h 1872"/>
                <a:gd name="T104" fmla="*/ 1 w 1237"/>
                <a:gd name="T105" fmla="*/ 0 h 1872"/>
                <a:gd name="T106" fmla="*/ 1 w 1237"/>
                <a:gd name="T107" fmla="*/ 0 h 1872"/>
                <a:gd name="T108" fmla="*/ 1 w 1237"/>
                <a:gd name="T109" fmla="*/ 0 h 1872"/>
                <a:gd name="T110" fmla="*/ 1 w 1237"/>
                <a:gd name="T111" fmla="*/ 0 h 1872"/>
                <a:gd name="T112" fmla="*/ 1 w 1237"/>
                <a:gd name="T113" fmla="*/ 0 h 1872"/>
                <a:gd name="T114" fmla="*/ 1 w 1237"/>
                <a:gd name="T115" fmla="*/ 0 h 1872"/>
                <a:gd name="T116" fmla="*/ 1 w 1237"/>
                <a:gd name="T117" fmla="*/ 0 h 1872"/>
                <a:gd name="T118" fmla="*/ 1 w 1237"/>
                <a:gd name="T119" fmla="*/ 0 h 1872"/>
                <a:gd name="T120" fmla="*/ 1 w 1237"/>
                <a:gd name="T121" fmla="*/ 0 h 1872"/>
                <a:gd name="T122" fmla="*/ 1 w 1237"/>
                <a:gd name="T123" fmla="*/ 0 h 1872"/>
                <a:gd name="T124" fmla="*/ 1 w 1237"/>
                <a:gd name="T125" fmla="*/ 0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37"/>
                <a:gd name="T190" fmla="*/ 0 h 1872"/>
                <a:gd name="T191" fmla="*/ 1237 w 1237"/>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37" h="1872">
                  <a:moveTo>
                    <a:pt x="645" y="149"/>
                  </a:moveTo>
                  <a:lnTo>
                    <a:pt x="641" y="151"/>
                  </a:lnTo>
                  <a:lnTo>
                    <a:pt x="638" y="156"/>
                  </a:lnTo>
                  <a:lnTo>
                    <a:pt x="636" y="162"/>
                  </a:lnTo>
                  <a:lnTo>
                    <a:pt x="633" y="167"/>
                  </a:lnTo>
                  <a:lnTo>
                    <a:pt x="636" y="173"/>
                  </a:lnTo>
                  <a:lnTo>
                    <a:pt x="640" y="180"/>
                  </a:lnTo>
                  <a:lnTo>
                    <a:pt x="645" y="186"/>
                  </a:lnTo>
                  <a:lnTo>
                    <a:pt x="650" y="189"/>
                  </a:lnTo>
                  <a:lnTo>
                    <a:pt x="653" y="188"/>
                  </a:lnTo>
                  <a:lnTo>
                    <a:pt x="658" y="186"/>
                  </a:lnTo>
                  <a:lnTo>
                    <a:pt x="660" y="182"/>
                  </a:lnTo>
                  <a:lnTo>
                    <a:pt x="661" y="180"/>
                  </a:lnTo>
                  <a:lnTo>
                    <a:pt x="660" y="178"/>
                  </a:lnTo>
                  <a:lnTo>
                    <a:pt x="658" y="175"/>
                  </a:lnTo>
                  <a:lnTo>
                    <a:pt x="654" y="174"/>
                  </a:lnTo>
                  <a:lnTo>
                    <a:pt x="653" y="171"/>
                  </a:lnTo>
                  <a:lnTo>
                    <a:pt x="654" y="169"/>
                  </a:lnTo>
                  <a:lnTo>
                    <a:pt x="658" y="166"/>
                  </a:lnTo>
                  <a:lnTo>
                    <a:pt x="660" y="164"/>
                  </a:lnTo>
                  <a:lnTo>
                    <a:pt x="661" y="162"/>
                  </a:lnTo>
                  <a:lnTo>
                    <a:pt x="660" y="158"/>
                  </a:lnTo>
                  <a:lnTo>
                    <a:pt x="656" y="155"/>
                  </a:lnTo>
                  <a:lnTo>
                    <a:pt x="652" y="151"/>
                  </a:lnTo>
                  <a:lnTo>
                    <a:pt x="645" y="149"/>
                  </a:lnTo>
                  <a:lnTo>
                    <a:pt x="607" y="129"/>
                  </a:lnTo>
                  <a:lnTo>
                    <a:pt x="606" y="125"/>
                  </a:lnTo>
                  <a:lnTo>
                    <a:pt x="601" y="121"/>
                  </a:lnTo>
                  <a:lnTo>
                    <a:pt x="597" y="117"/>
                  </a:lnTo>
                  <a:lnTo>
                    <a:pt x="594" y="113"/>
                  </a:lnTo>
                  <a:lnTo>
                    <a:pt x="595" y="111"/>
                  </a:lnTo>
                  <a:lnTo>
                    <a:pt x="600" y="108"/>
                  </a:lnTo>
                  <a:lnTo>
                    <a:pt x="606" y="104"/>
                  </a:lnTo>
                  <a:lnTo>
                    <a:pt x="613" y="99"/>
                  </a:lnTo>
                  <a:lnTo>
                    <a:pt x="618" y="96"/>
                  </a:lnTo>
                  <a:lnTo>
                    <a:pt x="624" y="93"/>
                  </a:lnTo>
                  <a:lnTo>
                    <a:pt x="629" y="89"/>
                  </a:lnTo>
                  <a:lnTo>
                    <a:pt x="630" y="87"/>
                  </a:lnTo>
                  <a:lnTo>
                    <a:pt x="616" y="67"/>
                  </a:lnTo>
                  <a:lnTo>
                    <a:pt x="621" y="66"/>
                  </a:lnTo>
                  <a:lnTo>
                    <a:pt x="625" y="65"/>
                  </a:lnTo>
                  <a:lnTo>
                    <a:pt x="631" y="64"/>
                  </a:lnTo>
                  <a:lnTo>
                    <a:pt x="638" y="61"/>
                  </a:lnTo>
                  <a:lnTo>
                    <a:pt x="644" y="60"/>
                  </a:lnTo>
                  <a:lnTo>
                    <a:pt x="650" y="59"/>
                  </a:lnTo>
                  <a:lnTo>
                    <a:pt x="654" y="57"/>
                  </a:lnTo>
                  <a:lnTo>
                    <a:pt x="659" y="53"/>
                  </a:lnTo>
                  <a:lnTo>
                    <a:pt x="662" y="56"/>
                  </a:lnTo>
                  <a:lnTo>
                    <a:pt x="671" y="63"/>
                  </a:lnTo>
                  <a:lnTo>
                    <a:pt x="681" y="71"/>
                  </a:lnTo>
                  <a:lnTo>
                    <a:pt x="684" y="76"/>
                  </a:lnTo>
                  <a:lnTo>
                    <a:pt x="682" y="82"/>
                  </a:lnTo>
                  <a:lnTo>
                    <a:pt x="677" y="87"/>
                  </a:lnTo>
                  <a:lnTo>
                    <a:pt x="673" y="90"/>
                  </a:lnTo>
                  <a:lnTo>
                    <a:pt x="670" y="91"/>
                  </a:lnTo>
                  <a:lnTo>
                    <a:pt x="682" y="121"/>
                  </a:lnTo>
                  <a:lnTo>
                    <a:pt x="685" y="121"/>
                  </a:lnTo>
                  <a:lnTo>
                    <a:pt x="693" y="121"/>
                  </a:lnTo>
                  <a:lnTo>
                    <a:pt x="703" y="121"/>
                  </a:lnTo>
                  <a:lnTo>
                    <a:pt x="709" y="119"/>
                  </a:lnTo>
                  <a:lnTo>
                    <a:pt x="712" y="112"/>
                  </a:lnTo>
                  <a:lnTo>
                    <a:pt x="713" y="103"/>
                  </a:lnTo>
                  <a:lnTo>
                    <a:pt x="714" y="96"/>
                  </a:lnTo>
                  <a:lnTo>
                    <a:pt x="716" y="95"/>
                  </a:lnTo>
                  <a:lnTo>
                    <a:pt x="720" y="97"/>
                  </a:lnTo>
                  <a:lnTo>
                    <a:pt x="724" y="102"/>
                  </a:lnTo>
                  <a:lnTo>
                    <a:pt x="731" y="105"/>
                  </a:lnTo>
                  <a:lnTo>
                    <a:pt x="737" y="110"/>
                  </a:lnTo>
                  <a:lnTo>
                    <a:pt x="744" y="114"/>
                  </a:lnTo>
                  <a:lnTo>
                    <a:pt x="750" y="118"/>
                  </a:lnTo>
                  <a:lnTo>
                    <a:pt x="753" y="120"/>
                  </a:lnTo>
                  <a:lnTo>
                    <a:pt x="754" y="121"/>
                  </a:lnTo>
                  <a:lnTo>
                    <a:pt x="754" y="135"/>
                  </a:lnTo>
                  <a:lnTo>
                    <a:pt x="789" y="139"/>
                  </a:lnTo>
                  <a:lnTo>
                    <a:pt x="817" y="157"/>
                  </a:lnTo>
                  <a:lnTo>
                    <a:pt x="811" y="169"/>
                  </a:lnTo>
                  <a:lnTo>
                    <a:pt x="841" y="166"/>
                  </a:lnTo>
                  <a:lnTo>
                    <a:pt x="850" y="172"/>
                  </a:lnTo>
                  <a:lnTo>
                    <a:pt x="858" y="180"/>
                  </a:lnTo>
                  <a:lnTo>
                    <a:pt x="866" y="188"/>
                  </a:lnTo>
                  <a:lnTo>
                    <a:pt x="873" y="193"/>
                  </a:lnTo>
                  <a:lnTo>
                    <a:pt x="875" y="199"/>
                  </a:lnTo>
                  <a:lnTo>
                    <a:pt x="874" y="205"/>
                  </a:lnTo>
                  <a:lnTo>
                    <a:pt x="870" y="212"/>
                  </a:lnTo>
                  <a:lnTo>
                    <a:pt x="865" y="217"/>
                  </a:lnTo>
                  <a:lnTo>
                    <a:pt x="860" y="218"/>
                  </a:lnTo>
                  <a:lnTo>
                    <a:pt x="853" y="218"/>
                  </a:lnTo>
                  <a:lnTo>
                    <a:pt x="845" y="219"/>
                  </a:lnTo>
                  <a:lnTo>
                    <a:pt x="836" y="219"/>
                  </a:lnTo>
                  <a:lnTo>
                    <a:pt x="826" y="220"/>
                  </a:lnTo>
                  <a:lnTo>
                    <a:pt x="817" y="220"/>
                  </a:lnTo>
                  <a:lnTo>
                    <a:pt x="809" y="220"/>
                  </a:lnTo>
                  <a:lnTo>
                    <a:pt x="803" y="220"/>
                  </a:lnTo>
                  <a:lnTo>
                    <a:pt x="797" y="220"/>
                  </a:lnTo>
                  <a:lnTo>
                    <a:pt x="790" y="222"/>
                  </a:lnTo>
                  <a:lnTo>
                    <a:pt x="781" y="222"/>
                  </a:lnTo>
                  <a:lnTo>
                    <a:pt x="772" y="223"/>
                  </a:lnTo>
                  <a:lnTo>
                    <a:pt x="761" y="224"/>
                  </a:lnTo>
                  <a:lnTo>
                    <a:pt x="752" y="225"/>
                  </a:lnTo>
                  <a:lnTo>
                    <a:pt x="744" y="226"/>
                  </a:lnTo>
                  <a:lnTo>
                    <a:pt x="736" y="227"/>
                  </a:lnTo>
                  <a:lnTo>
                    <a:pt x="727" y="228"/>
                  </a:lnTo>
                  <a:lnTo>
                    <a:pt x="714" y="232"/>
                  </a:lnTo>
                  <a:lnTo>
                    <a:pt x="699" y="235"/>
                  </a:lnTo>
                  <a:lnTo>
                    <a:pt x="684" y="239"/>
                  </a:lnTo>
                  <a:lnTo>
                    <a:pt x="669" y="243"/>
                  </a:lnTo>
                  <a:lnTo>
                    <a:pt x="656" y="247"/>
                  </a:lnTo>
                  <a:lnTo>
                    <a:pt x="648" y="249"/>
                  </a:lnTo>
                  <a:lnTo>
                    <a:pt x="645" y="250"/>
                  </a:lnTo>
                  <a:lnTo>
                    <a:pt x="597" y="255"/>
                  </a:lnTo>
                  <a:lnTo>
                    <a:pt x="578" y="269"/>
                  </a:lnTo>
                  <a:lnTo>
                    <a:pt x="607" y="265"/>
                  </a:lnTo>
                  <a:lnTo>
                    <a:pt x="575" y="288"/>
                  </a:lnTo>
                  <a:lnTo>
                    <a:pt x="572" y="288"/>
                  </a:lnTo>
                  <a:lnTo>
                    <a:pt x="564" y="288"/>
                  </a:lnTo>
                  <a:lnTo>
                    <a:pt x="554" y="288"/>
                  </a:lnTo>
                  <a:lnTo>
                    <a:pt x="542" y="289"/>
                  </a:lnTo>
                  <a:lnTo>
                    <a:pt x="530" y="289"/>
                  </a:lnTo>
                  <a:lnTo>
                    <a:pt x="518" y="292"/>
                  </a:lnTo>
                  <a:lnTo>
                    <a:pt x="508" y="293"/>
                  </a:lnTo>
                  <a:lnTo>
                    <a:pt x="502" y="295"/>
                  </a:lnTo>
                  <a:lnTo>
                    <a:pt x="499" y="299"/>
                  </a:lnTo>
                  <a:lnTo>
                    <a:pt x="500" y="302"/>
                  </a:lnTo>
                  <a:lnTo>
                    <a:pt x="503" y="303"/>
                  </a:lnTo>
                  <a:lnTo>
                    <a:pt x="510" y="304"/>
                  </a:lnTo>
                  <a:lnTo>
                    <a:pt x="509" y="317"/>
                  </a:lnTo>
                  <a:lnTo>
                    <a:pt x="466" y="318"/>
                  </a:lnTo>
                  <a:lnTo>
                    <a:pt x="463" y="303"/>
                  </a:lnTo>
                  <a:lnTo>
                    <a:pt x="465" y="301"/>
                  </a:lnTo>
                  <a:lnTo>
                    <a:pt x="469" y="298"/>
                  </a:lnTo>
                  <a:lnTo>
                    <a:pt x="472" y="291"/>
                  </a:lnTo>
                  <a:lnTo>
                    <a:pt x="474" y="285"/>
                  </a:lnTo>
                  <a:lnTo>
                    <a:pt x="471" y="278"/>
                  </a:lnTo>
                  <a:lnTo>
                    <a:pt x="463" y="271"/>
                  </a:lnTo>
                  <a:lnTo>
                    <a:pt x="454" y="265"/>
                  </a:lnTo>
                  <a:lnTo>
                    <a:pt x="445" y="261"/>
                  </a:lnTo>
                  <a:lnTo>
                    <a:pt x="440" y="260"/>
                  </a:lnTo>
                  <a:lnTo>
                    <a:pt x="435" y="258"/>
                  </a:lnTo>
                  <a:lnTo>
                    <a:pt x="431" y="257"/>
                  </a:lnTo>
                  <a:lnTo>
                    <a:pt x="425" y="257"/>
                  </a:lnTo>
                  <a:lnTo>
                    <a:pt x="420" y="258"/>
                  </a:lnTo>
                  <a:lnTo>
                    <a:pt x="416" y="261"/>
                  </a:lnTo>
                  <a:lnTo>
                    <a:pt x="411" y="264"/>
                  </a:lnTo>
                  <a:lnTo>
                    <a:pt x="409" y="269"/>
                  </a:lnTo>
                  <a:lnTo>
                    <a:pt x="408" y="269"/>
                  </a:lnTo>
                  <a:lnTo>
                    <a:pt x="403" y="270"/>
                  </a:lnTo>
                  <a:lnTo>
                    <a:pt x="397" y="271"/>
                  </a:lnTo>
                  <a:lnTo>
                    <a:pt x="389" y="272"/>
                  </a:lnTo>
                  <a:lnTo>
                    <a:pt x="381" y="273"/>
                  </a:lnTo>
                  <a:lnTo>
                    <a:pt x="373" y="275"/>
                  </a:lnTo>
                  <a:lnTo>
                    <a:pt x="366" y="275"/>
                  </a:lnTo>
                  <a:lnTo>
                    <a:pt x="360" y="273"/>
                  </a:lnTo>
                  <a:lnTo>
                    <a:pt x="356" y="272"/>
                  </a:lnTo>
                  <a:lnTo>
                    <a:pt x="349" y="271"/>
                  </a:lnTo>
                  <a:lnTo>
                    <a:pt x="342" y="271"/>
                  </a:lnTo>
                  <a:lnTo>
                    <a:pt x="335" y="271"/>
                  </a:lnTo>
                  <a:lnTo>
                    <a:pt x="329" y="272"/>
                  </a:lnTo>
                  <a:lnTo>
                    <a:pt x="324" y="273"/>
                  </a:lnTo>
                  <a:lnTo>
                    <a:pt x="319" y="275"/>
                  </a:lnTo>
                  <a:lnTo>
                    <a:pt x="317" y="277"/>
                  </a:lnTo>
                  <a:lnTo>
                    <a:pt x="320" y="287"/>
                  </a:lnTo>
                  <a:lnTo>
                    <a:pt x="321" y="287"/>
                  </a:lnTo>
                  <a:lnTo>
                    <a:pt x="324" y="286"/>
                  </a:lnTo>
                  <a:lnTo>
                    <a:pt x="328" y="285"/>
                  </a:lnTo>
                  <a:lnTo>
                    <a:pt x="334" y="284"/>
                  </a:lnTo>
                  <a:lnTo>
                    <a:pt x="340" y="281"/>
                  </a:lnTo>
                  <a:lnTo>
                    <a:pt x="347" y="281"/>
                  </a:lnTo>
                  <a:lnTo>
                    <a:pt x="352" y="280"/>
                  </a:lnTo>
                  <a:lnTo>
                    <a:pt x="358" y="280"/>
                  </a:lnTo>
                  <a:lnTo>
                    <a:pt x="364" y="281"/>
                  </a:lnTo>
                  <a:lnTo>
                    <a:pt x="371" y="281"/>
                  </a:lnTo>
                  <a:lnTo>
                    <a:pt x="378" y="281"/>
                  </a:lnTo>
                  <a:lnTo>
                    <a:pt x="385" y="280"/>
                  </a:lnTo>
                  <a:lnTo>
                    <a:pt x="392" y="280"/>
                  </a:lnTo>
                  <a:lnTo>
                    <a:pt x="397" y="279"/>
                  </a:lnTo>
                  <a:lnTo>
                    <a:pt x="403" y="278"/>
                  </a:lnTo>
                  <a:lnTo>
                    <a:pt x="409" y="277"/>
                  </a:lnTo>
                  <a:lnTo>
                    <a:pt x="413" y="276"/>
                  </a:lnTo>
                  <a:lnTo>
                    <a:pt x="420" y="276"/>
                  </a:lnTo>
                  <a:lnTo>
                    <a:pt x="427" y="276"/>
                  </a:lnTo>
                  <a:lnTo>
                    <a:pt x="434" y="276"/>
                  </a:lnTo>
                  <a:lnTo>
                    <a:pt x="440" y="277"/>
                  </a:lnTo>
                  <a:lnTo>
                    <a:pt x="445" y="278"/>
                  </a:lnTo>
                  <a:lnTo>
                    <a:pt x="446" y="279"/>
                  </a:lnTo>
                  <a:lnTo>
                    <a:pt x="445" y="280"/>
                  </a:lnTo>
                  <a:lnTo>
                    <a:pt x="441" y="283"/>
                  </a:lnTo>
                  <a:lnTo>
                    <a:pt x="436" y="284"/>
                  </a:lnTo>
                  <a:lnTo>
                    <a:pt x="431" y="286"/>
                  </a:lnTo>
                  <a:lnTo>
                    <a:pt x="425" y="288"/>
                  </a:lnTo>
                  <a:lnTo>
                    <a:pt x="418" y="291"/>
                  </a:lnTo>
                  <a:lnTo>
                    <a:pt x="412" y="294"/>
                  </a:lnTo>
                  <a:lnTo>
                    <a:pt x="408" y="298"/>
                  </a:lnTo>
                  <a:lnTo>
                    <a:pt x="404" y="301"/>
                  </a:lnTo>
                  <a:lnTo>
                    <a:pt x="401" y="310"/>
                  </a:lnTo>
                  <a:lnTo>
                    <a:pt x="401" y="322"/>
                  </a:lnTo>
                  <a:lnTo>
                    <a:pt x="402" y="332"/>
                  </a:lnTo>
                  <a:lnTo>
                    <a:pt x="403" y="337"/>
                  </a:lnTo>
                  <a:lnTo>
                    <a:pt x="417" y="337"/>
                  </a:lnTo>
                  <a:lnTo>
                    <a:pt x="418" y="332"/>
                  </a:lnTo>
                  <a:lnTo>
                    <a:pt x="423" y="319"/>
                  </a:lnTo>
                  <a:lnTo>
                    <a:pt x="431" y="306"/>
                  </a:lnTo>
                  <a:lnTo>
                    <a:pt x="442" y="296"/>
                  </a:lnTo>
                  <a:lnTo>
                    <a:pt x="446" y="304"/>
                  </a:lnTo>
                  <a:lnTo>
                    <a:pt x="450" y="314"/>
                  </a:lnTo>
                  <a:lnTo>
                    <a:pt x="455" y="323"/>
                  </a:lnTo>
                  <a:lnTo>
                    <a:pt x="461" y="329"/>
                  </a:lnTo>
                  <a:lnTo>
                    <a:pt x="465" y="330"/>
                  </a:lnTo>
                  <a:lnTo>
                    <a:pt x="471" y="331"/>
                  </a:lnTo>
                  <a:lnTo>
                    <a:pt x="479" y="332"/>
                  </a:lnTo>
                  <a:lnTo>
                    <a:pt x="487" y="333"/>
                  </a:lnTo>
                  <a:lnTo>
                    <a:pt x="495" y="333"/>
                  </a:lnTo>
                  <a:lnTo>
                    <a:pt x="503" y="333"/>
                  </a:lnTo>
                  <a:lnTo>
                    <a:pt x="510" y="332"/>
                  </a:lnTo>
                  <a:lnTo>
                    <a:pt x="515" y="331"/>
                  </a:lnTo>
                  <a:lnTo>
                    <a:pt x="532" y="309"/>
                  </a:lnTo>
                  <a:lnTo>
                    <a:pt x="533" y="309"/>
                  </a:lnTo>
                  <a:lnTo>
                    <a:pt x="537" y="309"/>
                  </a:lnTo>
                  <a:lnTo>
                    <a:pt x="542" y="309"/>
                  </a:lnTo>
                  <a:lnTo>
                    <a:pt x="548" y="309"/>
                  </a:lnTo>
                  <a:lnTo>
                    <a:pt x="556" y="308"/>
                  </a:lnTo>
                  <a:lnTo>
                    <a:pt x="563" y="307"/>
                  </a:lnTo>
                  <a:lnTo>
                    <a:pt x="571" y="306"/>
                  </a:lnTo>
                  <a:lnTo>
                    <a:pt x="578" y="303"/>
                  </a:lnTo>
                  <a:lnTo>
                    <a:pt x="585" y="300"/>
                  </a:lnTo>
                  <a:lnTo>
                    <a:pt x="592" y="295"/>
                  </a:lnTo>
                  <a:lnTo>
                    <a:pt x="600" y="289"/>
                  </a:lnTo>
                  <a:lnTo>
                    <a:pt x="607" y="284"/>
                  </a:lnTo>
                  <a:lnTo>
                    <a:pt x="614" y="278"/>
                  </a:lnTo>
                  <a:lnTo>
                    <a:pt x="620" y="273"/>
                  </a:lnTo>
                  <a:lnTo>
                    <a:pt x="625" y="269"/>
                  </a:lnTo>
                  <a:lnTo>
                    <a:pt x="630" y="266"/>
                  </a:lnTo>
                  <a:lnTo>
                    <a:pt x="651" y="273"/>
                  </a:lnTo>
                  <a:lnTo>
                    <a:pt x="654" y="272"/>
                  </a:lnTo>
                  <a:lnTo>
                    <a:pt x="665" y="269"/>
                  </a:lnTo>
                  <a:lnTo>
                    <a:pt x="678" y="264"/>
                  </a:lnTo>
                  <a:lnTo>
                    <a:pt x="694" y="258"/>
                  </a:lnTo>
                  <a:lnTo>
                    <a:pt x="713" y="253"/>
                  </a:lnTo>
                  <a:lnTo>
                    <a:pt x="729" y="248"/>
                  </a:lnTo>
                  <a:lnTo>
                    <a:pt x="743" y="243"/>
                  </a:lnTo>
                  <a:lnTo>
                    <a:pt x="752" y="241"/>
                  </a:lnTo>
                  <a:lnTo>
                    <a:pt x="759" y="240"/>
                  </a:lnTo>
                  <a:lnTo>
                    <a:pt x="765" y="240"/>
                  </a:lnTo>
                  <a:lnTo>
                    <a:pt x="771" y="242"/>
                  </a:lnTo>
                  <a:lnTo>
                    <a:pt x="775" y="245"/>
                  </a:lnTo>
                  <a:lnTo>
                    <a:pt x="780" y="247"/>
                  </a:lnTo>
                  <a:lnTo>
                    <a:pt x="784" y="249"/>
                  </a:lnTo>
                  <a:lnTo>
                    <a:pt x="789" y="253"/>
                  </a:lnTo>
                  <a:lnTo>
                    <a:pt x="792" y="255"/>
                  </a:lnTo>
                  <a:lnTo>
                    <a:pt x="799" y="258"/>
                  </a:lnTo>
                  <a:lnTo>
                    <a:pt x="805" y="258"/>
                  </a:lnTo>
                  <a:lnTo>
                    <a:pt x="811" y="258"/>
                  </a:lnTo>
                  <a:lnTo>
                    <a:pt x="817" y="258"/>
                  </a:lnTo>
                  <a:lnTo>
                    <a:pt x="823" y="261"/>
                  </a:lnTo>
                  <a:lnTo>
                    <a:pt x="829" y="266"/>
                  </a:lnTo>
                  <a:lnTo>
                    <a:pt x="830" y="272"/>
                  </a:lnTo>
                  <a:lnTo>
                    <a:pt x="825" y="277"/>
                  </a:lnTo>
                  <a:lnTo>
                    <a:pt x="818" y="279"/>
                  </a:lnTo>
                  <a:lnTo>
                    <a:pt x="809" y="281"/>
                  </a:lnTo>
                  <a:lnTo>
                    <a:pt x="797" y="285"/>
                  </a:lnTo>
                  <a:lnTo>
                    <a:pt x="785" y="288"/>
                  </a:lnTo>
                  <a:lnTo>
                    <a:pt x="774" y="292"/>
                  </a:lnTo>
                  <a:lnTo>
                    <a:pt x="762" y="296"/>
                  </a:lnTo>
                  <a:lnTo>
                    <a:pt x="754" y="300"/>
                  </a:lnTo>
                  <a:lnTo>
                    <a:pt x="749" y="303"/>
                  </a:lnTo>
                  <a:lnTo>
                    <a:pt x="742" y="306"/>
                  </a:lnTo>
                  <a:lnTo>
                    <a:pt x="737" y="304"/>
                  </a:lnTo>
                  <a:lnTo>
                    <a:pt x="736" y="300"/>
                  </a:lnTo>
                  <a:lnTo>
                    <a:pt x="738" y="293"/>
                  </a:lnTo>
                  <a:lnTo>
                    <a:pt x="742" y="285"/>
                  </a:lnTo>
                  <a:lnTo>
                    <a:pt x="744" y="277"/>
                  </a:lnTo>
                  <a:lnTo>
                    <a:pt x="744" y="271"/>
                  </a:lnTo>
                  <a:lnTo>
                    <a:pt x="738" y="271"/>
                  </a:lnTo>
                  <a:lnTo>
                    <a:pt x="735" y="272"/>
                  </a:lnTo>
                  <a:lnTo>
                    <a:pt x="730" y="275"/>
                  </a:lnTo>
                  <a:lnTo>
                    <a:pt x="726" y="276"/>
                  </a:lnTo>
                  <a:lnTo>
                    <a:pt x="721" y="278"/>
                  </a:lnTo>
                  <a:lnTo>
                    <a:pt x="715" y="279"/>
                  </a:lnTo>
                  <a:lnTo>
                    <a:pt x="709" y="281"/>
                  </a:lnTo>
                  <a:lnTo>
                    <a:pt x="705" y="283"/>
                  </a:lnTo>
                  <a:lnTo>
                    <a:pt x="699" y="285"/>
                  </a:lnTo>
                  <a:lnTo>
                    <a:pt x="693" y="286"/>
                  </a:lnTo>
                  <a:lnTo>
                    <a:pt x="685" y="288"/>
                  </a:lnTo>
                  <a:lnTo>
                    <a:pt x="677" y="289"/>
                  </a:lnTo>
                  <a:lnTo>
                    <a:pt x="669" y="291"/>
                  </a:lnTo>
                  <a:lnTo>
                    <a:pt x="661" y="292"/>
                  </a:lnTo>
                  <a:lnTo>
                    <a:pt x="653" y="293"/>
                  </a:lnTo>
                  <a:lnTo>
                    <a:pt x="646" y="293"/>
                  </a:lnTo>
                  <a:lnTo>
                    <a:pt x="640" y="293"/>
                  </a:lnTo>
                  <a:lnTo>
                    <a:pt x="630" y="303"/>
                  </a:lnTo>
                  <a:lnTo>
                    <a:pt x="636" y="303"/>
                  </a:lnTo>
                  <a:lnTo>
                    <a:pt x="643" y="306"/>
                  </a:lnTo>
                  <a:lnTo>
                    <a:pt x="648" y="307"/>
                  </a:lnTo>
                  <a:lnTo>
                    <a:pt x="654" y="309"/>
                  </a:lnTo>
                  <a:lnTo>
                    <a:pt x="659" y="311"/>
                  </a:lnTo>
                  <a:lnTo>
                    <a:pt x="661" y="314"/>
                  </a:lnTo>
                  <a:lnTo>
                    <a:pt x="662" y="316"/>
                  </a:lnTo>
                  <a:lnTo>
                    <a:pt x="661" y="317"/>
                  </a:lnTo>
                  <a:lnTo>
                    <a:pt x="658" y="318"/>
                  </a:lnTo>
                  <a:lnTo>
                    <a:pt x="654" y="319"/>
                  </a:lnTo>
                  <a:lnTo>
                    <a:pt x="651" y="321"/>
                  </a:lnTo>
                  <a:lnTo>
                    <a:pt x="646" y="322"/>
                  </a:lnTo>
                  <a:lnTo>
                    <a:pt x="641" y="324"/>
                  </a:lnTo>
                  <a:lnTo>
                    <a:pt x="637" y="325"/>
                  </a:lnTo>
                  <a:lnTo>
                    <a:pt x="631" y="326"/>
                  </a:lnTo>
                  <a:lnTo>
                    <a:pt x="627" y="326"/>
                  </a:lnTo>
                  <a:lnTo>
                    <a:pt x="616" y="327"/>
                  </a:lnTo>
                  <a:lnTo>
                    <a:pt x="607" y="330"/>
                  </a:lnTo>
                  <a:lnTo>
                    <a:pt x="600" y="333"/>
                  </a:lnTo>
                  <a:lnTo>
                    <a:pt x="594" y="339"/>
                  </a:lnTo>
                  <a:lnTo>
                    <a:pt x="587" y="347"/>
                  </a:lnTo>
                  <a:lnTo>
                    <a:pt x="578" y="359"/>
                  </a:lnTo>
                  <a:lnTo>
                    <a:pt x="568" y="372"/>
                  </a:lnTo>
                  <a:lnTo>
                    <a:pt x="562" y="385"/>
                  </a:lnTo>
                  <a:lnTo>
                    <a:pt x="553" y="380"/>
                  </a:lnTo>
                  <a:lnTo>
                    <a:pt x="553" y="361"/>
                  </a:lnTo>
                  <a:lnTo>
                    <a:pt x="544" y="362"/>
                  </a:lnTo>
                  <a:lnTo>
                    <a:pt x="536" y="366"/>
                  </a:lnTo>
                  <a:lnTo>
                    <a:pt x="531" y="369"/>
                  </a:lnTo>
                  <a:lnTo>
                    <a:pt x="529" y="377"/>
                  </a:lnTo>
                  <a:lnTo>
                    <a:pt x="530" y="387"/>
                  </a:lnTo>
                  <a:lnTo>
                    <a:pt x="533" y="400"/>
                  </a:lnTo>
                  <a:lnTo>
                    <a:pt x="536" y="412"/>
                  </a:lnTo>
                  <a:lnTo>
                    <a:pt x="534" y="418"/>
                  </a:lnTo>
                  <a:lnTo>
                    <a:pt x="529" y="423"/>
                  </a:lnTo>
                  <a:lnTo>
                    <a:pt x="521" y="425"/>
                  </a:lnTo>
                  <a:lnTo>
                    <a:pt x="514" y="428"/>
                  </a:lnTo>
                  <a:lnTo>
                    <a:pt x="510" y="429"/>
                  </a:lnTo>
                  <a:lnTo>
                    <a:pt x="464" y="461"/>
                  </a:lnTo>
                  <a:lnTo>
                    <a:pt x="459" y="463"/>
                  </a:lnTo>
                  <a:lnTo>
                    <a:pt x="450" y="469"/>
                  </a:lnTo>
                  <a:lnTo>
                    <a:pt x="439" y="477"/>
                  </a:lnTo>
                  <a:lnTo>
                    <a:pt x="431" y="485"/>
                  </a:lnTo>
                  <a:lnTo>
                    <a:pt x="430" y="496"/>
                  </a:lnTo>
                  <a:lnTo>
                    <a:pt x="434" y="508"/>
                  </a:lnTo>
                  <a:lnTo>
                    <a:pt x="441" y="521"/>
                  </a:lnTo>
                  <a:lnTo>
                    <a:pt x="447" y="530"/>
                  </a:lnTo>
                  <a:lnTo>
                    <a:pt x="447" y="538"/>
                  </a:lnTo>
                  <a:lnTo>
                    <a:pt x="443" y="547"/>
                  </a:lnTo>
                  <a:lnTo>
                    <a:pt x="438" y="558"/>
                  </a:lnTo>
                  <a:lnTo>
                    <a:pt x="433" y="567"/>
                  </a:lnTo>
                  <a:lnTo>
                    <a:pt x="427" y="575"/>
                  </a:lnTo>
                  <a:lnTo>
                    <a:pt x="420" y="585"/>
                  </a:lnTo>
                  <a:lnTo>
                    <a:pt x="413" y="592"/>
                  </a:lnTo>
                  <a:lnTo>
                    <a:pt x="407" y="595"/>
                  </a:lnTo>
                  <a:lnTo>
                    <a:pt x="402" y="587"/>
                  </a:lnTo>
                  <a:lnTo>
                    <a:pt x="400" y="572"/>
                  </a:lnTo>
                  <a:lnTo>
                    <a:pt x="400" y="556"/>
                  </a:lnTo>
                  <a:lnTo>
                    <a:pt x="404" y="545"/>
                  </a:lnTo>
                  <a:lnTo>
                    <a:pt x="411" y="535"/>
                  </a:lnTo>
                  <a:lnTo>
                    <a:pt x="409" y="531"/>
                  </a:lnTo>
                  <a:lnTo>
                    <a:pt x="404" y="524"/>
                  </a:lnTo>
                  <a:lnTo>
                    <a:pt x="397" y="516"/>
                  </a:lnTo>
                  <a:lnTo>
                    <a:pt x="390" y="511"/>
                  </a:lnTo>
                  <a:lnTo>
                    <a:pt x="386" y="509"/>
                  </a:lnTo>
                  <a:lnTo>
                    <a:pt x="379" y="508"/>
                  </a:lnTo>
                  <a:lnTo>
                    <a:pt x="372" y="506"/>
                  </a:lnTo>
                  <a:lnTo>
                    <a:pt x="363" y="505"/>
                  </a:lnTo>
                  <a:lnTo>
                    <a:pt x="355" y="504"/>
                  </a:lnTo>
                  <a:lnTo>
                    <a:pt x="349" y="504"/>
                  </a:lnTo>
                  <a:lnTo>
                    <a:pt x="344" y="503"/>
                  </a:lnTo>
                  <a:lnTo>
                    <a:pt x="342" y="503"/>
                  </a:lnTo>
                  <a:lnTo>
                    <a:pt x="335" y="516"/>
                  </a:lnTo>
                  <a:lnTo>
                    <a:pt x="333" y="516"/>
                  </a:lnTo>
                  <a:lnTo>
                    <a:pt x="326" y="515"/>
                  </a:lnTo>
                  <a:lnTo>
                    <a:pt x="317" y="515"/>
                  </a:lnTo>
                  <a:lnTo>
                    <a:pt x="306" y="513"/>
                  </a:lnTo>
                  <a:lnTo>
                    <a:pt x="295" y="512"/>
                  </a:lnTo>
                  <a:lnTo>
                    <a:pt x="286" y="509"/>
                  </a:lnTo>
                  <a:lnTo>
                    <a:pt x="277" y="506"/>
                  </a:lnTo>
                  <a:lnTo>
                    <a:pt x="273" y="503"/>
                  </a:lnTo>
                  <a:lnTo>
                    <a:pt x="269" y="503"/>
                  </a:lnTo>
                  <a:lnTo>
                    <a:pt x="265" y="504"/>
                  </a:lnTo>
                  <a:lnTo>
                    <a:pt x="260" y="505"/>
                  </a:lnTo>
                  <a:lnTo>
                    <a:pt x="254" y="507"/>
                  </a:lnTo>
                  <a:lnTo>
                    <a:pt x="249" y="509"/>
                  </a:lnTo>
                  <a:lnTo>
                    <a:pt x="244" y="514"/>
                  </a:lnTo>
                  <a:lnTo>
                    <a:pt x="238" y="519"/>
                  </a:lnTo>
                  <a:lnTo>
                    <a:pt x="235" y="524"/>
                  </a:lnTo>
                  <a:lnTo>
                    <a:pt x="216" y="524"/>
                  </a:lnTo>
                  <a:lnTo>
                    <a:pt x="205" y="581"/>
                  </a:lnTo>
                  <a:lnTo>
                    <a:pt x="191" y="584"/>
                  </a:lnTo>
                  <a:lnTo>
                    <a:pt x="205" y="619"/>
                  </a:lnTo>
                  <a:lnTo>
                    <a:pt x="199" y="628"/>
                  </a:lnTo>
                  <a:lnTo>
                    <a:pt x="197" y="640"/>
                  </a:lnTo>
                  <a:lnTo>
                    <a:pt x="199" y="650"/>
                  </a:lnTo>
                  <a:lnTo>
                    <a:pt x="208" y="657"/>
                  </a:lnTo>
                  <a:lnTo>
                    <a:pt x="220" y="658"/>
                  </a:lnTo>
                  <a:lnTo>
                    <a:pt x="229" y="657"/>
                  </a:lnTo>
                  <a:lnTo>
                    <a:pt x="236" y="656"/>
                  </a:lnTo>
                  <a:lnTo>
                    <a:pt x="238" y="655"/>
                  </a:lnTo>
                  <a:lnTo>
                    <a:pt x="252" y="663"/>
                  </a:lnTo>
                  <a:lnTo>
                    <a:pt x="258" y="655"/>
                  </a:lnTo>
                  <a:lnTo>
                    <a:pt x="264" y="649"/>
                  </a:lnTo>
                  <a:lnTo>
                    <a:pt x="268" y="645"/>
                  </a:lnTo>
                  <a:lnTo>
                    <a:pt x="274" y="644"/>
                  </a:lnTo>
                  <a:lnTo>
                    <a:pt x="277" y="644"/>
                  </a:lnTo>
                  <a:lnTo>
                    <a:pt x="280" y="641"/>
                  </a:lnTo>
                  <a:lnTo>
                    <a:pt x="283" y="637"/>
                  </a:lnTo>
                  <a:lnTo>
                    <a:pt x="290" y="636"/>
                  </a:lnTo>
                  <a:lnTo>
                    <a:pt x="296" y="637"/>
                  </a:lnTo>
                  <a:lnTo>
                    <a:pt x="302" y="637"/>
                  </a:lnTo>
                  <a:lnTo>
                    <a:pt x="307" y="637"/>
                  </a:lnTo>
                  <a:lnTo>
                    <a:pt x="314" y="637"/>
                  </a:lnTo>
                  <a:lnTo>
                    <a:pt x="319" y="637"/>
                  </a:lnTo>
                  <a:lnTo>
                    <a:pt x="324" y="636"/>
                  </a:lnTo>
                  <a:lnTo>
                    <a:pt x="326" y="636"/>
                  </a:lnTo>
                  <a:lnTo>
                    <a:pt x="327" y="636"/>
                  </a:lnTo>
                  <a:lnTo>
                    <a:pt x="330" y="644"/>
                  </a:lnTo>
                  <a:lnTo>
                    <a:pt x="327" y="648"/>
                  </a:lnTo>
                  <a:lnTo>
                    <a:pt x="319" y="656"/>
                  </a:lnTo>
                  <a:lnTo>
                    <a:pt x="311" y="667"/>
                  </a:lnTo>
                  <a:lnTo>
                    <a:pt x="306" y="679"/>
                  </a:lnTo>
                  <a:lnTo>
                    <a:pt x="304" y="690"/>
                  </a:lnTo>
                  <a:lnTo>
                    <a:pt x="301" y="703"/>
                  </a:lnTo>
                  <a:lnTo>
                    <a:pt x="295" y="716"/>
                  </a:lnTo>
                  <a:lnTo>
                    <a:pt x="287" y="727"/>
                  </a:lnTo>
                  <a:lnTo>
                    <a:pt x="295" y="728"/>
                  </a:lnTo>
                  <a:lnTo>
                    <a:pt x="304" y="731"/>
                  </a:lnTo>
                  <a:lnTo>
                    <a:pt x="312" y="732"/>
                  </a:lnTo>
                  <a:lnTo>
                    <a:pt x="321" y="733"/>
                  </a:lnTo>
                  <a:lnTo>
                    <a:pt x="329" y="733"/>
                  </a:lnTo>
                  <a:lnTo>
                    <a:pt x="337" y="733"/>
                  </a:lnTo>
                  <a:lnTo>
                    <a:pt x="347" y="732"/>
                  </a:lnTo>
                  <a:lnTo>
                    <a:pt x="355" y="728"/>
                  </a:lnTo>
                  <a:lnTo>
                    <a:pt x="373" y="736"/>
                  </a:lnTo>
                  <a:lnTo>
                    <a:pt x="371" y="750"/>
                  </a:lnTo>
                  <a:lnTo>
                    <a:pt x="368" y="765"/>
                  </a:lnTo>
                  <a:lnTo>
                    <a:pt x="366" y="778"/>
                  </a:lnTo>
                  <a:lnTo>
                    <a:pt x="366" y="788"/>
                  </a:lnTo>
                  <a:lnTo>
                    <a:pt x="367" y="801"/>
                  </a:lnTo>
                  <a:lnTo>
                    <a:pt x="370" y="818"/>
                  </a:lnTo>
                  <a:lnTo>
                    <a:pt x="374" y="833"/>
                  </a:lnTo>
                  <a:lnTo>
                    <a:pt x="385" y="841"/>
                  </a:lnTo>
                  <a:lnTo>
                    <a:pt x="392" y="842"/>
                  </a:lnTo>
                  <a:lnTo>
                    <a:pt x="397" y="843"/>
                  </a:lnTo>
                  <a:lnTo>
                    <a:pt x="404" y="843"/>
                  </a:lnTo>
                  <a:lnTo>
                    <a:pt x="410" y="842"/>
                  </a:lnTo>
                  <a:lnTo>
                    <a:pt x="416" y="841"/>
                  </a:lnTo>
                  <a:lnTo>
                    <a:pt x="421" y="840"/>
                  </a:lnTo>
                  <a:lnTo>
                    <a:pt x="427" y="837"/>
                  </a:lnTo>
                  <a:lnTo>
                    <a:pt x="433" y="833"/>
                  </a:lnTo>
                  <a:lnTo>
                    <a:pt x="436" y="835"/>
                  </a:lnTo>
                  <a:lnTo>
                    <a:pt x="445" y="841"/>
                  </a:lnTo>
                  <a:lnTo>
                    <a:pt x="454" y="848"/>
                  </a:lnTo>
                  <a:lnTo>
                    <a:pt x="458" y="856"/>
                  </a:lnTo>
                  <a:lnTo>
                    <a:pt x="461" y="865"/>
                  </a:lnTo>
                  <a:lnTo>
                    <a:pt x="465" y="875"/>
                  </a:lnTo>
                  <a:lnTo>
                    <a:pt x="471" y="881"/>
                  </a:lnTo>
                  <a:lnTo>
                    <a:pt x="479" y="885"/>
                  </a:lnTo>
                  <a:lnTo>
                    <a:pt x="501" y="828"/>
                  </a:lnTo>
                  <a:lnTo>
                    <a:pt x="508" y="827"/>
                  </a:lnTo>
                  <a:lnTo>
                    <a:pt x="515" y="825"/>
                  </a:lnTo>
                  <a:lnTo>
                    <a:pt x="519" y="823"/>
                  </a:lnTo>
                  <a:lnTo>
                    <a:pt x="524" y="820"/>
                  </a:lnTo>
                  <a:lnTo>
                    <a:pt x="527" y="818"/>
                  </a:lnTo>
                  <a:lnTo>
                    <a:pt x="531" y="816"/>
                  </a:lnTo>
                  <a:lnTo>
                    <a:pt x="536" y="812"/>
                  </a:lnTo>
                  <a:lnTo>
                    <a:pt x="540" y="809"/>
                  </a:lnTo>
                  <a:lnTo>
                    <a:pt x="562" y="809"/>
                  </a:lnTo>
                  <a:lnTo>
                    <a:pt x="548" y="833"/>
                  </a:lnTo>
                  <a:lnTo>
                    <a:pt x="578" y="847"/>
                  </a:lnTo>
                  <a:lnTo>
                    <a:pt x="594" y="837"/>
                  </a:lnTo>
                  <a:lnTo>
                    <a:pt x="591" y="833"/>
                  </a:lnTo>
                  <a:lnTo>
                    <a:pt x="583" y="827"/>
                  </a:lnTo>
                  <a:lnTo>
                    <a:pt x="577" y="819"/>
                  </a:lnTo>
                  <a:lnTo>
                    <a:pt x="577" y="815"/>
                  </a:lnTo>
                  <a:lnTo>
                    <a:pt x="582" y="810"/>
                  </a:lnTo>
                  <a:lnTo>
                    <a:pt x="585" y="804"/>
                  </a:lnTo>
                  <a:lnTo>
                    <a:pt x="590" y="800"/>
                  </a:lnTo>
                  <a:lnTo>
                    <a:pt x="597" y="801"/>
                  </a:lnTo>
                  <a:lnTo>
                    <a:pt x="605" y="804"/>
                  </a:lnTo>
                  <a:lnTo>
                    <a:pt x="614" y="807"/>
                  </a:lnTo>
                  <a:lnTo>
                    <a:pt x="622" y="807"/>
                  </a:lnTo>
                  <a:lnTo>
                    <a:pt x="630" y="804"/>
                  </a:lnTo>
                  <a:lnTo>
                    <a:pt x="635" y="803"/>
                  </a:lnTo>
                  <a:lnTo>
                    <a:pt x="638" y="803"/>
                  </a:lnTo>
                  <a:lnTo>
                    <a:pt x="643" y="803"/>
                  </a:lnTo>
                  <a:lnTo>
                    <a:pt x="648" y="803"/>
                  </a:lnTo>
                  <a:lnTo>
                    <a:pt x="654" y="804"/>
                  </a:lnTo>
                  <a:lnTo>
                    <a:pt x="660" y="804"/>
                  </a:lnTo>
                  <a:lnTo>
                    <a:pt x="666" y="805"/>
                  </a:lnTo>
                  <a:lnTo>
                    <a:pt x="673" y="807"/>
                  </a:lnTo>
                  <a:lnTo>
                    <a:pt x="678" y="808"/>
                  </a:lnTo>
                  <a:lnTo>
                    <a:pt x="684" y="809"/>
                  </a:lnTo>
                  <a:lnTo>
                    <a:pt x="689" y="810"/>
                  </a:lnTo>
                  <a:lnTo>
                    <a:pt x="694" y="810"/>
                  </a:lnTo>
                  <a:lnTo>
                    <a:pt x="699" y="811"/>
                  </a:lnTo>
                  <a:lnTo>
                    <a:pt x="705" y="812"/>
                  </a:lnTo>
                  <a:lnTo>
                    <a:pt x="713" y="814"/>
                  </a:lnTo>
                  <a:lnTo>
                    <a:pt x="722" y="815"/>
                  </a:lnTo>
                  <a:lnTo>
                    <a:pt x="734" y="816"/>
                  </a:lnTo>
                  <a:lnTo>
                    <a:pt x="746" y="819"/>
                  </a:lnTo>
                  <a:lnTo>
                    <a:pt x="759" y="824"/>
                  </a:lnTo>
                  <a:lnTo>
                    <a:pt x="772" y="830"/>
                  </a:lnTo>
                  <a:lnTo>
                    <a:pt x="783" y="835"/>
                  </a:lnTo>
                  <a:lnTo>
                    <a:pt x="794" y="841"/>
                  </a:lnTo>
                  <a:lnTo>
                    <a:pt x="802" y="847"/>
                  </a:lnTo>
                  <a:lnTo>
                    <a:pt x="806" y="853"/>
                  </a:lnTo>
                  <a:lnTo>
                    <a:pt x="813" y="863"/>
                  </a:lnTo>
                  <a:lnTo>
                    <a:pt x="819" y="871"/>
                  </a:lnTo>
                  <a:lnTo>
                    <a:pt x="823" y="877"/>
                  </a:lnTo>
                  <a:lnTo>
                    <a:pt x="825" y="879"/>
                  </a:lnTo>
                  <a:lnTo>
                    <a:pt x="828" y="879"/>
                  </a:lnTo>
                  <a:lnTo>
                    <a:pt x="837" y="880"/>
                  </a:lnTo>
                  <a:lnTo>
                    <a:pt x="850" y="880"/>
                  </a:lnTo>
                  <a:lnTo>
                    <a:pt x="866" y="881"/>
                  </a:lnTo>
                  <a:lnTo>
                    <a:pt x="881" y="883"/>
                  </a:lnTo>
                  <a:lnTo>
                    <a:pt x="896" y="885"/>
                  </a:lnTo>
                  <a:lnTo>
                    <a:pt x="908" y="886"/>
                  </a:lnTo>
                  <a:lnTo>
                    <a:pt x="914" y="888"/>
                  </a:lnTo>
                  <a:lnTo>
                    <a:pt x="919" y="893"/>
                  </a:lnTo>
                  <a:lnTo>
                    <a:pt x="927" y="902"/>
                  </a:lnTo>
                  <a:lnTo>
                    <a:pt x="935" y="914"/>
                  </a:lnTo>
                  <a:lnTo>
                    <a:pt x="944" y="926"/>
                  </a:lnTo>
                  <a:lnTo>
                    <a:pt x="954" y="939"/>
                  </a:lnTo>
                  <a:lnTo>
                    <a:pt x="962" y="949"/>
                  </a:lnTo>
                  <a:lnTo>
                    <a:pt x="970" y="957"/>
                  </a:lnTo>
                  <a:lnTo>
                    <a:pt x="974" y="961"/>
                  </a:lnTo>
                  <a:lnTo>
                    <a:pt x="982" y="961"/>
                  </a:lnTo>
                  <a:lnTo>
                    <a:pt x="989" y="961"/>
                  </a:lnTo>
                  <a:lnTo>
                    <a:pt x="994" y="961"/>
                  </a:lnTo>
                  <a:lnTo>
                    <a:pt x="996" y="961"/>
                  </a:lnTo>
                  <a:lnTo>
                    <a:pt x="999" y="986"/>
                  </a:lnTo>
                  <a:lnTo>
                    <a:pt x="995" y="986"/>
                  </a:lnTo>
                  <a:lnTo>
                    <a:pt x="989" y="986"/>
                  </a:lnTo>
                  <a:lnTo>
                    <a:pt x="981" y="989"/>
                  </a:lnTo>
                  <a:lnTo>
                    <a:pt x="977" y="993"/>
                  </a:lnTo>
                  <a:lnTo>
                    <a:pt x="972" y="1001"/>
                  </a:lnTo>
                  <a:lnTo>
                    <a:pt x="967" y="1013"/>
                  </a:lnTo>
                  <a:lnTo>
                    <a:pt x="961" y="1022"/>
                  </a:lnTo>
                  <a:lnTo>
                    <a:pt x="955" y="1027"/>
                  </a:lnTo>
                  <a:lnTo>
                    <a:pt x="948" y="1028"/>
                  </a:lnTo>
                  <a:lnTo>
                    <a:pt x="941" y="1031"/>
                  </a:lnTo>
                  <a:lnTo>
                    <a:pt x="936" y="1036"/>
                  </a:lnTo>
                  <a:lnTo>
                    <a:pt x="934" y="1037"/>
                  </a:lnTo>
                  <a:lnTo>
                    <a:pt x="941" y="1048"/>
                  </a:lnTo>
                  <a:lnTo>
                    <a:pt x="980" y="1040"/>
                  </a:lnTo>
                  <a:lnTo>
                    <a:pt x="982" y="1034"/>
                  </a:lnTo>
                  <a:lnTo>
                    <a:pt x="988" y="1020"/>
                  </a:lnTo>
                  <a:lnTo>
                    <a:pt x="995" y="1007"/>
                  </a:lnTo>
                  <a:lnTo>
                    <a:pt x="1001" y="1002"/>
                  </a:lnTo>
                  <a:lnTo>
                    <a:pt x="1009" y="1005"/>
                  </a:lnTo>
                  <a:lnTo>
                    <a:pt x="1020" y="1007"/>
                  </a:lnTo>
                  <a:lnTo>
                    <a:pt x="1033" y="1009"/>
                  </a:lnTo>
                  <a:lnTo>
                    <a:pt x="1048" y="1010"/>
                  </a:lnTo>
                  <a:lnTo>
                    <a:pt x="1062" y="1012"/>
                  </a:lnTo>
                  <a:lnTo>
                    <a:pt x="1076" y="1013"/>
                  </a:lnTo>
                  <a:lnTo>
                    <a:pt x="1088" y="1013"/>
                  </a:lnTo>
                  <a:lnTo>
                    <a:pt x="1098" y="1013"/>
                  </a:lnTo>
                  <a:lnTo>
                    <a:pt x="1115" y="1024"/>
                  </a:lnTo>
                  <a:lnTo>
                    <a:pt x="1137" y="1019"/>
                  </a:lnTo>
                  <a:lnTo>
                    <a:pt x="1138" y="1021"/>
                  </a:lnTo>
                  <a:lnTo>
                    <a:pt x="1141" y="1027"/>
                  </a:lnTo>
                  <a:lnTo>
                    <a:pt x="1146" y="1034"/>
                  </a:lnTo>
                  <a:lnTo>
                    <a:pt x="1153" y="1038"/>
                  </a:lnTo>
                  <a:lnTo>
                    <a:pt x="1158" y="1039"/>
                  </a:lnTo>
                  <a:lnTo>
                    <a:pt x="1162" y="1039"/>
                  </a:lnTo>
                  <a:lnTo>
                    <a:pt x="1168" y="1039"/>
                  </a:lnTo>
                  <a:lnTo>
                    <a:pt x="1174" y="1038"/>
                  </a:lnTo>
                  <a:lnTo>
                    <a:pt x="1179" y="1037"/>
                  </a:lnTo>
                  <a:lnTo>
                    <a:pt x="1184" y="1036"/>
                  </a:lnTo>
                  <a:lnTo>
                    <a:pt x="1186" y="1035"/>
                  </a:lnTo>
                  <a:lnTo>
                    <a:pt x="1187" y="1035"/>
                  </a:lnTo>
                  <a:lnTo>
                    <a:pt x="1191" y="1038"/>
                  </a:lnTo>
                  <a:lnTo>
                    <a:pt x="1200" y="1044"/>
                  </a:lnTo>
                  <a:lnTo>
                    <a:pt x="1211" y="1051"/>
                  </a:lnTo>
                  <a:lnTo>
                    <a:pt x="1220" y="1054"/>
                  </a:lnTo>
                  <a:lnTo>
                    <a:pt x="1220" y="1061"/>
                  </a:lnTo>
                  <a:lnTo>
                    <a:pt x="1221" y="1078"/>
                  </a:lnTo>
                  <a:lnTo>
                    <a:pt x="1225" y="1098"/>
                  </a:lnTo>
                  <a:lnTo>
                    <a:pt x="1237" y="1114"/>
                  </a:lnTo>
                  <a:lnTo>
                    <a:pt x="1235" y="1122"/>
                  </a:lnTo>
                  <a:lnTo>
                    <a:pt x="1229" y="1133"/>
                  </a:lnTo>
                  <a:lnTo>
                    <a:pt x="1221" y="1142"/>
                  </a:lnTo>
                  <a:lnTo>
                    <a:pt x="1209" y="1149"/>
                  </a:lnTo>
                  <a:lnTo>
                    <a:pt x="1204" y="1152"/>
                  </a:lnTo>
                  <a:lnTo>
                    <a:pt x="1198" y="1158"/>
                  </a:lnTo>
                  <a:lnTo>
                    <a:pt x="1193" y="1164"/>
                  </a:lnTo>
                  <a:lnTo>
                    <a:pt x="1187" y="1171"/>
                  </a:lnTo>
                  <a:lnTo>
                    <a:pt x="1183" y="1177"/>
                  </a:lnTo>
                  <a:lnTo>
                    <a:pt x="1178" y="1184"/>
                  </a:lnTo>
                  <a:lnTo>
                    <a:pt x="1173" y="1191"/>
                  </a:lnTo>
                  <a:lnTo>
                    <a:pt x="1168" y="1197"/>
                  </a:lnTo>
                  <a:lnTo>
                    <a:pt x="1160" y="1211"/>
                  </a:lnTo>
                  <a:lnTo>
                    <a:pt x="1158" y="1228"/>
                  </a:lnTo>
                  <a:lnTo>
                    <a:pt x="1156" y="1245"/>
                  </a:lnTo>
                  <a:lnTo>
                    <a:pt x="1153" y="1260"/>
                  </a:lnTo>
                  <a:lnTo>
                    <a:pt x="1147" y="1272"/>
                  </a:lnTo>
                  <a:lnTo>
                    <a:pt x="1139" y="1280"/>
                  </a:lnTo>
                  <a:lnTo>
                    <a:pt x="1130" y="1287"/>
                  </a:lnTo>
                  <a:lnTo>
                    <a:pt x="1123" y="1290"/>
                  </a:lnTo>
                  <a:lnTo>
                    <a:pt x="1121" y="1295"/>
                  </a:lnTo>
                  <a:lnTo>
                    <a:pt x="1125" y="1298"/>
                  </a:lnTo>
                  <a:lnTo>
                    <a:pt x="1133" y="1303"/>
                  </a:lnTo>
                  <a:lnTo>
                    <a:pt x="1141" y="1304"/>
                  </a:lnTo>
                  <a:lnTo>
                    <a:pt x="1131" y="1317"/>
                  </a:lnTo>
                  <a:lnTo>
                    <a:pt x="1124" y="1318"/>
                  </a:lnTo>
                  <a:lnTo>
                    <a:pt x="1116" y="1319"/>
                  </a:lnTo>
                  <a:lnTo>
                    <a:pt x="1108" y="1321"/>
                  </a:lnTo>
                  <a:lnTo>
                    <a:pt x="1100" y="1324"/>
                  </a:lnTo>
                  <a:lnTo>
                    <a:pt x="1092" y="1327"/>
                  </a:lnTo>
                  <a:lnTo>
                    <a:pt x="1084" y="1331"/>
                  </a:lnTo>
                  <a:lnTo>
                    <a:pt x="1076" y="1335"/>
                  </a:lnTo>
                  <a:lnTo>
                    <a:pt x="1068" y="1339"/>
                  </a:lnTo>
                  <a:lnTo>
                    <a:pt x="1067" y="1346"/>
                  </a:lnTo>
                  <a:lnTo>
                    <a:pt x="1065" y="1353"/>
                  </a:lnTo>
                  <a:lnTo>
                    <a:pt x="1062" y="1359"/>
                  </a:lnTo>
                  <a:lnTo>
                    <a:pt x="1057" y="1366"/>
                  </a:lnTo>
                  <a:lnTo>
                    <a:pt x="1052" y="1372"/>
                  </a:lnTo>
                  <a:lnTo>
                    <a:pt x="1045" y="1378"/>
                  </a:lnTo>
                  <a:lnTo>
                    <a:pt x="1037" y="1381"/>
                  </a:lnTo>
                  <a:lnTo>
                    <a:pt x="1027" y="1385"/>
                  </a:lnTo>
                  <a:lnTo>
                    <a:pt x="1025" y="1445"/>
                  </a:lnTo>
                  <a:lnTo>
                    <a:pt x="1023" y="1449"/>
                  </a:lnTo>
                  <a:lnTo>
                    <a:pt x="1016" y="1462"/>
                  </a:lnTo>
                  <a:lnTo>
                    <a:pt x="1007" y="1476"/>
                  </a:lnTo>
                  <a:lnTo>
                    <a:pt x="999" y="1485"/>
                  </a:lnTo>
                  <a:lnTo>
                    <a:pt x="994" y="1492"/>
                  </a:lnTo>
                  <a:lnTo>
                    <a:pt x="992" y="1500"/>
                  </a:lnTo>
                  <a:lnTo>
                    <a:pt x="988" y="1509"/>
                  </a:lnTo>
                  <a:lnTo>
                    <a:pt x="980" y="1518"/>
                  </a:lnTo>
                  <a:lnTo>
                    <a:pt x="971" y="1529"/>
                  </a:lnTo>
                  <a:lnTo>
                    <a:pt x="967" y="1538"/>
                  </a:lnTo>
                  <a:lnTo>
                    <a:pt x="966" y="1548"/>
                  </a:lnTo>
                  <a:lnTo>
                    <a:pt x="964" y="1559"/>
                  </a:lnTo>
                  <a:lnTo>
                    <a:pt x="959" y="1562"/>
                  </a:lnTo>
                  <a:lnTo>
                    <a:pt x="954" y="1566"/>
                  </a:lnTo>
                  <a:lnTo>
                    <a:pt x="948" y="1568"/>
                  </a:lnTo>
                  <a:lnTo>
                    <a:pt x="941" y="1570"/>
                  </a:lnTo>
                  <a:lnTo>
                    <a:pt x="933" y="1571"/>
                  </a:lnTo>
                  <a:lnTo>
                    <a:pt x="927" y="1573"/>
                  </a:lnTo>
                  <a:lnTo>
                    <a:pt x="921" y="1573"/>
                  </a:lnTo>
                  <a:lnTo>
                    <a:pt x="917" y="1573"/>
                  </a:lnTo>
                  <a:lnTo>
                    <a:pt x="912" y="1570"/>
                  </a:lnTo>
                  <a:lnTo>
                    <a:pt x="906" y="1566"/>
                  </a:lnTo>
                  <a:lnTo>
                    <a:pt x="898" y="1560"/>
                  </a:lnTo>
                  <a:lnTo>
                    <a:pt x="891" y="1553"/>
                  </a:lnTo>
                  <a:lnTo>
                    <a:pt x="883" y="1547"/>
                  </a:lnTo>
                  <a:lnTo>
                    <a:pt x="875" y="1541"/>
                  </a:lnTo>
                  <a:lnTo>
                    <a:pt x="868" y="1537"/>
                  </a:lnTo>
                  <a:lnTo>
                    <a:pt x="863" y="1535"/>
                  </a:lnTo>
                  <a:lnTo>
                    <a:pt x="855" y="1546"/>
                  </a:lnTo>
                  <a:lnTo>
                    <a:pt x="882" y="1562"/>
                  </a:lnTo>
                  <a:lnTo>
                    <a:pt x="885" y="1574"/>
                  </a:lnTo>
                  <a:lnTo>
                    <a:pt x="886" y="1587"/>
                  </a:lnTo>
                  <a:lnTo>
                    <a:pt x="886" y="1601"/>
                  </a:lnTo>
                  <a:lnTo>
                    <a:pt x="882" y="1613"/>
                  </a:lnTo>
                  <a:lnTo>
                    <a:pt x="879" y="1617"/>
                  </a:lnTo>
                  <a:lnTo>
                    <a:pt x="874" y="1622"/>
                  </a:lnTo>
                  <a:lnTo>
                    <a:pt x="870" y="1627"/>
                  </a:lnTo>
                  <a:lnTo>
                    <a:pt x="864" y="1631"/>
                  </a:lnTo>
                  <a:lnTo>
                    <a:pt x="858" y="1635"/>
                  </a:lnTo>
                  <a:lnTo>
                    <a:pt x="853" y="1638"/>
                  </a:lnTo>
                  <a:lnTo>
                    <a:pt x="848" y="1639"/>
                  </a:lnTo>
                  <a:lnTo>
                    <a:pt x="843" y="1638"/>
                  </a:lnTo>
                  <a:lnTo>
                    <a:pt x="834" y="1637"/>
                  </a:lnTo>
                  <a:lnTo>
                    <a:pt x="825" y="1638"/>
                  </a:lnTo>
                  <a:lnTo>
                    <a:pt x="819" y="1643"/>
                  </a:lnTo>
                  <a:lnTo>
                    <a:pt x="817" y="1651"/>
                  </a:lnTo>
                  <a:lnTo>
                    <a:pt x="815" y="1655"/>
                  </a:lnTo>
                  <a:lnTo>
                    <a:pt x="813" y="1659"/>
                  </a:lnTo>
                  <a:lnTo>
                    <a:pt x="809" y="1662"/>
                  </a:lnTo>
                  <a:lnTo>
                    <a:pt x="804" y="1666"/>
                  </a:lnTo>
                  <a:lnTo>
                    <a:pt x="798" y="1668"/>
                  </a:lnTo>
                  <a:lnTo>
                    <a:pt x="792" y="1670"/>
                  </a:lnTo>
                  <a:lnTo>
                    <a:pt x="787" y="1673"/>
                  </a:lnTo>
                  <a:lnTo>
                    <a:pt x="782" y="1675"/>
                  </a:lnTo>
                  <a:lnTo>
                    <a:pt x="781" y="1689"/>
                  </a:lnTo>
                  <a:lnTo>
                    <a:pt x="776" y="1698"/>
                  </a:lnTo>
                  <a:lnTo>
                    <a:pt x="771" y="1705"/>
                  </a:lnTo>
                  <a:lnTo>
                    <a:pt x="765" y="1711"/>
                  </a:lnTo>
                  <a:lnTo>
                    <a:pt x="758" y="1715"/>
                  </a:lnTo>
                  <a:lnTo>
                    <a:pt x="751" y="1720"/>
                  </a:lnTo>
                  <a:lnTo>
                    <a:pt x="745" y="1725"/>
                  </a:lnTo>
                  <a:lnTo>
                    <a:pt x="743" y="1733"/>
                  </a:lnTo>
                  <a:lnTo>
                    <a:pt x="744" y="1742"/>
                  </a:lnTo>
                  <a:lnTo>
                    <a:pt x="744" y="1752"/>
                  </a:lnTo>
                  <a:lnTo>
                    <a:pt x="742" y="1764"/>
                  </a:lnTo>
                  <a:lnTo>
                    <a:pt x="735" y="1774"/>
                  </a:lnTo>
                  <a:lnTo>
                    <a:pt x="727" y="1783"/>
                  </a:lnTo>
                  <a:lnTo>
                    <a:pt x="724" y="1792"/>
                  </a:lnTo>
                  <a:lnTo>
                    <a:pt x="726" y="1799"/>
                  </a:lnTo>
                  <a:lnTo>
                    <a:pt x="730" y="1806"/>
                  </a:lnTo>
                  <a:lnTo>
                    <a:pt x="736" y="1812"/>
                  </a:lnTo>
                  <a:lnTo>
                    <a:pt x="738" y="1818"/>
                  </a:lnTo>
                  <a:lnTo>
                    <a:pt x="737" y="1824"/>
                  </a:lnTo>
                  <a:lnTo>
                    <a:pt x="736" y="1831"/>
                  </a:lnTo>
                  <a:lnTo>
                    <a:pt x="736" y="1834"/>
                  </a:lnTo>
                  <a:lnTo>
                    <a:pt x="737" y="1839"/>
                  </a:lnTo>
                  <a:lnTo>
                    <a:pt x="739" y="1842"/>
                  </a:lnTo>
                  <a:lnTo>
                    <a:pt x="743" y="1844"/>
                  </a:lnTo>
                  <a:lnTo>
                    <a:pt x="747" y="1848"/>
                  </a:lnTo>
                  <a:lnTo>
                    <a:pt x="753" y="1850"/>
                  </a:lnTo>
                  <a:lnTo>
                    <a:pt x="761" y="1852"/>
                  </a:lnTo>
                  <a:lnTo>
                    <a:pt x="771" y="1855"/>
                  </a:lnTo>
                  <a:lnTo>
                    <a:pt x="774" y="1859"/>
                  </a:lnTo>
                  <a:lnTo>
                    <a:pt x="774" y="1865"/>
                  </a:lnTo>
                  <a:lnTo>
                    <a:pt x="769" y="1870"/>
                  </a:lnTo>
                  <a:lnTo>
                    <a:pt x="762" y="1872"/>
                  </a:lnTo>
                  <a:lnTo>
                    <a:pt x="758" y="1872"/>
                  </a:lnTo>
                  <a:lnTo>
                    <a:pt x="753" y="1872"/>
                  </a:lnTo>
                  <a:lnTo>
                    <a:pt x="747" y="1871"/>
                  </a:lnTo>
                  <a:lnTo>
                    <a:pt x="742" y="1870"/>
                  </a:lnTo>
                  <a:lnTo>
                    <a:pt x="736" y="1870"/>
                  </a:lnTo>
                  <a:lnTo>
                    <a:pt x="730" y="1869"/>
                  </a:lnTo>
                  <a:lnTo>
                    <a:pt x="724" y="1869"/>
                  </a:lnTo>
                  <a:lnTo>
                    <a:pt x="721" y="1869"/>
                  </a:lnTo>
                  <a:lnTo>
                    <a:pt x="714" y="1866"/>
                  </a:lnTo>
                  <a:lnTo>
                    <a:pt x="709" y="1862"/>
                  </a:lnTo>
                  <a:lnTo>
                    <a:pt x="706" y="1854"/>
                  </a:lnTo>
                  <a:lnTo>
                    <a:pt x="705" y="1844"/>
                  </a:lnTo>
                  <a:lnTo>
                    <a:pt x="701" y="1836"/>
                  </a:lnTo>
                  <a:lnTo>
                    <a:pt x="697" y="1829"/>
                  </a:lnTo>
                  <a:lnTo>
                    <a:pt x="690" y="1827"/>
                  </a:lnTo>
                  <a:lnTo>
                    <a:pt x="683" y="1831"/>
                  </a:lnTo>
                  <a:lnTo>
                    <a:pt x="677" y="1820"/>
                  </a:lnTo>
                  <a:lnTo>
                    <a:pt x="670" y="1805"/>
                  </a:lnTo>
                  <a:lnTo>
                    <a:pt x="663" y="1792"/>
                  </a:lnTo>
                  <a:lnTo>
                    <a:pt x="656" y="1784"/>
                  </a:lnTo>
                  <a:lnTo>
                    <a:pt x="651" y="1779"/>
                  </a:lnTo>
                  <a:lnTo>
                    <a:pt x="650" y="1772"/>
                  </a:lnTo>
                  <a:lnTo>
                    <a:pt x="653" y="1766"/>
                  </a:lnTo>
                  <a:lnTo>
                    <a:pt x="659" y="1765"/>
                  </a:lnTo>
                  <a:lnTo>
                    <a:pt x="654" y="1752"/>
                  </a:lnTo>
                  <a:lnTo>
                    <a:pt x="650" y="1736"/>
                  </a:lnTo>
                  <a:lnTo>
                    <a:pt x="644" y="1721"/>
                  </a:lnTo>
                  <a:lnTo>
                    <a:pt x="638" y="1708"/>
                  </a:lnTo>
                  <a:lnTo>
                    <a:pt x="630" y="1708"/>
                  </a:lnTo>
                  <a:lnTo>
                    <a:pt x="625" y="1704"/>
                  </a:lnTo>
                  <a:lnTo>
                    <a:pt x="624" y="1693"/>
                  </a:lnTo>
                  <a:lnTo>
                    <a:pt x="632" y="1675"/>
                  </a:lnTo>
                  <a:lnTo>
                    <a:pt x="629" y="1664"/>
                  </a:lnTo>
                  <a:lnTo>
                    <a:pt x="623" y="1651"/>
                  </a:lnTo>
                  <a:lnTo>
                    <a:pt x="616" y="1639"/>
                  </a:lnTo>
                  <a:lnTo>
                    <a:pt x="610" y="1632"/>
                  </a:lnTo>
                  <a:lnTo>
                    <a:pt x="621" y="1621"/>
                  </a:lnTo>
                  <a:lnTo>
                    <a:pt x="622" y="1608"/>
                  </a:lnTo>
                  <a:lnTo>
                    <a:pt x="621" y="1592"/>
                  </a:lnTo>
                  <a:lnTo>
                    <a:pt x="622" y="1571"/>
                  </a:lnTo>
                  <a:lnTo>
                    <a:pt x="624" y="1546"/>
                  </a:lnTo>
                  <a:lnTo>
                    <a:pt x="627" y="1513"/>
                  </a:lnTo>
                  <a:lnTo>
                    <a:pt x="625" y="1470"/>
                  </a:lnTo>
                  <a:lnTo>
                    <a:pt x="624" y="1423"/>
                  </a:lnTo>
                  <a:lnTo>
                    <a:pt x="627" y="1374"/>
                  </a:lnTo>
                  <a:lnTo>
                    <a:pt x="621" y="1366"/>
                  </a:lnTo>
                  <a:lnTo>
                    <a:pt x="616" y="1356"/>
                  </a:lnTo>
                  <a:lnTo>
                    <a:pt x="610" y="1344"/>
                  </a:lnTo>
                  <a:lnTo>
                    <a:pt x="605" y="1332"/>
                  </a:lnTo>
                  <a:lnTo>
                    <a:pt x="599" y="1320"/>
                  </a:lnTo>
                  <a:lnTo>
                    <a:pt x="592" y="1309"/>
                  </a:lnTo>
                  <a:lnTo>
                    <a:pt x="586" y="1301"/>
                  </a:lnTo>
                  <a:lnTo>
                    <a:pt x="580" y="1295"/>
                  </a:lnTo>
                  <a:lnTo>
                    <a:pt x="572" y="1290"/>
                  </a:lnTo>
                  <a:lnTo>
                    <a:pt x="561" y="1286"/>
                  </a:lnTo>
                  <a:lnTo>
                    <a:pt x="548" y="1280"/>
                  </a:lnTo>
                  <a:lnTo>
                    <a:pt x="534" y="1275"/>
                  </a:lnTo>
                  <a:lnTo>
                    <a:pt x="521" y="1270"/>
                  </a:lnTo>
                  <a:lnTo>
                    <a:pt x="509" y="1265"/>
                  </a:lnTo>
                  <a:lnTo>
                    <a:pt x="500" y="1260"/>
                  </a:lnTo>
                  <a:lnTo>
                    <a:pt x="494" y="1257"/>
                  </a:lnTo>
                  <a:lnTo>
                    <a:pt x="487" y="1243"/>
                  </a:lnTo>
                  <a:lnTo>
                    <a:pt x="479" y="1219"/>
                  </a:lnTo>
                  <a:lnTo>
                    <a:pt x="471" y="1195"/>
                  </a:lnTo>
                  <a:lnTo>
                    <a:pt x="461" y="1179"/>
                  </a:lnTo>
                  <a:lnTo>
                    <a:pt x="454" y="1173"/>
                  </a:lnTo>
                  <a:lnTo>
                    <a:pt x="446" y="1162"/>
                  </a:lnTo>
                  <a:lnTo>
                    <a:pt x="438" y="1151"/>
                  </a:lnTo>
                  <a:lnTo>
                    <a:pt x="428" y="1136"/>
                  </a:lnTo>
                  <a:lnTo>
                    <a:pt x="421" y="1120"/>
                  </a:lnTo>
                  <a:lnTo>
                    <a:pt x="416" y="1103"/>
                  </a:lnTo>
                  <a:lnTo>
                    <a:pt x="415" y="1085"/>
                  </a:lnTo>
                  <a:lnTo>
                    <a:pt x="417" y="1068"/>
                  </a:lnTo>
                  <a:lnTo>
                    <a:pt x="404" y="1059"/>
                  </a:lnTo>
                  <a:lnTo>
                    <a:pt x="411" y="1045"/>
                  </a:lnTo>
                  <a:lnTo>
                    <a:pt x="418" y="1028"/>
                  </a:lnTo>
                  <a:lnTo>
                    <a:pt x="423" y="1014"/>
                  </a:lnTo>
                  <a:lnTo>
                    <a:pt x="425" y="1008"/>
                  </a:lnTo>
                  <a:lnTo>
                    <a:pt x="423" y="978"/>
                  </a:lnTo>
                  <a:lnTo>
                    <a:pt x="448" y="970"/>
                  </a:lnTo>
                  <a:lnTo>
                    <a:pt x="447" y="957"/>
                  </a:lnTo>
                  <a:lnTo>
                    <a:pt x="445" y="941"/>
                  </a:lnTo>
                  <a:lnTo>
                    <a:pt x="442" y="929"/>
                  </a:lnTo>
                  <a:lnTo>
                    <a:pt x="441" y="923"/>
                  </a:lnTo>
                  <a:lnTo>
                    <a:pt x="447" y="915"/>
                  </a:lnTo>
                  <a:lnTo>
                    <a:pt x="440" y="903"/>
                  </a:lnTo>
                  <a:lnTo>
                    <a:pt x="428" y="890"/>
                  </a:lnTo>
                  <a:lnTo>
                    <a:pt x="419" y="877"/>
                  </a:lnTo>
                  <a:lnTo>
                    <a:pt x="415" y="871"/>
                  </a:lnTo>
                  <a:lnTo>
                    <a:pt x="413" y="873"/>
                  </a:lnTo>
                  <a:lnTo>
                    <a:pt x="410" y="880"/>
                  </a:lnTo>
                  <a:lnTo>
                    <a:pt x="405" y="886"/>
                  </a:lnTo>
                  <a:lnTo>
                    <a:pt x="401" y="891"/>
                  </a:lnTo>
                  <a:lnTo>
                    <a:pt x="397" y="891"/>
                  </a:lnTo>
                  <a:lnTo>
                    <a:pt x="393" y="887"/>
                  </a:lnTo>
                  <a:lnTo>
                    <a:pt x="387" y="883"/>
                  </a:lnTo>
                  <a:lnTo>
                    <a:pt x="380" y="877"/>
                  </a:lnTo>
                  <a:lnTo>
                    <a:pt x="373" y="872"/>
                  </a:lnTo>
                  <a:lnTo>
                    <a:pt x="366" y="867"/>
                  </a:lnTo>
                  <a:lnTo>
                    <a:pt x="359" y="863"/>
                  </a:lnTo>
                  <a:lnTo>
                    <a:pt x="355" y="861"/>
                  </a:lnTo>
                  <a:lnTo>
                    <a:pt x="354" y="848"/>
                  </a:lnTo>
                  <a:lnTo>
                    <a:pt x="351" y="834"/>
                  </a:lnTo>
                  <a:lnTo>
                    <a:pt x="347" y="820"/>
                  </a:lnTo>
                  <a:lnTo>
                    <a:pt x="339" y="807"/>
                  </a:lnTo>
                  <a:lnTo>
                    <a:pt x="334" y="800"/>
                  </a:lnTo>
                  <a:lnTo>
                    <a:pt x="329" y="792"/>
                  </a:lnTo>
                  <a:lnTo>
                    <a:pt x="325" y="784"/>
                  </a:lnTo>
                  <a:lnTo>
                    <a:pt x="319" y="777"/>
                  </a:lnTo>
                  <a:lnTo>
                    <a:pt x="312" y="772"/>
                  </a:lnTo>
                  <a:lnTo>
                    <a:pt x="304" y="769"/>
                  </a:lnTo>
                  <a:lnTo>
                    <a:pt x="295" y="769"/>
                  </a:lnTo>
                  <a:lnTo>
                    <a:pt x="282" y="771"/>
                  </a:lnTo>
                  <a:lnTo>
                    <a:pt x="275" y="771"/>
                  </a:lnTo>
                  <a:lnTo>
                    <a:pt x="268" y="769"/>
                  </a:lnTo>
                  <a:lnTo>
                    <a:pt x="263" y="766"/>
                  </a:lnTo>
                  <a:lnTo>
                    <a:pt x="260" y="765"/>
                  </a:lnTo>
                  <a:lnTo>
                    <a:pt x="258" y="758"/>
                  </a:lnTo>
                  <a:lnTo>
                    <a:pt x="252" y="743"/>
                  </a:lnTo>
                  <a:lnTo>
                    <a:pt x="242" y="727"/>
                  </a:lnTo>
                  <a:lnTo>
                    <a:pt x="229" y="717"/>
                  </a:lnTo>
                  <a:lnTo>
                    <a:pt x="223" y="719"/>
                  </a:lnTo>
                  <a:lnTo>
                    <a:pt x="218" y="720"/>
                  </a:lnTo>
                  <a:lnTo>
                    <a:pt x="211" y="720"/>
                  </a:lnTo>
                  <a:lnTo>
                    <a:pt x="205" y="720"/>
                  </a:lnTo>
                  <a:lnTo>
                    <a:pt x="200" y="720"/>
                  </a:lnTo>
                  <a:lnTo>
                    <a:pt x="196" y="720"/>
                  </a:lnTo>
                  <a:lnTo>
                    <a:pt x="193" y="720"/>
                  </a:lnTo>
                  <a:lnTo>
                    <a:pt x="192" y="720"/>
                  </a:lnTo>
                  <a:lnTo>
                    <a:pt x="151" y="719"/>
                  </a:lnTo>
                  <a:lnTo>
                    <a:pt x="148" y="717"/>
                  </a:lnTo>
                  <a:lnTo>
                    <a:pt x="143" y="712"/>
                  </a:lnTo>
                  <a:lnTo>
                    <a:pt x="135" y="705"/>
                  </a:lnTo>
                  <a:lnTo>
                    <a:pt x="124" y="697"/>
                  </a:lnTo>
                  <a:lnTo>
                    <a:pt x="114" y="688"/>
                  </a:lnTo>
                  <a:lnTo>
                    <a:pt x="105" y="680"/>
                  </a:lnTo>
                  <a:lnTo>
                    <a:pt x="97" y="673"/>
                  </a:lnTo>
                  <a:lnTo>
                    <a:pt x="92" y="668"/>
                  </a:lnTo>
                  <a:lnTo>
                    <a:pt x="89" y="663"/>
                  </a:lnTo>
                  <a:lnTo>
                    <a:pt x="89" y="659"/>
                  </a:lnTo>
                  <a:lnTo>
                    <a:pt x="92" y="657"/>
                  </a:lnTo>
                  <a:lnTo>
                    <a:pt x="97" y="657"/>
                  </a:lnTo>
                  <a:lnTo>
                    <a:pt x="78" y="600"/>
                  </a:lnTo>
                  <a:lnTo>
                    <a:pt x="62" y="595"/>
                  </a:lnTo>
                  <a:lnTo>
                    <a:pt x="62" y="583"/>
                  </a:lnTo>
                  <a:lnTo>
                    <a:pt x="62" y="569"/>
                  </a:lnTo>
                  <a:lnTo>
                    <a:pt x="63" y="557"/>
                  </a:lnTo>
                  <a:lnTo>
                    <a:pt x="67" y="545"/>
                  </a:lnTo>
                  <a:lnTo>
                    <a:pt x="48" y="521"/>
                  </a:lnTo>
                  <a:lnTo>
                    <a:pt x="49" y="518"/>
                  </a:lnTo>
                  <a:lnTo>
                    <a:pt x="51" y="509"/>
                  </a:lnTo>
                  <a:lnTo>
                    <a:pt x="52" y="499"/>
                  </a:lnTo>
                  <a:lnTo>
                    <a:pt x="51" y="491"/>
                  </a:lnTo>
                  <a:lnTo>
                    <a:pt x="47" y="485"/>
                  </a:lnTo>
                  <a:lnTo>
                    <a:pt x="44" y="484"/>
                  </a:lnTo>
                  <a:lnTo>
                    <a:pt x="41" y="486"/>
                  </a:lnTo>
                  <a:lnTo>
                    <a:pt x="40" y="491"/>
                  </a:lnTo>
                  <a:lnTo>
                    <a:pt x="39" y="501"/>
                  </a:lnTo>
                  <a:lnTo>
                    <a:pt x="36" y="516"/>
                  </a:lnTo>
                  <a:lnTo>
                    <a:pt x="32" y="529"/>
                  </a:lnTo>
                  <a:lnTo>
                    <a:pt x="31" y="535"/>
                  </a:lnTo>
                  <a:lnTo>
                    <a:pt x="51" y="595"/>
                  </a:lnTo>
                  <a:lnTo>
                    <a:pt x="51" y="596"/>
                  </a:lnTo>
                  <a:lnTo>
                    <a:pt x="49" y="600"/>
                  </a:lnTo>
                  <a:lnTo>
                    <a:pt x="49" y="606"/>
                  </a:lnTo>
                  <a:lnTo>
                    <a:pt x="51" y="611"/>
                  </a:lnTo>
                  <a:lnTo>
                    <a:pt x="54" y="618"/>
                  </a:lnTo>
                  <a:lnTo>
                    <a:pt x="59" y="628"/>
                  </a:lnTo>
                  <a:lnTo>
                    <a:pt x="63" y="637"/>
                  </a:lnTo>
                  <a:lnTo>
                    <a:pt x="64" y="641"/>
                  </a:lnTo>
                  <a:lnTo>
                    <a:pt x="63" y="643"/>
                  </a:lnTo>
                  <a:lnTo>
                    <a:pt x="61" y="647"/>
                  </a:lnTo>
                  <a:lnTo>
                    <a:pt x="56" y="649"/>
                  </a:lnTo>
                  <a:lnTo>
                    <a:pt x="51" y="647"/>
                  </a:lnTo>
                  <a:lnTo>
                    <a:pt x="45" y="638"/>
                  </a:lnTo>
                  <a:lnTo>
                    <a:pt x="40" y="629"/>
                  </a:lnTo>
                  <a:lnTo>
                    <a:pt x="36" y="620"/>
                  </a:lnTo>
                  <a:lnTo>
                    <a:pt x="31" y="614"/>
                  </a:lnTo>
                  <a:lnTo>
                    <a:pt x="29" y="610"/>
                  </a:lnTo>
                  <a:lnTo>
                    <a:pt x="30" y="602"/>
                  </a:lnTo>
                  <a:lnTo>
                    <a:pt x="31" y="594"/>
                  </a:lnTo>
                  <a:lnTo>
                    <a:pt x="29" y="587"/>
                  </a:lnTo>
                  <a:lnTo>
                    <a:pt x="22" y="580"/>
                  </a:lnTo>
                  <a:lnTo>
                    <a:pt x="15" y="571"/>
                  </a:lnTo>
                  <a:lnTo>
                    <a:pt x="9" y="564"/>
                  </a:lnTo>
                  <a:lnTo>
                    <a:pt x="7" y="561"/>
                  </a:lnTo>
                  <a:lnTo>
                    <a:pt x="7" y="547"/>
                  </a:lnTo>
                  <a:lnTo>
                    <a:pt x="8" y="534"/>
                  </a:lnTo>
                  <a:lnTo>
                    <a:pt x="8" y="520"/>
                  </a:lnTo>
                  <a:lnTo>
                    <a:pt x="7" y="507"/>
                  </a:lnTo>
                  <a:lnTo>
                    <a:pt x="4" y="489"/>
                  </a:lnTo>
                  <a:lnTo>
                    <a:pt x="4" y="463"/>
                  </a:lnTo>
                  <a:lnTo>
                    <a:pt x="4" y="442"/>
                  </a:lnTo>
                  <a:lnTo>
                    <a:pt x="4" y="432"/>
                  </a:lnTo>
                  <a:lnTo>
                    <a:pt x="16" y="424"/>
                  </a:lnTo>
                  <a:lnTo>
                    <a:pt x="10" y="410"/>
                  </a:lnTo>
                  <a:lnTo>
                    <a:pt x="1" y="409"/>
                  </a:lnTo>
                  <a:lnTo>
                    <a:pt x="0" y="397"/>
                  </a:lnTo>
                  <a:lnTo>
                    <a:pt x="2" y="378"/>
                  </a:lnTo>
                  <a:lnTo>
                    <a:pt x="4" y="356"/>
                  </a:lnTo>
                  <a:lnTo>
                    <a:pt x="4" y="331"/>
                  </a:lnTo>
                  <a:lnTo>
                    <a:pt x="16" y="317"/>
                  </a:lnTo>
                  <a:lnTo>
                    <a:pt x="30" y="300"/>
                  </a:lnTo>
                  <a:lnTo>
                    <a:pt x="47" y="283"/>
                  </a:lnTo>
                  <a:lnTo>
                    <a:pt x="66" y="263"/>
                  </a:lnTo>
                  <a:lnTo>
                    <a:pt x="86" y="242"/>
                  </a:lnTo>
                  <a:lnTo>
                    <a:pt x="110" y="222"/>
                  </a:lnTo>
                  <a:lnTo>
                    <a:pt x="136" y="200"/>
                  </a:lnTo>
                  <a:lnTo>
                    <a:pt x="162" y="177"/>
                  </a:lnTo>
                  <a:lnTo>
                    <a:pt x="192" y="155"/>
                  </a:lnTo>
                  <a:lnTo>
                    <a:pt x="222" y="133"/>
                  </a:lnTo>
                  <a:lnTo>
                    <a:pt x="254" y="112"/>
                  </a:lnTo>
                  <a:lnTo>
                    <a:pt x="288" y="93"/>
                  </a:lnTo>
                  <a:lnTo>
                    <a:pt x="324" y="73"/>
                  </a:lnTo>
                  <a:lnTo>
                    <a:pt x="359" y="56"/>
                  </a:lnTo>
                  <a:lnTo>
                    <a:pt x="396" y="41"/>
                  </a:lnTo>
                  <a:lnTo>
                    <a:pt x="434" y="27"/>
                  </a:lnTo>
                  <a:lnTo>
                    <a:pt x="436" y="37"/>
                  </a:lnTo>
                  <a:lnTo>
                    <a:pt x="440" y="48"/>
                  </a:lnTo>
                  <a:lnTo>
                    <a:pt x="446" y="56"/>
                  </a:lnTo>
                  <a:lnTo>
                    <a:pt x="453" y="57"/>
                  </a:lnTo>
                  <a:lnTo>
                    <a:pt x="459" y="53"/>
                  </a:lnTo>
                  <a:lnTo>
                    <a:pt x="465" y="49"/>
                  </a:lnTo>
                  <a:lnTo>
                    <a:pt x="471" y="46"/>
                  </a:lnTo>
                  <a:lnTo>
                    <a:pt x="477" y="46"/>
                  </a:lnTo>
                  <a:lnTo>
                    <a:pt x="483" y="50"/>
                  </a:lnTo>
                  <a:lnTo>
                    <a:pt x="489" y="52"/>
                  </a:lnTo>
                  <a:lnTo>
                    <a:pt x="495" y="52"/>
                  </a:lnTo>
                  <a:lnTo>
                    <a:pt x="502" y="49"/>
                  </a:lnTo>
                  <a:lnTo>
                    <a:pt x="507" y="45"/>
                  </a:lnTo>
                  <a:lnTo>
                    <a:pt x="512" y="41"/>
                  </a:lnTo>
                  <a:lnTo>
                    <a:pt x="519" y="36"/>
                  </a:lnTo>
                  <a:lnTo>
                    <a:pt x="526" y="32"/>
                  </a:lnTo>
                  <a:lnTo>
                    <a:pt x="533" y="27"/>
                  </a:lnTo>
                  <a:lnTo>
                    <a:pt x="539" y="23"/>
                  </a:lnTo>
                  <a:lnTo>
                    <a:pt x="545" y="22"/>
                  </a:lnTo>
                  <a:lnTo>
                    <a:pt x="548" y="22"/>
                  </a:lnTo>
                  <a:lnTo>
                    <a:pt x="554" y="26"/>
                  </a:lnTo>
                  <a:lnTo>
                    <a:pt x="560" y="27"/>
                  </a:lnTo>
                  <a:lnTo>
                    <a:pt x="565" y="27"/>
                  </a:lnTo>
                  <a:lnTo>
                    <a:pt x="572" y="25"/>
                  </a:lnTo>
                  <a:lnTo>
                    <a:pt x="578" y="22"/>
                  </a:lnTo>
                  <a:lnTo>
                    <a:pt x="585" y="19"/>
                  </a:lnTo>
                  <a:lnTo>
                    <a:pt x="593" y="15"/>
                  </a:lnTo>
                  <a:lnTo>
                    <a:pt x="602" y="11"/>
                  </a:lnTo>
                  <a:lnTo>
                    <a:pt x="610" y="7"/>
                  </a:lnTo>
                  <a:lnTo>
                    <a:pt x="617" y="4"/>
                  </a:lnTo>
                  <a:lnTo>
                    <a:pt x="622" y="2"/>
                  </a:lnTo>
                  <a:lnTo>
                    <a:pt x="624" y="0"/>
                  </a:lnTo>
                  <a:lnTo>
                    <a:pt x="630" y="8"/>
                  </a:lnTo>
                  <a:lnTo>
                    <a:pt x="629" y="13"/>
                  </a:lnTo>
                  <a:lnTo>
                    <a:pt x="628" y="21"/>
                  </a:lnTo>
                  <a:lnTo>
                    <a:pt x="624" y="30"/>
                  </a:lnTo>
                  <a:lnTo>
                    <a:pt x="618" y="35"/>
                  </a:lnTo>
                  <a:lnTo>
                    <a:pt x="610" y="35"/>
                  </a:lnTo>
                  <a:lnTo>
                    <a:pt x="600" y="36"/>
                  </a:lnTo>
                  <a:lnTo>
                    <a:pt x="592" y="38"/>
                  </a:lnTo>
                  <a:lnTo>
                    <a:pt x="589" y="38"/>
                  </a:lnTo>
                  <a:lnTo>
                    <a:pt x="600" y="51"/>
                  </a:lnTo>
                  <a:lnTo>
                    <a:pt x="593" y="59"/>
                  </a:lnTo>
                  <a:lnTo>
                    <a:pt x="583" y="66"/>
                  </a:lnTo>
                  <a:lnTo>
                    <a:pt x="574" y="73"/>
                  </a:lnTo>
                  <a:lnTo>
                    <a:pt x="570" y="75"/>
                  </a:lnTo>
                  <a:lnTo>
                    <a:pt x="570" y="72"/>
                  </a:lnTo>
                  <a:lnTo>
                    <a:pt x="569" y="65"/>
                  </a:lnTo>
                  <a:lnTo>
                    <a:pt x="565" y="59"/>
                  </a:lnTo>
                  <a:lnTo>
                    <a:pt x="559" y="57"/>
                  </a:lnTo>
                  <a:lnTo>
                    <a:pt x="550" y="60"/>
                  </a:lnTo>
                  <a:lnTo>
                    <a:pt x="544" y="67"/>
                  </a:lnTo>
                  <a:lnTo>
                    <a:pt x="538" y="74"/>
                  </a:lnTo>
                  <a:lnTo>
                    <a:pt x="531" y="79"/>
                  </a:lnTo>
                  <a:lnTo>
                    <a:pt x="525" y="81"/>
                  </a:lnTo>
                  <a:lnTo>
                    <a:pt x="518" y="84"/>
                  </a:lnTo>
                  <a:lnTo>
                    <a:pt x="510" y="88"/>
                  </a:lnTo>
                  <a:lnTo>
                    <a:pt x="501" y="93"/>
                  </a:lnTo>
                  <a:lnTo>
                    <a:pt x="493" y="97"/>
                  </a:lnTo>
                  <a:lnTo>
                    <a:pt x="486" y="102"/>
                  </a:lnTo>
                  <a:lnTo>
                    <a:pt x="481" y="108"/>
                  </a:lnTo>
                  <a:lnTo>
                    <a:pt x="480" y="113"/>
                  </a:lnTo>
                  <a:lnTo>
                    <a:pt x="484" y="120"/>
                  </a:lnTo>
                  <a:lnTo>
                    <a:pt x="488" y="122"/>
                  </a:lnTo>
                  <a:lnTo>
                    <a:pt x="495" y="122"/>
                  </a:lnTo>
                  <a:lnTo>
                    <a:pt x="501" y="121"/>
                  </a:lnTo>
                  <a:lnTo>
                    <a:pt x="506" y="121"/>
                  </a:lnTo>
                  <a:lnTo>
                    <a:pt x="507" y="125"/>
                  </a:lnTo>
                  <a:lnTo>
                    <a:pt x="508" y="129"/>
                  </a:lnTo>
                  <a:lnTo>
                    <a:pt x="509" y="136"/>
                  </a:lnTo>
                  <a:lnTo>
                    <a:pt x="510" y="142"/>
                  </a:lnTo>
                  <a:lnTo>
                    <a:pt x="514" y="143"/>
                  </a:lnTo>
                  <a:lnTo>
                    <a:pt x="518" y="143"/>
                  </a:lnTo>
                  <a:lnTo>
                    <a:pt x="524" y="141"/>
                  </a:lnTo>
                  <a:lnTo>
                    <a:pt x="532" y="140"/>
                  </a:lnTo>
                  <a:lnTo>
                    <a:pt x="539" y="142"/>
                  </a:lnTo>
                  <a:lnTo>
                    <a:pt x="542" y="148"/>
                  </a:lnTo>
                  <a:lnTo>
                    <a:pt x="539" y="157"/>
                  </a:lnTo>
                  <a:lnTo>
                    <a:pt x="532" y="171"/>
                  </a:lnTo>
                  <a:lnTo>
                    <a:pt x="527" y="187"/>
                  </a:lnTo>
                  <a:lnTo>
                    <a:pt x="525" y="202"/>
                  </a:lnTo>
                  <a:lnTo>
                    <a:pt x="529" y="211"/>
                  </a:lnTo>
                  <a:lnTo>
                    <a:pt x="537" y="212"/>
                  </a:lnTo>
                  <a:lnTo>
                    <a:pt x="548" y="208"/>
                  </a:lnTo>
                  <a:lnTo>
                    <a:pt x="557" y="203"/>
                  </a:lnTo>
                  <a:lnTo>
                    <a:pt x="561" y="201"/>
                  </a:lnTo>
                  <a:lnTo>
                    <a:pt x="586" y="199"/>
                  </a:lnTo>
                  <a:lnTo>
                    <a:pt x="579" y="188"/>
                  </a:lnTo>
                  <a:lnTo>
                    <a:pt x="571" y="175"/>
                  </a:lnTo>
                  <a:lnTo>
                    <a:pt x="567" y="164"/>
                  </a:lnTo>
                  <a:lnTo>
                    <a:pt x="567" y="159"/>
                  </a:lnTo>
                  <a:lnTo>
                    <a:pt x="574" y="157"/>
                  </a:lnTo>
                  <a:lnTo>
                    <a:pt x="579" y="154"/>
                  </a:lnTo>
                  <a:lnTo>
                    <a:pt x="584" y="150"/>
                  </a:lnTo>
                  <a:lnTo>
                    <a:pt x="587" y="147"/>
                  </a:lnTo>
                  <a:lnTo>
                    <a:pt x="591" y="142"/>
                  </a:lnTo>
                  <a:lnTo>
                    <a:pt x="595" y="139"/>
                  </a:lnTo>
                  <a:lnTo>
                    <a:pt x="600" y="134"/>
                  </a:lnTo>
                  <a:lnTo>
                    <a:pt x="607" y="129"/>
                  </a:lnTo>
                  <a:lnTo>
                    <a:pt x="645" y="149"/>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2" name="Freeform 11"/>
            <p:cNvSpPr>
              <a:spLocks/>
            </p:cNvSpPr>
            <p:nvPr/>
          </p:nvSpPr>
          <p:spPr bwMode="auto">
            <a:xfrm>
              <a:off x="2640" y="822"/>
              <a:ext cx="38" cy="20"/>
            </a:xfrm>
            <a:custGeom>
              <a:avLst/>
              <a:gdLst>
                <a:gd name="T0" fmla="*/ 1 w 76"/>
                <a:gd name="T1" fmla="*/ 0 h 41"/>
                <a:gd name="T2" fmla="*/ 1 w 76"/>
                <a:gd name="T3" fmla="*/ 0 h 41"/>
                <a:gd name="T4" fmla="*/ 1 w 76"/>
                <a:gd name="T5" fmla="*/ 0 h 41"/>
                <a:gd name="T6" fmla="*/ 0 w 76"/>
                <a:gd name="T7" fmla="*/ 0 h 41"/>
                <a:gd name="T8" fmla="*/ 1 w 76"/>
                <a:gd name="T9" fmla="*/ 0 h 41"/>
                <a:gd name="T10" fmla="*/ 1 w 76"/>
                <a:gd name="T11" fmla="*/ 0 h 41"/>
                <a:gd name="T12" fmla="*/ 1 w 76"/>
                <a:gd name="T13" fmla="*/ 0 h 41"/>
                <a:gd name="T14" fmla="*/ 1 w 76"/>
                <a:gd name="T15" fmla="*/ 0 h 41"/>
                <a:gd name="T16" fmla="*/ 1 w 76"/>
                <a:gd name="T17" fmla="*/ 0 h 41"/>
                <a:gd name="T18" fmla="*/ 1 w 76"/>
                <a:gd name="T19" fmla="*/ 0 h 41"/>
                <a:gd name="T20" fmla="*/ 1 w 76"/>
                <a:gd name="T21" fmla="*/ 0 h 41"/>
                <a:gd name="T22" fmla="*/ 1 w 76"/>
                <a:gd name="T23" fmla="*/ 0 h 41"/>
                <a:gd name="T24" fmla="*/ 1 w 76"/>
                <a:gd name="T25" fmla="*/ 0 h 41"/>
                <a:gd name="T26" fmla="*/ 1 w 76"/>
                <a:gd name="T27" fmla="*/ 0 h 41"/>
                <a:gd name="T28" fmla="*/ 1 w 76"/>
                <a:gd name="T29" fmla="*/ 0 h 41"/>
                <a:gd name="T30" fmla="*/ 1 w 76"/>
                <a:gd name="T31" fmla="*/ 0 h 41"/>
                <a:gd name="T32" fmla="*/ 1 w 76"/>
                <a:gd name="T33" fmla="*/ 0 h 41"/>
                <a:gd name="T34" fmla="*/ 1 w 76"/>
                <a:gd name="T35" fmla="*/ 0 h 41"/>
                <a:gd name="T36" fmla="*/ 1 w 76"/>
                <a:gd name="T37" fmla="*/ 0 h 41"/>
                <a:gd name="T38" fmla="*/ 1 w 76"/>
                <a:gd name="T39" fmla="*/ 0 h 41"/>
                <a:gd name="T40" fmla="*/ 1 w 76"/>
                <a:gd name="T41" fmla="*/ 0 h 41"/>
                <a:gd name="T42" fmla="*/ 1 w 76"/>
                <a:gd name="T43" fmla="*/ 0 h 41"/>
                <a:gd name="T44" fmla="*/ 1 w 76"/>
                <a:gd name="T45" fmla="*/ 0 h 41"/>
                <a:gd name="T46" fmla="*/ 1 w 76"/>
                <a:gd name="T47" fmla="*/ 0 h 41"/>
                <a:gd name="T48" fmla="*/ 1 w 76"/>
                <a:gd name="T49" fmla="*/ 0 h 41"/>
                <a:gd name="T50" fmla="*/ 1 w 76"/>
                <a:gd name="T51" fmla="*/ 0 h 41"/>
                <a:gd name="T52" fmla="*/ 1 w 76"/>
                <a:gd name="T53" fmla="*/ 0 h 41"/>
                <a:gd name="T54" fmla="*/ 1 w 76"/>
                <a:gd name="T55" fmla="*/ 0 h 41"/>
                <a:gd name="T56" fmla="*/ 1 w 76"/>
                <a:gd name="T57" fmla="*/ 0 h 41"/>
                <a:gd name="T58" fmla="*/ 1 w 76"/>
                <a:gd name="T59" fmla="*/ 0 h 41"/>
                <a:gd name="T60" fmla="*/ 1 w 76"/>
                <a:gd name="T61" fmla="*/ 0 h 41"/>
                <a:gd name="T62" fmla="*/ 1 w 76"/>
                <a:gd name="T63" fmla="*/ 0 h 41"/>
                <a:gd name="T64" fmla="*/ 1 w 76"/>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41"/>
                <a:gd name="T101" fmla="*/ 76 w 76"/>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41">
                  <a:moveTo>
                    <a:pt x="21" y="0"/>
                  </a:moveTo>
                  <a:lnTo>
                    <a:pt x="13" y="4"/>
                  </a:lnTo>
                  <a:lnTo>
                    <a:pt x="5" y="10"/>
                  </a:lnTo>
                  <a:lnTo>
                    <a:pt x="0" y="15"/>
                  </a:lnTo>
                  <a:lnTo>
                    <a:pt x="1" y="21"/>
                  </a:lnTo>
                  <a:lnTo>
                    <a:pt x="5" y="22"/>
                  </a:lnTo>
                  <a:lnTo>
                    <a:pt x="9" y="25"/>
                  </a:lnTo>
                  <a:lnTo>
                    <a:pt x="14" y="26"/>
                  </a:lnTo>
                  <a:lnTo>
                    <a:pt x="20" y="28"/>
                  </a:lnTo>
                  <a:lnTo>
                    <a:pt x="26" y="29"/>
                  </a:lnTo>
                  <a:lnTo>
                    <a:pt x="31" y="30"/>
                  </a:lnTo>
                  <a:lnTo>
                    <a:pt x="36" y="30"/>
                  </a:lnTo>
                  <a:lnTo>
                    <a:pt x="41" y="32"/>
                  </a:lnTo>
                  <a:lnTo>
                    <a:pt x="47" y="33"/>
                  </a:lnTo>
                  <a:lnTo>
                    <a:pt x="54" y="33"/>
                  </a:lnTo>
                  <a:lnTo>
                    <a:pt x="60" y="35"/>
                  </a:lnTo>
                  <a:lnTo>
                    <a:pt x="65" y="38"/>
                  </a:lnTo>
                  <a:lnTo>
                    <a:pt x="69" y="41"/>
                  </a:lnTo>
                  <a:lnTo>
                    <a:pt x="74" y="40"/>
                  </a:lnTo>
                  <a:lnTo>
                    <a:pt x="76" y="36"/>
                  </a:lnTo>
                  <a:lnTo>
                    <a:pt x="75" y="30"/>
                  </a:lnTo>
                  <a:lnTo>
                    <a:pt x="75" y="22"/>
                  </a:lnTo>
                  <a:lnTo>
                    <a:pt x="75" y="14"/>
                  </a:lnTo>
                  <a:lnTo>
                    <a:pt x="75" y="7"/>
                  </a:lnTo>
                  <a:lnTo>
                    <a:pt x="72" y="4"/>
                  </a:lnTo>
                  <a:lnTo>
                    <a:pt x="68" y="3"/>
                  </a:lnTo>
                  <a:lnTo>
                    <a:pt x="62" y="3"/>
                  </a:lnTo>
                  <a:lnTo>
                    <a:pt x="57" y="3"/>
                  </a:lnTo>
                  <a:lnTo>
                    <a:pt x="50" y="4"/>
                  </a:lnTo>
                  <a:lnTo>
                    <a:pt x="42" y="4"/>
                  </a:lnTo>
                  <a:lnTo>
                    <a:pt x="35" y="4"/>
                  </a:lnTo>
                  <a:lnTo>
                    <a:pt x="27" y="3"/>
                  </a:lnTo>
                  <a:lnTo>
                    <a:pt x="21"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 name="Freeform 12"/>
            <p:cNvSpPr>
              <a:spLocks/>
            </p:cNvSpPr>
            <p:nvPr/>
          </p:nvSpPr>
          <p:spPr bwMode="auto">
            <a:xfrm>
              <a:off x="2407" y="1009"/>
              <a:ext cx="86" cy="32"/>
            </a:xfrm>
            <a:custGeom>
              <a:avLst/>
              <a:gdLst>
                <a:gd name="T0" fmla="*/ 1 w 172"/>
                <a:gd name="T1" fmla="*/ 0 h 62"/>
                <a:gd name="T2" fmla="*/ 1 w 172"/>
                <a:gd name="T3" fmla="*/ 1 h 62"/>
                <a:gd name="T4" fmla="*/ 1 w 172"/>
                <a:gd name="T5" fmla="*/ 1 h 62"/>
                <a:gd name="T6" fmla="*/ 1 w 172"/>
                <a:gd name="T7" fmla="*/ 1 h 62"/>
                <a:gd name="T8" fmla="*/ 0 w 172"/>
                <a:gd name="T9" fmla="*/ 1 h 62"/>
                <a:gd name="T10" fmla="*/ 1 w 172"/>
                <a:gd name="T11" fmla="*/ 1 h 62"/>
                <a:gd name="T12" fmla="*/ 1 w 172"/>
                <a:gd name="T13" fmla="*/ 1 h 62"/>
                <a:gd name="T14" fmla="*/ 1 w 172"/>
                <a:gd name="T15" fmla="*/ 1 h 62"/>
                <a:gd name="T16" fmla="*/ 1 w 172"/>
                <a:gd name="T17" fmla="*/ 1 h 62"/>
                <a:gd name="T18" fmla="*/ 1 w 172"/>
                <a:gd name="T19" fmla="*/ 1 h 62"/>
                <a:gd name="T20" fmla="*/ 1 w 172"/>
                <a:gd name="T21" fmla="*/ 1 h 62"/>
                <a:gd name="T22" fmla="*/ 1 w 172"/>
                <a:gd name="T23" fmla="*/ 1 h 62"/>
                <a:gd name="T24" fmla="*/ 1 w 172"/>
                <a:gd name="T25" fmla="*/ 1 h 62"/>
                <a:gd name="T26" fmla="*/ 1 w 172"/>
                <a:gd name="T27" fmla="*/ 1 h 62"/>
                <a:gd name="T28" fmla="*/ 1 w 172"/>
                <a:gd name="T29" fmla="*/ 1 h 62"/>
                <a:gd name="T30" fmla="*/ 1 w 172"/>
                <a:gd name="T31" fmla="*/ 1 h 62"/>
                <a:gd name="T32" fmla="*/ 1 w 172"/>
                <a:gd name="T33" fmla="*/ 1 h 62"/>
                <a:gd name="T34" fmla="*/ 1 w 172"/>
                <a:gd name="T35" fmla="*/ 1 h 62"/>
                <a:gd name="T36" fmla="*/ 1 w 172"/>
                <a:gd name="T37" fmla="*/ 1 h 62"/>
                <a:gd name="T38" fmla="*/ 1 w 172"/>
                <a:gd name="T39" fmla="*/ 1 h 62"/>
                <a:gd name="T40" fmla="*/ 1 w 172"/>
                <a:gd name="T41" fmla="*/ 1 h 62"/>
                <a:gd name="T42" fmla="*/ 1 w 172"/>
                <a:gd name="T43" fmla="*/ 1 h 62"/>
                <a:gd name="T44" fmla="*/ 1 w 172"/>
                <a:gd name="T45" fmla="*/ 1 h 62"/>
                <a:gd name="T46" fmla="*/ 1 w 172"/>
                <a:gd name="T47" fmla="*/ 1 h 62"/>
                <a:gd name="T48" fmla="*/ 1 w 172"/>
                <a:gd name="T49" fmla="*/ 1 h 62"/>
                <a:gd name="T50" fmla="*/ 1 w 172"/>
                <a:gd name="T51" fmla="*/ 1 h 62"/>
                <a:gd name="T52" fmla="*/ 1 w 172"/>
                <a:gd name="T53" fmla="*/ 1 h 62"/>
                <a:gd name="T54" fmla="*/ 1 w 172"/>
                <a:gd name="T55" fmla="*/ 1 h 62"/>
                <a:gd name="T56" fmla="*/ 1 w 172"/>
                <a:gd name="T57" fmla="*/ 1 h 62"/>
                <a:gd name="T58" fmla="*/ 1 w 172"/>
                <a:gd name="T59" fmla="*/ 1 h 62"/>
                <a:gd name="T60" fmla="*/ 1 w 172"/>
                <a:gd name="T61" fmla="*/ 1 h 62"/>
                <a:gd name="T62" fmla="*/ 1 w 172"/>
                <a:gd name="T63" fmla="*/ 1 h 62"/>
                <a:gd name="T64" fmla="*/ 1 w 172"/>
                <a:gd name="T65" fmla="*/ 1 h 62"/>
                <a:gd name="T66" fmla="*/ 1 w 172"/>
                <a:gd name="T67" fmla="*/ 1 h 62"/>
                <a:gd name="T68" fmla="*/ 1 w 172"/>
                <a:gd name="T69" fmla="*/ 1 h 62"/>
                <a:gd name="T70" fmla="*/ 1 w 172"/>
                <a:gd name="T71" fmla="*/ 1 h 62"/>
                <a:gd name="T72" fmla="*/ 1 w 172"/>
                <a:gd name="T73" fmla="*/ 1 h 62"/>
                <a:gd name="T74" fmla="*/ 1 w 172"/>
                <a:gd name="T75" fmla="*/ 1 h 62"/>
                <a:gd name="T76" fmla="*/ 1 w 172"/>
                <a:gd name="T77" fmla="*/ 1 h 62"/>
                <a:gd name="T78" fmla="*/ 1 w 172"/>
                <a:gd name="T79" fmla="*/ 1 h 62"/>
                <a:gd name="T80" fmla="*/ 1 w 172"/>
                <a:gd name="T81" fmla="*/ 1 h 62"/>
                <a:gd name="T82" fmla="*/ 1 w 172"/>
                <a:gd name="T83" fmla="*/ 1 h 62"/>
                <a:gd name="T84" fmla="*/ 1 w 172"/>
                <a:gd name="T85" fmla="*/ 1 h 62"/>
                <a:gd name="T86" fmla="*/ 1 w 172"/>
                <a:gd name="T87" fmla="*/ 1 h 62"/>
                <a:gd name="T88" fmla="*/ 1 w 172"/>
                <a:gd name="T89" fmla="*/ 1 h 62"/>
                <a:gd name="T90" fmla="*/ 1 w 172"/>
                <a:gd name="T91" fmla="*/ 1 h 62"/>
                <a:gd name="T92" fmla="*/ 1 w 172"/>
                <a:gd name="T93" fmla="*/ 1 h 62"/>
                <a:gd name="T94" fmla="*/ 1 w 172"/>
                <a:gd name="T95" fmla="*/ 1 h 62"/>
                <a:gd name="T96" fmla="*/ 1 w 172"/>
                <a:gd name="T97" fmla="*/ 1 h 62"/>
                <a:gd name="T98" fmla="*/ 1 w 172"/>
                <a:gd name="T99" fmla="*/ 1 h 62"/>
                <a:gd name="T100" fmla="*/ 1 w 172"/>
                <a:gd name="T101" fmla="*/ 1 h 62"/>
                <a:gd name="T102" fmla="*/ 1 w 172"/>
                <a:gd name="T103" fmla="*/ 1 h 62"/>
                <a:gd name="T104" fmla="*/ 1 w 172"/>
                <a:gd name="T105" fmla="*/ 1 h 62"/>
                <a:gd name="T106" fmla="*/ 1 w 172"/>
                <a:gd name="T107" fmla="*/ 1 h 62"/>
                <a:gd name="T108" fmla="*/ 1 w 172"/>
                <a:gd name="T109" fmla="*/ 1 h 62"/>
                <a:gd name="T110" fmla="*/ 1 w 172"/>
                <a:gd name="T111" fmla="*/ 1 h 62"/>
                <a:gd name="T112" fmla="*/ 1 w 172"/>
                <a:gd name="T113" fmla="*/ 1 h 62"/>
                <a:gd name="T114" fmla="*/ 1 w 172"/>
                <a:gd name="T115" fmla="*/ 0 h 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2"/>
                <a:gd name="T175" fmla="*/ 0 h 62"/>
                <a:gd name="T176" fmla="*/ 172 w 172"/>
                <a:gd name="T177" fmla="*/ 62 h 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2" h="62">
                  <a:moveTo>
                    <a:pt x="41" y="0"/>
                  </a:moveTo>
                  <a:lnTo>
                    <a:pt x="6" y="13"/>
                  </a:lnTo>
                  <a:lnTo>
                    <a:pt x="4" y="16"/>
                  </a:lnTo>
                  <a:lnTo>
                    <a:pt x="1" y="25"/>
                  </a:lnTo>
                  <a:lnTo>
                    <a:pt x="0" y="34"/>
                  </a:lnTo>
                  <a:lnTo>
                    <a:pt x="2" y="40"/>
                  </a:lnTo>
                  <a:lnTo>
                    <a:pt x="6" y="41"/>
                  </a:lnTo>
                  <a:lnTo>
                    <a:pt x="10" y="40"/>
                  </a:lnTo>
                  <a:lnTo>
                    <a:pt x="15" y="39"/>
                  </a:lnTo>
                  <a:lnTo>
                    <a:pt x="21" y="38"/>
                  </a:lnTo>
                  <a:lnTo>
                    <a:pt x="26" y="36"/>
                  </a:lnTo>
                  <a:lnTo>
                    <a:pt x="32" y="34"/>
                  </a:lnTo>
                  <a:lnTo>
                    <a:pt x="37" y="34"/>
                  </a:lnTo>
                  <a:lnTo>
                    <a:pt x="41" y="34"/>
                  </a:lnTo>
                  <a:lnTo>
                    <a:pt x="47" y="36"/>
                  </a:lnTo>
                  <a:lnTo>
                    <a:pt x="56" y="37"/>
                  </a:lnTo>
                  <a:lnTo>
                    <a:pt x="67" y="39"/>
                  </a:lnTo>
                  <a:lnTo>
                    <a:pt x="77" y="41"/>
                  </a:lnTo>
                  <a:lnTo>
                    <a:pt x="89" y="44"/>
                  </a:lnTo>
                  <a:lnTo>
                    <a:pt x="99" y="46"/>
                  </a:lnTo>
                  <a:lnTo>
                    <a:pt x="106" y="48"/>
                  </a:lnTo>
                  <a:lnTo>
                    <a:pt x="112" y="51"/>
                  </a:lnTo>
                  <a:lnTo>
                    <a:pt x="109" y="55"/>
                  </a:lnTo>
                  <a:lnTo>
                    <a:pt x="109" y="60"/>
                  </a:lnTo>
                  <a:lnTo>
                    <a:pt x="110" y="62"/>
                  </a:lnTo>
                  <a:lnTo>
                    <a:pt x="116" y="62"/>
                  </a:lnTo>
                  <a:lnTo>
                    <a:pt x="121" y="61"/>
                  </a:lnTo>
                  <a:lnTo>
                    <a:pt x="128" y="59"/>
                  </a:lnTo>
                  <a:lnTo>
                    <a:pt x="136" y="56"/>
                  </a:lnTo>
                  <a:lnTo>
                    <a:pt x="145" y="54"/>
                  </a:lnTo>
                  <a:lnTo>
                    <a:pt x="153" y="52"/>
                  </a:lnTo>
                  <a:lnTo>
                    <a:pt x="161" y="48"/>
                  </a:lnTo>
                  <a:lnTo>
                    <a:pt x="167" y="46"/>
                  </a:lnTo>
                  <a:lnTo>
                    <a:pt x="170" y="45"/>
                  </a:lnTo>
                  <a:lnTo>
                    <a:pt x="172" y="41"/>
                  </a:lnTo>
                  <a:lnTo>
                    <a:pt x="169" y="37"/>
                  </a:lnTo>
                  <a:lnTo>
                    <a:pt x="163" y="34"/>
                  </a:lnTo>
                  <a:lnTo>
                    <a:pt x="157" y="36"/>
                  </a:lnTo>
                  <a:lnTo>
                    <a:pt x="152" y="36"/>
                  </a:lnTo>
                  <a:lnTo>
                    <a:pt x="147" y="34"/>
                  </a:lnTo>
                  <a:lnTo>
                    <a:pt x="143" y="33"/>
                  </a:lnTo>
                  <a:lnTo>
                    <a:pt x="138" y="31"/>
                  </a:lnTo>
                  <a:lnTo>
                    <a:pt x="132" y="30"/>
                  </a:lnTo>
                  <a:lnTo>
                    <a:pt x="127" y="28"/>
                  </a:lnTo>
                  <a:lnTo>
                    <a:pt x="122" y="26"/>
                  </a:lnTo>
                  <a:lnTo>
                    <a:pt x="116" y="25"/>
                  </a:lnTo>
                  <a:lnTo>
                    <a:pt x="110" y="24"/>
                  </a:lnTo>
                  <a:lnTo>
                    <a:pt x="105" y="23"/>
                  </a:lnTo>
                  <a:lnTo>
                    <a:pt x="99" y="22"/>
                  </a:lnTo>
                  <a:lnTo>
                    <a:pt x="92" y="21"/>
                  </a:lnTo>
                  <a:lnTo>
                    <a:pt x="85" y="18"/>
                  </a:lnTo>
                  <a:lnTo>
                    <a:pt x="79" y="17"/>
                  </a:lnTo>
                  <a:lnTo>
                    <a:pt x="75" y="15"/>
                  </a:lnTo>
                  <a:lnTo>
                    <a:pt x="70" y="14"/>
                  </a:lnTo>
                  <a:lnTo>
                    <a:pt x="63" y="10"/>
                  </a:lnTo>
                  <a:lnTo>
                    <a:pt x="56" y="6"/>
                  </a:lnTo>
                  <a:lnTo>
                    <a:pt x="49" y="2"/>
                  </a:lnTo>
                  <a:lnTo>
                    <a:pt x="41"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4" name="Freeform 13"/>
            <p:cNvSpPr>
              <a:spLocks/>
            </p:cNvSpPr>
            <p:nvPr/>
          </p:nvSpPr>
          <p:spPr bwMode="auto">
            <a:xfrm>
              <a:off x="2445" y="1046"/>
              <a:ext cx="25" cy="14"/>
            </a:xfrm>
            <a:custGeom>
              <a:avLst/>
              <a:gdLst>
                <a:gd name="T0" fmla="*/ 1 w 50"/>
                <a:gd name="T1" fmla="*/ 0 h 29"/>
                <a:gd name="T2" fmla="*/ 1 w 50"/>
                <a:gd name="T3" fmla="*/ 0 h 29"/>
                <a:gd name="T4" fmla="*/ 1 w 50"/>
                <a:gd name="T5" fmla="*/ 0 h 29"/>
                <a:gd name="T6" fmla="*/ 1 w 50"/>
                <a:gd name="T7" fmla="*/ 0 h 29"/>
                <a:gd name="T8" fmla="*/ 1 w 50"/>
                <a:gd name="T9" fmla="*/ 0 h 29"/>
                <a:gd name="T10" fmla="*/ 1 w 50"/>
                <a:gd name="T11" fmla="*/ 0 h 29"/>
                <a:gd name="T12" fmla="*/ 1 w 50"/>
                <a:gd name="T13" fmla="*/ 0 h 29"/>
                <a:gd name="T14" fmla="*/ 1 w 50"/>
                <a:gd name="T15" fmla="*/ 0 h 29"/>
                <a:gd name="T16" fmla="*/ 0 w 50"/>
                <a:gd name="T17" fmla="*/ 0 h 29"/>
                <a:gd name="T18" fmla="*/ 1 w 50"/>
                <a:gd name="T19" fmla="*/ 0 h 29"/>
                <a:gd name="T20" fmla="*/ 1 w 50"/>
                <a:gd name="T21" fmla="*/ 0 h 29"/>
                <a:gd name="T22" fmla="*/ 1 w 50"/>
                <a:gd name="T23" fmla="*/ 0 h 29"/>
                <a:gd name="T24" fmla="*/ 1 w 50"/>
                <a:gd name="T25" fmla="*/ 0 h 29"/>
                <a:gd name="T26" fmla="*/ 1 w 50"/>
                <a:gd name="T27" fmla="*/ 0 h 29"/>
                <a:gd name="T28" fmla="*/ 1 w 50"/>
                <a:gd name="T29" fmla="*/ 0 h 29"/>
                <a:gd name="T30" fmla="*/ 1 w 50"/>
                <a:gd name="T31" fmla="*/ 0 h 29"/>
                <a:gd name="T32" fmla="*/ 1 w 50"/>
                <a:gd name="T33" fmla="*/ 0 h 29"/>
                <a:gd name="T34" fmla="*/ 1 w 50"/>
                <a:gd name="T35" fmla="*/ 0 h 29"/>
                <a:gd name="T36" fmla="*/ 1 w 50"/>
                <a:gd name="T37" fmla="*/ 0 h 29"/>
                <a:gd name="T38" fmla="*/ 1 w 50"/>
                <a:gd name="T39" fmla="*/ 0 h 29"/>
                <a:gd name="T40" fmla="*/ 1 w 50"/>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9"/>
                <a:gd name="T65" fmla="*/ 50 w 50"/>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9">
                  <a:moveTo>
                    <a:pt x="40" y="0"/>
                  </a:moveTo>
                  <a:lnTo>
                    <a:pt x="35" y="2"/>
                  </a:lnTo>
                  <a:lnTo>
                    <a:pt x="31" y="4"/>
                  </a:lnTo>
                  <a:lnTo>
                    <a:pt x="26" y="6"/>
                  </a:lnTo>
                  <a:lnTo>
                    <a:pt x="22" y="6"/>
                  </a:lnTo>
                  <a:lnTo>
                    <a:pt x="16" y="5"/>
                  </a:lnTo>
                  <a:lnTo>
                    <a:pt x="9" y="3"/>
                  </a:lnTo>
                  <a:lnTo>
                    <a:pt x="3" y="3"/>
                  </a:lnTo>
                  <a:lnTo>
                    <a:pt x="0" y="5"/>
                  </a:lnTo>
                  <a:lnTo>
                    <a:pt x="1" y="10"/>
                  </a:lnTo>
                  <a:lnTo>
                    <a:pt x="4" y="17"/>
                  </a:lnTo>
                  <a:lnTo>
                    <a:pt x="10" y="25"/>
                  </a:lnTo>
                  <a:lnTo>
                    <a:pt x="15" y="29"/>
                  </a:lnTo>
                  <a:lnTo>
                    <a:pt x="23" y="29"/>
                  </a:lnTo>
                  <a:lnTo>
                    <a:pt x="33" y="29"/>
                  </a:lnTo>
                  <a:lnTo>
                    <a:pt x="41" y="28"/>
                  </a:lnTo>
                  <a:lnTo>
                    <a:pt x="48" y="26"/>
                  </a:lnTo>
                  <a:lnTo>
                    <a:pt x="50" y="22"/>
                  </a:lnTo>
                  <a:lnTo>
                    <a:pt x="49" y="15"/>
                  </a:lnTo>
                  <a:lnTo>
                    <a:pt x="46" y="9"/>
                  </a:lnTo>
                  <a:lnTo>
                    <a:pt x="4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5" name="Freeform 14"/>
            <p:cNvSpPr>
              <a:spLocks/>
            </p:cNvSpPr>
            <p:nvPr/>
          </p:nvSpPr>
          <p:spPr bwMode="auto">
            <a:xfrm>
              <a:off x="2496" y="1036"/>
              <a:ext cx="70" cy="25"/>
            </a:xfrm>
            <a:custGeom>
              <a:avLst/>
              <a:gdLst>
                <a:gd name="T0" fmla="*/ 0 w 141"/>
                <a:gd name="T1" fmla="*/ 0 h 51"/>
                <a:gd name="T2" fmla="*/ 0 w 141"/>
                <a:gd name="T3" fmla="*/ 0 h 51"/>
                <a:gd name="T4" fmla="*/ 0 w 141"/>
                <a:gd name="T5" fmla="*/ 0 h 51"/>
                <a:gd name="T6" fmla="*/ 0 w 141"/>
                <a:gd name="T7" fmla="*/ 0 h 51"/>
                <a:gd name="T8" fmla="*/ 0 w 141"/>
                <a:gd name="T9" fmla="*/ 0 h 51"/>
                <a:gd name="T10" fmla="*/ 0 w 141"/>
                <a:gd name="T11" fmla="*/ 0 h 51"/>
                <a:gd name="T12" fmla="*/ 0 w 141"/>
                <a:gd name="T13" fmla="*/ 0 h 51"/>
                <a:gd name="T14" fmla="*/ 0 w 141"/>
                <a:gd name="T15" fmla="*/ 0 h 51"/>
                <a:gd name="T16" fmla="*/ 0 w 141"/>
                <a:gd name="T17" fmla="*/ 0 h 51"/>
                <a:gd name="T18" fmla="*/ 0 w 141"/>
                <a:gd name="T19" fmla="*/ 0 h 51"/>
                <a:gd name="T20" fmla="*/ 0 w 141"/>
                <a:gd name="T21" fmla="*/ 0 h 51"/>
                <a:gd name="T22" fmla="*/ 0 w 141"/>
                <a:gd name="T23" fmla="*/ 0 h 51"/>
                <a:gd name="T24" fmla="*/ 0 w 141"/>
                <a:gd name="T25" fmla="*/ 0 h 51"/>
                <a:gd name="T26" fmla="*/ 0 w 141"/>
                <a:gd name="T27" fmla="*/ 0 h 51"/>
                <a:gd name="T28" fmla="*/ 0 w 141"/>
                <a:gd name="T29" fmla="*/ 0 h 51"/>
                <a:gd name="T30" fmla="*/ 0 w 141"/>
                <a:gd name="T31" fmla="*/ 0 h 51"/>
                <a:gd name="T32" fmla="*/ 0 w 141"/>
                <a:gd name="T33" fmla="*/ 0 h 51"/>
                <a:gd name="T34" fmla="*/ 0 w 141"/>
                <a:gd name="T35" fmla="*/ 0 h 51"/>
                <a:gd name="T36" fmla="*/ 0 w 141"/>
                <a:gd name="T37" fmla="*/ 0 h 51"/>
                <a:gd name="T38" fmla="*/ 0 w 141"/>
                <a:gd name="T39" fmla="*/ 0 h 51"/>
                <a:gd name="T40" fmla="*/ 0 w 141"/>
                <a:gd name="T41" fmla="*/ 0 h 51"/>
                <a:gd name="T42" fmla="*/ 0 w 141"/>
                <a:gd name="T43" fmla="*/ 0 h 51"/>
                <a:gd name="T44" fmla="*/ 0 w 141"/>
                <a:gd name="T45" fmla="*/ 0 h 51"/>
                <a:gd name="T46" fmla="*/ 0 w 141"/>
                <a:gd name="T47" fmla="*/ 0 h 51"/>
                <a:gd name="T48" fmla="*/ 0 w 141"/>
                <a:gd name="T49" fmla="*/ 0 h 51"/>
                <a:gd name="T50" fmla="*/ 0 w 141"/>
                <a:gd name="T51" fmla="*/ 0 h 51"/>
                <a:gd name="T52" fmla="*/ 0 w 141"/>
                <a:gd name="T53" fmla="*/ 0 h 51"/>
                <a:gd name="T54" fmla="*/ 0 w 141"/>
                <a:gd name="T55" fmla="*/ 0 h 51"/>
                <a:gd name="T56" fmla="*/ 0 w 141"/>
                <a:gd name="T57" fmla="*/ 0 h 51"/>
                <a:gd name="T58" fmla="*/ 0 w 141"/>
                <a:gd name="T59" fmla="*/ 0 h 51"/>
                <a:gd name="T60" fmla="*/ 0 w 141"/>
                <a:gd name="T61" fmla="*/ 0 h 51"/>
                <a:gd name="T62" fmla="*/ 0 w 141"/>
                <a:gd name="T63" fmla="*/ 0 h 51"/>
                <a:gd name="T64" fmla="*/ 0 w 141"/>
                <a:gd name="T65" fmla="*/ 0 h 51"/>
                <a:gd name="T66" fmla="*/ 0 w 141"/>
                <a:gd name="T67" fmla="*/ 0 h 51"/>
                <a:gd name="T68" fmla="*/ 0 w 141"/>
                <a:gd name="T69" fmla="*/ 0 h 51"/>
                <a:gd name="T70" fmla="*/ 0 w 141"/>
                <a:gd name="T71" fmla="*/ 0 h 51"/>
                <a:gd name="T72" fmla="*/ 0 w 141"/>
                <a:gd name="T73" fmla="*/ 0 h 51"/>
                <a:gd name="T74" fmla="*/ 0 w 141"/>
                <a:gd name="T75" fmla="*/ 0 h 51"/>
                <a:gd name="T76" fmla="*/ 0 w 141"/>
                <a:gd name="T77" fmla="*/ 0 h 51"/>
                <a:gd name="T78" fmla="*/ 0 w 141"/>
                <a:gd name="T79" fmla="*/ 0 h 51"/>
                <a:gd name="T80" fmla="*/ 0 w 141"/>
                <a:gd name="T81" fmla="*/ 0 h 51"/>
                <a:gd name="T82" fmla="*/ 0 w 141"/>
                <a:gd name="T83" fmla="*/ 0 h 51"/>
                <a:gd name="T84" fmla="*/ 0 w 141"/>
                <a:gd name="T85" fmla="*/ 0 h 51"/>
                <a:gd name="T86" fmla="*/ 0 w 141"/>
                <a:gd name="T87" fmla="*/ 0 h 51"/>
                <a:gd name="T88" fmla="*/ 0 w 141"/>
                <a:gd name="T89" fmla="*/ 0 h 51"/>
                <a:gd name="T90" fmla="*/ 0 w 141"/>
                <a:gd name="T91" fmla="*/ 0 h 51"/>
                <a:gd name="T92" fmla="*/ 0 w 141"/>
                <a:gd name="T93" fmla="*/ 0 h 51"/>
                <a:gd name="T94" fmla="*/ 0 w 141"/>
                <a:gd name="T95" fmla="*/ 0 h 51"/>
                <a:gd name="T96" fmla="*/ 0 w 141"/>
                <a:gd name="T97" fmla="*/ 0 h 51"/>
                <a:gd name="T98" fmla="*/ 0 w 141"/>
                <a:gd name="T99" fmla="*/ 0 h 51"/>
                <a:gd name="T100" fmla="*/ 0 w 141"/>
                <a:gd name="T101" fmla="*/ 0 h 51"/>
                <a:gd name="T102" fmla="*/ 0 w 141"/>
                <a:gd name="T103" fmla="*/ 0 h 51"/>
                <a:gd name="T104" fmla="*/ 0 w 141"/>
                <a:gd name="T105" fmla="*/ 0 h 51"/>
                <a:gd name="T106" fmla="*/ 0 w 141"/>
                <a:gd name="T107" fmla="*/ 0 h 51"/>
                <a:gd name="T108" fmla="*/ 0 w 141"/>
                <a:gd name="T109" fmla="*/ 0 h 51"/>
                <a:gd name="T110" fmla="*/ 0 w 141"/>
                <a:gd name="T111" fmla="*/ 0 h 51"/>
                <a:gd name="T112" fmla="*/ 0 w 141"/>
                <a:gd name="T113" fmla="*/ 0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
                <a:gd name="T172" fmla="*/ 0 h 51"/>
                <a:gd name="T173" fmla="*/ 141 w 141"/>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 h="51">
                  <a:moveTo>
                    <a:pt x="73" y="15"/>
                  </a:moveTo>
                  <a:lnTo>
                    <a:pt x="68" y="13"/>
                  </a:lnTo>
                  <a:lnTo>
                    <a:pt x="64" y="10"/>
                  </a:lnTo>
                  <a:lnTo>
                    <a:pt x="58" y="8"/>
                  </a:lnTo>
                  <a:lnTo>
                    <a:pt x="52" y="4"/>
                  </a:lnTo>
                  <a:lnTo>
                    <a:pt x="46" y="2"/>
                  </a:lnTo>
                  <a:lnTo>
                    <a:pt x="41" y="1"/>
                  </a:lnTo>
                  <a:lnTo>
                    <a:pt x="36" y="0"/>
                  </a:lnTo>
                  <a:lnTo>
                    <a:pt x="33" y="1"/>
                  </a:lnTo>
                  <a:lnTo>
                    <a:pt x="28" y="3"/>
                  </a:lnTo>
                  <a:lnTo>
                    <a:pt x="23" y="3"/>
                  </a:lnTo>
                  <a:lnTo>
                    <a:pt x="18" y="3"/>
                  </a:lnTo>
                  <a:lnTo>
                    <a:pt x="13" y="3"/>
                  </a:lnTo>
                  <a:lnTo>
                    <a:pt x="8" y="4"/>
                  </a:lnTo>
                  <a:lnTo>
                    <a:pt x="6" y="8"/>
                  </a:lnTo>
                  <a:lnTo>
                    <a:pt x="6" y="13"/>
                  </a:lnTo>
                  <a:lnTo>
                    <a:pt x="8" y="17"/>
                  </a:lnTo>
                  <a:lnTo>
                    <a:pt x="11" y="21"/>
                  </a:lnTo>
                  <a:lnTo>
                    <a:pt x="11" y="23"/>
                  </a:lnTo>
                  <a:lnTo>
                    <a:pt x="8" y="25"/>
                  </a:lnTo>
                  <a:lnTo>
                    <a:pt x="5" y="28"/>
                  </a:lnTo>
                  <a:lnTo>
                    <a:pt x="1" y="31"/>
                  </a:lnTo>
                  <a:lnTo>
                    <a:pt x="0" y="33"/>
                  </a:lnTo>
                  <a:lnTo>
                    <a:pt x="1" y="36"/>
                  </a:lnTo>
                  <a:lnTo>
                    <a:pt x="8" y="37"/>
                  </a:lnTo>
                  <a:lnTo>
                    <a:pt x="18" y="38"/>
                  </a:lnTo>
                  <a:lnTo>
                    <a:pt x="24" y="39"/>
                  </a:lnTo>
                  <a:lnTo>
                    <a:pt x="30" y="41"/>
                  </a:lnTo>
                  <a:lnTo>
                    <a:pt x="36" y="44"/>
                  </a:lnTo>
                  <a:lnTo>
                    <a:pt x="41" y="44"/>
                  </a:lnTo>
                  <a:lnTo>
                    <a:pt x="45" y="43"/>
                  </a:lnTo>
                  <a:lnTo>
                    <a:pt x="49" y="39"/>
                  </a:lnTo>
                  <a:lnTo>
                    <a:pt x="53" y="36"/>
                  </a:lnTo>
                  <a:lnTo>
                    <a:pt x="61" y="36"/>
                  </a:lnTo>
                  <a:lnTo>
                    <a:pt x="67" y="37"/>
                  </a:lnTo>
                  <a:lnTo>
                    <a:pt x="73" y="37"/>
                  </a:lnTo>
                  <a:lnTo>
                    <a:pt x="80" y="38"/>
                  </a:lnTo>
                  <a:lnTo>
                    <a:pt x="87" y="39"/>
                  </a:lnTo>
                  <a:lnTo>
                    <a:pt x="94" y="37"/>
                  </a:lnTo>
                  <a:lnTo>
                    <a:pt x="99" y="37"/>
                  </a:lnTo>
                  <a:lnTo>
                    <a:pt x="105" y="40"/>
                  </a:lnTo>
                  <a:lnTo>
                    <a:pt x="112" y="46"/>
                  </a:lnTo>
                  <a:lnTo>
                    <a:pt x="119" y="49"/>
                  </a:lnTo>
                  <a:lnTo>
                    <a:pt x="125" y="51"/>
                  </a:lnTo>
                  <a:lnTo>
                    <a:pt x="132" y="48"/>
                  </a:lnTo>
                  <a:lnTo>
                    <a:pt x="137" y="41"/>
                  </a:lnTo>
                  <a:lnTo>
                    <a:pt x="141" y="34"/>
                  </a:lnTo>
                  <a:lnTo>
                    <a:pt x="141" y="29"/>
                  </a:lnTo>
                  <a:lnTo>
                    <a:pt x="135" y="25"/>
                  </a:lnTo>
                  <a:lnTo>
                    <a:pt x="127" y="23"/>
                  </a:lnTo>
                  <a:lnTo>
                    <a:pt x="119" y="18"/>
                  </a:lnTo>
                  <a:lnTo>
                    <a:pt x="111" y="15"/>
                  </a:lnTo>
                  <a:lnTo>
                    <a:pt x="105" y="15"/>
                  </a:lnTo>
                  <a:lnTo>
                    <a:pt x="98" y="17"/>
                  </a:lnTo>
                  <a:lnTo>
                    <a:pt x="89" y="18"/>
                  </a:lnTo>
                  <a:lnTo>
                    <a:pt x="80" y="18"/>
                  </a:lnTo>
                  <a:lnTo>
                    <a:pt x="73" y="15"/>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6" name="Freeform 15"/>
            <p:cNvSpPr>
              <a:spLocks/>
            </p:cNvSpPr>
            <p:nvPr/>
          </p:nvSpPr>
          <p:spPr bwMode="auto">
            <a:xfrm>
              <a:off x="2701" y="1567"/>
              <a:ext cx="26" cy="34"/>
            </a:xfrm>
            <a:custGeom>
              <a:avLst/>
              <a:gdLst>
                <a:gd name="T0" fmla="*/ 0 w 53"/>
                <a:gd name="T1" fmla="*/ 0 h 68"/>
                <a:gd name="T2" fmla="*/ 0 w 53"/>
                <a:gd name="T3" fmla="*/ 1 h 68"/>
                <a:gd name="T4" fmla="*/ 0 w 53"/>
                <a:gd name="T5" fmla="*/ 1 h 68"/>
                <a:gd name="T6" fmla="*/ 0 w 53"/>
                <a:gd name="T7" fmla="*/ 1 h 68"/>
                <a:gd name="T8" fmla="*/ 0 w 53"/>
                <a:gd name="T9" fmla="*/ 1 h 68"/>
                <a:gd name="T10" fmla="*/ 0 w 53"/>
                <a:gd name="T11" fmla="*/ 1 h 68"/>
                <a:gd name="T12" fmla="*/ 0 w 53"/>
                <a:gd name="T13" fmla="*/ 1 h 68"/>
                <a:gd name="T14" fmla="*/ 0 w 53"/>
                <a:gd name="T15" fmla="*/ 1 h 68"/>
                <a:gd name="T16" fmla="*/ 0 w 53"/>
                <a:gd name="T17" fmla="*/ 1 h 68"/>
                <a:gd name="T18" fmla="*/ 0 w 53"/>
                <a:gd name="T19" fmla="*/ 1 h 68"/>
                <a:gd name="T20" fmla="*/ 0 w 53"/>
                <a:gd name="T21" fmla="*/ 1 h 68"/>
                <a:gd name="T22" fmla="*/ 0 w 53"/>
                <a:gd name="T23" fmla="*/ 1 h 68"/>
                <a:gd name="T24" fmla="*/ 0 w 53"/>
                <a:gd name="T25" fmla="*/ 1 h 68"/>
                <a:gd name="T26" fmla="*/ 0 w 53"/>
                <a:gd name="T27" fmla="*/ 1 h 68"/>
                <a:gd name="T28" fmla="*/ 0 w 53"/>
                <a:gd name="T29" fmla="*/ 1 h 68"/>
                <a:gd name="T30" fmla="*/ 0 w 53"/>
                <a:gd name="T31" fmla="*/ 1 h 68"/>
                <a:gd name="T32" fmla="*/ 0 w 53"/>
                <a:gd name="T33" fmla="*/ 1 h 68"/>
                <a:gd name="T34" fmla="*/ 0 w 53"/>
                <a:gd name="T35" fmla="*/ 1 h 68"/>
                <a:gd name="T36" fmla="*/ 0 w 53"/>
                <a:gd name="T37" fmla="*/ 1 h 68"/>
                <a:gd name="T38" fmla="*/ 0 w 53"/>
                <a:gd name="T39" fmla="*/ 1 h 68"/>
                <a:gd name="T40" fmla="*/ 0 w 53"/>
                <a:gd name="T41" fmla="*/ 1 h 68"/>
                <a:gd name="T42" fmla="*/ 0 w 53"/>
                <a:gd name="T43" fmla="*/ 1 h 68"/>
                <a:gd name="T44" fmla="*/ 0 w 53"/>
                <a:gd name="T45" fmla="*/ 1 h 68"/>
                <a:gd name="T46" fmla="*/ 0 w 53"/>
                <a:gd name="T47" fmla="*/ 1 h 68"/>
                <a:gd name="T48" fmla="*/ 0 w 53"/>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68"/>
                <a:gd name="T77" fmla="*/ 53 w 53"/>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68">
                  <a:moveTo>
                    <a:pt x="0" y="0"/>
                  </a:moveTo>
                  <a:lnTo>
                    <a:pt x="0" y="14"/>
                  </a:lnTo>
                  <a:lnTo>
                    <a:pt x="6" y="35"/>
                  </a:lnTo>
                  <a:lnTo>
                    <a:pt x="14" y="56"/>
                  </a:lnTo>
                  <a:lnTo>
                    <a:pt x="22" y="68"/>
                  </a:lnTo>
                  <a:lnTo>
                    <a:pt x="29" y="68"/>
                  </a:lnTo>
                  <a:lnTo>
                    <a:pt x="35" y="63"/>
                  </a:lnTo>
                  <a:lnTo>
                    <a:pt x="41" y="55"/>
                  </a:lnTo>
                  <a:lnTo>
                    <a:pt x="46" y="49"/>
                  </a:lnTo>
                  <a:lnTo>
                    <a:pt x="51" y="41"/>
                  </a:lnTo>
                  <a:lnTo>
                    <a:pt x="53" y="30"/>
                  </a:lnTo>
                  <a:lnTo>
                    <a:pt x="53" y="18"/>
                  </a:lnTo>
                  <a:lnTo>
                    <a:pt x="51" y="9"/>
                  </a:lnTo>
                  <a:lnTo>
                    <a:pt x="47" y="4"/>
                  </a:lnTo>
                  <a:lnTo>
                    <a:pt x="44" y="1"/>
                  </a:lnTo>
                  <a:lnTo>
                    <a:pt x="41" y="2"/>
                  </a:lnTo>
                  <a:lnTo>
                    <a:pt x="37" y="8"/>
                  </a:lnTo>
                  <a:lnTo>
                    <a:pt x="35" y="11"/>
                  </a:lnTo>
                  <a:lnTo>
                    <a:pt x="31" y="12"/>
                  </a:lnTo>
                  <a:lnTo>
                    <a:pt x="27" y="14"/>
                  </a:lnTo>
                  <a:lnTo>
                    <a:pt x="22" y="14"/>
                  </a:lnTo>
                  <a:lnTo>
                    <a:pt x="16" y="11"/>
                  </a:lnTo>
                  <a:lnTo>
                    <a:pt x="12" y="9"/>
                  </a:lnTo>
                  <a:lnTo>
                    <a:pt x="6" y="6"/>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7" name="Freeform 16"/>
            <p:cNvSpPr>
              <a:spLocks/>
            </p:cNvSpPr>
            <p:nvPr/>
          </p:nvSpPr>
          <p:spPr bwMode="auto">
            <a:xfrm>
              <a:off x="2850" y="734"/>
              <a:ext cx="172" cy="189"/>
            </a:xfrm>
            <a:custGeom>
              <a:avLst/>
              <a:gdLst>
                <a:gd name="T0" fmla="*/ 1 w 343"/>
                <a:gd name="T1" fmla="*/ 1 h 378"/>
                <a:gd name="T2" fmla="*/ 1 w 343"/>
                <a:gd name="T3" fmla="*/ 1 h 378"/>
                <a:gd name="T4" fmla="*/ 1 w 343"/>
                <a:gd name="T5" fmla="*/ 1 h 378"/>
                <a:gd name="T6" fmla="*/ 1 w 343"/>
                <a:gd name="T7" fmla="*/ 1 h 378"/>
                <a:gd name="T8" fmla="*/ 1 w 343"/>
                <a:gd name="T9" fmla="*/ 1 h 378"/>
                <a:gd name="T10" fmla="*/ 1 w 343"/>
                <a:gd name="T11" fmla="*/ 1 h 378"/>
                <a:gd name="T12" fmla="*/ 1 w 343"/>
                <a:gd name="T13" fmla="*/ 1 h 378"/>
                <a:gd name="T14" fmla="*/ 1 w 343"/>
                <a:gd name="T15" fmla="*/ 1 h 378"/>
                <a:gd name="T16" fmla="*/ 1 w 343"/>
                <a:gd name="T17" fmla="*/ 1 h 378"/>
                <a:gd name="T18" fmla="*/ 1 w 343"/>
                <a:gd name="T19" fmla="*/ 1 h 378"/>
                <a:gd name="T20" fmla="*/ 1 w 343"/>
                <a:gd name="T21" fmla="*/ 1 h 378"/>
                <a:gd name="T22" fmla="*/ 1 w 343"/>
                <a:gd name="T23" fmla="*/ 1 h 378"/>
                <a:gd name="T24" fmla="*/ 1 w 343"/>
                <a:gd name="T25" fmla="*/ 1 h 378"/>
                <a:gd name="T26" fmla="*/ 1 w 343"/>
                <a:gd name="T27" fmla="*/ 1 h 378"/>
                <a:gd name="T28" fmla="*/ 1 w 343"/>
                <a:gd name="T29" fmla="*/ 1 h 378"/>
                <a:gd name="T30" fmla="*/ 1 w 343"/>
                <a:gd name="T31" fmla="*/ 1 h 378"/>
                <a:gd name="T32" fmla="*/ 1 w 343"/>
                <a:gd name="T33" fmla="*/ 1 h 378"/>
                <a:gd name="T34" fmla="*/ 1 w 343"/>
                <a:gd name="T35" fmla="*/ 1 h 378"/>
                <a:gd name="T36" fmla="*/ 1 w 343"/>
                <a:gd name="T37" fmla="*/ 1 h 378"/>
                <a:gd name="T38" fmla="*/ 1 w 343"/>
                <a:gd name="T39" fmla="*/ 1 h 378"/>
                <a:gd name="T40" fmla="*/ 1 w 343"/>
                <a:gd name="T41" fmla="*/ 1 h 378"/>
                <a:gd name="T42" fmla="*/ 1 w 343"/>
                <a:gd name="T43" fmla="*/ 1 h 378"/>
                <a:gd name="T44" fmla="*/ 1 w 343"/>
                <a:gd name="T45" fmla="*/ 1 h 378"/>
                <a:gd name="T46" fmla="*/ 1 w 343"/>
                <a:gd name="T47" fmla="*/ 1 h 378"/>
                <a:gd name="T48" fmla="*/ 1 w 343"/>
                <a:gd name="T49" fmla="*/ 1 h 378"/>
                <a:gd name="T50" fmla="*/ 1 w 343"/>
                <a:gd name="T51" fmla="*/ 1 h 378"/>
                <a:gd name="T52" fmla="*/ 1 w 343"/>
                <a:gd name="T53" fmla="*/ 1 h 378"/>
                <a:gd name="T54" fmla="*/ 1 w 343"/>
                <a:gd name="T55" fmla="*/ 1 h 378"/>
                <a:gd name="T56" fmla="*/ 1 w 343"/>
                <a:gd name="T57" fmla="*/ 1 h 378"/>
                <a:gd name="T58" fmla="*/ 1 w 343"/>
                <a:gd name="T59" fmla="*/ 1 h 378"/>
                <a:gd name="T60" fmla="*/ 1 w 343"/>
                <a:gd name="T61" fmla="*/ 1 h 378"/>
                <a:gd name="T62" fmla="*/ 1 w 343"/>
                <a:gd name="T63" fmla="*/ 1 h 378"/>
                <a:gd name="T64" fmla="*/ 1 w 343"/>
                <a:gd name="T65" fmla="*/ 1 h 378"/>
                <a:gd name="T66" fmla="*/ 1 w 343"/>
                <a:gd name="T67" fmla="*/ 1 h 378"/>
                <a:gd name="T68" fmla="*/ 1 w 343"/>
                <a:gd name="T69" fmla="*/ 1 h 378"/>
                <a:gd name="T70" fmla="*/ 1 w 343"/>
                <a:gd name="T71" fmla="*/ 1 h 378"/>
                <a:gd name="T72" fmla="*/ 1 w 343"/>
                <a:gd name="T73" fmla="*/ 1 h 378"/>
                <a:gd name="T74" fmla="*/ 1 w 343"/>
                <a:gd name="T75" fmla="*/ 1 h 378"/>
                <a:gd name="T76" fmla="*/ 1 w 343"/>
                <a:gd name="T77" fmla="*/ 1 h 378"/>
                <a:gd name="T78" fmla="*/ 1 w 343"/>
                <a:gd name="T79" fmla="*/ 1 h 378"/>
                <a:gd name="T80" fmla="*/ 1 w 343"/>
                <a:gd name="T81" fmla="*/ 1 h 378"/>
                <a:gd name="T82" fmla="*/ 1 w 343"/>
                <a:gd name="T83" fmla="*/ 1 h 378"/>
                <a:gd name="T84" fmla="*/ 1 w 343"/>
                <a:gd name="T85" fmla="*/ 1 h 378"/>
                <a:gd name="T86" fmla="*/ 1 w 343"/>
                <a:gd name="T87" fmla="*/ 1 h 378"/>
                <a:gd name="T88" fmla="*/ 1 w 343"/>
                <a:gd name="T89" fmla="*/ 1 h 378"/>
                <a:gd name="T90" fmla="*/ 1 w 343"/>
                <a:gd name="T91" fmla="*/ 1 h 378"/>
                <a:gd name="T92" fmla="*/ 1 w 343"/>
                <a:gd name="T93" fmla="*/ 1 h 378"/>
                <a:gd name="T94" fmla="*/ 1 w 343"/>
                <a:gd name="T95" fmla="*/ 1 h 378"/>
                <a:gd name="T96" fmla="*/ 1 w 343"/>
                <a:gd name="T97" fmla="*/ 0 h 378"/>
                <a:gd name="T98" fmla="*/ 1 w 343"/>
                <a:gd name="T99" fmla="*/ 1 h 378"/>
                <a:gd name="T100" fmla="*/ 1 w 343"/>
                <a:gd name="T101" fmla="*/ 1 h 378"/>
                <a:gd name="T102" fmla="*/ 1 w 343"/>
                <a:gd name="T103" fmla="*/ 1 h 378"/>
                <a:gd name="T104" fmla="*/ 1 w 343"/>
                <a:gd name="T105" fmla="*/ 1 h 378"/>
                <a:gd name="T106" fmla="*/ 1 w 343"/>
                <a:gd name="T107" fmla="*/ 1 h 3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3"/>
                <a:gd name="T163" fmla="*/ 0 h 378"/>
                <a:gd name="T164" fmla="*/ 343 w 343"/>
                <a:gd name="T165" fmla="*/ 378 h 3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3" h="378">
                  <a:moveTo>
                    <a:pt x="343" y="240"/>
                  </a:moveTo>
                  <a:lnTo>
                    <a:pt x="341" y="242"/>
                  </a:lnTo>
                  <a:lnTo>
                    <a:pt x="334" y="249"/>
                  </a:lnTo>
                  <a:lnTo>
                    <a:pt x="326" y="257"/>
                  </a:lnTo>
                  <a:lnTo>
                    <a:pt x="319" y="264"/>
                  </a:lnTo>
                  <a:lnTo>
                    <a:pt x="312" y="263"/>
                  </a:lnTo>
                  <a:lnTo>
                    <a:pt x="304" y="263"/>
                  </a:lnTo>
                  <a:lnTo>
                    <a:pt x="293" y="263"/>
                  </a:lnTo>
                  <a:lnTo>
                    <a:pt x="283" y="264"/>
                  </a:lnTo>
                  <a:lnTo>
                    <a:pt x="273" y="264"/>
                  </a:lnTo>
                  <a:lnTo>
                    <a:pt x="263" y="264"/>
                  </a:lnTo>
                  <a:lnTo>
                    <a:pt x="257" y="264"/>
                  </a:lnTo>
                  <a:lnTo>
                    <a:pt x="251" y="264"/>
                  </a:lnTo>
                  <a:lnTo>
                    <a:pt x="246" y="263"/>
                  </a:lnTo>
                  <a:lnTo>
                    <a:pt x="242" y="262"/>
                  </a:lnTo>
                  <a:lnTo>
                    <a:pt x="236" y="262"/>
                  </a:lnTo>
                  <a:lnTo>
                    <a:pt x="230" y="261"/>
                  </a:lnTo>
                  <a:lnTo>
                    <a:pt x="225" y="262"/>
                  </a:lnTo>
                  <a:lnTo>
                    <a:pt x="221" y="262"/>
                  </a:lnTo>
                  <a:lnTo>
                    <a:pt x="220" y="264"/>
                  </a:lnTo>
                  <a:lnTo>
                    <a:pt x="220" y="268"/>
                  </a:lnTo>
                  <a:lnTo>
                    <a:pt x="222" y="271"/>
                  </a:lnTo>
                  <a:lnTo>
                    <a:pt x="227" y="274"/>
                  </a:lnTo>
                  <a:lnTo>
                    <a:pt x="232" y="276"/>
                  </a:lnTo>
                  <a:lnTo>
                    <a:pt x="239" y="278"/>
                  </a:lnTo>
                  <a:lnTo>
                    <a:pt x="246" y="279"/>
                  </a:lnTo>
                  <a:lnTo>
                    <a:pt x="253" y="280"/>
                  </a:lnTo>
                  <a:lnTo>
                    <a:pt x="259" y="280"/>
                  </a:lnTo>
                  <a:lnTo>
                    <a:pt x="263" y="280"/>
                  </a:lnTo>
                  <a:lnTo>
                    <a:pt x="273" y="279"/>
                  </a:lnTo>
                  <a:lnTo>
                    <a:pt x="283" y="277"/>
                  </a:lnTo>
                  <a:lnTo>
                    <a:pt x="292" y="274"/>
                  </a:lnTo>
                  <a:lnTo>
                    <a:pt x="296" y="273"/>
                  </a:lnTo>
                  <a:lnTo>
                    <a:pt x="310" y="298"/>
                  </a:lnTo>
                  <a:lnTo>
                    <a:pt x="299" y="308"/>
                  </a:lnTo>
                  <a:lnTo>
                    <a:pt x="301" y="322"/>
                  </a:lnTo>
                  <a:lnTo>
                    <a:pt x="303" y="333"/>
                  </a:lnTo>
                  <a:lnTo>
                    <a:pt x="303" y="342"/>
                  </a:lnTo>
                  <a:lnTo>
                    <a:pt x="299" y="352"/>
                  </a:lnTo>
                  <a:lnTo>
                    <a:pt x="291" y="362"/>
                  </a:lnTo>
                  <a:lnTo>
                    <a:pt x="282" y="371"/>
                  </a:lnTo>
                  <a:lnTo>
                    <a:pt x="273" y="378"/>
                  </a:lnTo>
                  <a:lnTo>
                    <a:pt x="266" y="378"/>
                  </a:lnTo>
                  <a:lnTo>
                    <a:pt x="261" y="372"/>
                  </a:lnTo>
                  <a:lnTo>
                    <a:pt x="257" y="364"/>
                  </a:lnTo>
                  <a:lnTo>
                    <a:pt x="253" y="360"/>
                  </a:lnTo>
                  <a:lnTo>
                    <a:pt x="247" y="357"/>
                  </a:lnTo>
                  <a:lnTo>
                    <a:pt x="244" y="359"/>
                  </a:lnTo>
                  <a:lnTo>
                    <a:pt x="240" y="360"/>
                  </a:lnTo>
                  <a:lnTo>
                    <a:pt x="236" y="362"/>
                  </a:lnTo>
                  <a:lnTo>
                    <a:pt x="231" y="364"/>
                  </a:lnTo>
                  <a:lnTo>
                    <a:pt x="227" y="365"/>
                  </a:lnTo>
                  <a:lnTo>
                    <a:pt x="222" y="365"/>
                  </a:lnTo>
                  <a:lnTo>
                    <a:pt x="217" y="365"/>
                  </a:lnTo>
                  <a:lnTo>
                    <a:pt x="213" y="364"/>
                  </a:lnTo>
                  <a:lnTo>
                    <a:pt x="209" y="357"/>
                  </a:lnTo>
                  <a:lnTo>
                    <a:pt x="210" y="347"/>
                  </a:lnTo>
                  <a:lnTo>
                    <a:pt x="212" y="338"/>
                  </a:lnTo>
                  <a:lnTo>
                    <a:pt x="209" y="332"/>
                  </a:lnTo>
                  <a:lnTo>
                    <a:pt x="201" y="327"/>
                  </a:lnTo>
                  <a:lnTo>
                    <a:pt x="192" y="322"/>
                  </a:lnTo>
                  <a:lnTo>
                    <a:pt x="185" y="318"/>
                  </a:lnTo>
                  <a:lnTo>
                    <a:pt x="182" y="316"/>
                  </a:lnTo>
                  <a:lnTo>
                    <a:pt x="184" y="314"/>
                  </a:lnTo>
                  <a:lnTo>
                    <a:pt x="187" y="308"/>
                  </a:lnTo>
                  <a:lnTo>
                    <a:pt x="191" y="302"/>
                  </a:lnTo>
                  <a:lnTo>
                    <a:pt x="190" y="298"/>
                  </a:lnTo>
                  <a:lnTo>
                    <a:pt x="182" y="293"/>
                  </a:lnTo>
                  <a:lnTo>
                    <a:pt x="172" y="287"/>
                  </a:lnTo>
                  <a:lnTo>
                    <a:pt x="163" y="279"/>
                  </a:lnTo>
                  <a:lnTo>
                    <a:pt x="160" y="270"/>
                  </a:lnTo>
                  <a:lnTo>
                    <a:pt x="161" y="265"/>
                  </a:lnTo>
                  <a:lnTo>
                    <a:pt x="163" y="261"/>
                  </a:lnTo>
                  <a:lnTo>
                    <a:pt x="167" y="257"/>
                  </a:lnTo>
                  <a:lnTo>
                    <a:pt x="172" y="255"/>
                  </a:lnTo>
                  <a:lnTo>
                    <a:pt x="178" y="253"/>
                  </a:lnTo>
                  <a:lnTo>
                    <a:pt x="185" y="251"/>
                  </a:lnTo>
                  <a:lnTo>
                    <a:pt x="192" y="250"/>
                  </a:lnTo>
                  <a:lnTo>
                    <a:pt x="199" y="251"/>
                  </a:lnTo>
                  <a:lnTo>
                    <a:pt x="205" y="245"/>
                  </a:lnTo>
                  <a:lnTo>
                    <a:pt x="212" y="239"/>
                  </a:lnTo>
                  <a:lnTo>
                    <a:pt x="217" y="235"/>
                  </a:lnTo>
                  <a:lnTo>
                    <a:pt x="220" y="234"/>
                  </a:lnTo>
                  <a:lnTo>
                    <a:pt x="212" y="232"/>
                  </a:lnTo>
                  <a:lnTo>
                    <a:pt x="205" y="226"/>
                  </a:lnTo>
                  <a:lnTo>
                    <a:pt x="199" y="219"/>
                  </a:lnTo>
                  <a:lnTo>
                    <a:pt x="196" y="212"/>
                  </a:lnTo>
                  <a:lnTo>
                    <a:pt x="190" y="210"/>
                  </a:lnTo>
                  <a:lnTo>
                    <a:pt x="183" y="208"/>
                  </a:lnTo>
                  <a:lnTo>
                    <a:pt x="176" y="205"/>
                  </a:lnTo>
                  <a:lnTo>
                    <a:pt x="168" y="204"/>
                  </a:lnTo>
                  <a:lnTo>
                    <a:pt x="159" y="202"/>
                  </a:lnTo>
                  <a:lnTo>
                    <a:pt x="151" y="201"/>
                  </a:lnTo>
                  <a:lnTo>
                    <a:pt x="144" y="198"/>
                  </a:lnTo>
                  <a:lnTo>
                    <a:pt x="137" y="197"/>
                  </a:lnTo>
                  <a:lnTo>
                    <a:pt x="128" y="194"/>
                  </a:lnTo>
                  <a:lnTo>
                    <a:pt x="122" y="188"/>
                  </a:lnTo>
                  <a:lnTo>
                    <a:pt x="118" y="181"/>
                  </a:lnTo>
                  <a:lnTo>
                    <a:pt x="117" y="175"/>
                  </a:lnTo>
                  <a:lnTo>
                    <a:pt x="122" y="174"/>
                  </a:lnTo>
                  <a:lnTo>
                    <a:pt x="128" y="174"/>
                  </a:lnTo>
                  <a:lnTo>
                    <a:pt x="132" y="174"/>
                  </a:lnTo>
                  <a:lnTo>
                    <a:pt x="137" y="174"/>
                  </a:lnTo>
                  <a:lnTo>
                    <a:pt x="143" y="174"/>
                  </a:lnTo>
                  <a:lnTo>
                    <a:pt x="147" y="175"/>
                  </a:lnTo>
                  <a:lnTo>
                    <a:pt x="151" y="175"/>
                  </a:lnTo>
                  <a:lnTo>
                    <a:pt x="155" y="175"/>
                  </a:lnTo>
                  <a:lnTo>
                    <a:pt x="161" y="173"/>
                  </a:lnTo>
                  <a:lnTo>
                    <a:pt x="164" y="170"/>
                  </a:lnTo>
                  <a:lnTo>
                    <a:pt x="168" y="165"/>
                  </a:lnTo>
                  <a:lnTo>
                    <a:pt x="175" y="162"/>
                  </a:lnTo>
                  <a:lnTo>
                    <a:pt x="182" y="157"/>
                  </a:lnTo>
                  <a:lnTo>
                    <a:pt x="183" y="146"/>
                  </a:lnTo>
                  <a:lnTo>
                    <a:pt x="177" y="129"/>
                  </a:lnTo>
                  <a:lnTo>
                    <a:pt x="163" y="107"/>
                  </a:lnTo>
                  <a:lnTo>
                    <a:pt x="157" y="103"/>
                  </a:lnTo>
                  <a:lnTo>
                    <a:pt x="152" y="99"/>
                  </a:lnTo>
                  <a:lnTo>
                    <a:pt x="145" y="98"/>
                  </a:lnTo>
                  <a:lnTo>
                    <a:pt x="139" y="97"/>
                  </a:lnTo>
                  <a:lnTo>
                    <a:pt x="132" y="96"/>
                  </a:lnTo>
                  <a:lnTo>
                    <a:pt x="126" y="97"/>
                  </a:lnTo>
                  <a:lnTo>
                    <a:pt x="122" y="97"/>
                  </a:lnTo>
                  <a:lnTo>
                    <a:pt x="117" y="98"/>
                  </a:lnTo>
                  <a:lnTo>
                    <a:pt x="110" y="90"/>
                  </a:lnTo>
                  <a:lnTo>
                    <a:pt x="107" y="81"/>
                  </a:lnTo>
                  <a:lnTo>
                    <a:pt x="106" y="72"/>
                  </a:lnTo>
                  <a:lnTo>
                    <a:pt x="106" y="68"/>
                  </a:lnTo>
                  <a:lnTo>
                    <a:pt x="100" y="71"/>
                  </a:lnTo>
                  <a:lnTo>
                    <a:pt x="93" y="71"/>
                  </a:lnTo>
                  <a:lnTo>
                    <a:pt x="87" y="71"/>
                  </a:lnTo>
                  <a:lnTo>
                    <a:pt x="80" y="68"/>
                  </a:lnTo>
                  <a:lnTo>
                    <a:pt x="73" y="63"/>
                  </a:lnTo>
                  <a:lnTo>
                    <a:pt x="68" y="56"/>
                  </a:lnTo>
                  <a:lnTo>
                    <a:pt x="62" y="49"/>
                  </a:lnTo>
                  <a:lnTo>
                    <a:pt x="54" y="45"/>
                  </a:lnTo>
                  <a:lnTo>
                    <a:pt x="48" y="44"/>
                  </a:lnTo>
                  <a:lnTo>
                    <a:pt x="42" y="44"/>
                  </a:lnTo>
                  <a:lnTo>
                    <a:pt x="37" y="44"/>
                  </a:lnTo>
                  <a:lnTo>
                    <a:pt x="32" y="44"/>
                  </a:lnTo>
                  <a:lnTo>
                    <a:pt x="27" y="44"/>
                  </a:lnTo>
                  <a:lnTo>
                    <a:pt x="23" y="43"/>
                  </a:lnTo>
                  <a:lnTo>
                    <a:pt x="19" y="43"/>
                  </a:lnTo>
                  <a:lnTo>
                    <a:pt x="17" y="42"/>
                  </a:lnTo>
                  <a:lnTo>
                    <a:pt x="8" y="34"/>
                  </a:lnTo>
                  <a:lnTo>
                    <a:pt x="1" y="21"/>
                  </a:lnTo>
                  <a:lnTo>
                    <a:pt x="0" y="10"/>
                  </a:lnTo>
                  <a:lnTo>
                    <a:pt x="11" y="0"/>
                  </a:lnTo>
                  <a:lnTo>
                    <a:pt x="31" y="8"/>
                  </a:lnTo>
                  <a:lnTo>
                    <a:pt x="52" y="19"/>
                  </a:lnTo>
                  <a:lnTo>
                    <a:pt x="73" y="29"/>
                  </a:lnTo>
                  <a:lnTo>
                    <a:pt x="96" y="43"/>
                  </a:lnTo>
                  <a:lnTo>
                    <a:pt x="121" y="57"/>
                  </a:lnTo>
                  <a:lnTo>
                    <a:pt x="145" y="72"/>
                  </a:lnTo>
                  <a:lnTo>
                    <a:pt x="169" y="88"/>
                  </a:lnTo>
                  <a:lnTo>
                    <a:pt x="193" y="104"/>
                  </a:lnTo>
                  <a:lnTo>
                    <a:pt x="217" y="121"/>
                  </a:lnTo>
                  <a:lnTo>
                    <a:pt x="240" y="139"/>
                  </a:lnTo>
                  <a:lnTo>
                    <a:pt x="261" y="156"/>
                  </a:lnTo>
                  <a:lnTo>
                    <a:pt x="282" y="174"/>
                  </a:lnTo>
                  <a:lnTo>
                    <a:pt x="300" y="192"/>
                  </a:lnTo>
                  <a:lnTo>
                    <a:pt x="318" y="208"/>
                  </a:lnTo>
                  <a:lnTo>
                    <a:pt x="331" y="224"/>
                  </a:lnTo>
                  <a:lnTo>
                    <a:pt x="343" y="24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8" name="Freeform 17"/>
            <p:cNvSpPr>
              <a:spLocks/>
            </p:cNvSpPr>
            <p:nvPr/>
          </p:nvSpPr>
          <p:spPr bwMode="auto">
            <a:xfrm>
              <a:off x="2863" y="763"/>
              <a:ext cx="63" cy="55"/>
            </a:xfrm>
            <a:custGeom>
              <a:avLst/>
              <a:gdLst>
                <a:gd name="T0" fmla="*/ 1 w 126"/>
                <a:gd name="T1" fmla="*/ 0 h 111"/>
                <a:gd name="T2" fmla="*/ 1 w 126"/>
                <a:gd name="T3" fmla="*/ 0 h 111"/>
                <a:gd name="T4" fmla="*/ 1 w 126"/>
                <a:gd name="T5" fmla="*/ 0 h 111"/>
                <a:gd name="T6" fmla="*/ 1 w 126"/>
                <a:gd name="T7" fmla="*/ 0 h 111"/>
                <a:gd name="T8" fmla="*/ 1 w 126"/>
                <a:gd name="T9" fmla="*/ 0 h 111"/>
                <a:gd name="T10" fmla="*/ 1 w 126"/>
                <a:gd name="T11" fmla="*/ 0 h 111"/>
                <a:gd name="T12" fmla="*/ 1 w 126"/>
                <a:gd name="T13" fmla="*/ 0 h 111"/>
                <a:gd name="T14" fmla="*/ 1 w 126"/>
                <a:gd name="T15" fmla="*/ 0 h 111"/>
                <a:gd name="T16" fmla="*/ 1 w 126"/>
                <a:gd name="T17" fmla="*/ 0 h 111"/>
                <a:gd name="T18" fmla="*/ 1 w 126"/>
                <a:gd name="T19" fmla="*/ 0 h 111"/>
                <a:gd name="T20" fmla="*/ 1 w 126"/>
                <a:gd name="T21" fmla="*/ 0 h 111"/>
                <a:gd name="T22" fmla="*/ 1 w 126"/>
                <a:gd name="T23" fmla="*/ 0 h 111"/>
                <a:gd name="T24" fmla="*/ 1 w 126"/>
                <a:gd name="T25" fmla="*/ 0 h 111"/>
                <a:gd name="T26" fmla="*/ 1 w 126"/>
                <a:gd name="T27" fmla="*/ 0 h 111"/>
                <a:gd name="T28" fmla="*/ 1 w 126"/>
                <a:gd name="T29" fmla="*/ 0 h 111"/>
                <a:gd name="T30" fmla="*/ 1 w 126"/>
                <a:gd name="T31" fmla="*/ 0 h 111"/>
                <a:gd name="T32" fmla="*/ 1 w 126"/>
                <a:gd name="T33" fmla="*/ 0 h 111"/>
                <a:gd name="T34" fmla="*/ 1 w 126"/>
                <a:gd name="T35" fmla="*/ 0 h 111"/>
                <a:gd name="T36" fmla="*/ 1 w 126"/>
                <a:gd name="T37" fmla="*/ 0 h 111"/>
                <a:gd name="T38" fmla="*/ 1 w 126"/>
                <a:gd name="T39" fmla="*/ 0 h 111"/>
                <a:gd name="T40" fmla="*/ 1 w 126"/>
                <a:gd name="T41" fmla="*/ 0 h 111"/>
                <a:gd name="T42" fmla="*/ 1 w 126"/>
                <a:gd name="T43" fmla="*/ 0 h 111"/>
                <a:gd name="T44" fmla="*/ 1 w 126"/>
                <a:gd name="T45" fmla="*/ 0 h 111"/>
                <a:gd name="T46" fmla="*/ 1 w 126"/>
                <a:gd name="T47" fmla="*/ 0 h 111"/>
                <a:gd name="T48" fmla="*/ 1 w 126"/>
                <a:gd name="T49" fmla="*/ 0 h 111"/>
                <a:gd name="T50" fmla="*/ 1 w 126"/>
                <a:gd name="T51" fmla="*/ 0 h 111"/>
                <a:gd name="T52" fmla="*/ 1 w 126"/>
                <a:gd name="T53" fmla="*/ 0 h 111"/>
                <a:gd name="T54" fmla="*/ 1 w 126"/>
                <a:gd name="T55" fmla="*/ 0 h 111"/>
                <a:gd name="T56" fmla="*/ 1 w 126"/>
                <a:gd name="T57" fmla="*/ 0 h 111"/>
                <a:gd name="T58" fmla="*/ 1 w 126"/>
                <a:gd name="T59" fmla="*/ 0 h 111"/>
                <a:gd name="T60" fmla="*/ 0 w 126"/>
                <a:gd name="T61" fmla="*/ 0 h 111"/>
                <a:gd name="T62" fmla="*/ 1 w 126"/>
                <a:gd name="T63" fmla="*/ 0 h 111"/>
                <a:gd name="T64" fmla="*/ 1 w 126"/>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111"/>
                <a:gd name="T101" fmla="*/ 126 w 126"/>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111">
                  <a:moveTo>
                    <a:pt x="15" y="7"/>
                  </a:moveTo>
                  <a:lnTo>
                    <a:pt x="17" y="13"/>
                  </a:lnTo>
                  <a:lnTo>
                    <a:pt x="21" y="15"/>
                  </a:lnTo>
                  <a:lnTo>
                    <a:pt x="24" y="15"/>
                  </a:lnTo>
                  <a:lnTo>
                    <a:pt x="29" y="15"/>
                  </a:lnTo>
                  <a:lnTo>
                    <a:pt x="32" y="16"/>
                  </a:lnTo>
                  <a:lnTo>
                    <a:pt x="33" y="20"/>
                  </a:lnTo>
                  <a:lnTo>
                    <a:pt x="35" y="24"/>
                  </a:lnTo>
                  <a:lnTo>
                    <a:pt x="39" y="28"/>
                  </a:lnTo>
                  <a:lnTo>
                    <a:pt x="46" y="28"/>
                  </a:lnTo>
                  <a:lnTo>
                    <a:pt x="53" y="28"/>
                  </a:lnTo>
                  <a:lnTo>
                    <a:pt x="60" y="29"/>
                  </a:lnTo>
                  <a:lnTo>
                    <a:pt x="65" y="31"/>
                  </a:lnTo>
                  <a:lnTo>
                    <a:pt x="66" y="37"/>
                  </a:lnTo>
                  <a:lnTo>
                    <a:pt x="67" y="44"/>
                  </a:lnTo>
                  <a:lnTo>
                    <a:pt x="69" y="51"/>
                  </a:lnTo>
                  <a:lnTo>
                    <a:pt x="74" y="53"/>
                  </a:lnTo>
                  <a:lnTo>
                    <a:pt x="82" y="53"/>
                  </a:lnTo>
                  <a:lnTo>
                    <a:pt x="91" y="53"/>
                  </a:lnTo>
                  <a:lnTo>
                    <a:pt x="100" y="54"/>
                  </a:lnTo>
                  <a:lnTo>
                    <a:pt x="106" y="55"/>
                  </a:lnTo>
                  <a:lnTo>
                    <a:pt x="108" y="58"/>
                  </a:lnTo>
                  <a:lnTo>
                    <a:pt x="111" y="62"/>
                  </a:lnTo>
                  <a:lnTo>
                    <a:pt x="111" y="68"/>
                  </a:lnTo>
                  <a:lnTo>
                    <a:pt x="112" y="74"/>
                  </a:lnTo>
                  <a:lnTo>
                    <a:pt x="126" y="78"/>
                  </a:lnTo>
                  <a:lnTo>
                    <a:pt x="123" y="85"/>
                  </a:lnTo>
                  <a:lnTo>
                    <a:pt x="119" y="91"/>
                  </a:lnTo>
                  <a:lnTo>
                    <a:pt x="113" y="94"/>
                  </a:lnTo>
                  <a:lnTo>
                    <a:pt x="105" y="97"/>
                  </a:lnTo>
                  <a:lnTo>
                    <a:pt x="100" y="98"/>
                  </a:lnTo>
                  <a:lnTo>
                    <a:pt x="94" y="99"/>
                  </a:lnTo>
                  <a:lnTo>
                    <a:pt x="90" y="100"/>
                  </a:lnTo>
                  <a:lnTo>
                    <a:pt x="85" y="102"/>
                  </a:lnTo>
                  <a:lnTo>
                    <a:pt x="81" y="104"/>
                  </a:lnTo>
                  <a:lnTo>
                    <a:pt x="76" y="106"/>
                  </a:lnTo>
                  <a:lnTo>
                    <a:pt x="71" y="108"/>
                  </a:lnTo>
                  <a:lnTo>
                    <a:pt x="68" y="109"/>
                  </a:lnTo>
                  <a:lnTo>
                    <a:pt x="62" y="111"/>
                  </a:lnTo>
                  <a:lnTo>
                    <a:pt x="58" y="109"/>
                  </a:lnTo>
                  <a:lnTo>
                    <a:pt x="52" y="107"/>
                  </a:lnTo>
                  <a:lnTo>
                    <a:pt x="46" y="105"/>
                  </a:lnTo>
                  <a:lnTo>
                    <a:pt x="52" y="99"/>
                  </a:lnTo>
                  <a:lnTo>
                    <a:pt x="58" y="93"/>
                  </a:lnTo>
                  <a:lnTo>
                    <a:pt x="63" y="89"/>
                  </a:lnTo>
                  <a:lnTo>
                    <a:pt x="66" y="88"/>
                  </a:lnTo>
                  <a:lnTo>
                    <a:pt x="60" y="85"/>
                  </a:lnTo>
                  <a:lnTo>
                    <a:pt x="54" y="83"/>
                  </a:lnTo>
                  <a:lnTo>
                    <a:pt x="47" y="79"/>
                  </a:lnTo>
                  <a:lnTo>
                    <a:pt x="43" y="75"/>
                  </a:lnTo>
                  <a:lnTo>
                    <a:pt x="43" y="70"/>
                  </a:lnTo>
                  <a:lnTo>
                    <a:pt x="46" y="67"/>
                  </a:lnTo>
                  <a:lnTo>
                    <a:pt x="48" y="62"/>
                  </a:lnTo>
                  <a:lnTo>
                    <a:pt x="46" y="59"/>
                  </a:lnTo>
                  <a:lnTo>
                    <a:pt x="39" y="54"/>
                  </a:lnTo>
                  <a:lnTo>
                    <a:pt x="32" y="47"/>
                  </a:lnTo>
                  <a:lnTo>
                    <a:pt x="24" y="43"/>
                  </a:lnTo>
                  <a:lnTo>
                    <a:pt x="18" y="39"/>
                  </a:lnTo>
                  <a:lnTo>
                    <a:pt x="15" y="32"/>
                  </a:lnTo>
                  <a:lnTo>
                    <a:pt x="10" y="22"/>
                  </a:lnTo>
                  <a:lnTo>
                    <a:pt x="6" y="11"/>
                  </a:lnTo>
                  <a:lnTo>
                    <a:pt x="0" y="3"/>
                  </a:lnTo>
                  <a:lnTo>
                    <a:pt x="2" y="1"/>
                  </a:lnTo>
                  <a:lnTo>
                    <a:pt x="8" y="0"/>
                  </a:lnTo>
                  <a:lnTo>
                    <a:pt x="13" y="2"/>
                  </a:lnTo>
                  <a:lnTo>
                    <a:pt x="15" y="7"/>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9" name="Freeform 18"/>
            <p:cNvSpPr>
              <a:spLocks/>
            </p:cNvSpPr>
            <p:nvPr/>
          </p:nvSpPr>
          <p:spPr bwMode="auto">
            <a:xfrm>
              <a:off x="2862" y="784"/>
              <a:ext cx="17" cy="21"/>
            </a:xfrm>
            <a:custGeom>
              <a:avLst/>
              <a:gdLst>
                <a:gd name="T0" fmla="*/ 0 w 32"/>
                <a:gd name="T1" fmla="*/ 0 h 43"/>
                <a:gd name="T2" fmla="*/ 1 w 32"/>
                <a:gd name="T3" fmla="*/ 0 h 43"/>
                <a:gd name="T4" fmla="*/ 1 w 32"/>
                <a:gd name="T5" fmla="*/ 0 h 43"/>
                <a:gd name="T6" fmla="*/ 1 w 32"/>
                <a:gd name="T7" fmla="*/ 0 h 43"/>
                <a:gd name="T8" fmla="*/ 1 w 32"/>
                <a:gd name="T9" fmla="*/ 0 h 43"/>
                <a:gd name="T10" fmla="*/ 1 w 32"/>
                <a:gd name="T11" fmla="*/ 0 h 43"/>
                <a:gd name="T12" fmla="*/ 1 w 32"/>
                <a:gd name="T13" fmla="*/ 0 h 43"/>
                <a:gd name="T14" fmla="*/ 1 w 32"/>
                <a:gd name="T15" fmla="*/ 0 h 43"/>
                <a:gd name="T16" fmla="*/ 1 w 32"/>
                <a:gd name="T17" fmla="*/ 0 h 43"/>
                <a:gd name="T18" fmla="*/ 1 w 32"/>
                <a:gd name="T19" fmla="*/ 0 h 43"/>
                <a:gd name="T20" fmla="*/ 1 w 32"/>
                <a:gd name="T21" fmla="*/ 0 h 43"/>
                <a:gd name="T22" fmla="*/ 1 w 32"/>
                <a:gd name="T23" fmla="*/ 0 h 43"/>
                <a:gd name="T24" fmla="*/ 0 w 32"/>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3"/>
                <a:gd name="T41" fmla="*/ 32 w 3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3">
                  <a:moveTo>
                    <a:pt x="0" y="0"/>
                  </a:moveTo>
                  <a:lnTo>
                    <a:pt x="4" y="4"/>
                  </a:lnTo>
                  <a:lnTo>
                    <a:pt x="10" y="8"/>
                  </a:lnTo>
                  <a:lnTo>
                    <a:pt x="17" y="11"/>
                  </a:lnTo>
                  <a:lnTo>
                    <a:pt x="23" y="13"/>
                  </a:lnTo>
                  <a:lnTo>
                    <a:pt x="28" y="21"/>
                  </a:lnTo>
                  <a:lnTo>
                    <a:pt x="32" y="30"/>
                  </a:lnTo>
                  <a:lnTo>
                    <a:pt x="32" y="38"/>
                  </a:lnTo>
                  <a:lnTo>
                    <a:pt x="28" y="43"/>
                  </a:lnTo>
                  <a:lnTo>
                    <a:pt x="19" y="40"/>
                  </a:lnTo>
                  <a:lnTo>
                    <a:pt x="10" y="29"/>
                  </a:lnTo>
                  <a:lnTo>
                    <a:pt x="3" y="14"/>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20" name="Freeform 19"/>
            <p:cNvSpPr>
              <a:spLocks/>
            </p:cNvSpPr>
            <p:nvPr/>
          </p:nvSpPr>
          <p:spPr bwMode="auto">
            <a:xfrm>
              <a:off x="2966" y="921"/>
              <a:ext cx="202" cy="530"/>
            </a:xfrm>
            <a:custGeom>
              <a:avLst/>
              <a:gdLst>
                <a:gd name="T0" fmla="*/ 0 w 405"/>
                <a:gd name="T1" fmla="*/ 1 h 1058"/>
                <a:gd name="T2" fmla="*/ 0 w 405"/>
                <a:gd name="T3" fmla="*/ 1 h 1058"/>
                <a:gd name="T4" fmla="*/ 0 w 405"/>
                <a:gd name="T5" fmla="*/ 1 h 1058"/>
                <a:gd name="T6" fmla="*/ 0 w 405"/>
                <a:gd name="T7" fmla="*/ 0 h 1058"/>
                <a:gd name="T8" fmla="*/ 0 w 405"/>
                <a:gd name="T9" fmla="*/ 0 h 1058"/>
                <a:gd name="T10" fmla="*/ 0 w 405"/>
                <a:gd name="T11" fmla="*/ 1 h 1058"/>
                <a:gd name="T12" fmla="*/ 0 w 405"/>
                <a:gd name="T13" fmla="*/ 1 h 1058"/>
                <a:gd name="T14" fmla="*/ 0 w 405"/>
                <a:gd name="T15" fmla="*/ 1 h 1058"/>
                <a:gd name="T16" fmla="*/ 0 w 405"/>
                <a:gd name="T17" fmla="*/ 1 h 1058"/>
                <a:gd name="T18" fmla="*/ 0 w 405"/>
                <a:gd name="T19" fmla="*/ 1 h 1058"/>
                <a:gd name="T20" fmla="*/ 0 w 405"/>
                <a:gd name="T21" fmla="*/ 1 h 1058"/>
                <a:gd name="T22" fmla="*/ 0 w 405"/>
                <a:gd name="T23" fmla="*/ 1 h 1058"/>
                <a:gd name="T24" fmla="*/ 0 w 405"/>
                <a:gd name="T25" fmla="*/ 1 h 1058"/>
                <a:gd name="T26" fmla="*/ 0 w 405"/>
                <a:gd name="T27" fmla="*/ 1 h 1058"/>
                <a:gd name="T28" fmla="*/ 0 w 405"/>
                <a:gd name="T29" fmla="*/ 1 h 1058"/>
                <a:gd name="T30" fmla="*/ 0 w 405"/>
                <a:gd name="T31" fmla="*/ 1 h 1058"/>
                <a:gd name="T32" fmla="*/ 0 w 405"/>
                <a:gd name="T33" fmla="*/ 1 h 1058"/>
                <a:gd name="T34" fmla="*/ 0 w 405"/>
                <a:gd name="T35" fmla="*/ 1 h 1058"/>
                <a:gd name="T36" fmla="*/ 0 w 405"/>
                <a:gd name="T37" fmla="*/ 1 h 1058"/>
                <a:gd name="T38" fmla="*/ 0 w 405"/>
                <a:gd name="T39" fmla="*/ 1 h 1058"/>
                <a:gd name="T40" fmla="*/ 0 w 405"/>
                <a:gd name="T41" fmla="*/ 1 h 1058"/>
                <a:gd name="T42" fmla="*/ 0 w 405"/>
                <a:gd name="T43" fmla="*/ 1 h 1058"/>
                <a:gd name="T44" fmla="*/ 0 w 405"/>
                <a:gd name="T45" fmla="*/ 1 h 1058"/>
                <a:gd name="T46" fmla="*/ 0 w 405"/>
                <a:gd name="T47" fmla="*/ 1 h 1058"/>
                <a:gd name="T48" fmla="*/ 0 w 405"/>
                <a:gd name="T49" fmla="*/ 1 h 1058"/>
                <a:gd name="T50" fmla="*/ 0 w 405"/>
                <a:gd name="T51" fmla="*/ 1 h 1058"/>
                <a:gd name="T52" fmla="*/ 0 w 405"/>
                <a:gd name="T53" fmla="*/ 1 h 1058"/>
                <a:gd name="T54" fmla="*/ 0 w 405"/>
                <a:gd name="T55" fmla="*/ 1 h 1058"/>
                <a:gd name="T56" fmla="*/ 0 w 405"/>
                <a:gd name="T57" fmla="*/ 1 h 1058"/>
                <a:gd name="T58" fmla="*/ 0 w 405"/>
                <a:gd name="T59" fmla="*/ 1 h 1058"/>
                <a:gd name="T60" fmla="*/ 0 w 405"/>
                <a:gd name="T61" fmla="*/ 1 h 1058"/>
                <a:gd name="T62" fmla="*/ 0 w 405"/>
                <a:gd name="T63" fmla="*/ 1 h 1058"/>
                <a:gd name="T64" fmla="*/ 0 w 405"/>
                <a:gd name="T65" fmla="*/ 1 h 1058"/>
                <a:gd name="T66" fmla="*/ 0 w 405"/>
                <a:gd name="T67" fmla="*/ 1 h 1058"/>
                <a:gd name="T68" fmla="*/ 0 w 405"/>
                <a:gd name="T69" fmla="*/ 1 h 1058"/>
                <a:gd name="T70" fmla="*/ 0 w 405"/>
                <a:gd name="T71" fmla="*/ 1 h 1058"/>
                <a:gd name="T72" fmla="*/ 0 w 405"/>
                <a:gd name="T73" fmla="*/ 1 h 1058"/>
                <a:gd name="T74" fmla="*/ 0 w 405"/>
                <a:gd name="T75" fmla="*/ 1 h 1058"/>
                <a:gd name="T76" fmla="*/ 0 w 405"/>
                <a:gd name="T77" fmla="*/ 1 h 1058"/>
                <a:gd name="T78" fmla="*/ 0 w 405"/>
                <a:gd name="T79" fmla="*/ 1 h 1058"/>
                <a:gd name="T80" fmla="*/ 0 w 405"/>
                <a:gd name="T81" fmla="*/ 1 h 1058"/>
                <a:gd name="T82" fmla="*/ 0 w 405"/>
                <a:gd name="T83" fmla="*/ 1 h 1058"/>
                <a:gd name="T84" fmla="*/ 0 w 405"/>
                <a:gd name="T85" fmla="*/ 1 h 1058"/>
                <a:gd name="T86" fmla="*/ 0 w 405"/>
                <a:gd name="T87" fmla="*/ 1 h 1058"/>
                <a:gd name="T88" fmla="*/ 0 w 405"/>
                <a:gd name="T89" fmla="*/ 1 h 1058"/>
                <a:gd name="T90" fmla="*/ 0 w 405"/>
                <a:gd name="T91" fmla="*/ 1 h 1058"/>
                <a:gd name="T92" fmla="*/ 0 w 405"/>
                <a:gd name="T93" fmla="*/ 1 h 1058"/>
                <a:gd name="T94" fmla="*/ 0 w 405"/>
                <a:gd name="T95" fmla="*/ 1 h 1058"/>
                <a:gd name="T96" fmla="*/ 0 w 405"/>
                <a:gd name="T97" fmla="*/ 1 h 10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5"/>
                <a:gd name="T148" fmla="*/ 0 h 1058"/>
                <a:gd name="T149" fmla="*/ 405 w 405"/>
                <a:gd name="T150" fmla="*/ 1058 h 10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5" h="1058">
                  <a:moveTo>
                    <a:pt x="239" y="17"/>
                  </a:moveTo>
                  <a:lnTo>
                    <a:pt x="234" y="20"/>
                  </a:lnTo>
                  <a:lnTo>
                    <a:pt x="228" y="23"/>
                  </a:lnTo>
                  <a:lnTo>
                    <a:pt x="220" y="24"/>
                  </a:lnTo>
                  <a:lnTo>
                    <a:pt x="212" y="24"/>
                  </a:lnTo>
                  <a:lnTo>
                    <a:pt x="203" y="23"/>
                  </a:lnTo>
                  <a:lnTo>
                    <a:pt x="195" y="19"/>
                  </a:lnTo>
                  <a:lnTo>
                    <a:pt x="189" y="12"/>
                  </a:lnTo>
                  <a:lnTo>
                    <a:pt x="185" y="4"/>
                  </a:lnTo>
                  <a:lnTo>
                    <a:pt x="178" y="2"/>
                  </a:lnTo>
                  <a:lnTo>
                    <a:pt x="171" y="1"/>
                  </a:lnTo>
                  <a:lnTo>
                    <a:pt x="164" y="0"/>
                  </a:lnTo>
                  <a:lnTo>
                    <a:pt x="157" y="0"/>
                  </a:lnTo>
                  <a:lnTo>
                    <a:pt x="150" y="0"/>
                  </a:lnTo>
                  <a:lnTo>
                    <a:pt x="144" y="0"/>
                  </a:lnTo>
                  <a:lnTo>
                    <a:pt x="138" y="0"/>
                  </a:lnTo>
                  <a:lnTo>
                    <a:pt x="133" y="1"/>
                  </a:lnTo>
                  <a:lnTo>
                    <a:pt x="127" y="3"/>
                  </a:lnTo>
                  <a:lnTo>
                    <a:pt x="120" y="7"/>
                  </a:lnTo>
                  <a:lnTo>
                    <a:pt x="112" y="12"/>
                  </a:lnTo>
                  <a:lnTo>
                    <a:pt x="105" y="18"/>
                  </a:lnTo>
                  <a:lnTo>
                    <a:pt x="98" y="24"/>
                  </a:lnTo>
                  <a:lnTo>
                    <a:pt x="92" y="28"/>
                  </a:lnTo>
                  <a:lnTo>
                    <a:pt x="89" y="32"/>
                  </a:lnTo>
                  <a:lnTo>
                    <a:pt x="88" y="33"/>
                  </a:lnTo>
                  <a:lnTo>
                    <a:pt x="87" y="33"/>
                  </a:lnTo>
                  <a:lnTo>
                    <a:pt x="82" y="33"/>
                  </a:lnTo>
                  <a:lnTo>
                    <a:pt x="76" y="33"/>
                  </a:lnTo>
                  <a:lnTo>
                    <a:pt x="70" y="33"/>
                  </a:lnTo>
                  <a:lnTo>
                    <a:pt x="62" y="34"/>
                  </a:lnTo>
                  <a:lnTo>
                    <a:pt x="57" y="34"/>
                  </a:lnTo>
                  <a:lnTo>
                    <a:pt x="51" y="35"/>
                  </a:lnTo>
                  <a:lnTo>
                    <a:pt x="46" y="37"/>
                  </a:lnTo>
                  <a:lnTo>
                    <a:pt x="43" y="40"/>
                  </a:lnTo>
                  <a:lnTo>
                    <a:pt x="37" y="45"/>
                  </a:lnTo>
                  <a:lnTo>
                    <a:pt x="31" y="52"/>
                  </a:lnTo>
                  <a:lnTo>
                    <a:pt x="26" y="60"/>
                  </a:lnTo>
                  <a:lnTo>
                    <a:pt x="21" y="66"/>
                  </a:lnTo>
                  <a:lnTo>
                    <a:pt x="16" y="73"/>
                  </a:lnTo>
                  <a:lnTo>
                    <a:pt x="13" y="78"/>
                  </a:lnTo>
                  <a:lnTo>
                    <a:pt x="12" y="79"/>
                  </a:lnTo>
                  <a:lnTo>
                    <a:pt x="24" y="121"/>
                  </a:lnTo>
                  <a:lnTo>
                    <a:pt x="20" y="139"/>
                  </a:lnTo>
                  <a:lnTo>
                    <a:pt x="11" y="163"/>
                  </a:lnTo>
                  <a:lnTo>
                    <a:pt x="3" y="186"/>
                  </a:lnTo>
                  <a:lnTo>
                    <a:pt x="0" y="201"/>
                  </a:lnTo>
                  <a:lnTo>
                    <a:pt x="6" y="210"/>
                  </a:lnTo>
                  <a:lnTo>
                    <a:pt x="16" y="223"/>
                  </a:lnTo>
                  <a:lnTo>
                    <a:pt x="26" y="237"/>
                  </a:lnTo>
                  <a:lnTo>
                    <a:pt x="30" y="248"/>
                  </a:lnTo>
                  <a:lnTo>
                    <a:pt x="29" y="268"/>
                  </a:lnTo>
                  <a:lnTo>
                    <a:pt x="27" y="298"/>
                  </a:lnTo>
                  <a:lnTo>
                    <a:pt x="27" y="328"/>
                  </a:lnTo>
                  <a:lnTo>
                    <a:pt x="32" y="346"/>
                  </a:lnTo>
                  <a:lnTo>
                    <a:pt x="42" y="353"/>
                  </a:lnTo>
                  <a:lnTo>
                    <a:pt x="52" y="356"/>
                  </a:lnTo>
                  <a:lnTo>
                    <a:pt x="59" y="358"/>
                  </a:lnTo>
                  <a:lnTo>
                    <a:pt x="62" y="365"/>
                  </a:lnTo>
                  <a:lnTo>
                    <a:pt x="65" y="369"/>
                  </a:lnTo>
                  <a:lnTo>
                    <a:pt x="70" y="372"/>
                  </a:lnTo>
                  <a:lnTo>
                    <a:pt x="76" y="375"/>
                  </a:lnTo>
                  <a:lnTo>
                    <a:pt x="79" y="384"/>
                  </a:lnTo>
                  <a:lnTo>
                    <a:pt x="79" y="391"/>
                  </a:lnTo>
                  <a:lnTo>
                    <a:pt x="80" y="398"/>
                  </a:lnTo>
                  <a:lnTo>
                    <a:pt x="82" y="403"/>
                  </a:lnTo>
                  <a:lnTo>
                    <a:pt x="85" y="407"/>
                  </a:lnTo>
                  <a:lnTo>
                    <a:pt x="90" y="412"/>
                  </a:lnTo>
                  <a:lnTo>
                    <a:pt x="96" y="417"/>
                  </a:lnTo>
                  <a:lnTo>
                    <a:pt x="104" y="420"/>
                  </a:lnTo>
                  <a:lnTo>
                    <a:pt x="114" y="425"/>
                  </a:lnTo>
                  <a:lnTo>
                    <a:pt x="115" y="433"/>
                  </a:lnTo>
                  <a:lnTo>
                    <a:pt x="118" y="441"/>
                  </a:lnTo>
                  <a:lnTo>
                    <a:pt x="119" y="447"/>
                  </a:lnTo>
                  <a:lnTo>
                    <a:pt x="120" y="449"/>
                  </a:lnTo>
                  <a:lnTo>
                    <a:pt x="126" y="455"/>
                  </a:lnTo>
                  <a:lnTo>
                    <a:pt x="132" y="460"/>
                  </a:lnTo>
                  <a:lnTo>
                    <a:pt x="138" y="466"/>
                  </a:lnTo>
                  <a:lnTo>
                    <a:pt x="144" y="472"/>
                  </a:lnTo>
                  <a:lnTo>
                    <a:pt x="151" y="478"/>
                  </a:lnTo>
                  <a:lnTo>
                    <a:pt x="157" y="483"/>
                  </a:lnTo>
                  <a:lnTo>
                    <a:pt x="161" y="487"/>
                  </a:lnTo>
                  <a:lnTo>
                    <a:pt x="166" y="489"/>
                  </a:lnTo>
                  <a:lnTo>
                    <a:pt x="173" y="487"/>
                  </a:lnTo>
                  <a:lnTo>
                    <a:pt x="182" y="485"/>
                  </a:lnTo>
                  <a:lnTo>
                    <a:pt x="193" y="481"/>
                  </a:lnTo>
                  <a:lnTo>
                    <a:pt x="204" y="479"/>
                  </a:lnTo>
                  <a:lnTo>
                    <a:pt x="214" y="477"/>
                  </a:lnTo>
                  <a:lnTo>
                    <a:pt x="225" y="474"/>
                  </a:lnTo>
                  <a:lnTo>
                    <a:pt x="233" y="474"/>
                  </a:lnTo>
                  <a:lnTo>
                    <a:pt x="240" y="474"/>
                  </a:lnTo>
                  <a:lnTo>
                    <a:pt x="246" y="477"/>
                  </a:lnTo>
                  <a:lnTo>
                    <a:pt x="252" y="479"/>
                  </a:lnTo>
                  <a:lnTo>
                    <a:pt x="261" y="481"/>
                  </a:lnTo>
                  <a:lnTo>
                    <a:pt x="270" y="483"/>
                  </a:lnTo>
                  <a:lnTo>
                    <a:pt x="279" y="486"/>
                  </a:lnTo>
                  <a:lnTo>
                    <a:pt x="290" y="486"/>
                  </a:lnTo>
                  <a:lnTo>
                    <a:pt x="302" y="485"/>
                  </a:lnTo>
                  <a:lnTo>
                    <a:pt x="316" y="482"/>
                  </a:lnTo>
                  <a:lnTo>
                    <a:pt x="319" y="488"/>
                  </a:lnTo>
                  <a:lnTo>
                    <a:pt x="323" y="494"/>
                  </a:lnTo>
                  <a:lnTo>
                    <a:pt x="327" y="498"/>
                  </a:lnTo>
                  <a:lnTo>
                    <a:pt x="332" y="504"/>
                  </a:lnTo>
                  <a:lnTo>
                    <a:pt x="337" y="510"/>
                  </a:lnTo>
                  <a:lnTo>
                    <a:pt x="342" y="513"/>
                  </a:lnTo>
                  <a:lnTo>
                    <a:pt x="346" y="518"/>
                  </a:lnTo>
                  <a:lnTo>
                    <a:pt x="350" y="520"/>
                  </a:lnTo>
                  <a:lnTo>
                    <a:pt x="337" y="549"/>
                  </a:lnTo>
                  <a:lnTo>
                    <a:pt x="356" y="571"/>
                  </a:lnTo>
                  <a:lnTo>
                    <a:pt x="338" y="588"/>
                  </a:lnTo>
                  <a:lnTo>
                    <a:pt x="343" y="612"/>
                  </a:lnTo>
                  <a:lnTo>
                    <a:pt x="352" y="647"/>
                  </a:lnTo>
                  <a:lnTo>
                    <a:pt x="357" y="684"/>
                  </a:lnTo>
                  <a:lnTo>
                    <a:pt x="361" y="710"/>
                  </a:lnTo>
                  <a:lnTo>
                    <a:pt x="357" y="715"/>
                  </a:lnTo>
                  <a:lnTo>
                    <a:pt x="353" y="723"/>
                  </a:lnTo>
                  <a:lnTo>
                    <a:pt x="347" y="733"/>
                  </a:lnTo>
                  <a:lnTo>
                    <a:pt x="341" y="746"/>
                  </a:lnTo>
                  <a:lnTo>
                    <a:pt x="337" y="759"/>
                  </a:lnTo>
                  <a:lnTo>
                    <a:pt x="332" y="770"/>
                  </a:lnTo>
                  <a:lnTo>
                    <a:pt x="328" y="781"/>
                  </a:lnTo>
                  <a:lnTo>
                    <a:pt x="326" y="789"/>
                  </a:lnTo>
                  <a:lnTo>
                    <a:pt x="319" y="791"/>
                  </a:lnTo>
                  <a:lnTo>
                    <a:pt x="311" y="794"/>
                  </a:lnTo>
                  <a:lnTo>
                    <a:pt x="304" y="800"/>
                  </a:lnTo>
                  <a:lnTo>
                    <a:pt x="300" y="807"/>
                  </a:lnTo>
                  <a:lnTo>
                    <a:pt x="299" y="827"/>
                  </a:lnTo>
                  <a:lnTo>
                    <a:pt x="299" y="861"/>
                  </a:lnTo>
                  <a:lnTo>
                    <a:pt x="296" y="900"/>
                  </a:lnTo>
                  <a:lnTo>
                    <a:pt x="290" y="930"/>
                  </a:lnTo>
                  <a:lnTo>
                    <a:pt x="281" y="959"/>
                  </a:lnTo>
                  <a:lnTo>
                    <a:pt x="276" y="996"/>
                  </a:lnTo>
                  <a:lnTo>
                    <a:pt x="277" y="1032"/>
                  </a:lnTo>
                  <a:lnTo>
                    <a:pt x="288" y="1058"/>
                  </a:lnTo>
                  <a:lnTo>
                    <a:pt x="315" y="995"/>
                  </a:lnTo>
                  <a:lnTo>
                    <a:pt x="340" y="927"/>
                  </a:lnTo>
                  <a:lnTo>
                    <a:pt x="363" y="858"/>
                  </a:lnTo>
                  <a:lnTo>
                    <a:pt x="383" y="784"/>
                  </a:lnTo>
                  <a:lnTo>
                    <a:pt x="396" y="709"/>
                  </a:lnTo>
                  <a:lnTo>
                    <a:pt x="403" y="631"/>
                  </a:lnTo>
                  <a:lnTo>
                    <a:pt x="405" y="551"/>
                  </a:lnTo>
                  <a:lnTo>
                    <a:pt x="396" y="468"/>
                  </a:lnTo>
                  <a:lnTo>
                    <a:pt x="381" y="389"/>
                  </a:lnTo>
                  <a:lnTo>
                    <a:pt x="364" y="316"/>
                  </a:lnTo>
                  <a:lnTo>
                    <a:pt x="345" y="250"/>
                  </a:lnTo>
                  <a:lnTo>
                    <a:pt x="324" y="191"/>
                  </a:lnTo>
                  <a:lnTo>
                    <a:pt x="302" y="138"/>
                  </a:lnTo>
                  <a:lnTo>
                    <a:pt x="280" y="92"/>
                  </a:lnTo>
                  <a:lnTo>
                    <a:pt x="259" y="52"/>
                  </a:lnTo>
                  <a:lnTo>
                    <a:pt x="239" y="17"/>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grpSp>
      <p:grpSp>
        <p:nvGrpSpPr>
          <p:cNvPr id="21" name="Group 11"/>
          <p:cNvGrpSpPr>
            <a:grpSpLocks/>
          </p:cNvGrpSpPr>
          <p:nvPr/>
        </p:nvGrpSpPr>
        <p:grpSpPr bwMode="auto">
          <a:xfrm>
            <a:off x="9810776" y="1714489"/>
            <a:ext cx="647700" cy="642937"/>
            <a:chOff x="4241" y="2160"/>
            <a:chExt cx="408" cy="405"/>
          </a:xfrm>
        </p:grpSpPr>
        <p:sp>
          <p:nvSpPr>
            <p:cNvPr id="22" name="AutoShape 12"/>
            <p:cNvSpPr>
              <a:spLocks noChangeArrowheads="1"/>
            </p:cNvSpPr>
            <p:nvPr/>
          </p:nvSpPr>
          <p:spPr bwMode="auto">
            <a:xfrm>
              <a:off x="4241" y="2160"/>
              <a:ext cx="408" cy="405"/>
            </a:xfrm>
            <a:prstGeom prst="star16">
              <a:avLst>
                <a:gd name="adj" fmla="val 37500"/>
              </a:avLst>
            </a:prstGeom>
            <a:gradFill rotWithShape="1">
              <a:gsLst>
                <a:gs pos="0">
                  <a:srgbClr val="FFCC00"/>
                </a:gs>
                <a:gs pos="100000">
                  <a:schemeClr val="accent2"/>
                </a:gs>
              </a:gsLst>
              <a:path path="shape">
                <a:fillToRect l="50000" t="50000" r="50000" b="50000"/>
              </a:path>
            </a:gradFill>
            <a:ln w="9525">
              <a:noFill/>
              <a:miter lim="800000"/>
              <a:headEnd/>
              <a:tailEnd/>
            </a:ln>
          </p:spPr>
          <p:txBody>
            <a:bodyPr wrap="none" anchor="ctr"/>
            <a:lstStyle/>
            <a:p>
              <a:pPr>
                <a:defRPr/>
              </a:pPr>
              <a:endParaRPr lang="ja-JP" altLang="en-US">
                <a:solidFill>
                  <a:srgbClr val="000000"/>
                </a:solidFill>
              </a:endParaRPr>
            </a:p>
          </p:txBody>
        </p:sp>
        <p:sp>
          <p:nvSpPr>
            <p:cNvPr id="23" name="Oval 13"/>
            <p:cNvSpPr>
              <a:spLocks noChangeArrowheads="1"/>
            </p:cNvSpPr>
            <p:nvPr/>
          </p:nvSpPr>
          <p:spPr bwMode="auto">
            <a:xfrm>
              <a:off x="4332" y="2251"/>
              <a:ext cx="226" cy="203"/>
            </a:xfrm>
            <a:prstGeom prst="ellipse">
              <a:avLst/>
            </a:prstGeom>
            <a:solidFill>
              <a:srgbClr val="FFFF00"/>
            </a:solidFill>
            <a:ln w="9525">
              <a:noFill/>
              <a:round/>
              <a:headEnd/>
              <a:tailEnd/>
            </a:ln>
          </p:spPr>
          <p:txBody>
            <a:bodyPr wrap="none" anchor="ctr"/>
            <a:lstStyle/>
            <a:p>
              <a:pPr>
                <a:defRPr/>
              </a:pPr>
              <a:endParaRPr lang="ja-JP" altLang="en-US">
                <a:solidFill>
                  <a:srgbClr val="000000"/>
                </a:solidFill>
              </a:endParaRPr>
            </a:p>
          </p:txBody>
        </p:sp>
      </p:grpSp>
      <p:cxnSp>
        <p:nvCxnSpPr>
          <p:cNvPr id="25" name="直線コネクタ 24"/>
          <p:cNvCxnSpPr>
            <a:stCxn id="7" idx="2"/>
          </p:cNvCxnSpPr>
          <p:nvPr/>
        </p:nvCxnSpPr>
        <p:spPr>
          <a:xfrm rot="10800000" flipH="1">
            <a:off x="1739547" y="4572010"/>
            <a:ext cx="4213577" cy="37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1881158" y="3786190"/>
            <a:ext cx="3857652" cy="37682"/>
          </a:xfrm>
          <a:prstGeom prst="line">
            <a:avLst/>
          </a:prstGeom>
          <a:ln>
            <a:solidFill>
              <a:srgbClr val="FF7C80"/>
            </a:solidFill>
            <a:prstDash val="lg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1881158" y="5248706"/>
            <a:ext cx="3857652" cy="37682"/>
          </a:xfrm>
          <a:prstGeom prst="line">
            <a:avLst/>
          </a:prstGeom>
          <a:ln>
            <a:solidFill>
              <a:srgbClr val="FF7C80"/>
            </a:solidFill>
            <a:prstDash val="lg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5810249" y="2428870"/>
            <a:ext cx="3667989" cy="1357321"/>
          </a:xfrm>
          <a:prstGeom prst="line">
            <a:avLst/>
          </a:prstGeom>
          <a:ln w="19050">
            <a:solidFill>
              <a:srgbClr val="FFFF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5667372" y="2143116"/>
            <a:ext cx="3714776" cy="1357322"/>
          </a:xfrm>
          <a:prstGeom prst="line">
            <a:avLst/>
          </a:prstGeom>
          <a:ln w="19050">
            <a:solidFill>
              <a:srgbClr val="FFFF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5738810" y="2428868"/>
            <a:ext cx="2000264" cy="1000130"/>
          </a:xfrm>
          <a:prstGeom prst="line">
            <a:avLst/>
          </a:prstGeom>
          <a:ln>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16200000" flipH="1">
            <a:off x="6703223" y="2964653"/>
            <a:ext cx="142876" cy="71438"/>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2"/>
          <p:cNvSpPr>
            <a:spLocks noChangeArrowheads="1"/>
          </p:cNvSpPr>
          <p:nvPr/>
        </p:nvSpPr>
        <p:spPr bwMode="auto">
          <a:xfrm>
            <a:off x="6208558" y="2538066"/>
            <a:ext cx="673261" cy="462307"/>
          </a:xfrm>
          <a:prstGeom prst="rect">
            <a:avLst/>
          </a:prstGeom>
          <a:noFill/>
          <a:ln w="9525">
            <a:noFill/>
            <a:miter lim="800000"/>
            <a:headEnd/>
            <a:tailEnd/>
          </a:ln>
        </p:spPr>
        <p:txBody>
          <a:bodyPr wrap="none" lIns="92075" tIns="46038" rIns="92075" bIns="46038">
            <a:spAutoFit/>
          </a:bodyPr>
          <a:lstStyle/>
          <a:p>
            <a:pPr>
              <a:defRPr/>
            </a:pPr>
            <a:r>
              <a:rPr lang="en-US" altLang="ja-JP" sz="2400" dirty="0">
                <a:solidFill>
                  <a:srgbClr val="FFFFFF"/>
                </a:solidFill>
                <a:latin typeface="Times New Roman" pitchFamily="18" charset="0"/>
                <a:ea typeface="HG正楷書体-PRO" pitchFamily="66" charset="-128"/>
              </a:rPr>
              <a:t>7.2</a:t>
            </a:r>
            <a:r>
              <a:rPr lang="en-US" altLang="ja-JP" sz="2400" baseline="50000" dirty="0">
                <a:solidFill>
                  <a:srgbClr val="FFFFFF"/>
                </a:solidFill>
                <a:latin typeface="Times New Roman" pitchFamily="18" charset="0"/>
                <a:ea typeface="HG正楷書体-PRO" pitchFamily="66" charset="-128"/>
              </a:rPr>
              <a:t>o</a:t>
            </a:r>
            <a:endParaRPr lang="ja-JP" altLang="en-US" sz="2800" baseline="50000" dirty="0">
              <a:solidFill>
                <a:srgbClr val="FFFFFF"/>
              </a:solidFill>
              <a:latin typeface="Times New Roman" pitchFamily="18" charset="0"/>
              <a:ea typeface="HG正楷書体-PRO" pitchFamily="66" charset="-128"/>
            </a:endParaRPr>
          </a:p>
        </p:txBody>
      </p:sp>
      <p:sp>
        <p:nvSpPr>
          <p:cNvPr id="43" name="Rectangle 2"/>
          <p:cNvSpPr>
            <a:spLocks noChangeArrowheads="1"/>
          </p:cNvSpPr>
          <p:nvPr/>
        </p:nvSpPr>
        <p:spPr bwMode="auto">
          <a:xfrm>
            <a:off x="4470544" y="3028246"/>
            <a:ext cx="1324080" cy="400752"/>
          </a:xfrm>
          <a:prstGeom prst="rect">
            <a:avLst/>
          </a:prstGeom>
          <a:noFill/>
          <a:ln w="9525">
            <a:noFill/>
            <a:miter lim="800000"/>
            <a:headEnd/>
            <a:tailEnd/>
          </a:ln>
        </p:spPr>
        <p:txBody>
          <a:bodyPr wrap="none" lIns="92075" tIns="46038" rIns="92075" bIns="46038">
            <a:spAutoFit/>
          </a:bodyPr>
          <a:lstStyle/>
          <a:p>
            <a:pPr>
              <a:defRPr/>
            </a:pPr>
            <a:r>
              <a:rPr lang="en-US" altLang="ja-JP" sz="2000" dirty="0">
                <a:solidFill>
                  <a:srgbClr val="FFFFFF"/>
                </a:solidFill>
                <a:latin typeface="Times New Roman" pitchFamily="18" charset="0"/>
                <a:ea typeface="HG正楷書体-PRO" pitchFamily="66" charset="-128"/>
              </a:rPr>
              <a:t>Alexandria</a:t>
            </a:r>
            <a:endParaRPr lang="ja-JP" altLang="en-US" sz="2000" dirty="0">
              <a:solidFill>
                <a:srgbClr val="FFFFFF"/>
              </a:solidFill>
              <a:latin typeface="Times New Roman" pitchFamily="18" charset="0"/>
              <a:ea typeface="HG正楷書体-PRO" pitchFamily="66" charset="-128"/>
            </a:endParaRPr>
          </a:p>
        </p:txBody>
      </p:sp>
      <p:sp>
        <p:nvSpPr>
          <p:cNvPr id="44" name="Rectangle 2"/>
          <p:cNvSpPr>
            <a:spLocks noChangeArrowheads="1"/>
          </p:cNvSpPr>
          <p:nvPr/>
        </p:nvSpPr>
        <p:spPr bwMode="auto">
          <a:xfrm>
            <a:off x="5524497" y="3786190"/>
            <a:ext cx="812723" cy="400752"/>
          </a:xfrm>
          <a:prstGeom prst="rect">
            <a:avLst/>
          </a:prstGeom>
          <a:noFill/>
          <a:ln w="9525">
            <a:noFill/>
            <a:miter lim="800000"/>
            <a:headEnd/>
            <a:tailEnd/>
          </a:ln>
        </p:spPr>
        <p:txBody>
          <a:bodyPr wrap="none" lIns="92075" tIns="46038" rIns="92075" bIns="46038">
            <a:spAutoFit/>
          </a:bodyPr>
          <a:lstStyle/>
          <a:p>
            <a:pPr>
              <a:defRPr/>
            </a:pPr>
            <a:r>
              <a:rPr lang="en-US" altLang="ja-JP" sz="2000" dirty="0" err="1">
                <a:solidFill>
                  <a:srgbClr val="FFFFFF"/>
                </a:solidFill>
                <a:latin typeface="Times New Roman" pitchFamily="18" charset="0"/>
                <a:ea typeface="HG正楷書体-PRO" pitchFamily="66" charset="-128"/>
              </a:rPr>
              <a:t>Syene</a:t>
            </a:r>
            <a:endParaRPr lang="ja-JP" altLang="en-US" sz="2000" dirty="0">
              <a:solidFill>
                <a:srgbClr val="FFFFFF"/>
              </a:solidFill>
              <a:latin typeface="Times New Roman" pitchFamily="18" charset="0"/>
              <a:ea typeface="HG正楷書体-PRO" pitchFamily="66" charset="-128"/>
            </a:endParaRPr>
          </a:p>
        </p:txBody>
      </p:sp>
      <p:sp>
        <p:nvSpPr>
          <p:cNvPr id="48" name="円弧 47"/>
          <p:cNvSpPr/>
          <p:nvPr/>
        </p:nvSpPr>
        <p:spPr>
          <a:xfrm>
            <a:off x="1738314" y="2500306"/>
            <a:ext cx="4286248" cy="4143404"/>
          </a:xfrm>
          <a:prstGeom prst="arc">
            <a:avLst>
              <a:gd name="adj1" fmla="val 19812741"/>
              <a:gd name="adj2" fmla="val 20228928"/>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latin typeface="Arial"/>
              <a:ea typeface="ＭＳ Ｐゴシック"/>
            </a:endParaRPr>
          </a:p>
        </p:txBody>
      </p:sp>
      <p:sp>
        <p:nvSpPr>
          <p:cNvPr id="49" name="Rectangle 2"/>
          <p:cNvSpPr>
            <a:spLocks noChangeArrowheads="1"/>
          </p:cNvSpPr>
          <p:nvPr/>
        </p:nvSpPr>
        <p:spPr bwMode="auto">
          <a:xfrm>
            <a:off x="4336971" y="3401123"/>
            <a:ext cx="1388201" cy="400752"/>
          </a:xfrm>
          <a:prstGeom prst="rect">
            <a:avLst/>
          </a:prstGeom>
          <a:noFill/>
          <a:ln w="9525">
            <a:noFill/>
            <a:miter lim="800000"/>
            <a:headEnd/>
            <a:tailEnd/>
          </a:ln>
        </p:spPr>
        <p:txBody>
          <a:bodyPr wrap="none" lIns="92075" tIns="46038" rIns="92075" bIns="46038">
            <a:spAutoFit/>
          </a:bodyPr>
          <a:lstStyle/>
          <a:p>
            <a:pPr>
              <a:defRPr/>
            </a:pPr>
            <a:r>
              <a:rPr lang="en-US" altLang="ja-JP" sz="2000" dirty="0">
                <a:solidFill>
                  <a:srgbClr val="BBE0E3"/>
                </a:solidFill>
                <a:latin typeface="Times New Roman" pitchFamily="18" charset="0"/>
                <a:ea typeface="HG正楷書体-PRO" pitchFamily="66" charset="-128"/>
              </a:rPr>
              <a:t>5000 </a:t>
            </a:r>
            <a:r>
              <a:rPr lang="en-US" altLang="ja-JP" sz="2000" dirty="0" err="1">
                <a:solidFill>
                  <a:srgbClr val="BBE0E3"/>
                </a:solidFill>
                <a:latin typeface="Times New Roman" pitchFamily="18" charset="0"/>
                <a:ea typeface="HG正楷書体-PRO" pitchFamily="66" charset="-128"/>
              </a:rPr>
              <a:t>stades</a:t>
            </a:r>
            <a:endParaRPr lang="ja-JP" altLang="en-US" sz="2000" dirty="0">
              <a:solidFill>
                <a:srgbClr val="BBE0E3"/>
              </a:solidFill>
              <a:latin typeface="Times New Roman" pitchFamily="18" charset="0"/>
              <a:ea typeface="HG正楷書体-PRO" pitchFamily="66" charset="-128"/>
            </a:endParaRPr>
          </a:p>
        </p:txBody>
      </p:sp>
      <p:sp>
        <p:nvSpPr>
          <p:cNvPr id="50" name="Rectangle 2"/>
          <p:cNvSpPr>
            <a:spLocks noChangeArrowheads="1"/>
          </p:cNvSpPr>
          <p:nvPr/>
        </p:nvSpPr>
        <p:spPr bwMode="auto">
          <a:xfrm>
            <a:off x="1800689" y="3500439"/>
            <a:ext cx="1950855" cy="646973"/>
          </a:xfrm>
          <a:prstGeom prst="rect">
            <a:avLst/>
          </a:prstGeom>
          <a:noFill/>
          <a:ln w="9525">
            <a:noFill/>
            <a:miter lim="800000"/>
            <a:headEnd/>
            <a:tailEnd/>
          </a:ln>
        </p:spPr>
        <p:txBody>
          <a:bodyPr wrap="none" lIns="92075" tIns="46038" rIns="92075" bIns="46038">
            <a:spAutoFit/>
          </a:bodyPr>
          <a:lstStyle/>
          <a:p>
            <a:pPr algn="ctr">
              <a:defRPr/>
            </a:pPr>
            <a:r>
              <a:rPr lang="ja-JP" altLang="en-US" dirty="0">
                <a:solidFill>
                  <a:srgbClr val="FF7C80"/>
                </a:solidFill>
                <a:latin typeface="小塚ゴシック Pro L" pitchFamily="34" charset="-128"/>
                <a:ea typeface="小塚ゴシック Pro L" pitchFamily="34" charset="-128"/>
              </a:rPr>
              <a:t>北回帰線</a:t>
            </a:r>
            <a:endParaRPr lang="en-US" altLang="ja-JP" dirty="0">
              <a:solidFill>
                <a:srgbClr val="FF7C80"/>
              </a:solidFill>
              <a:latin typeface="小塚ゴシック Pro L" pitchFamily="34" charset="-128"/>
              <a:ea typeface="小塚ゴシック Pro L" pitchFamily="34" charset="-128"/>
            </a:endParaRPr>
          </a:p>
          <a:p>
            <a:pPr algn="ctr">
              <a:defRPr/>
            </a:pPr>
            <a:r>
              <a:rPr lang="en-US" altLang="ja-JP" dirty="0">
                <a:solidFill>
                  <a:srgbClr val="FF7C80"/>
                </a:solidFill>
                <a:latin typeface="小塚ゴシック Pro L" pitchFamily="34" charset="-128"/>
                <a:ea typeface="小塚ゴシック Pro L" pitchFamily="34" charset="-128"/>
              </a:rPr>
              <a:t>Tropic of Cancer</a:t>
            </a:r>
            <a:endParaRPr lang="ja-JP" altLang="en-US" dirty="0">
              <a:solidFill>
                <a:srgbClr val="FF7C80"/>
              </a:solidFill>
              <a:latin typeface="小塚ゴシック Pro L" pitchFamily="34" charset="-128"/>
              <a:ea typeface="小塚ゴシック Pro L" pitchFamily="34" charset="-128"/>
            </a:endParaRPr>
          </a:p>
        </p:txBody>
      </p:sp>
      <p:sp>
        <p:nvSpPr>
          <p:cNvPr id="34" name="テキスト ボックス 33"/>
          <p:cNvSpPr txBox="1"/>
          <p:nvPr/>
        </p:nvSpPr>
        <p:spPr>
          <a:xfrm>
            <a:off x="8952466" y="2432611"/>
            <a:ext cx="2904174" cy="461665"/>
          </a:xfrm>
          <a:prstGeom prst="rect">
            <a:avLst/>
          </a:prstGeom>
          <a:noFill/>
        </p:spPr>
        <p:txBody>
          <a:bodyPr wrap="square" rtlCol="0">
            <a:spAutoFit/>
          </a:bodyPr>
          <a:lstStyle/>
          <a:p>
            <a:pPr algn="r">
              <a:defRPr/>
            </a:pPr>
            <a:r>
              <a:rPr lang="ja-JP" altLang="en-US" sz="2400" dirty="0">
                <a:solidFill>
                  <a:srgbClr val="FFFF00"/>
                </a:solidFill>
                <a:latin typeface="Comic Sans MS" panose="030F0702030302020204" pitchFamily="66" charset="0"/>
                <a:ea typeface="HGP教科書体" panose="02020600000000000000" pitchFamily="18" charset="-128"/>
              </a:rPr>
              <a:t>夏至 </a:t>
            </a:r>
            <a:r>
              <a:rPr lang="en-US" altLang="ja-JP" sz="1600" dirty="0">
                <a:solidFill>
                  <a:srgbClr val="FFFF00"/>
                </a:solidFill>
                <a:latin typeface="Comic Sans MS" panose="030F0702030302020204" pitchFamily="66" charset="0"/>
                <a:ea typeface="HGP教科書体" panose="02020600000000000000" pitchFamily="18" charset="-128"/>
              </a:rPr>
              <a:t>summer solstice</a:t>
            </a:r>
            <a:endParaRPr lang="ja-JP" altLang="en-US" sz="1600" dirty="0">
              <a:solidFill>
                <a:srgbClr val="FFFF00"/>
              </a:solidFill>
              <a:latin typeface="Comic Sans MS" panose="030F0702030302020204" pitchFamily="66" charset="0"/>
              <a:ea typeface="HGP教科書体" panose="02020600000000000000" pitchFamily="18" charset="-128"/>
            </a:endParaRPr>
          </a:p>
        </p:txBody>
      </p:sp>
      <p:sp>
        <p:nvSpPr>
          <p:cNvPr id="35" name="テキスト ボックス 34">
            <a:extLst>
              <a:ext uri="{FF2B5EF4-FFF2-40B4-BE49-F238E27FC236}">
                <a16:creationId xmlns:a16="http://schemas.microsoft.com/office/drawing/2014/main" id="{2218569B-20D3-4F04-8DB8-486C6B6F29BE}"/>
              </a:ext>
            </a:extLst>
          </p:cNvPr>
          <p:cNvSpPr txBox="1"/>
          <p:nvPr/>
        </p:nvSpPr>
        <p:spPr>
          <a:xfrm>
            <a:off x="6214811" y="5916252"/>
            <a:ext cx="5997386" cy="584775"/>
          </a:xfrm>
          <a:prstGeom prst="rect">
            <a:avLst/>
          </a:prstGeom>
          <a:noFill/>
        </p:spPr>
        <p:txBody>
          <a:bodyPr wrap="square" rtlCol="0">
            <a:spAutoFit/>
          </a:bodyPr>
          <a:lstStyle/>
          <a:p>
            <a:pPr fontAlgn="auto">
              <a:spcBef>
                <a:spcPts val="0"/>
              </a:spcBef>
              <a:spcAft>
                <a:spcPts val="0"/>
              </a:spcAft>
              <a:defRPr/>
            </a:pPr>
            <a:r>
              <a:rPr kumimoji="0" lang="ja-JP" altLang="en-US" sz="3200" dirty="0">
                <a:solidFill>
                  <a:srgbClr val="FFFF00"/>
                </a:solidFill>
                <a:latin typeface="メイリオ" panose="020B0604030504040204" pitchFamily="50" charset="-128"/>
                <a:ea typeface="メイリオ" panose="020B0604030504040204" pitchFamily="50" charset="-128"/>
              </a:rPr>
              <a:t>日本では誰が最初に測ったか？</a:t>
            </a:r>
            <a:endParaRPr kumimoji="0" lang="en-US" sz="4400" dirty="0">
              <a:solidFill>
                <a:srgbClr val="FFFF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073DED4-4371-4CA4-81C3-5B9138C9836B}"/>
              </a:ext>
            </a:extLst>
          </p:cNvPr>
          <p:cNvSpPr txBox="1"/>
          <p:nvPr/>
        </p:nvSpPr>
        <p:spPr>
          <a:xfrm>
            <a:off x="6167440" y="4549760"/>
            <a:ext cx="5812810" cy="461665"/>
          </a:xfrm>
          <a:prstGeom prst="rect">
            <a:avLst/>
          </a:prstGeom>
          <a:noFill/>
        </p:spPr>
        <p:txBody>
          <a:bodyPr wrap="non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地球の全周＝ </a:t>
            </a:r>
            <a:r>
              <a:rPr kumimoji="1" lang="en-US" altLang="ja-JP" sz="2400" dirty="0">
                <a:solidFill>
                  <a:schemeClr val="bg1"/>
                </a:solidFill>
                <a:latin typeface="メイリオ" panose="020B0604030504040204" pitchFamily="50" charset="-128"/>
                <a:ea typeface="メイリオ" panose="020B0604030504040204" pitchFamily="50" charset="-128"/>
              </a:rPr>
              <a:t>5000</a:t>
            </a:r>
            <a:r>
              <a:rPr kumimoji="1" lang="ja-JP" altLang="en-US" sz="2400" dirty="0">
                <a:solidFill>
                  <a:schemeClr val="bg1"/>
                </a:solidFill>
                <a:latin typeface="メイリオ" panose="020B0604030504040204" pitchFamily="50" charset="-128"/>
                <a:ea typeface="メイリオ" panose="020B0604030504040204" pitchFamily="50" charset="-128"/>
              </a:rPr>
              <a:t> スタジア </a:t>
            </a:r>
            <a:r>
              <a:rPr kumimoji="1" lang="en-US" altLang="ja-JP" sz="2400" dirty="0">
                <a:solidFill>
                  <a:schemeClr val="bg1"/>
                </a:solidFill>
                <a:latin typeface="メイリオ" panose="020B0604030504040204" pitchFamily="50" charset="-128"/>
                <a:ea typeface="メイリオ" panose="020B0604030504040204" pitchFamily="50" charset="-128"/>
              </a:rPr>
              <a:t>x 360/7.2</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pic>
        <p:nvPicPr>
          <p:cNvPr id="2" name="オーディオ 1">
            <a:hlinkClick r:id="" action="ppaction://media"/>
            <a:extLst>
              <a:ext uri="{FF2B5EF4-FFF2-40B4-BE49-F238E27FC236}">
                <a16:creationId xmlns:a16="http://schemas.microsoft.com/office/drawing/2014/main" id="{5D9258CC-E778-44C9-9BAF-8D11521AA1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50806450"/>
      </p:ext>
    </p:extLst>
  </p:cSld>
  <p:clrMapOvr>
    <a:masterClrMapping/>
  </p:clrMapOvr>
  <p:transition spd="med" advTm="12507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0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childTnLst>
                          </p:cTn>
                        </p:par>
                        <p:par>
                          <p:cTn id="31" fill="hold">
                            <p:stCondLst>
                              <p:cond delay="2000"/>
                            </p:stCondLst>
                            <p:childTnLst>
                              <p:par>
                                <p:cTn id="32" presetID="23" presetClass="entr" presetSubtype="16"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20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0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0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20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32"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strVal val="4*#ppt_w"/>
                                          </p:val>
                                        </p:tav>
                                        <p:tav tm="100000">
                                          <p:val>
                                            <p:strVal val="#ppt_w"/>
                                          </p:val>
                                        </p:tav>
                                      </p:tavLst>
                                    </p:anim>
                                    <p:anim calcmode="lin" valueType="num">
                                      <p:cBhvr>
                                        <p:cTn id="64" dur="500" fill="hold"/>
                                        <p:tgtEl>
                                          <p:spTgt spid="48"/>
                                        </p:tgtEl>
                                        <p:attrNameLst>
                                          <p:attrName>ppt_h</p:attrName>
                                        </p:attrNameLst>
                                      </p:cBhvr>
                                      <p:tavLst>
                                        <p:tav tm="0">
                                          <p:val>
                                            <p:strVal val="4*#ppt_h"/>
                                          </p:val>
                                        </p:tav>
                                        <p:tav tm="100000">
                                          <p:val>
                                            <p:strVal val="#ppt_h"/>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20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2"/>
                </p:tgtEl>
              </p:cMediaNode>
            </p:audio>
          </p:childTnLst>
        </p:cTn>
      </p:par>
    </p:tnLst>
    <p:bldLst>
      <p:bldP spid="42" grpId="0"/>
      <p:bldP spid="43" grpId="0"/>
      <p:bldP spid="44" grpId="0"/>
      <p:bldP spid="48" grpId="0" animBg="1"/>
      <p:bldP spid="49" grpId="0"/>
      <p:bldP spid="50" grpId="0"/>
      <p:bldP spid="34" grpId="0"/>
      <p:bldP spid="3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2000">
              <a:srgbClr val="8D8D8D"/>
            </a:gs>
            <a:gs pos="100000">
              <a:srgbClr val="8D8D8D"/>
            </a:gs>
          </a:gsLst>
          <a:lin ang="0" scaled="1"/>
          <a:tileRect/>
        </a:gra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408" y="2603623"/>
            <a:ext cx="2079088" cy="2839031"/>
          </a:xfrm>
          <a:prstGeom prst="rect">
            <a:avLst/>
          </a:prstGeom>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l="32611" t="34650" r="27983" b="30695"/>
          <a:stretch/>
        </p:blipFill>
        <p:spPr>
          <a:xfrm>
            <a:off x="1778026" y="764705"/>
            <a:ext cx="2557747" cy="2911039"/>
          </a:xfrm>
          <a:prstGeom prst="rect">
            <a:avLst/>
          </a:prstGeom>
        </p:spPr>
      </p:pic>
      <p:sp>
        <p:nvSpPr>
          <p:cNvPr id="8" name="楕円 7"/>
          <p:cNvSpPr/>
          <p:nvPr/>
        </p:nvSpPr>
        <p:spPr>
          <a:xfrm>
            <a:off x="3571623" y="2459607"/>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sp>
        <p:nvSpPr>
          <p:cNvPr id="9" name="テキスト ボックス 8"/>
          <p:cNvSpPr txBox="1"/>
          <p:nvPr/>
        </p:nvSpPr>
        <p:spPr>
          <a:xfrm>
            <a:off x="3682097" y="2241721"/>
            <a:ext cx="1124026" cy="646331"/>
          </a:xfrm>
          <a:prstGeom prst="rect">
            <a:avLst/>
          </a:prstGeom>
          <a:noFill/>
        </p:spPr>
        <p:txBody>
          <a:bodyPr wrap="none" rtlCol="0">
            <a:spAutoFit/>
          </a:bodyPr>
          <a:lstStyle/>
          <a:p>
            <a:pPr fontAlgn="auto">
              <a:spcBef>
                <a:spcPts val="0"/>
              </a:spcBef>
              <a:spcAft>
                <a:spcPts val="0"/>
              </a:spcAft>
              <a:defRPr/>
            </a:pPr>
            <a:r>
              <a:rPr kumimoji="0" lang="en-US" altLang="ja-JP" kern="0" dirty="0">
                <a:solidFill>
                  <a:srgbClr val="FFFFFF"/>
                </a:solidFill>
                <a:latin typeface="Comic Sans MS" panose="030F0702030302020204" pitchFamily="66" charset="0"/>
              </a:rPr>
              <a:t>Sawara</a:t>
            </a:r>
            <a:r>
              <a:rPr kumimoji="0" lang="ja-JP" altLang="en-US" kern="0" dirty="0">
                <a:solidFill>
                  <a:srgbClr val="FFFFFF"/>
                </a:solidFill>
                <a:latin typeface="Comic Sans MS" panose="030F0702030302020204" pitchFamily="66" charset="0"/>
              </a:rPr>
              <a:t>　</a:t>
            </a:r>
            <a:endParaRPr kumimoji="0" lang="en-US" altLang="ja-JP" kern="0" dirty="0">
              <a:solidFill>
                <a:srgbClr val="FFFFFF"/>
              </a:solidFill>
              <a:latin typeface="Comic Sans MS" panose="030F0702030302020204" pitchFamily="66" charset="0"/>
            </a:endParaRPr>
          </a:p>
          <a:p>
            <a:pPr fontAlgn="auto">
              <a:spcBef>
                <a:spcPts val="0"/>
              </a:spcBef>
              <a:spcAft>
                <a:spcPts val="0"/>
              </a:spcAft>
              <a:defRPr/>
            </a:pPr>
            <a:r>
              <a:rPr kumimoji="0" lang="ja-JP" altLang="en-US" kern="0" dirty="0">
                <a:solidFill>
                  <a:srgbClr val="FFFFFF"/>
                </a:solidFill>
                <a:latin typeface="Comic Sans MS" panose="030F0702030302020204" pitchFamily="66" charset="0"/>
              </a:rPr>
              <a:t>佐原</a:t>
            </a:r>
            <a:endParaRPr lang="ja-JP" altLang="en-US" kern="0" dirty="0">
              <a:solidFill>
                <a:srgbClr val="FFFFFF"/>
              </a:solidFill>
              <a:latin typeface="Comic Sans MS" panose="030F0702030302020204" pitchFamily="66" charset="0"/>
            </a:endParaRPr>
          </a:p>
        </p:txBody>
      </p:sp>
      <p:sp>
        <p:nvSpPr>
          <p:cNvPr id="10" name="テキスト ボックス 9"/>
          <p:cNvSpPr txBox="1"/>
          <p:nvPr/>
        </p:nvSpPr>
        <p:spPr>
          <a:xfrm>
            <a:off x="3071664" y="57980"/>
            <a:ext cx="8856984" cy="830997"/>
          </a:xfrm>
          <a:prstGeom prst="rect">
            <a:avLst/>
          </a:prstGeom>
          <a:noFill/>
        </p:spPr>
        <p:txBody>
          <a:bodyPr wrap="square" rtlCol="0">
            <a:spAutoFit/>
          </a:bodyPr>
          <a:lstStyle/>
          <a:p>
            <a:pPr fontAlgn="auto">
              <a:spcBef>
                <a:spcPts val="0"/>
              </a:spcBef>
              <a:spcAft>
                <a:spcPts val="0"/>
              </a:spcAft>
              <a:defRPr/>
            </a:pPr>
            <a:r>
              <a:rPr kumimoji="0" lang="ja-JP" altLang="en-US" sz="2800" kern="0" dirty="0">
                <a:solidFill>
                  <a:srgbClr val="000000"/>
                </a:solidFill>
                <a:latin typeface="Comic Sans MS" pitchFamily="66" charset="0"/>
                <a:ea typeface="小塚ゴシック Pro L" pitchFamily="34" charset="-128"/>
              </a:rPr>
              <a:t>五十歳で測地学者になった伊能忠敬</a:t>
            </a:r>
            <a:endParaRPr kumimoji="0" lang="en-US" altLang="ja-JP" sz="2800" kern="0" dirty="0">
              <a:solidFill>
                <a:srgbClr val="000000"/>
              </a:solidFill>
              <a:latin typeface="Comic Sans MS" pitchFamily="66" charset="0"/>
              <a:ea typeface="小塚ゴシック Pro L" pitchFamily="34" charset="-128"/>
            </a:endParaRPr>
          </a:p>
          <a:p>
            <a:pPr fontAlgn="auto">
              <a:spcBef>
                <a:spcPts val="0"/>
              </a:spcBef>
              <a:spcAft>
                <a:spcPts val="0"/>
              </a:spcAft>
              <a:defRPr/>
            </a:pPr>
            <a:r>
              <a:rPr kumimoji="0" lang="en-US" altLang="ja-JP" sz="2000" kern="0" dirty="0" err="1">
                <a:solidFill>
                  <a:srgbClr val="000000"/>
                </a:solidFill>
                <a:latin typeface="Comic Sans MS" pitchFamily="66" charset="0"/>
                <a:ea typeface="小塚ゴシック Pro L" pitchFamily="34" charset="-128"/>
              </a:rPr>
              <a:t>Tadataka</a:t>
            </a:r>
            <a:r>
              <a:rPr kumimoji="0" lang="en-US" altLang="ja-JP" sz="2000" kern="0" dirty="0">
                <a:solidFill>
                  <a:srgbClr val="000000"/>
                </a:solidFill>
                <a:latin typeface="Comic Sans MS" pitchFamily="66" charset="0"/>
                <a:ea typeface="小塚ゴシック Pro L" pitchFamily="34" charset="-128"/>
              </a:rPr>
              <a:t> </a:t>
            </a:r>
            <a:r>
              <a:rPr kumimoji="0" lang="en-US" altLang="ja-JP" sz="2000" kern="0" dirty="0" err="1">
                <a:solidFill>
                  <a:srgbClr val="000000"/>
                </a:solidFill>
                <a:latin typeface="Comic Sans MS" pitchFamily="66" charset="0"/>
                <a:ea typeface="小塚ゴシック Pro L" pitchFamily="34" charset="-128"/>
              </a:rPr>
              <a:t>Ino</a:t>
            </a:r>
            <a:r>
              <a:rPr kumimoji="0" lang="en-US" altLang="ja-JP" sz="2000" kern="0" dirty="0">
                <a:solidFill>
                  <a:srgbClr val="000000"/>
                </a:solidFill>
                <a:latin typeface="Comic Sans MS" pitchFamily="66" charset="0"/>
                <a:ea typeface="小塚ゴシック Pro L" pitchFamily="34" charset="-128"/>
              </a:rPr>
              <a:t>: A merchant became a geodesist at the age of 50</a:t>
            </a:r>
            <a:endParaRPr kumimoji="0" lang="en-US" altLang="ja-JP" sz="2800" kern="0" dirty="0">
              <a:solidFill>
                <a:srgbClr val="000000"/>
              </a:solidFill>
              <a:latin typeface="Comic Sans MS" pitchFamily="66" charset="0"/>
              <a:ea typeface="小塚ゴシック Pro L" pitchFamily="34" charset="-128"/>
            </a:endParaRPr>
          </a:p>
        </p:txBody>
      </p:sp>
      <p:grpSp>
        <p:nvGrpSpPr>
          <p:cNvPr id="18" name="グループ化 17"/>
          <p:cNvGrpSpPr/>
          <p:nvPr/>
        </p:nvGrpSpPr>
        <p:grpSpPr>
          <a:xfrm>
            <a:off x="5548505" y="1124744"/>
            <a:ext cx="2432998" cy="4774582"/>
            <a:chOff x="4247962" y="892504"/>
            <a:chExt cx="2432998" cy="4774582"/>
          </a:xfrm>
        </p:grpSpPr>
        <p:pic>
          <p:nvPicPr>
            <p:cNvPr id="2" name="図 1"/>
            <p:cNvPicPr>
              <a:picLocks noChangeAspect="1"/>
            </p:cNvPicPr>
            <p:nvPr/>
          </p:nvPicPr>
          <p:blipFill rotWithShape="1">
            <a:blip r:embed="rId7">
              <a:extLst>
                <a:ext uri="{28A0092B-C50C-407E-A947-70E740481C1C}">
                  <a14:useLocalDpi xmlns:a14="http://schemas.microsoft.com/office/drawing/2010/main" val="0"/>
                </a:ext>
              </a:extLst>
            </a:blip>
            <a:srcRect l="37430" t="17882"/>
            <a:stretch/>
          </p:blipFill>
          <p:spPr>
            <a:xfrm>
              <a:off x="4247962" y="892504"/>
              <a:ext cx="2432998" cy="4774582"/>
            </a:xfrm>
            <a:prstGeom prst="rect">
              <a:avLst/>
            </a:prstGeom>
            <a:ln>
              <a:noFill/>
            </a:ln>
            <a:effectLst>
              <a:outerShdw blurRad="292100" dist="139700" dir="2700000" algn="tl" rotWithShape="0">
                <a:srgbClr val="333333">
                  <a:alpha val="65000"/>
                </a:srgbClr>
              </a:outerShdw>
            </a:effectLst>
          </p:spPr>
        </p:pic>
        <p:sp>
          <p:nvSpPr>
            <p:cNvPr id="13" name="正方形/長方形 12"/>
            <p:cNvSpPr/>
            <p:nvPr/>
          </p:nvSpPr>
          <p:spPr>
            <a:xfrm>
              <a:off x="4247962" y="1374178"/>
              <a:ext cx="252030" cy="78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sp>
          <p:nvSpPr>
            <p:cNvPr id="14" name="正方形/長方形 13"/>
            <p:cNvSpPr/>
            <p:nvPr/>
          </p:nvSpPr>
          <p:spPr>
            <a:xfrm>
              <a:off x="4247963" y="2420888"/>
              <a:ext cx="136280" cy="78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sp>
          <p:nvSpPr>
            <p:cNvPr id="16" name="二等辺三角形 15"/>
            <p:cNvSpPr/>
            <p:nvPr/>
          </p:nvSpPr>
          <p:spPr>
            <a:xfrm rot="16200000">
              <a:off x="6050420" y="638220"/>
              <a:ext cx="376256" cy="884824"/>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sp>
          <p:nvSpPr>
            <p:cNvPr id="17" name="正方形/長方形 16"/>
            <p:cNvSpPr/>
            <p:nvPr/>
          </p:nvSpPr>
          <p:spPr>
            <a:xfrm>
              <a:off x="6372200" y="1124744"/>
              <a:ext cx="308760" cy="375377"/>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grpSp>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318" y="3152244"/>
            <a:ext cx="4680520" cy="3510390"/>
          </a:xfrm>
          <a:prstGeom prst="rect">
            <a:avLst/>
          </a:prstGeom>
        </p:spPr>
      </p:pic>
      <p:sp>
        <p:nvSpPr>
          <p:cNvPr id="19" name="テキスト ボックス 18"/>
          <p:cNvSpPr txBox="1"/>
          <p:nvPr/>
        </p:nvSpPr>
        <p:spPr>
          <a:xfrm>
            <a:off x="8147203" y="5396543"/>
            <a:ext cx="2977097" cy="677108"/>
          </a:xfrm>
          <a:prstGeom prst="rect">
            <a:avLst/>
          </a:prstGeom>
          <a:noFill/>
        </p:spPr>
        <p:txBody>
          <a:bodyPr wrap="none" rtlCol="0">
            <a:spAutoFit/>
          </a:bodyPr>
          <a:lstStyle/>
          <a:p>
            <a:pPr algn="ctr" fontAlgn="auto">
              <a:spcBef>
                <a:spcPts val="0"/>
              </a:spcBef>
              <a:spcAft>
                <a:spcPts val="0"/>
              </a:spcAft>
              <a:defRPr/>
            </a:pPr>
            <a:r>
              <a:rPr kumimoji="0" lang="ja-JP" altLang="en-US" sz="2000" kern="0" dirty="0">
                <a:solidFill>
                  <a:srgbClr val="FFFFFF"/>
                </a:solidFill>
                <a:latin typeface="メイリオ" panose="020B0604030504040204" pitchFamily="50" charset="-128"/>
                <a:ea typeface="メイリオ" panose="020B0604030504040204" pitchFamily="50" charset="-128"/>
              </a:rPr>
              <a:t>伊能忠敬</a:t>
            </a:r>
            <a:endParaRPr kumimoji="0" lang="en-US" altLang="ja-JP" sz="2000" kern="0" dirty="0">
              <a:solidFill>
                <a:srgbClr val="FFFFFF"/>
              </a:solidFill>
              <a:latin typeface="メイリオ" panose="020B0604030504040204" pitchFamily="50" charset="-128"/>
              <a:ea typeface="メイリオ" panose="020B0604030504040204" pitchFamily="50" charset="-128"/>
            </a:endParaRPr>
          </a:p>
          <a:p>
            <a:pPr fontAlgn="auto">
              <a:spcBef>
                <a:spcPts val="0"/>
              </a:spcBef>
              <a:spcAft>
                <a:spcPts val="0"/>
              </a:spcAft>
              <a:defRPr/>
            </a:pPr>
            <a:r>
              <a:rPr kumimoji="0" lang="en-US" altLang="ja-JP" kern="0" dirty="0" err="1">
                <a:solidFill>
                  <a:srgbClr val="FFFFFF"/>
                </a:solidFill>
                <a:latin typeface="Comic Sans MS" panose="030F0702030302020204" pitchFamily="66" charset="0"/>
                <a:ea typeface="ＭＳ Ｐゴシック" panose="020B0600070205080204" pitchFamily="50" charset="-128"/>
              </a:rPr>
              <a:t>Tadataka</a:t>
            </a:r>
            <a:r>
              <a:rPr kumimoji="0" lang="en-US" altLang="ja-JP" kern="0" dirty="0">
                <a:solidFill>
                  <a:srgbClr val="FFFFFF"/>
                </a:solidFill>
                <a:latin typeface="Comic Sans MS" panose="030F0702030302020204" pitchFamily="66" charset="0"/>
                <a:ea typeface="ＭＳ Ｐゴシック" panose="020B0600070205080204" pitchFamily="50" charset="-128"/>
              </a:rPr>
              <a:t> </a:t>
            </a:r>
            <a:r>
              <a:rPr kumimoji="0" lang="en-US" altLang="ja-JP" kern="0" dirty="0" err="1">
                <a:solidFill>
                  <a:srgbClr val="FFFFFF"/>
                </a:solidFill>
                <a:latin typeface="Comic Sans MS" panose="030F0702030302020204" pitchFamily="66" charset="0"/>
                <a:ea typeface="ＭＳ Ｐゴシック" panose="020B0600070205080204" pitchFamily="50" charset="-128"/>
              </a:rPr>
              <a:t>Ino</a:t>
            </a:r>
            <a:r>
              <a:rPr kumimoji="0" lang="en-US" altLang="ja-JP" kern="0" dirty="0">
                <a:solidFill>
                  <a:srgbClr val="FFFFFF"/>
                </a:solidFill>
                <a:latin typeface="Comic Sans MS" panose="030F0702030302020204" pitchFamily="66" charset="0"/>
                <a:ea typeface="ＭＳ Ｐゴシック" panose="020B0600070205080204" pitchFamily="50" charset="-128"/>
              </a:rPr>
              <a:t> (1745-1818)</a:t>
            </a:r>
            <a:endParaRPr kumimoji="0" lang="ja-JP" altLang="en-US" kern="0" dirty="0">
              <a:solidFill>
                <a:srgbClr val="FFFFFF"/>
              </a:solidFill>
              <a:latin typeface="Comic Sans MS" panose="030F0702030302020204" pitchFamily="66" charset="0"/>
              <a:ea typeface="ＭＳ Ｐゴシック" panose="020B0600070205080204" pitchFamily="50" charset="-128"/>
            </a:endParaRPr>
          </a:p>
        </p:txBody>
      </p:sp>
      <p:pic>
        <p:nvPicPr>
          <p:cNvPr id="3" name="オーディオ 2">
            <a:hlinkClick r:id="" action="ppaction://media"/>
            <a:extLst>
              <a:ext uri="{FF2B5EF4-FFF2-40B4-BE49-F238E27FC236}">
                <a16:creationId xmlns:a16="http://schemas.microsoft.com/office/drawing/2014/main" id="{3D05E5B2-E728-4BE4-82CC-1A0F4159F13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42550508"/>
      </p:ext>
    </p:extLst>
  </p:cSld>
  <p:clrMapOvr>
    <a:masterClrMapping/>
  </p:clrMapOvr>
  <p:transition spd="med" advTm="2133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193700" y="1558345"/>
            <a:ext cx="8269008" cy="5071658"/>
            <a:chOff x="540912" y="1326525"/>
            <a:chExt cx="8269008" cy="5071658"/>
          </a:xfrm>
        </p:grpSpPr>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12" y="1326525"/>
              <a:ext cx="8269008" cy="5071658"/>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6608397" y="6028851"/>
              <a:ext cx="1954381" cy="369332"/>
            </a:xfrm>
            <a:prstGeom prst="rect">
              <a:avLst/>
            </a:prstGeom>
            <a:noFill/>
          </p:spPr>
          <p:txBody>
            <a:bodyPr wrap="none" rtlCol="0">
              <a:spAutoFit/>
            </a:bodyPr>
            <a:lstStyle/>
            <a:p>
              <a:pPr fontAlgn="auto">
                <a:spcBef>
                  <a:spcPts val="0"/>
                </a:spcBef>
                <a:spcAft>
                  <a:spcPts val="0"/>
                </a:spcAft>
                <a:defRPr/>
              </a:pPr>
              <a:r>
                <a:rPr kumimoji="0" lang="en-US" altLang="ja-JP" kern="0" dirty="0" err="1">
                  <a:solidFill>
                    <a:prstClr val="black"/>
                  </a:solidFill>
                  <a:latin typeface="Comic Sans MS" panose="030F0702030302020204" pitchFamily="66" charset="0"/>
                  <a:ea typeface="ＭＳ Ｐゴシック" panose="020B0600070205080204" pitchFamily="50" charset="-128"/>
                </a:rPr>
                <a:t>Gyoki</a:t>
              </a:r>
              <a:r>
                <a:rPr kumimoji="0" lang="en-US" altLang="ja-JP" kern="0" dirty="0">
                  <a:solidFill>
                    <a:prstClr val="black"/>
                  </a:solidFill>
                  <a:latin typeface="Comic Sans MS" panose="030F0702030302020204" pitchFamily="66" charset="0"/>
                  <a:ea typeface="ＭＳ Ｐゴシック" panose="020B0600070205080204" pitchFamily="50" charset="-128"/>
                </a:rPr>
                <a:t> (668-749)</a:t>
              </a:r>
              <a:endParaRPr kumimoji="0" lang="ja-JP" altLang="en-US" kern="0" dirty="0">
                <a:solidFill>
                  <a:prstClr val="black"/>
                </a:solidFill>
                <a:latin typeface="Comic Sans MS" panose="030F0702030302020204" pitchFamily="66" charset="0"/>
                <a:ea typeface="ＭＳ Ｐゴシック" panose="020B0600070205080204" pitchFamily="50" charset="-128"/>
              </a:endParaRPr>
            </a:p>
          </p:txBody>
        </p:sp>
      </p:grpSp>
      <p:grpSp>
        <p:nvGrpSpPr>
          <p:cNvPr id="10" name="グループ化 9"/>
          <p:cNvGrpSpPr/>
          <p:nvPr/>
        </p:nvGrpSpPr>
        <p:grpSpPr>
          <a:xfrm>
            <a:off x="633112" y="238667"/>
            <a:ext cx="5302005" cy="5830946"/>
            <a:chOff x="2876080" y="614391"/>
            <a:chExt cx="5302005" cy="5830946"/>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6080" y="614391"/>
              <a:ext cx="5302005" cy="5830946"/>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7015220" y="2761028"/>
              <a:ext cx="615553" cy="3323987"/>
            </a:xfrm>
            <a:prstGeom prst="rect">
              <a:avLst/>
            </a:prstGeom>
            <a:noFill/>
          </p:spPr>
          <p:txBody>
            <a:bodyPr vert="eaVert" wrap="none" rtlCol="0">
              <a:spAutoFit/>
            </a:bodyPr>
            <a:lstStyle/>
            <a:p>
              <a:pPr fontAlgn="auto">
                <a:spcBef>
                  <a:spcPts val="0"/>
                </a:spcBef>
                <a:spcAft>
                  <a:spcPts val="0"/>
                </a:spcAft>
                <a:defRPr/>
              </a:pPr>
              <a:r>
                <a:rPr kumimoji="0" lang="zh-TW" altLang="en-US" sz="2800" kern="0" dirty="0">
                  <a:solidFill>
                    <a:srgbClr val="7F7046"/>
                  </a:solidFill>
                  <a:latin typeface="HG正楷書体-PRO" panose="03000600000000000000" pitchFamily="66" charset="-128"/>
                  <a:ea typeface="HG正楷書体-PRO" panose="03000600000000000000" pitchFamily="66" charset="-128"/>
                </a:rPr>
                <a:t>大日本沿海輿地全図</a:t>
              </a:r>
              <a:endParaRPr kumimoji="0" lang="ja-JP" altLang="en-US" sz="2800" kern="0" dirty="0">
                <a:solidFill>
                  <a:srgbClr val="7F7046"/>
                </a:solidFill>
                <a:latin typeface="HG正楷書体-PRO" panose="03000600000000000000" pitchFamily="66" charset="-128"/>
                <a:ea typeface="HG正楷書体-PRO" panose="03000600000000000000" pitchFamily="66" charset="-128"/>
              </a:endParaRPr>
            </a:p>
          </p:txBody>
        </p:sp>
      </p:grpSp>
      <p:sp>
        <p:nvSpPr>
          <p:cNvPr id="11" name="テキスト ボックス 10"/>
          <p:cNvSpPr txBox="1"/>
          <p:nvPr/>
        </p:nvSpPr>
        <p:spPr>
          <a:xfrm>
            <a:off x="7021893" y="893573"/>
            <a:ext cx="3648885" cy="523220"/>
          </a:xfrm>
          <a:prstGeom prst="rect">
            <a:avLst/>
          </a:prstGeom>
          <a:noFill/>
        </p:spPr>
        <p:txBody>
          <a:bodyPr wrap="square" rtlCol="0">
            <a:spAutoFit/>
          </a:bodyPr>
          <a:lstStyle/>
          <a:p>
            <a:pPr algn="ctr" fontAlgn="auto">
              <a:spcBef>
                <a:spcPts val="0"/>
              </a:spcBef>
              <a:spcAft>
                <a:spcPts val="0"/>
              </a:spcAft>
              <a:defRPr/>
            </a:pPr>
            <a:r>
              <a:rPr kumimoji="0" lang="en-US" sz="2800" kern="0" dirty="0">
                <a:solidFill>
                  <a:srgbClr val="002060"/>
                </a:solidFill>
                <a:latin typeface="Comic Sans MS" panose="030F0702030302020204" pitchFamily="66" charset="0"/>
                <a:ea typeface="メイリオ" panose="020B0604030504040204" pitchFamily="50" charset="-128"/>
              </a:rPr>
              <a:t>Before </a:t>
            </a:r>
            <a:r>
              <a:rPr kumimoji="0" lang="en-US" sz="2800" kern="0" dirty="0" err="1">
                <a:solidFill>
                  <a:srgbClr val="002060"/>
                </a:solidFill>
                <a:latin typeface="Comic Sans MS" panose="030F0702030302020204" pitchFamily="66" charset="0"/>
                <a:ea typeface="メイリオ" panose="020B0604030504040204" pitchFamily="50" charset="-128"/>
              </a:rPr>
              <a:t>Ino</a:t>
            </a:r>
            <a:endParaRPr kumimoji="0" lang="en-US" sz="4000" kern="0" dirty="0">
              <a:solidFill>
                <a:srgbClr val="002060"/>
              </a:solidFill>
              <a:latin typeface="Comic Sans MS" panose="030F0702030302020204" pitchFamily="66" charset="0"/>
              <a:ea typeface="メイリオ" panose="020B0604030504040204" pitchFamily="50" charset="-128"/>
            </a:endParaRPr>
          </a:p>
        </p:txBody>
      </p:sp>
      <p:sp>
        <p:nvSpPr>
          <p:cNvPr id="12" name="テキスト ボックス 11"/>
          <p:cNvSpPr txBox="1"/>
          <p:nvPr/>
        </p:nvSpPr>
        <p:spPr>
          <a:xfrm>
            <a:off x="-11979" y="411378"/>
            <a:ext cx="3648885" cy="523220"/>
          </a:xfrm>
          <a:prstGeom prst="rect">
            <a:avLst/>
          </a:prstGeom>
          <a:noFill/>
        </p:spPr>
        <p:txBody>
          <a:bodyPr wrap="square" rtlCol="0">
            <a:spAutoFit/>
          </a:bodyPr>
          <a:lstStyle/>
          <a:p>
            <a:pPr algn="ctr" fontAlgn="auto">
              <a:spcBef>
                <a:spcPts val="0"/>
              </a:spcBef>
              <a:spcAft>
                <a:spcPts val="0"/>
              </a:spcAft>
              <a:defRPr/>
            </a:pPr>
            <a:r>
              <a:rPr kumimoji="0" lang="en-US" altLang="ja-JP" sz="2800" kern="0" dirty="0">
                <a:solidFill>
                  <a:srgbClr val="002060"/>
                </a:solidFill>
                <a:latin typeface="Comic Sans MS" panose="030F0702030302020204" pitchFamily="66" charset="0"/>
                <a:ea typeface="メイリオ" panose="020B0604030504040204" pitchFamily="50" charset="-128"/>
              </a:rPr>
              <a:t>After </a:t>
            </a:r>
            <a:r>
              <a:rPr kumimoji="0" lang="en-US" altLang="ja-JP" sz="2800" kern="0" dirty="0" err="1">
                <a:solidFill>
                  <a:srgbClr val="002060"/>
                </a:solidFill>
                <a:latin typeface="Comic Sans MS" panose="030F0702030302020204" pitchFamily="66" charset="0"/>
                <a:ea typeface="メイリオ" panose="020B0604030504040204" pitchFamily="50" charset="-128"/>
              </a:rPr>
              <a:t>Ino</a:t>
            </a:r>
            <a:endParaRPr kumimoji="0" lang="en-US" sz="4000" kern="0" dirty="0">
              <a:solidFill>
                <a:srgbClr val="002060"/>
              </a:solidFill>
              <a:latin typeface="Comic Sans MS" panose="030F0702030302020204" pitchFamily="66" charset="0"/>
              <a:ea typeface="メイリオ" panose="020B0604030504040204" pitchFamily="50" charset="-128"/>
            </a:endParaRPr>
          </a:p>
        </p:txBody>
      </p:sp>
      <p:grpSp>
        <p:nvGrpSpPr>
          <p:cNvPr id="5" name="グループ化 4">
            <a:extLst>
              <a:ext uri="{FF2B5EF4-FFF2-40B4-BE49-F238E27FC236}">
                <a16:creationId xmlns:a16="http://schemas.microsoft.com/office/drawing/2014/main" id="{40D67CD7-5D3A-4DA7-94AE-360F371C5739}"/>
              </a:ext>
            </a:extLst>
          </p:cNvPr>
          <p:cNvGrpSpPr/>
          <p:nvPr/>
        </p:nvGrpSpPr>
        <p:grpSpPr>
          <a:xfrm>
            <a:off x="7943774" y="516098"/>
            <a:ext cx="3482089" cy="5276084"/>
            <a:chOff x="7943774" y="516098"/>
            <a:chExt cx="3482089" cy="5276084"/>
          </a:xfrm>
        </p:grpSpPr>
        <p:pic>
          <p:nvPicPr>
            <p:cNvPr id="13" name="図 12"/>
            <p:cNvPicPr>
              <a:picLocks noChangeAspect="1"/>
            </p:cNvPicPr>
            <p:nvPr/>
          </p:nvPicPr>
          <p:blipFill rotWithShape="1">
            <a:blip r:embed="rId7">
              <a:extLst>
                <a:ext uri="{28A0092B-C50C-407E-A947-70E740481C1C}">
                  <a14:useLocalDpi xmlns:a14="http://schemas.microsoft.com/office/drawing/2010/main" val="0"/>
                </a:ext>
              </a:extLst>
            </a:blip>
            <a:srcRect l="11539" t="4851" r="9001" b="4851"/>
            <a:stretch/>
          </p:blipFill>
          <p:spPr>
            <a:xfrm>
              <a:off x="7943774" y="516098"/>
              <a:ext cx="3482089" cy="5276084"/>
            </a:xfrm>
            <a:prstGeom prst="rect">
              <a:avLst/>
            </a:prstGeom>
            <a:ln>
              <a:noFill/>
            </a:ln>
            <a:effectLst>
              <a:outerShdw blurRad="292100" dist="139700" dir="2700000" algn="tl" rotWithShape="0">
                <a:srgbClr val="333333">
                  <a:alpha val="65000"/>
                </a:srgbClr>
              </a:outerShdw>
            </a:effectLst>
          </p:spPr>
        </p:pic>
        <p:sp>
          <p:nvSpPr>
            <p:cNvPr id="4" name="テキスト ボックス 3">
              <a:extLst>
                <a:ext uri="{FF2B5EF4-FFF2-40B4-BE49-F238E27FC236}">
                  <a16:creationId xmlns:a16="http://schemas.microsoft.com/office/drawing/2014/main" id="{F559A162-2214-44C6-A30F-513B160E8F8B}"/>
                </a:ext>
              </a:extLst>
            </p:cNvPr>
            <p:cNvSpPr txBox="1"/>
            <p:nvPr/>
          </p:nvSpPr>
          <p:spPr>
            <a:xfrm>
              <a:off x="8040216" y="661456"/>
              <a:ext cx="615553" cy="3683060"/>
            </a:xfrm>
            <a:prstGeom prst="rect">
              <a:avLst/>
            </a:prstGeom>
            <a:noFill/>
          </p:spPr>
          <p:txBody>
            <a:bodyPr vert="eaVert" wrap="none" rtlCol="0">
              <a:spAutoFit/>
            </a:bodyPr>
            <a:lstStyle/>
            <a:p>
              <a:r>
                <a:rPr kumimoji="1" lang="ja-JP" altLang="en-US" sz="2800" dirty="0">
                  <a:solidFill>
                    <a:schemeClr val="bg1"/>
                  </a:solidFill>
                  <a:latin typeface="HG正楷書体-PRO" panose="03000600000000000000" pitchFamily="66" charset="-128"/>
                  <a:ea typeface="HG正楷書体-PRO" panose="03000600000000000000" pitchFamily="66" charset="-128"/>
                </a:rPr>
                <a:t>地図を作った偉い人？</a:t>
              </a:r>
            </a:p>
          </p:txBody>
        </p:sp>
      </p:grpSp>
      <p:pic>
        <p:nvPicPr>
          <p:cNvPr id="7" name="オーディオ 6">
            <a:hlinkClick r:id="" action="ppaction://media"/>
            <a:extLst>
              <a:ext uri="{FF2B5EF4-FFF2-40B4-BE49-F238E27FC236}">
                <a16:creationId xmlns:a16="http://schemas.microsoft.com/office/drawing/2014/main" id="{B5B5862A-8D09-402E-B1DC-52AEB0961F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00019568"/>
      </p:ext>
    </p:extLst>
  </p:cSld>
  <p:clrMapOvr>
    <a:masterClrMapping/>
  </p:clrMapOvr>
  <mc:AlternateContent xmlns:mc="http://schemas.openxmlformats.org/markup-compatibility/2006" xmlns:p14="http://schemas.microsoft.com/office/powerpoint/2010/main">
    <mc:Choice Requires="p14">
      <p:transition spd="med" p14:dur="700" advTm="50678">
        <p:fade/>
      </p:transition>
    </mc:Choice>
    <mc:Fallback xmlns="">
      <p:transition spd="med" advTm="50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2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720" y="37427"/>
            <a:ext cx="4763706" cy="6841947"/>
          </a:xfrm>
          <a:prstGeom prst="rect">
            <a:avLst/>
          </a:prstGeom>
        </p:spPr>
      </p:pic>
      <p:sp>
        <p:nvSpPr>
          <p:cNvPr id="3" name="テキスト ボックス 2"/>
          <p:cNvSpPr txBox="1"/>
          <p:nvPr/>
        </p:nvSpPr>
        <p:spPr>
          <a:xfrm>
            <a:off x="3138532" y="6495782"/>
            <a:ext cx="5638082" cy="338554"/>
          </a:xfrm>
          <a:prstGeom prst="rect">
            <a:avLst/>
          </a:prstGeom>
          <a:solidFill>
            <a:schemeClr val="bg1"/>
          </a:solidFill>
          <a:effectLst>
            <a:softEdge rad="63500"/>
          </a:effectLst>
        </p:spPr>
        <p:txBody>
          <a:bodyPr wrap="none" rtlCol="0">
            <a:spAutoFit/>
          </a:bodyPr>
          <a:lstStyle/>
          <a:p>
            <a:pPr>
              <a:defRPr/>
            </a:pPr>
            <a:r>
              <a:rPr lang="en-US" altLang="ja-JP" sz="1600" dirty="0">
                <a:solidFill>
                  <a:srgbClr val="000000"/>
                </a:solidFill>
                <a:latin typeface="Comic Sans MS" panose="030F0702030302020204" pitchFamily="66" charset="0"/>
              </a:rPr>
              <a:t>http://ohisabisa.blogspot.jp/2013/06/blog-post_26.html</a:t>
            </a:r>
            <a:endParaRPr lang="ja-JP" altLang="en-US" sz="1600" dirty="0">
              <a:solidFill>
                <a:srgbClr val="000000"/>
              </a:solidFill>
              <a:latin typeface="Comic Sans MS" panose="030F0702030302020204" pitchFamily="66" charset="0"/>
            </a:endParaRPr>
          </a:p>
        </p:txBody>
      </p:sp>
      <p:sp>
        <p:nvSpPr>
          <p:cNvPr id="5" name="吹き出し: 円形 4"/>
          <p:cNvSpPr/>
          <p:nvPr/>
        </p:nvSpPr>
        <p:spPr>
          <a:xfrm>
            <a:off x="8040216" y="1175716"/>
            <a:ext cx="2765477" cy="1206512"/>
          </a:xfrm>
          <a:prstGeom prst="wedgeEllipseCallout">
            <a:avLst>
              <a:gd name="adj1" fmla="val -51875"/>
              <a:gd name="adj2" fmla="val 63500"/>
            </a:avLst>
          </a:prstGeom>
          <a:solidFill>
            <a:schemeClr val="bg1">
              <a:lumMod val="85000"/>
            </a:schemeClr>
          </a:solidFill>
          <a:ln>
            <a:noFill/>
          </a:ln>
          <a:effectLst>
            <a:outerShdw blurRad="127000" dist="127000" dir="5400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dirty="0">
                <a:solidFill>
                  <a:srgbClr val="FF0000"/>
                </a:solidFill>
                <a:latin typeface="Comic Sans MS" panose="030F0702030302020204" pitchFamily="66" charset="0"/>
                <a:ea typeface="ＭＳ Ｐゴシック"/>
              </a:rPr>
              <a:t>Son:</a:t>
            </a:r>
            <a:r>
              <a:rPr lang="en-US" altLang="ja-JP" dirty="0">
                <a:solidFill>
                  <a:srgbClr val="000000"/>
                </a:solidFill>
                <a:latin typeface="Comic Sans MS" panose="030F0702030302020204" pitchFamily="66" charset="0"/>
                <a:ea typeface="ＭＳ Ｐゴシック"/>
              </a:rPr>
              <a:t> Please take life easy after retirement</a:t>
            </a:r>
            <a:endParaRPr lang="ja-JP" altLang="en-US" dirty="0">
              <a:solidFill>
                <a:srgbClr val="000000"/>
              </a:solidFill>
              <a:latin typeface="Comic Sans MS" panose="030F0702030302020204" pitchFamily="66" charset="0"/>
              <a:ea typeface="ＭＳ Ｐゴシック"/>
            </a:endParaRPr>
          </a:p>
        </p:txBody>
      </p:sp>
      <p:sp>
        <p:nvSpPr>
          <p:cNvPr id="6" name="吹き出し: 円形 5"/>
          <p:cNvSpPr/>
          <p:nvPr/>
        </p:nvSpPr>
        <p:spPr>
          <a:xfrm>
            <a:off x="1568900" y="2058820"/>
            <a:ext cx="2123728" cy="809712"/>
          </a:xfrm>
          <a:prstGeom prst="wedgeEllipseCallout">
            <a:avLst>
              <a:gd name="adj1" fmla="val 58097"/>
              <a:gd name="adj2" fmla="val 27009"/>
            </a:avLst>
          </a:prstGeom>
          <a:solidFill>
            <a:schemeClr val="accent5">
              <a:lumMod val="50000"/>
            </a:schemeClr>
          </a:solidFill>
          <a:ln>
            <a:noFill/>
          </a:ln>
          <a:effectLst>
            <a:outerShdw blurRad="127000" dist="127000" dir="5400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2000" dirty="0" err="1">
                <a:solidFill>
                  <a:srgbClr val="FFC000"/>
                </a:solidFill>
                <a:latin typeface="Comic Sans MS" panose="030F0702030302020204" pitchFamily="66" charset="0"/>
                <a:ea typeface="ＭＳ Ｐゴシック"/>
              </a:rPr>
              <a:t>Ino</a:t>
            </a:r>
            <a:r>
              <a:rPr lang="en-US" altLang="ja-JP" sz="2000" dirty="0">
                <a:solidFill>
                  <a:srgbClr val="FFC000"/>
                </a:solidFill>
                <a:latin typeface="Comic Sans MS" panose="030F0702030302020204" pitchFamily="66" charset="0"/>
                <a:ea typeface="ＭＳ Ｐゴシック"/>
              </a:rPr>
              <a:t>: </a:t>
            </a:r>
            <a:r>
              <a:rPr lang="en-US" altLang="ja-JP" dirty="0">
                <a:solidFill>
                  <a:srgbClr val="FFFFFF"/>
                </a:solidFill>
                <a:latin typeface="Comic Sans MS" panose="030F0702030302020204" pitchFamily="66" charset="0"/>
                <a:ea typeface="ＭＳ Ｐゴシック"/>
              </a:rPr>
              <a:t>No, I will not...</a:t>
            </a:r>
            <a:endParaRPr lang="ja-JP" altLang="en-US" dirty="0">
              <a:solidFill>
                <a:srgbClr val="FFFFFF"/>
              </a:solidFill>
              <a:latin typeface="Comic Sans MS" panose="030F0702030302020204" pitchFamily="66" charset="0"/>
              <a:ea typeface="ＭＳ Ｐゴシック"/>
            </a:endParaRPr>
          </a:p>
        </p:txBody>
      </p:sp>
      <p:sp>
        <p:nvSpPr>
          <p:cNvPr id="7" name="吹き出し: 円形 6"/>
          <p:cNvSpPr/>
          <p:nvPr/>
        </p:nvSpPr>
        <p:spPr>
          <a:xfrm>
            <a:off x="8756888" y="3631219"/>
            <a:ext cx="2765476" cy="1573092"/>
          </a:xfrm>
          <a:prstGeom prst="wedgeEllipseCallout">
            <a:avLst>
              <a:gd name="adj1" fmla="val -70134"/>
              <a:gd name="adj2" fmla="val 44124"/>
            </a:avLst>
          </a:prstGeom>
          <a:solidFill>
            <a:schemeClr val="accent5">
              <a:lumMod val="50000"/>
            </a:schemeClr>
          </a:solidFill>
          <a:ln>
            <a:noFill/>
          </a:ln>
          <a:effectLst>
            <a:outerShdw blurRad="127000" dist="127000" dir="5400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2000" dirty="0" err="1">
                <a:solidFill>
                  <a:srgbClr val="FFC000"/>
                </a:solidFill>
                <a:latin typeface="Comic Sans MS" panose="030F0702030302020204" pitchFamily="66" charset="0"/>
                <a:ea typeface="ＭＳ Ｐゴシック"/>
              </a:rPr>
              <a:t>Ino</a:t>
            </a:r>
            <a:r>
              <a:rPr lang="en-US" altLang="ja-JP" sz="2000" dirty="0">
                <a:solidFill>
                  <a:srgbClr val="FFC000"/>
                </a:solidFill>
                <a:latin typeface="Comic Sans MS" panose="030F0702030302020204" pitchFamily="66" charset="0"/>
                <a:ea typeface="ＭＳ Ｐゴシック"/>
              </a:rPr>
              <a:t>: </a:t>
            </a:r>
            <a:r>
              <a:rPr lang="en-US" altLang="ja-JP" sz="2000" dirty="0">
                <a:solidFill>
                  <a:srgbClr val="FFFFFF"/>
                </a:solidFill>
                <a:latin typeface="Comic Sans MS" panose="030F0702030302020204" pitchFamily="66" charset="0"/>
                <a:ea typeface="ＭＳ Ｐゴシック"/>
              </a:rPr>
              <a:t>I will become a </a:t>
            </a:r>
            <a:r>
              <a:rPr lang="en-US" altLang="ja-JP" sz="2800" dirty="0">
                <a:solidFill>
                  <a:srgbClr val="FFFFFF"/>
                </a:solidFill>
                <a:latin typeface="Comic Sans MS" panose="030F0702030302020204" pitchFamily="66" charset="0"/>
                <a:ea typeface="ＭＳ Ｐゴシック"/>
              </a:rPr>
              <a:t>geodesist!</a:t>
            </a:r>
            <a:endParaRPr lang="ja-JP" altLang="en-US" sz="2000" dirty="0">
              <a:solidFill>
                <a:srgbClr val="FFFFFF"/>
              </a:solidFill>
              <a:latin typeface="Comic Sans MS" panose="030F0702030302020204" pitchFamily="66" charset="0"/>
              <a:ea typeface="ＭＳ Ｐゴシック"/>
            </a:endParaRPr>
          </a:p>
        </p:txBody>
      </p:sp>
      <p:sp>
        <p:nvSpPr>
          <p:cNvPr id="8" name="吹き出し: 円形 7"/>
          <p:cNvSpPr/>
          <p:nvPr/>
        </p:nvSpPr>
        <p:spPr>
          <a:xfrm>
            <a:off x="1463907" y="4719715"/>
            <a:ext cx="2195736" cy="753602"/>
          </a:xfrm>
          <a:prstGeom prst="wedgeEllipseCallout">
            <a:avLst>
              <a:gd name="adj1" fmla="val 65662"/>
              <a:gd name="adj2" fmla="val -77434"/>
            </a:avLst>
          </a:prstGeom>
          <a:solidFill>
            <a:schemeClr val="bg1">
              <a:lumMod val="85000"/>
            </a:schemeClr>
          </a:solidFill>
          <a:ln>
            <a:noFill/>
          </a:ln>
          <a:effectLst>
            <a:outerShdw blurRad="127000" dist="127000" dir="5400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dirty="0">
                <a:solidFill>
                  <a:srgbClr val="FF0000"/>
                </a:solidFill>
                <a:latin typeface="Comic Sans MS" panose="030F0702030302020204" pitchFamily="66" charset="0"/>
                <a:ea typeface="ＭＳ Ｐゴシック"/>
              </a:rPr>
              <a:t>Son: </a:t>
            </a:r>
            <a:r>
              <a:rPr lang="en-US" altLang="ja-JP" dirty="0">
                <a:solidFill>
                  <a:srgbClr val="000000"/>
                </a:solidFill>
                <a:latin typeface="Comic Sans MS" panose="030F0702030302020204" pitchFamily="66" charset="0"/>
                <a:ea typeface="ＭＳ Ｐゴシック"/>
              </a:rPr>
              <a:t>Wait, father!</a:t>
            </a:r>
            <a:endParaRPr lang="ja-JP" altLang="en-US" dirty="0">
              <a:solidFill>
                <a:srgbClr val="000000"/>
              </a:solidFill>
              <a:latin typeface="Comic Sans MS" panose="030F0702030302020204" pitchFamily="66" charset="0"/>
              <a:ea typeface="ＭＳ Ｐゴシック"/>
            </a:endParaRPr>
          </a:p>
        </p:txBody>
      </p:sp>
      <p:sp>
        <p:nvSpPr>
          <p:cNvPr id="9" name="テキスト ボックス 8"/>
          <p:cNvSpPr txBox="1"/>
          <p:nvPr/>
        </p:nvSpPr>
        <p:spPr>
          <a:xfrm>
            <a:off x="1547830" y="98630"/>
            <a:ext cx="2165869" cy="954107"/>
          </a:xfrm>
          <a:prstGeom prst="rect">
            <a:avLst/>
          </a:prstGeom>
          <a:noFill/>
        </p:spPr>
        <p:txBody>
          <a:bodyPr wrap="square" rtlCol="0">
            <a:spAutoFit/>
          </a:bodyPr>
          <a:lstStyle/>
          <a:p>
            <a:pPr algn="ctr">
              <a:defRPr/>
            </a:pPr>
            <a:r>
              <a:rPr lang="en-US" altLang="ja-JP" sz="2800" dirty="0">
                <a:solidFill>
                  <a:srgbClr val="000000"/>
                </a:solidFill>
                <a:latin typeface="Comic Sans MS" pitchFamily="66" charset="0"/>
                <a:ea typeface="小塚ゴシック Pro L" pitchFamily="34" charset="-128"/>
              </a:rPr>
              <a:t>How did it happen?</a:t>
            </a:r>
          </a:p>
        </p:txBody>
      </p:sp>
      <p:sp>
        <p:nvSpPr>
          <p:cNvPr id="10" name="テキスト ボックス 9"/>
          <p:cNvSpPr txBox="1"/>
          <p:nvPr/>
        </p:nvSpPr>
        <p:spPr>
          <a:xfrm>
            <a:off x="5303912" y="15008"/>
            <a:ext cx="1184868" cy="461665"/>
          </a:xfrm>
          <a:prstGeom prst="rect">
            <a:avLst/>
          </a:prstGeom>
          <a:noFill/>
        </p:spPr>
        <p:txBody>
          <a:bodyPr wrap="square" rtlCol="0">
            <a:spAutoFit/>
          </a:bodyPr>
          <a:lstStyle/>
          <a:p>
            <a:pPr algn="ctr">
              <a:defRPr/>
            </a:pPr>
            <a:r>
              <a:rPr lang="en-US" altLang="ja-JP" sz="2400" dirty="0">
                <a:solidFill>
                  <a:srgbClr val="FFC000"/>
                </a:solidFill>
                <a:effectLst>
                  <a:outerShdw blurRad="38100" dist="38100" dir="2700000" algn="tl">
                    <a:srgbClr val="000000">
                      <a:alpha val="43137"/>
                    </a:srgbClr>
                  </a:outerShdw>
                </a:effectLst>
                <a:latin typeface="Comic Sans MS" pitchFamily="66" charset="0"/>
                <a:ea typeface="小塚ゴシック Pro L" pitchFamily="34" charset="-128"/>
              </a:rPr>
              <a:t>T. </a:t>
            </a:r>
            <a:r>
              <a:rPr lang="en-US" altLang="ja-JP" sz="2400" dirty="0" err="1">
                <a:solidFill>
                  <a:srgbClr val="FFC000"/>
                </a:solidFill>
                <a:effectLst>
                  <a:outerShdw blurRad="38100" dist="38100" dir="2700000" algn="tl">
                    <a:srgbClr val="000000">
                      <a:alpha val="43137"/>
                    </a:srgbClr>
                  </a:outerShdw>
                </a:effectLst>
                <a:latin typeface="Comic Sans MS" pitchFamily="66" charset="0"/>
                <a:ea typeface="小塚ゴシック Pro L" pitchFamily="34" charset="-128"/>
              </a:rPr>
              <a:t>Ino</a:t>
            </a:r>
            <a:endParaRPr lang="en-US" altLang="ja-JP" sz="2400" dirty="0">
              <a:solidFill>
                <a:srgbClr val="FFC000"/>
              </a:solidFill>
              <a:effectLst>
                <a:outerShdw blurRad="38100" dist="38100" dir="2700000" algn="tl">
                  <a:srgbClr val="000000">
                    <a:alpha val="43137"/>
                  </a:srgbClr>
                </a:outerShdw>
              </a:effectLst>
              <a:latin typeface="Comic Sans MS" pitchFamily="66" charset="0"/>
              <a:ea typeface="小塚ゴシック Pro L" pitchFamily="34" charset="-128"/>
            </a:endParaRPr>
          </a:p>
        </p:txBody>
      </p:sp>
      <p:sp>
        <p:nvSpPr>
          <p:cNvPr id="11" name="テキスト ボックス 10"/>
          <p:cNvSpPr txBox="1"/>
          <p:nvPr/>
        </p:nvSpPr>
        <p:spPr>
          <a:xfrm>
            <a:off x="6456040" y="447056"/>
            <a:ext cx="824828" cy="461665"/>
          </a:xfrm>
          <a:prstGeom prst="rect">
            <a:avLst/>
          </a:prstGeom>
          <a:noFill/>
        </p:spPr>
        <p:txBody>
          <a:bodyPr wrap="square" rtlCol="0">
            <a:spAutoFit/>
          </a:bodyPr>
          <a:lstStyle/>
          <a:p>
            <a:pPr algn="ctr">
              <a:defRPr/>
            </a:pPr>
            <a:r>
              <a:rPr lang="en-US" altLang="ja-JP" sz="2400" dirty="0">
                <a:solidFill>
                  <a:srgbClr val="FF0000"/>
                </a:solidFill>
                <a:latin typeface="Comic Sans MS" pitchFamily="66" charset="0"/>
                <a:ea typeface="小塚ゴシック Pro L" pitchFamily="34" charset="-128"/>
              </a:rPr>
              <a:t>Son</a:t>
            </a:r>
          </a:p>
        </p:txBody>
      </p:sp>
      <p:sp>
        <p:nvSpPr>
          <p:cNvPr id="12" name="テキスト ボックス 11">
            <a:extLst>
              <a:ext uri="{FF2B5EF4-FFF2-40B4-BE49-F238E27FC236}">
                <a16:creationId xmlns:a16="http://schemas.microsoft.com/office/drawing/2014/main" id="{D77138DC-D973-4222-8A1F-032F01938482}"/>
              </a:ext>
            </a:extLst>
          </p:cNvPr>
          <p:cNvSpPr txBox="1"/>
          <p:nvPr/>
        </p:nvSpPr>
        <p:spPr>
          <a:xfrm>
            <a:off x="8215044" y="129518"/>
            <a:ext cx="3849164" cy="954107"/>
          </a:xfrm>
          <a:prstGeom prst="rect">
            <a:avLst/>
          </a:prstGeom>
          <a:noFill/>
        </p:spPr>
        <p:txBody>
          <a:bodyPr wrap="square" rtlCol="0">
            <a:spAutoFit/>
          </a:bodyPr>
          <a:lstStyle/>
          <a:p>
            <a:pPr algn="ctr">
              <a:defRPr/>
            </a:pPr>
            <a:r>
              <a:rPr lang="en-US" altLang="ja-JP" sz="2800" dirty="0">
                <a:solidFill>
                  <a:srgbClr val="000000"/>
                </a:solidFill>
                <a:latin typeface="HG正楷書体-PRO" panose="03000600000000000000" pitchFamily="66" charset="-128"/>
                <a:ea typeface="HG正楷書体-PRO" panose="03000600000000000000" pitchFamily="66" charset="-128"/>
              </a:rPr>
              <a:t>50</a:t>
            </a:r>
            <a:r>
              <a:rPr lang="ja-JP" altLang="en-US" sz="2800" dirty="0">
                <a:solidFill>
                  <a:srgbClr val="000000"/>
                </a:solidFill>
                <a:latin typeface="HG正楷書体-PRO" panose="03000600000000000000" pitchFamily="66" charset="-128"/>
                <a:ea typeface="HG正楷書体-PRO" panose="03000600000000000000" pitchFamily="66" charset="-128"/>
              </a:rPr>
              <a:t>歳過ぎても測地学者になれる</a:t>
            </a:r>
            <a:endParaRPr lang="en-US" altLang="ja-JP" sz="2800" dirty="0">
              <a:solidFill>
                <a:srgbClr val="000000"/>
              </a:solidFill>
              <a:latin typeface="HG正楷書体-PRO" panose="03000600000000000000" pitchFamily="66" charset="-128"/>
              <a:ea typeface="HG正楷書体-PRO" panose="03000600000000000000" pitchFamily="66" charset="-128"/>
            </a:endParaRPr>
          </a:p>
        </p:txBody>
      </p:sp>
      <p:pic>
        <p:nvPicPr>
          <p:cNvPr id="4" name="オーディオ 3">
            <a:hlinkClick r:id="" action="ppaction://media"/>
            <a:extLst>
              <a:ext uri="{FF2B5EF4-FFF2-40B4-BE49-F238E27FC236}">
                <a16:creationId xmlns:a16="http://schemas.microsoft.com/office/drawing/2014/main" id="{3186BE27-2D48-465A-A605-6C32909330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49524447"/>
      </p:ext>
    </p:extLst>
  </p:cSld>
  <p:clrMapOvr>
    <a:masterClrMapping/>
  </p:clrMapOvr>
  <p:transition spd="med" advTm="3835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764" y="0"/>
            <a:ext cx="7063516" cy="5039830"/>
          </a:xfrm>
          <a:prstGeom prst="rect">
            <a:avLst/>
          </a:prstGeom>
        </p:spPr>
      </p:pic>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l="32611" t="34650" r="27983" b="30695"/>
          <a:stretch/>
        </p:blipFill>
        <p:spPr>
          <a:xfrm>
            <a:off x="8616280" y="2961909"/>
            <a:ext cx="3190436" cy="3631119"/>
          </a:xfrm>
          <a:prstGeom prst="rect">
            <a:avLst/>
          </a:prstGeom>
        </p:spPr>
      </p:pic>
      <p:sp>
        <p:nvSpPr>
          <p:cNvPr id="4" name="楕円 3"/>
          <p:cNvSpPr/>
          <p:nvPr/>
        </p:nvSpPr>
        <p:spPr>
          <a:xfrm>
            <a:off x="8976320" y="5770220"/>
            <a:ext cx="144016" cy="14401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rgbClr val="FF0000"/>
              </a:solidFill>
              <a:latin typeface="Times New Roman"/>
              <a:ea typeface="ＭＳ Ｐゴシック"/>
            </a:endParaRPr>
          </a:p>
        </p:txBody>
      </p:sp>
      <p:sp>
        <p:nvSpPr>
          <p:cNvPr id="5" name="テキスト ボックス 4"/>
          <p:cNvSpPr txBox="1"/>
          <p:nvPr/>
        </p:nvSpPr>
        <p:spPr>
          <a:xfrm>
            <a:off x="7012773" y="5706296"/>
            <a:ext cx="2015295" cy="369332"/>
          </a:xfrm>
          <a:prstGeom prst="rect">
            <a:avLst/>
          </a:prstGeom>
          <a:noFill/>
        </p:spPr>
        <p:txBody>
          <a:bodyPr wrap="none" rtlCol="0">
            <a:spAutoFit/>
          </a:bodyPr>
          <a:lstStyle/>
          <a:p>
            <a:pPr fontAlgn="auto">
              <a:spcBef>
                <a:spcPts val="0"/>
              </a:spcBef>
              <a:spcAft>
                <a:spcPts val="0"/>
              </a:spcAft>
              <a:defRPr/>
            </a:pPr>
            <a:r>
              <a:rPr kumimoji="0" lang="en-US" altLang="ja-JP" kern="0" dirty="0" err="1">
                <a:solidFill>
                  <a:srgbClr val="FF0000"/>
                </a:solidFill>
                <a:latin typeface="Comic Sans MS" panose="030F0702030302020204" pitchFamily="66" charset="0"/>
              </a:rPr>
              <a:t>Dejima</a:t>
            </a:r>
            <a:r>
              <a:rPr kumimoji="0" lang="en-US" altLang="ja-JP" kern="0" dirty="0">
                <a:solidFill>
                  <a:srgbClr val="FF0000"/>
                </a:solidFill>
                <a:latin typeface="Comic Sans MS" panose="030F0702030302020204" pitchFamily="66" charset="0"/>
              </a:rPr>
              <a:t>/Nagasaki</a:t>
            </a:r>
            <a:endParaRPr lang="ja-JP" altLang="en-US" kern="0" dirty="0">
              <a:solidFill>
                <a:srgbClr val="FF0000"/>
              </a:solidFill>
              <a:latin typeface="Comic Sans MS" panose="030F0702030302020204" pitchFamily="66" charset="0"/>
            </a:endParaRPr>
          </a:p>
        </p:txBody>
      </p:sp>
      <p:sp>
        <p:nvSpPr>
          <p:cNvPr id="6" name="円弧 5"/>
          <p:cNvSpPr/>
          <p:nvPr/>
        </p:nvSpPr>
        <p:spPr>
          <a:xfrm>
            <a:off x="2207568" y="1844824"/>
            <a:ext cx="4032448" cy="1872208"/>
          </a:xfrm>
          <a:prstGeom prst="arc">
            <a:avLst>
              <a:gd name="adj1" fmla="val 14316471"/>
              <a:gd name="adj2" fmla="val 21165129"/>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ja-JP" altLang="en-US" kern="0">
              <a:solidFill>
                <a:sysClr val="windowText" lastClr="000000"/>
              </a:solidFill>
              <a:latin typeface="Times New Roman"/>
              <a:ea typeface="ＭＳ Ｐゴシック"/>
            </a:endParaRPr>
          </a:p>
        </p:txBody>
      </p:sp>
      <p:sp>
        <p:nvSpPr>
          <p:cNvPr id="7" name="テキスト ボックス 6"/>
          <p:cNvSpPr txBox="1"/>
          <p:nvPr/>
        </p:nvSpPr>
        <p:spPr>
          <a:xfrm>
            <a:off x="5015881" y="1601500"/>
            <a:ext cx="994183" cy="369332"/>
          </a:xfrm>
          <a:prstGeom prst="rect">
            <a:avLst/>
          </a:prstGeom>
          <a:noFill/>
        </p:spPr>
        <p:txBody>
          <a:bodyPr wrap="none" rtlCol="0">
            <a:spAutoFit/>
          </a:bodyPr>
          <a:lstStyle/>
          <a:p>
            <a:pPr fontAlgn="auto">
              <a:spcBef>
                <a:spcPts val="0"/>
              </a:spcBef>
              <a:spcAft>
                <a:spcPts val="0"/>
              </a:spcAft>
              <a:defRPr/>
            </a:pPr>
            <a:r>
              <a:rPr kumimoji="0" lang="en-US" altLang="ja-JP" kern="0" dirty="0">
                <a:solidFill>
                  <a:srgbClr val="FFFFFF"/>
                </a:solidFill>
                <a:latin typeface="Comic Sans MS" panose="030F0702030302020204" pitchFamily="66" charset="0"/>
              </a:rPr>
              <a:t>~400 m</a:t>
            </a:r>
            <a:endParaRPr lang="ja-JP" altLang="en-US" kern="0" dirty="0">
              <a:solidFill>
                <a:srgbClr val="FFFFFF"/>
              </a:solidFill>
              <a:latin typeface="Comic Sans MS" panose="030F0702030302020204" pitchFamily="66" charset="0"/>
            </a:endParaRPr>
          </a:p>
        </p:txBody>
      </p:sp>
      <p:sp>
        <p:nvSpPr>
          <p:cNvPr id="8" name="テキスト ボックス 7"/>
          <p:cNvSpPr txBox="1"/>
          <p:nvPr/>
        </p:nvSpPr>
        <p:spPr>
          <a:xfrm>
            <a:off x="5592874" y="3150299"/>
            <a:ext cx="853119" cy="369332"/>
          </a:xfrm>
          <a:prstGeom prst="rect">
            <a:avLst/>
          </a:prstGeom>
          <a:noFill/>
        </p:spPr>
        <p:txBody>
          <a:bodyPr wrap="none" rtlCol="0">
            <a:spAutoFit/>
          </a:bodyPr>
          <a:lstStyle/>
          <a:p>
            <a:pPr fontAlgn="auto">
              <a:spcBef>
                <a:spcPts val="0"/>
              </a:spcBef>
              <a:spcAft>
                <a:spcPts val="0"/>
              </a:spcAft>
              <a:defRPr/>
            </a:pPr>
            <a:r>
              <a:rPr kumimoji="0" lang="en-US" altLang="ja-JP" kern="0" dirty="0">
                <a:solidFill>
                  <a:srgbClr val="FFFFFF"/>
                </a:solidFill>
                <a:latin typeface="Comic Sans MS" panose="030F0702030302020204" pitchFamily="66" charset="0"/>
              </a:rPr>
              <a:t>~70 m</a:t>
            </a:r>
            <a:endParaRPr lang="ja-JP" altLang="en-US" kern="0" dirty="0">
              <a:solidFill>
                <a:srgbClr val="FFFFFF"/>
              </a:solidFill>
              <a:latin typeface="Comic Sans MS" panose="030F0702030302020204" pitchFamily="66" charset="0"/>
            </a:endParaRPr>
          </a:p>
        </p:txBody>
      </p:sp>
      <p:cxnSp>
        <p:nvCxnSpPr>
          <p:cNvPr id="10" name="直線矢印コネクタ 9"/>
          <p:cNvCxnSpPr/>
          <p:nvPr/>
        </p:nvCxnSpPr>
        <p:spPr>
          <a:xfrm flipV="1">
            <a:off x="5512972" y="2924944"/>
            <a:ext cx="727045" cy="144016"/>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p:nvPicPr>
        <p:blipFill rotWithShape="1">
          <a:blip r:embed="rId5">
            <a:extLst>
              <a:ext uri="{28A0092B-C50C-407E-A947-70E740481C1C}">
                <a14:useLocalDpi xmlns:a14="http://schemas.microsoft.com/office/drawing/2010/main" val="0"/>
              </a:ext>
            </a:extLst>
          </a:blip>
          <a:srcRect l="53908" t="40909" r="42935" b="53560"/>
          <a:stretch/>
        </p:blipFill>
        <p:spPr>
          <a:xfrm>
            <a:off x="486810" y="4177535"/>
            <a:ext cx="1720758" cy="21509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テキスト ボックス 11"/>
          <p:cNvSpPr txBox="1"/>
          <p:nvPr/>
        </p:nvSpPr>
        <p:spPr>
          <a:xfrm>
            <a:off x="1280563" y="6186352"/>
            <a:ext cx="8424936" cy="584775"/>
          </a:xfrm>
          <a:prstGeom prst="rect">
            <a:avLst/>
          </a:prstGeom>
          <a:noFill/>
        </p:spPr>
        <p:txBody>
          <a:bodyPr wrap="square" rtlCol="0">
            <a:spAutoFit/>
          </a:bodyPr>
          <a:lstStyle/>
          <a:p>
            <a:pPr algn="ctr" fontAlgn="auto">
              <a:spcBef>
                <a:spcPts val="0"/>
              </a:spcBef>
              <a:spcAft>
                <a:spcPts val="0"/>
              </a:spcAft>
              <a:defRPr/>
            </a:pPr>
            <a:r>
              <a:rPr kumimoji="0" lang="ja-JP" altLang="en-US" sz="3200" kern="0" dirty="0">
                <a:solidFill>
                  <a:srgbClr val="000000"/>
                </a:solidFill>
                <a:latin typeface="メイリオ" panose="020B0604030504040204" pitchFamily="50" charset="-128"/>
                <a:ea typeface="メイリオ" panose="020B0604030504040204" pitchFamily="50" charset="-128"/>
              </a:rPr>
              <a:t>長崎・出島：欧州への小さな窓</a:t>
            </a:r>
            <a:endParaRPr kumimoji="0" lang="en-US" altLang="ja-JP" sz="3200" kern="0" dirty="0">
              <a:solidFill>
                <a:srgbClr val="000000"/>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1586797" y="34490"/>
            <a:ext cx="3302507" cy="276999"/>
          </a:xfrm>
          <a:prstGeom prst="rect">
            <a:avLst/>
          </a:prstGeom>
          <a:noFill/>
        </p:spPr>
        <p:txBody>
          <a:bodyPr wrap="none" rtlCol="0">
            <a:spAutoFit/>
          </a:bodyPr>
          <a:lstStyle/>
          <a:p>
            <a:pPr fontAlgn="auto">
              <a:spcBef>
                <a:spcPts val="0"/>
              </a:spcBef>
              <a:spcAft>
                <a:spcPts val="0"/>
              </a:spcAft>
              <a:defRPr/>
            </a:pPr>
            <a:r>
              <a:rPr kumimoji="0" lang="en-US" altLang="ja-JP" sz="1200" kern="0" dirty="0">
                <a:solidFill>
                  <a:srgbClr val="FFFF00"/>
                </a:solidFill>
                <a:latin typeface="Comic Sans MS" panose="030F0702030302020204" pitchFamily="66" charset="0"/>
              </a:rPr>
              <a:t>http://m-mikio.world.coocan.jp/dejima.html</a:t>
            </a:r>
            <a:endParaRPr lang="ja-JP" altLang="en-US" sz="1200" kern="0" dirty="0">
              <a:solidFill>
                <a:srgbClr val="FFFF00"/>
              </a:solidFill>
              <a:latin typeface="Comic Sans MS" panose="030F0702030302020204" pitchFamily="66" charset="0"/>
            </a:endParaRPr>
          </a:p>
        </p:txBody>
      </p:sp>
      <p:sp>
        <p:nvSpPr>
          <p:cNvPr id="14" name="テキスト ボックス 13"/>
          <p:cNvSpPr txBox="1"/>
          <p:nvPr/>
        </p:nvSpPr>
        <p:spPr>
          <a:xfrm>
            <a:off x="3625988" y="1301256"/>
            <a:ext cx="4786888" cy="369332"/>
          </a:xfrm>
          <a:prstGeom prst="rect">
            <a:avLst/>
          </a:prstGeom>
          <a:noFill/>
        </p:spPr>
        <p:txBody>
          <a:bodyPr wrap="none" rtlCol="0">
            <a:spAutoFit/>
          </a:bodyPr>
          <a:lstStyle/>
          <a:p>
            <a:pPr fontAlgn="auto">
              <a:spcBef>
                <a:spcPts val="0"/>
              </a:spcBef>
              <a:spcAft>
                <a:spcPts val="0"/>
              </a:spcAft>
              <a:defRPr/>
            </a:pPr>
            <a:r>
              <a:rPr kumimoji="0" lang="en-US" altLang="ja-JP" kern="0" dirty="0" err="1">
                <a:solidFill>
                  <a:srgbClr val="FFFFFF"/>
                </a:solidFill>
                <a:latin typeface="Comic Sans MS" panose="030F0702030302020204" pitchFamily="66" charset="0"/>
              </a:rPr>
              <a:t>Dejima</a:t>
            </a:r>
            <a:r>
              <a:rPr kumimoji="0" lang="en-US" altLang="ja-JP" kern="0" dirty="0">
                <a:solidFill>
                  <a:srgbClr val="FFFFFF"/>
                </a:solidFill>
                <a:latin typeface="Comic Sans MS" panose="030F0702030302020204" pitchFamily="66" charset="0"/>
              </a:rPr>
              <a:t>: residence of ~15 Dutch merchants</a:t>
            </a:r>
            <a:endParaRPr lang="ja-JP" altLang="en-US" kern="0" dirty="0">
              <a:solidFill>
                <a:srgbClr val="FFFFFF"/>
              </a:solidFill>
              <a:latin typeface="Comic Sans MS" panose="030F0702030302020204" pitchFamily="66" charset="0"/>
            </a:endParaRPr>
          </a:p>
        </p:txBody>
      </p:sp>
      <p:grpSp>
        <p:nvGrpSpPr>
          <p:cNvPr id="16" name="グループ化 15"/>
          <p:cNvGrpSpPr/>
          <p:nvPr/>
        </p:nvGrpSpPr>
        <p:grpSpPr>
          <a:xfrm>
            <a:off x="9728282" y="101947"/>
            <a:ext cx="1696311" cy="2895005"/>
            <a:chOff x="7255208" y="105172"/>
            <a:chExt cx="1696311" cy="2895005"/>
          </a:xfrm>
        </p:grpSpPr>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752" y="105172"/>
              <a:ext cx="1419225" cy="1971675"/>
            </a:xfrm>
            <a:prstGeom prst="rect">
              <a:avLst/>
            </a:prstGeom>
          </p:spPr>
        </p:pic>
        <p:sp>
          <p:nvSpPr>
            <p:cNvPr id="15" name="テキスト ボックス 14"/>
            <p:cNvSpPr txBox="1"/>
            <p:nvPr/>
          </p:nvSpPr>
          <p:spPr>
            <a:xfrm>
              <a:off x="7255208" y="2076847"/>
              <a:ext cx="1696311" cy="923330"/>
            </a:xfrm>
            <a:prstGeom prst="rect">
              <a:avLst/>
            </a:prstGeom>
            <a:noFill/>
          </p:spPr>
          <p:txBody>
            <a:bodyPr wrap="square" rtlCol="0">
              <a:spAutoFit/>
            </a:bodyPr>
            <a:lstStyle/>
            <a:p>
              <a:pPr algn="ctr" fontAlgn="auto">
                <a:spcBef>
                  <a:spcPts val="0"/>
                </a:spcBef>
                <a:spcAft>
                  <a:spcPts val="0"/>
                </a:spcAft>
                <a:defRPr/>
              </a:pPr>
              <a:r>
                <a:rPr kumimoji="0" lang="ja-JP" altLang="ja-JP" b="1" kern="0" dirty="0">
                  <a:solidFill>
                    <a:sysClr val="windowText" lastClr="000000"/>
                  </a:solidFill>
                  <a:latin typeface="Times New Roman"/>
                </a:rPr>
                <a:t>Vereenigde Oostindische Compagnie</a:t>
              </a:r>
              <a:endParaRPr lang="ja-JP" altLang="en-US" kern="0" dirty="0">
                <a:solidFill>
                  <a:sysClr val="windowText" lastClr="000000"/>
                </a:solidFill>
                <a:latin typeface="Times New Roman"/>
              </a:endParaRPr>
            </a:p>
          </p:txBody>
        </p:sp>
      </p:grpSp>
      <p:pic>
        <p:nvPicPr>
          <p:cNvPr id="17" name="オーディオ 16">
            <a:hlinkClick r:id="" action="ppaction://media"/>
            <a:extLst>
              <a:ext uri="{FF2B5EF4-FFF2-40B4-BE49-F238E27FC236}">
                <a16:creationId xmlns:a16="http://schemas.microsoft.com/office/drawing/2014/main" id="{3063883B-0CC4-42D6-A2E2-16FFA47BE2D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84057516"/>
      </p:ext>
    </p:extLst>
  </p:cSld>
  <p:clrMapOvr>
    <a:masterClrMapping/>
  </p:clrMapOvr>
  <mc:AlternateContent xmlns:mc="http://schemas.openxmlformats.org/markup-compatibility/2006" xmlns:p14="http://schemas.microsoft.com/office/powerpoint/2010/main">
    <mc:Choice Requires="p14">
      <p:transition spd="med" p14:dur="700" advTm="45197">
        <p:fade/>
      </p:transition>
    </mc:Choice>
    <mc:Fallback xmlns="">
      <p:transition spd="med" advTm="45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91056" y="2060575"/>
            <a:ext cx="7949612" cy="3108543"/>
          </a:xfrm>
          <a:prstGeom prst="rect">
            <a:avLst/>
          </a:prstGeom>
          <a:noFill/>
          <a:ln w="9525">
            <a:noFill/>
            <a:miter lim="800000"/>
            <a:headEnd/>
            <a:tailEnd/>
          </a:ln>
        </p:spPr>
        <p:txBody>
          <a:bodyPr wrap="none">
            <a:spAutoFit/>
          </a:bodyPr>
          <a:lstStyle/>
          <a:p>
            <a:pPr algn="ctr"/>
            <a:r>
              <a:rPr lang="ja-JP" altLang="en-US" sz="3200" dirty="0">
                <a:solidFill>
                  <a:srgbClr val="CCCCFF"/>
                </a:solidFill>
                <a:latin typeface="HGP教科書体" panose="02020600000000000000" pitchFamily="18" charset="-128"/>
                <a:ea typeface="HGP教科書体" panose="02020600000000000000" pitchFamily="18" charset="-128"/>
              </a:rPr>
              <a:t>講義のページ</a:t>
            </a:r>
          </a:p>
          <a:p>
            <a:pPr algn="ctr"/>
            <a:endParaRPr lang="ja-JP" altLang="en-US" sz="3200" dirty="0">
              <a:solidFill>
                <a:srgbClr val="CCCCFF"/>
              </a:solidFill>
              <a:latin typeface="HGP正楷書体" pitchFamily="66" charset="-128"/>
              <a:ea typeface="HGP正楷書体" pitchFamily="66" charset="-128"/>
            </a:endParaRPr>
          </a:p>
          <a:p>
            <a:pPr algn="ctr"/>
            <a:r>
              <a:rPr lang="en-US" altLang="ja-JP" sz="2400" dirty="0">
                <a:solidFill>
                  <a:schemeClr val="folHlink"/>
                </a:solidFill>
                <a:latin typeface="Comic Sans MS" pitchFamily="66" charset="0"/>
                <a:ea typeface="HGP正楷書体" pitchFamily="66" charset="-128"/>
                <a:hlinkClick r:id="rId4"/>
              </a:rPr>
              <a:t>http://www.ep.sci.hokudai.ac.jp/~heki/phys_inter.htm</a:t>
            </a:r>
            <a:endParaRPr lang="en-US" altLang="ja-JP" sz="2400" dirty="0">
              <a:solidFill>
                <a:schemeClr val="folHlink"/>
              </a:solidFill>
              <a:latin typeface="Comic Sans MS" pitchFamily="66" charset="0"/>
              <a:ea typeface="HGP正楷書体" pitchFamily="66" charset="-128"/>
            </a:endParaRPr>
          </a:p>
          <a:p>
            <a:pPr algn="ctr"/>
            <a:endParaRPr lang="en-US" altLang="ja-JP" sz="2400" dirty="0">
              <a:solidFill>
                <a:schemeClr val="folHlink"/>
              </a:solidFill>
              <a:latin typeface="Comic Sans MS" pitchFamily="66" charset="0"/>
              <a:ea typeface="HGP正楷書体" pitchFamily="66" charset="-128"/>
            </a:endParaRPr>
          </a:p>
          <a:p>
            <a:pPr algn="ctr"/>
            <a:r>
              <a:rPr lang="en-US" altLang="ja-JP" sz="2800" dirty="0">
                <a:solidFill>
                  <a:schemeClr val="folHlink"/>
                </a:solidFill>
                <a:latin typeface="HGP教科書体" panose="02020600000000000000" pitchFamily="18" charset="-128"/>
                <a:ea typeface="HGP教科書体" panose="02020600000000000000" pitchFamily="18" charset="-128"/>
              </a:rPr>
              <a:t>Homepage </a:t>
            </a:r>
            <a:r>
              <a:rPr lang="ja-JP" altLang="en-US" sz="2800" dirty="0">
                <a:solidFill>
                  <a:schemeClr val="folHlink"/>
                </a:solidFill>
                <a:latin typeface="HGP教科書体" panose="02020600000000000000" pitchFamily="18" charset="-128"/>
                <a:ea typeface="HGP教科書体" panose="02020600000000000000" pitchFamily="18" charset="-128"/>
              </a:rPr>
              <a:t>からたどっても</a:t>
            </a:r>
            <a:r>
              <a:rPr lang="en-US" altLang="ja-JP" sz="2800" dirty="0">
                <a:solidFill>
                  <a:schemeClr val="folHlink"/>
                </a:solidFill>
                <a:latin typeface="HGP教科書体" panose="02020600000000000000" pitchFamily="18" charset="-128"/>
                <a:ea typeface="HGP教科書体" panose="02020600000000000000" pitchFamily="18" charset="-128"/>
              </a:rPr>
              <a:t>OK</a:t>
            </a:r>
          </a:p>
          <a:p>
            <a:pPr algn="ctr"/>
            <a:r>
              <a:rPr lang="ja-JP" altLang="en-US" sz="2800" dirty="0">
                <a:solidFill>
                  <a:schemeClr val="folHlink"/>
                </a:solidFill>
                <a:latin typeface="HGP教科書体" panose="02020600000000000000" pitchFamily="18" charset="-128"/>
                <a:ea typeface="HGP教科書体" panose="02020600000000000000" pitchFamily="18" charset="-128"/>
              </a:rPr>
              <a:t>「地球内部物理学」でググれば上位に登場</a:t>
            </a:r>
            <a:endParaRPr lang="en-US" altLang="ja-JP" sz="2800" dirty="0">
              <a:solidFill>
                <a:schemeClr val="folHlink"/>
              </a:solidFill>
              <a:latin typeface="HGP教科書体" panose="02020600000000000000" pitchFamily="18" charset="-128"/>
              <a:ea typeface="HGP教科書体" panose="02020600000000000000" pitchFamily="18" charset="-128"/>
            </a:endParaRPr>
          </a:p>
          <a:p>
            <a:pPr algn="ctr"/>
            <a:r>
              <a:rPr lang="ja-JP" altLang="en-US" sz="2800" dirty="0">
                <a:solidFill>
                  <a:srgbClr val="CCCCFF"/>
                </a:solidFill>
                <a:latin typeface="HGP正楷書体" pitchFamily="66" charset="-128"/>
                <a:ea typeface="HGP正楷書体" pitchFamily="66" charset="-128"/>
              </a:rPr>
              <a:t>　　</a:t>
            </a:r>
            <a:endParaRPr lang="ja-JP" altLang="en-US" sz="2800" dirty="0">
              <a:solidFill>
                <a:schemeClr val="folHlink"/>
              </a:solidFill>
              <a:latin typeface="HGP正楷書体" pitchFamily="66" charset="-128"/>
              <a:ea typeface="HGP正楷書体" pitchFamily="66" charset="-128"/>
            </a:endParaRPr>
          </a:p>
        </p:txBody>
      </p:sp>
      <p:pic>
        <p:nvPicPr>
          <p:cNvPr id="2" name="オーディオ 1">
            <a:hlinkClick r:id="" action="ppaction://media"/>
            <a:extLst>
              <a:ext uri="{FF2B5EF4-FFF2-40B4-BE49-F238E27FC236}">
                <a16:creationId xmlns:a16="http://schemas.microsoft.com/office/drawing/2014/main" id="{B5D3AC0A-AFD4-4ECF-BF5A-A89DC2387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4159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6" x="11979275" y="3625850"/>
          <p14:tracePt t="163" x="11885613" y="3657600"/>
          <p14:tracePt t="171" x="11736388" y="3711575"/>
          <p14:tracePt t="180" x="11609388" y="3751263"/>
          <p14:tracePt t="188" x="11444288" y="3806825"/>
          <p14:tracePt t="198" x="11217275" y="3868738"/>
          <p14:tracePt t="203" x="11060113" y="3908425"/>
          <p14:tracePt t="213" x="10893425" y="3963988"/>
          <p14:tracePt t="219" x="10768013" y="4003675"/>
          <p14:tracePt t="230" x="10658475" y="4027488"/>
          <p14:tracePt t="236" x="10602913" y="4049713"/>
          <p14:tracePt t="244" x="10563225" y="4057650"/>
          <p14:tracePt t="251" x="10547350" y="4065588"/>
          <p14:tracePt t="260" x="10533063" y="4073525"/>
          <p14:tracePt t="268" x="10517188" y="4081463"/>
          <p14:tracePt t="275" x="10509250" y="4089400"/>
          <p14:tracePt t="283" x="10501313" y="4105275"/>
          <p14:tracePt t="292" x="10493375" y="4121150"/>
          <p14:tracePt t="300" x="10485438" y="4144963"/>
          <p14:tracePt t="308" x="10485438" y="4160838"/>
          <p14:tracePt t="316" x="10485438" y="4184650"/>
          <p14:tracePt t="325" x="10485438" y="4200525"/>
          <p14:tracePt t="332" x="10485438" y="4206875"/>
          <p14:tracePt t="340" x="10493375" y="4222750"/>
          <p14:tracePt t="348" x="10501313" y="4238625"/>
          <p14:tracePt t="356" x="10517188" y="4254500"/>
          <p14:tracePt t="363" x="10525125" y="4270375"/>
          <p14:tracePt t="372" x="10547350" y="4294188"/>
          <p14:tracePt t="380" x="10563225" y="4310063"/>
          <p14:tracePt t="388" x="10579100" y="4325938"/>
          <p14:tracePt t="395" x="10594975" y="4333875"/>
          <p14:tracePt t="403" x="10610850" y="4341813"/>
          <p14:tracePt t="412" x="10626725" y="4349750"/>
          <p14:tracePt t="420" x="10634663" y="4349750"/>
          <p14:tracePt t="429" x="10642600" y="4357688"/>
          <p14:tracePt t="468" x="10650538" y="4357688"/>
          <p14:tracePt t="33989" x="10233025" y="4302125"/>
          <p14:tracePt t="33997" x="9431338" y="4254500"/>
          <p14:tracePt t="34005" x="8440738" y="4230688"/>
          <p14:tracePt t="34013" x="7315200" y="4176713"/>
          <p14:tracePt t="34021" x="6394450" y="4176713"/>
          <p14:tracePt t="34029" x="6002338" y="4192588"/>
          <p14:tracePt t="34037" x="5994400" y="4192588"/>
          <p14:tracePt t="34051" x="5994400" y="4200525"/>
          <p14:tracePt t="34076" x="6002338" y="4200525"/>
          <p14:tracePt t="34108" x="6024563" y="4206875"/>
          <p14:tracePt t="34116" x="6032500" y="4206875"/>
          <p14:tracePt t="34125" x="6048375" y="4206875"/>
          <p14:tracePt t="34134" x="6072188" y="4206875"/>
          <p14:tracePt t="34141" x="6103938" y="4206875"/>
          <p14:tracePt t="34150" x="6189663" y="4192588"/>
          <p14:tracePt t="34157" x="6324600" y="4184650"/>
          <p14:tracePt t="34165" x="6481763" y="4160838"/>
          <p14:tracePt t="34173" x="6702425" y="4129088"/>
          <p14:tracePt t="34181" x="6953250" y="4073525"/>
          <p14:tracePt t="34188" x="7267575" y="4003675"/>
          <p14:tracePt t="34196" x="7597775" y="3963988"/>
          <p14:tracePt t="34203" x="8031163" y="3924300"/>
          <p14:tracePt t="34212" x="8424863" y="3884613"/>
          <p14:tracePt t="34220" x="8809038" y="3884613"/>
          <p14:tracePt t="34228" x="9132888" y="3884613"/>
          <p14:tracePt t="34236" x="9391650" y="3884613"/>
          <p14:tracePt t="34244" x="9588500" y="3884613"/>
          <p14:tracePt t="34252" x="9753600" y="3884613"/>
          <p14:tracePt t="34260" x="9855200" y="3892550"/>
          <p14:tracePt t="34267" x="9918700" y="3900488"/>
          <p14:tracePt t="34275" x="9942513" y="3900488"/>
          <p14:tracePt t="34284" x="9950450" y="3900488"/>
          <p14:tracePt t="34292" x="9950450" y="3908425"/>
          <p14:tracePt t="34373" x="9958388" y="3908425"/>
          <p14:tracePt t="34381" x="9974263" y="3908425"/>
          <p14:tracePt t="34388" x="9990138" y="3908425"/>
          <p14:tracePt t="34396" x="10013950" y="3908425"/>
          <p14:tracePt t="34404" x="10028238" y="3908425"/>
          <p14:tracePt t="34412" x="10044113" y="3908425"/>
          <p14:tracePt t="34420" x="10052050" y="3908425"/>
          <p14:tracePt t="34436" x="10059988" y="3908425"/>
          <p14:tracePt t="35892" x="10059988" y="3916363"/>
          <p14:tracePt t="35959" x="10059988" y="3924300"/>
          <p14:tracePt t="36085" x="10075863" y="3908425"/>
          <p14:tracePt t="36093" x="10083800" y="3908425"/>
          <p14:tracePt t="36774" x="10091738" y="3908425"/>
          <p14:tracePt t="36781" x="10099675" y="3908425"/>
          <p14:tracePt t="36789" x="10115550" y="3908425"/>
          <p14:tracePt t="36796" x="10131425" y="3908425"/>
          <p14:tracePt t="36804" x="10147300" y="3908425"/>
          <p14:tracePt t="36812" x="10193338" y="3908425"/>
          <p14:tracePt t="36819" x="10256838" y="3908425"/>
          <p14:tracePt t="36829" x="10304463" y="3908425"/>
          <p14:tracePt t="36836" x="10352088" y="3908425"/>
          <p14:tracePt t="36844" x="10390188" y="3908425"/>
          <p14:tracePt t="36852" x="10461625" y="3908425"/>
          <p14:tracePt t="36860" x="10525125" y="3908425"/>
          <p14:tracePt t="36868" x="10587038" y="3908425"/>
          <p14:tracePt t="36876" x="10634663" y="3908425"/>
          <p14:tracePt t="36900" x="10720388" y="3908425"/>
          <p14:tracePt t="36909" x="10736263" y="3908425"/>
          <p14:tracePt t="36916" x="10744200" y="3908425"/>
          <p14:tracePt t="37021" x="10728325" y="3908425"/>
          <p14:tracePt t="37030" x="10720388" y="3908425"/>
          <p14:tracePt t="37037" x="10712450" y="3908425"/>
          <p14:tracePt t="37043" x="10706100" y="3908425"/>
          <p14:tracePt t="37051" x="10690225" y="3908425"/>
          <p14:tracePt t="37060" x="10682288" y="3908425"/>
          <p14:tracePt t="37068" x="10666413" y="3908425"/>
          <p14:tracePt t="37075" x="10658475" y="3908425"/>
          <p14:tracePt t="37092" x="10650538" y="3908425"/>
          <p14:tracePt t="37100" x="10642600" y="3908425"/>
          <p14:tracePt t="37108" x="10634663" y="3908425"/>
          <p14:tracePt t="38177" x="10634663" y="3900488"/>
          <p14:tracePt t="38187" x="10634663" y="3892550"/>
          <p14:tracePt t="38196" x="10634663" y="3884613"/>
          <p14:tracePt t="38203" x="10642600" y="3876675"/>
          <p14:tracePt t="38220" x="10650538" y="3868738"/>
          <p14:tracePt t="38237" x="10650538" y="3860800"/>
          <p14:tracePt t="38284" x="10658475" y="3860800"/>
          <p14:tracePt t="38293" x="10658475" y="3854450"/>
          <p14:tracePt t="38308" x="10666413" y="3838575"/>
          <p14:tracePt t="38323" x="10674350" y="3830638"/>
          <p14:tracePt t="38331" x="10674350" y="3822700"/>
          <p14:tracePt t="38396" x="10674350" y="3814763"/>
          <p14:tracePt t="39494" x="10682288" y="3814763"/>
          <p14:tracePt t="39502" x="10712450" y="3814763"/>
          <p14:tracePt t="39509" x="10760075" y="3814763"/>
          <p14:tracePt t="39518" x="10823575" y="3814763"/>
          <p14:tracePt t="39525" x="10933113" y="3806825"/>
          <p14:tracePt t="39535" x="11106150" y="3806825"/>
          <p14:tracePt t="39540" x="11263313" y="3806825"/>
          <p14:tracePt t="39547" x="11420475" y="3790950"/>
          <p14:tracePt t="39555" x="11563350" y="3790950"/>
          <p14:tracePt t="39565" x="11728450" y="3790950"/>
          <p14:tracePt t="39573" x="11885613" y="3790950"/>
          <p14:tracePt t="39579" x="12026900" y="3798888"/>
          <p14:tracePt t="39588" x="12120563" y="379888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864" y="1290982"/>
            <a:ext cx="3024336" cy="5317791"/>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0847" y="2196475"/>
            <a:ext cx="2833464" cy="3782674"/>
          </a:xfrm>
          <a:prstGeom prst="rect">
            <a:avLst/>
          </a:prstGeom>
        </p:spPr>
      </p:pic>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123" y="1185520"/>
            <a:ext cx="2716421" cy="3861845"/>
          </a:xfrm>
          <a:prstGeom prst="rect">
            <a:avLst/>
          </a:prstGeom>
        </p:spPr>
      </p:pic>
      <p:sp>
        <p:nvSpPr>
          <p:cNvPr id="5" name="テキスト ボックス 4"/>
          <p:cNvSpPr txBox="1"/>
          <p:nvPr/>
        </p:nvSpPr>
        <p:spPr>
          <a:xfrm>
            <a:off x="2033600" y="6047362"/>
            <a:ext cx="2367956" cy="646331"/>
          </a:xfrm>
          <a:prstGeom prst="rect">
            <a:avLst/>
          </a:prstGeom>
          <a:noFill/>
        </p:spPr>
        <p:txBody>
          <a:bodyPr wrap="none" rtlCol="0">
            <a:spAutoFit/>
          </a:bodyPr>
          <a:lstStyle/>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Original in French</a:t>
            </a:r>
          </a:p>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a:t>
            </a:r>
            <a:r>
              <a:rPr kumimoji="0" lang="en-US" altLang="ja-JP" kern="0" dirty="0" err="1">
                <a:solidFill>
                  <a:sysClr val="windowText" lastClr="000000"/>
                </a:solidFill>
                <a:latin typeface="Comic Sans MS" panose="030F0702030302020204" pitchFamily="66" charset="0"/>
              </a:rPr>
              <a:t>Astronomie</a:t>
            </a:r>
            <a:r>
              <a:rPr kumimoji="0" lang="en-US" altLang="ja-JP" kern="0" dirty="0">
                <a:solidFill>
                  <a:sysClr val="windowText" lastClr="000000"/>
                </a:solidFill>
                <a:latin typeface="Comic Sans MS" panose="030F0702030302020204" pitchFamily="66" charset="0"/>
              </a:rPr>
              <a:t>” (1764)</a:t>
            </a:r>
          </a:p>
        </p:txBody>
      </p:sp>
      <p:sp>
        <p:nvSpPr>
          <p:cNvPr id="6" name="テキスト ボックス 5"/>
          <p:cNvSpPr txBox="1"/>
          <p:nvPr/>
        </p:nvSpPr>
        <p:spPr>
          <a:xfrm>
            <a:off x="8436789" y="288194"/>
            <a:ext cx="2420855" cy="646331"/>
          </a:xfrm>
          <a:prstGeom prst="rect">
            <a:avLst/>
          </a:prstGeom>
          <a:noFill/>
        </p:spPr>
        <p:txBody>
          <a:bodyPr wrap="none" rtlCol="0">
            <a:spAutoFit/>
          </a:bodyPr>
          <a:lstStyle/>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Japanese translation</a:t>
            </a:r>
          </a:p>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Y. Takahashi et al.</a:t>
            </a:r>
            <a:endParaRPr lang="ja-JP" altLang="en-US" kern="0" dirty="0">
              <a:solidFill>
                <a:sysClr val="windowText" lastClr="000000"/>
              </a:solidFill>
              <a:latin typeface="Comic Sans MS" panose="030F0702030302020204" pitchFamily="66" charset="0"/>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9499" y="4686146"/>
            <a:ext cx="1568396" cy="2007547"/>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779" y="476672"/>
            <a:ext cx="1965319" cy="2067579"/>
          </a:xfrm>
          <a:prstGeom prst="rect">
            <a:avLst/>
          </a:prstGeom>
          <a:ln>
            <a:noFill/>
          </a:ln>
          <a:effectLst>
            <a:outerShdw blurRad="292100" dist="139700" dir="2700000" algn="tl" rotWithShape="0">
              <a:srgbClr val="333333">
                <a:alpha val="65000"/>
              </a:srgbClr>
            </a:outerShdw>
          </a:effectLst>
        </p:spPr>
      </p:pic>
      <p:sp>
        <p:nvSpPr>
          <p:cNvPr id="13" name="テキスト ボックス 12"/>
          <p:cNvSpPr txBox="1"/>
          <p:nvPr/>
        </p:nvSpPr>
        <p:spPr>
          <a:xfrm>
            <a:off x="350863" y="1941717"/>
            <a:ext cx="2169393" cy="584775"/>
          </a:xfrm>
          <a:prstGeom prst="rect">
            <a:avLst/>
          </a:prstGeom>
          <a:noFill/>
        </p:spPr>
        <p:txBody>
          <a:bodyPr wrap="square" rtlCol="0">
            <a:spAutoFit/>
          </a:bodyPr>
          <a:lstStyle/>
          <a:p>
            <a:pPr algn="ctr" fontAlgn="auto">
              <a:spcBef>
                <a:spcPts val="0"/>
              </a:spcBef>
              <a:spcAft>
                <a:spcPts val="0"/>
              </a:spcAft>
              <a:defRPr/>
            </a:pPr>
            <a:r>
              <a:rPr kumimoji="0" lang="fr-FR" altLang="ja-JP" sz="1600" kern="0" dirty="0">
                <a:solidFill>
                  <a:srgbClr val="FFFFFF"/>
                </a:solidFill>
                <a:latin typeface="Comic Sans MS" panose="030F0702030302020204" pitchFamily="66" charset="0"/>
              </a:rPr>
              <a:t>De La Lande</a:t>
            </a:r>
          </a:p>
          <a:p>
            <a:pPr algn="ctr" fontAlgn="auto">
              <a:spcBef>
                <a:spcPts val="0"/>
              </a:spcBef>
              <a:spcAft>
                <a:spcPts val="0"/>
              </a:spcAft>
              <a:defRPr/>
            </a:pPr>
            <a:r>
              <a:rPr kumimoji="0" lang="ja-JP" altLang="fr-FR" sz="1600" kern="0" dirty="0">
                <a:solidFill>
                  <a:srgbClr val="FFFFFF"/>
                </a:solidFill>
                <a:latin typeface="Comic Sans MS" panose="030F0702030302020204" pitchFamily="66" charset="0"/>
              </a:rPr>
              <a:t>（</a:t>
            </a:r>
            <a:r>
              <a:rPr kumimoji="0" lang="fr-FR" altLang="ja-JP" sz="1600" kern="0" dirty="0">
                <a:solidFill>
                  <a:srgbClr val="FFFFFF"/>
                </a:solidFill>
                <a:latin typeface="Comic Sans MS" panose="030F0702030302020204" pitchFamily="66" charset="0"/>
              </a:rPr>
              <a:t>1732-1807</a:t>
            </a:r>
            <a:r>
              <a:rPr kumimoji="0" lang="ja-JP" altLang="fr-FR" sz="1600" kern="0" dirty="0">
                <a:solidFill>
                  <a:srgbClr val="FFFFFF"/>
                </a:solidFill>
                <a:latin typeface="Comic Sans MS" panose="030F0702030302020204" pitchFamily="66" charset="0"/>
              </a:rPr>
              <a:t>）</a:t>
            </a:r>
            <a:endParaRPr lang="ja-JP" altLang="en-US" sz="1600" kern="0" dirty="0">
              <a:solidFill>
                <a:srgbClr val="FFFFFF"/>
              </a:solidFill>
              <a:latin typeface="Comic Sans MS" panose="030F0702030302020204" pitchFamily="66" charset="0"/>
            </a:endParaRPr>
          </a:p>
        </p:txBody>
      </p:sp>
      <p:sp>
        <p:nvSpPr>
          <p:cNvPr id="14" name="テキスト ボックス 13"/>
          <p:cNvSpPr txBox="1"/>
          <p:nvPr/>
        </p:nvSpPr>
        <p:spPr>
          <a:xfrm>
            <a:off x="7968208" y="1311688"/>
            <a:ext cx="1046440" cy="3073388"/>
          </a:xfrm>
          <a:prstGeom prst="rect">
            <a:avLst/>
          </a:prstGeom>
          <a:noFill/>
        </p:spPr>
        <p:txBody>
          <a:bodyPr vert="eaVert" wrap="square" rtlCol="0">
            <a:spAutoFit/>
          </a:bodyPr>
          <a:lstStyle/>
          <a:p>
            <a:pPr fontAlgn="auto">
              <a:spcBef>
                <a:spcPts val="0"/>
              </a:spcBef>
              <a:spcAft>
                <a:spcPts val="0"/>
              </a:spcAft>
              <a:defRPr/>
            </a:pPr>
            <a:r>
              <a:rPr kumimoji="0" lang="ja-JP" altLang="en-US" sz="2000" kern="0" dirty="0">
                <a:solidFill>
                  <a:srgbClr val="FFFFFF"/>
                </a:solidFill>
                <a:latin typeface="HGP教科書体" panose="02020600000000000000" pitchFamily="18" charset="-128"/>
                <a:ea typeface="HGP教科書体" panose="02020600000000000000" pitchFamily="18" charset="-128"/>
              </a:rPr>
              <a:t>ラランデ暦書 </a:t>
            </a:r>
            <a:endParaRPr kumimoji="0" lang="en-US" altLang="ja-JP" sz="2000" kern="0" dirty="0">
              <a:solidFill>
                <a:srgbClr val="FFFFFF"/>
              </a:solidFill>
              <a:latin typeface="HGP教科書体" panose="02020600000000000000" pitchFamily="18" charset="-128"/>
              <a:ea typeface="HGP教科書体" panose="02020600000000000000" pitchFamily="18" charset="-128"/>
            </a:endParaRPr>
          </a:p>
          <a:p>
            <a:pPr fontAlgn="auto">
              <a:spcBef>
                <a:spcPts val="0"/>
              </a:spcBef>
              <a:spcAft>
                <a:spcPts val="0"/>
              </a:spcAft>
              <a:defRPr/>
            </a:pPr>
            <a:r>
              <a:rPr kumimoji="0" lang="ja-JP" altLang="en-US" kern="0" dirty="0">
                <a:solidFill>
                  <a:srgbClr val="FFFFFF"/>
                </a:solidFill>
                <a:latin typeface="HGP教科書体" panose="02020600000000000000" pitchFamily="18" charset="-128"/>
                <a:ea typeface="HGP教科書体" panose="02020600000000000000" pitchFamily="18" charset="-128"/>
              </a:rPr>
              <a:t> 高橋至時、間重富、渋川景佑</a:t>
            </a:r>
          </a:p>
          <a:p>
            <a:pPr fontAlgn="auto">
              <a:spcBef>
                <a:spcPts val="0"/>
              </a:spcBef>
              <a:spcAft>
                <a:spcPts val="0"/>
              </a:spcAft>
              <a:defRPr/>
            </a:pPr>
            <a:endParaRPr lang="ja-JP" altLang="en-US" kern="0" dirty="0">
              <a:solidFill>
                <a:srgbClr val="FFFFFF"/>
              </a:solidFill>
              <a:latin typeface="HGP教科書体" panose="02020600000000000000" pitchFamily="18" charset="-128"/>
              <a:ea typeface="HGP教科書体" panose="02020600000000000000" pitchFamily="18" charset="-128"/>
            </a:endParaRPr>
          </a:p>
        </p:txBody>
      </p:sp>
      <p:sp>
        <p:nvSpPr>
          <p:cNvPr id="15" name="テキスト ボックス 14"/>
          <p:cNvSpPr txBox="1"/>
          <p:nvPr/>
        </p:nvSpPr>
        <p:spPr>
          <a:xfrm>
            <a:off x="4703919" y="265824"/>
            <a:ext cx="3408305" cy="923330"/>
          </a:xfrm>
          <a:prstGeom prst="rect">
            <a:avLst/>
          </a:prstGeom>
          <a:noFill/>
        </p:spPr>
        <p:txBody>
          <a:bodyPr wrap="none" rtlCol="0">
            <a:spAutoFit/>
          </a:bodyPr>
          <a:lstStyle/>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Dutch translation</a:t>
            </a:r>
          </a:p>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a:t>
            </a:r>
            <a:r>
              <a:rPr kumimoji="0" lang="en-US" altLang="ja-JP" kern="0" dirty="0" err="1">
                <a:solidFill>
                  <a:sysClr val="windowText" lastClr="000000"/>
                </a:solidFill>
                <a:latin typeface="Comic Sans MS" panose="030F0702030302020204" pitchFamily="66" charset="0"/>
              </a:rPr>
              <a:t>Astronomia</a:t>
            </a:r>
            <a:r>
              <a:rPr kumimoji="0" lang="en-US" altLang="ja-JP" kern="0" dirty="0">
                <a:solidFill>
                  <a:sysClr val="windowText" lastClr="000000"/>
                </a:solidFill>
                <a:latin typeface="Comic Sans MS" panose="030F0702030302020204" pitchFamily="66" charset="0"/>
              </a:rPr>
              <a:t> of </a:t>
            </a:r>
            <a:r>
              <a:rPr kumimoji="0" lang="en-US" altLang="ja-JP" kern="0" dirty="0" err="1">
                <a:solidFill>
                  <a:sysClr val="windowText" lastClr="000000"/>
                </a:solidFill>
                <a:latin typeface="Comic Sans MS" panose="030F0702030302020204" pitchFamily="66" charset="0"/>
              </a:rPr>
              <a:t>Sterrekunde</a:t>
            </a:r>
            <a:r>
              <a:rPr kumimoji="0" lang="en-US" altLang="ja-JP" kern="0" dirty="0">
                <a:solidFill>
                  <a:sysClr val="windowText" lastClr="000000"/>
                </a:solidFill>
                <a:latin typeface="Comic Sans MS" panose="030F0702030302020204" pitchFamily="66" charset="0"/>
              </a:rPr>
              <a:t>” </a:t>
            </a:r>
          </a:p>
          <a:p>
            <a:pPr algn="ctr" fontAlgn="auto">
              <a:spcBef>
                <a:spcPts val="0"/>
              </a:spcBef>
              <a:spcAft>
                <a:spcPts val="0"/>
              </a:spcAft>
              <a:defRPr/>
            </a:pPr>
            <a:r>
              <a:rPr kumimoji="0" lang="en-US" altLang="ja-JP" kern="0" dirty="0">
                <a:solidFill>
                  <a:sysClr val="windowText" lastClr="000000"/>
                </a:solidFill>
                <a:latin typeface="Comic Sans MS" panose="030F0702030302020204" pitchFamily="66" charset="0"/>
              </a:rPr>
              <a:t>A. B. </a:t>
            </a:r>
            <a:r>
              <a:rPr kumimoji="0" lang="en-US" altLang="ja-JP" kern="0" dirty="0" err="1">
                <a:solidFill>
                  <a:sysClr val="windowText" lastClr="000000"/>
                </a:solidFill>
                <a:latin typeface="Comic Sans MS" panose="030F0702030302020204" pitchFamily="66" charset="0"/>
              </a:rPr>
              <a:t>Strabbe</a:t>
            </a:r>
            <a:endParaRPr lang="ja-JP" altLang="en-US" kern="0" dirty="0">
              <a:solidFill>
                <a:sysClr val="windowText" lastClr="000000"/>
              </a:solidFill>
              <a:latin typeface="Comic Sans MS" panose="030F0702030302020204" pitchFamily="66" charset="0"/>
            </a:endParaRPr>
          </a:p>
        </p:txBody>
      </p:sp>
      <p:pic>
        <p:nvPicPr>
          <p:cNvPr id="7" name="オーディオ 6">
            <a:hlinkClick r:id="" action="ppaction://media"/>
            <a:extLst>
              <a:ext uri="{FF2B5EF4-FFF2-40B4-BE49-F238E27FC236}">
                <a16:creationId xmlns:a16="http://schemas.microsoft.com/office/drawing/2014/main" id="{882237CF-9987-4191-BAEC-98E7484515C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98757115"/>
      </p:ext>
    </p:extLst>
  </p:cSld>
  <p:clrMapOvr>
    <a:masterClrMapping/>
  </p:clrMapOvr>
  <p:transition spd="med" advTm="5246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6"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4734620" y="620688"/>
            <a:ext cx="3057247" cy="523220"/>
          </a:xfrm>
          <a:prstGeom prst="rect">
            <a:avLst/>
          </a:prstGeom>
          <a:noFill/>
          <a:ln w="9525">
            <a:noFill/>
            <a:miter lim="800000"/>
            <a:headEnd/>
            <a:tailEnd/>
          </a:ln>
        </p:spPr>
        <p:txBody>
          <a:bodyPr wrap="none">
            <a:spAutoFit/>
          </a:bodyPr>
          <a:lstStyle/>
          <a:p>
            <a:pPr algn="r" fontAlgn="auto">
              <a:spcBef>
                <a:spcPts val="0"/>
              </a:spcBef>
              <a:spcAft>
                <a:spcPts val="0"/>
              </a:spcAft>
              <a:defRPr/>
            </a:pPr>
            <a:r>
              <a:rPr kumimoji="0" lang="ja-JP" altLang="en-US" sz="2800" kern="0" dirty="0">
                <a:solidFill>
                  <a:srgbClr val="FFFFFF"/>
                </a:solidFill>
                <a:latin typeface="Times New Roman" pitchFamily="18" charset="0"/>
                <a:ea typeface="HG正楷書体-PRO" pitchFamily="66" charset="-128"/>
                <a:cs typeface="Times New Roman" pitchFamily="18" charset="0"/>
              </a:rPr>
              <a:t>地球の形と大きさ</a:t>
            </a:r>
          </a:p>
        </p:txBody>
      </p:sp>
      <p:sp>
        <p:nvSpPr>
          <p:cNvPr id="56324" name="Text Box 4"/>
          <p:cNvSpPr txBox="1">
            <a:spLocks noChangeArrowheads="1"/>
          </p:cNvSpPr>
          <p:nvPr/>
        </p:nvSpPr>
        <p:spPr bwMode="auto">
          <a:xfrm>
            <a:off x="2404899" y="4077072"/>
            <a:ext cx="1895475" cy="457200"/>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en-US" altLang="ja-JP" sz="2400" i="1" kern="0" dirty="0">
                <a:solidFill>
                  <a:srgbClr val="FF7C80"/>
                </a:solidFill>
                <a:latin typeface="Times New Roman" pitchFamily="18" charset="0"/>
              </a:rPr>
              <a:t>a </a:t>
            </a:r>
            <a:r>
              <a:rPr kumimoji="0" lang="en-US" altLang="ja-JP" sz="2400" kern="0" dirty="0">
                <a:solidFill>
                  <a:srgbClr val="FF7C80"/>
                </a:solidFill>
                <a:latin typeface="Symbol" pitchFamily="18" charset="2"/>
              </a:rPr>
              <a:t>- </a:t>
            </a:r>
            <a:r>
              <a:rPr kumimoji="0" lang="en-US" altLang="ja-JP" sz="2400" i="1" kern="0" dirty="0">
                <a:solidFill>
                  <a:srgbClr val="FF7C80"/>
                </a:solidFill>
                <a:latin typeface="Times New Roman" pitchFamily="18" charset="0"/>
              </a:rPr>
              <a:t>b</a:t>
            </a:r>
            <a:r>
              <a:rPr kumimoji="0" lang="en-US" altLang="ja-JP" sz="2400" kern="0" dirty="0">
                <a:solidFill>
                  <a:srgbClr val="FF7C80"/>
                </a:solidFill>
                <a:latin typeface="Times New Roman" pitchFamily="18" charset="0"/>
              </a:rPr>
              <a:t> </a:t>
            </a:r>
            <a:r>
              <a:rPr kumimoji="0" lang="en-US" altLang="ja-JP" sz="2400" kern="0" dirty="0">
                <a:solidFill>
                  <a:srgbClr val="009999"/>
                </a:solidFill>
                <a:latin typeface="Times New Roman" pitchFamily="18" charset="0"/>
              </a:rPr>
              <a:t>~ 20 km</a:t>
            </a:r>
          </a:p>
        </p:txBody>
      </p:sp>
      <p:sp>
        <p:nvSpPr>
          <p:cNvPr id="56326" name="Line 6"/>
          <p:cNvSpPr>
            <a:spLocks noChangeShapeType="1"/>
          </p:cNvSpPr>
          <p:nvPr/>
        </p:nvSpPr>
        <p:spPr bwMode="auto">
          <a:xfrm>
            <a:off x="4583113" y="2565400"/>
            <a:ext cx="0" cy="1296988"/>
          </a:xfrm>
          <a:prstGeom prst="line">
            <a:avLst/>
          </a:prstGeom>
          <a:noFill/>
          <a:ln w="9525">
            <a:solidFill>
              <a:srgbClr val="FF7C80"/>
            </a:solidFill>
            <a:round/>
            <a:headEnd type="triangle" w="med" len="med"/>
            <a:tailEnd type="triangle" w="med" len="med"/>
          </a:ln>
        </p:spPr>
        <p:txBody>
          <a:bodyPr/>
          <a:lstStyle/>
          <a:p>
            <a:pPr fontAlgn="auto">
              <a:spcBef>
                <a:spcPts val="0"/>
              </a:spcBef>
              <a:spcAft>
                <a:spcPts val="0"/>
              </a:spcAft>
              <a:defRPr/>
            </a:pPr>
            <a:endParaRPr kumimoji="0" lang="ja-JP" altLang="en-US" kern="0">
              <a:solidFill>
                <a:sysClr val="windowText" lastClr="000000"/>
              </a:solidFill>
            </a:endParaRPr>
          </a:p>
        </p:txBody>
      </p:sp>
      <p:sp>
        <p:nvSpPr>
          <p:cNvPr id="56327" name="Line 7"/>
          <p:cNvSpPr>
            <a:spLocks noChangeShapeType="1"/>
          </p:cNvSpPr>
          <p:nvPr/>
        </p:nvSpPr>
        <p:spPr bwMode="auto">
          <a:xfrm flipH="1">
            <a:off x="4656138" y="2420888"/>
            <a:ext cx="1439862" cy="0"/>
          </a:xfrm>
          <a:prstGeom prst="line">
            <a:avLst/>
          </a:prstGeom>
          <a:noFill/>
          <a:ln w="9525">
            <a:solidFill>
              <a:srgbClr val="FF7C80"/>
            </a:solidFill>
            <a:round/>
            <a:headEnd type="triangle" w="med" len="med"/>
            <a:tailEnd type="triangle" w="med" len="med"/>
          </a:ln>
        </p:spPr>
        <p:txBody>
          <a:bodyPr/>
          <a:lstStyle/>
          <a:p>
            <a:pPr fontAlgn="auto">
              <a:spcBef>
                <a:spcPts val="0"/>
              </a:spcBef>
              <a:spcAft>
                <a:spcPts val="0"/>
              </a:spcAft>
              <a:defRPr/>
            </a:pPr>
            <a:endParaRPr kumimoji="0" lang="ja-JP" altLang="en-US" kern="0">
              <a:solidFill>
                <a:sysClr val="windowText" lastClr="000000"/>
              </a:solidFill>
            </a:endParaRPr>
          </a:p>
        </p:txBody>
      </p:sp>
      <p:sp>
        <p:nvSpPr>
          <p:cNvPr id="56328" name="Text Box 8"/>
          <p:cNvSpPr txBox="1">
            <a:spLocks noChangeArrowheads="1"/>
          </p:cNvSpPr>
          <p:nvPr/>
        </p:nvSpPr>
        <p:spPr bwMode="auto">
          <a:xfrm>
            <a:off x="5140325" y="1891680"/>
            <a:ext cx="336550" cy="457200"/>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en-US" altLang="ja-JP" sz="2400" i="1" kern="0" dirty="0">
                <a:solidFill>
                  <a:srgbClr val="FF7C80"/>
                </a:solidFill>
                <a:latin typeface="Times New Roman" pitchFamily="18" charset="0"/>
              </a:rPr>
              <a:t>a</a:t>
            </a:r>
          </a:p>
        </p:txBody>
      </p:sp>
      <p:sp>
        <p:nvSpPr>
          <p:cNvPr id="56329" name="Text Box 9"/>
          <p:cNvSpPr txBox="1">
            <a:spLocks noChangeArrowheads="1"/>
          </p:cNvSpPr>
          <p:nvPr/>
        </p:nvSpPr>
        <p:spPr bwMode="auto">
          <a:xfrm>
            <a:off x="4151313" y="2997200"/>
            <a:ext cx="336550" cy="457200"/>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en-US" altLang="ja-JP" sz="2400" i="1" kern="0">
                <a:solidFill>
                  <a:srgbClr val="FF7C80"/>
                </a:solidFill>
                <a:latin typeface="Times New Roman" pitchFamily="18" charset="0"/>
              </a:rPr>
              <a:t>b</a:t>
            </a:r>
          </a:p>
        </p:txBody>
      </p:sp>
      <p:pic>
        <p:nvPicPr>
          <p:cNvPr id="11" name="Picture 73" descr="aearth"/>
          <p:cNvPicPr>
            <a:picLocks noChangeAspect="1" noChangeArrowheads="1" noCrop="1"/>
          </p:cNvPicPr>
          <p:nvPr/>
        </p:nvPicPr>
        <p:blipFill>
          <a:blip r:embed="rId5" cstate="print"/>
          <a:srcRect/>
          <a:stretch>
            <a:fillRect/>
          </a:stretch>
        </p:blipFill>
        <p:spPr bwMode="auto">
          <a:xfrm>
            <a:off x="4760061" y="2373313"/>
            <a:ext cx="2671878" cy="2671878"/>
          </a:xfrm>
          <a:prstGeom prst="rect">
            <a:avLst/>
          </a:prstGeom>
          <a:noFill/>
          <a:ln w="9525">
            <a:noFill/>
            <a:miter lim="800000"/>
            <a:headEnd/>
            <a:tailEnd/>
          </a:ln>
        </p:spPr>
      </p:pic>
      <p:sp>
        <p:nvSpPr>
          <p:cNvPr id="2" name="円弧 1"/>
          <p:cNvSpPr/>
          <p:nvPr/>
        </p:nvSpPr>
        <p:spPr>
          <a:xfrm>
            <a:off x="4079776" y="2242526"/>
            <a:ext cx="3774702" cy="3058682"/>
          </a:xfrm>
          <a:prstGeom prst="arc">
            <a:avLst>
              <a:gd name="adj1" fmla="val 16144812"/>
              <a:gd name="adj2" fmla="val 21548517"/>
            </a:avLst>
          </a:prstGeom>
          <a:ln>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sp>
        <p:nvSpPr>
          <p:cNvPr id="10" name="Text Box 4"/>
          <p:cNvSpPr txBox="1">
            <a:spLocks noChangeArrowheads="1"/>
          </p:cNvSpPr>
          <p:nvPr/>
        </p:nvSpPr>
        <p:spPr bwMode="auto">
          <a:xfrm>
            <a:off x="7563800" y="2547327"/>
            <a:ext cx="1500732" cy="461665"/>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en-US" altLang="ja-JP" sz="2400" kern="0" dirty="0">
                <a:solidFill>
                  <a:srgbClr val="009999"/>
                </a:solidFill>
                <a:latin typeface="Times New Roman" pitchFamily="18" charset="0"/>
              </a:rPr>
              <a:t>10,000 km</a:t>
            </a:r>
          </a:p>
        </p:txBody>
      </p:sp>
      <p:pic>
        <p:nvPicPr>
          <p:cNvPr id="3" name="オーディオ 2">
            <a:hlinkClick r:id="" action="ppaction://media"/>
            <a:extLst>
              <a:ext uri="{FF2B5EF4-FFF2-40B4-BE49-F238E27FC236}">
                <a16:creationId xmlns:a16="http://schemas.microsoft.com/office/drawing/2014/main" id="{A39AAA5F-043B-4D9C-B778-F8CA935DBB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66728193"/>
      </p:ext>
    </p:extLst>
  </p:cSld>
  <p:clrMapOvr>
    <a:masterClrMapping/>
  </p:clrMapOvr>
  <p:transition spd="med" advTm="56219">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1"/>
                                        </p:tgtEl>
                                      </p:cBhvr>
                                      <p:by x="110000" y="100000"/>
                                    </p:animScale>
                                  </p:childTnLst>
                                </p:cTn>
                              </p:par>
                              <p:par>
                                <p:cTn id="11" presetID="6" presetClass="emph" presetSubtype="0" fill="hold" nodeType="withEffect">
                                  <p:stCondLst>
                                    <p:cond delay="0"/>
                                  </p:stCondLst>
                                  <p:childTnLst>
                                    <p:animScale>
                                      <p:cBhvr>
                                        <p:cTn id="12" dur="2000" fill="hold"/>
                                        <p:tgtEl>
                                          <p:spTgt spid="11"/>
                                        </p:tgtEl>
                                      </p:cBhvr>
                                      <p:by x="100000" y="90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000"/>
                                        <p:tgtEl>
                                          <p:spTgt spid="563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327"/>
                                        </p:tgtEl>
                                        <p:attrNameLst>
                                          <p:attrName>style.visibility</p:attrName>
                                        </p:attrNameLst>
                                      </p:cBhvr>
                                      <p:to>
                                        <p:strVal val="visible"/>
                                      </p:to>
                                    </p:set>
                                    <p:animEffect transition="in" filter="fade">
                                      <p:cBhvr>
                                        <p:cTn id="19" dur="2000"/>
                                        <p:tgtEl>
                                          <p:spTgt spid="563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328"/>
                                        </p:tgtEl>
                                        <p:attrNameLst>
                                          <p:attrName>style.visibility</p:attrName>
                                        </p:attrNameLst>
                                      </p:cBhvr>
                                      <p:to>
                                        <p:strVal val="visible"/>
                                      </p:to>
                                    </p:set>
                                    <p:animEffect transition="in" filter="fade">
                                      <p:cBhvr>
                                        <p:cTn id="22" dur="2000"/>
                                        <p:tgtEl>
                                          <p:spTgt spid="563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329"/>
                                        </p:tgtEl>
                                        <p:attrNameLst>
                                          <p:attrName>style.visibility</p:attrName>
                                        </p:attrNameLst>
                                      </p:cBhvr>
                                      <p:to>
                                        <p:strVal val="visible"/>
                                      </p:to>
                                    </p:set>
                                    <p:animEffect transition="in" filter="fade">
                                      <p:cBhvr>
                                        <p:cTn id="25" dur="2000"/>
                                        <p:tgtEl>
                                          <p:spTgt spid="563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324"/>
                                        </p:tgtEl>
                                        <p:attrNameLst>
                                          <p:attrName>style.visibility</p:attrName>
                                        </p:attrNameLst>
                                      </p:cBhvr>
                                      <p:to>
                                        <p:strVal val="visible"/>
                                      </p:to>
                                    </p:set>
                                    <p:animEffect transition="in" filter="fade">
                                      <p:cBhvr>
                                        <p:cTn id="28" dur="2000"/>
                                        <p:tgtEl>
                                          <p:spTgt spid="563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56326"/>
                                        </p:tgtEl>
                                      </p:cBhvr>
                                    </p:animEffect>
                                    <p:set>
                                      <p:cBhvr>
                                        <p:cTn id="33" dur="1" fill="hold">
                                          <p:stCondLst>
                                            <p:cond delay="1999"/>
                                          </p:stCondLst>
                                        </p:cTn>
                                        <p:tgtEl>
                                          <p:spTgt spid="5632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56327"/>
                                        </p:tgtEl>
                                      </p:cBhvr>
                                    </p:animEffect>
                                    <p:set>
                                      <p:cBhvr>
                                        <p:cTn id="36" dur="1" fill="hold">
                                          <p:stCondLst>
                                            <p:cond delay="1999"/>
                                          </p:stCondLst>
                                        </p:cTn>
                                        <p:tgtEl>
                                          <p:spTgt spid="5632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56328"/>
                                        </p:tgtEl>
                                      </p:cBhvr>
                                    </p:animEffect>
                                    <p:set>
                                      <p:cBhvr>
                                        <p:cTn id="39" dur="1" fill="hold">
                                          <p:stCondLst>
                                            <p:cond delay="1999"/>
                                          </p:stCondLst>
                                        </p:cTn>
                                        <p:tgtEl>
                                          <p:spTgt spid="563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56329"/>
                                        </p:tgtEl>
                                      </p:cBhvr>
                                    </p:animEffect>
                                    <p:set>
                                      <p:cBhvr>
                                        <p:cTn id="42" dur="1" fill="hold">
                                          <p:stCondLst>
                                            <p:cond delay="1999"/>
                                          </p:stCondLst>
                                        </p:cTn>
                                        <p:tgtEl>
                                          <p:spTgt spid="563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56324"/>
                                        </p:tgtEl>
                                      </p:cBhvr>
                                    </p:animEffect>
                                    <p:set>
                                      <p:cBhvr>
                                        <p:cTn id="45" dur="1" fill="hold">
                                          <p:stCondLst>
                                            <p:cond delay="1999"/>
                                          </p:stCondLst>
                                        </p:cTn>
                                        <p:tgtEl>
                                          <p:spTgt spid="56324"/>
                                        </p:tgtEl>
                                        <p:attrNameLst>
                                          <p:attrName>style.visibility</p:attrName>
                                        </p:attrNameLst>
                                      </p:cBhvr>
                                      <p:to>
                                        <p:strVal val="hidden"/>
                                      </p:to>
                                    </p:set>
                                  </p:childTnLst>
                                </p:cTn>
                              </p:par>
                              <p:par>
                                <p:cTn id="46" presetID="10" presetClass="entr" presetSubtype="0" fill="hold" grpId="0" nodeType="withEffect">
                                  <p:stCondLst>
                                    <p:cond delay="14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200"/>
                                        <p:tgtEl>
                                          <p:spTgt spid="2"/>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
                </p:tgtEl>
              </p:cMediaNode>
            </p:audio>
          </p:childTnLst>
        </p:cTn>
      </p:par>
    </p:tnLst>
    <p:bldLst>
      <p:bldP spid="56324" grpId="0"/>
      <p:bldP spid="56324" grpId="1"/>
      <p:bldP spid="56326" grpId="0" animBg="1"/>
      <p:bldP spid="56326" grpId="1" animBg="1"/>
      <p:bldP spid="56327" grpId="0" animBg="1"/>
      <p:bldP spid="56327" grpId="1" animBg="1"/>
      <p:bldP spid="56328" grpId="0"/>
      <p:bldP spid="56328" grpId="1"/>
      <p:bldP spid="56329" grpId="0"/>
      <p:bldP spid="56329" grpId="1"/>
      <p:bldP spid="2"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19" y="555540"/>
            <a:ext cx="3657972" cy="5776355"/>
          </a:xfrm>
          <a:prstGeom prst="rect">
            <a:avLst/>
          </a:prstGeom>
        </p:spPr>
      </p:pic>
      <p:pic>
        <p:nvPicPr>
          <p:cNvPr id="1026" name="Picture 2" descr="https://scientificgems.files.wordpress.com/2013/06/mainmap-by-ken-alder.jpg?w=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240" y="260648"/>
            <a:ext cx="3217540" cy="651015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122395" y="4976275"/>
            <a:ext cx="4077062" cy="1815882"/>
          </a:xfrm>
          <a:prstGeom prst="rect">
            <a:avLst/>
          </a:prstGeom>
          <a:noFill/>
        </p:spPr>
        <p:txBody>
          <a:bodyPr wrap="square" rtlCol="0">
            <a:spAutoFit/>
          </a:bodyPr>
          <a:lstStyle/>
          <a:p>
            <a:pPr algn="ctr" fontAlgn="auto">
              <a:spcBef>
                <a:spcPts val="0"/>
              </a:spcBef>
              <a:spcAft>
                <a:spcPts val="0"/>
              </a:spcAft>
              <a:defRPr/>
            </a:pPr>
            <a:r>
              <a:rPr kumimoji="0" lang="en-US" sz="2800" kern="0" dirty="0">
                <a:solidFill>
                  <a:srgbClr val="002060"/>
                </a:solidFill>
                <a:latin typeface="Comic Sans MS" panose="030F0702030302020204" pitchFamily="66" charset="0"/>
                <a:ea typeface="メイリオ" panose="020B0604030504040204" pitchFamily="50" charset="-128"/>
              </a:rPr>
              <a:t>18</a:t>
            </a:r>
            <a:r>
              <a:rPr kumimoji="0" lang="ja-JP" altLang="en-US" sz="2800" kern="0" dirty="0">
                <a:solidFill>
                  <a:srgbClr val="002060"/>
                </a:solidFill>
                <a:latin typeface="Comic Sans MS" panose="030F0702030302020204" pitchFamily="66" charset="0"/>
                <a:ea typeface="メイリオ" panose="020B0604030504040204" pitchFamily="50" charset="-128"/>
              </a:rPr>
              <a:t>世紀末に行われた度量衡統一のための測量</a:t>
            </a:r>
            <a:endParaRPr kumimoji="0" lang="en-US" sz="2800" kern="0" dirty="0">
              <a:solidFill>
                <a:srgbClr val="002060"/>
              </a:solidFill>
              <a:latin typeface="Comic Sans MS" panose="030F0702030302020204" pitchFamily="66" charset="0"/>
              <a:ea typeface="メイリオ" panose="020B0604030504040204" pitchFamily="50" charset="-128"/>
            </a:endParaRPr>
          </a:p>
          <a:p>
            <a:pPr algn="ctr" fontAlgn="auto">
              <a:spcBef>
                <a:spcPts val="0"/>
              </a:spcBef>
              <a:spcAft>
                <a:spcPts val="0"/>
              </a:spcAft>
              <a:defRPr/>
            </a:pPr>
            <a:r>
              <a:rPr kumimoji="0" lang="en-US" sz="2800" kern="0" dirty="0">
                <a:solidFill>
                  <a:srgbClr val="002060"/>
                </a:solidFill>
                <a:latin typeface="Comic Sans MS" panose="030F0702030302020204" pitchFamily="66" charset="0"/>
                <a:ea typeface="メイリオ" panose="020B0604030504040204" pitchFamily="50" charset="-128"/>
              </a:rPr>
              <a:t>Geodetic surveys in 1792-1799</a:t>
            </a:r>
            <a:endParaRPr kumimoji="0" lang="en-US" sz="4000" kern="0" dirty="0">
              <a:solidFill>
                <a:srgbClr val="002060"/>
              </a:solidFill>
              <a:latin typeface="Comic Sans MS" panose="030F0702030302020204" pitchFamily="66" charset="0"/>
              <a:ea typeface="メイリオ" panose="020B0604030504040204" pitchFamily="50" charset="-128"/>
            </a:endParaRPr>
          </a:p>
        </p:txBody>
      </p: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9695" y="65843"/>
            <a:ext cx="3217540" cy="4587293"/>
          </a:xfrm>
          <a:prstGeom prst="rect">
            <a:avLst/>
          </a:prstGeom>
          <a:ln>
            <a:noFill/>
          </a:ln>
          <a:effectLst>
            <a:outerShdw blurRad="292100" dist="139700" dir="2700000" algn="tl" rotWithShape="0">
              <a:srgbClr val="333333">
                <a:alpha val="65000"/>
              </a:srgbClr>
            </a:outerShdw>
          </a:effectLst>
        </p:spPr>
      </p:pic>
      <p:pic>
        <p:nvPicPr>
          <p:cNvPr id="4" name="オーディオ 3">
            <a:hlinkClick r:id="" action="ppaction://media"/>
            <a:extLst>
              <a:ext uri="{FF2B5EF4-FFF2-40B4-BE49-F238E27FC236}">
                <a16:creationId xmlns:a16="http://schemas.microsoft.com/office/drawing/2014/main" id="{BE6DDC0A-5C09-482B-9570-9E5FF668384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95124219"/>
      </p:ext>
    </p:extLst>
  </p:cSld>
  <p:clrMapOvr>
    <a:masterClrMapping/>
  </p:clrMapOvr>
  <p:transition spd="med" advTm="59109">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260648"/>
            <a:ext cx="2424135" cy="3795822"/>
          </a:xfrm>
          <a:prstGeom prst="rect">
            <a:avLst/>
          </a:prstGeom>
        </p:spPr>
      </p:pic>
      <p:sp>
        <p:nvSpPr>
          <p:cNvPr id="4" name="テキスト ボックス 3"/>
          <p:cNvSpPr txBox="1"/>
          <p:nvPr/>
        </p:nvSpPr>
        <p:spPr>
          <a:xfrm>
            <a:off x="623392" y="689788"/>
            <a:ext cx="615553" cy="5478423"/>
          </a:xfrm>
          <a:prstGeom prst="rect">
            <a:avLst/>
          </a:prstGeom>
          <a:noFill/>
        </p:spPr>
        <p:txBody>
          <a:bodyPr vert="eaVert" wrap="none" rtlCol="0">
            <a:spAutoFit/>
          </a:bodyPr>
          <a:lstStyle/>
          <a:p>
            <a:pPr fontAlgn="auto">
              <a:spcBef>
                <a:spcPts val="0"/>
              </a:spcBef>
              <a:spcAft>
                <a:spcPts val="0"/>
              </a:spcAft>
              <a:defRPr/>
            </a:pPr>
            <a:r>
              <a:rPr kumimoji="0" lang="ja-JP" altLang="en-US" sz="2800" kern="0" dirty="0">
                <a:solidFill>
                  <a:srgbClr val="7F7046"/>
                </a:solidFill>
                <a:latin typeface="HG正楷書体-PRO" panose="03000600000000000000" pitchFamily="66" charset="-128"/>
                <a:ea typeface="HG正楷書体-PRO" panose="03000600000000000000" pitchFamily="66" charset="-128"/>
              </a:rPr>
              <a:t>緯度一度分の距離は二十八里二分</a:t>
            </a:r>
            <a:endParaRPr kumimoji="0" lang="en-US" altLang="ja-JP" sz="2800" kern="0" dirty="0">
              <a:solidFill>
                <a:srgbClr val="7F7046"/>
              </a:solidFill>
              <a:latin typeface="HG正楷書体-PRO" panose="03000600000000000000" pitchFamily="66" charset="-128"/>
              <a:ea typeface="HG正楷書体-PRO" panose="03000600000000000000" pitchFamily="66" charset="-128"/>
            </a:endParaRPr>
          </a:p>
        </p:txBody>
      </p:sp>
      <p:sp>
        <p:nvSpPr>
          <p:cNvPr id="5" name="テキスト ボックス 4"/>
          <p:cNvSpPr txBox="1"/>
          <p:nvPr/>
        </p:nvSpPr>
        <p:spPr>
          <a:xfrm>
            <a:off x="6112511" y="5356136"/>
            <a:ext cx="5544615" cy="1015663"/>
          </a:xfrm>
          <a:prstGeom prst="rect">
            <a:avLst/>
          </a:prstGeom>
          <a:noFill/>
        </p:spPr>
        <p:txBody>
          <a:bodyPr wrap="square" rtlCol="0">
            <a:spAutoFit/>
          </a:bodyPr>
          <a:lstStyle/>
          <a:p>
            <a:pPr algn="ctr" fontAlgn="auto">
              <a:spcBef>
                <a:spcPts val="0"/>
              </a:spcBef>
              <a:spcAft>
                <a:spcPts val="0"/>
              </a:spcAft>
              <a:defRPr/>
            </a:pPr>
            <a:r>
              <a:rPr kumimoji="0" lang="ja-JP" altLang="en-US" sz="3200" kern="0" dirty="0">
                <a:solidFill>
                  <a:srgbClr val="002060"/>
                </a:solidFill>
                <a:latin typeface="Comic Sans MS" panose="030F0702030302020204" pitchFamily="66" charset="0"/>
                <a:ea typeface="メイリオ" panose="020B0604030504040204" pitchFamily="50" charset="-128"/>
              </a:rPr>
              <a:t>子午線弧長 </a:t>
            </a:r>
            <a:r>
              <a:rPr kumimoji="0" lang="en-US" altLang="ja-JP" sz="2400" kern="0" dirty="0">
                <a:solidFill>
                  <a:srgbClr val="002060"/>
                </a:solidFill>
                <a:latin typeface="Comic Sans MS" panose="030F0702030302020204" pitchFamily="66" charset="0"/>
                <a:ea typeface="メイリオ" panose="020B0604030504040204" pitchFamily="50" charset="-128"/>
              </a:rPr>
              <a:t>(</a:t>
            </a:r>
            <a:r>
              <a:rPr kumimoji="0" lang="en-US" sz="2400" kern="0" dirty="0">
                <a:solidFill>
                  <a:srgbClr val="002060"/>
                </a:solidFill>
                <a:latin typeface="Comic Sans MS" panose="030F0702030302020204" pitchFamily="66" charset="0"/>
                <a:ea typeface="メイリオ" panose="020B0604030504040204" pitchFamily="50" charset="-128"/>
              </a:rPr>
              <a:t>Meridian arc length)</a:t>
            </a:r>
            <a:r>
              <a:rPr kumimoji="0" lang="en-US" sz="3200" kern="0" dirty="0">
                <a:solidFill>
                  <a:srgbClr val="002060"/>
                </a:solidFill>
                <a:latin typeface="Comic Sans MS" panose="030F0702030302020204" pitchFamily="66" charset="0"/>
                <a:ea typeface="メイリオ" panose="020B0604030504040204" pitchFamily="50" charset="-128"/>
              </a:rPr>
              <a:t>: </a:t>
            </a:r>
            <a:r>
              <a:rPr kumimoji="0" lang="en-US" sz="2800" kern="0" dirty="0">
                <a:solidFill>
                  <a:srgbClr val="002060"/>
                </a:solidFill>
                <a:latin typeface="Comic Sans MS" panose="030F0702030302020204" pitchFamily="66" charset="0"/>
                <a:ea typeface="メイリオ" panose="020B0604030504040204" pitchFamily="50" charset="-128"/>
              </a:rPr>
              <a:t>110.74898 km </a:t>
            </a:r>
            <a:r>
              <a:rPr kumimoji="0" lang="en-US" sz="2400" kern="0" dirty="0">
                <a:solidFill>
                  <a:srgbClr val="FF0000"/>
                </a:solidFill>
                <a:latin typeface="Comic Sans MS" panose="030F0702030302020204" pitchFamily="66" charset="0"/>
                <a:ea typeface="メイリオ" panose="020B0604030504040204" pitchFamily="50" charset="-128"/>
              </a:rPr>
              <a:t>(</a:t>
            </a:r>
            <a:r>
              <a:rPr kumimoji="0" lang="ja-JP" altLang="en-US" sz="2400" kern="0" dirty="0">
                <a:solidFill>
                  <a:srgbClr val="FF0000"/>
                </a:solidFill>
                <a:latin typeface="Comic Sans MS" panose="030F0702030302020204" pitchFamily="66" charset="0"/>
                <a:ea typeface="メイリオ" panose="020B0604030504040204" pitchFamily="50" charset="-128"/>
              </a:rPr>
              <a:t>正解は</a:t>
            </a:r>
            <a:r>
              <a:rPr kumimoji="0" lang="en-US" sz="2400" kern="0" dirty="0">
                <a:solidFill>
                  <a:srgbClr val="FF0000"/>
                </a:solidFill>
                <a:latin typeface="Comic Sans MS" panose="030F0702030302020204" pitchFamily="66" charset="0"/>
                <a:ea typeface="メイリオ" panose="020B0604030504040204" pitchFamily="50" charset="-128"/>
              </a:rPr>
              <a:t>110.952 km)</a:t>
            </a:r>
          </a:p>
        </p:txBody>
      </p:sp>
      <p:grpSp>
        <p:nvGrpSpPr>
          <p:cNvPr id="12" name="グループ化 11"/>
          <p:cNvGrpSpPr/>
          <p:nvPr/>
        </p:nvGrpSpPr>
        <p:grpSpPr>
          <a:xfrm>
            <a:off x="1759135" y="362453"/>
            <a:ext cx="3457689" cy="6130611"/>
            <a:chOff x="1420851" y="401294"/>
            <a:chExt cx="3457689" cy="6130611"/>
          </a:xfrm>
        </p:grpSpPr>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0851" y="401294"/>
              <a:ext cx="3457689" cy="6130611"/>
            </a:xfrm>
            <a:prstGeom prst="rect">
              <a:avLst/>
            </a:prstGeom>
            <a:ln>
              <a:noFill/>
            </a:ln>
            <a:effectLst>
              <a:outerShdw blurRad="292100" dist="139700" dir="2700000" algn="tl" rotWithShape="0">
                <a:srgbClr val="333333">
                  <a:alpha val="65000"/>
                </a:srgbClr>
              </a:outerShdw>
            </a:effectLst>
          </p:spPr>
        </p:pic>
        <p:sp>
          <p:nvSpPr>
            <p:cNvPr id="11" name="フリーフォーム: 図形 10"/>
            <p:cNvSpPr/>
            <p:nvPr/>
          </p:nvSpPr>
          <p:spPr>
            <a:xfrm>
              <a:off x="3496733" y="533400"/>
              <a:ext cx="829734" cy="3784600"/>
            </a:xfrm>
            <a:custGeom>
              <a:avLst/>
              <a:gdLst>
                <a:gd name="connsiteX0" fmla="*/ 0 w 829734"/>
                <a:gd name="connsiteY0" fmla="*/ 3784600 h 3784600"/>
                <a:gd name="connsiteX1" fmla="*/ 16934 w 829734"/>
                <a:gd name="connsiteY1" fmla="*/ 3403600 h 3784600"/>
                <a:gd name="connsiteX2" fmla="*/ 160867 w 829734"/>
                <a:gd name="connsiteY2" fmla="*/ 3081867 h 3784600"/>
                <a:gd name="connsiteX3" fmla="*/ 338667 w 829734"/>
                <a:gd name="connsiteY3" fmla="*/ 2700867 h 3784600"/>
                <a:gd name="connsiteX4" fmla="*/ 406400 w 829734"/>
                <a:gd name="connsiteY4" fmla="*/ 2328333 h 3784600"/>
                <a:gd name="connsiteX5" fmla="*/ 575734 w 829734"/>
                <a:gd name="connsiteY5" fmla="*/ 2167467 h 3784600"/>
                <a:gd name="connsiteX6" fmla="*/ 592667 w 829734"/>
                <a:gd name="connsiteY6" fmla="*/ 1871133 h 3784600"/>
                <a:gd name="connsiteX7" fmla="*/ 728134 w 829734"/>
                <a:gd name="connsiteY7" fmla="*/ 1574800 h 3784600"/>
                <a:gd name="connsiteX8" fmla="*/ 745067 w 829734"/>
                <a:gd name="connsiteY8" fmla="*/ 1083733 h 3784600"/>
                <a:gd name="connsiteX9" fmla="*/ 829734 w 829734"/>
                <a:gd name="connsiteY9" fmla="*/ 685800 h 3784600"/>
                <a:gd name="connsiteX10" fmla="*/ 804334 w 829734"/>
                <a:gd name="connsiteY10" fmla="*/ 406400 h 3784600"/>
                <a:gd name="connsiteX11" fmla="*/ 626534 w 829734"/>
                <a:gd name="connsiteY11" fmla="*/ 160867 h 3784600"/>
                <a:gd name="connsiteX12" fmla="*/ 558800 w 829734"/>
                <a:gd name="connsiteY12" fmla="*/ 338667 h 3784600"/>
                <a:gd name="connsiteX13" fmla="*/ 465667 w 829734"/>
                <a:gd name="connsiteY13" fmla="*/ 270933 h 3784600"/>
                <a:gd name="connsiteX14" fmla="*/ 448734 w 829734"/>
                <a:gd name="connsiteY14" fmla="*/ 8467 h 3784600"/>
                <a:gd name="connsiteX15" fmla="*/ 381000 w 829734"/>
                <a:gd name="connsiteY15" fmla="*/ 0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734" h="3784600">
                  <a:moveTo>
                    <a:pt x="0" y="3784600"/>
                  </a:moveTo>
                  <a:lnTo>
                    <a:pt x="16934" y="3403600"/>
                  </a:lnTo>
                  <a:lnTo>
                    <a:pt x="160867" y="3081867"/>
                  </a:lnTo>
                  <a:lnTo>
                    <a:pt x="338667" y="2700867"/>
                  </a:lnTo>
                  <a:lnTo>
                    <a:pt x="406400" y="2328333"/>
                  </a:lnTo>
                  <a:lnTo>
                    <a:pt x="575734" y="2167467"/>
                  </a:lnTo>
                  <a:lnTo>
                    <a:pt x="592667" y="1871133"/>
                  </a:lnTo>
                  <a:lnTo>
                    <a:pt x="728134" y="1574800"/>
                  </a:lnTo>
                  <a:lnTo>
                    <a:pt x="745067" y="1083733"/>
                  </a:lnTo>
                  <a:lnTo>
                    <a:pt x="829734" y="685800"/>
                  </a:lnTo>
                  <a:lnTo>
                    <a:pt x="804334" y="406400"/>
                  </a:lnTo>
                  <a:lnTo>
                    <a:pt x="626534" y="160867"/>
                  </a:lnTo>
                  <a:lnTo>
                    <a:pt x="558800" y="338667"/>
                  </a:lnTo>
                  <a:lnTo>
                    <a:pt x="465667" y="270933"/>
                  </a:lnTo>
                  <a:lnTo>
                    <a:pt x="448734" y="8467"/>
                  </a:lnTo>
                  <a:lnTo>
                    <a:pt x="38100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ja-JP" altLang="en-US" kern="0">
                <a:solidFill>
                  <a:sysClr val="windowText" lastClr="000000"/>
                </a:solidFill>
                <a:latin typeface="Arial"/>
                <a:ea typeface="ＭＳ Ｐゴシック"/>
              </a:endParaRPr>
            </a:p>
          </p:txBody>
        </p:sp>
      </p:grpSp>
      <p:sp>
        <p:nvSpPr>
          <p:cNvPr id="10" name="テキスト ボックス 9"/>
          <p:cNvSpPr txBox="1"/>
          <p:nvPr/>
        </p:nvSpPr>
        <p:spPr>
          <a:xfrm>
            <a:off x="7522003" y="2843289"/>
            <a:ext cx="3579826" cy="892552"/>
          </a:xfrm>
          <a:prstGeom prst="rect">
            <a:avLst/>
          </a:prstGeom>
          <a:noFill/>
        </p:spPr>
        <p:txBody>
          <a:bodyPr wrap="none" rtlCol="0">
            <a:spAutoFit/>
          </a:bodyPr>
          <a:lstStyle/>
          <a:p>
            <a:pPr fontAlgn="auto">
              <a:spcBef>
                <a:spcPts val="0"/>
              </a:spcBef>
              <a:spcAft>
                <a:spcPts val="0"/>
              </a:spcAft>
              <a:defRPr/>
            </a:pPr>
            <a:r>
              <a:rPr kumimoji="0" lang="ja-JP" altLang="en-US" sz="3600" kern="0" dirty="0">
                <a:solidFill>
                  <a:prstClr val="black"/>
                </a:solidFill>
                <a:latin typeface="HG正楷書体-PRO" panose="03000600000000000000" pitchFamily="66" charset="-128"/>
                <a:ea typeface="HG正楷書体-PRO" panose="03000600000000000000" pitchFamily="66" charset="-128"/>
              </a:rPr>
              <a:t>象限儀</a:t>
            </a:r>
            <a:endParaRPr kumimoji="0" lang="en-US" altLang="ja-JP" sz="3600" kern="0" dirty="0">
              <a:solidFill>
                <a:prstClr val="black"/>
              </a:solidFill>
              <a:latin typeface="HG正楷書体-PRO" panose="03000600000000000000" pitchFamily="66" charset="-128"/>
              <a:ea typeface="HG正楷書体-PRO" panose="03000600000000000000" pitchFamily="66" charset="-128"/>
            </a:endParaRPr>
          </a:p>
          <a:p>
            <a:pPr fontAlgn="auto">
              <a:spcBef>
                <a:spcPts val="0"/>
              </a:spcBef>
              <a:spcAft>
                <a:spcPts val="0"/>
              </a:spcAft>
              <a:defRPr/>
            </a:pPr>
            <a:r>
              <a:rPr kumimoji="0" lang="en-US" altLang="ja-JP" sz="1600" kern="0" dirty="0">
                <a:solidFill>
                  <a:prstClr val="black"/>
                </a:solidFill>
                <a:latin typeface="Comic Sans MS" panose="030F0702030302020204" pitchFamily="66" charset="0"/>
                <a:ea typeface="ＭＳ Ｐゴシック" panose="020B0600070205080204" pitchFamily="50" charset="-128"/>
              </a:rPr>
              <a:t>Astronomical latitude measurement</a:t>
            </a:r>
            <a:endParaRPr kumimoji="0" lang="ja-JP" altLang="en-US" sz="1600" kern="0" dirty="0">
              <a:solidFill>
                <a:prstClr val="black"/>
              </a:solidFill>
              <a:latin typeface="Comic Sans MS" panose="030F0702030302020204" pitchFamily="66" charset="0"/>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AB0ECBCE-CC98-4B36-913A-25C7E97E3C54}"/>
              </a:ext>
            </a:extLst>
          </p:cNvPr>
          <p:cNvGrpSpPr/>
          <p:nvPr/>
        </p:nvGrpSpPr>
        <p:grpSpPr>
          <a:xfrm>
            <a:off x="8845949" y="367297"/>
            <a:ext cx="2952328" cy="2665893"/>
            <a:chOff x="8845949" y="367297"/>
            <a:chExt cx="2952328" cy="2665893"/>
          </a:xfrm>
        </p:grpSpPr>
        <p:pic>
          <p:nvPicPr>
            <p:cNvPr id="13" name="図 12">
              <a:extLst>
                <a:ext uri="{FF2B5EF4-FFF2-40B4-BE49-F238E27FC236}">
                  <a16:creationId xmlns:a16="http://schemas.microsoft.com/office/drawing/2014/main" id="{8CE15019-B762-4D64-9534-C62C49C2D1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949" y="367297"/>
              <a:ext cx="2952328" cy="1960346"/>
            </a:xfrm>
            <a:prstGeom prst="rect">
              <a:avLst/>
            </a:prstGeom>
          </p:spPr>
        </p:pic>
        <p:sp>
          <p:nvSpPr>
            <p:cNvPr id="14" name="テキスト ボックス 13">
              <a:extLst>
                <a:ext uri="{FF2B5EF4-FFF2-40B4-BE49-F238E27FC236}">
                  <a16:creationId xmlns:a16="http://schemas.microsoft.com/office/drawing/2014/main" id="{B70E315C-AC35-4A54-8316-CF7BC9EAE2B7}"/>
                </a:ext>
              </a:extLst>
            </p:cNvPr>
            <p:cNvSpPr txBox="1"/>
            <p:nvPr/>
          </p:nvSpPr>
          <p:spPr>
            <a:xfrm>
              <a:off x="9720377" y="2386859"/>
              <a:ext cx="1936749" cy="646331"/>
            </a:xfrm>
            <a:prstGeom prst="rect">
              <a:avLst/>
            </a:prstGeom>
            <a:noFill/>
          </p:spPr>
          <p:txBody>
            <a:bodyPr wrap="none" rtlCol="0">
              <a:spAutoFit/>
            </a:bodyPr>
            <a:lstStyle/>
            <a:p>
              <a:pPr fontAlgn="auto">
                <a:spcBef>
                  <a:spcPts val="0"/>
                </a:spcBef>
                <a:spcAft>
                  <a:spcPts val="0"/>
                </a:spcAft>
                <a:defRPr/>
              </a:pPr>
              <a:r>
                <a:rPr kumimoji="0" lang="ja-JP" altLang="en-US" sz="3600" kern="0" dirty="0">
                  <a:solidFill>
                    <a:prstClr val="black"/>
                  </a:solidFill>
                  <a:latin typeface="HG正楷書体-PRO" panose="03000600000000000000" pitchFamily="66" charset="-128"/>
                  <a:ea typeface="HG正楷書体-PRO" panose="03000600000000000000" pitchFamily="66" charset="-128"/>
                </a:rPr>
                <a:t>鉄鎖</a:t>
              </a:r>
              <a:r>
                <a:rPr kumimoji="0" lang="en-US" altLang="ja-JP" sz="1600" kern="0" dirty="0">
                  <a:solidFill>
                    <a:prstClr val="black"/>
                  </a:solidFill>
                  <a:latin typeface="Comic Sans MS" panose="030F0702030302020204" pitchFamily="66" charset="0"/>
                  <a:ea typeface="ＭＳ Ｐゴシック" panose="020B0600070205080204" pitchFamily="50" charset="-128"/>
                </a:rPr>
                <a:t>ion chain</a:t>
              </a:r>
              <a:endParaRPr kumimoji="0" lang="ja-JP" altLang="en-US" sz="1600" kern="0" dirty="0">
                <a:solidFill>
                  <a:prstClr val="black"/>
                </a:solidFill>
                <a:latin typeface="Comic Sans MS" panose="030F0702030302020204" pitchFamily="66" charset="0"/>
                <a:ea typeface="ＭＳ Ｐゴシック" panose="020B0600070205080204" pitchFamily="50" charset="-128"/>
              </a:endParaRPr>
            </a:p>
          </p:txBody>
        </p:sp>
      </p:grpSp>
      <p:sp>
        <p:nvSpPr>
          <p:cNvPr id="15" name="テキスト ボックス 14">
            <a:extLst>
              <a:ext uri="{FF2B5EF4-FFF2-40B4-BE49-F238E27FC236}">
                <a16:creationId xmlns:a16="http://schemas.microsoft.com/office/drawing/2014/main" id="{71571F76-9CEB-4395-8816-FC3571A7ED8C}"/>
              </a:ext>
            </a:extLst>
          </p:cNvPr>
          <p:cNvSpPr txBox="1"/>
          <p:nvPr/>
        </p:nvSpPr>
        <p:spPr>
          <a:xfrm>
            <a:off x="6073641" y="4194663"/>
            <a:ext cx="5544615" cy="1015663"/>
          </a:xfrm>
          <a:prstGeom prst="rect">
            <a:avLst/>
          </a:prstGeom>
          <a:noFill/>
        </p:spPr>
        <p:txBody>
          <a:bodyPr wrap="square" rtlCol="0">
            <a:spAutoFit/>
          </a:bodyPr>
          <a:lstStyle/>
          <a:p>
            <a:pPr algn="ctr" fontAlgn="auto">
              <a:spcBef>
                <a:spcPts val="0"/>
              </a:spcBef>
              <a:spcAft>
                <a:spcPts val="0"/>
              </a:spcAft>
              <a:defRPr/>
            </a:pPr>
            <a:r>
              <a:rPr kumimoji="0" lang="en-US" sz="3600" kern="0" dirty="0">
                <a:solidFill>
                  <a:srgbClr val="002060"/>
                </a:solidFill>
                <a:latin typeface="Comic Sans MS" panose="030F0702030302020204" pitchFamily="66" charset="0"/>
                <a:ea typeface="メイリオ" panose="020B0604030504040204" pitchFamily="50" charset="-128"/>
              </a:rPr>
              <a:t>1802</a:t>
            </a:r>
            <a:r>
              <a:rPr kumimoji="0" lang="ja-JP" altLang="en-US" sz="3600" kern="0" dirty="0">
                <a:solidFill>
                  <a:srgbClr val="002060"/>
                </a:solidFill>
                <a:latin typeface="Comic Sans MS" panose="030F0702030302020204" pitchFamily="66" charset="0"/>
                <a:ea typeface="メイリオ" panose="020B0604030504040204" pitchFamily="50" charset="-128"/>
              </a:rPr>
              <a:t>年頃の計測結果</a:t>
            </a:r>
            <a:r>
              <a:rPr kumimoji="0" lang="en-US" sz="2400" kern="0" dirty="0">
                <a:solidFill>
                  <a:srgbClr val="002060"/>
                </a:solidFill>
                <a:latin typeface="Comic Sans MS" panose="030F0702030302020204" pitchFamily="66" charset="0"/>
                <a:ea typeface="メイリオ" panose="020B0604030504040204" pitchFamily="50" charset="-128"/>
              </a:rPr>
              <a:t>Measurement in 1802</a:t>
            </a:r>
          </a:p>
        </p:txBody>
      </p:sp>
      <p:pic>
        <p:nvPicPr>
          <p:cNvPr id="3" name="オーディオ 2">
            <a:hlinkClick r:id="" action="ppaction://media"/>
            <a:extLst>
              <a:ext uri="{FF2B5EF4-FFF2-40B4-BE49-F238E27FC236}">
                <a16:creationId xmlns:a16="http://schemas.microsoft.com/office/drawing/2014/main" id="{62CACACA-37B7-401C-9BD4-1F95CCF4AAD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6011386"/>
      </p:ext>
    </p:extLst>
  </p:cSld>
  <p:clrMapOvr>
    <a:masterClrMapping/>
  </p:clrMapOvr>
  <p:transition spd="med" advTm="108664">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ChangeArrowheads="1"/>
          </p:cNvSpPr>
          <p:nvPr/>
        </p:nvSpPr>
        <p:spPr bwMode="auto">
          <a:xfrm>
            <a:off x="1940810" y="188914"/>
            <a:ext cx="6660478" cy="1016305"/>
          </a:xfrm>
          <a:prstGeom prst="rect">
            <a:avLst/>
          </a:prstGeom>
          <a:noFill/>
          <a:ln w="9525">
            <a:noFill/>
            <a:miter lim="800000"/>
            <a:headEnd/>
            <a:tailEnd/>
          </a:ln>
        </p:spPr>
        <p:txBody>
          <a:bodyPr wrap="none" lIns="92075" tIns="46038" rIns="92075" bIns="46038">
            <a:spAutoFit/>
          </a:bodyPr>
          <a:lstStyle/>
          <a:p>
            <a:pPr>
              <a:defRPr/>
            </a:pPr>
            <a:r>
              <a:rPr lang="ja-JP" altLang="en-US" sz="4000" dirty="0">
                <a:solidFill>
                  <a:srgbClr val="FFFF00"/>
                </a:solidFill>
                <a:latin typeface="Comic Sans MS" panose="030F0702030302020204" pitchFamily="66" charset="0"/>
                <a:ea typeface="HGP教科書体" panose="02020600000000000000" pitchFamily="18" charset="-128"/>
              </a:rPr>
              <a:t>地球の大きさ　　 </a:t>
            </a:r>
            <a:r>
              <a:rPr lang="ja-JP" altLang="en-US" sz="4000" dirty="0">
                <a:solidFill>
                  <a:srgbClr val="FF7C80"/>
                </a:solidFill>
                <a:latin typeface="Comic Sans MS" panose="030F0702030302020204" pitchFamily="66" charset="0"/>
                <a:ea typeface="HGP教科書体" panose="02020600000000000000" pitchFamily="18" charset="-128"/>
              </a:rPr>
              <a:t>メートルの定義</a:t>
            </a:r>
            <a:endParaRPr lang="en-US" altLang="ja-JP" sz="4000" dirty="0">
              <a:solidFill>
                <a:srgbClr val="FF7C80"/>
              </a:solidFill>
              <a:latin typeface="Comic Sans MS" panose="030F0702030302020204" pitchFamily="66" charset="0"/>
              <a:ea typeface="HGP教科書体" panose="02020600000000000000" pitchFamily="18" charset="-128"/>
            </a:endParaRPr>
          </a:p>
          <a:p>
            <a:pPr>
              <a:defRPr/>
            </a:pPr>
            <a:r>
              <a:rPr lang="en-US" altLang="ja-JP" sz="2000" dirty="0">
                <a:solidFill>
                  <a:srgbClr val="FFFF00"/>
                </a:solidFill>
                <a:latin typeface="Comic Sans MS" panose="030F0702030302020204" pitchFamily="66" charset="0"/>
                <a:ea typeface="HGP教科書体" panose="02020600000000000000" pitchFamily="18" charset="-128"/>
              </a:rPr>
              <a:t>Dimension of the Earth           </a:t>
            </a:r>
            <a:r>
              <a:rPr lang="en-US" altLang="ja-JP" sz="2000" dirty="0">
                <a:solidFill>
                  <a:srgbClr val="FF7C80"/>
                </a:solidFill>
                <a:latin typeface="Comic Sans MS" panose="030F0702030302020204" pitchFamily="66" charset="0"/>
                <a:ea typeface="HGP教科書体" panose="02020600000000000000" pitchFamily="18" charset="-128"/>
              </a:rPr>
              <a:t>Definition of a meter</a:t>
            </a:r>
          </a:p>
        </p:txBody>
      </p:sp>
      <p:grpSp>
        <p:nvGrpSpPr>
          <p:cNvPr id="48131" name="Group 11"/>
          <p:cNvGrpSpPr>
            <a:grpSpLocks/>
          </p:cNvGrpSpPr>
          <p:nvPr/>
        </p:nvGrpSpPr>
        <p:grpSpPr bwMode="auto">
          <a:xfrm rot="1094950">
            <a:off x="5303839" y="2133601"/>
            <a:ext cx="2143125" cy="3095625"/>
            <a:chOff x="1429" y="1842"/>
            <a:chExt cx="1350" cy="1950"/>
          </a:xfrm>
        </p:grpSpPr>
        <p:sp>
          <p:nvSpPr>
            <p:cNvPr id="48138" name="Line 12"/>
            <p:cNvSpPr>
              <a:spLocks noChangeShapeType="1"/>
            </p:cNvSpPr>
            <p:nvPr/>
          </p:nvSpPr>
          <p:spPr bwMode="auto">
            <a:xfrm flipH="1" flipV="1">
              <a:off x="2109" y="1842"/>
              <a:ext cx="45" cy="1950"/>
            </a:xfrm>
            <a:prstGeom prst="line">
              <a:avLst/>
            </a:prstGeom>
            <a:noFill/>
            <a:ln w="25400">
              <a:solidFill>
                <a:schemeClr val="bg1"/>
              </a:solidFill>
              <a:round/>
              <a:headEnd type="none" w="sm" len="sm"/>
              <a:tailEnd type="none" w="sm" len="sm"/>
            </a:ln>
          </p:spPr>
          <p:txBody>
            <a:bodyPr/>
            <a:lstStyle/>
            <a:p>
              <a:pPr>
                <a:defRPr/>
              </a:pPr>
              <a:endParaRPr lang="ja-JP" altLang="en-US">
                <a:solidFill>
                  <a:srgbClr val="000000"/>
                </a:solidFill>
              </a:endParaRPr>
            </a:p>
          </p:txBody>
        </p:sp>
        <p:pic>
          <p:nvPicPr>
            <p:cNvPr id="48139" name="Picture 13" descr="aearth"/>
            <p:cNvPicPr>
              <a:picLocks noChangeAspect="1" noChangeArrowheads="1" noCrop="1"/>
            </p:cNvPicPr>
            <p:nvPr/>
          </p:nvPicPr>
          <p:blipFill>
            <a:blip r:embed="rId6" cstate="print"/>
            <a:srcRect/>
            <a:stretch>
              <a:fillRect/>
            </a:stretch>
          </p:blipFill>
          <p:spPr bwMode="auto">
            <a:xfrm>
              <a:off x="1429" y="2160"/>
              <a:ext cx="1350" cy="1350"/>
            </a:xfrm>
            <a:prstGeom prst="rect">
              <a:avLst/>
            </a:prstGeom>
            <a:noFill/>
            <a:ln w="9525">
              <a:noFill/>
              <a:miter lim="800000"/>
              <a:headEnd/>
              <a:tailEnd/>
            </a:ln>
          </p:spPr>
        </p:pic>
      </p:grpSp>
      <p:sp>
        <p:nvSpPr>
          <p:cNvPr id="358417" name="Arc 17"/>
          <p:cNvSpPr>
            <a:spLocks/>
          </p:cNvSpPr>
          <p:nvPr/>
        </p:nvSpPr>
        <p:spPr bwMode="auto">
          <a:xfrm flipH="1">
            <a:off x="5232401" y="2492375"/>
            <a:ext cx="1408113" cy="1441450"/>
          </a:xfrm>
          <a:custGeom>
            <a:avLst/>
            <a:gdLst>
              <a:gd name="T0" fmla="*/ 0 w 22010"/>
              <a:gd name="T1" fmla="*/ 2147483647 h 21600"/>
              <a:gd name="T2" fmla="*/ 2147483647 w 22010"/>
              <a:gd name="T3" fmla="*/ 2147483647 h 21600"/>
              <a:gd name="T4" fmla="*/ 2147483647 w 22010"/>
              <a:gd name="T5" fmla="*/ 2147483647 h 21600"/>
              <a:gd name="T6" fmla="*/ 0 60000 65536"/>
              <a:gd name="T7" fmla="*/ 0 60000 65536"/>
              <a:gd name="T8" fmla="*/ 0 60000 65536"/>
              <a:gd name="T9" fmla="*/ 0 w 22010"/>
              <a:gd name="T10" fmla="*/ 0 h 21600"/>
              <a:gd name="T11" fmla="*/ 22010 w 22010"/>
              <a:gd name="T12" fmla="*/ 21600 h 21600"/>
            </a:gdLst>
            <a:ahLst/>
            <a:cxnLst>
              <a:cxn ang="T6">
                <a:pos x="T0" y="T1"/>
              </a:cxn>
              <a:cxn ang="T7">
                <a:pos x="T2" y="T3"/>
              </a:cxn>
              <a:cxn ang="T8">
                <a:pos x="T4" y="T5"/>
              </a:cxn>
            </a:cxnLst>
            <a:rect l="T9" t="T10" r="T11" b="T12"/>
            <a:pathLst>
              <a:path w="22010" h="21600" fill="none" extrusionOk="0">
                <a:moveTo>
                  <a:pt x="-1" y="163"/>
                </a:moveTo>
                <a:cubicBezTo>
                  <a:pt x="881" y="54"/>
                  <a:pt x="1768" y="-1"/>
                  <a:pt x="2656" y="0"/>
                </a:cubicBezTo>
                <a:cubicBezTo>
                  <a:pt x="10865" y="0"/>
                  <a:pt x="18364" y="4653"/>
                  <a:pt x="22009" y="12009"/>
                </a:cubicBezTo>
              </a:path>
              <a:path w="22010" h="21600" stroke="0" extrusionOk="0">
                <a:moveTo>
                  <a:pt x="-1" y="163"/>
                </a:moveTo>
                <a:cubicBezTo>
                  <a:pt x="881" y="54"/>
                  <a:pt x="1768" y="-1"/>
                  <a:pt x="2656" y="0"/>
                </a:cubicBezTo>
                <a:cubicBezTo>
                  <a:pt x="10865" y="0"/>
                  <a:pt x="18364" y="4653"/>
                  <a:pt x="22009" y="12009"/>
                </a:cubicBezTo>
                <a:lnTo>
                  <a:pt x="2656" y="21600"/>
                </a:lnTo>
                <a:close/>
              </a:path>
            </a:pathLst>
          </a:custGeom>
          <a:noFill/>
          <a:ln w="9525">
            <a:solidFill>
              <a:schemeClr val="folHlink"/>
            </a:solidFill>
            <a:round/>
            <a:headEnd type="triangle" w="med" len="med"/>
            <a:tailEnd type="triangle" w="med" len="med"/>
          </a:ln>
        </p:spPr>
        <p:txBody>
          <a:bodyPr wrap="none" anchor="ctr"/>
          <a:lstStyle/>
          <a:p>
            <a:pPr>
              <a:defRPr/>
            </a:pPr>
            <a:endParaRPr lang="ja-JP" altLang="en-US">
              <a:solidFill>
                <a:srgbClr val="000000"/>
              </a:solidFill>
            </a:endParaRPr>
          </a:p>
        </p:txBody>
      </p:sp>
      <p:sp>
        <p:nvSpPr>
          <p:cNvPr id="358418" name="Line 18"/>
          <p:cNvSpPr>
            <a:spLocks noChangeShapeType="1"/>
          </p:cNvSpPr>
          <p:nvPr/>
        </p:nvSpPr>
        <p:spPr bwMode="auto">
          <a:xfrm>
            <a:off x="5375275" y="3357563"/>
            <a:ext cx="1944688" cy="792162"/>
          </a:xfrm>
          <a:prstGeom prst="line">
            <a:avLst/>
          </a:prstGeom>
          <a:noFill/>
          <a:ln w="9525">
            <a:solidFill>
              <a:srgbClr val="FF3300"/>
            </a:solidFill>
            <a:round/>
            <a:headEnd/>
            <a:tailEnd/>
          </a:ln>
        </p:spPr>
        <p:txBody>
          <a:bodyPr/>
          <a:lstStyle/>
          <a:p>
            <a:pPr>
              <a:defRPr/>
            </a:pPr>
            <a:endParaRPr lang="ja-JP" altLang="en-US">
              <a:solidFill>
                <a:srgbClr val="000000"/>
              </a:solidFill>
            </a:endParaRPr>
          </a:p>
        </p:txBody>
      </p:sp>
      <p:sp>
        <p:nvSpPr>
          <p:cNvPr id="358419" name="Text Box 19"/>
          <p:cNvSpPr txBox="1">
            <a:spLocks noChangeArrowheads="1"/>
          </p:cNvSpPr>
          <p:nvPr/>
        </p:nvSpPr>
        <p:spPr bwMode="auto">
          <a:xfrm>
            <a:off x="4511676" y="2139951"/>
            <a:ext cx="1400175" cy="396875"/>
          </a:xfrm>
          <a:prstGeom prst="rect">
            <a:avLst/>
          </a:prstGeom>
          <a:noFill/>
          <a:ln w="9525">
            <a:noFill/>
            <a:miter lim="800000"/>
            <a:headEnd/>
            <a:tailEnd/>
          </a:ln>
        </p:spPr>
        <p:txBody>
          <a:bodyPr wrap="none">
            <a:spAutoFit/>
          </a:bodyPr>
          <a:lstStyle/>
          <a:p>
            <a:pPr>
              <a:defRPr/>
            </a:pPr>
            <a:r>
              <a:rPr lang="en-US" altLang="ja-JP" sz="2000">
                <a:solidFill>
                  <a:srgbClr val="99CC00"/>
                </a:solidFill>
                <a:latin typeface="Comic Sans MS" pitchFamily="66" charset="0"/>
              </a:rPr>
              <a:t>10,000 km</a:t>
            </a:r>
          </a:p>
        </p:txBody>
      </p:sp>
      <p:sp>
        <p:nvSpPr>
          <p:cNvPr id="358420" name="Arc 20"/>
          <p:cNvSpPr>
            <a:spLocks/>
          </p:cNvSpPr>
          <p:nvPr/>
        </p:nvSpPr>
        <p:spPr bwMode="auto">
          <a:xfrm flipH="1">
            <a:off x="5159376" y="2492375"/>
            <a:ext cx="2449513" cy="2376488"/>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890" y="7911"/>
                </a:moveTo>
                <a:cubicBezTo>
                  <a:pt x="8993" y="2903"/>
                  <a:pt x="15126" y="-1"/>
                  <a:pt x="21600" y="0"/>
                </a:cubicBezTo>
                <a:cubicBezTo>
                  <a:pt x="33529" y="0"/>
                  <a:pt x="43200" y="9670"/>
                  <a:pt x="43200" y="21600"/>
                </a:cubicBezTo>
                <a:cubicBezTo>
                  <a:pt x="43200" y="33529"/>
                  <a:pt x="33529" y="43200"/>
                  <a:pt x="21600" y="43200"/>
                </a:cubicBezTo>
                <a:cubicBezTo>
                  <a:pt x="9670" y="43200"/>
                  <a:pt x="0" y="33529"/>
                  <a:pt x="0" y="21600"/>
                </a:cubicBezTo>
                <a:cubicBezTo>
                  <a:pt x="-1" y="18116"/>
                  <a:pt x="842" y="14685"/>
                  <a:pt x="2455" y="11597"/>
                </a:cubicBezTo>
              </a:path>
              <a:path w="43200" h="43200" stroke="0" extrusionOk="0">
                <a:moveTo>
                  <a:pt x="4890" y="7911"/>
                </a:moveTo>
                <a:cubicBezTo>
                  <a:pt x="8993" y="2903"/>
                  <a:pt x="15126" y="-1"/>
                  <a:pt x="21600" y="0"/>
                </a:cubicBezTo>
                <a:cubicBezTo>
                  <a:pt x="33529" y="0"/>
                  <a:pt x="43200" y="9670"/>
                  <a:pt x="43200" y="21600"/>
                </a:cubicBezTo>
                <a:cubicBezTo>
                  <a:pt x="43200" y="33529"/>
                  <a:pt x="33529" y="43200"/>
                  <a:pt x="21600" y="43200"/>
                </a:cubicBezTo>
                <a:cubicBezTo>
                  <a:pt x="9670" y="43200"/>
                  <a:pt x="0" y="33529"/>
                  <a:pt x="0" y="21600"/>
                </a:cubicBezTo>
                <a:cubicBezTo>
                  <a:pt x="-1" y="18116"/>
                  <a:pt x="842" y="14685"/>
                  <a:pt x="2455" y="11597"/>
                </a:cubicBezTo>
                <a:lnTo>
                  <a:pt x="21600" y="21600"/>
                </a:lnTo>
                <a:close/>
              </a:path>
            </a:pathLst>
          </a:custGeom>
          <a:noFill/>
          <a:ln w="9525">
            <a:solidFill>
              <a:schemeClr val="folHlink"/>
            </a:solidFill>
            <a:round/>
            <a:headEnd type="triangle" w="med" len="med"/>
            <a:tailEnd type="triangle" w="med" len="med"/>
          </a:ln>
        </p:spPr>
        <p:txBody>
          <a:bodyPr wrap="none" anchor="ctr"/>
          <a:lstStyle/>
          <a:p>
            <a:pPr>
              <a:defRPr/>
            </a:pPr>
            <a:endParaRPr lang="ja-JP" altLang="en-US">
              <a:solidFill>
                <a:srgbClr val="000000"/>
              </a:solidFill>
            </a:endParaRPr>
          </a:p>
        </p:txBody>
      </p:sp>
      <p:sp>
        <p:nvSpPr>
          <p:cNvPr id="358421" name="Text Box 21"/>
          <p:cNvSpPr txBox="1">
            <a:spLocks noChangeArrowheads="1"/>
          </p:cNvSpPr>
          <p:nvPr/>
        </p:nvSpPr>
        <p:spPr bwMode="auto">
          <a:xfrm>
            <a:off x="7464425" y="2565401"/>
            <a:ext cx="1441450" cy="396875"/>
          </a:xfrm>
          <a:prstGeom prst="rect">
            <a:avLst/>
          </a:prstGeom>
          <a:noFill/>
          <a:ln w="9525">
            <a:noFill/>
            <a:miter lim="800000"/>
            <a:headEnd/>
            <a:tailEnd/>
          </a:ln>
        </p:spPr>
        <p:txBody>
          <a:bodyPr wrap="none">
            <a:spAutoFit/>
          </a:bodyPr>
          <a:lstStyle/>
          <a:p>
            <a:pPr>
              <a:defRPr/>
            </a:pPr>
            <a:r>
              <a:rPr lang="en-US" altLang="ja-JP" sz="2000">
                <a:solidFill>
                  <a:srgbClr val="99CC00"/>
                </a:solidFill>
                <a:latin typeface="Comic Sans MS" pitchFamily="66" charset="0"/>
              </a:rPr>
              <a:t>40,000 km</a:t>
            </a:r>
          </a:p>
        </p:txBody>
      </p:sp>
      <p:sp>
        <p:nvSpPr>
          <p:cNvPr id="48137" name="Text Box 22"/>
          <p:cNvSpPr txBox="1">
            <a:spLocks noChangeArrowheads="1"/>
          </p:cNvSpPr>
          <p:nvPr/>
        </p:nvSpPr>
        <p:spPr bwMode="auto">
          <a:xfrm>
            <a:off x="3215681" y="5775630"/>
            <a:ext cx="5993949" cy="646331"/>
          </a:xfrm>
          <a:prstGeom prst="rect">
            <a:avLst/>
          </a:prstGeom>
          <a:noFill/>
          <a:ln w="9525">
            <a:noFill/>
            <a:miter lim="800000"/>
            <a:headEnd/>
            <a:tailEnd/>
          </a:ln>
        </p:spPr>
        <p:txBody>
          <a:bodyPr wrap="none">
            <a:spAutoFit/>
          </a:bodyPr>
          <a:lstStyle/>
          <a:p>
            <a:pPr>
              <a:defRPr/>
            </a:pPr>
            <a:r>
              <a:rPr lang="ja-JP" altLang="en-US" sz="3600" dirty="0">
                <a:solidFill>
                  <a:srgbClr val="99CC00"/>
                </a:solidFill>
                <a:latin typeface="Comic Sans MS" panose="030F0702030302020204" pitchFamily="66" charset="0"/>
                <a:ea typeface="HGP教科書体" panose="02020600000000000000" pitchFamily="18" charset="-128"/>
              </a:rPr>
              <a:t>地球の半径 </a:t>
            </a:r>
            <a:r>
              <a:rPr lang="en-US" altLang="ja-JP" sz="2400" dirty="0">
                <a:solidFill>
                  <a:srgbClr val="99CC00"/>
                </a:solidFill>
                <a:latin typeface="Comic Sans MS" panose="030F0702030302020204" pitchFamily="66" charset="0"/>
                <a:ea typeface="HGP教科書体" panose="02020600000000000000" pitchFamily="18" charset="-128"/>
              </a:rPr>
              <a:t>(radius)</a:t>
            </a:r>
            <a:r>
              <a:rPr lang="ja-JP" altLang="en-US" sz="2400" dirty="0">
                <a:solidFill>
                  <a:srgbClr val="99CC00"/>
                </a:solidFill>
                <a:latin typeface="Comic Sans MS" panose="030F0702030302020204" pitchFamily="66" charset="0"/>
                <a:ea typeface="HGP教科書体" panose="02020600000000000000" pitchFamily="18" charset="-128"/>
              </a:rPr>
              <a:t> </a:t>
            </a:r>
            <a:r>
              <a:rPr lang="ja-JP" altLang="en-US" sz="3200" dirty="0">
                <a:solidFill>
                  <a:srgbClr val="99CC00"/>
                </a:solidFill>
                <a:latin typeface="Comic Sans MS" panose="030F0702030302020204" pitchFamily="66" charset="0"/>
                <a:ea typeface="HGP教科書体" panose="02020600000000000000" pitchFamily="18" charset="-128"/>
              </a:rPr>
              <a:t>＝</a:t>
            </a:r>
            <a:r>
              <a:rPr lang="ja-JP" altLang="en-US" sz="2400" dirty="0">
                <a:solidFill>
                  <a:srgbClr val="99CC00"/>
                </a:solidFill>
                <a:latin typeface="Comic Sans MS" panose="030F0702030302020204" pitchFamily="66" charset="0"/>
                <a:ea typeface="HGP教科書体" panose="02020600000000000000" pitchFamily="18" charset="-128"/>
              </a:rPr>
              <a:t> </a:t>
            </a:r>
            <a:r>
              <a:rPr lang="en-US" altLang="ja-JP" sz="2400" dirty="0">
                <a:solidFill>
                  <a:srgbClr val="99CC00"/>
                </a:solidFill>
                <a:latin typeface="Comic Sans MS" panose="030F0702030302020204" pitchFamily="66" charset="0"/>
                <a:ea typeface="HGP教科書体" panose="02020600000000000000" pitchFamily="18" charset="-128"/>
              </a:rPr>
              <a:t>40,000 / 2</a:t>
            </a:r>
            <a:r>
              <a:rPr lang="en-US" altLang="ja-JP" sz="2400" dirty="0">
                <a:solidFill>
                  <a:srgbClr val="99CC00"/>
                </a:solidFill>
                <a:latin typeface="Symbol" panose="05050102010706020507" pitchFamily="18" charset="2"/>
                <a:ea typeface="HGP教科書体" panose="02020600000000000000" pitchFamily="18" charset="-128"/>
              </a:rPr>
              <a:t>p</a:t>
            </a:r>
            <a:endParaRPr lang="en-US" altLang="ja-JP" sz="2800" dirty="0">
              <a:solidFill>
                <a:srgbClr val="99CC00"/>
              </a:solidFill>
              <a:latin typeface="Symbol" panose="05050102010706020507" pitchFamily="18" charset="2"/>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BF45D491-7B9E-46A9-BEC8-91E2D01E72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62718150"/>
      </p:ext>
    </p:extLst>
  </p:cSld>
  <p:clrMapOvr>
    <a:masterClrMapping/>
  </p:clrMapOvr>
  <p:transition spd="med" advTm="2305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8418"/>
                                        </p:tgtEl>
                                        <p:attrNameLst>
                                          <p:attrName>style.visibility</p:attrName>
                                        </p:attrNameLst>
                                      </p:cBhvr>
                                      <p:to>
                                        <p:strVal val="visible"/>
                                      </p:to>
                                    </p:set>
                                    <p:animEffect transition="in" filter="fade">
                                      <p:cBhvr>
                                        <p:cTn id="11" dur="2000"/>
                                        <p:tgtEl>
                                          <p:spTgt spid="358418"/>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grpId="0" nodeType="clickEffect">
                                  <p:stCondLst>
                                    <p:cond delay="0"/>
                                  </p:stCondLst>
                                  <p:childTnLst>
                                    <p:set>
                                      <p:cBhvr>
                                        <p:cTn id="15" dur="1" fill="hold">
                                          <p:stCondLst>
                                            <p:cond delay="0"/>
                                          </p:stCondLst>
                                        </p:cTn>
                                        <p:tgtEl>
                                          <p:spTgt spid="358417"/>
                                        </p:tgtEl>
                                        <p:attrNameLst>
                                          <p:attrName>style.visibility</p:attrName>
                                        </p:attrNameLst>
                                      </p:cBhvr>
                                      <p:to>
                                        <p:strVal val="visible"/>
                                      </p:to>
                                    </p:set>
                                    <p:anim calcmode="lin" valueType="num">
                                      <p:cBhvr>
                                        <p:cTn id="16" dur="500" fill="hold"/>
                                        <p:tgtEl>
                                          <p:spTgt spid="358417"/>
                                        </p:tgtEl>
                                        <p:attrNameLst>
                                          <p:attrName>ppt_x</p:attrName>
                                        </p:attrNameLst>
                                      </p:cBhvr>
                                      <p:tavLst>
                                        <p:tav tm="0">
                                          <p:val>
                                            <p:strVal val="#ppt_x+#ppt_w/2"/>
                                          </p:val>
                                        </p:tav>
                                        <p:tav tm="100000">
                                          <p:val>
                                            <p:strVal val="#ppt_x"/>
                                          </p:val>
                                        </p:tav>
                                      </p:tavLst>
                                    </p:anim>
                                    <p:anim calcmode="lin" valueType="num">
                                      <p:cBhvr>
                                        <p:cTn id="17" dur="500" fill="hold"/>
                                        <p:tgtEl>
                                          <p:spTgt spid="358417"/>
                                        </p:tgtEl>
                                        <p:attrNameLst>
                                          <p:attrName>ppt_y</p:attrName>
                                        </p:attrNameLst>
                                      </p:cBhvr>
                                      <p:tavLst>
                                        <p:tav tm="0">
                                          <p:val>
                                            <p:strVal val="#ppt_y"/>
                                          </p:val>
                                        </p:tav>
                                        <p:tav tm="100000">
                                          <p:val>
                                            <p:strVal val="#ppt_y"/>
                                          </p:val>
                                        </p:tav>
                                      </p:tavLst>
                                    </p:anim>
                                    <p:anim calcmode="lin" valueType="num">
                                      <p:cBhvr>
                                        <p:cTn id="18" dur="500" fill="hold"/>
                                        <p:tgtEl>
                                          <p:spTgt spid="358417"/>
                                        </p:tgtEl>
                                        <p:attrNameLst>
                                          <p:attrName>ppt_w</p:attrName>
                                        </p:attrNameLst>
                                      </p:cBhvr>
                                      <p:tavLst>
                                        <p:tav tm="0">
                                          <p:val>
                                            <p:fltVal val="0"/>
                                          </p:val>
                                        </p:tav>
                                        <p:tav tm="100000">
                                          <p:val>
                                            <p:strVal val="#ppt_w"/>
                                          </p:val>
                                        </p:tav>
                                      </p:tavLst>
                                    </p:anim>
                                    <p:anim calcmode="lin" valueType="num">
                                      <p:cBhvr>
                                        <p:cTn id="19" dur="500" fill="hold"/>
                                        <p:tgtEl>
                                          <p:spTgt spid="358417"/>
                                        </p:tgtEl>
                                        <p:attrNameLst>
                                          <p:attrName>ppt_h</p:attrName>
                                        </p:attrNameLst>
                                      </p:cBhvr>
                                      <p:tavLst>
                                        <p:tav tm="0">
                                          <p:val>
                                            <p:strVal val="#ppt_h"/>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58419"/>
                                        </p:tgtEl>
                                        <p:attrNameLst>
                                          <p:attrName>style.visibility</p:attrName>
                                        </p:attrNameLst>
                                      </p:cBhvr>
                                      <p:to>
                                        <p:strVal val="visible"/>
                                      </p:to>
                                    </p:set>
                                    <p:animEffect transition="in" filter="fade">
                                      <p:cBhvr>
                                        <p:cTn id="22" dur="2000"/>
                                        <p:tgtEl>
                                          <p:spTgt spid="3584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358417"/>
                                        </p:tgtEl>
                                      </p:cBhvr>
                                    </p:animEffect>
                                    <p:set>
                                      <p:cBhvr>
                                        <p:cTn id="27" dur="1" fill="hold">
                                          <p:stCondLst>
                                            <p:cond delay="1999"/>
                                          </p:stCondLst>
                                        </p:cTn>
                                        <p:tgtEl>
                                          <p:spTgt spid="3584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358419"/>
                                        </p:tgtEl>
                                      </p:cBhvr>
                                    </p:animEffect>
                                    <p:set>
                                      <p:cBhvr>
                                        <p:cTn id="30" dur="1" fill="hold">
                                          <p:stCondLst>
                                            <p:cond delay="1999"/>
                                          </p:stCondLst>
                                        </p:cTn>
                                        <p:tgtEl>
                                          <p:spTgt spid="358419"/>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58420"/>
                                        </p:tgtEl>
                                        <p:attrNameLst>
                                          <p:attrName>style.visibility</p:attrName>
                                        </p:attrNameLst>
                                      </p:cBhvr>
                                      <p:to>
                                        <p:strVal val="visible"/>
                                      </p:to>
                                    </p:set>
                                    <p:animEffect transition="in" filter="fade">
                                      <p:cBhvr>
                                        <p:cTn id="34" dur="2000"/>
                                        <p:tgtEl>
                                          <p:spTgt spid="3584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8421"/>
                                        </p:tgtEl>
                                        <p:attrNameLst>
                                          <p:attrName>style.visibility</p:attrName>
                                        </p:attrNameLst>
                                      </p:cBhvr>
                                      <p:to>
                                        <p:strVal val="visible"/>
                                      </p:to>
                                    </p:set>
                                    <p:animEffect transition="in" filter="fade">
                                      <p:cBhvr>
                                        <p:cTn id="37" dur="2000"/>
                                        <p:tgtEl>
                                          <p:spTgt spid="3584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358417" grpId="0" animBg="1"/>
      <p:bldP spid="358417" grpId="1" animBg="1"/>
      <p:bldP spid="358418" grpId="0" animBg="1"/>
      <p:bldP spid="358419" grpId="0"/>
      <p:bldP spid="358419" grpId="1"/>
      <p:bldP spid="358420" grpId="0" animBg="1"/>
      <p:bldP spid="3584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843600" y="908720"/>
            <a:ext cx="10504799" cy="4278094"/>
          </a:xfrm>
          <a:prstGeom prst="rect">
            <a:avLst/>
          </a:prstGeom>
          <a:noFill/>
          <a:ln w="9525">
            <a:noFill/>
            <a:miter lim="800000"/>
            <a:headEnd/>
            <a:tailEnd/>
          </a:ln>
        </p:spPr>
        <p:txBody>
          <a:bodyPr wrap="none">
            <a:spAutoFit/>
          </a:bodyPr>
          <a:lstStyle/>
          <a:p>
            <a:pPr marL="342900" indent="-342900">
              <a:defRPr/>
            </a:pPr>
            <a:endParaRPr lang="en-US" altLang="ja-JP" sz="1200" dirty="0">
              <a:solidFill>
                <a:srgbClr val="009999"/>
              </a:solidFill>
              <a:latin typeface="Comic Sans MS" panose="030F0702030302020204" pitchFamily="66" charset="0"/>
              <a:ea typeface="HGP教科書体" panose="02020600000000000000" pitchFamily="18" charset="-128"/>
            </a:endParaRPr>
          </a:p>
          <a:p>
            <a:pPr marL="342900" indent="-342900">
              <a:defRPr/>
            </a:pPr>
            <a:r>
              <a:rPr lang="ja-JP" altLang="en-US" sz="4800" dirty="0">
                <a:solidFill>
                  <a:srgbClr val="99CC00"/>
                </a:solidFill>
                <a:latin typeface="Comic Sans MS" panose="030F0702030302020204" pitchFamily="66" charset="0"/>
                <a:ea typeface="HGP教科書体" panose="02020600000000000000" pitchFamily="18" charset="-128"/>
              </a:rPr>
              <a:t>次回理解すべき事柄 </a:t>
            </a:r>
            <a:r>
              <a:rPr lang="en-US" altLang="ja-JP" sz="4800" dirty="0">
                <a:solidFill>
                  <a:srgbClr val="99CC00"/>
                </a:solidFill>
                <a:latin typeface="Comic Sans MS" panose="030F0702030302020204" pitchFamily="66" charset="0"/>
                <a:ea typeface="HGP教科書体" panose="02020600000000000000" pitchFamily="18" charset="-128"/>
              </a:rPr>
              <a:t>	</a:t>
            </a:r>
            <a:r>
              <a:rPr lang="en-US" altLang="ja-JP" sz="3600" dirty="0">
                <a:solidFill>
                  <a:srgbClr val="99CC00"/>
                </a:solidFill>
                <a:latin typeface="Comic Sans MS" panose="030F0702030302020204" pitchFamily="66" charset="0"/>
                <a:ea typeface="HGP教科書体" panose="02020600000000000000" pitchFamily="18" charset="-128"/>
              </a:rPr>
              <a:t>Next week’s lesson</a:t>
            </a:r>
            <a:endParaRPr lang="ja-JP" altLang="en-US" sz="4800" dirty="0">
              <a:solidFill>
                <a:srgbClr val="99CC00"/>
              </a:solidFill>
              <a:latin typeface="Comic Sans MS" panose="030F0702030302020204" pitchFamily="66" charset="0"/>
              <a:ea typeface="HGP教科書体" panose="02020600000000000000" pitchFamily="18" charset="-128"/>
            </a:endParaRPr>
          </a:p>
          <a:p>
            <a:pPr marL="342900" indent="-342900">
              <a:defRPr/>
            </a:pPr>
            <a:r>
              <a:rPr lang="ja-JP" altLang="en-US" sz="3600" dirty="0">
                <a:solidFill>
                  <a:srgbClr val="FF0000"/>
                </a:solidFill>
                <a:latin typeface="Comic Sans MS" panose="030F0702030302020204" pitchFamily="66" charset="0"/>
                <a:ea typeface="HGP教科書体" panose="02020600000000000000" pitchFamily="18" charset="-128"/>
              </a:rPr>
              <a:t>　　</a:t>
            </a:r>
            <a:endParaRPr lang="en-US" altLang="ja-JP" sz="3600" dirty="0">
              <a:solidFill>
                <a:srgbClr val="FF000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0000"/>
                </a:solidFill>
                <a:latin typeface="Comic Sans MS" panose="030F0702030302020204" pitchFamily="66" charset="0"/>
                <a:ea typeface="HGP教科書体" panose="02020600000000000000" pitchFamily="18" charset="-128"/>
              </a:rPr>
              <a:t>　　地球の質量の求め方 </a:t>
            </a:r>
            <a:r>
              <a:rPr lang="en-US" altLang="ja-JP" sz="3600" dirty="0">
                <a:solidFill>
                  <a:srgbClr val="FF0000"/>
                </a:solidFill>
                <a:latin typeface="Comic Sans MS" panose="030F0702030302020204" pitchFamily="66" charset="0"/>
                <a:ea typeface="HGP教科書体" panose="02020600000000000000" pitchFamily="18" charset="-128"/>
              </a:rPr>
              <a:t>	</a:t>
            </a:r>
            <a:r>
              <a:rPr lang="en-US" altLang="ja-JP" sz="2800" dirty="0">
                <a:solidFill>
                  <a:srgbClr val="FF0000"/>
                </a:solidFill>
                <a:latin typeface="Comic Sans MS" panose="030F0702030302020204" pitchFamily="66" charset="0"/>
                <a:ea typeface="HGP教科書体" panose="02020600000000000000" pitchFamily="18" charset="-128"/>
              </a:rPr>
              <a:t>Earth’s weight</a:t>
            </a:r>
          </a:p>
          <a:p>
            <a:pPr marL="342900" indent="-342900">
              <a:defRPr/>
            </a:pPr>
            <a:endParaRPr lang="en-US" altLang="ja-JP" sz="2800" dirty="0">
              <a:solidFill>
                <a:srgbClr val="FF000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0000"/>
                </a:solidFill>
                <a:latin typeface="Comic Sans MS" panose="030F0702030302020204" pitchFamily="66" charset="0"/>
                <a:ea typeface="HGP教科書体" panose="02020600000000000000" pitchFamily="18" charset="-128"/>
              </a:rPr>
              <a:t>　　地球の大きさの求め方（覚え方）</a:t>
            </a:r>
            <a:r>
              <a:rPr lang="en-US" altLang="ja-JP" sz="2800" dirty="0">
                <a:solidFill>
                  <a:srgbClr val="FF0000"/>
                </a:solidFill>
                <a:latin typeface="Comic Sans MS" panose="030F0702030302020204" pitchFamily="66" charset="0"/>
                <a:ea typeface="HGP教科書体" panose="02020600000000000000" pitchFamily="18" charset="-128"/>
              </a:rPr>
              <a:t>	Earth’s dimension</a:t>
            </a:r>
          </a:p>
          <a:p>
            <a:pPr marL="342900" indent="-342900">
              <a:defRPr/>
            </a:pPr>
            <a:endParaRPr lang="en-US" altLang="ja-JP" sz="2800" dirty="0">
              <a:solidFill>
                <a:srgbClr val="FF0000"/>
              </a:solidFill>
              <a:latin typeface="Comic Sans MS" panose="030F0702030302020204" pitchFamily="66" charset="0"/>
              <a:ea typeface="HGP教科書体" panose="02020600000000000000" pitchFamily="18" charset="-128"/>
            </a:endParaRPr>
          </a:p>
          <a:p>
            <a:pPr marL="342900" indent="-342900">
              <a:defRPr/>
            </a:pPr>
            <a:r>
              <a:rPr lang="ja-JP" altLang="en-US" sz="4000" dirty="0">
                <a:solidFill>
                  <a:srgbClr val="FF7C80"/>
                </a:solidFill>
                <a:latin typeface="Comic Sans MS" panose="030F0702030302020204" pitchFamily="66" charset="0"/>
                <a:ea typeface="HGP教科書体" panose="02020600000000000000" pitchFamily="18" charset="-128"/>
              </a:rPr>
              <a:t>　　</a:t>
            </a:r>
            <a:r>
              <a:rPr lang="ja-JP" altLang="en-US" sz="4000" u="sng" dirty="0">
                <a:solidFill>
                  <a:srgbClr val="FF7C80"/>
                </a:solidFill>
                <a:latin typeface="Comic Sans MS" panose="030F0702030302020204" pitchFamily="66" charset="0"/>
                <a:ea typeface="HGP教科書体" panose="02020600000000000000" pitchFamily="18" charset="-128"/>
              </a:rPr>
              <a:t>地球の平均密度</a:t>
            </a:r>
            <a:r>
              <a:rPr lang="en-US" altLang="ja-JP" sz="3600" dirty="0">
                <a:solidFill>
                  <a:srgbClr val="FF0000"/>
                </a:solidFill>
                <a:latin typeface="Comic Sans MS" panose="030F0702030302020204" pitchFamily="66" charset="0"/>
                <a:ea typeface="HGP教科書体" panose="02020600000000000000" pitchFamily="18" charset="-128"/>
              </a:rPr>
              <a:t>	</a:t>
            </a:r>
            <a:r>
              <a:rPr lang="en-US" altLang="ja-JP" sz="2800" u="sng" dirty="0">
                <a:solidFill>
                  <a:srgbClr val="FF7C80"/>
                </a:solidFill>
                <a:latin typeface="Comic Sans MS" panose="030F0702030302020204" pitchFamily="66" charset="0"/>
                <a:ea typeface="HGP教科書体" panose="02020600000000000000" pitchFamily="18" charset="-128"/>
              </a:rPr>
              <a:t>Earth’s density</a:t>
            </a:r>
            <a:endParaRPr lang="ja-JP" altLang="en-US" sz="2800" u="sng" dirty="0">
              <a:solidFill>
                <a:srgbClr val="FF7C80"/>
              </a:solidFill>
              <a:latin typeface="Comic Sans MS" panose="030F0702030302020204" pitchFamily="66" charset="0"/>
              <a:ea typeface="HGP教科書体" panose="02020600000000000000" pitchFamily="18" charset="-128"/>
            </a:endParaRPr>
          </a:p>
        </p:txBody>
      </p:sp>
      <p:pic>
        <p:nvPicPr>
          <p:cNvPr id="3" name="オーディオ 2">
            <a:hlinkClick r:id="" action="ppaction://media"/>
            <a:extLst>
              <a:ext uri="{FF2B5EF4-FFF2-40B4-BE49-F238E27FC236}">
                <a16:creationId xmlns:a16="http://schemas.microsoft.com/office/drawing/2014/main" id="{7389608A-F13B-4B8B-B177-CC36A091B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7896302"/>
      </p:ext>
    </p:extLst>
  </p:cSld>
  <p:clrMapOvr>
    <a:masterClrMapping/>
  </p:clrMapOvr>
  <p:transition spd="med" advTm="4548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0B8031B-C944-4D68-A918-09128D5CDC99}"/>
              </a:ext>
            </a:extLst>
          </p:cNvPr>
          <p:cNvPicPr>
            <a:picLocks noChangeAspect="1"/>
          </p:cNvPicPr>
          <p:nvPr/>
        </p:nvPicPr>
        <p:blipFill>
          <a:blip r:embed="rId4"/>
          <a:stretch>
            <a:fillRect/>
          </a:stretch>
        </p:blipFill>
        <p:spPr>
          <a:xfrm>
            <a:off x="609600" y="0"/>
            <a:ext cx="10972800" cy="6858000"/>
          </a:xfrm>
          <a:prstGeom prst="rect">
            <a:avLst/>
          </a:prstGeom>
        </p:spPr>
      </p:pic>
      <p:pic>
        <p:nvPicPr>
          <p:cNvPr id="2" name="オーディオ 1">
            <a:hlinkClick r:id="" action="ppaction://media"/>
            <a:extLst>
              <a:ext uri="{FF2B5EF4-FFF2-40B4-BE49-F238E27FC236}">
                <a16:creationId xmlns:a16="http://schemas.microsoft.com/office/drawing/2014/main" id="{C762B232-051A-428E-A41A-C9C0999F2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15597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 x="11247438" y="4041775"/>
          <p14:tracePt t="77" x="11239500" y="4033838"/>
          <p14:tracePt t="85" x="11217275" y="4027488"/>
          <p14:tracePt t="93" x="11201400" y="4027488"/>
          <p14:tracePt t="101" x="11169650" y="4019550"/>
          <p14:tracePt t="110" x="11145838" y="4011613"/>
          <p14:tracePt t="119" x="11122025" y="4011613"/>
          <p14:tracePt t="125" x="11082338" y="4003675"/>
          <p14:tracePt t="134" x="11036300" y="3995738"/>
          <p14:tracePt t="141" x="10980738" y="3979863"/>
          <p14:tracePt t="151" x="10885488" y="3971925"/>
          <p14:tracePt t="158" x="10775950" y="3956050"/>
          <p14:tracePt t="165" x="10618788" y="3940175"/>
          <p14:tracePt t="175" x="10477500" y="3916363"/>
          <p14:tracePt t="181" x="10272713" y="3892550"/>
          <p14:tracePt t="191" x="10099675" y="3876675"/>
          <p14:tracePt t="199" x="9902825" y="3846513"/>
          <p14:tracePt t="207" x="9690100" y="3814763"/>
          <p14:tracePt t="215" x="9548813" y="3790950"/>
          <p14:tracePt t="223" x="9415463" y="3751263"/>
          <p14:tracePt t="229" x="9320213" y="3743325"/>
          <p14:tracePt t="238" x="9258300" y="3727450"/>
          <p14:tracePt t="246" x="9170988" y="3719513"/>
          <p14:tracePt t="253" x="9124950" y="3703638"/>
          <p14:tracePt t="261" x="9069388" y="3695700"/>
          <p14:tracePt t="269" x="9021763" y="3687763"/>
          <p14:tracePt t="277" x="8997950" y="3687763"/>
          <p14:tracePt t="285" x="8959850" y="3681413"/>
          <p14:tracePt t="293" x="8943975" y="3681413"/>
          <p14:tracePt t="301" x="8928100" y="3681413"/>
          <p14:tracePt t="309" x="8912225" y="3681413"/>
          <p14:tracePt t="318" x="8896350" y="3681413"/>
          <p14:tracePt t="334" x="8888413" y="3681413"/>
          <p14:tracePt t="342" x="8880475" y="3681413"/>
          <p14:tracePt t="487" x="8864600" y="3681413"/>
          <p14:tracePt t="495" x="8848725" y="3681413"/>
          <p14:tracePt t="502" x="8840788" y="3681413"/>
          <p14:tracePt t="509" x="8832850" y="3681413"/>
          <p14:tracePt t="517" x="8824913" y="3681413"/>
          <p14:tracePt t="526" x="8816975" y="3681413"/>
          <p14:tracePt t="534" x="8809038" y="3681413"/>
          <p14:tracePt t="542" x="8794750" y="3681413"/>
          <p14:tracePt t="551" x="8778875" y="3673475"/>
          <p14:tracePt t="557" x="8763000" y="3665538"/>
          <p14:tracePt t="566" x="8723313" y="3657600"/>
          <p14:tracePt t="574" x="8699500" y="3641725"/>
          <p14:tracePt t="582" x="8659813" y="3625850"/>
          <p14:tracePt t="589" x="8621713" y="3609975"/>
          <p14:tracePt t="598" x="8605838" y="3602038"/>
          <p14:tracePt t="605" x="8558213" y="3586163"/>
          <p14:tracePt t="614" x="8518525" y="3570288"/>
          <p14:tracePt t="621" x="8494713" y="3554413"/>
          <p14:tracePt t="630" x="8470900" y="3538538"/>
          <p14:tracePt t="637" x="8455025" y="3530600"/>
          <p14:tracePt t="646" x="8447088" y="3530600"/>
          <p14:tracePt t="670" x="8440738" y="3530600"/>
          <p14:tracePt t="712" x="8424863" y="3530600"/>
          <p14:tracePt t="718" x="8416925" y="3522663"/>
          <p14:tracePt t="727" x="8401050" y="3522663"/>
          <p14:tracePt t="736" x="8401050" y="3514725"/>
          <p14:tracePt t="741" x="8385175" y="3514725"/>
          <p14:tracePt t="749" x="8369300" y="3508375"/>
          <p14:tracePt t="757" x="8361363" y="3500438"/>
          <p14:tracePt t="766" x="8353425" y="3500438"/>
          <p14:tracePt t="798" x="8345488" y="3500438"/>
          <p14:tracePt t="830" x="8337550" y="3492500"/>
          <p14:tracePt t="837" x="8313738" y="3476625"/>
          <p14:tracePt t="847" x="8289925" y="3468688"/>
          <p14:tracePt t="854" x="8274050" y="3452813"/>
          <p14:tracePt t="863" x="8243888" y="3436938"/>
          <p14:tracePt t="870" x="8220075" y="3413125"/>
          <p14:tracePt t="877" x="8196263" y="3405188"/>
          <p14:tracePt t="885" x="8180388" y="3389313"/>
          <p14:tracePt t="893" x="8148638" y="3373438"/>
          <p14:tracePt t="904" x="8124825" y="3357563"/>
          <p14:tracePt t="909" x="8116888" y="3349625"/>
          <p14:tracePt t="917" x="8108950" y="3343275"/>
          <p14:tracePt t="925" x="8101013" y="3343275"/>
          <p14:tracePt t="933" x="8101013" y="3335338"/>
          <p14:tracePt t="950" x="8094663" y="3335338"/>
          <p14:tracePt t="998" x="8094663" y="3327400"/>
          <p14:tracePt t="1015" x="8086725" y="3327400"/>
          <p14:tracePt t="1022" x="8078788" y="3319463"/>
          <p14:tracePt t="1031" x="8070850" y="3319463"/>
          <p14:tracePt t="1039" x="8054975" y="3311525"/>
          <p14:tracePt t="1047" x="8039100" y="3287713"/>
          <p14:tracePt t="1054" x="8023225" y="3279775"/>
          <p14:tracePt t="1061" x="8015288" y="3279775"/>
          <p14:tracePt t="1069" x="8007350" y="3279775"/>
          <p14:tracePt t="1077" x="7999413" y="3271838"/>
          <p14:tracePt t="1085" x="7999413" y="3263900"/>
          <p14:tracePt t="1101" x="7991475" y="3263900"/>
          <p14:tracePt t="1110" x="7983538" y="3255963"/>
          <p14:tracePt t="1118" x="7975600" y="3248025"/>
          <p14:tracePt t="1126" x="7967663" y="3248025"/>
          <p14:tracePt t="1133" x="7959725" y="3240088"/>
          <p14:tracePt t="1149" x="7951788" y="3240088"/>
          <p14:tracePt t="1187" x="7951788" y="3232150"/>
          <p14:tracePt t="1431" x="7951788" y="3224213"/>
          <p14:tracePt t="2208" x="7951788" y="3146425"/>
          <p14:tracePt t="2215" x="7951788" y="3114675"/>
          <p14:tracePt t="2223" x="7951788" y="3098800"/>
          <p14:tracePt t="2231" x="7951788" y="3090863"/>
          <p14:tracePt t="2257" x="7951788" y="3082925"/>
          <p14:tracePt t="2261" x="7935913" y="3074988"/>
          <p14:tracePt t="2272" x="7905750" y="3067050"/>
          <p14:tracePt t="2278" x="7905750" y="3059113"/>
          <p14:tracePt t="3175" x="7897813" y="3059113"/>
          <p14:tracePt t="3195" x="7889875" y="3059113"/>
          <p14:tracePt t="3383" x="7881938" y="3059113"/>
          <p14:tracePt t="3391" x="7786688" y="3074988"/>
          <p14:tracePt t="3397" x="7754938" y="3098800"/>
          <p14:tracePt t="3406" x="7748588" y="3138488"/>
          <p14:tracePt t="3413" x="7732713" y="3154363"/>
          <p14:tracePt t="3422" x="7693025" y="3170238"/>
          <p14:tracePt t="3430" x="7637463" y="3192463"/>
          <p14:tracePt t="3438" x="7543800" y="3208338"/>
          <p14:tracePt t="3445" x="7448550" y="3216275"/>
          <p14:tracePt t="3454" x="7346950" y="3240088"/>
          <p14:tracePt t="3461" x="7221538" y="3271838"/>
          <p14:tracePt t="3470" x="7094538" y="3295650"/>
          <p14:tracePt t="3479" x="6889750" y="3335338"/>
          <p14:tracePt t="3487" x="6732588" y="3373438"/>
          <p14:tracePt t="3495" x="6551613" y="3405188"/>
          <p14:tracePt t="3502" x="6340475" y="3436938"/>
          <p14:tracePt t="3509" x="6159500" y="3460750"/>
          <p14:tracePt t="3518" x="6002338" y="3492500"/>
          <p14:tracePt t="3525" x="5891213" y="3500438"/>
          <p14:tracePt t="3535" x="5797550" y="3514725"/>
          <p14:tracePt t="3545" x="5726113" y="3522663"/>
          <p14:tracePt t="3549" x="5694363" y="3522663"/>
          <p14:tracePt t="3557" x="5678488" y="3522663"/>
          <p14:tracePt t="3565" x="5670550" y="3522663"/>
          <p14:tracePt t="3574" x="5656263" y="3522663"/>
          <p14:tracePt t="3583" x="5648325" y="3522663"/>
          <p14:tracePt t="3590" x="5632450" y="3522663"/>
          <p14:tracePt t="3598" x="5584825" y="3522663"/>
          <p14:tracePt t="3605" x="5545138" y="3522663"/>
          <p14:tracePt t="3613" x="5483225" y="3522663"/>
          <p14:tracePt t="3622" x="5403850" y="3522663"/>
          <p14:tracePt t="3629" x="5310188" y="3522663"/>
          <p14:tracePt t="3637" x="5167313" y="3522663"/>
          <p14:tracePt t="3645" x="5018088" y="3522663"/>
          <p14:tracePt t="3654" x="4860925" y="3522663"/>
          <p14:tracePt t="3662" x="4687888" y="3538538"/>
          <p14:tracePt t="3669" x="4498975" y="3538538"/>
          <p14:tracePt t="3678" x="4325938" y="3538538"/>
          <p14:tracePt t="3685" x="4152900" y="3546475"/>
          <p14:tracePt t="3693" x="3963988" y="3546475"/>
          <p14:tracePt t="3702" x="3759200" y="3562350"/>
          <p14:tracePt t="3709" x="3524250" y="3578225"/>
          <p14:tracePt t="3717" x="3255963" y="3594100"/>
          <p14:tracePt t="3726" x="3051175" y="3609975"/>
          <p14:tracePt t="3734" x="2863850" y="3609975"/>
          <p14:tracePt t="3741" x="2705100" y="3625850"/>
          <p14:tracePt t="3750" x="2563813" y="3641725"/>
          <p14:tracePt t="3758" x="2454275" y="3641725"/>
          <p14:tracePt t="3766" x="2390775" y="3641725"/>
          <p14:tracePt t="3774" x="2320925" y="3641725"/>
          <p14:tracePt t="3783" x="2289175" y="3641725"/>
          <p14:tracePt t="3791" x="2241550" y="3641725"/>
          <p14:tracePt t="3799" x="2178050" y="3641725"/>
          <p14:tracePt t="3807" x="2132013" y="3641725"/>
          <p14:tracePt t="3815" x="2076450" y="3641725"/>
          <p14:tracePt t="3822" x="2028825" y="3641725"/>
          <p14:tracePt t="3829" x="1982788" y="3641725"/>
          <p14:tracePt t="3838" x="1935163" y="3641725"/>
          <p14:tracePt t="3845" x="1895475" y="3641725"/>
          <p14:tracePt t="3853" x="1863725" y="3641725"/>
          <p14:tracePt t="3862" x="1847850" y="3641725"/>
          <p14:tracePt t="3869" x="1825625" y="3625850"/>
          <p14:tracePt t="3878" x="1793875" y="3617913"/>
          <p14:tracePt t="3885" x="1770063" y="3602038"/>
          <p14:tracePt t="3893" x="1754188" y="3594100"/>
          <p14:tracePt t="3901" x="1730375" y="3586163"/>
          <p14:tracePt t="3910" x="1706563" y="3570288"/>
          <p14:tracePt t="3917" x="1682750" y="3562350"/>
          <p14:tracePt t="3926" x="1666875" y="3554413"/>
          <p14:tracePt t="3935" x="1652588" y="3546475"/>
          <p14:tracePt t="3945" x="1636713" y="3538538"/>
          <p14:tracePt t="3949" x="1620838" y="3538538"/>
          <p14:tracePt t="3957" x="1612900" y="3530600"/>
          <p14:tracePt t="3965" x="1604963" y="3530600"/>
          <p14:tracePt t="3974" x="1604963" y="3522663"/>
          <p14:tracePt t="3982" x="1597025" y="3522663"/>
          <p14:tracePt t="3990" x="1597025" y="3514725"/>
          <p14:tracePt t="4015" x="1597025" y="3508375"/>
          <p14:tracePt t="4025" x="1597025" y="3500438"/>
          <p14:tracePt t="4039" x="1597025" y="3492500"/>
          <p14:tracePt t="4046" x="1612900" y="3476625"/>
          <p14:tracePt t="4054" x="1644650" y="3460750"/>
          <p14:tracePt t="4062" x="1666875" y="3436938"/>
          <p14:tracePt t="4069" x="1690688" y="3429000"/>
          <p14:tracePt t="4077" x="1722438" y="3413125"/>
          <p14:tracePt t="4085" x="1738313" y="3397250"/>
          <p14:tracePt t="4093" x="1754188" y="3389313"/>
          <p14:tracePt t="4102" x="1762125" y="3389313"/>
          <p14:tracePt t="4118" x="1770063" y="3389313"/>
          <p14:tracePt t="4126" x="1770063" y="3381375"/>
          <p14:tracePt t="4166" x="1778000" y="3381375"/>
          <p14:tracePt t="4174" x="1785938" y="3373438"/>
          <p14:tracePt t="4194" x="1809750" y="3365500"/>
          <p14:tracePt t="4199" x="1825625" y="3365500"/>
          <p14:tracePt t="4209" x="1839913" y="3357563"/>
          <p14:tracePt t="4215" x="1855788" y="3349625"/>
          <p14:tracePt t="4226" x="1871663" y="3343275"/>
          <p14:tracePt t="4231" x="1895475" y="3335338"/>
          <p14:tracePt t="4241" x="1903413" y="3335338"/>
          <p14:tracePt t="4247" x="1911350" y="3335338"/>
          <p14:tracePt t="4269" x="1919288" y="3335338"/>
          <p14:tracePt t="4277" x="1919288" y="3327400"/>
          <p14:tracePt t="4309" x="1919288" y="3319463"/>
          <p14:tracePt t="4318" x="1927225" y="3319463"/>
          <p14:tracePt t="4375" x="1927225" y="3311525"/>
          <p14:tracePt t="4589" x="1935163" y="3311525"/>
          <p14:tracePt t="4614" x="1943100" y="3303588"/>
          <p14:tracePt t="4622" x="1943100" y="3295650"/>
          <p14:tracePt t="4679" x="1951038" y="3295650"/>
          <p14:tracePt t="4687" x="1951038" y="3287713"/>
          <p14:tracePt t="4818" x="1951038" y="3279775"/>
          <p14:tracePt t="4845" x="1951038" y="3271838"/>
          <p14:tracePt t="10880" x="1958975" y="3271838"/>
          <p14:tracePt t="10893" x="1958975" y="3263900"/>
          <p14:tracePt t="11550" x="1951038" y="3263900"/>
          <p14:tracePt t="11574" x="1951038" y="3255963"/>
          <p14:tracePt t="11655" x="1951038" y="3248025"/>
          <p14:tracePt t="11671" x="1943100" y="3248025"/>
          <p14:tracePt t="11686" x="1943100" y="3240088"/>
          <p14:tracePt t="11694" x="1935163" y="3240088"/>
          <p14:tracePt t="11702" x="1935163" y="3232150"/>
          <p14:tracePt t="11734" x="1927225" y="3232150"/>
          <p14:tracePt t="11750" x="1927225" y="3224213"/>
          <p14:tracePt t="11863" x="1927225" y="3216275"/>
          <p14:tracePt t="11911" x="1919288" y="3216275"/>
          <p14:tracePt t="12639" x="1919288" y="3224213"/>
          <p14:tracePt t="12648" x="1919288" y="3232150"/>
          <p14:tracePt t="12680" x="1919288" y="3240088"/>
          <p14:tracePt t="12719" x="1919288" y="3248025"/>
          <p14:tracePt t="12735" x="1919288" y="3255963"/>
          <p14:tracePt t="12839" x="1919288" y="3263900"/>
          <p14:tracePt t="30759" x="1919288" y="3271838"/>
          <p14:tracePt t="30766" x="1919288" y="3287713"/>
          <p14:tracePt t="30783" x="1919288" y="3295650"/>
          <p14:tracePt t="38760" x="1927225" y="3295650"/>
          <p14:tracePt t="38766" x="1927225" y="3303588"/>
          <p14:tracePt t="38773" x="1935163" y="3303588"/>
          <p14:tracePt t="38822" x="1943100" y="3303588"/>
          <p14:tracePt t="45358" x="1943100" y="3311525"/>
          <p14:tracePt t="45365" x="1879600" y="3365500"/>
          <p14:tracePt t="45373" x="1863725" y="3405188"/>
          <p14:tracePt t="45381" x="1855788" y="3429000"/>
          <p14:tracePt t="45389" x="1855788" y="3444875"/>
          <p14:tracePt t="45400" x="1847850" y="3468688"/>
          <p14:tracePt t="45406" x="1847850" y="3484563"/>
          <p14:tracePt t="45414" x="1847850" y="3492500"/>
          <p14:tracePt t="45430" x="1855788" y="3492500"/>
          <p14:tracePt t="45438" x="1887538" y="3492500"/>
          <p14:tracePt t="45447" x="1919288" y="3492500"/>
          <p14:tracePt t="45455" x="1943100" y="3484563"/>
          <p14:tracePt t="45463" x="1958975" y="3484563"/>
          <p14:tracePt t="45471" x="1974850" y="3484563"/>
          <p14:tracePt t="45478" x="1990725" y="3484563"/>
          <p14:tracePt t="45487" x="1998663" y="3484563"/>
          <p14:tracePt t="45495" x="2005013" y="3484563"/>
          <p14:tracePt t="45695" x="1998663" y="3484563"/>
          <p14:tracePt t="45783" x="1990725" y="3484563"/>
          <p14:tracePt t="45791" x="1974850" y="3484563"/>
          <p14:tracePt t="45799" x="1951038" y="3476625"/>
          <p14:tracePt t="45807" x="1943100" y="3476625"/>
          <p14:tracePt t="45814" x="1935163" y="3476625"/>
          <p14:tracePt t="45821" x="1927225" y="3476625"/>
          <p14:tracePt t="45830" x="1919288" y="3476625"/>
          <p14:tracePt t="45838" x="1911350" y="3476625"/>
          <p14:tracePt t="45862" x="1895475" y="3476625"/>
          <p14:tracePt t="45870" x="1887538" y="3476625"/>
          <p14:tracePt t="45878" x="1863725" y="3476625"/>
          <p14:tracePt t="45885" x="1839913" y="3476625"/>
          <p14:tracePt t="45894" x="1825625" y="3476625"/>
          <p14:tracePt t="45901" x="1817688" y="3476625"/>
          <p14:tracePt t="45910" x="1793875" y="3476625"/>
          <p14:tracePt t="45918" x="1778000" y="3476625"/>
          <p14:tracePt t="45925" x="1770063" y="3476625"/>
          <p14:tracePt t="45984" x="1770063" y="3468688"/>
          <p14:tracePt t="45989" x="1778000" y="3460750"/>
          <p14:tracePt t="45998" x="1793875" y="3460750"/>
          <p14:tracePt t="46005" x="1801813" y="3452813"/>
          <p14:tracePt t="46013" x="1809750" y="3444875"/>
          <p14:tracePt t="46022" x="1817688" y="3436938"/>
          <p14:tracePt t="46094" x="1817688" y="3452813"/>
          <p14:tracePt t="46103" x="1793875" y="3468688"/>
          <p14:tracePt t="46109" x="1785938" y="3484563"/>
          <p14:tracePt t="46118" x="1778000" y="3500438"/>
          <p14:tracePt t="46126" x="1770063" y="3514725"/>
          <p14:tracePt t="46137" x="1754188" y="3522663"/>
          <p14:tracePt t="46142" x="1738313" y="3538538"/>
          <p14:tracePt t="46150" x="1722438" y="3546475"/>
          <p14:tracePt t="46158" x="1682750" y="3570288"/>
          <p14:tracePt t="46165" x="1652588" y="3578225"/>
          <p14:tracePt t="46174" x="1612900" y="3586163"/>
          <p14:tracePt t="46182" x="1573213" y="3594100"/>
          <p14:tracePt t="46203" x="1501775" y="3625850"/>
          <p14:tracePt t="46206" x="1485900" y="3625850"/>
          <p14:tracePt t="46214" x="1463675" y="3633788"/>
          <p14:tracePt t="46222" x="1447800" y="3633788"/>
          <p14:tracePt t="46229" x="1431925" y="3641725"/>
          <p14:tracePt t="46238" x="1416050" y="3649663"/>
          <p14:tracePt t="46246" x="1384300" y="3657600"/>
          <p14:tracePt t="46254" x="1368425" y="3665538"/>
          <p14:tracePt t="46262" x="1352550" y="3673475"/>
          <p14:tracePt t="46270" x="1328738" y="3681413"/>
          <p14:tracePt t="46277" x="1312863" y="3687763"/>
          <p14:tracePt t="46285" x="1290638" y="3695700"/>
          <p14:tracePt t="46293" x="1282700" y="3695700"/>
          <p14:tracePt t="46301" x="1274763" y="3695700"/>
          <p14:tracePt t="46309" x="1266825" y="3695700"/>
          <p14:tracePt t="46448" x="1258888" y="3695700"/>
          <p14:tracePt t="46629" x="1250950" y="3695700"/>
          <p14:tracePt t="46671" x="1243013" y="3695700"/>
          <p14:tracePt t="46759" x="1243013" y="3687763"/>
          <p14:tracePt t="46775" x="1243013" y="3681413"/>
          <p14:tracePt t="46783" x="1250950" y="3681413"/>
          <p14:tracePt t="47095" x="1258888" y="3681413"/>
          <p14:tracePt t="47103" x="1282700" y="3681413"/>
          <p14:tracePt t="47110" x="1320800" y="3673475"/>
          <p14:tracePt t="47117" x="1344613" y="3673475"/>
          <p14:tracePt t="47126" x="1368425" y="3673475"/>
          <p14:tracePt t="47135" x="1384300" y="3673475"/>
          <p14:tracePt t="47142" x="1400175" y="3673475"/>
          <p14:tracePt t="47149" x="1408113" y="3673475"/>
          <p14:tracePt t="47157" x="1416050" y="3673475"/>
          <p14:tracePt t="47407" x="1423988" y="3673475"/>
          <p14:tracePt t="47415" x="1479550" y="3673475"/>
          <p14:tracePt t="47421" x="1493838" y="3665538"/>
          <p14:tracePt t="47429" x="1509713" y="3665538"/>
          <p14:tracePt t="47437" x="1541463" y="3657600"/>
          <p14:tracePt t="47447" x="1581150" y="3649663"/>
          <p14:tracePt t="47453" x="1620838" y="3633788"/>
          <p14:tracePt t="47461" x="1682750" y="3633788"/>
          <p14:tracePt t="47469" x="1746250" y="3633788"/>
          <p14:tracePt t="47479" x="1809750" y="3633788"/>
          <p14:tracePt t="47487" x="1871663" y="3633788"/>
          <p14:tracePt t="47495" x="1911350" y="3641725"/>
          <p14:tracePt t="47503" x="1935163" y="3641725"/>
          <p14:tracePt t="47509" x="1943100" y="3641725"/>
          <p14:tracePt t="47517" x="1951038" y="3641725"/>
          <p14:tracePt t="47607" x="1958975" y="3641725"/>
          <p14:tracePt t="47614" x="1966913" y="3641725"/>
          <p14:tracePt t="47623" x="1982788" y="3641725"/>
          <p14:tracePt t="47631" x="1998663" y="3641725"/>
          <p14:tracePt t="47638" x="2005013" y="3641725"/>
          <p14:tracePt t="47647" x="2012950" y="3641725"/>
          <p14:tracePt t="47654" x="2020888" y="3641725"/>
          <p14:tracePt t="47718" x="2036763" y="3641725"/>
          <p14:tracePt t="47726" x="2068513" y="3641725"/>
          <p14:tracePt t="47734" x="2108200" y="3641725"/>
          <p14:tracePt t="47742" x="2185988" y="3641725"/>
          <p14:tracePt t="47750" x="2241550" y="3641725"/>
          <p14:tracePt t="47758" x="2336800" y="3641725"/>
          <p14:tracePt t="47766" x="2390775" y="3649663"/>
          <p14:tracePt t="47774" x="2454275" y="3649663"/>
          <p14:tracePt t="47782" x="2501900" y="3665538"/>
          <p14:tracePt t="47789" x="2547938" y="3665538"/>
          <p14:tracePt t="47798" x="2579688" y="3665538"/>
          <p14:tracePt t="47805" x="2595563" y="3673475"/>
          <p14:tracePt t="47992" x="2587625" y="3681413"/>
          <p14:tracePt t="48005" x="2579688" y="3681413"/>
          <p14:tracePt t="48038" x="2571750" y="3681413"/>
          <p14:tracePt t="48070" x="2563813" y="3681413"/>
          <p14:tracePt t="48094" x="2555875" y="3681413"/>
          <p14:tracePt t="48145" x="2603500" y="3703638"/>
          <p14:tracePt t="48149" x="2674938" y="3727450"/>
          <p14:tracePt t="48157" x="2736850" y="3735388"/>
          <p14:tracePt t="48165" x="2808288" y="3759200"/>
          <p14:tracePt t="48188" x="2909888" y="3790950"/>
          <p14:tracePt t="48190" x="2941638" y="3790950"/>
          <p14:tracePt t="48197" x="2941638" y="3798888"/>
          <p14:tracePt t="48205" x="2949575" y="3798888"/>
          <p14:tracePt t="48463" x="2965450" y="3798888"/>
          <p14:tracePt t="48471" x="3013075" y="3790950"/>
          <p14:tracePt t="48477" x="3059113" y="3790950"/>
          <p14:tracePt t="48486" x="3114675" y="3783013"/>
          <p14:tracePt t="48494" x="3162300" y="3775075"/>
          <p14:tracePt t="48504" x="3162300" y="3767138"/>
          <p14:tracePt t="48510" x="3170238" y="3767138"/>
          <p14:tracePt t="48542" x="3194050" y="3751263"/>
          <p14:tracePt t="48550" x="3271838" y="3711575"/>
          <p14:tracePt t="48557" x="3351213" y="3695700"/>
          <p14:tracePt t="48565" x="3476625" y="3681413"/>
          <p14:tracePt t="48575" x="3617913" y="3673475"/>
          <p14:tracePt t="48583" x="3814763" y="3673475"/>
          <p14:tracePt t="48590" x="4067175" y="3673475"/>
          <p14:tracePt t="48597" x="4302125" y="3681413"/>
          <p14:tracePt t="48605" x="4616450" y="3735388"/>
          <p14:tracePt t="48614" x="4860925" y="3783013"/>
          <p14:tracePt t="48621" x="5137150" y="3814763"/>
          <p14:tracePt t="48630" x="5294313" y="3854450"/>
          <p14:tracePt t="48639" x="5419725" y="3868738"/>
          <p14:tracePt t="48647" x="5521325" y="3884613"/>
          <p14:tracePt t="48653" x="5584825" y="3900488"/>
          <p14:tracePt t="48661" x="5640388" y="3916363"/>
          <p14:tracePt t="48670" x="5656263" y="3932238"/>
          <p14:tracePt t="48677" x="5662613" y="3932238"/>
          <p14:tracePt t="48694" x="5662613" y="3940175"/>
          <p14:tracePt t="48709" x="5662613" y="3948113"/>
          <p14:tracePt t="48718" x="5648325" y="3956050"/>
          <p14:tracePt t="48726" x="5632450" y="3956050"/>
          <p14:tracePt t="48735" x="5616575" y="3956050"/>
          <p14:tracePt t="48741" x="5608638" y="3956050"/>
          <p14:tracePt t="48855" x="5600700" y="3956050"/>
          <p14:tracePt t="48861" x="5600700" y="3963988"/>
          <p14:tracePt t="48877" x="5592763" y="3963988"/>
          <p14:tracePt t="48902" x="5592763" y="3971925"/>
          <p14:tracePt t="48926" x="5584825" y="3971925"/>
          <p14:tracePt t="48950" x="5576888" y="3971925"/>
          <p14:tracePt t="48957" x="5545138" y="3971925"/>
          <p14:tracePt t="48965" x="5497513" y="3971925"/>
          <p14:tracePt t="48974" x="5451475" y="3971925"/>
          <p14:tracePt t="48982" x="5395913" y="3979863"/>
          <p14:tracePt t="48989" x="5302250" y="3995738"/>
          <p14:tracePt t="48998" x="5238750" y="4003675"/>
          <p14:tracePt t="49007" x="5151438" y="4019550"/>
          <p14:tracePt t="49015" x="5057775" y="4027488"/>
          <p14:tracePt t="49022" x="4948238" y="4057650"/>
          <p14:tracePt t="49029" x="4845050" y="4081463"/>
          <p14:tracePt t="49037" x="4751388" y="4089400"/>
          <p14:tracePt t="49046" x="4672013" y="4113213"/>
          <p14:tracePt t="49054" x="4602163" y="4129088"/>
          <p14:tracePt t="49061" x="4538663" y="4129088"/>
          <p14:tracePt t="49070" x="4514850" y="4129088"/>
          <p14:tracePt t="49077" x="4491038" y="4129088"/>
          <p14:tracePt t="49086" x="4467225" y="4129088"/>
          <p14:tracePt t="49094" x="4451350" y="4129088"/>
          <p14:tracePt t="49103" x="4437063" y="4129088"/>
          <p14:tracePt t="49109" x="4429125" y="4129088"/>
          <p14:tracePt t="49134" x="4421188" y="4129088"/>
          <p14:tracePt t="49141" x="4413250" y="4129088"/>
          <p14:tracePt t="49150" x="4389438" y="4129088"/>
          <p14:tracePt t="49158" x="4381500" y="4129088"/>
          <p14:tracePt t="49165" x="4373563" y="4129088"/>
          <p14:tracePt t="49175" x="4365625" y="4129088"/>
          <p14:tracePt t="49181" x="4341813" y="4129088"/>
          <p14:tracePt t="49202" x="4278313" y="4129088"/>
          <p14:tracePt t="49205" x="4232275" y="4137025"/>
          <p14:tracePt t="49214" x="4192588" y="4137025"/>
          <p14:tracePt t="49221" x="4152900" y="4137025"/>
          <p14:tracePt t="49230" x="4097338" y="4137025"/>
          <p14:tracePt t="49237" x="4051300" y="4137025"/>
          <p14:tracePt t="49245" x="4003675" y="4144963"/>
          <p14:tracePt t="49254" x="3963988" y="4144963"/>
          <p14:tracePt t="49262" x="3940175" y="4144963"/>
          <p14:tracePt t="49269" x="3902075" y="4152900"/>
          <p14:tracePt t="49277" x="3886200" y="4152900"/>
          <p14:tracePt t="49285" x="3886200" y="4160838"/>
          <p14:tracePt t="49294" x="3870325" y="4160838"/>
          <p14:tracePt t="49309" x="3862388" y="4160838"/>
          <p14:tracePt t="49321" x="3854450" y="4168775"/>
          <p14:tracePt t="49325" x="3846513" y="4168775"/>
          <p14:tracePt t="49335" x="3838575" y="4168775"/>
          <p14:tracePt t="49341" x="3822700" y="4176713"/>
          <p14:tracePt t="49357" x="3806825" y="4184650"/>
          <p14:tracePt t="49365" x="3790950" y="4184650"/>
          <p14:tracePt t="49374" x="3775075" y="4184650"/>
          <p14:tracePt t="49382" x="3751263" y="4184650"/>
          <p14:tracePt t="49389" x="3721100" y="4192588"/>
          <p14:tracePt t="49398" x="3705225" y="4192588"/>
          <p14:tracePt t="49405" x="3697288" y="4192588"/>
          <p14:tracePt t="49414" x="3689350" y="4192588"/>
          <p14:tracePt t="49422" x="3681413" y="4192588"/>
          <p14:tracePt t="49437" x="3673475" y="4192588"/>
          <p14:tracePt t="49478" x="3681413" y="4192588"/>
          <p14:tracePt t="49486" x="3705225" y="4192588"/>
          <p14:tracePt t="49493" x="3729038" y="4184650"/>
          <p14:tracePt t="49501" x="3744913" y="4176713"/>
          <p14:tracePt t="49509" x="3751263" y="4168775"/>
          <p14:tracePt t="49519" x="3767138" y="4168775"/>
          <p14:tracePt t="49526" x="3767138" y="4160838"/>
          <p14:tracePt t="49535" x="3775075" y="4160838"/>
          <p14:tracePt t="49558" x="3767138" y="4152900"/>
          <p14:tracePt t="49565" x="3721100" y="4144963"/>
          <p14:tracePt t="49574" x="3649663" y="4137025"/>
          <p14:tracePt t="49582" x="3570288" y="4121150"/>
          <p14:tracePt t="49589" x="3476625" y="4097338"/>
          <p14:tracePt t="49598" x="3390900" y="4073525"/>
          <p14:tracePt t="49605" x="3295650" y="4065588"/>
          <p14:tracePt t="49614" x="3209925" y="4033838"/>
          <p14:tracePt t="49622" x="3130550" y="4033838"/>
          <p14:tracePt t="49630" x="3005138" y="4033838"/>
          <p14:tracePt t="49637" x="2863850" y="4033838"/>
          <p14:tracePt t="49645" x="2752725" y="4027488"/>
          <p14:tracePt t="49653" x="2674938" y="4027488"/>
          <p14:tracePt t="49662" x="2595563" y="4027488"/>
          <p14:tracePt t="49670" x="2501900" y="4011613"/>
          <p14:tracePt t="49678" x="2406650" y="4011613"/>
          <p14:tracePt t="49685" x="2328863" y="4011613"/>
          <p14:tracePt t="49694" x="2249488" y="4011613"/>
          <p14:tracePt t="49702" x="2171700" y="4011613"/>
          <p14:tracePt t="49709" x="2076450" y="4011613"/>
          <p14:tracePt t="49717" x="2005013" y="4011613"/>
          <p14:tracePt t="49725" x="1974850" y="4011613"/>
          <p14:tracePt t="49734" x="1927225" y="4011613"/>
          <p14:tracePt t="49742" x="1887538" y="4011613"/>
          <p14:tracePt t="49750" x="1839913" y="4011613"/>
          <p14:tracePt t="49759" x="1809750" y="4011613"/>
          <p14:tracePt t="49767" x="1762125" y="4011613"/>
          <p14:tracePt t="49774" x="1714500" y="4019550"/>
          <p14:tracePt t="49783" x="1674813" y="4027488"/>
          <p14:tracePt t="49791" x="1652588" y="4033838"/>
          <p14:tracePt t="49799" x="1620838" y="4033838"/>
          <p14:tracePt t="49805" x="1604963" y="4033838"/>
          <p14:tracePt t="49845" x="1597025" y="4033838"/>
          <p14:tracePt t="49855" x="1581150" y="4033838"/>
          <p14:tracePt t="49863" x="1573213" y="4033838"/>
          <p14:tracePt t="49870" x="1557338" y="4033838"/>
          <p14:tracePt t="49877" x="1533525" y="4041775"/>
          <p14:tracePt t="49886" x="1517650" y="4041775"/>
          <p14:tracePt t="49894" x="1509713" y="4041775"/>
          <p14:tracePt t="49910" x="1501775" y="4041775"/>
          <p14:tracePt t="50014" x="1501775" y="4049713"/>
          <p14:tracePt t="50022" x="1509713" y="4049713"/>
          <p14:tracePt t="50031" x="1525588" y="4049713"/>
          <p14:tracePt t="50047" x="1533525" y="4049713"/>
          <p14:tracePt t="50063" x="1541463" y="4057650"/>
          <p14:tracePt t="50072" x="1549400" y="4057650"/>
          <p14:tracePt t="50095" x="1557338" y="4065588"/>
          <p14:tracePt t="50103" x="1565275" y="4065588"/>
          <p14:tracePt t="50118" x="1573213" y="4065588"/>
          <p14:tracePt t="50134" x="1581150" y="4065588"/>
          <p14:tracePt t="50142" x="1604963" y="4073525"/>
          <p14:tracePt t="50150" x="1628775" y="4089400"/>
          <p14:tracePt t="50158" x="1644650" y="4089400"/>
          <p14:tracePt t="50166" x="1658938" y="4089400"/>
          <p14:tracePt t="50174" x="1674813" y="4089400"/>
          <p14:tracePt t="50192" x="1722438" y="4097338"/>
          <p14:tracePt t="50199" x="1770063" y="4097338"/>
          <p14:tracePt t="50209" x="1809750" y="4097338"/>
          <p14:tracePt t="50213" x="1863725" y="4097338"/>
          <p14:tracePt t="50223" x="1903413" y="4097338"/>
          <p14:tracePt t="50230" x="1911350" y="4097338"/>
          <p14:tracePt t="50245" x="1919288" y="4097338"/>
          <p14:tracePt t="50431" x="1903413" y="4097338"/>
          <p14:tracePt t="50440" x="1887538" y="4097338"/>
          <p14:tracePt t="50447" x="1871663" y="4097338"/>
          <p14:tracePt t="50458" x="1847850" y="4097338"/>
          <p14:tracePt t="50463" x="1839913" y="4097338"/>
          <p14:tracePt t="50470" x="1825625" y="4105275"/>
          <p14:tracePt t="50478" x="1809750" y="4105275"/>
          <p14:tracePt t="50486" x="1801813" y="4105275"/>
          <p14:tracePt t="50501" x="1785938" y="4105275"/>
          <p14:tracePt t="50510" x="1778000" y="4105275"/>
          <p14:tracePt t="50517" x="1770063" y="4105275"/>
          <p14:tracePt t="50534" x="1762125" y="4105275"/>
          <p14:tracePt t="50542" x="1754188" y="4113213"/>
          <p14:tracePt t="50679" x="1746250" y="4113213"/>
          <p14:tracePt t="51095" x="1746250" y="4105275"/>
          <p14:tracePt t="51111" x="1746250" y="4097338"/>
          <p14:tracePt t="51120" x="1730375" y="4089400"/>
          <p14:tracePt t="51127" x="1698625" y="4065588"/>
          <p14:tracePt t="51135" x="1658938" y="4057650"/>
          <p14:tracePt t="51142" x="1620838" y="4041775"/>
          <p14:tracePt t="51150" x="1604963" y="4033838"/>
          <p14:tracePt t="51158" x="1589088" y="4033838"/>
          <p14:tracePt t="51165" x="1573213" y="4027488"/>
          <p14:tracePt t="51175" x="1565275" y="4027488"/>
          <p14:tracePt t="51188" x="1557338" y="4027488"/>
          <p14:tracePt t="51190" x="1557338" y="4019550"/>
          <p14:tracePt t="52408" x="1565275" y="4019550"/>
          <p14:tracePt t="52438" x="1573213" y="4019550"/>
          <p14:tracePt t="52470" x="1581150" y="4019550"/>
          <p14:tracePt t="52824" x="1589088" y="4019550"/>
          <p14:tracePt t="52919" x="1604963" y="4019550"/>
          <p14:tracePt t="52928" x="1620838" y="4019550"/>
          <p14:tracePt t="52933" x="1628775" y="4019550"/>
          <p14:tracePt t="52949" x="1636713" y="4019550"/>
          <p14:tracePt t="52965" x="1636713" y="4011613"/>
          <p14:tracePt t="53023" x="1652588" y="4011613"/>
          <p14:tracePt t="53030" x="1658938" y="4011613"/>
          <p14:tracePt t="53047" x="1666875" y="4011613"/>
          <p14:tracePt t="53512" x="1674813" y="4011613"/>
          <p14:tracePt t="53520" x="1690688" y="4011613"/>
          <p14:tracePt t="53525" x="1706563" y="4011613"/>
          <p14:tracePt t="53534" x="1738313" y="4011613"/>
          <p14:tracePt t="53542" x="1770063" y="4011613"/>
          <p14:tracePt t="53551" x="1817688" y="4011613"/>
          <p14:tracePt t="53557" x="1847850" y="4011613"/>
          <p14:tracePt t="53566" x="1887538" y="4011613"/>
          <p14:tracePt t="53573" x="1895475" y="4011613"/>
          <p14:tracePt t="53582" x="1911350" y="4011613"/>
          <p14:tracePt t="53589" x="1919288" y="4011613"/>
          <p14:tracePt t="53645" x="1927225" y="4011613"/>
          <p14:tracePt t="53855" x="1935163" y="4011613"/>
          <p14:tracePt t="53862" x="1951038" y="4011613"/>
          <p14:tracePt t="53869" x="1966913" y="4011613"/>
          <p14:tracePt t="53885" x="1982788" y="4011613"/>
          <p14:tracePt t="53895" x="1998663" y="4003675"/>
          <p14:tracePt t="53902" x="2028825" y="4003675"/>
          <p14:tracePt t="53910" x="2044700" y="3995738"/>
          <p14:tracePt t="53918" x="2060575" y="3995738"/>
          <p14:tracePt t="53925" x="2068513" y="3995738"/>
          <p14:tracePt t="53933" x="2076450" y="3987800"/>
          <p14:tracePt t="53949" x="2084388" y="3987800"/>
          <p14:tracePt t="53957" x="2084388" y="3979863"/>
          <p14:tracePt t="53965" x="2092325" y="3979863"/>
          <p14:tracePt t="54014" x="2092325" y="3971925"/>
          <p14:tracePt t="54063" x="2084388" y="3971925"/>
          <p14:tracePt t="54079" x="2076450" y="3971925"/>
          <p14:tracePt t="54095" x="2052638" y="3971925"/>
          <p14:tracePt t="54103" x="2036763" y="3963988"/>
          <p14:tracePt t="54111" x="2020888" y="3956050"/>
          <p14:tracePt t="54117" x="2005013" y="3956050"/>
          <p14:tracePt t="54125" x="1974850" y="3940175"/>
          <p14:tracePt t="54133" x="1951038" y="3932238"/>
          <p14:tracePt t="54141" x="1927225" y="3932238"/>
          <p14:tracePt t="54149" x="1887538" y="3924300"/>
          <p14:tracePt t="54158" x="1871663" y="3924300"/>
          <p14:tracePt t="54166" x="1847850" y="3916363"/>
          <p14:tracePt t="54174" x="1817688" y="3916363"/>
          <p14:tracePt t="54182" x="1778000" y="3916363"/>
          <p14:tracePt t="54199" x="1682750" y="3916363"/>
          <p14:tracePt t="54205" x="1628775" y="3908425"/>
          <p14:tracePt t="54213" x="1581150" y="3908425"/>
          <p14:tracePt t="54222" x="1557338" y="3908425"/>
          <p14:tracePt t="54229" x="1533525" y="3908425"/>
          <p14:tracePt t="54238" x="1525588" y="3908425"/>
          <p14:tracePt t="54245" x="1517650" y="3908425"/>
          <p14:tracePt t="54270" x="1509713" y="3908425"/>
          <p14:tracePt t="55159" x="1517650" y="3908425"/>
          <p14:tracePt t="55607" x="1541463" y="3908425"/>
          <p14:tracePt t="55615" x="1557338" y="3908425"/>
          <p14:tracePt t="55622" x="1565275" y="3908425"/>
          <p14:tracePt t="55632" x="1573213" y="3908425"/>
          <p14:tracePt t="55638" x="1589088" y="3908425"/>
          <p14:tracePt t="55647" x="1597025" y="3908425"/>
          <p14:tracePt t="55654" x="1604963" y="3908425"/>
          <p14:tracePt t="55670" x="1612900" y="3908425"/>
          <p14:tracePt t="55680" x="1620838" y="3908425"/>
          <p14:tracePt t="55694" x="1636713" y="3900488"/>
          <p14:tracePt t="55701" x="1652588" y="3900488"/>
          <p14:tracePt t="55710" x="1666875" y="3900488"/>
          <p14:tracePt t="55717" x="1690688" y="3892550"/>
          <p14:tracePt t="55725" x="1722438" y="3892550"/>
          <p14:tracePt t="55734" x="1785938" y="3892550"/>
          <p14:tracePt t="55742" x="1879600" y="3892550"/>
          <p14:tracePt t="55750" x="2005013" y="3892550"/>
          <p14:tracePt t="55757" x="2132013" y="3892550"/>
          <p14:tracePt t="55766" x="2273300" y="3892550"/>
          <p14:tracePt t="55774" x="2438400" y="3892550"/>
          <p14:tracePt t="55782" x="2659063" y="3892550"/>
          <p14:tracePt t="55790" x="2949575" y="3876675"/>
          <p14:tracePt t="55800" x="3240088" y="3876675"/>
          <p14:tracePt t="55805" x="3436938" y="3876675"/>
          <p14:tracePt t="55813" x="3609975" y="3876675"/>
          <p14:tracePt t="55821" x="3783013" y="3876675"/>
          <p14:tracePt t="55830" x="3924300" y="3876675"/>
          <p14:tracePt t="55837" x="4043363" y="3876675"/>
          <p14:tracePt t="55847" x="4137025" y="3876675"/>
          <p14:tracePt t="55853" x="4224338" y="3860800"/>
          <p14:tracePt t="55864" x="4286250" y="3860800"/>
          <p14:tracePt t="55869" x="4333875" y="3854450"/>
          <p14:tracePt t="55878" x="4373563" y="3846513"/>
          <p14:tracePt t="55885" x="4413250" y="3846513"/>
          <p14:tracePt t="55893" x="4443413" y="3846513"/>
          <p14:tracePt t="55903" x="4506913" y="3830638"/>
          <p14:tracePt t="55911" x="4616450" y="3830638"/>
          <p14:tracePt t="55919" x="4727575" y="3830638"/>
          <p14:tracePt t="55931" x="4868863" y="3830638"/>
          <p14:tracePt t="55933" x="5010150" y="3838575"/>
          <p14:tracePt t="55942" x="5167313" y="3854450"/>
          <p14:tracePt t="55949" x="5324475" y="3860800"/>
          <p14:tracePt t="55959" x="5451475" y="3876675"/>
          <p14:tracePt t="55965" x="5576888" y="3892550"/>
          <p14:tracePt t="55974" x="5686425" y="3900488"/>
          <p14:tracePt t="55981" x="5797550" y="3900488"/>
          <p14:tracePt t="55990" x="5875338" y="3900488"/>
          <p14:tracePt t="55997" x="5922963" y="3900488"/>
          <p14:tracePt t="56005" x="5962650" y="3908425"/>
          <p14:tracePt t="56013" x="5994400" y="3908425"/>
          <p14:tracePt t="56022" x="6024563" y="3908425"/>
          <p14:tracePt t="56031" x="6032500" y="3908425"/>
          <p14:tracePt t="56053" x="6040438" y="3908425"/>
          <p14:tracePt t="56069" x="6048375" y="3908425"/>
          <p14:tracePt t="56085" x="6056313" y="3908425"/>
          <p14:tracePt t="57039" x="6056313" y="3916363"/>
          <p14:tracePt t="57047" x="6064250" y="3932238"/>
          <p14:tracePt t="57055" x="6064250" y="3940175"/>
          <p14:tracePt t="57064" x="6064250" y="3948113"/>
          <p14:tracePt t="63527" x="6056313" y="3956050"/>
          <p14:tracePt t="63534" x="6048375" y="3956050"/>
          <p14:tracePt t="63559" x="6040438" y="3956050"/>
          <p14:tracePt t="63647" x="6040438" y="3963988"/>
          <p14:tracePt t="63655" x="6032500" y="3963988"/>
          <p14:tracePt t="63671" x="6024563" y="3971925"/>
          <p14:tracePt t="63679" x="6016625" y="3971925"/>
          <p14:tracePt t="63687" x="6016625" y="3979863"/>
          <p14:tracePt t="63705" x="6008688" y="3979863"/>
          <p14:tracePt t="63709" x="6002338" y="3987800"/>
          <p14:tracePt t="63717" x="5994400" y="3995738"/>
          <p14:tracePt t="63725" x="5986463" y="4003675"/>
          <p14:tracePt t="63733" x="5978525" y="4003675"/>
          <p14:tracePt t="63741" x="5970588" y="4003675"/>
          <p14:tracePt t="63758" x="5962650" y="4011613"/>
          <p14:tracePt t="63767" x="5962650" y="4019550"/>
          <p14:tracePt t="63773" x="5954713" y="4027488"/>
          <p14:tracePt t="63782" x="5946775" y="4033838"/>
          <p14:tracePt t="63789" x="5946775" y="4041775"/>
          <p14:tracePt t="63798" x="5938838" y="4049713"/>
          <p14:tracePt t="63805" x="5938838" y="4057650"/>
          <p14:tracePt t="63814" x="5938838" y="4065588"/>
          <p14:tracePt t="63822" x="5930900" y="4073525"/>
          <p14:tracePt t="63829" x="5930900" y="4081463"/>
          <p14:tracePt t="63838" x="5922963" y="4089400"/>
          <p14:tracePt t="63845" x="5915025" y="4097338"/>
          <p14:tracePt t="63853" x="5899150" y="4105275"/>
          <p14:tracePt t="63862" x="5891213" y="4121150"/>
          <p14:tracePt t="63870" x="5875338" y="4129088"/>
          <p14:tracePt t="63878" x="5859463" y="4144963"/>
          <p14:tracePt t="63886" x="5843588" y="4152900"/>
          <p14:tracePt t="63894" x="5829300" y="4168775"/>
          <p14:tracePt t="63901" x="5813425" y="4176713"/>
          <p14:tracePt t="63910" x="5805488" y="4184650"/>
          <p14:tracePt t="63918" x="5789613" y="4192588"/>
          <p14:tracePt t="63926" x="5773738" y="4200525"/>
          <p14:tracePt t="63935" x="5765800" y="4206875"/>
          <p14:tracePt t="63942" x="5734050" y="4222750"/>
          <p14:tracePt t="63950" x="5694363" y="4230688"/>
          <p14:tracePt t="63957" x="5656263" y="4246563"/>
          <p14:tracePt t="63966" x="5624513" y="4262438"/>
          <p14:tracePt t="63974" x="5584825" y="4278313"/>
          <p14:tracePt t="63982" x="5545138" y="4302125"/>
          <p14:tracePt t="63990" x="5505450" y="4318000"/>
          <p14:tracePt t="63997" x="5483225" y="4325938"/>
          <p14:tracePt t="64005" x="5451475" y="4333875"/>
          <p14:tracePt t="64014" x="5411788" y="4357688"/>
          <p14:tracePt t="64022" x="5380038" y="4365625"/>
          <p14:tracePt t="64029" x="5356225" y="4371975"/>
          <p14:tracePt t="64038" x="5316538" y="4379913"/>
          <p14:tracePt t="64045" x="5302250" y="4387850"/>
          <p14:tracePt t="64054" x="5294313" y="4395788"/>
          <p14:tracePt t="64062" x="5278438" y="4403725"/>
          <p14:tracePt t="64069" x="5270500" y="4411663"/>
          <p14:tracePt t="64077" x="5262563" y="4411663"/>
          <p14:tracePt t="64085" x="5262563" y="4419600"/>
          <p14:tracePt t="64311" x="5254625" y="4427538"/>
          <p14:tracePt t="64319" x="5246688" y="4435475"/>
          <p14:tracePt t="64326" x="5246688" y="4443413"/>
          <p14:tracePt t="64366" x="5246688" y="4451350"/>
          <p14:tracePt t="65455" x="5246688" y="4443413"/>
          <p14:tracePt t="65471" x="5246688" y="4435475"/>
          <p14:tracePt t="65509" x="5246688" y="4427538"/>
          <p14:tracePt t="65623" x="5254625" y="4427538"/>
          <p14:tracePt t="65661" x="5254625" y="4419600"/>
          <p14:tracePt t="66039" x="5254625" y="4411663"/>
          <p14:tracePt t="66357" x="5254625" y="4403725"/>
          <p14:tracePt t="66365" x="5262563" y="4403725"/>
          <p14:tracePt t="66381" x="5262563" y="4395788"/>
          <p14:tracePt t="66389" x="5270500" y="4395788"/>
          <p14:tracePt t="66397" x="5270500" y="4387850"/>
          <p14:tracePt t="66406" x="5278438" y="4387850"/>
          <p14:tracePt t="66438" x="5278438" y="4379913"/>
          <p14:tracePt t="66454" x="5286375" y="4379913"/>
          <p14:tracePt t="66633" x="5286375" y="4395788"/>
          <p14:tracePt t="66637" x="5286375" y="4411663"/>
          <p14:tracePt t="66646" x="5278438" y="4411663"/>
          <p14:tracePt t="85290" x="5286375" y="4411663"/>
          <p14:tracePt t="85293" x="5348288" y="4403725"/>
          <p14:tracePt t="85304" x="5356225" y="4403725"/>
          <p14:tracePt t="85342" x="5324475" y="4403725"/>
          <p14:tracePt t="85349" x="5302250" y="4411663"/>
          <p14:tracePt t="85357" x="5286375" y="4419600"/>
          <p14:tracePt t="85366" x="5278438" y="4419600"/>
          <p14:tracePt t="85374" x="5270500" y="4427538"/>
          <p14:tracePt t="85382" x="5254625" y="4427538"/>
          <p14:tracePt t="85390" x="5246688" y="4435475"/>
          <p14:tracePt t="85398" x="5230813" y="4443413"/>
          <p14:tracePt t="85405" x="5214938" y="4459288"/>
          <p14:tracePt t="85414" x="5191125" y="4467225"/>
          <p14:tracePt t="85421" x="5143500" y="4475163"/>
          <p14:tracePt t="85429" x="5105400" y="4483100"/>
          <p14:tracePt t="85437" x="5073650" y="4491038"/>
          <p14:tracePt t="85445" x="5041900" y="4491038"/>
          <p14:tracePt t="85454" x="4994275" y="4506913"/>
          <p14:tracePt t="85462" x="4964113" y="4514850"/>
          <p14:tracePt t="85470" x="4924425" y="4522788"/>
          <p14:tracePt t="85477" x="4900613" y="4530725"/>
          <p14:tracePt t="85485" x="4868863" y="4538663"/>
          <p14:tracePt t="85494" x="4845050" y="4538663"/>
          <p14:tracePt t="85502" x="4829175" y="4545013"/>
          <p14:tracePt t="85509" x="4813300" y="4552950"/>
          <p14:tracePt t="85518" x="4805363" y="4560888"/>
          <p14:tracePt t="85525" x="4789488" y="4560888"/>
          <p14:tracePt t="85534" x="4789488" y="4568825"/>
          <p14:tracePt t="85543" x="4775200" y="4568825"/>
          <p14:tracePt t="85551" x="4759325" y="4576763"/>
          <p14:tracePt t="85557" x="4751388" y="4584700"/>
          <p14:tracePt t="85565" x="4735513" y="4584700"/>
          <p14:tracePt t="85574" x="4727575" y="4584700"/>
          <p14:tracePt t="85582" x="4719638" y="4592638"/>
          <p14:tracePt t="85598" x="4711700" y="4592638"/>
          <p14:tracePt t="85695" x="4735513" y="4592638"/>
          <p14:tracePt t="85702" x="4751388" y="4592638"/>
          <p14:tracePt t="85710" x="4759325" y="4592638"/>
          <p14:tracePt t="85718" x="4767263" y="4592638"/>
          <p14:tracePt t="85726" x="4775200" y="4592638"/>
          <p14:tracePt t="85742" x="4783138" y="4592638"/>
          <p14:tracePt t="85750" x="4789488" y="4592638"/>
          <p14:tracePt t="85862" x="4783138" y="4592638"/>
          <p14:tracePt t="85870" x="4751388" y="4600575"/>
          <p14:tracePt t="85879" x="4711700" y="4600575"/>
          <p14:tracePt t="85885" x="4687888" y="4600575"/>
          <p14:tracePt t="85894" x="4640263" y="4608513"/>
          <p14:tracePt t="85902" x="4602163" y="4616450"/>
          <p14:tracePt t="85911" x="4570413" y="4624388"/>
          <p14:tracePt t="85917" x="4530725" y="4624388"/>
          <p14:tracePt t="85926" x="4514850" y="4632325"/>
          <p14:tracePt t="85934" x="4483100" y="4640263"/>
          <p14:tracePt t="85941" x="4443413" y="4656138"/>
          <p14:tracePt t="85949" x="4389438" y="4664075"/>
          <p14:tracePt t="85957" x="4341813" y="4664075"/>
          <p14:tracePt t="85966" x="4294188" y="4664075"/>
          <p14:tracePt t="85974" x="4264025" y="4664075"/>
          <p14:tracePt t="85982" x="4232275" y="4664075"/>
          <p14:tracePt t="85991" x="4216400" y="4664075"/>
          <p14:tracePt t="86114" x="4278313" y="4664075"/>
          <p14:tracePt t="86117" x="4310063" y="4664075"/>
          <p14:tracePt t="86125" x="4357688" y="4664075"/>
          <p14:tracePt t="86133" x="4429125" y="4664075"/>
          <p14:tracePt t="86142" x="4522788" y="4656138"/>
          <p14:tracePt t="86149" x="4616450" y="4648200"/>
          <p14:tracePt t="86158" x="4695825" y="4648200"/>
          <p14:tracePt t="86166" x="4789488" y="4632325"/>
          <p14:tracePt t="86175" x="4892675" y="4624388"/>
          <p14:tracePt t="86181" x="4956175" y="4624388"/>
          <p14:tracePt t="86189" x="5018088" y="4608513"/>
          <p14:tracePt t="86197" x="5065713" y="4608513"/>
          <p14:tracePt t="86205" x="5137150" y="4608513"/>
          <p14:tracePt t="86214" x="5167313" y="4608513"/>
          <p14:tracePt t="86222" x="5183188" y="4608513"/>
          <p14:tracePt t="86230" x="5207000" y="4608513"/>
          <p14:tracePt t="86238" x="5214938" y="4608513"/>
          <p14:tracePt t="86254" x="5222875" y="4608513"/>
          <p14:tracePt t="87553" x="5214938" y="4608513"/>
          <p14:tracePt t="87558" x="5199063" y="4608513"/>
          <p14:tracePt t="87565" x="5183188" y="4608513"/>
          <p14:tracePt t="87573" x="5159375" y="4608513"/>
          <p14:tracePt t="87581" x="5143500" y="4608513"/>
          <p14:tracePt t="87590" x="5121275" y="4608513"/>
          <p14:tracePt t="87598" x="5105400" y="4616450"/>
          <p14:tracePt t="87606" x="5065713" y="4632325"/>
          <p14:tracePt t="87614" x="5026025" y="4648200"/>
          <p14:tracePt t="87623" x="4970463" y="4672013"/>
          <p14:tracePt t="87631" x="4924425" y="4679950"/>
          <p14:tracePt t="87639" x="4868863" y="4703763"/>
          <p14:tracePt t="87647" x="4845050" y="4711700"/>
          <p14:tracePt t="87654" x="4805363" y="4718050"/>
          <p14:tracePt t="87661" x="4783138" y="4718050"/>
          <p14:tracePt t="87669" x="4767263" y="4718050"/>
          <p14:tracePt t="87677" x="4751388" y="4725988"/>
          <p14:tracePt t="87685" x="4743450" y="4725988"/>
          <p14:tracePt t="87694" x="4727575" y="4725988"/>
          <p14:tracePt t="87702" x="4695825" y="4725988"/>
          <p14:tracePt t="87710" x="4624388" y="4725988"/>
          <p14:tracePt t="87718" x="4546600" y="4725988"/>
          <p14:tracePt t="87726" x="4421188" y="4725988"/>
          <p14:tracePt t="87735" x="4256088" y="4711700"/>
          <p14:tracePt t="87745" x="4090988" y="4695825"/>
          <p14:tracePt t="87749" x="3910013" y="4672013"/>
          <p14:tracePt t="87758" x="3697288" y="4640263"/>
          <p14:tracePt t="87765" x="3524250" y="4624388"/>
          <p14:tracePt t="87775" x="3367088" y="4600575"/>
          <p14:tracePt t="87781" x="3224213" y="4584700"/>
          <p14:tracePt t="87790" x="3114675" y="4568825"/>
          <p14:tracePt t="87798" x="3036888" y="4560888"/>
          <p14:tracePt t="87806" x="2997200" y="4552950"/>
          <p14:tracePt t="87813" x="2957513" y="4552950"/>
          <p14:tracePt t="87822" x="2949575" y="4552950"/>
          <p14:tracePt t="87838" x="2941638" y="4552950"/>
          <p14:tracePt t="87854" x="2941638" y="4545013"/>
          <p14:tracePt t="87902" x="2894013" y="4538663"/>
          <p14:tracePt t="87910" x="2863850" y="4530725"/>
          <p14:tracePt t="87919" x="2832100" y="4522788"/>
          <p14:tracePt t="87929" x="2808288" y="4522788"/>
          <p14:tracePt t="87933" x="2776538" y="4506913"/>
          <p14:tracePt t="87942" x="2744788" y="4498975"/>
          <p14:tracePt t="87949" x="2698750" y="4491038"/>
          <p14:tracePt t="87958" x="2651125" y="4483100"/>
          <p14:tracePt t="87966" x="2595563" y="4475163"/>
          <p14:tracePt t="87974" x="2555875" y="4459288"/>
          <p14:tracePt t="87981" x="2525713" y="4459288"/>
          <p14:tracePt t="87992" x="2478088" y="4459288"/>
          <p14:tracePt t="87997" x="2462213" y="4451350"/>
          <p14:tracePt t="88009" x="2446338" y="4451350"/>
          <p14:tracePt t="88013" x="2438400" y="4451350"/>
          <p14:tracePt t="88618" x="2430463" y="4451350"/>
          <p14:tracePt t="88629" x="2422525" y="4451350"/>
          <p14:tracePt t="88687" x="2422525" y="4459288"/>
          <p14:tracePt t="88711" x="2414588" y="4459288"/>
          <p14:tracePt t="88791" x="2406650" y="4467225"/>
          <p14:tracePt t="88799" x="2406650" y="4475163"/>
          <p14:tracePt t="88806" x="2398713" y="4483100"/>
          <p14:tracePt t="88821" x="2398713" y="4491038"/>
          <p14:tracePt t="88829" x="2398713" y="4498975"/>
          <p14:tracePt t="88840" x="2398713" y="4506913"/>
          <p14:tracePt t="88935" x="2406650" y="4506913"/>
          <p14:tracePt t="88959" x="2414588" y="4506913"/>
          <p14:tracePt t="90929" x="2470150" y="4498975"/>
          <p14:tracePt t="90933" x="2517775" y="4483100"/>
          <p14:tracePt t="90942" x="2555875" y="4475163"/>
          <p14:tracePt t="90949" x="2579688" y="4467225"/>
          <p14:tracePt t="90958" x="2611438" y="4467225"/>
          <p14:tracePt t="90965" x="2667000" y="4459288"/>
          <p14:tracePt t="90974" x="2713038" y="4459288"/>
          <p14:tracePt t="90983" x="2776538" y="4459288"/>
          <p14:tracePt t="90992" x="2840038" y="4451350"/>
          <p14:tracePt t="90997" x="2957513" y="4435475"/>
          <p14:tracePt t="91005" x="3074988" y="4435475"/>
          <p14:tracePt t="91013" x="3146425" y="4435475"/>
          <p14:tracePt t="91021" x="3194050" y="4435475"/>
          <p14:tracePt t="91029" x="3217863" y="4435475"/>
          <p14:tracePt t="91038" x="3232150" y="4435475"/>
          <p14:tracePt t="91046" x="3248025" y="4435475"/>
          <p14:tracePt t="91061" x="3255963" y="4435475"/>
          <p14:tracePt t="91166" x="3263900" y="4435475"/>
          <p14:tracePt t="91207" x="3279775" y="4435475"/>
          <p14:tracePt t="91215" x="3295650" y="4435475"/>
          <p14:tracePt t="91223" x="3311525" y="4435475"/>
          <p14:tracePt t="91230" x="3335338" y="4435475"/>
          <p14:tracePt t="91240" x="3382963" y="4435475"/>
          <p14:tracePt t="91245" x="3436938" y="4435475"/>
          <p14:tracePt t="91256" x="3452813" y="4443413"/>
          <p14:tracePt t="91261" x="3468688" y="4443413"/>
          <p14:tracePt t="91270" x="3484563" y="4451350"/>
          <p14:tracePt t="91277" x="3500438" y="4451350"/>
          <p14:tracePt t="91288" x="3500438" y="4459288"/>
          <p14:tracePt t="91375" x="3492500" y="4467225"/>
          <p14:tracePt t="91383" x="3476625" y="4467225"/>
          <p14:tracePt t="91391" x="3460750" y="4467225"/>
          <p14:tracePt t="91398" x="3436938" y="4467225"/>
          <p14:tracePt t="91405" x="3421063" y="4467225"/>
          <p14:tracePt t="91413" x="3397250" y="4467225"/>
          <p14:tracePt t="91421" x="3375025" y="4467225"/>
          <p14:tracePt t="91429" x="3359150" y="4467225"/>
          <p14:tracePt t="91437" x="3327400" y="4467225"/>
          <p14:tracePt t="91446" x="3311525" y="4475163"/>
          <p14:tracePt t="91453" x="3295650" y="4475163"/>
          <p14:tracePt t="91461" x="3271838" y="4475163"/>
          <p14:tracePt t="91469" x="3255963" y="4483100"/>
          <p14:tracePt t="91479" x="3224213" y="4483100"/>
          <p14:tracePt t="91486" x="3194050" y="4491038"/>
          <p14:tracePt t="91493" x="3186113" y="4491038"/>
          <p14:tracePt t="91503" x="3154363" y="4491038"/>
          <p14:tracePt t="91509" x="3138488" y="4491038"/>
          <p14:tracePt t="91534" x="3130550" y="4491038"/>
          <p14:tracePt t="91710" x="3130550" y="4483100"/>
          <p14:tracePt t="91743" x="3138488" y="4475163"/>
          <p14:tracePt t="91749" x="3146425" y="4467225"/>
          <p14:tracePt t="91758" x="3162300" y="4467225"/>
          <p14:tracePt t="91765" x="3162300" y="4459288"/>
          <p14:tracePt t="91774" x="3170238" y="4459288"/>
          <p14:tracePt t="91790" x="3178175" y="4459288"/>
          <p14:tracePt t="91831" x="3178175" y="4451350"/>
          <p14:tracePt t="91847" x="3186113" y="4451350"/>
          <p14:tracePt t="91853" x="3194050" y="4443413"/>
          <p14:tracePt t="91861" x="3209925" y="4443413"/>
          <p14:tracePt t="91870" x="3217863" y="4443413"/>
          <p14:tracePt t="91894" x="3224213" y="4443413"/>
          <p14:tracePt t="92632" x="3255963" y="4443413"/>
          <p14:tracePt t="92639" x="3287713" y="4443413"/>
          <p14:tracePt t="92647" x="3359150" y="4443413"/>
          <p14:tracePt t="92657" x="3421063" y="4443413"/>
          <p14:tracePt t="92663" x="3492500" y="4443413"/>
          <p14:tracePt t="92672" x="3586163" y="4443413"/>
          <p14:tracePt t="92679" x="3681413" y="4443413"/>
          <p14:tracePt t="92686" x="3775075" y="4443413"/>
          <p14:tracePt t="92695" x="3870325" y="4443413"/>
          <p14:tracePt t="92703" x="3979863" y="4443413"/>
          <p14:tracePt t="92711" x="4137025" y="4443413"/>
          <p14:tracePt t="92719" x="4302125" y="4443413"/>
          <p14:tracePt t="92727" x="4475163" y="4451350"/>
          <p14:tracePt t="92733" x="4616450" y="4467225"/>
          <p14:tracePt t="92741" x="4759325" y="4475163"/>
          <p14:tracePt t="92749" x="4916488" y="4491038"/>
          <p14:tracePt t="92757" x="5041900" y="4506913"/>
          <p14:tracePt t="92765" x="5191125" y="4530725"/>
          <p14:tracePt t="92773" x="5316538" y="4538663"/>
          <p14:tracePt t="92781" x="5427663" y="4552950"/>
          <p14:tracePt t="92790" x="5489575" y="4560888"/>
          <p14:tracePt t="92798" x="5545138" y="4560888"/>
          <p14:tracePt t="92806" x="5568950" y="4576763"/>
          <p14:tracePt t="92813" x="5576888" y="4576763"/>
          <p14:tracePt t="92829" x="5584825" y="4576763"/>
          <p14:tracePt t="93383" x="5584825" y="4568825"/>
          <p14:tracePt t="93399" x="5584825" y="4560888"/>
          <p14:tracePt t="93639" x="5584825" y="4552950"/>
          <p14:tracePt t="93649" x="5584825" y="4538663"/>
          <p14:tracePt t="93653" x="5584825" y="4522788"/>
          <p14:tracePt t="93661" x="5584825" y="4514850"/>
          <p14:tracePt t="93669" x="5584825" y="4506913"/>
          <p14:tracePt t="93677" x="5568950" y="4491038"/>
          <p14:tracePt t="93685" x="5568950" y="4459288"/>
          <p14:tracePt t="93693" x="5568950" y="4443413"/>
          <p14:tracePt t="93701" x="5568950" y="4419600"/>
          <p14:tracePt t="93709" x="5568950" y="4403725"/>
          <p14:tracePt t="93717" x="5568950" y="4395788"/>
          <p14:tracePt t="101961" x="5489575" y="4379913"/>
          <p14:tracePt t="101965" x="5372100" y="4371975"/>
          <p14:tracePt t="101974" x="5294313" y="4357688"/>
          <p14:tracePt t="101981" x="5230813" y="4349750"/>
          <p14:tracePt t="101989" x="5167313" y="4349750"/>
          <p14:tracePt t="101997" x="5113338" y="4349750"/>
          <p14:tracePt t="102005" x="5018088" y="4325938"/>
          <p14:tracePt t="102014" x="4940300" y="4310063"/>
          <p14:tracePt t="102021" x="4852988" y="4302125"/>
          <p14:tracePt t="102030" x="4821238" y="4302125"/>
          <p14:tracePt t="102038" x="4751388" y="4302125"/>
          <p14:tracePt t="102045" x="4656138" y="4302125"/>
          <p14:tracePt t="102054" x="4554538" y="4302125"/>
          <p14:tracePt t="102062" x="4443413" y="4302125"/>
          <p14:tracePt t="102071" x="4333875" y="4302125"/>
          <p14:tracePt t="102079" x="4192588" y="4333875"/>
          <p14:tracePt t="102087" x="4035425" y="4341813"/>
          <p14:tracePt t="102095" x="3878263" y="4357688"/>
          <p14:tracePt t="102101" x="3705225" y="4357688"/>
          <p14:tracePt t="102110" x="3556000" y="4357688"/>
          <p14:tracePt t="102117" x="3421063" y="4349750"/>
          <p14:tracePt t="102129" x="3327400" y="4341813"/>
          <p14:tracePt t="102135" x="3263900" y="4318000"/>
          <p14:tracePt t="102148" x="3194050" y="4294188"/>
          <p14:tracePt t="102149" x="3154363" y="4278313"/>
          <p14:tracePt t="102160" x="3098800" y="4254500"/>
          <p14:tracePt t="102167" x="3067050" y="4246563"/>
          <p14:tracePt t="102176" x="3013075" y="4238625"/>
          <p14:tracePt t="102183" x="2965450" y="4222750"/>
          <p14:tracePt t="102191" x="2909888" y="4214813"/>
          <p14:tracePt t="102199" x="2886075" y="4206875"/>
          <p14:tracePt t="102207" x="2871788" y="4206875"/>
          <p14:tracePt t="102213" x="2855913" y="4206875"/>
          <p14:tracePt t="102328" x="2847975" y="4206875"/>
          <p14:tracePt t="102333" x="2824163" y="4222750"/>
          <p14:tracePt t="102342" x="2808288" y="4238625"/>
          <p14:tracePt t="102349" x="2800350" y="4254500"/>
          <p14:tracePt t="102357" x="2792413" y="4270375"/>
          <p14:tracePt t="102365" x="2776538" y="4286250"/>
          <p14:tracePt t="102373" x="2768600" y="4302125"/>
          <p14:tracePt t="102382" x="2768600" y="4310063"/>
          <p14:tracePt t="102389" x="2768600" y="4318000"/>
          <p14:tracePt t="102405" x="2768600" y="4325938"/>
          <p14:tracePt t="102413" x="2776538" y="4333875"/>
          <p14:tracePt t="102422" x="2808288" y="4349750"/>
          <p14:tracePt t="102430" x="2824163" y="4349750"/>
          <p14:tracePt t="102438" x="2847975" y="4349750"/>
          <p14:tracePt t="102446" x="2871788" y="4357688"/>
          <p14:tracePt t="102454" x="2878138" y="4357688"/>
          <p14:tracePt t="102461" x="2886075" y="4365625"/>
          <p14:tracePt t="102469" x="2894013" y="4365625"/>
          <p14:tracePt t="102529" x="2901950" y="4365625"/>
          <p14:tracePt t="102549" x="2909888" y="4365625"/>
          <p14:tracePt t="102557" x="2917825" y="4371975"/>
          <p14:tracePt t="102565" x="2925763" y="4371975"/>
          <p14:tracePt t="102591" x="2933700" y="4371975"/>
          <p14:tracePt t="102597" x="2949575" y="4371975"/>
          <p14:tracePt t="102605" x="2965450" y="4371975"/>
          <p14:tracePt t="102614" x="2981325" y="4371975"/>
          <p14:tracePt t="102621" x="3005138" y="4371975"/>
          <p14:tracePt t="102629" x="3044825" y="4371975"/>
          <p14:tracePt t="102637" x="3074988" y="4371975"/>
          <p14:tracePt t="102646" x="3090863" y="4371975"/>
          <p14:tracePt t="102653" x="3098800" y="4371975"/>
          <p14:tracePt t="102847" x="3122613" y="4371975"/>
          <p14:tracePt t="102854" x="3146425" y="4371975"/>
          <p14:tracePt t="102863" x="3186113" y="4379913"/>
          <p14:tracePt t="102872" x="3217863" y="4387850"/>
          <p14:tracePt t="102879" x="3271838" y="4395788"/>
          <p14:tracePt t="102888" x="3303588" y="4395788"/>
          <p14:tracePt t="102895" x="3335338" y="4403725"/>
          <p14:tracePt t="102901" x="3351213" y="4411663"/>
          <p14:tracePt t="102910" x="3359150" y="4411663"/>
          <p14:tracePt t="102926" x="3375025" y="4419600"/>
          <p14:tracePt t="102943" x="3382963" y="4419600"/>
          <p14:tracePt t="103015" x="3375025" y="4419600"/>
          <p14:tracePt t="103199" x="3390900" y="4411663"/>
          <p14:tracePt t="103206" x="3405188" y="4411663"/>
          <p14:tracePt t="103213" x="3436938" y="4411663"/>
          <p14:tracePt t="103221" x="3460750" y="4403725"/>
          <p14:tracePt t="103232" x="3484563" y="4403725"/>
          <p14:tracePt t="103239" x="3532188" y="4403725"/>
          <p14:tracePt t="103247" x="3617913" y="4379913"/>
          <p14:tracePt t="103254" x="3744913" y="4357688"/>
          <p14:tracePt t="103263" x="3870325" y="4357688"/>
          <p14:tracePt t="103269" x="3979863" y="4357688"/>
          <p14:tracePt t="103278" x="4075113" y="4357688"/>
          <p14:tracePt t="103285" x="4168775" y="4349750"/>
          <p14:tracePt t="103295" x="4264025" y="4349750"/>
          <p14:tracePt t="103301" x="4341813" y="4349750"/>
          <p14:tracePt t="103309" x="4421188" y="4349750"/>
          <p14:tracePt t="103318" x="4483100" y="4349750"/>
          <p14:tracePt t="103326" x="4554538" y="4349750"/>
          <p14:tracePt t="103334" x="4616450" y="4349750"/>
          <p14:tracePt t="103341" x="4679950" y="4349750"/>
          <p14:tracePt t="103350" x="4759325" y="4349750"/>
          <p14:tracePt t="103358" x="4852988" y="4349750"/>
          <p14:tracePt t="103366" x="4948238" y="4349750"/>
          <p14:tracePt t="103374" x="5057775" y="4365625"/>
          <p14:tracePt t="103382" x="5159375" y="4371975"/>
          <p14:tracePt t="103390" x="5222875" y="4379913"/>
          <p14:tracePt t="103398" x="5262563" y="4379913"/>
          <p14:tracePt t="103413" x="5270500" y="4379913"/>
          <p14:tracePt t="103530" x="5270500" y="4387850"/>
          <p14:tracePt t="103566" x="5262563" y="4387850"/>
          <p14:tracePt t="103615" x="5254625" y="4387850"/>
          <p14:tracePt t="103623" x="5246688" y="4395788"/>
          <p14:tracePt t="115416" x="5246688" y="4403725"/>
          <p14:tracePt t="115423" x="5254625" y="4403725"/>
          <p14:tracePt t="115469" x="5262563" y="4403725"/>
          <p14:tracePt t="132813" x="5143500" y="4435475"/>
          <p14:tracePt t="132821" x="4719638" y="4467225"/>
          <p14:tracePt t="132829" x="3822700" y="4467225"/>
          <p14:tracePt t="132837" x="2478088" y="4395788"/>
          <p14:tracePt t="132845" x="793750" y="4341813"/>
          <p14:tracePt t="133469" x="1501775" y="3798888"/>
          <p14:tracePt t="133477" x="2768600" y="3476625"/>
          <p14:tracePt t="133486" x="3910013" y="3240088"/>
          <p14:tracePt t="133493" x="4562475" y="3146425"/>
          <p14:tracePt t="133504" x="5049838" y="3122613"/>
          <p14:tracePt t="133509" x="5332413" y="3122613"/>
          <p14:tracePt t="133517" x="5656263" y="3122613"/>
          <p14:tracePt t="133525" x="6048375" y="3106738"/>
          <p14:tracePt t="133534" x="6505575" y="3114675"/>
          <p14:tracePt t="133542" x="7040563" y="3224213"/>
          <p14:tracePt t="133549" x="7512050" y="3335338"/>
          <p14:tracePt t="133557" x="8054975" y="3468688"/>
          <p14:tracePt t="133565" x="8470900" y="3594100"/>
          <p14:tracePt t="133573" x="8848725" y="3695700"/>
          <p14:tracePt t="133581" x="9163050" y="3751263"/>
          <p14:tracePt t="133590" x="9383713" y="3814763"/>
          <p14:tracePt t="133599" x="9540875" y="3838575"/>
          <p14:tracePt t="133605" x="9674225" y="3876675"/>
          <p14:tracePt t="133614" x="9761538" y="3916363"/>
          <p14:tracePt t="133621" x="9809163" y="3924300"/>
          <p14:tracePt t="133630" x="9817100" y="3932238"/>
          <p14:tracePt t="133637" x="9825038" y="3940175"/>
          <p14:tracePt t="133662" x="9817100" y="3948113"/>
          <p14:tracePt t="133671" x="9793288" y="3963988"/>
          <p14:tracePt t="133677" x="9753600" y="3971925"/>
          <p14:tracePt t="133686" x="9666288" y="4011613"/>
          <p14:tracePt t="133693" x="9572625" y="4033838"/>
          <p14:tracePt t="133702" x="9455150" y="4073525"/>
          <p14:tracePt t="133709" x="9344025" y="4097338"/>
          <p14:tracePt t="133718" x="9202738" y="4137025"/>
          <p14:tracePt t="133725" x="9069388" y="4192588"/>
          <p14:tracePt t="133735" x="8912225" y="4230688"/>
          <p14:tracePt t="133743" x="8699500" y="4286250"/>
          <p14:tracePt t="133751" x="8447088" y="4357688"/>
          <p14:tracePt t="133757" x="8094663" y="4451350"/>
          <p14:tracePt t="133765" x="7748588" y="4530725"/>
          <p14:tracePt t="133774" x="7370763" y="4608513"/>
          <p14:tracePt t="133782" x="7070725" y="4648200"/>
          <p14:tracePt t="133790" x="6889750" y="4672013"/>
          <p14:tracePt t="133798" x="6780213" y="4672013"/>
          <p14:tracePt t="133806" x="6724650" y="4672013"/>
          <p14:tracePt t="133813" x="6716713" y="4672013"/>
          <p14:tracePt t="133830" x="6708775" y="4672013"/>
          <p14:tracePt t="134496" x="6708775" y="4695825"/>
          <p14:tracePt t="134503" x="6708775" y="4757738"/>
          <p14:tracePt t="134509" x="6702425" y="4884738"/>
          <p14:tracePt t="134519" x="6702425" y="5010150"/>
          <p14:tracePt t="134525" x="6702425" y="5103813"/>
          <p14:tracePt t="134535" x="6716713" y="5214938"/>
          <p14:tracePt t="134541" x="6724650" y="5300663"/>
          <p14:tracePt t="134550" x="6740525" y="5380038"/>
          <p14:tracePt t="134557" x="6748463" y="5426075"/>
          <p14:tracePt t="134566" x="6748463" y="5481638"/>
          <p14:tracePt t="134574" x="6756400" y="5505450"/>
          <p14:tracePt t="134582" x="6756400" y="5529263"/>
          <p14:tracePt t="134590" x="6756400" y="5553075"/>
          <p14:tracePt t="134598" x="6756400" y="5568950"/>
          <p14:tracePt t="134605" x="6756400" y="5591175"/>
          <p14:tracePt t="134614" x="6756400" y="5622925"/>
          <p14:tracePt t="134621" x="6748463" y="5646738"/>
          <p14:tracePt t="134630" x="6740525" y="5670550"/>
          <p14:tracePt t="134637" x="6732588" y="5702300"/>
          <p14:tracePt t="134646" x="6732588" y="5726113"/>
          <p14:tracePt t="134656" x="6732588" y="5748338"/>
          <p14:tracePt t="134663" x="6732588" y="5764213"/>
          <p14:tracePt t="134670" x="6732588" y="5780088"/>
          <p14:tracePt t="134679" x="6724650" y="5795963"/>
          <p14:tracePt t="134687" x="6724650" y="5811838"/>
          <p14:tracePt t="134693" x="6724650" y="5827713"/>
          <p14:tracePt t="134711" x="6724650" y="5835650"/>
          <p14:tracePt t="134720" x="6716713" y="5835650"/>
          <p14:tracePt t="134725" x="6716713" y="5843588"/>
          <p14:tracePt t="134749" x="6708775" y="5851525"/>
          <p14:tracePt t="134758" x="6708775" y="5859463"/>
          <p14:tracePt t="134766" x="6702425" y="5867400"/>
          <p14:tracePt t="134774" x="6702425" y="5883275"/>
          <p14:tracePt t="134782" x="6694488" y="5891213"/>
          <p14:tracePt t="134798" x="6694488" y="5899150"/>
          <p14:tracePt t="134806" x="6694488" y="5921375"/>
          <p14:tracePt t="134815" x="6686550" y="5945188"/>
          <p14:tracePt t="134823" x="6678613" y="5976938"/>
          <p14:tracePt t="134830" x="6678613" y="5992813"/>
          <p14:tracePt t="134838" x="6670675" y="6008688"/>
          <p14:tracePt t="134845" x="6670675" y="6016625"/>
          <p14:tracePt t="134853" x="6662738" y="6024563"/>
          <p14:tracePt t="134878" x="6662738" y="6032500"/>
          <p14:tracePt t="135178" x="6646863" y="6040438"/>
          <p14:tracePt t="135183" x="6638925" y="6056313"/>
          <p14:tracePt t="135202" x="6607175" y="6080125"/>
          <p14:tracePt t="135207" x="6599238" y="6086475"/>
          <p14:tracePt t="135214" x="6591300" y="6094413"/>
          <p14:tracePt t="135221" x="6583363" y="6094413"/>
          <p14:tracePt t="135229" x="6575425" y="6102350"/>
          <p14:tracePt t="135513" x="6559550" y="6110288"/>
          <p14:tracePt t="135519" x="6543675" y="6118225"/>
          <p14:tracePt t="135526" x="6489700" y="6142038"/>
          <p14:tracePt t="135533" x="6426200" y="6173788"/>
          <p14:tracePt t="135542" x="6370638" y="6197600"/>
          <p14:tracePt t="135549" x="6316663" y="6205538"/>
          <p14:tracePt t="135558" x="6261100" y="6229350"/>
          <p14:tracePt t="135565" x="6221413" y="6245225"/>
          <p14:tracePt t="135573" x="6197600" y="6253163"/>
          <p14:tracePt t="135581" x="6183313" y="6259513"/>
          <p14:tracePt t="135592" x="6175375" y="6259513"/>
          <p14:tracePt t="135623" x="6167438" y="6259513"/>
          <p14:tracePt t="136535" x="6159500" y="6259513"/>
          <p14:tracePt t="136543" x="6151563" y="6259513"/>
          <p14:tracePt t="136551" x="6143625" y="6259513"/>
          <p14:tracePt t="136559" x="6135688" y="6259513"/>
          <p14:tracePt t="136567" x="6127750" y="6259513"/>
          <p14:tracePt t="138320" x="6119813" y="6259513"/>
          <p14:tracePt t="138351" x="6111875" y="6259513"/>
          <p14:tracePt t="138383" x="6103938" y="6259513"/>
          <p14:tracePt t="138663" x="6096000" y="6259513"/>
          <p14:tracePt t="138671" x="6072188" y="6259513"/>
          <p14:tracePt t="138679" x="6040438" y="6259513"/>
          <p14:tracePt t="138687" x="5978525" y="6275388"/>
          <p14:tracePt t="138693" x="5883275" y="6275388"/>
          <p14:tracePt t="138702" x="5805488" y="6275388"/>
          <p14:tracePt t="138711" x="5741988" y="6275388"/>
          <p14:tracePt t="138717" x="5686425" y="6275388"/>
          <p14:tracePt t="138726" x="5640388" y="6275388"/>
          <p14:tracePt t="138733" x="5608638" y="6275388"/>
          <p14:tracePt t="138742" x="5592763" y="6275388"/>
          <p14:tracePt t="138750" x="5584825" y="6275388"/>
          <p14:tracePt t="141975" x="5584825" y="6267450"/>
          <p14:tracePt t="142017" x="5584825" y="6259513"/>
          <p14:tracePt t="142022" x="5584825" y="6253163"/>
          <p14:tracePt t="142029" x="5576888" y="6245225"/>
          <p14:tracePt t="142038" x="5568950" y="6245225"/>
          <p14:tracePt t="142055" x="5561013" y="6237288"/>
          <p14:tracePt t="142389" x="5561013" y="6229350"/>
          <p14:tracePt t="142397" x="5561013" y="6221413"/>
          <p14:tracePt t="142405" x="5568950" y="6221413"/>
          <p14:tracePt t="142413" x="5568950" y="6213475"/>
          <p14:tracePt t="142430" x="5576888" y="6205538"/>
          <p14:tracePt t="142448" x="5576888" y="6197600"/>
          <p14:tracePt t="144598" x="5576888" y="6205538"/>
          <p14:tracePt t="144607" x="5576888" y="6213475"/>
          <p14:tracePt t="144614" x="5576888" y="6221413"/>
          <p14:tracePt t="144637" x="5576888" y="6229350"/>
          <p14:tracePt t="144654" x="5576888" y="6237288"/>
          <p14:tracePt t="144669" x="5576888" y="6245225"/>
          <p14:tracePt t="144677" x="5568950" y="6245225"/>
          <p14:tracePt t="144735" x="5568950" y="6253163"/>
          <p14:tracePt t="144869" x="5568950" y="6259513"/>
          <p14:tracePt t="146265" x="5561013" y="6267450"/>
          <p14:tracePt t="146271" x="5537200" y="6275388"/>
          <p14:tracePt t="146277" x="5521325" y="6283325"/>
          <p14:tracePt t="146286" x="5505450" y="6291263"/>
          <p14:tracePt t="146293" x="5505450" y="6299200"/>
          <p14:tracePt t="146304" x="5497513" y="6299200"/>
          <p14:tracePt t="146310" x="5489575" y="6299200"/>
          <p14:tracePt t="146320" x="5483225" y="6307138"/>
          <p14:tracePt t="146327" x="5475288" y="6315075"/>
          <p14:tracePt t="146335" x="5451475" y="6330950"/>
          <p14:tracePt t="146341" x="5435600" y="6338888"/>
          <p14:tracePt t="146350" x="5419725" y="6354763"/>
          <p14:tracePt t="146358" x="5380038" y="6362700"/>
          <p14:tracePt t="146365" x="5348288" y="6362700"/>
          <p14:tracePt t="146374" x="5324475" y="6362700"/>
          <p14:tracePt t="146383" x="5310188" y="6362700"/>
          <p14:tracePt t="146389" x="5286375" y="6362700"/>
          <p14:tracePt t="146397" x="5270500" y="6370638"/>
          <p14:tracePt t="146405" x="5254625" y="6370638"/>
          <p14:tracePt t="146414" x="5238750" y="6370638"/>
          <p14:tracePt t="146430" x="5230813" y="6370638"/>
          <p14:tracePt t="146486" x="5222875" y="6370638"/>
          <p14:tracePt t="147985" x="5214938" y="6370638"/>
          <p14:tracePt t="147990" x="5207000" y="6378575"/>
          <p14:tracePt t="147999" x="5199063" y="6378575"/>
          <p14:tracePt t="148010" x="5191125" y="6386513"/>
          <p14:tracePt t="148013" x="5183188" y="6386513"/>
          <p14:tracePt t="148022" x="5183188" y="6394450"/>
          <p14:tracePt t="148038" x="5175250" y="6394450"/>
          <p14:tracePt t="148062" x="5167313" y="6394450"/>
          <p14:tracePt t="148070" x="5151438" y="6402388"/>
          <p14:tracePt t="148079" x="5129213" y="6410325"/>
          <p14:tracePt t="148086" x="5089525" y="6418263"/>
          <p14:tracePt t="148093" x="5065713" y="6426200"/>
          <p14:tracePt t="148102" x="5057775" y="6426200"/>
          <p14:tracePt t="148110" x="5041900" y="6432550"/>
          <p14:tracePt t="148118" x="5033963" y="6432550"/>
          <p14:tracePt t="148473" x="5026025" y="6432550"/>
          <p14:tracePt t="148478" x="5026025" y="6440488"/>
          <p14:tracePt t="148494" x="5018088" y="6440488"/>
          <p14:tracePt t="148503" x="5018088" y="6448425"/>
          <p14:tracePt t="148526" x="5010150" y="6448425"/>
          <p14:tracePt t="148550" x="5002213" y="6448425"/>
          <p14:tracePt t="148559" x="5002213" y="6456363"/>
          <p14:tracePt t="149735" x="5018088" y="6448425"/>
          <p14:tracePt t="149743" x="5033963" y="6440488"/>
          <p14:tracePt t="149751" x="5041900" y="6440488"/>
          <p14:tracePt t="149759" x="5057775" y="6432550"/>
          <p14:tracePt t="149775" x="5073650" y="6426200"/>
          <p14:tracePt t="149783" x="5089525" y="6426200"/>
          <p14:tracePt t="149791" x="5097463" y="6426200"/>
          <p14:tracePt t="149799" x="5105400" y="6418263"/>
          <p14:tracePt t="149807" x="5113338" y="6418263"/>
          <p14:tracePt t="149837" x="5121275" y="6418263"/>
          <p14:tracePt t="150815" x="5113338" y="6410325"/>
          <p14:tracePt t="150854" x="5105400" y="6410325"/>
          <p14:tracePt t="151431" x="5097463" y="6410325"/>
          <p14:tracePt t="151439" x="5089525" y="6410325"/>
          <p14:tracePt t="151453" x="5081588" y="6410325"/>
          <p14:tracePt t="151478" x="5073650" y="6410325"/>
          <p14:tracePt t="152174" x="5081588" y="6410325"/>
          <p14:tracePt t="152446" x="5089525" y="6410325"/>
          <p14:tracePt t="152453" x="5121275" y="6402388"/>
          <p14:tracePt t="152461" x="5151438" y="6402388"/>
          <p14:tracePt t="152469" x="5175250" y="6402388"/>
          <p14:tracePt t="152477" x="5183188" y="6402388"/>
          <p14:tracePt t="152486" x="5191125" y="6402388"/>
          <p14:tracePt t="152647" x="5278438" y="6394450"/>
          <p14:tracePt t="152655" x="5340350" y="6386513"/>
          <p14:tracePt t="152662" x="5395913" y="6370638"/>
          <p14:tracePt t="152672" x="5419725" y="6362700"/>
          <p14:tracePt t="152677" x="5435600" y="6362700"/>
          <p14:tracePt t="152686" x="5443538" y="6362700"/>
          <p14:tracePt t="152694" x="5459413" y="6354763"/>
          <p14:tracePt t="152702" x="5467350" y="6354763"/>
          <p14:tracePt t="152709" x="5475288" y="6354763"/>
          <p14:tracePt t="153190" x="5505450" y="6362700"/>
          <p14:tracePt t="153198" x="5553075" y="6378575"/>
          <p14:tracePt t="153206" x="5608638" y="6394450"/>
          <p14:tracePt t="153214" x="5718175" y="6402388"/>
          <p14:tracePt t="153221" x="5829300" y="6418263"/>
          <p14:tracePt t="153230" x="5954713" y="6418263"/>
          <p14:tracePt t="153237" x="6080125" y="6418263"/>
          <p14:tracePt t="153246" x="6237288" y="6410325"/>
          <p14:tracePt t="153254" x="6362700" y="6402388"/>
          <p14:tracePt t="153262" x="6497638" y="6370638"/>
          <p14:tracePt t="153270" x="6607175" y="6362700"/>
          <p14:tracePt t="153279" x="6686550" y="6338888"/>
          <p14:tracePt t="153287" x="6756400" y="6323013"/>
          <p14:tracePt t="153295" x="6796088" y="6307138"/>
          <p14:tracePt t="153305" x="6827838" y="6299200"/>
          <p14:tracePt t="153309" x="6867525" y="6275388"/>
          <p14:tracePt t="153317" x="6889750" y="6275388"/>
          <p14:tracePt t="153325" x="6929438" y="6267450"/>
          <p14:tracePt t="153333" x="6969125" y="6259513"/>
          <p14:tracePt t="153341" x="7000875" y="6259513"/>
          <p14:tracePt t="153350" x="7048500" y="6259513"/>
          <p14:tracePt t="153358" x="7142163" y="6259513"/>
          <p14:tracePt t="153368" x="7221538" y="6259513"/>
          <p14:tracePt t="153373" x="7307263" y="6259513"/>
          <p14:tracePt t="153382" x="7432675" y="6275388"/>
          <p14:tracePt t="153389" x="7575550" y="6275388"/>
          <p14:tracePt t="153399" x="7693025" y="6275388"/>
          <p14:tracePt t="153405" x="7834313" y="6275388"/>
          <p14:tracePt t="153415" x="7959725" y="6275388"/>
          <p14:tracePt t="153421" x="8086725" y="6275388"/>
          <p14:tracePt t="153430" x="8196263" y="6275388"/>
          <p14:tracePt t="153438" x="8281988" y="6267450"/>
          <p14:tracePt t="153446" x="8345488" y="6259513"/>
          <p14:tracePt t="153453" x="8393113" y="6253163"/>
          <p14:tracePt t="153463" x="8432800" y="6229350"/>
          <p14:tracePt t="153469" x="8486775" y="6213475"/>
          <p14:tracePt t="153477" x="8542338" y="6189663"/>
          <p14:tracePt t="153486" x="8582025" y="6165850"/>
          <p14:tracePt t="153493" x="8636000" y="6149975"/>
          <p14:tracePt t="153501" x="8691563" y="6126163"/>
          <p14:tracePt t="153509" x="8723313" y="6110288"/>
          <p14:tracePt t="153517" x="8755063" y="6094413"/>
          <p14:tracePt t="153525" x="8794750" y="6080125"/>
          <p14:tracePt t="153533" x="8824913" y="6064250"/>
          <p14:tracePt t="153541" x="8880475" y="6040438"/>
          <p14:tracePt t="153550" x="8920163" y="6032500"/>
          <p14:tracePt t="153557" x="8974138" y="6008688"/>
          <p14:tracePt t="153566" x="9021763" y="6000750"/>
          <p14:tracePt t="153573" x="9077325" y="5976938"/>
          <p14:tracePt t="153583" x="9124950" y="5976938"/>
          <p14:tracePt t="153589" x="9194800" y="5969000"/>
          <p14:tracePt t="153600" x="9242425" y="5953125"/>
          <p14:tracePt t="153605" x="9305925" y="5953125"/>
          <p14:tracePt t="153615" x="9367838" y="5953125"/>
          <p14:tracePt t="153622" x="9439275" y="5953125"/>
          <p14:tracePt t="153630" x="9486900" y="5953125"/>
          <p14:tracePt t="153637" x="9517063" y="5953125"/>
          <p14:tracePt t="153645" x="9556750" y="5953125"/>
          <p14:tracePt t="153653" x="9580563" y="5953125"/>
          <p14:tracePt t="153661" x="9628188" y="5937250"/>
          <p14:tracePt t="153669" x="9652000" y="5929313"/>
          <p14:tracePt t="153677" x="9690100" y="5907088"/>
          <p14:tracePt t="153685" x="9729788" y="5899150"/>
          <p14:tracePt t="153693" x="9769475" y="5883275"/>
          <p14:tracePt t="153701" x="9825038" y="5843588"/>
          <p14:tracePt t="153709" x="9910763" y="5811838"/>
          <p14:tracePt t="153717" x="9982200" y="5764213"/>
          <p14:tracePt t="153725" x="10044113" y="5726113"/>
          <p14:tracePt t="153733" x="10147300" y="5678488"/>
          <p14:tracePt t="153741" x="10201275" y="5630863"/>
          <p14:tracePt t="153750" x="10288588" y="5568950"/>
          <p14:tracePt t="153761" x="10352088" y="5529263"/>
          <p14:tracePt t="153766" x="10421938" y="5465763"/>
          <p14:tracePt t="153773" x="10477500" y="5418138"/>
          <p14:tracePt t="153781" x="10547350" y="5364163"/>
          <p14:tracePt t="153789" x="10618788" y="5300663"/>
          <p14:tracePt t="153798" x="10682288" y="5253038"/>
          <p14:tracePt t="153806" x="10720388" y="5199063"/>
          <p14:tracePt t="153814" x="10752138" y="5159375"/>
          <p14:tracePt t="153822" x="10775950" y="5127625"/>
          <p14:tracePt t="153832" x="10775950" y="5095875"/>
          <p14:tracePt t="153837" x="10775950" y="5072063"/>
          <p14:tracePt t="153846" x="10760075" y="5041900"/>
          <p14:tracePt t="153853" x="10752138" y="5018088"/>
          <p14:tracePt t="153862" x="10736263" y="4994275"/>
          <p14:tracePt t="153869" x="10720388" y="4970463"/>
          <p14:tracePt t="153879" x="10712450" y="4970463"/>
          <p14:tracePt t="153885" x="10706100" y="4962525"/>
          <p14:tracePt t="153894" x="10698163" y="4946650"/>
          <p14:tracePt t="153901" x="10690225" y="4922838"/>
          <p14:tracePt t="153910" x="10690225" y="4906963"/>
          <p14:tracePt t="153918" x="10690225" y="4891088"/>
          <p14:tracePt t="153925" x="10690225" y="4852988"/>
          <p14:tracePt t="153935" x="10706100" y="4829175"/>
          <p14:tracePt t="153943" x="10736263" y="4789488"/>
          <p14:tracePt t="153952" x="10768013" y="4749800"/>
          <p14:tracePt t="153959" x="10815638" y="4687888"/>
          <p14:tracePt t="153968" x="10847388" y="4648200"/>
          <p14:tracePt t="153973" x="10901363" y="4592638"/>
          <p14:tracePt t="153981" x="10941050" y="4560888"/>
          <p14:tracePt t="153989" x="10988675" y="4522788"/>
          <p14:tracePt t="153998" x="11028363" y="4491038"/>
          <p14:tracePt t="154005" x="11052175" y="4459288"/>
          <p14:tracePt t="154013" x="11098213" y="4419600"/>
          <p14:tracePt t="154023" x="11153775" y="4379913"/>
          <p14:tracePt t="154030" x="11209338" y="4349750"/>
          <p14:tracePt t="154037" x="11279188" y="4302125"/>
          <p14:tracePt t="154045" x="11382375" y="4254500"/>
          <p14:tracePt t="154055" x="11428413" y="4230688"/>
          <p14:tracePt t="154063" x="11491913" y="4184650"/>
          <p14:tracePt t="154071" x="11547475" y="4152900"/>
          <p14:tracePt t="154079" x="11585575" y="4121150"/>
          <p14:tracePt t="154088" x="11625263" y="4105275"/>
          <p14:tracePt t="154093" x="11649075" y="4073525"/>
          <p14:tracePt t="154101" x="11664950" y="4057650"/>
          <p14:tracePt t="154109" x="11696700" y="4041775"/>
          <p14:tracePt t="154118" x="11720513" y="4019550"/>
          <p14:tracePt t="154125" x="11752263" y="3995738"/>
          <p14:tracePt t="154133" x="11790363" y="3971925"/>
          <p14:tracePt t="154142" x="11814175" y="3940175"/>
          <p14:tracePt t="154150" x="11853863" y="3924300"/>
          <p14:tracePt t="154159" x="11893550" y="3900488"/>
          <p14:tracePt t="154171" x="11917363" y="3876675"/>
          <p14:tracePt t="154174" x="11955463" y="3854450"/>
          <p14:tracePt t="154181" x="12011025" y="3822700"/>
          <p14:tracePt t="154191" x="12050713" y="3806825"/>
          <p14:tracePt t="154199" x="12090400" y="3783013"/>
          <p14:tracePt t="154205" x="12144375" y="37512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91344" y="56138"/>
            <a:ext cx="11881320" cy="6678751"/>
          </a:xfrm>
          <a:prstGeom prst="rect">
            <a:avLst/>
          </a:prstGeom>
          <a:noFill/>
          <a:ln w="9525">
            <a:noFill/>
            <a:miter lim="800000"/>
            <a:headEnd/>
            <a:tailEnd/>
          </a:ln>
        </p:spPr>
        <p:txBody>
          <a:bodyPr wrap="square">
            <a:spAutoFit/>
          </a:bodyPr>
          <a:lstStyle/>
          <a:p>
            <a:pPr algn="ctr"/>
            <a:r>
              <a:rPr lang="ja-JP" altLang="en-US" sz="3600" dirty="0">
                <a:solidFill>
                  <a:srgbClr val="CCCCFF"/>
                </a:solidFill>
                <a:latin typeface="HGP教科書体" panose="02020600000000000000" pitchFamily="18" charset="-128"/>
                <a:ea typeface="HGP教科書体" panose="02020600000000000000" pitchFamily="18" charset="-128"/>
              </a:rPr>
              <a:t>授業の構成：オンデマンドとリアルタイムの併用</a:t>
            </a:r>
          </a:p>
          <a:p>
            <a:r>
              <a:rPr lang="en-US" altLang="ja-JP" sz="2800" dirty="0">
                <a:solidFill>
                  <a:srgbClr val="FF0000"/>
                </a:solidFill>
                <a:latin typeface="Times New Roman" panose="02020603050405020304" pitchFamily="18" charset="0"/>
                <a:ea typeface="HGP教科書体" panose="02020600000000000000" pitchFamily="18" charset="-128"/>
                <a:cs typeface="Times New Roman" panose="02020603050405020304" pitchFamily="18" charset="0"/>
              </a:rPr>
              <a:t>On-demand</a:t>
            </a:r>
            <a:endParaRPr lang="ja-JP" altLang="en-US" sz="2800" dirty="0">
              <a:solidFill>
                <a:srgbClr val="FF0000"/>
              </a:solidFill>
              <a:latin typeface="Times New Roman" panose="02020603050405020304" pitchFamily="18" charset="0"/>
              <a:ea typeface="HGP教科書体" panose="02020600000000000000" pitchFamily="18" charset="-128"/>
              <a:cs typeface="Times New Roman" panose="02020603050405020304" pitchFamily="18" charset="0"/>
            </a:endParaRPr>
          </a:p>
          <a:p>
            <a:r>
              <a:rPr lang="en-US" altLang="ja-JP" sz="2800" dirty="0">
                <a:solidFill>
                  <a:schemeClr val="folHlink"/>
                </a:solidFill>
                <a:latin typeface="HGP教科書体" panose="02020600000000000000" pitchFamily="18" charset="-128"/>
                <a:ea typeface="HGP教科書体" panose="02020600000000000000" pitchFamily="18" charset="-128"/>
              </a:rPr>
              <a:t>1. </a:t>
            </a:r>
            <a:r>
              <a:rPr lang="ja-JP" altLang="en-US" sz="2800" dirty="0">
                <a:solidFill>
                  <a:schemeClr val="folHlink"/>
                </a:solidFill>
                <a:latin typeface="HGP教科書体" panose="02020600000000000000" pitchFamily="18" charset="-128"/>
                <a:ea typeface="HGP教科書体" panose="02020600000000000000" pitchFamily="18" charset="-128"/>
              </a:rPr>
              <a:t>講義ノート</a:t>
            </a:r>
            <a:r>
              <a:rPr lang="ja-JP" altLang="en-US" sz="2800" dirty="0">
                <a:solidFill>
                  <a:srgbClr val="CCCCFF"/>
                </a:solidFill>
                <a:latin typeface="HGP教科書体" panose="02020600000000000000" pitchFamily="18" charset="-128"/>
                <a:ea typeface="HGP教科書体" panose="02020600000000000000" pitchFamily="18" charset="-128"/>
              </a:rPr>
              <a:t>　　</a:t>
            </a:r>
            <a:r>
              <a:rPr lang="en-US" altLang="ja-JP" sz="2800" dirty="0">
                <a:solidFill>
                  <a:srgbClr val="CCCCFF"/>
                </a:solidFill>
                <a:latin typeface="HGP教科書体" panose="02020600000000000000" pitchFamily="18" charset="-128"/>
                <a:ea typeface="HGP教科書体" panose="02020600000000000000" pitchFamily="18" charset="-128"/>
              </a:rPr>
              <a:t>www.ep.sci.hokudai.ac.jp/~heki/phys_inter.pdf</a:t>
            </a:r>
            <a:endParaRPr lang="ja-JP" altLang="en-US"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rgbClr val="CCCCFF"/>
                </a:solidFill>
                <a:latin typeface="HGP教科書体" panose="02020600000000000000" pitchFamily="18" charset="-128"/>
                <a:ea typeface="HGP教科書体" panose="02020600000000000000" pitchFamily="18" charset="-128"/>
              </a:rPr>
              <a:t>	</a:t>
            </a:r>
            <a:r>
              <a:rPr lang="ja-JP" altLang="en-US" sz="2800" dirty="0">
                <a:solidFill>
                  <a:srgbClr val="CCCCFF"/>
                </a:solidFill>
                <a:latin typeface="HGP教科書体" panose="02020600000000000000" pitchFamily="18" charset="-128"/>
                <a:ea typeface="HGP教科書体" panose="02020600000000000000" pitchFamily="18" charset="-128"/>
              </a:rPr>
              <a:t>数式展開などを参照するための資料</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ja-JP" altLang="en-US"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2. </a:t>
            </a:r>
            <a:r>
              <a:rPr lang="ja-JP" altLang="en-US" sz="2800" dirty="0">
                <a:solidFill>
                  <a:schemeClr val="folHlink"/>
                </a:solidFill>
                <a:latin typeface="HGP教科書体" panose="02020600000000000000" pitchFamily="18" charset="-128"/>
                <a:ea typeface="HGP教科書体" panose="02020600000000000000" pitchFamily="18" charset="-128"/>
              </a:rPr>
              <a:t>講義スライド</a:t>
            </a:r>
            <a:endParaRPr lang="en-US" altLang="ja-JP" sz="2800" dirty="0">
              <a:solidFill>
                <a:schemeClr val="folHlink"/>
              </a:solidFill>
              <a:latin typeface="HGP教科書体" panose="02020600000000000000" pitchFamily="18" charset="-128"/>
              <a:ea typeface="HGP教科書体" panose="02020600000000000000" pitchFamily="18" charset="-128"/>
            </a:endParaRPr>
          </a:p>
          <a:p>
            <a:r>
              <a:rPr lang="ja-JP" altLang="en-US" sz="2800" dirty="0">
                <a:solidFill>
                  <a:schemeClr val="folHlink"/>
                </a:solidFill>
                <a:latin typeface="HGP教科書体" panose="02020600000000000000" pitchFamily="18" charset="-128"/>
                <a:ea typeface="HGP教科書体" panose="02020600000000000000" pitchFamily="18" charset="-128"/>
              </a:rPr>
              <a:t>　　　</a:t>
            </a:r>
            <a:r>
              <a:rPr lang="ja-JP" altLang="en-US" sz="2800" dirty="0">
                <a:solidFill>
                  <a:srgbClr val="CCCCFF"/>
                </a:solidFill>
                <a:latin typeface="HGP教科書体" panose="02020600000000000000" pitchFamily="18" charset="-128"/>
                <a:ea typeface="HGP教科書体" panose="02020600000000000000" pitchFamily="18" charset="-128"/>
              </a:rPr>
              <a:t>一回の講義で一個のパワーポイントファイル、事前視聴も可</a:t>
            </a:r>
            <a:endParaRPr lang="en-US" altLang="ja-JP"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rgbClr val="CCCCFF"/>
                </a:solidFill>
                <a:latin typeface="HGP教科書体" panose="02020600000000000000" pitchFamily="18" charset="-128"/>
                <a:ea typeface="HGP教科書体" panose="02020600000000000000" pitchFamily="18" charset="-128"/>
              </a:rPr>
              <a:t>	ELMS</a:t>
            </a:r>
            <a:r>
              <a:rPr lang="ja-JP" altLang="en-US" sz="2800" dirty="0">
                <a:solidFill>
                  <a:srgbClr val="CCCCFF"/>
                </a:solidFill>
                <a:latin typeface="HGP教科書体" panose="02020600000000000000" pitchFamily="18" charset="-128"/>
                <a:ea typeface="HGP教科書体" panose="02020600000000000000" pitchFamily="18" charset="-128"/>
              </a:rPr>
              <a:t>の</a:t>
            </a:r>
            <a:r>
              <a:rPr lang="en-US" altLang="ja-JP" sz="2800" dirty="0">
                <a:solidFill>
                  <a:srgbClr val="CCCCFF"/>
                </a:solidFill>
                <a:latin typeface="HGP教科書体" panose="02020600000000000000" pitchFamily="18" charset="-128"/>
                <a:ea typeface="HGP教科書体" panose="02020600000000000000" pitchFamily="18" charset="-128"/>
              </a:rPr>
              <a:t>Moodle</a:t>
            </a:r>
            <a:r>
              <a:rPr lang="ja-JP" altLang="en-US" sz="2800" dirty="0">
                <a:solidFill>
                  <a:srgbClr val="CCCCFF"/>
                </a:solidFill>
                <a:latin typeface="HGP教科書体" panose="02020600000000000000" pitchFamily="18" charset="-128"/>
                <a:ea typeface="HGP教科書体" panose="02020600000000000000" pitchFamily="18" charset="-128"/>
              </a:rPr>
              <a:t>で、前回講義終了後にアップロード</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en-US" altLang="ja-JP"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rgbClr val="FF0000"/>
                </a:solidFill>
                <a:latin typeface="Times New Roman" panose="02020603050405020304" pitchFamily="18" charset="0"/>
                <a:ea typeface="HGP教科書体" panose="02020600000000000000" pitchFamily="18" charset="-128"/>
                <a:cs typeface="Times New Roman" panose="02020603050405020304" pitchFamily="18" charset="0"/>
              </a:rPr>
              <a:t>Realtime</a:t>
            </a:r>
            <a:endParaRPr lang="ja-JP" altLang="en-US" sz="2800" dirty="0">
              <a:solidFill>
                <a:srgbClr val="FF0000"/>
              </a:solidFill>
              <a:latin typeface="Times New Roman" panose="02020603050405020304" pitchFamily="18" charset="0"/>
              <a:ea typeface="HGP教科書体" panose="02020600000000000000" pitchFamily="18" charset="-128"/>
              <a:cs typeface="Times New Roman" panose="02020603050405020304" pitchFamily="18" charset="0"/>
            </a:endParaRPr>
          </a:p>
          <a:p>
            <a:r>
              <a:rPr lang="en-US" altLang="ja-JP" sz="2800" dirty="0">
                <a:solidFill>
                  <a:schemeClr val="folHlink"/>
                </a:solidFill>
                <a:latin typeface="HGP教科書体" panose="02020600000000000000" pitchFamily="18" charset="-128"/>
                <a:ea typeface="HGP教科書体" panose="02020600000000000000" pitchFamily="18" charset="-128"/>
              </a:rPr>
              <a:t>3. </a:t>
            </a:r>
            <a:r>
              <a:rPr lang="ja-JP" altLang="en-US" sz="2800" dirty="0">
                <a:solidFill>
                  <a:schemeClr val="folHlink"/>
                </a:solidFill>
                <a:latin typeface="HGP教科書体" panose="02020600000000000000" pitchFamily="18" charset="-128"/>
                <a:ea typeface="HGP教科書体" panose="02020600000000000000" pitchFamily="18" charset="-128"/>
              </a:rPr>
              <a:t>講義時刻（火曜４限目）</a:t>
            </a:r>
          </a:p>
          <a:p>
            <a:r>
              <a:rPr lang="ja-JP" altLang="en-US" sz="2800" dirty="0">
                <a:solidFill>
                  <a:srgbClr val="CCCCFF"/>
                </a:solidFill>
                <a:latin typeface="HGP教科書体" panose="02020600000000000000" pitchFamily="18" charset="-128"/>
                <a:ea typeface="HGP教科書体" panose="02020600000000000000" pitchFamily="18" charset="-128"/>
              </a:rPr>
              <a:t>　　最初に３</a:t>
            </a:r>
            <a:r>
              <a:rPr lang="en-US" altLang="ja-JP" sz="2800" dirty="0">
                <a:solidFill>
                  <a:srgbClr val="CCCCFF"/>
                </a:solidFill>
                <a:latin typeface="HGP教科書体" panose="02020600000000000000" pitchFamily="18" charset="-128"/>
                <a:ea typeface="HGP教科書体" panose="02020600000000000000" pitchFamily="18" charset="-128"/>
              </a:rPr>
              <a:t>0</a:t>
            </a:r>
            <a:r>
              <a:rPr lang="ja-JP" altLang="en-US" sz="2800" dirty="0">
                <a:solidFill>
                  <a:srgbClr val="CCCCFF"/>
                </a:solidFill>
                <a:latin typeface="HGP教科書体" panose="02020600000000000000" pitchFamily="18" charset="-128"/>
                <a:ea typeface="HGP教科書体" panose="02020600000000000000" pitchFamily="18" charset="-128"/>
              </a:rPr>
              <a:t>分ほど（</a:t>
            </a:r>
            <a:r>
              <a:rPr lang="en-US" altLang="ja-JP" sz="2800" dirty="0">
                <a:solidFill>
                  <a:srgbClr val="CCCCFF"/>
                </a:solidFill>
                <a:latin typeface="HGP教科書体" panose="02020600000000000000" pitchFamily="18" charset="-128"/>
                <a:ea typeface="HGP教科書体" panose="02020600000000000000" pitchFamily="18" charset="-128"/>
              </a:rPr>
              <a:t>14:45-15:15) Zoom</a:t>
            </a:r>
            <a:r>
              <a:rPr lang="ja-JP" altLang="en-US" sz="2800" dirty="0">
                <a:solidFill>
                  <a:srgbClr val="CCCCFF"/>
                </a:solidFill>
                <a:latin typeface="HGP教科書体" panose="02020600000000000000" pitchFamily="18" charset="-128"/>
                <a:ea typeface="HGP教科書体" panose="02020600000000000000" pitchFamily="18" charset="-128"/>
              </a:rPr>
              <a:t>によるリアルタイム講義、休講一回（３週目）</a:t>
            </a:r>
            <a:endParaRPr lang="en-US" altLang="ja-JP" sz="2800" dirty="0">
              <a:solidFill>
                <a:srgbClr val="CCCCFF"/>
              </a:solidFill>
              <a:latin typeface="HGP教科書体" panose="02020600000000000000" pitchFamily="18" charset="-128"/>
              <a:ea typeface="HGP教科書体" panose="02020600000000000000" pitchFamily="18" charset="-128"/>
            </a:endParaRPr>
          </a:p>
          <a:p>
            <a:endParaRPr lang="ja-JP" altLang="en-US" sz="2800" dirty="0">
              <a:solidFill>
                <a:srgbClr val="CCCCFF"/>
              </a:solidFill>
              <a:latin typeface="HGP教科書体" panose="02020600000000000000" pitchFamily="18" charset="-128"/>
              <a:ea typeface="HGP教科書体" panose="02020600000000000000" pitchFamily="18" charset="-128"/>
            </a:endParaRPr>
          </a:p>
          <a:p>
            <a:r>
              <a:rPr lang="en-US" altLang="ja-JP" sz="2800" dirty="0">
                <a:solidFill>
                  <a:schemeClr val="folHlink"/>
                </a:solidFill>
                <a:latin typeface="HGP教科書体" panose="02020600000000000000" pitchFamily="18" charset="-128"/>
                <a:ea typeface="HGP教科書体" panose="02020600000000000000" pitchFamily="18" charset="-128"/>
              </a:rPr>
              <a:t>4. </a:t>
            </a:r>
            <a:r>
              <a:rPr lang="ja-JP" altLang="en-US" sz="2800" dirty="0">
                <a:solidFill>
                  <a:schemeClr val="folHlink"/>
                </a:solidFill>
                <a:latin typeface="HGP教科書体" panose="02020600000000000000" pitchFamily="18" charset="-128"/>
                <a:ea typeface="HGP教科書体" panose="02020600000000000000" pitchFamily="18" charset="-128"/>
              </a:rPr>
              <a:t>出席がわりの質問票提出または小テスト</a:t>
            </a:r>
            <a:endParaRPr lang="en-US" altLang="ja-JP" sz="2800" dirty="0">
              <a:solidFill>
                <a:schemeClr val="folHlink"/>
              </a:solidFill>
              <a:latin typeface="HGP教科書体" panose="02020600000000000000" pitchFamily="18" charset="-128"/>
              <a:ea typeface="HGP教科書体" panose="02020600000000000000" pitchFamily="18" charset="-128"/>
            </a:endParaRPr>
          </a:p>
          <a:p>
            <a:r>
              <a:rPr lang="ja-JP" altLang="en-US" sz="2800" dirty="0">
                <a:solidFill>
                  <a:schemeClr val="folHlink"/>
                </a:solidFill>
                <a:latin typeface="HGP教科書体" panose="02020600000000000000" pitchFamily="18" charset="-128"/>
                <a:ea typeface="HGP教科書体" panose="02020600000000000000" pitchFamily="18" charset="-128"/>
              </a:rPr>
              <a:t>　　</a:t>
            </a:r>
            <a:r>
              <a:rPr lang="ja-JP" altLang="en-US" sz="2800" dirty="0">
                <a:solidFill>
                  <a:srgbClr val="CCCCFF"/>
                </a:solidFill>
                <a:latin typeface="HGP教科書体" panose="02020600000000000000" pitchFamily="18" charset="-128"/>
                <a:ea typeface="HGP教科書体" panose="02020600000000000000" pitchFamily="18" charset="-128"/>
              </a:rPr>
              <a:t>講義内容に関する質問または理解度を量る小テストを一日以内に提出</a:t>
            </a:r>
            <a:r>
              <a:rPr lang="ja-JP" altLang="en-US" sz="2800" dirty="0">
                <a:solidFill>
                  <a:schemeClr val="folHlink"/>
                </a:solidFill>
                <a:latin typeface="HGP教科書体" panose="02020600000000000000" pitchFamily="18" charset="-128"/>
                <a:ea typeface="HGP教科書体" panose="02020600000000000000" pitchFamily="18" charset="-128"/>
              </a:rPr>
              <a:t>　</a:t>
            </a:r>
            <a:endParaRPr lang="ja-JP" altLang="en-US" sz="2800" dirty="0">
              <a:solidFill>
                <a:srgbClr val="CCCCFF"/>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64E26610-FA9C-4492-AAE8-7BDD3F91FA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40334678"/>
      </p:ext>
    </p:extLst>
  </p:cSld>
  <p:clrMapOvr>
    <a:masterClrMapping/>
  </p:clrMapOvr>
  <p:transition spd="med" advTm="12890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4" x="12011025" y="3508375"/>
          <p14:tracePt t="672" x="11931650" y="3500438"/>
          <p14:tracePt t="681" x="11853863" y="3500438"/>
          <p14:tracePt t="689" x="11798300" y="3500438"/>
          <p14:tracePt t="697" x="11752263" y="3500438"/>
          <p14:tracePt t="704" x="11704638" y="3500438"/>
          <p14:tracePt t="712" x="11649075" y="3484563"/>
          <p14:tracePt t="720" x="11585575" y="3484563"/>
          <p14:tracePt t="728" x="11507788" y="3484563"/>
          <p14:tracePt t="736" x="11428413" y="3484563"/>
          <p14:tracePt t="744" x="11334750" y="3484563"/>
          <p14:tracePt t="752" x="11255375" y="3484563"/>
          <p14:tracePt t="760" x="11193463" y="3484563"/>
          <p14:tracePt t="768" x="11145838" y="3484563"/>
          <p14:tracePt t="777" x="11090275" y="3484563"/>
          <p14:tracePt t="784" x="11060113" y="3484563"/>
          <p14:tracePt t="793" x="11012488" y="3484563"/>
          <p14:tracePt t="800" x="10948988" y="3484563"/>
          <p14:tracePt t="808" x="10871200" y="3484563"/>
          <p14:tracePt t="817" x="10791825" y="3484563"/>
          <p14:tracePt t="824" x="10736263" y="3476625"/>
          <p14:tracePt t="832" x="10690225" y="3476625"/>
          <p14:tracePt t="840" x="10658475" y="3476625"/>
          <p14:tracePt t="848" x="10618788" y="3476625"/>
          <p14:tracePt t="856" x="10594975" y="3476625"/>
          <p14:tracePt t="865" x="10555288" y="3476625"/>
          <p14:tracePt t="872" x="10533063" y="3476625"/>
          <p14:tracePt t="883" x="10517188" y="3476625"/>
          <p14:tracePt t="889" x="10501313" y="3476625"/>
          <p14:tracePt t="897" x="10485438" y="3484563"/>
          <p14:tracePt t="905" x="10477500" y="3484563"/>
          <p14:tracePt t="914" x="10469563" y="3484563"/>
          <p14:tracePt t="933" x="10461625" y="3492500"/>
          <p14:tracePt t="936" x="10429875" y="3492500"/>
          <p14:tracePt t="945" x="10398125" y="3492500"/>
          <p14:tracePt t="953" x="10360025" y="3492500"/>
          <p14:tracePt t="961" x="10328275" y="3500438"/>
          <p14:tracePt t="971" x="10288588" y="3500438"/>
          <p14:tracePt t="977" x="10264775" y="3508375"/>
          <p14:tracePt t="986" x="10240963" y="3508375"/>
          <p14:tracePt t="992" x="10225088" y="3514725"/>
          <p14:tracePt t="1000" x="10209213" y="3514725"/>
          <p14:tracePt t="1032" x="10201275" y="3514725"/>
          <p14:tracePt t="1202" x="10225088" y="3514725"/>
          <p14:tracePt t="1209" x="10233025" y="3514725"/>
          <p14:tracePt t="1370" x="10240963" y="3514725"/>
          <p14:tracePt t="1378" x="10320338" y="3500438"/>
          <p14:tracePt t="1385" x="10336213" y="3492500"/>
          <p14:tracePt t="1392" x="10344150" y="3492500"/>
          <p14:tracePt t="5122" x="10352088" y="3492500"/>
          <p14:tracePt t="5129" x="10461625" y="3444875"/>
          <p14:tracePt t="5140" x="10610850" y="3357563"/>
          <p14:tracePt t="5146" x="10831513" y="3224213"/>
          <p14:tracePt t="5152" x="11028363" y="3090863"/>
          <p14:tracePt t="5161" x="11247438" y="2957513"/>
          <p14:tracePt t="5168" x="11382375" y="2862263"/>
          <p14:tracePt t="5176" x="11398250" y="2808288"/>
          <p14:tracePt t="5184" x="11398250" y="2784475"/>
          <p14:tracePt t="5192" x="11358563" y="2744788"/>
          <p14:tracePt t="5200" x="11271250" y="2681288"/>
          <p14:tracePt t="5208" x="11169650" y="2635250"/>
          <p14:tracePt t="5216" x="11066463" y="2571750"/>
          <p14:tracePt t="5225" x="10972800" y="2532063"/>
          <p14:tracePt t="5233" x="10917238" y="2508250"/>
          <p14:tracePt t="5240" x="10871200" y="2500313"/>
          <p14:tracePt t="5248" x="10831513" y="2492375"/>
          <p14:tracePt t="5256" x="10791825" y="2486025"/>
          <p14:tracePt t="5264" x="10728325" y="2470150"/>
          <p14:tracePt t="5272" x="10626725" y="2446338"/>
          <p14:tracePt t="5280" x="10563225" y="2414588"/>
          <p14:tracePt t="5288" x="10429875" y="2374900"/>
          <p14:tracePt t="5296" x="10264775" y="2319338"/>
          <p14:tracePt t="5304" x="9998075" y="2209800"/>
          <p14:tracePt t="5312" x="9753600" y="2092325"/>
          <p14:tracePt t="5321" x="9415463" y="1935163"/>
          <p14:tracePt t="5331" x="9053513" y="1770063"/>
          <p14:tracePt t="5337" x="8691563" y="1628775"/>
          <p14:tracePt t="5348" x="8289925" y="1462088"/>
          <p14:tracePt t="5353" x="7927975" y="1296988"/>
          <p14:tracePt t="5365" x="7551738" y="1109663"/>
          <p14:tracePt t="5368" x="7259638" y="998538"/>
          <p14:tracePt t="5376" x="7008813" y="857250"/>
          <p14:tracePt t="5384" x="6827838" y="771525"/>
          <p14:tracePt t="5392" x="6670675" y="684213"/>
          <p14:tracePt t="5400" x="6559550" y="620713"/>
          <p14:tracePt t="5408" x="6442075" y="558800"/>
          <p14:tracePt t="5416" x="6308725" y="503238"/>
          <p14:tracePt t="5424" x="6183313" y="447675"/>
          <p14:tracePt t="5432" x="6064250" y="417513"/>
          <p14:tracePt t="5440" x="5954713" y="377825"/>
          <p14:tracePt t="5448" x="5851525" y="338138"/>
          <p14:tracePt t="5456" x="5781675" y="306388"/>
          <p14:tracePt t="5464" x="5702300" y="282575"/>
          <p14:tracePt t="5472" x="5648325" y="244475"/>
          <p14:tracePt t="5480" x="5592763" y="228600"/>
          <p14:tracePt t="5488" x="5553075" y="196850"/>
          <p14:tracePt t="5496" x="5497513" y="157163"/>
          <p14:tracePt t="5504" x="5427663" y="141288"/>
          <p14:tracePt t="5513" x="5332413" y="101600"/>
          <p14:tracePt t="5520" x="5230813" y="79375"/>
          <p14:tracePt t="5528" x="5121275" y="55563"/>
          <p14:tracePt t="5536" x="4994275" y="23813"/>
          <p14:tracePt t="5546" x="4845050" y="15875"/>
          <p14:tracePt t="5552" x="4719638" y="0"/>
          <p14:tracePt t="5561" x="4594225" y="0"/>
          <p14:tracePt t="5568" x="4498975" y="0"/>
          <p14:tracePt t="5576" x="4389438" y="0"/>
          <p14:tracePt t="5632" x="4240213" y="39688"/>
          <p14:tracePt t="5640" x="4240213" y="71438"/>
          <p14:tracePt t="5648" x="4240213" y="109538"/>
          <p14:tracePt t="5656" x="4256088" y="149225"/>
          <p14:tracePt t="5666" x="4278313" y="196850"/>
          <p14:tracePt t="5673" x="4310063" y="252413"/>
          <p14:tracePt t="5680" x="4341813" y="298450"/>
          <p14:tracePt t="5688" x="4389438" y="338138"/>
          <p14:tracePt t="5699" x="4443413" y="385763"/>
          <p14:tracePt t="5704" x="4498975" y="417513"/>
          <p14:tracePt t="5713" x="4602163" y="463550"/>
          <p14:tracePt t="5720" x="4679950" y="487363"/>
          <p14:tracePt t="5728" x="4767263" y="527050"/>
          <p14:tracePt t="5736" x="4813300" y="534988"/>
          <p14:tracePt t="5746" x="4868863" y="550863"/>
          <p14:tracePt t="5753" x="4884738" y="558800"/>
          <p14:tracePt t="5763" x="4892675" y="558800"/>
          <p14:tracePt t="5768" x="4900613" y="558800"/>
          <p14:tracePt t="5841" x="4908550" y="558800"/>
          <p14:tracePt t="5848" x="4908550" y="566738"/>
          <p14:tracePt t="5864" x="4916488" y="566738"/>
          <p14:tracePt t="5937" x="4908550" y="566738"/>
          <p14:tracePt t="5945" x="4884738" y="582613"/>
          <p14:tracePt t="5953" x="4860925" y="598488"/>
          <p14:tracePt t="5962" x="4829175" y="620713"/>
          <p14:tracePt t="5969" x="4813300" y="636588"/>
          <p14:tracePt t="5979" x="4805363" y="652463"/>
          <p14:tracePt t="5986" x="4805363" y="660400"/>
          <p14:tracePt t="5992" x="4797425" y="660400"/>
          <p14:tracePt t="6000" x="4797425" y="668338"/>
          <p14:tracePt t="6016" x="4789488" y="676275"/>
          <p14:tracePt t="6024" x="4789488" y="684213"/>
          <p14:tracePt t="6032" x="4789488" y="692150"/>
          <p14:tracePt t="6040" x="4789488" y="700088"/>
          <p14:tracePt t="6064" x="4789488" y="708025"/>
          <p14:tracePt t="6186" x="4767263" y="708025"/>
          <p14:tracePt t="6194" x="4759325" y="708025"/>
          <p14:tracePt t="6305" x="4767263" y="708025"/>
          <p14:tracePt t="6313" x="4813300" y="708025"/>
          <p14:tracePt t="6321" x="4845050" y="708025"/>
          <p14:tracePt t="6329" x="4868863" y="708025"/>
          <p14:tracePt t="6337" x="4892675" y="708025"/>
          <p14:tracePt t="6345" x="4916488" y="708025"/>
          <p14:tracePt t="6353" x="4948238" y="692150"/>
          <p14:tracePt t="6364" x="4978400" y="692150"/>
          <p14:tracePt t="6368" x="5002213" y="692150"/>
          <p14:tracePt t="6377" x="5049838" y="692150"/>
          <p14:tracePt t="6385" x="5105400" y="684213"/>
          <p14:tracePt t="6395" x="5137150" y="684213"/>
          <p14:tracePt t="6401" x="5199063" y="676275"/>
          <p14:tracePt t="6410" x="5222875" y="668338"/>
          <p14:tracePt t="6417" x="5286375" y="652463"/>
          <p14:tracePt t="6425" x="5348288" y="652463"/>
          <p14:tracePt t="6433" x="5419725" y="644525"/>
          <p14:tracePt t="6442" x="5483225" y="644525"/>
          <p14:tracePt t="6450" x="5529263" y="644525"/>
          <p14:tracePt t="6458" x="5561013" y="644525"/>
          <p14:tracePt t="6465" x="5600700" y="644525"/>
          <p14:tracePt t="6472" x="5632450" y="644525"/>
          <p14:tracePt t="6480" x="5670550" y="644525"/>
          <p14:tracePt t="6488" x="5694363" y="636588"/>
          <p14:tracePt t="6496" x="5734050" y="636588"/>
          <p14:tracePt t="6504" x="5749925" y="628650"/>
          <p14:tracePt t="6512" x="5773738" y="628650"/>
          <p14:tracePt t="6520" x="5797550" y="628650"/>
          <p14:tracePt t="6528" x="5813425" y="628650"/>
          <p14:tracePt t="6536" x="5835650" y="628650"/>
          <p14:tracePt t="6544" x="5843588" y="628650"/>
          <p14:tracePt t="6552" x="5851525" y="628650"/>
          <p14:tracePt t="6562" x="5859463" y="628650"/>
          <p14:tracePt t="6568" x="5867400" y="628650"/>
          <p14:tracePt t="6608" x="5867400" y="636588"/>
          <p14:tracePt t="6616" x="5875338" y="636588"/>
          <p14:tracePt t="6624" x="5891213" y="636588"/>
          <p14:tracePt t="6632" x="5907088" y="636588"/>
          <p14:tracePt t="6640" x="5930900" y="644525"/>
          <p14:tracePt t="6648" x="5962650" y="644525"/>
          <p14:tracePt t="6657" x="5986463" y="644525"/>
          <p14:tracePt t="6665" x="6002338" y="652463"/>
          <p14:tracePt t="6677" x="6024563" y="660400"/>
          <p14:tracePt t="6680" x="6048375" y="660400"/>
          <p14:tracePt t="6688" x="6096000" y="668338"/>
          <p14:tracePt t="6696" x="6127750" y="668338"/>
          <p14:tracePt t="6704" x="6151563" y="676275"/>
          <p14:tracePt t="6712" x="6175375" y="676275"/>
          <p14:tracePt t="6721" x="6197600" y="676275"/>
          <p14:tracePt t="6728" x="6229350" y="676275"/>
          <p14:tracePt t="6738" x="6261100" y="676275"/>
          <p14:tracePt t="6744" x="6276975" y="684213"/>
          <p14:tracePt t="6752" x="6292850" y="684213"/>
          <p14:tracePt t="6760" x="6316663" y="684213"/>
          <p14:tracePt t="6768" x="6332538" y="684213"/>
          <p14:tracePt t="6777" x="6348413" y="684213"/>
          <p14:tracePt t="6784" x="6362700" y="692150"/>
          <p14:tracePt t="6792" x="6370638" y="692150"/>
          <p14:tracePt t="6800" x="6386513" y="692150"/>
          <p14:tracePt t="6810" x="6394450" y="692150"/>
          <p14:tracePt t="6816" x="6426200" y="700088"/>
          <p14:tracePt t="6825" x="6457950" y="700088"/>
          <p14:tracePt t="6832" x="6481763" y="708025"/>
          <p14:tracePt t="6840" x="6521450" y="708025"/>
          <p14:tracePt t="6848" x="6567488" y="723900"/>
          <p14:tracePt t="6856" x="6607175" y="731838"/>
          <p14:tracePt t="6864" x="6654800" y="731838"/>
          <p14:tracePt t="6872" x="6694488" y="739775"/>
          <p14:tracePt t="6880" x="6740525" y="739775"/>
          <p14:tracePt t="6888" x="6772275" y="747713"/>
          <p14:tracePt t="6896" x="6827838" y="747713"/>
          <p14:tracePt t="6904" x="6875463" y="755650"/>
          <p14:tracePt t="6913" x="6929438" y="771525"/>
          <p14:tracePt t="6921" x="6961188" y="771525"/>
          <p14:tracePt t="6929" x="6985000" y="771525"/>
          <p14:tracePt t="6938" x="7016750" y="771525"/>
          <p14:tracePt t="6947" x="7024688" y="771525"/>
          <p14:tracePt t="6954" x="7054850" y="771525"/>
          <p14:tracePt t="6962" x="7070725" y="771525"/>
          <p14:tracePt t="6971" x="7086600" y="771525"/>
          <p14:tracePt t="6978" x="7102475" y="771525"/>
          <p14:tracePt t="6988" x="7110413" y="771525"/>
          <p14:tracePt t="6992" x="7126288" y="771525"/>
          <p14:tracePt t="7000" x="7134225" y="771525"/>
          <p14:tracePt t="7009" x="7142163" y="771525"/>
          <p14:tracePt t="7025" x="7150100" y="771525"/>
          <p14:tracePt t="7032" x="7165975" y="771525"/>
          <p14:tracePt t="7040" x="7173913" y="771525"/>
          <p14:tracePt t="7048" x="7181850" y="771525"/>
          <p14:tracePt t="7056" x="7189788" y="771525"/>
          <p14:tracePt t="7065" x="7205663" y="771525"/>
          <p14:tracePt t="7072" x="7221538" y="771525"/>
          <p14:tracePt t="7081" x="7243763" y="771525"/>
          <p14:tracePt t="7089" x="7267575" y="771525"/>
          <p14:tracePt t="7096" x="7299325" y="771525"/>
          <p14:tracePt t="7104" x="7331075" y="771525"/>
          <p14:tracePt t="7112" x="7370763" y="771525"/>
          <p14:tracePt t="7120" x="7402513" y="763588"/>
          <p14:tracePt t="7129" x="7440613" y="763588"/>
          <p14:tracePt t="7136" x="7464425" y="747713"/>
          <p14:tracePt t="7144" x="7512050" y="739775"/>
          <p14:tracePt t="7152" x="7535863" y="739775"/>
          <p14:tracePt t="7160" x="7567613" y="731838"/>
          <p14:tracePt t="7168" x="7597775" y="731838"/>
          <p14:tracePt t="7177" x="7621588" y="731838"/>
          <p14:tracePt t="7187" x="7653338" y="723900"/>
          <p14:tracePt t="7192" x="7677150" y="723900"/>
          <p14:tracePt t="7200" x="7700963" y="723900"/>
          <p14:tracePt t="7208" x="7724775" y="715963"/>
          <p14:tracePt t="7216" x="7762875" y="715963"/>
          <p14:tracePt t="7225" x="7794625" y="708025"/>
          <p14:tracePt t="7234" x="7834313" y="708025"/>
          <p14:tracePt t="7239" x="7889875" y="708025"/>
          <p14:tracePt t="7248" x="7959725" y="708025"/>
          <p14:tracePt t="7256" x="8023225" y="692150"/>
          <p14:tracePt t="7265" x="8070850" y="692150"/>
          <p14:tracePt t="7272" x="8140700" y="684213"/>
          <p14:tracePt t="7280" x="8172450" y="684213"/>
          <p14:tracePt t="7288" x="8220075" y="676275"/>
          <p14:tracePt t="7296" x="8259763" y="676275"/>
          <p14:tracePt t="7304" x="8305800" y="676275"/>
          <p14:tracePt t="7312" x="8329613" y="676275"/>
          <p14:tracePt t="7320" x="8345488" y="676275"/>
          <p14:tracePt t="7328" x="8369300" y="676275"/>
          <p14:tracePt t="7336" x="8385175" y="676275"/>
          <p14:tracePt t="7344" x="8408988" y="668338"/>
          <p14:tracePt t="7352" x="8424863" y="660400"/>
          <p14:tracePt t="7360" x="8440738" y="660400"/>
          <p14:tracePt t="7368" x="8447088" y="660400"/>
          <p14:tracePt t="7376" x="8455025" y="652463"/>
          <p14:tracePt t="7392" x="8462963" y="652463"/>
          <p14:tracePt t="7417" x="8478838" y="652463"/>
          <p14:tracePt t="7425" x="8502650" y="644525"/>
          <p14:tracePt t="7432" x="8550275" y="644525"/>
          <p14:tracePt t="7440" x="8597900" y="644525"/>
          <p14:tracePt t="7448" x="8659813" y="644525"/>
          <p14:tracePt t="7456" x="8723313" y="644525"/>
          <p14:tracePt t="7465" x="8778875" y="644525"/>
          <p14:tracePt t="7472" x="8840788" y="644525"/>
          <p14:tracePt t="7481" x="8888413" y="644525"/>
          <p14:tracePt t="7487" x="8936038" y="644525"/>
          <p14:tracePt t="7496" x="8974138" y="644525"/>
          <p14:tracePt t="7504" x="9005888" y="644525"/>
          <p14:tracePt t="7512" x="9029700" y="644525"/>
          <p14:tracePt t="7520" x="9061450" y="652463"/>
          <p14:tracePt t="7528" x="9069388" y="652463"/>
          <p14:tracePt t="7569" x="9077325" y="652463"/>
          <p14:tracePt t="7618" x="9085263" y="652463"/>
          <p14:tracePt t="7632" x="9101138" y="652463"/>
          <p14:tracePt t="7648" x="9109075" y="652463"/>
          <p14:tracePt t="7656" x="9117013" y="652463"/>
          <p14:tracePt t="8098" x="9109075" y="652463"/>
          <p14:tracePt t="8105" x="9101138" y="652463"/>
          <p14:tracePt t="8112" x="9093200" y="644525"/>
          <p14:tracePt t="8120" x="9085263" y="644525"/>
          <p14:tracePt t="8128" x="9077325" y="644525"/>
          <p14:tracePt t="8138" x="9077325" y="636588"/>
          <p14:tracePt t="8158" x="9069388" y="636588"/>
          <p14:tracePt t="8160" x="9061450" y="636588"/>
          <p14:tracePt t="8168" x="9053513" y="628650"/>
          <p14:tracePt t="8176" x="9045575" y="628650"/>
          <p14:tracePt t="8192" x="9037638" y="628650"/>
          <p14:tracePt t="8225" x="9029700" y="628650"/>
          <p14:tracePt t="8242" x="9021763" y="628650"/>
          <p14:tracePt t="8265" x="9013825" y="628650"/>
          <p14:tracePt t="8329" x="9005888" y="628650"/>
          <p14:tracePt t="8362" x="8997950" y="628650"/>
          <p14:tracePt t="8394" x="8990013" y="628650"/>
          <p14:tracePt t="11868" x="8959850" y="628650"/>
          <p14:tracePt t="11872" x="8928100" y="644525"/>
          <p14:tracePt t="11880" x="8912225" y="652463"/>
          <p14:tracePt t="11889" x="8880475" y="660400"/>
          <p14:tracePt t="11896" x="8864600" y="668338"/>
          <p14:tracePt t="11906" x="8848725" y="676275"/>
          <p14:tracePt t="11912" x="8832850" y="676275"/>
          <p14:tracePt t="11920" x="8816975" y="684213"/>
          <p14:tracePt t="11936" x="8809038" y="692150"/>
          <p14:tracePt t="11944" x="8801100" y="700088"/>
          <p14:tracePt t="11952" x="8794750" y="700088"/>
          <p14:tracePt t="12296" x="8786813" y="700088"/>
          <p14:tracePt t="12304" x="8778875" y="700088"/>
          <p14:tracePt t="12312" x="8755063" y="700088"/>
          <p14:tracePt t="12320" x="8731250" y="700088"/>
          <p14:tracePt t="12328" x="8715375" y="700088"/>
          <p14:tracePt t="12336" x="8691563" y="700088"/>
          <p14:tracePt t="12344" x="8667750" y="700088"/>
          <p14:tracePt t="12352" x="8636000" y="700088"/>
          <p14:tracePt t="12360" x="8613775" y="700088"/>
          <p14:tracePt t="12368" x="8589963" y="700088"/>
          <p14:tracePt t="12376" x="8566150" y="700088"/>
          <p14:tracePt t="12384" x="8550275" y="700088"/>
          <p14:tracePt t="12392" x="8534400" y="715963"/>
          <p14:tracePt t="12400" x="8526463" y="715963"/>
          <p14:tracePt t="12408" x="8518525" y="715963"/>
          <p14:tracePt t="12416" x="8502650" y="723900"/>
          <p14:tracePt t="12432" x="8494713" y="731838"/>
          <p14:tracePt t="12448" x="8494713" y="739775"/>
          <p14:tracePt t="12456" x="8494713" y="755650"/>
          <p14:tracePt t="12464" x="8494713" y="763588"/>
          <p14:tracePt t="12472" x="8510588" y="785813"/>
          <p14:tracePt t="12481" x="8518525" y="793750"/>
          <p14:tracePt t="12488" x="8526463" y="793750"/>
          <p14:tracePt t="12496" x="8526463" y="801688"/>
          <p14:tracePt t="12514" x="8534400" y="809625"/>
          <p14:tracePt t="12520" x="8550275" y="817563"/>
          <p14:tracePt t="12528" x="8566150" y="833438"/>
          <p14:tracePt t="12536" x="8605838" y="865188"/>
          <p14:tracePt t="12544" x="8628063" y="889000"/>
          <p14:tracePt t="12552" x="8643938" y="920750"/>
          <p14:tracePt t="12561" x="8699500" y="958850"/>
          <p14:tracePt t="12569" x="8723313" y="974725"/>
          <p14:tracePt t="12577" x="8755063" y="990600"/>
          <p14:tracePt t="12585" x="8794750" y="1022350"/>
          <p14:tracePt t="12593" x="8809038" y="1038225"/>
          <p14:tracePt t="12601" x="8824913" y="1054100"/>
          <p14:tracePt t="12609" x="8840788" y="1077913"/>
          <p14:tracePt t="12619" x="8848725" y="1093788"/>
          <p14:tracePt t="12624" x="8848725" y="1109663"/>
          <p14:tracePt t="12632" x="8848725" y="1131888"/>
          <p14:tracePt t="12640" x="8848725" y="1163638"/>
          <p14:tracePt t="12648" x="8824913" y="1219200"/>
          <p14:tracePt t="12656" x="8809038" y="1258888"/>
          <p14:tracePt t="12665" x="8786813" y="1296988"/>
          <p14:tracePt t="12673" x="8770938" y="1336675"/>
          <p14:tracePt t="12687" x="8739188" y="1392238"/>
          <p14:tracePt t="12688" x="8715375" y="1431925"/>
          <p14:tracePt t="12699" x="8675688" y="1470025"/>
          <p14:tracePt t="12704" x="8643938" y="1525588"/>
          <p14:tracePt t="12712" x="8613775" y="1573213"/>
          <p14:tracePt t="12720" x="8566150" y="1612900"/>
          <p14:tracePt t="12728" x="8526463" y="1651000"/>
          <p14:tracePt t="12736" x="8470900" y="1698625"/>
          <p14:tracePt t="12744" x="8416925" y="1730375"/>
          <p14:tracePt t="12752" x="8361363" y="1770063"/>
          <p14:tracePt t="12760" x="8289925" y="1800225"/>
          <p14:tracePt t="12768" x="8235950" y="1824038"/>
          <p14:tracePt t="12777" x="8148638" y="1847850"/>
          <p14:tracePt t="12785" x="8086725" y="1879600"/>
          <p14:tracePt t="12795" x="8015288" y="1903413"/>
          <p14:tracePt t="12800" x="7913688" y="1943100"/>
          <p14:tracePt t="12809" x="7818438" y="1981200"/>
          <p14:tracePt t="12816" x="7685088" y="2012950"/>
          <p14:tracePt t="12825" x="7527925" y="2044700"/>
          <p14:tracePt t="12832" x="7386638" y="2084388"/>
          <p14:tracePt t="12840" x="7205663" y="2108200"/>
          <p14:tracePt t="12848" x="7032625" y="2124075"/>
          <p14:tracePt t="12856" x="6764338" y="2154238"/>
          <p14:tracePt t="12864" x="6497638" y="2170113"/>
          <p14:tracePt t="12872" x="6269038" y="2185988"/>
          <p14:tracePt t="12881" x="6002338" y="2201863"/>
          <p14:tracePt t="12889" x="5726113" y="2233613"/>
          <p14:tracePt t="12896" x="5459413" y="2257425"/>
          <p14:tracePt t="12905" x="5222875" y="2289175"/>
          <p14:tracePt t="12914" x="5049838" y="2297113"/>
          <p14:tracePt t="12921" x="4892675" y="2327275"/>
          <p14:tracePt t="12929" x="4751388" y="2335213"/>
          <p14:tracePt t="12937" x="4602163" y="2366963"/>
          <p14:tracePt t="12944" x="4459288" y="2390775"/>
          <p14:tracePt t="12952" x="4333875" y="2406650"/>
          <p14:tracePt t="12960" x="4208463" y="2430463"/>
          <p14:tracePt t="12968" x="4067175" y="2454275"/>
          <p14:tracePt t="12976" x="3940175" y="2470150"/>
          <p14:tracePt t="12984" x="3822700" y="2478088"/>
          <p14:tracePt t="12992" x="3729038" y="2500313"/>
          <p14:tracePt t="13000" x="3617913" y="2516188"/>
          <p14:tracePt t="13008" x="3492500" y="2516188"/>
          <p14:tracePt t="13016" x="3382963" y="2532063"/>
          <p14:tracePt t="13025" x="3271838" y="2532063"/>
          <p14:tracePt t="13035" x="3178175" y="2532063"/>
          <p14:tracePt t="13040" x="3082925" y="2532063"/>
          <p14:tracePt t="13048" x="2997200" y="2540000"/>
          <p14:tracePt t="13056" x="2917825" y="2540000"/>
          <p14:tracePt t="13064" x="2840038" y="2555875"/>
          <p14:tracePt t="13072" x="2744788" y="2555875"/>
          <p14:tracePt t="13081" x="2651125" y="2563813"/>
          <p14:tracePt t="13088" x="2547938" y="2579688"/>
          <p14:tracePt t="13097" x="2438400" y="2579688"/>
          <p14:tracePt t="13104" x="2359025" y="2579688"/>
          <p14:tracePt t="13114" x="2265363" y="2587625"/>
          <p14:tracePt t="13120" x="2171700" y="2587625"/>
          <p14:tracePt t="13128" x="2060575" y="2603500"/>
          <p14:tracePt t="13136" x="1935163" y="2603500"/>
          <p14:tracePt t="13146" x="1809750" y="2603500"/>
          <p14:tracePt t="13153" x="1714500" y="2603500"/>
          <p14:tracePt t="13160" x="1604963" y="2603500"/>
          <p14:tracePt t="13168" x="1541463" y="2603500"/>
          <p14:tracePt t="13176" x="1493838" y="2603500"/>
          <p14:tracePt t="13200" x="1447800" y="2603500"/>
          <p14:tracePt t="13278" x="1447800" y="2579688"/>
          <p14:tracePt t="13280" x="1463675" y="2540000"/>
          <p14:tracePt t="13288" x="1485900" y="2516188"/>
          <p14:tracePt t="13298" x="1525588" y="2462213"/>
          <p14:tracePt t="13304" x="1549400" y="2422525"/>
          <p14:tracePt t="13314" x="1589088" y="2351088"/>
          <p14:tracePt t="13320" x="1612900" y="2281238"/>
          <p14:tracePt t="13328" x="1636713" y="2209800"/>
          <p14:tracePt t="13336" x="1644650" y="2178050"/>
          <p14:tracePt t="13344" x="1644650" y="2154238"/>
          <p14:tracePt t="13352" x="1644650" y="2124075"/>
          <p14:tracePt t="13360" x="1644650" y="2108200"/>
          <p14:tracePt t="13538" x="1652588" y="2108200"/>
          <p14:tracePt t="16521" x="1652588" y="2100263"/>
          <p14:tracePt t="16529" x="1636713" y="2100263"/>
          <p14:tracePt t="16536" x="1620838" y="2092325"/>
          <p14:tracePt t="16546" x="1612900" y="2092325"/>
          <p14:tracePt t="16552" x="1597025" y="2084388"/>
          <p14:tracePt t="16562" x="1589088" y="2084388"/>
          <p14:tracePt t="16568" x="1581150" y="2084388"/>
          <p14:tracePt t="16576" x="1565275" y="2084388"/>
          <p14:tracePt t="16584" x="1549400" y="2084388"/>
          <p14:tracePt t="16592" x="1533525" y="2084388"/>
          <p14:tracePt t="16600" x="1525588" y="2084388"/>
          <p14:tracePt t="16608" x="1517650" y="2084388"/>
          <p14:tracePt t="16624" x="1509713" y="2084388"/>
          <p14:tracePt t="16664" x="1501775" y="2084388"/>
          <p14:tracePt t="16672" x="1493838" y="2084388"/>
          <p14:tracePt t="16680" x="1485900" y="2084388"/>
          <p14:tracePt t="16704" x="1479550" y="2084388"/>
          <p14:tracePt t="17218" x="1501775" y="2084388"/>
          <p14:tracePt t="17225" x="1533525" y="2084388"/>
          <p14:tracePt t="17233" x="1549400" y="2084388"/>
          <p14:tracePt t="17241" x="1573213" y="2084388"/>
          <p14:tracePt t="17249" x="1581150" y="2084388"/>
          <p14:tracePt t="17257" x="1597025" y="2084388"/>
          <p14:tracePt t="17264" x="1604963" y="2084388"/>
          <p14:tracePt t="17272" x="1612900" y="2084388"/>
          <p14:tracePt t="17288" x="1620838" y="2084388"/>
          <p14:tracePt t="17296" x="1636713" y="2084388"/>
          <p14:tracePt t="17304" x="1658938" y="2084388"/>
          <p14:tracePt t="17312" x="1698625" y="2076450"/>
          <p14:tracePt t="17320" x="1730375" y="2076450"/>
          <p14:tracePt t="17328" x="1762125" y="2068513"/>
          <p14:tracePt t="17336" x="1793875" y="2060575"/>
          <p14:tracePt t="17344" x="1863725" y="2036763"/>
          <p14:tracePt t="17352" x="1919288" y="2020888"/>
          <p14:tracePt t="17361" x="1982788" y="2005013"/>
          <p14:tracePt t="17368" x="2036763" y="1997075"/>
          <p14:tracePt t="17376" x="2068513" y="1989138"/>
          <p14:tracePt t="17384" x="2108200" y="1989138"/>
          <p14:tracePt t="17394" x="2132013" y="1981200"/>
          <p14:tracePt t="17400" x="2155825" y="1981200"/>
          <p14:tracePt t="17409" x="2178050" y="1981200"/>
          <p14:tracePt t="17416" x="2193925" y="1981200"/>
          <p14:tracePt t="17432" x="2201863" y="1981200"/>
          <p14:tracePt t="17473" x="2209800" y="1981200"/>
          <p14:tracePt t="17481" x="2241550" y="1981200"/>
          <p14:tracePt t="17489" x="2289175" y="1981200"/>
          <p14:tracePt t="17496" x="2336800" y="1981200"/>
          <p14:tracePt t="17504" x="2406650" y="1981200"/>
          <p14:tracePt t="17512" x="2501900" y="1981200"/>
          <p14:tracePt t="17520" x="2595563" y="1981200"/>
          <p14:tracePt t="17528" x="2674938" y="1997075"/>
          <p14:tracePt t="17536" x="2784475" y="1997075"/>
          <p14:tracePt t="17545" x="2909888" y="2005013"/>
          <p14:tracePt t="17552" x="3005138" y="2020888"/>
          <p14:tracePt t="17560" x="3082925" y="2020888"/>
          <p14:tracePt t="17569" x="3170238" y="2028825"/>
          <p14:tracePt t="17579" x="3217863" y="2036763"/>
          <p14:tracePt t="17584" x="3279775" y="2036763"/>
          <p14:tracePt t="17593" x="3319463" y="2052638"/>
          <p14:tracePt t="17600" x="3375025" y="2060575"/>
          <p14:tracePt t="17610" x="3405188" y="2060575"/>
          <p14:tracePt t="17616" x="3436938" y="2060575"/>
          <p14:tracePt t="17625" x="3484563" y="2060575"/>
          <p14:tracePt t="17632" x="3500438" y="2060575"/>
          <p14:tracePt t="17641" x="3540125" y="2060575"/>
          <p14:tracePt t="17649" x="3563938" y="2060575"/>
          <p14:tracePt t="17657" x="3586163" y="2068513"/>
          <p14:tracePt t="17665" x="3617913" y="2068513"/>
          <p14:tracePt t="17673" x="3641725" y="2068513"/>
          <p14:tracePt t="17681" x="3665538" y="2068513"/>
          <p14:tracePt t="17691" x="3697288" y="2068513"/>
          <p14:tracePt t="17697" x="3736975" y="2068513"/>
          <p14:tracePt t="17708" x="3767138" y="2068513"/>
          <p14:tracePt t="17712" x="3798888" y="2068513"/>
          <p14:tracePt t="17721" x="3814763" y="2068513"/>
          <p14:tracePt t="17728" x="3838575" y="2068513"/>
          <p14:tracePt t="17736" x="3854450" y="2068513"/>
          <p14:tracePt t="17744" x="3870325" y="2068513"/>
          <p14:tracePt t="17760" x="3886200" y="2068513"/>
          <p14:tracePt t="17768" x="3894138" y="2068513"/>
          <p14:tracePt t="17776" x="3910013" y="2068513"/>
          <p14:tracePt t="17784" x="3924300" y="2068513"/>
          <p14:tracePt t="17792" x="3948113" y="2068513"/>
          <p14:tracePt t="17800" x="3987800" y="2068513"/>
          <p14:tracePt t="17809" x="4011613" y="2068513"/>
          <p14:tracePt t="17816" x="4035425" y="2068513"/>
          <p14:tracePt t="17827" x="4059238" y="2068513"/>
          <p14:tracePt t="17832" x="4075113" y="2068513"/>
          <p14:tracePt t="17840" x="4090988" y="2068513"/>
          <p14:tracePt t="17848" x="4097338" y="2068513"/>
          <p14:tracePt t="17864" x="4105275" y="2068513"/>
          <p14:tracePt t="18113" x="4097338" y="2068513"/>
          <p14:tracePt t="18121" x="4083050" y="2068513"/>
          <p14:tracePt t="18129" x="4083050" y="2060575"/>
          <p14:tracePt t="18140" x="4075113" y="2060575"/>
          <p14:tracePt t="18144" x="4067175" y="2060575"/>
          <p14:tracePt t="18193" x="4067175" y="2052638"/>
          <p14:tracePt t="18209" x="4051300" y="2052638"/>
          <p14:tracePt t="18220" x="4043363" y="2052638"/>
          <p14:tracePt t="18224" x="4027488" y="2052638"/>
          <p14:tracePt t="18233" x="4019550" y="2044700"/>
          <p14:tracePt t="18240" x="4011613" y="2044700"/>
          <p14:tracePt t="18248" x="4011613" y="2036763"/>
          <p14:tracePt t="18256" x="4003675" y="2036763"/>
          <p14:tracePt t="18265" x="3995738" y="2036763"/>
          <p14:tracePt t="18280" x="3987800" y="2036763"/>
          <p14:tracePt t="18288" x="3979863" y="2036763"/>
          <p14:tracePt t="18296" x="3971925" y="2036763"/>
          <p14:tracePt t="18329" x="3963988" y="2036763"/>
          <p14:tracePt t="20010" x="3963988" y="2028825"/>
          <p14:tracePt t="20017" x="3963988" y="2020888"/>
          <p14:tracePt t="20025" x="3956050" y="2012950"/>
          <p14:tracePt t="20034" x="3956050" y="2005013"/>
          <p14:tracePt t="20042" x="3948113" y="2005013"/>
          <p14:tracePt t="20049" x="3940175" y="1997075"/>
          <p14:tracePt t="20056" x="3932238" y="1989138"/>
          <p14:tracePt t="20064" x="3932238" y="1981200"/>
          <p14:tracePt t="20072" x="3932238" y="1973263"/>
          <p14:tracePt t="20080" x="3924300" y="1966913"/>
          <p14:tracePt t="20097" x="3924300" y="1958975"/>
          <p14:tracePt t="20362" x="3932238" y="1951038"/>
          <p14:tracePt t="20370" x="3948113" y="1943100"/>
          <p14:tracePt t="20378" x="3956050" y="1943100"/>
          <p14:tracePt t="21482" x="3956050" y="1951038"/>
          <p14:tracePt t="21490" x="3948113" y="1981200"/>
          <p14:tracePt t="21497" x="3948113" y="1989138"/>
          <p14:tracePt t="21521" x="3948113" y="1997075"/>
          <p14:tracePt t="21801" x="3963988" y="1997075"/>
          <p14:tracePt t="21809" x="4051300" y="1981200"/>
          <p14:tracePt t="21816" x="4090988" y="1973263"/>
          <p14:tracePt t="21824" x="4105275" y="1973263"/>
          <p14:tracePt t="21842" x="4113213" y="1966913"/>
          <p14:tracePt t="21857" x="4121150" y="1966913"/>
          <p14:tracePt t="21872" x="4129088" y="1966913"/>
          <p14:tracePt t="22457" x="4121150" y="1966913"/>
          <p14:tracePt t="22632" x="4113213" y="1966913"/>
          <p14:tracePt t="22688" x="4113213" y="1973263"/>
          <p14:tracePt t="22696" x="4097338" y="1973263"/>
          <p14:tracePt t="22704" x="4090988" y="1981200"/>
          <p14:tracePt t="22712" x="4083050" y="1989138"/>
          <p14:tracePt t="22720" x="4083050" y="1997075"/>
          <p14:tracePt t="22728" x="4075113" y="1997075"/>
          <p14:tracePt t="22736" x="4067175" y="1997075"/>
          <p14:tracePt t="23955" x="4067175" y="2005013"/>
          <p14:tracePt t="23961" x="4075113" y="2005013"/>
          <p14:tracePt t="23993" x="4075113" y="2012950"/>
          <p14:tracePt t="24345" x="4083050" y="2012950"/>
          <p14:tracePt t="24369" x="4090988" y="2012950"/>
          <p14:tracePt t="24386" x="4090988" y="2020888"/>
          <p14:tracePt t="24785" x="4090988" y="2012950"/>
          <p14:tracePt t="24792" x="4090988" y="2005013"/>
          <p14:tracePt t="24898" x="4083050" y="2005013"/>
          <p14:tracePt t="24910" x="4059238" y="2005013"/>
          <p14:tracePt t="24912" x="4043363" y="2005013"/>
          <p14:tracePt t="24920" x="4027488" y="2012950"/>
          <p14:tracePt t="24929" x="4011613" y="2012950"/>
          <p14:tracePt t="24938" x="3995738" y="2020888"/>
          <p14:tracePt t="24945" x="3979863" y="2020888"/>
          <p14:tracePt t="24953" x="3963988" y="2028825"/>
          <p14:tracePt t="24963" x="3956050" y="2028825"/>
          <p14:tracePt t="24969" x="3948113" y="2028825"/>
          <p14:tracePt t="24976" x="3932238" y="2028825"/>
          <p14:tracePt t="24984" x="3924300" y="2028825"/>
          <p14:tracePt t="24992" x="3917950" y="2028825"/>
          <p14:tracePt t="25008" x="3910013" y="2028825"/>
          <p14:tracePt t="25506" x="3894138" y="2028825"/>
          <p14:tracePt t="25513" x="3878263" y="2020888"/>
          <p14:tracePt t="25520" x="3862388" y="2020888"/>
          <p14:tracePt t="25529" x="3854450" y="2020888"/>
          <p14:tracePt t="25536" x="3846513" y="2020888"/>
          <p14:tracePt t="25856" x="3846513" y="2012950"/>
          <p14:tracePt t="25865" x="3846513" y="2005013"/>
          <p14:tracePt t="25881" x="3846513" y="1997075"/>
          <p14:tracePt t="26868" x="3846513" y="2005013"/>
          <p14:tracePt t="26874" x="3846513" y="2012950"/>
          <p14:tracePt t="26889" x="3838575" y="2012950"/>
          <p14:tracePt t="26896" x="3838575" y="2020888"/>
          <p14:tracePt t="26912" x="3830638" y="2028825"/>
          <p14:tracePt t="28329" x="3830638" y="2036763"/>
          <p14:tracePt t="28337" x="3822700" y="2060575"/>
          <p14:tracePt t="28344" x="3798888" y="2100263"/>
          <p14:tracePt t="28352" x="3790950" y="2116138"/>
          <p14:tracePt t="28360" x="3783013" y="2132013"/>
          <p14:tracePt t="28369" x="3775075" y="2146300"/>
          <p14:tracePt t="28376" x="3767138" y="2162175"/>
          <p14:tracePt t="28385" x="3759200" y="2178050"/>
          <p14:tracePt t="28392" x="3751263" y="2193925"/>
          <p14:tracePt t="28401" x="3744913" y="2201863"/>
          <p14:tracePt t="28408" x="3736975" y="2233613"/>
          <p14:tracePt t="28416" x="3721100" y="2257425"/>
          <p14:tracePt t="28424" x="3713163" y="2289175"/>
          <p14:tracePt t="28432" x="3705225" y="2305050"/>
          <p14:tracePt t="28440" x="3697288" y="2319338"/>
          <p14:tracePt t="28448" x="3689350" y="2343150"/>
          <p14:tracePt t="28456" x="3689350" y="2351088"/>
          <p14:tracePt t="28464" x="3689350" y="2359025"/>
          <p14:tracePt t="28472" x="3681413" y="2374900"/>
          <p14:tracePt t="28488" x="3681413" y="2382838"/>
          <p14:tracePt t="28496" x="3681413" y="2390775"/>
          <p14:tracePt t="28504" x="3681413" y="2398713"/>
          <p14:tracePt t="28513" x="3681413" y="2406650"/>
          <p14:tracePt t="28520" x="3681413" y="2414588"/>
          <p14:tracePt t="28528" x="3681413" y="2422525"/>
          <p14:tracePt t="28544" x="3673475" y="2438400"/>
          <p14:tracePt t="28552" x="3673475" y="2446338"/>
          <p14:tracePt t="28560" x="3673475" y="2454275"/>
          <p14:tracePt t="28569" x="3673475" y="2462213"/>
          <p14:tracePt t="28576" x="3673475" y="2470150"/>
          <p14:tracePt t="28585" x="3665538" y="2486025"/>
          <p14:tracePt t="28600" x="3665538" y="2492375"/>
          <p14:tracePt t="28609" x="3665538" y="2500313"/>
          <p14:tracePt t="28618" x="3665538" y="2508250"/>
          <p14:tracePt t="28625" x="3657600" y="2516188"/>
          <p14:tracePt t="28632" x="3657600" y="2532063"/>
          <p14:tracePt t="28648" x="3657600" y="2540000"/>
          <p14:tracePt t="28704" x="3657600" y="2547938"/>
          <p14:tracePt t="28736" x="3657600" y="2555875"/>
          <p14:tracePt t="28818" x="3657600" y="2563813"/>
          <p14:tracePt t="28938" x="3657600" y="2571750"/>
          <p14:tracePt t="29001" x="3657600" y="2579688"/>
          <p14:tracePt t="32889" x="3665538" y="2579688"/>
          <p14:tracePt t="32913" x="3673475" y="2579688"/>
          <p14:tracePt t="32930" x="3681413" y="2579688"/>
          <p14:tracePt t="32961" x="3689350" y="2579688"/>
          <p14:tracePt t="32985" x="3689350" y="2571750"/>
          <p14:tracePt t="33444" x="3689350" y="2579688"/>
          <p14:tracePt t="33480" x="3689350" y="2587625"/>
          <p14:tracePt t="33488" x="3697288" y="2587625"/>
          <p14:tracePt t="33528" x="3697288" y="2595563"/>
          <p14:tracePt t="33544" x="3697288" y="2603500"/>
          <p14:tracePt t="33552" x="3697288" y="2611438"/>
          <p14:tracePt t="33560" x="3705225" y="2619375"/>
          <p14:tracePt t="33576" x="3705225" y="2627313"/>
          <p14:tracePt t="33608" x="3705225" y="2635250"/>
          <p14:tracePt t="33628" x="3705225" y="2643188"/>
          <p14:tracePt t="33698" x="3705225" y="2651125"/>
          <p14:tracePt t="33858" x="3721100" y="2651125"/>
          <p14:tracePt t="33866" x="3736975" y="2643188"/>
          <p14:tracePt t="33873" x="3744913" y="2643188"/>
          <p14:tracePt t="33880" x="3759200" y="2635250"/>
          <p14:tracePt t="33888" x="3767138" y="2635250"/>
          <p14:tracePt t="33897" x="3783013" y="2627313"/>
          <p14:tracePt t="33913" x="3798888" y="2619375"/>
          <p14:tracePt t="33924" x="3830638" y="2611438"/>
          <p14:tracePt t="33928" x="3846513" y="2603500"/>
          <p14:tracePt t="33938" x="3878263" y="2595563"/>
          <p14:tracePt t="33944" x="3917950" y="2587625"/>
          <p14:tracePt t="33953" x="3940175" y="2587625"/>
          <p14:tracePt t="33960" x="3956050" y="2579688"/>
          <p14:tracePt t="33970" x="3979863" y="2571750"/>
          <p14:tracePt t="33976" x="4019550" y="2571750"/>
          <p14:tracePt t="33985" x="4051300" y="2571750"/>
          <p14:tracePt t="33992" x="4090988" y="2571750"/>
          <p14:tracePt t="34000" x="4121150" y="2571750"/>
          <p14:tracePt t="34008" x="4160838" y="2571750"/>
          <p14:tracePt t="34016" x="4192588" y="2571750"/>
          <p14:tracePt t="34024" x="4224338" y="2571750"/>
          <p14:tracePt t="34032" x="4248150" y="2571750"/>
          <p14:tracePt t="34040" x="4294188" y="2571750"/>
          <p14:tracePt t="34048" x="4389438" y="2571750"/>
          <p14:tracePt t="34057" x="4514850" y="2563813"/>
          <p14:tracePt t="34065" x="4687888" y="2563813"/>
          <p14:tracePt t="34073" x="4860925" y="2563813"/>
          <p14:tracePt t="34081" x="5010150" y="2563813"/>
          <p14:tracePt t="34088" x="5151438" y="2563813"/>
          <p14:tracePt t="34096" x="5294313" y="2563813"/>
          <p14:tracePt t="34104" x="5403850" y="2571750"/>
          <p14:tracePt t="34112" x="5475288" y="2571750"/>
          <p14:tracePt t="34120" x="5505450" y="2571750"/>
          <p14:tracePt t="34128" x="5521325" y="2571750"/>
          <p14:tracePt t="34426" x="5561013" y="2579688"/>
          <p14:tracePt t="34433" x="5592763" y="2587625"/>
          <p14:tracePt t="34440" x="5616575" y="2587625"/>
          <p14:tracePt t="34451" x="5656263" y="2595563"/>
          <p14:tracePt t="34456" x="5702300" y="2611438"/>
          <p14:tracePt t="34466" x="5773738" y="2619375"/>
          <p14:tracePt t="34472" x="5835650" y="2627313"/>
          <p14:tracePt t="34484" x="5907088" y="2643188"/>
          <p14:tracePt t="34490" x="5954713" y="2651125"/>
          <p14:tracePt t="34496" x="5994400" y="2657475"/>
          <p14:tracePt t="34504" x="6024563" y="2657475"/>
          <p14:tracePt t="34512" x="6040438" y="2665413"/>
          <p14:tracePt t="34520" x="6048375" y="2665413"/>
          <p14:tracePt t="34585" x="6056313" y="2665413"/>
          <p14:tracePt t="34601" x="6064250" y="2665413"/>
          <p14:tracePt t="34609" x="6072188" y="2665413"/>
          <p14:tracePt t="34617" x="6080125" y="2665413"/>
          <p14:tracePt t="34628" x="6088063" y="2665413"/>
          <p14:tracePt t="34737" x="6096000" y="2665413"/>
          <p14:tracePt t="34745" x="6111875" y="2665413"/>
          <p14:tracePt t="34752" x="6127750" y="2673350"/>
          <p14:tracePt t="34760" x="6151563" y="2673350"/>
          <p14:tracePt t="34768" x="6183313" y="2681288"/>
          <p14:tracePt t="34776" x="6213475" y="2681288"/>
          <p14:tracePt t="34784" x="6253163" y="2697163"/>
          <p14:tracePt t="34792" x="6276975" y="2705100"/>
          <p14:tracePt t="34803" x="6292850" y="2705100"/>
          <p14:tracePt t="34808" x="6308725" y="2705100"/>
          <p14:tracePt t="34816" x="6316663" y="2713038"/>
          <p14:tracePt t="34824" x="6324600" y="2713038"/>
          <p14:tracePt t="35140" x="6316663" y="2713038"/>
          <p14:tracePt t="35160" x="6308725" y="2713038"/>
          <p14:tracePt t="35169" x="6300788" y="2713038"/>
          <p14:tracePt t="35176" x="6292850" y="2713038"/>
          <p14:tracePt t="35184" x="6284913" y="2713038"/>
          <p14:tracePt t="35216" x="6276975" y="2713038"/>
          <p14:tracePt t="35730" x="6269038" y="2713038"/>
          <p14:tracePt t="35744" x="6261100" y="2713038"/>
          <p14:tracePt t="35760" x="6253163" y="2713038"/>
          <p14:tracePt t="35808" x="6245225" y="2713038"/>
          <p14:tracePt t="36976" x="6237288" y="2705100"/>
          <p14:tracePt t="37033" x="6237288" y="2697163"/>
          <p14:tracePt t="37057" x="6237288" y="2689225"/>
          <p14:tracePt t="37146" x="6237288" y="2681288"/>
          <p14:tracePt t="37250" x="6269038" y="2681288"/>
          <p14:tracePt t="37257" x="6284913" y="2681288"/>
          <p14:tracePt t="37320" x="6292850" y="2681288"/>
          <p14:tracePt t="43593" x="6284913" y="2681288"/>
          <p14:tracePt t="46265" x="6276975" y="2673350"/>
          <p14:tracePt t="49617" x="6269038" y="2665413"/>
          <p14:tracePt t="49649" x="6261100" y="2665413"/>
          <p14:tracePt t="49658" x="6261100" y="2657475"/>
          <p14:tracePt t="49673" x="6253163" y="2651125"/>
          <p14:tracePt t="49697" x="6253163" y="2643188"/>
          <p14:tracePt t="49713" x="6253163" y="2635250"/>
          <p14:tracePt t="49777" x="6253163" y="2627313"/>
          <p14:tracePt t="49818" x="6253163" y="2619375"/>
          <p14:tracePt t="49841" x="6253163" y="2611438"/>
          <p14:tracePt t="49849" x="6253163" y="2603500"/>
          <p14:tracePt t="49906" x="6253163" y="2595563"/>
          <p14:tracePt t="50113" x="6237288" y="2627313"/>
          <p14:tracePt t="50121" x="6229350" y="2643188"/>
          <p14:tracePt t="50193" x="6229350" y="2651125"/>
          <p14:tracePt t="51050" x="6221413" y="2651125"/>
          <p14:tracePt t="55041" x="6221413" y="2627313"/>
          <p14:tracePt t="55049" x="6221413" y="2603500"/>
          <p14:tracePt t="55057" x="6221413" y="2595563"/>
          <p14:tracePt t="55065" x="6221413" y="2587625"/>
          <p14:tracePt t="55073" x="6221413" y="2579688"/>
          <p14:tracePt t="55088" x="6221413" y="2571750"/>
          <p14:tracePt t="55096" x="6221413" y="2563813"/>
          <p14:tracePt t="55113" x="6221413" y="2555875"/>
          <p14:tracePt t="55336" x="6213475" y="2555875"/>
          <p14:tracePt t="55433" x="6213475" y="2547938"/>
          <p14:tracePt t="55441" x="6213475" y="2540000"/>
          <p14:tracePt t="55457" x="6205538" y="2524125"/>
          <p14:tracePt t="55464" x="6197600" y="2516188"/>
          <p14:tracePt t="55488" x="6197600" y="2508250"/>
          <p14:tracePt t="55505" x="6189663" y="2508250"/>
          <p14:tracePt t="55513" x="6189663" y="2500313"/>
          <p14:tracePt t="55528" x="6183313" y="2500313"/>
          <p14:tracePt t="55713" x="6183313" y="2516188"/>
          <p14:tracePt t="55729" x="6183313" y="2524125"/>
          <p14:tracePt t="55737" x="6189663" y="2532063"/>
          <p14:tracePt t="55746" x="6189663" y="2540000"/>
          <p14:tracePt t="55754" x="6189663" y="2547938"/>
          <p14:tracePt t="55761" x="6189663" y="2555875"/>
          <p14:tracePt t="55768" x="6189663" y="2563813"/>
          <p14:tracePt t="56369" x="6183313" y="2563813"/>
          <p14:tracePt t="56376" x="6096000" y="2619375"/>
          <p14:tracePt t="56384" x="5994400" y="2681288"/>
          <p14:tracePt t="56394" x="5843588" y="2728913"/>
          <p14:tracePt t="56400" x="5734050" y="2784475"/>
          <p14:tracePt t="56409" x="5584825" y="2824163"/>
          <p14:tracePt t="56416" x="5302250" y="2824163"/>
          <p14:tracePt t="56425" x="5041900" y="2824163"/>
          <p14:tracePt t="56432" x="4821238" y="2824163"/>
          <p14:tracePt t="56439" x="4554538" y="2816225"/>
          <p14:tracePt t="56448" x="4278313" y="2776538"/>
          <p14:tracePt t="56456" x="4043363" y="2768600"/>
          <p14:tracePt t="56464" x="3806825" y="2728913"/>
          <p14:tracePt t="56472" x="3665538" y="2720975"/>
          <p14:tracePt t="56480" x="3524250" y="2720975"/>
          <p14:tracePt t="56488" x="3429000" y="2720975"/>
          <p14:tracePt t="56497" x="3367088" y="2720975"/>
          <p14:tracePt t="56505" x="3327400" y="2720975"/>
          <p14:tracePt t="56513" x="3303588" y="2720975"/>
          <p14:tracePt t="56520" x="3287713" y="2720975"/>
          <p14:tracePt t="56528" x="3287713" y="2728913"/>
          <p14:tracePt t="56536" x="3279775" y="2728913"/>
          <p14:tracePt t="56706" x="3287713" y="2728913"/>
          <p14:tracePt t="56713" x="3319463" y="2728913"/>
          <p14:tracePt t="56722" x="3343275" y="2728913"/>
          <p14:tracePt t="56729" x="3375025" y="2728913"/>
          <p14:tracePt t="56737" x="3397250" y="2728913"/>
          <p14:tracePt t="56744" x="3444875" y="2728913"/>
          <p14:tracePt t="56752" x="3468688" y="2728913"/>
          <p14:tracePt t="56760" x="3508375" y="2713038"/>
          <p14:tracePt t="56768" x="3532188" y="2713038"/>
          <p14:tracePt t="56776" x="3570288" y="2705100"/>
          <p14:tracePt t="56784" x="3617913" y="2705100"/>
          <p14:tracePt t="56793" x="3649663" y="2697163"/>
          <p14:tracePt t="56802" x="3705225" y="2697163"/>
          <p14:tracePt t="56811" x="3736975" y="2697163"/>
          <p14:tracePt t="56816" x="3759200" y="2689225"/>
          <p14:tracePt t="56826" x="3775075" y="2689225"/>
          <p14:tracePt t="56832" x="3783013" y="2689225"/>
          <p14:tracePt t="56840" x="3790950" y="2689225"/>
          <p14:tracePt t="56856" x="3798888" y="2689225"/>
          <p14:tracePt t="56913" x="3806825" y="2689225"/>
          <p14:tracePt t="56929" x="3814763" y="2689225"/>
          <p14:tracePt t="57147" x="3806825" y="2689225"/>
          <p14:tracePt t="57193" x="3798888" y="2689225"/>
          <p14:tracePt t="58193" x="3806825" y="2689225"/>
          <p14:tracePt t="58202" x="3822700" y="2681288"/>
          <p14:tracePt t="58209" x="3830638" y="2681288"/>
          <p14:tracePt t="58216" x="3838575" y="2673350"/>
          <p14:tracePt t="58224" x="3846513" y="2673350"/>
          <p14:tracePt t="58232" x="3854450" y="2665413"/>
          <p14:tracePt t="58240" x="3862388" y="2665413"/>
          <p14:tracePt t="58248" x="3870325" y="2665413"/>
          <p14:tracePt t="58256" x="3878263" y="2665413"/>
          <p14:tracePt t="58264" x="3878263" y="2657475"/>
          <p14:tracePt t="58280" x="3886200" y="2651125"/>
          <p14:tracePt t="58313" x="3894138" y="2643188"/>
          <p14:tracePt t="58568" x="3886200" y="2643188"/>
          <p14:tracePt t="58584" x="3878263" y="2643188"/>
          <p14:tracePt t="58625" x="3870325" y="2643188"/>
          <p14:tracePt t="58633" x="3862388" y="2643188"/>
          <p14:tracePt t="58645" x="3854450" y="2643188"/>
          <p14:tracePt t="58648" x="3838575" y="2643188"/>
          <p14:tracePt t="58657" x="3830638" y="2643188"/>
          <p14:tracePt t="58673" x="3822700" y="2643188"/>
          <p14:tracePt t="58680" x="3814763" y="2643188"/>
          <p14:tracePt t="58697" x="3806825" y="2651125"/>
          <p14:tracePt t="58706" x="3798888" y="2651125"/>
          <p14:tracePt t="58720" x="3790950" y="2651125"/>
          <p14:tracePt t="58728" x="3790950" y="2657475"/>
          <p14:tracePt t="58744" x="3783013" y="2657475"/>
          <p14:tracePt t="58760" x="3775075" y="2657475"/>
          <p14:tracePt t="58768" x="3767138" y="2657475"/>
          <p14:tracePt t="58776" x="3759200" y="2665413"/>
          <p14:tracePt t="58784" x="3751263" y="2673350"/>
          <p14:tracePt t="58801" x="3744913" y="2681288"/>
          <p14:tracePt t="58809" x="3744913" y="2689225"/>
          <p14:tracePt t="58826" x="3736975" y="2697163"/>
          <p14:tracePt t="58832" x="3729038" y="2705100"/>
          <p14:tracePt t="58841" x="3721100" y="2705100"/>
          <p14:tracePt t="58858" x="3713163" y="2713038"/>
          <p14:tracePt t="58880" x="3705225" y="2713038"/>
          <p14:tracePt t="58896" x="3705225" y="2720975"/>
          <p14:tracePt t="59498" x="3689350" y="2736850"/>
          <p14:tracePt t="59505" x="3641725" y="2792413"/>
          <p14:tracePt t="59513" x="3594100" y="2846388"/>
          <p14:tracePt t="59520" x="3556000" y="2878138"/>
          <p14:tracePt t="59528" x="3524250" y="2917825"/>
          <p14:tracePt t="59537" x="3484563" y="2941638"/>
          <p14:tracePt t="59544" x="3452813" y="2965450"/>
          <p14:tracePt t="59552" x="3429000" y="2989263"/>
          <p14:tracePt t="59560" x="3413125" y="3011488"/>
          <p14:tracePt t="59568" x="3397250" y="3019425"/>
          <p14:tracePt t="59584" x="3390900" y="3019425"/>
          <p14:tracePt t="59617" x="3390900" y="3027363"/>
          <p14:tracePt t="59625" x="3390900" y="3051175"/>
          <p14:tracePt t="59633" x="3390900" y="3074988"/>
          <p14:tracePt t="59642" x="3390900" y="3106738"/>
          <p14:tracePt t="59648" x="3390900" y="3130550"/>
          <p14:tracePt t="59656" x="3390900" y="3154363"/>
          <p14:tracePt t="59664" x="3390900" y="3176588"/>
          <p14:tracePt t="59672" x="3390900" y="3192463"/>
          <p14:tracePt t="59680" x="3390900" y="3208338"/>
          <p14:tracePt t="59688" x="3390900" y="3216275"/>
          <p14:tracePt t="59696" x="3390900" y="3224213"/>
          <p14:tracePt t="59705" x="3390900" y="3232150"/>
          <p14:tracePt t="59729" x="3397250" y="3240088"/>
          <p14:tracePt t="59745" x="3405188" y="3248025"/>
          <p14:tracePt t="59754" x="3413125" y="3248025"/>
          <p14:tracePt t="59761" x="3421063" y="3255963"/>
          <p14:tracePt t="59768" x="3429000" y="3255963"/>
          <p14:tracePt t="59776" x="3436938" y="3263900"/>
          <p14:tracePt t="59784" x="3444875" y="3271838"/>
          <p14:tracePt t="59792" x="3444875" y="3279775"/>
          <p14:tracePt t="59800" x="3452813" y="3279775"/>
          <p14:tracePt t="59808" x="3460750" y="3287713"/>
          <p14:tracePt t="59816" x="3476625" y="3311525"/>
          <p14:tracePt t="59824" x="3484563" y="3327400"/>
          <p14:tracePt t="59832" x="3492500" y="3343275"/>
          <p14:tracePt t="59840" x="3500438" y="3357563"/>
          <p14:tracePt t="59848" x="3508375" y="3373438"/>
          <p14:tracePt t="59856" x="3516313" y="3381375"/>
          <p14:tracePt t="59864" x="3516313" y="3389313"/>
          <p14:tracePt t="59872" x="3524250" y="3397250"/>
          <p14:tracePt t="59880" x="3532188" y="3405188"/>
          <p14:tracePt t="59889" x="3532188" y="3413125"/>
          <p14:tracePt t="59896" x="3532188" y="3421063"/>
          <p14:tracePt t="59905" x="3540125" y="3421063"/>
          <p14:tracePt t="59961" x="3540125" y="3429000"/>
          <p14:tracePt t="59970" x="3540125" y="3444875"/>
          <p14:tracePt t="59977" x="3540125" y="3460750"/>
          <p14:tracePt t="59985" x="3540125" y="3468688"/>
          <p14:tracePt t="59993" x="3540125" y="3476625"/>
          <p14:tracePt t="60001" x="3532188" y="3484563"/>
          <p14:tracePt t="60009" x="3524250" y="3484563"/>
          <p14:tracePt t="60025" x="3516313" y="3492500"/>
          <p14:tracePt t="60041" x="3508375" y="3492500"/>
          <p14:tracePt t="60057" x="3508375" y="3500438"/>
          <p14:tracePt t="60257" x="3524250" y="3500438"/>
          <p14:tracePt t="60265" x="3540125" y="3500438"/>
          <p14:tracePt t="60273" x="3548063" y="3500438"/>
          <p14:tracePt t="60281" x="3556000" y="3492500"/>
          <p14:tracePt t="60290" x="3563938" y="3492500"/>
          <p14:tracePt t="60361" x="3563938" y="3484563"/>
          <p14:tracePt t="60377" x="3548063" y="3484563"/>
          <p14:tracePt t="60385" x="3532188" y="3484563"/>
          <p14:tracePt t="60392" x="3508375" y="3484563"/>
          <p14:tracePt t="60400" x="3492500" y="3484563"/>
          <p14:tracePt t="60408" x="3460750" y="3484563"/>
          <p14:tracePt t="60416" x="3444875" y="3484563"/>
          <p14:tracePt t="60424" x="3421063" y="3484563"/>
          <p14:tracePt t="60432" x="3405188" y="3492500"/>
          <p14:tracePt t="60440" x="3382963" y="3492500"/>
          <p14:tracePt t="60448" x="3367088" y="3492500"/>
          <p14:tracePt t="60456" x="3351213" y="3500438"/>
          <p14:tracePt t="60464" x="3335338" y="3500438"/>
          <p14:tracePt t="60520" x="3327400" y="3500438"/>
          <p14:tracePt t="60626" x="3327400" y="3508375"/>
          <p14:tracePt t="60641" x="3319463" y="3508375"/>
          <p14:tracePt t="60714" x="3319463" y="3514725"/>
          <p14:tracePt t="60962" x="3319463" y="3522663"/>
          <p14:tracePt t="60976" x="3319463" y="3530600"/>
          <p14:tracePt t="60986" x="3327400" y="3538538"/>
          <p14:tracePt t="61001" x="3335338" y="3546475"/>
          <p14:tracePt t="61130" x="3327400" y="3554413"/>
          <p14:tracePt t="61178" x="3319463" y="3554413"/>
          <p14:tracePt t="61442" x="3327400" y="3554413"/>
          <p14:tracePt t="61449" x="3335338" y="3554413"/>
          <p14:tracePt t="61457" x="3351213" y="3554413"/>
          <p14:tracePt t="61470" x="3359150" y="3554413"/>
          <p14:tracePt t="61472" x="3367088" y="3554413"/>
          <p14:tracePt t="61499" x="3375025" y="3546475"/>
          <p14:tracePt t="61506" x="3382963" y="3546475"/>
          <p14:tracePt t="61604" x="3390900" y="3546475"/>
          <p14:tracePt t="61608" x="3390900" y="3538538"/>
          <p14:tracePt t="61664" x="3397250" y="3530600"/>
          <p14:tracePt t="61681" x="3405188" y="3522663"/>
          <p14:tracePt t="61745" x="3405188" y="3514725"/>
          <p14:tracePt t="62761" x="3413125" y="3514725"/>
          <p14:tracePt t="62768" x="3429000" y="3500438"/>
          <p14:tracePt t="62776" x="3460750" y="3492500"/>
          <p14:tracePt t="62786" x="3484563" y="3484563"/>
          <p14:tracePt t="62793" x="3516313" y="3484563"/>
          <p14:tracePt t="62802" x="3556000" y="3476625"/>
          <p14:tracePt t="62809" x="3586163" y="3476625"/>
          <p14:tracePt t="62816" x="3617913" y="3476625"/>
          <p14:tracePt t="62824" x="3649663" y="3476625"/>
          <p14:tracePt t="62832" x="3673475" y="3476625"/>
          <p14:tracePt t="62840" x="3713163" y="3476625"/>
          <p14:tracePt t="62848" x="3736975" y="3476625"/>
          <p14:tracePt t="62856" x="3759200" y="3476625"/>
          <p14:tracePt t="62864" x="3798888" y="3476625"/>
          <p14:tracePt t="62872" x="3846513" y="3476625"/>
          <p14:tracePt t="62880" x="3971925" y="3476625"/>
          <p14:tracePt t="62888" x="4137025" y="3476625"/>
          <p14:tracePt t="62896" x="4318000" y="3492500"/>
          <p14:tracePt t="62904" x="4498975" y="3522663"/>
          <p14:tracePt t="62913" x="4679950" y="3554413"/>
          <p14:tracePt t="62921" x="4821238" y="3562350"/>
          <p14:tracePt t="62928" x="4994275" y="3578225"/>
          <p14:tracePt t="62936" x="5121275" y="3586163"/>
          <p14:tracePt t="62944" x="5199063" y="3602038"/>
          <p14:tracePt t="62952" x="5238750" y="3602038"/>
          <p14:tracePt t="62960" x="5262563" y="3602038"/>
          <p14:tracePt t="62969" x="5270500" y="3602038"/>
          <p14:tracePt t="63025" x="5286375" y="3602038"/>
          <p14:tracePt t="63033" x="5403850" y="3602038"/>
          <p14:tracePt t="63041" x="5513388" y="3602038"/>
          <p14:tracePt t="63050" x="5624513" y="3602038"/>
          <p14:tracePt t="63058" x="5726113" y="3625850"/>
          <p14:tracePt t="63065" x="5851525" y="3641725"/>
          <p14:tracePt t="63073" x="5978525" y="3665538"/>
          <p14:tracePt t="63081" x="6088063" y="3665538"/>
          <p14:tracePt t="63089" x="6213475" y="3687763"/>
          <p14:tracePt t="63096" x="6316663" y="3703638"/>
          <p14:tracePt t="63104" x="6378575" y="3703638"/>
          <p14:tracePt t="63112" x="6457950" y="3703638"/>
          <p14:tracePt t="63120" x="6505575" y="3703638"/>
          <p14:tracePt t="63128" x="6535738" y="3703638"/>
          <p14:tracePt t="63136" x="6567488" y="3703638"/>
          <p14:tracePt t="63144" x="6591300" y="3703638"/>
          <p14:tracePt t="63152" x="6607175" y="3703638"/>
          <p14:tracePt t="63160" x="6615113" y="3703638"/>
          <p14:tracePt t="63185" x="6623050" y="3703638"/>
          <p14:tracePt t="63208" x="6646863" y="3695700"/>
          <p14:tracePt t="63218" x="6686550" y="3687763"/>
          <p14:tracePt t="63224" x="6732588" y="3673475"/>
          <p14:tracePt t="63231" x="6819900" y="3665538"/>
          <p14:tracePt t="63240" x="6897688" y="3665538"/>
          <p14:tracePt t="63248" x="7008813" y="3665538"/>
          <p14:tracePt t="63256" x="7134225" y="3649663"/>
          <p14:tracePt t="63265" x="7259638" y="3649663"/>
          <p14:tracePt t="63272" x="7370763" y="3649663"/>
          <p14:tracePt t="63280" x="7480300" y="3649663"/>
          <p14:tracePt t="63288" x="7575550" y="3649663"/>
          <p14:tracePt t="63296" x="7637463" y="3649663"/>
          <p14:tracePt t="63305" x="7685088" y="3649663"/>
          <p14:tracePt t="63312" x="7724775" y="3649663"/>
          <p14:tracePt t="63320" x="7740650" y="3649663"/>
          <p14:tracePt t="63328" x="7754938" y="3649663"/>
          <p14:tracePt t="63336" x="7762875" y="3649663"/>
          <p14:tracePt t="63368" x="7770813" y="3649663"/>
          <p14:tracePt t="63384" x="7786688" y="3641725"/>
          <p14:tracePt t="63393" x="7802563" y="3633788"/>
          <p14:tracePt t="63402" x="7834313" y="3617913"/>
          <p14:tracePt t="63408" x="7881938" y="3602038"/>
          <p14:tracePt t="63417" x="7927975" y="3586163"/>
          <p14:tracePt t="63424" x="7983538" y="3578225"/>
          <p14:tracePt t="63432" x="8047038" y="3570288"/>
          <p14:tracePt t="63440" x="8101013" y="3570288"/>
          <p14:tracePt t="63448" x="8164513" y="3570288"/>
          <p14:tracePt t="63456" x="8196263" y="3570288"/>
          <p14:tracePt t="63464" x="8235950" y="3570288"/>
          <p14:tracePt t="63472" x="8259763" y="3570288"/>
          <p14:tracePt t="63480" x="8267700" y="3570288"/>
          <p14:tracePt t="63512" x="8274050" y="3570288"/>
          <p14:tracePt t="63597" x="8281988" y="3570288"/>
          <p14:tracePt t="63608" x="8289925" y="3570288"/>
          <p14:tracePt t="63642" x="8297863" y="3570288"/>
          <p14:tracePt t="63660" x="8305800" y="3570288"/>
          <p14:tracePt t="63664" x="8313738" y="3562350"/>
          <p14:tracePt t="63680" x="8321675" y="3562350"/>
          <p14:tracePt t="63696" x="8337550" y="3562350"/>
          <p14:tracePt t="63704" x="8345488" y="3562350"/>
          <p14:tracePt t="63713" x="8353425" y="3562350"/>
          <p14:tracePt t="63722" x="8361363" y="3562350"/>
          <p14:tracePt t="63728" x="8369300" y="3562350"/>
          <p14:tracePt t="63736" x="8393113" y="3554413"/>
          <p14:tracePt t="63744" x="8440738" y="3546475"/>
          <p14:tracePt t="63752" x="8470900" y="3530600"/>
          <p14:tracePt t="63760" x="8510588" y="3522663"/>
          <p14:tracePt t="63768" x="8542338" y="3522663"/>
          <p14:tracePt t="63776" x="8597900" y="3514725"/>
          <p14:tracePt t="63784" x="8643938" y="3514725"/>
          <p14:tracePt t="63793" x="8675688" y="3508375"/>
          <p14:tracePt t="63803" x="8707438" y="3508375"/>
          <p14:tracePt t="63809" x="8731250" y="3500438"/>
          <p14:tracePt t="63819" x="8739188" y="3500438"/>
          <p14:tracePt t="63826" x="8747125" y="3500438"/>
          <p14:tracePt t="63835" x="8755063" y="3492500"/>
          <p14:tracePt t="64242" x="8739188" y="3492500"/>
          <p14:tracePt t="64249" x="8707438" y="3492500"/>
          <p14:tracePt t="64257" x="8699500" y="3492500"/>
          <p14:tracePt t="64266" x="8683625" y="3492500"/>
          <p14:tracePt t="64274" x="8675688" y="3492500"/>
          <p14:tracePt t="64281" x="8667750" y="3492500"/>
          <p14:tracePt t="64289" x="8659813" y="3492500"/>
          <p14:tracePt t="64354" x="8643938" y="3492500"/>
          <p14:tracePt t="64360" x="8636000" y="3492500"/>
          <p14:tracePt t="64442" x="8628063" y="3492500"/>
          <p14:tracePt t="66834" x="8628063" y="3500438"/>
          <p14:tracePt t="66842" x="8628063" y="3508375"/>
          <p14:tracePt t="66849" x="8643938" y="3530600"/>
          <p14:tracePt t="66859" x="8651875" y="3530600"/>
          <p14:tracePt t="66864" x="8659813" y="3538538"/>
          <p14:tracePt t="66873" x="8667750" y="3546475"/>
          <p14:tracePt t="66880" x="8683625" y="3554413"/>
          <p14:tracePt t="66889" x="8691563" y="3554413"/>
          <p14:tracePt t="66896" x="8707438" y="3562350"/>
          <p14:tracePt t="66904" x="8755063" y="3570288"/>
          <p14:tracePt t="66912" x="8770938" y="3578225"/>
          <p14:tracePt t="67555" x="8755063" y="3578225"/>
          <p14:tracePt t="67560" x="8715375" y="3578225"/>
          <p14:tracePt t="67568" x="8691563" y="3578225"/>
          <p14:tracePt t="67576" x="8683625" y="3578225"/>
          <p14:tracePt t="67593" x="8675688" y="3578225"/>
          <p14:tracePt t="67601" x="8667750" y="3578225"/>
          <p14:tracePt t="67616" x="8651875" y="3578225"/>
          <p14:tracePt t="67632" x="8643938" y="3578225"/>
          <p14:tracePt t="68236" x="8621713" y="3562350"/>
          <p14:tracePt t="68240" x="8494713" y="3522663"/>
          <p14:tracePt t="68248" x="8369300" y="3484563"/>
          <p14:tracePt t="68256" x="8188325" y="3436938"/>
          <p14:tracePt t="68264" x="7959725" y="3373438"/>
          <p14:tracePt t="68272" x="7818438" y="3319463"/>
          <p14:tracePt t="68280" x="7778750" y="3303588"/>
          <p14:tracePt t="68296" x="7778750" y="3295650"/>
          <p14:tracePt t="68497" x="7732713" y="3279775"/>
          <p14:tracePt t="68505" x="7716838" y="3271838"/>
          <p14:tracePt t="68571" x="7708900" y="3271838"/>
          <p14:tracePt t="68577" x="7700963" y="3271838"/>
          <p14:tracePt t="68593" x="7693025" y="3271838"/>
          <p14:tracePt t="68609" x="7685088" y="3287713"/>
          <p14:tracePt t="68625" x="7685088" y="3303588"/>
          <p14:tracePt t="68633" x="7685088" y="3311525"/>
          <p14:tracePt t="68640" x="7700963" y="3327400"/>
          <p14:tracePt t="68648" x="7732713" y="3343275"/>
          <p14:tracePt t="68656" x="7754938" y="3349625"/>
          <p14:tracePt t="68664" x="7802563" y="3365500"/>
          <p14:tracePt t="68672" x="7889875" y="3373438"/>
          <p14:tracePt t="68681" x="7921625" y="3381375"/>
          <p14:tracePt t="68690" x="7935913" y="3381375"/>
          <p14:tracePt t="68696" x="7951788" y="3389313"/>
          <p14:tracePt t="68705" x="7959725" y="3389313"/>
          <p14:tracePt t="68712" x="7967663" y="3397250"/>
          <p14:tracePt t="68728" x="7967663" y="3405188"/>
          <p14:tracePt t="68738" x="7967663" y="3413125"/>
          <p14:tracePt t="68744" x="7959725" y="3413125"/>
          <p14:tracePt t="68753" x="7943850" y="3421063"/>
          <p14:tracePt t="68761" x="7921625" y="3429000"/>
          <p14:tracePt t="68769" x="7889875" y="3436938"/>
          <p14:tracePt t="68777" x="7858125" y="3460750"/>
          <p14:tracePt t="68786" x="7826375" y="3468688"/>
          <p14:tracePt t="68793" x="7786688" y="3492500"/>
          <p14:tracePt t="68800" x="7708900" y="3546475"/>
          <p14:tracePt t="68808" x="7637463" y="3594100"/>
          <p14:tracePt t="68816" x="7551738" y="3625850"/>
          <p14:tracePt t="68824" x="7464425" y="3665538"/>
          <p14:tracePt t="68832" x="7370763" y="3695700"/>
          <p14:tracePt t="68840" x="7259638" y="3695700"/>
          <p14:tracePt t="68848" x="7134225" y="3695700"/>
          <p14:tracePt t="68856" x="7024688" y="3695700"/>
          <p14:tracePt t="68864" x="6913563" y="3695700"/>
          <p14:tracePt t="68872" x="6796088" y="3695700"/>
          <p14:tracePt t="68880" x="6702425" y="3681413"/>
          <p14:tracePt t="68888" x="6670675" y="3681413"/>
          <p14:tracePt t="68896" x="6638925" y="3681413"/>
          <p14:tracePt t="68904" x="6630988" y="3681413"/>
          <p14:tracePt t="68953" x="6638925" y="3681413"/>
          <p14:tracePt t="68977" x="6646863" y="3681413"/>
          <p14:tracePt t="68985" x="6646863" y="3687763"/>
          <p14:tracePt t="69193" x="6654800" y="3687763"/>
          <p14:tracePt t="69202" x="6662738" y="3687763"/>
          <p14:tracePt t="69209" x="6678613" y="3687763"/>
          <p14:tracePt t="69217" x="6686550" y="3695700"/>
          <p14:tracePt t="69226" x="6694488" y="3695700"/>
          <p14:tracePt t="69346" x="6638925" y="3727450"/>
          <p14:tracePt t="69353" x="6583363" y="3735388"/>
          <p14:tracePt t="69360" x="6521450" y="3759200"/>
          <p14:tracePt t="69368" x="6481763" y="3775075"/>
          <p14:tracePt t="69376" x="6426200" y="3798888"/>
          <p14:tracePt t="69384" x="6386513" y="3806825"/>
          <p14:tracePt t="69393" x="6348413" y="3830638"/>
          <p14:tracePt t="69400" x="6308725" y="3846513"/>
          <p14:tracePt t="69408" x="6261100" y="3854450"/>
          <p14:tracePt t="69418" x="6205538" y="3876675"/>
          <p14:tracePt t="69424" x="6111875" y="3892550"/>
          <p14:tracePt t="69432" x="5994400" y="3916363"/>
          <p14:tracePt t="69441" x="5867400" y="3924300"/>
          <p14:tracePt t="69448" x="5757863" y="3940175"/>
          <p14:tracePt t="69456" x="5632450" y="3963988"/>
          <p14:tracePt t="69465" x="5521325" y="3979863"/>
          <p14:tracePt t="69472" x="5411788" y="3987800"/>
          <p14:tracePt t="69481" x="5278438" y="4003675"/>
          <p14:tracePt t="69489" x="5167313" y="4019550"/>
          <p14:tracePt t="69497" x="5057775" y="4027488"/>
          <p14:tracePt t="69505" x="4932363" y="4041775"/>
          <p14:tracePt t="69514" x="4805363" y="4049713"/>
          <p14:tracePt t="69521" x="4664075" y="4049713"/>
          <p14:tracePt t="69530" x="4538663" y="4065588"/>
          <p14:tracePt t="69537" x="4413250" y="4065588"/>
          <p14:tracePt t="69547" x="4302125" y="4065588"/>
          <p14:tracePt t="69552" x="4192588" y="4065588"/>
          <p14:tracePt t="69560" x="4083050" y="4065588"/>
          <p14:tracePt t="69568" x="3971925" y="4065588"/>
          <p14:tracePt t="69576" x="3846513" y="4065588"/>
          <p14:tracePt t="69584" x="3736975" y="4057650"/>
          <p14:tracePt t="69592" x="3625850" y="4049713"/>
          <p14:tracePt t="69600" x="3500438" y="4033838"/>
          <p14:tracePt t="69609" x="3413125" y="4011613"/>
          <p14:tracePt t="69616" x="3335338" y="4003675"/>
          <p14:tracePt t="69625" x="3248025" y="3987800"/>
          <p14:tracePt t="69632" x="3201988" y="3979863"/>
          <p14:tracePt t="69641" x="3114675" y="3956050"/>
          <p14:tracePt t="69649" x="3051175" y="3948113"/>
          <p14:tracePt t="69659" x="2997200" y="3932238"/>
          <p14:tracePt t="69665" x="2933700" y="3924300"/>
          <p14:tracePt t="69674" x="2840038" y="3908425"/>
          <p14:tracePt t="69680" x="2736850" y="3884613"/>
          <p14:tracePt t="69688" x="2659063" y="3876675"/>
          <p14:tracePt t="69696" x="2571750" y="3854450"/>
          <p14:tracePt t="69705" x="2509838" y="3830638"/>
          <p14:tracePt t="69712" x="2454275" y="3806825"/>
          <p14:tracePt t="69720" x="2430463" y="3798888"/>
          <p14:tracePt t="69728" x="2414588" y="3790950"/>
          <p14:tracePt t="69736" x="2406650" y="3790950"/>
          <p14:tracePt t="69744" x="2406650" y="3783013"/>
          <p14:tracePt t="69752" x="2398713" y="3775075"/>
          <p14:tracePt t="69760" x="2382838" y="3767138"/>
          <p14:tracePt t="69768" x="2359025" y="3759200"/>
          <p14:tracePt t="69776" x="2320925" y="3743325"/>
          <p14:tracePt t="69785" x="2265363" y="3719513"/>
          <p14:tracePt t="69796" x="2201863" y="3695700"/>
          <p14:tracePt t="69800" x="2116138" y="3665538"/>
          <p14:tracePt t="69808" x="1998663" y="3625850"/>
          <p14:tracePt t="69816" x="1871663" y="3586163"/>
          <p14:tracePt t="69824" x="1738313" y="3530600"/>
          <p14:tracePt t="69832" x="1581150" y="3492500"/>
          <p14:tracePt t="69842" x="1416050" y="3436938"/>
          <p14:tracePt t="69848" x="1274763" y="3389313"/>
          <p14:tracePt t="69858" x="1147763" y="3349625"/>
          <p14:tracePt t="69864" x="1046163" y="3311525"/>
          <p14:tracePt t="69872" x="974725" y="3279775"/>
          <p14:tracePt t="69880" x="920750" y="3240088"/>
          <p14:tracePt t="69888" x="896938" y="3216275"/>
          <p14:tracePt t="69896" x="889000" y="3200400"/>
          <p14:tracePt t="69904" x="881063" y="3192463"/>
          <p14:tracePt t="69913" x="873125" y="3192463"/>
          <p14:tracePt t="69921" x="873125" y="3184525"/>
          <p14:tracePt t="69960" x="865188" y="3176588"/>
          <p14:tracePt t="69968" x="833438" y="3146425"/>
          <p14:tracePt t="69977" x="785813" y="3114675"/>
          <p14:tracePt t="69989" x="747713" y="3082925"/>
          <p14:tracePt t="69992" x="692150" y="3035300"/>
          <p14:tracePt t="70001" x="636588" y="2997200"/>
          <p14:tracePt t="70008" x="582613" y="2949575"/>
          <p14:tracePt t="70017" x="534988" y="2917825"/>
          <p14:tracePt t="70025" x="479425" y="2870200"/>
          <p14:tracePt t="70032" x="425450" y="2816225"/>
          <p14:tracePt t="70040" x="369888" y="2768600"/>
          <p14:tracePt t="70048" x="322263" y="2713038"/>
          <p14:tracePt t="70056" x="274638" y="2657475"/>
          <p14:tracePt t="70064" x="244475" y="2611438"/>
          <p14:tracePt t="70073" x="228600" y="2571750"/>
          <p14:tracePt t="70080" x="228600" y="2547938"/>
          <p14:tracePt t="70088" x="228600" y="2500313"/>
          <p14:tracePt t="70096" x="228600" y="2454275"/>
          <p14:tracePt t="70104" x="228600" y="2422525"/>
          <p14:tracePt t="70112" x="228600" y="2390775"/>
          <p14:tracePt t="70120" x="236538" y="2359025"/>
          <p14:tracePt t="70128" x="252413" y="2319338"/>
          <p14:tracePt t="70136" x="266700" y="2289175"/>
          <p14:tracePt t="70159" x="298450" y="2217738"/>
          <p14:tracePt t="70160" x="322263" y="2178050"/>
          <p14:tracePt t="70168" x="354013" y="2132013"/>
          <p14:tracePt t="70176" x="361950" y="2108200"/>
          <p14:tracePt t="70184" x="377825" y="2068513"/>
          <p14:tracePt t="70195" x="401638" y="2044700"/>
          <p14:tracePt t="70200" x="417513" y="2005013"/>
          <p14:tracePt t="70208" x="433388" y="1966913"/>
          <p14:tracePt t="70216" x="463550" y="1927225"/>
          <p14:tracePt t="70224" x="495300" y="1887538"/>
          <p14:tracePt t="70232" x="534988" y="1855788"/>
          <p14:tracePt t="70240" x="566738" y="1816100"/>
          <p14:tracePt t="70248" x="612775" y="1785938"/>
          <p14:tracePt t="70256" x="636588" y="1754188"/>
          <p14:tracePt t="70264" x="676275" y="1722438"/>
          <p14:tracePt t="70273" x="715963" y="1698625"/>
          <p14:tracePt t="70281" x="763588" y="1666875"/>
          <p14:tracePt t="70288" x="825500" y="1643063"/>
          <p14:tracePt t="70299" x="896938" y="1604963"/>
          <p14:tracePt t="70304" x="982663" y="1573213"/>
          <p14:tracePt t="70312" x="1069975" y="1533525"/>
          <p14:tracePt t="70321" x="1147763" y="1501775"/>
          <p14:tracePt t="70329" x="1235075" y="1462088"/>
          <p14:tracePt t="70337" x="1320800" y="1423988"/>
          <p14:tracePt t="70346" x="1408113" y="1376363"/>
          <p14:tracePt t="70352" x="1471613" y="1344613"/>
          <p14:tracePt t="70360" x="1541463" y="1304925"/>
          <p14:tracePt t="70368" x="1612900" y="1274763"/>
          <p14:tracePt t="70376" x="1698625" y="1235075"/>
          <p14:tracePt t="70384" x="1770063" y="1211263"/>
          <p14:tracePt t="70392" x="1831975" y="1179513"/>
          <p14:tracePt t="70400" x="1903413" y="1155700"/>
          <p14:tracePt t="70408" x="1958975" y="1131888"/>
          <p14:tracePt t="70416" x="2020888" y="1123950"/>
          <p14:tracePt t="70424" x="2060575" y="1109663"/>
          <p14:tracePt t="70432" x="2116138" y="1085850"/>
          <p14:tracePt t="70440" x="2163763" y="1077913"/>
          <p14:tracePt t="70448" x="2217738" y="1054100"/>
          <p14:tracePt t="70457" x="2273300" y="1046163"/>
          <p14:tracePt t="70464" x="2336800" y="1022350"/>
          <p14:tracePt t="70475" x="2406650" y="1006475"/>
          <p14:tracePt t="70481" x="2454275" y="1006475"/>
          <p14:tracePt t="70488" x="2493963" y="998538"/>
          <p14:tracePt t="70496" x="2540000" y="998538"/>
          <p14:tracePt t="70504" x="2571750" y="998538"/>
          <p14:tracePt t="70512" x="2611438" y="998538"/>
          <p14:tracePt t="70520" x="2643188" y="998538"/>
          <p14:tracePt t="70528" x="2682875" y="998538"/>
          <p14:tracePt t="70536" x="2728913" y="998538"/>
          <p14:tracePt t="70544" x="2792413" y="998538"/>
          <p14:tracePt t="70552" x="2855913" y="998538"/>
          <p14:tracePt t="70560" x="2901950" y="998538"/>
          <p14:tracePt t="70568" x="2965450" y="998538"/>
          <p14:tracePt t="70577" x="3028950" y="998538"/>
          <p14:tracePt t="70585" x="3082925" y="998538"/>
          <p14:tracePt t="70593" x="3178175" y="998538"/>
          <p14:tracePt t="70600" x="3287713" y="1014413"/>
          <p14:tracePt t="70608" x="3397250" y="1030288"/>
          <p14:tracePt t="70616" x="3556000" y="1038225"/>
          <p14:tracePt t="70624" x="3759200" y="1069975"/>
          <p14:tracePt t="70632" x="3971925" y="1101725"/>
          <p14:tracePt t="70640" x="4152900" y="1123950"/>
          <p14:tracePt t="70648" x="4333875" y="1155700"/>
          <p14:tracePt t="70656" x="4491038" y="1179513"/>
          <p14:tracePt t="70664" x="4616450" y="1195388"/>
          <p14:tracePt t="70673" x="4743450" y="1203325"/>
          <p14:tracePt t="70680" x="4821238" y="1227138"/>
          <p14:tracePt t="70688" x="4908550" y="1227138"/>
          <p14:tracePt t="70696" x="4940300" y="1235075"/>
          <p14:tracePt t="70704" x="4956175" y="1243013"/>
          <p14:tracePt t="70713" x="4970463" y="1243013"/>
          <p14:tracePt t="70721" x="4978400" y="1250950"/>
          <p14:tracePt t="70729" x="4986338" y="1250950"/>
          <p14:tracePt t="70744" x="5002213" y="1250950"/>
          <p14:tracePt t="70752" x="5026025" y="1258888"/>
          <p14:tracePt t="70760" x="5065713" y="1274763"/>
          <p14:tracePt t="70768" x="5097463" y="1274763"/>
          <p14:tracePt t="70776" x="5159375" y="1289050"/>
          <p14:tracePt t="70784" x="5246688" y="1312863"/>
          <p14:tracePt t="70793" x="5340350" y="1368425"/>
          <p14:tracePt t="70800" x="5443538" y="1400175"/>
          <p14:tracePt t="70808" x="5529263" y="1439863"/>
          <p14:tracePt t="70816" x="5624513" y="1477963"/>
          <p14:tracePt t="70824" x="5710238" y="1525588"/>
          <p14:tracePt t="70832" x="5813425" y="1573213"/>
          <p14:tracePt t="70840" x="5899150" y="1635125"/>
          <p14:tracePt t="70848" x="5970588" y="1682750"/>
          <p14:tracePt t="70858" x="6040438" y="1746250"/>
          <p14:tracePt t="70864" x="6096000" y="1800225"/>
          <p14:tracePt t="70872" x="6143625" y="1847850"/>
          <p14:tracePt t="70880" x="6183313" y="1887538"/>
          <p14:tracePt t="70890" x="6197600" y="1911350"/>
          <p14:tracePt t="70897" x="6221413" y="1943100"/>
          <p14:tracePt t="70907" x="6229350" y="1989138"/>
          <p14:tracePt t="70913" x="6237288" y="2005013"/>
          <p14:tracePt t="70925" x="6245225" y="2028825"/>
          <p14:tracePt t="70928" x="6245225" y="2052638"/>
          <p14:tracePt t="70936" x="6245225" y="2092325"/>
          <p14:tracePt t="70944" x="6245225" y="2124075"/>
          <p14:tracePt t="70953" x="6269038" y="2185988"/>
          <p14:tracePt t="70960" x="6292850" y="2289175"/>
          <p14:tracePt t="70969" x="6316663" y="2351088"/>
          <p14:tracePt t="70976" x="6340475" y="2422525"/>
          <p14:tracePt t="70985" x="6362700" y="2516188"/>
          <p14:tracePt t="70992" x="6386513" y="2603500"/>
          <p14:tracePt t="71000" x="6418263" y="2689225"/>
          <p14:tracePt t="71008" x="6442075" y="2784475"/>
          <p14:tracePt t="71019" x="6481763" y="2854325"/>
          <p14:tracePt t="71027" x="6505575" y="2925763"/>
          <p14:tracePt t="71032" x="6521450" y="2973388"/>
          <p14:tracePt t="71040" x="6535738" y="3011488"/>
          <p14:tracePt t="71048" x="6535738" y="3027363"/>
          <p14:tracePt t="71056" x="6535738" y="3051175"/>
          <p14:tracePt t="71064" x="6535738" y="3067050"/>
          <p14:tracePt t="71072" x="6535738" y="3082925"/>
          <p14:tracePt t="71080" x="6521450" y="3098800"/>
          <p14:tracePt t="71089" x="6505575" y="3114675"/>
          <p14:tracePt t="71096" x="6489700" y="3130550"/>
          <p14:tracePt t="71105" x="6465888" y="3162300"/>
          <p14:tracePt t="71112" x="6434138" y="3176588"/>
          <p14:tracePt t="71120" x="6410325" y="3208338"/>
          <p14:tracePt t="71128" x="6394450" y="3224213"/>
          <p14:tracePt t="71136" x="6362700" y="3240088"/>
          <p14:tracePt t="71144" x="6340475" y="3255963"/>
          <p14:tracePt t="71153" x="6292850" y="3279775"/>
          <p14:tracePt t="71160" x="6221413" y="3303588"/>
          <p14:tracePt t="71170" x="6143625" y="3327400"/>
          <p14:tracePt t="71176" x="6056313" y="3349625"/>
          <p14:tracePt t="71184" x="5962650" y="3373438"/>
          <p14:tracePt t="71192" x="5875338" y="3397250"/>
          <p14:tracePt t="71200" x="5821363" y="3413125"/>
          <p14:tracePt t="71208" x="5765800" y="3436938"/>
          <p14:tracePt t="71216" x="5757863" y="3436938"/>
          <p14:tracePt t="71224" x="5757863" y="3444875"/>
          <p14:tracePt t="71232" x="5749925" y="3444875"/>
          <p14:tracePt t="71522" x="5726113" y="3452813"/>
          <p14:tracePt t="71529" x="5686425" y="3460750"/>
          <p14:tracePt t="71538" x="5662613" y="3468688"/>
          <p14:tracePt t="71547" x="5648325" y="3476625"/>
          <p14:tracePt t="71552" x="5624513" y="3484563"/>
          <p14:tracePt t="71560" x="5608638" y="3484563"/>
          <p14:tracePt t="71568" x="5592763" y="3492500"/>
          <p14:tracePt t="71576" x="5576888" y="3500438"/>
          <p14:tracePt t="71584" x="5568950" y="3500438"/>
          <p14:tracePt t="71592" x="5568950" y="3508375"/>
          <p14:tracePt t="71600" x="5561013" y="3508375"/>
          <p14:tracePt t="71616" x="5553075" y="3514725"/>
          <p14:tracePt t="71648" x="5553075" y="3522663"/>
          <p14:tracePt t="71657" x="5545138" y="3538538"/>
          <p14:tracePt t="71665" x="5545138" y="3546475"/>
          <p14:tracePt t="71676" x="5537200" y="3562350"/>
          <p14:tracePt t="71680" x="5521325" y="3578225"/>
          <p14:tracePt t="71690" x="5505450" y="3594100"/>
          <p14:tracePt t="71696" x="5489575" y="3609975"/>
          <p14:tracePt t="71704" x="5459413" y="3649663"/>
          <p14:tracePt t="71712" x="5443538" y="3687763"/>
          <p14:tracePt t="71720" x="5403850" y="3743325"/>
          <p14:tracePt t="71728" x="5380038" y="3838575"/>
          <p14:tracePt t="71736" x="5340350" y="3940175"/>
          <p14:tracePt t="71744" x="5316538" y="4065588"/>
          <p14:tracePt t="71752" x="5278438" y="4184650"/>
          <p14:tracePt t="71761" x="5238750" y="4325938"/>
          <p14:tracePt t="71768" x="5199063" y="4451350"/>
          <p14:tracePt t="71776" x="5167313" y="4568825"/>
          <p14:tracePt t="71784" x="5113338" y="4672013"/>
          <p14:tracePt t="71792" x="5081588" y="4749800"/>
          <p14:tracePt t="71801" x="5041900" y="4821238"/>
          <p14:tracePt t="71808" x="4994275" y="4876800"/>
          <p14:tracePt t="71816" x="4956175" y="4922838"/>
          <p14:tracePt t="71825" x="4924425" y="4962525"/>
          <p14:tracePt t="71832" x="4908550" y="4978400"/>
          <p14:tracePt t="71841" x="4876800" y="5018088"/>
          <p14:tracePt t="71848" x="4860925" y="5033963"/>
          <p14:tracePt t="71858" x="4845050" y="5049838"/>
          <p14:tracePt t="71864" x="4821238" y="5080000"/>
          <p14:tracePt t="71873" x="4797425" y="5103813"/>
          <p14:tracePt t="71880" x="4783138" y="5135563"/>
          <p14:tracePt t="71888" x="4767263" y="5159375"/>
          <p14:tracePt t="71896" x="4751388" y="5175250"/>
          <p14:tracePt t="71904" x="4743450" y="5199063"/>
          <p14:tracePt t="71913" x="4727575" y="5222875"/>
          <p14:tracePt t="71921" x="4711700" y="5245100"/>
          <p14:tracePt t="71928" x="4695825" y="5284788"/>
          <p14:tracePt t="71936" x="4679950" y="5324475"/>
          <p14:tracePt t="71944" x="4656138" y="5372100"/>
          <p14:tracePt t="71952" x="4632325" y="5441950"/>
          <p14:tracePt t="71960" x="4594225" y="5529263"/>
          <p14:tracePt t="71968" x="4570413" y="5607050"/>
          <p14:tracePt t="71976" x="4546600" y="5678488"/>
          <p14:tracePt t="71985" x="4514850" y="5764213"/>
          <p14:tracePt t="71992" x="4491038" y="5811838"/>
          <p14:tracePt t="72001" x="4459288" y="5859463"/>
          <p14:tracePt t="72008" x="4443413" y="5883275"/>
          <p14:tracePt t="72016" x="4429125" y="5907088"/>
          <p14:tracePt t="72024" x="4413250" y="5921375"/>
          <p14:tracePt t="72033" x="4405313" y="5929313"/>
          <p14:tracePt t="72041" x="4397375" y="5937250"/>
          <p14:tracePt t="72048" x="4389438" y="5937250"/>
          <p14:tracePt t="72057" x="4381500" y="5945188"/>
          <p14:tracePt t="72064" x="4357688" y="5953125"/>
          <p14:tracePt t="72072" x="4341813" y="5961063"/>
          <p14:tracePt t="72080" x="4310063" y="5969000"/>
          <p14:tracePt t="72088" x="4240213" y="5984875"/>
          <p14:tracePt t="72096" x="4192588" y="5992813"/>
          <p14:tracePt t="72104" x="4121150" y="6000750"/>
          <p14:tracePt t="72113" x="4075113" y="6000750"/>
          <p14:tracePt t="72122" x="3995738" y="6000750"/>
          <p14:tracePt t="72129" x="3917950" y="6000750"/>
          <p14:tracePt t="72148" x="3729038" y="6000750"/>
          <p14:tracePt t="72153" x="3602038" y="5984875"/>
          <p14:tracePt t="72160" x="3468688" y="5961063"/>
          <p14:tracePt t="72168" x="3359150" y="5937250"/>
          <p14:tracePt t="72176" x="3248025" y="5907088"/>
          <p14:tracePt t="72184" x="3130550" y="5875338"/>
          <p14:tracePt t="72192" x="3021013" y="5835650"/>
          <p14:tracePt t="72200" x="2901950" y="5772150"/>
          <p14:tracePt t="72208" x="2752725" y="5702300"/>
          <p14:tracePt t="72216" x="2627313" y="5638800"/>
          <p14:tracePt t="72224" x="2470150" y="5537200"/>
          <p14:tracePt t="72232" x="2320925" y="5457825"/>
          <p14:tracePt t="72241" x="2201863" y="5395913"/>
          <p14:tracePt t="72248" x="2100263" y="5316538"/>
          <p14:tracePt t="72256" x="2028825" y="5253038"/>
          <p14:tracePt t="72264" x="1966913" y="5199063"/>
          <p14:tracePt t="72272" x="1943100" y="5167313"/>
          <p14:tracePt t="72280" x="1927225" y="5151438"/>
          <p14:tracePt t="72288" x="1927225" y="5135563"/>
          <p14:tracePt t="72297" x="1927225" y="5127625"/>
          <p14:tracePt t="72338" x="1927225" y="5119688"/>
          <p14:tracePt t="72346" x="1935163" y="5111750"/>
          <p14:tracePt t="72353" x="1943100" y="5103813"/>
          <p14:tracePt t="72361" x="1951038" y="5095875"/>
          <p14:tracePt t="72368" x="1982788" y="5080000"/>
          <p14:tracePt t="72376" x="1998663" y="5072063"/>
          <p14:tracePt t="72384" x="2020888" y="5064125"/>
          <p14:tracePt t="72392" x="2044700" y="5049838"/>
          <p14:tracePt t="72400" x="2100263" y="5033963"/>
          <p14:tracePt t="72408" x="2139950" y="5010150"/>
          <p14:tracePt t="72416" x="2233613" y="4962525"/>
          <p14:tracePt t="72424" x="2336800" y="4899025"/>
          <p14:tracePt t="72432" x="2454275" y="4837113"/>
          <p14:tracePt t="72440" x="2587625" y="4781550"/>
          <p14:tracePt t="72448" x="2674938" y="4718050"/>
          <p14:tracePt t="72457" x="2728913" y="4687888"/>
          <p14:tracePt t="72464" x="2768600" y="4648200"/>
          <p14:tracePt t="72472" x="2784475" y="4616450"/>
          <p14:tracePt t="72480" x="2792413" y="4600575"/>
          <p14:tracePt t="72488" x="2800350" y="4584700"/>
          <p14:tracePt t="72496" x="2800350" y="4576763"/>
          <p14:tracePt t="72528" x="2800350" y="4568825"/>
          <p14:tracePt t="72537" x="2800350" y="4560888"/>
          <p14:tracePt t="72553" x="2792413" y="4552950"/>
          <p14:tracePt t="72622" x="2784475" y="4545013"/>
          <p14:tracePt t="72624" x="2784475" y="4538663"/>
          <p14:tracePt t="72632" x="2768600" y="4530725"/>
          <p14:tracePt t="72640" x="2752725" y="4522788"/>
          <p14:tracePt t="72648" x="2728913" y="4514850"/>
          <p14:tracePt t="72656" x="2690813" y="4483100"/>
          <p14:tracePt t="72664" x="2635250" y="4451350"/>
          <p14:tracePt t="72674" x="2619375" y="4435475"/>
          <p14:tracePt t="72680" x="2603500" y="4427538"/>
          <p14:tracePt t="72690" x="2587625" y="4419600"/>
          <p14:tracePt t="72696" x="2579688" y="4419600"/>
          <p14:tracePt t="72705" x="2563813" y="4419600"/>
          <p14:tracePt t="72712" x="2555875" y="4419600"/>
          <p14:tracePt t="72720" x="2547938" y="4419600"/>
          <p14:tracePt t="72810" x="2540000" y="4419600"/>
          <p14:tracePt t="72817" x="2532063" y="4427538"/>
          <p14:tracePt t="72825" x="2532063" y="4435475"/>
          <p14:tracePt t="72873" x="2532063" y="4443413"/>
          <p14:tracePt t="72897" x="2525713" y="4443413"/>
          <p14:tracePt t="72906" x="2517775" y="4443413"/>
          <p14:tracePt t="72913" x="2509838" y="4443413"/>
          <p14:tracePt t="72928" x="2493963" y="4443413"/>
          <p14:tracePt t="72936" x="2470150" y="4443413"/>
          <p14:tracePt t="72944" x="2438400" y="4443413"/>
          <p14:tracePt t="72952" x="2398713" y="4443413"/>
          <p14:tracePt t="72960" x="2374900" y="4435475"/>
          <p14:tracePt t="72968" x="2344738" y="4427538"/>
          <p14:tracePt t="72976" x="2312988" y="4411663"/>
          <p14:tracePt t="72984" x="2281238" y="4403725"/>
          <p14:tracePt t="72992" x="2249488" y="4387850"/>
          <p14:tracePt t="73000" x="2233613" y="4379913"/>
          <p14:tracePt t="73008" x="2217738" y="4371975"/>
          <p14:tracePt t="73040" x="2209800" y="4371975"/>
          <p14:tracePt t="73073" x="2201863" y="4371975"/>
          <p14:tracePt t="73081" x="2185988" y="4371975"/>
          <p14:tracePt t="73093" x="2171700" y="4371975"/>
          <p14:tracePt t="73098" x="2163763" y="4371975"/>
          <p14:tracePt t="73161" x="2163763" y="4365625"/>
          <p14:tracePt t="73177" x="2163763" y="4341813"/>
          <p14:tracePt t="73184" x="2155825" y="4325938"/>
          <p14:tracePt t="73192" x="2147888" y="4310063"/>
          <p14:tracePt t="73200" x="2132013" y="4294188"/>
          <p14:tracePt t="73208" x="2116138" y="4270375"/>
          <p14:tracePt t="73216" x="2108200" y="4270375"/>
          <p14:tracePt t="73224" x="2100263" y="4262438"/>
          <p14:tracePt t="73240" x="2092325" y="4262438"/>
          <p14:tracePt t="73264" x="2084388" y="4262438"/>
          <p14:tracePt t="73288" x="2076450" y="4262438"/>
          <p14:tracePt t="78449" x="2092325" y="4254500"/>
          <p14:tracePt t="78456" x="2092325" y="4246563"/>
          <p14:tracePt t="78464" x="2108200" y="4246563"/>
          <p14:tracePt t="78472" x="2108200" y="4238625"/>
          <p14:tracePt t="78496" x="2116138" y="4238625"/>
          <p14:tracePt t="78689" x="2116138" y="4246563"/>
          <p14:tracePt t="78705" x="2132013" y="4254500"/>
          <p14:tracePt t="78712" x="2139950" y="4262438"/>
          <p14:tracePt t="78736" x="2147888" y="4262438"/>
          <p14:tracePt t="78777" x="2155825" y="4262438"/>
          <p14:tracePt t="78785" x="2178050" y="4262438"/>
          <p14:tracePt t="78793" x="2185988" y="4262438"/>
          <p14:tracePt t="79273" x="2178050" y="4270375"/>
          <p14:tracePt t="79282" x="2171700" y="4286250"/>
          <p14:tracePt t="79289" x="2155825" y="4310063"/>
          <p14:tracePt t="79298" x="2147888" y="4325938"/>
          <p14:tracePt t="79304" x="2147888" y="4333875"/>
          <p14:tracePt t="79312" x="2139950" y="4333875"/>
          <p14:tracePt t="79320" x="2132013" y="4357688"/>
          <p14:tracePt t="79328" x="2116138" y="4395788"/>
          <p14:tracePt t="79336" x="2100263" y="4435475"/>
          <p14:tracePt t="79344" x="2036763" y="4491038"/>
          <p14:tracePt t="79352" x="1966913" y="4584700"/>
          <p14:tracePt t="79360" x="1903413" y="4656138"/>
          <p14:tracePt t="79368" x="1839913" y="4725988"/>
          <p14:tracePt t="79376" x="1801813" y="4781550"/>
          <p14:tracePt t="79384" x="1778000" y="4821238"/>
          <p14:tracePt t="79392" x="1754188" y="4852988"/>
          <p14:tracePt t="79400" x="1730375" y="4891088"/>
          <p14:tracePt t="79408" x="1714500" y="4906963"/>
          <p14:tracePt t="79416" x="1698625" y="4922838"/>
          <p14:tracePt t="79425" x="1690688" y="4938713"/>
          <p14:tracePt t="79432" x="1682750" y="4954588"/>
          <p14:tracePt t="79440" x="1674813" y="4962525"/>
          <p14:tracePt t="79449" x="1666875" y="4970463"/>
          <p14:tracePt t="79466" x="1666875" y="4978400"/>
          <p14:tracePt t="79472" x="1666875" y="4986338"/>
          <p14:tracePt t="79480" x="1666875" y="5002213"/>
          <p14:tracePt t="79488" x="1666875" y="5010150"/>
          <p14:tracePt t="79497" x="1666875" y="5018088"/>
          <p14:tracePt t="79512" x="1666875" y="5026025"/>
          <p14:tracePt t="79520" x="1658938" y="5026025"/>
          <p14:tracePt t="79528" x="1658938" y="5041900"/>
          <p14:tracePt t="79536" x="1652588" y="5057775"/>
          <p14:tracePt t="79544" x="1652588" y="5080000"/>
          <p14:tracePt t="79552" x="1644650" y="5119688"/>
          <p14:tracePt t="79560" x="1644650" y="5159375"/>
          <p14:tracePt t="79568" x="1644650" y="5207000"/>
          <p14:tracePt t="79576" x="1644650" y="5237163"/>
          <p14:tracePt t="79585" x="1644650" y="5268913"/>
          <p14:tracePt t="79593" x="1644650" y="5308600"/>
          <p14:tracePt t="79601" x="1644650" y="5332413"/>
          <p14:tracePt t="79609" x="1644650" y="5356225"/>
          <p14:tracePt t="79617" x="1644650" y="5372100"/>
          <p14:tracePt t="79625" x="1644650" y="5387975"/>
          <p14:tracePt t="79633" x="1644650" y="5402263"/>
          <p14:tracePt t="79641" x="1644650" y="5410200"/>
          <p14:tracePt t="79649" x="1652588" y="5418138"/>
          <p14:tracePt t="79657" x="1652588" y="5426075"/>
          <p14:tracePt t="79681" x="1658938" y="5434013"/>
          <p14:tracePt t="79705" x="1666875" y="5434013"/>
          <p14:tracePt t="79716" x="1674813" y="5434013"/>
          <p14:tracePt t="79721" x="1682750" y="5434013"/>
          <p14:tracePt t="79733" x="1714500" y="5434013"/>
          <p14:tracePt t="79736" x="1730375" y="5434013"/>
          <p14:tracePt t="79744" x="1754188" y="5434013"/>
          <p14:tracePt t="79752" x="1785938" y="5441950"/>
          <p14:tracePt t="79760" x="1825625" y="5441950"/>
          <p14:tracePt t="79768" x="1855788" y="5449888"/>
          <p14:tracePt t="79777" x="1911350" y="5457825"/>
          <p14:tracePt t="79784" x="1943100" y="5457825"/>
          <p14:tracePt t="79794" x="1998663" y="5465763"/>
          <p14:tracePt t="79800" x="2060575" y="5465763"/>
          <p14:tracePt t="79808" x="2124075" y="5465763"/>
          <p14:tracePt t="79817" x="2201863" y="5465763"/>
          <p14:tracePt t="79825" x="2249488" y="5465763"/>
          <p14:tracePt t="79833" x="2289175" y="5465763"/>
          <p14:tracePt t="79841" x="2305050" y="5465763"/>
          <p14:tracePt t="79849" x="2312988" y="5465763"/>
          <p14:tracePt t="79857" x="2320925" y="5465763"/>
          <p14:tracePt t="80011" x="2328863" y="5465763"/>
          <p14:tracePt t="80017" x="2336800" y="5465763"/>
          <p14:tracePt t="80025" x="2344738" y="5465763"/>
          <p14:tracePt t="80033" x="2351088" y="5465763"/>
          <p14:tracePt t="80041" x="2359025" y="5457825"/>
          <p14:tracePt t="80056" x="2374900" y="5449888"/>
          <p14:tracePt t="80064" x="2398713" y="5449888"/>
          <p14:tracePt t="80072" x="2430463" y="5441950"/>
          <p14:tracePt t="80080" x="2462213" y="5441950"/>
          <p14:tracePt t="80088" x="2501900" y="5441950"/>
          <p14:tracePt t="80097" x="2547938" y="5441950"/>
          <p14:tracePt t="80104" x="2627313" y="5441950"/>
          <p14:tracePt t="80112" x="2690813" y="5441950"/>
          <p14:tracePt t="80120" x="2720975" y="5441950"/>
          <p14:tracePt t="80129" x="2768600" y="5441950"/>
          <p14:tracePt t="80149" x="2847975" y="5441950"/>
          <p14:tracePt t="80152" x="2863850" y="5441950"/>
          <p14:tracePt t="80160" x="2871788" y="5441950"/>
          <p14:tracePt t="80745" x="2894013" y="5441950"/>
          <p14:tracePt t="80753" x="2941638" y="5434013"/>
          <p14:tracePt t="80761" x="2965450" y="5426075"/>
          <p14:tracePt t="80768" x="2997200" y="5426075"/>
          <p14:tracePt t="80777" x="3036888" y="5426075"/>
          <p14:tracePt t="80787" x="3082925" y="5410200"/>
          <p14:tracePt t="80793" x="3162300" y="5410200"/>
          <p14:tracePt t="80801" x="3209925" y="5410200"/>
          <p14:tracePt t="80810" x="3303588" y="5387975"/>
          <p14:tracePt t="80817" x="3436938" y="5380038"/>
          <p14:tracePt t="80826" x="3563938" y="5364163"/>
          <p14:tracePt t="80834" x="3689350" y="5364163"/>
          <p14:tracePt t="80841" x="3806825" y="5364163"/>
          <p14:tracePt t="80850" x="3932238" y="5364163"/>
          <p14:tracePt t="80857" x="4075113" y="5364163"/>
          <p14:tracePt t="80864" x="4200525" y="5364163"/>
          <p14:tracePt t="80872" x="4341813" y="5364163"/>
          <p14:tracePt t="80880" x="4483100" y="5364163"/>
          <p14:tracePt t="80888" x="4610100" y="5372100"/>
          <p14:tracePt t="80896" x="4735513" y="5372100"/>
          <p14:tracePt t="80904" x="4829175" y="5380038"/>
          <p14:tracePt t="80912" x="4924425" y="5380038"/>
          <p14:tracePt t="80920" x="4986338" y="5380038"/>
          <p14:tracePt t="80928" x="5057775" y="5380038"/>
          <p14:tracePt t="80936" x="5105400" y="5380038"/>
          <p14:tracePt t="80944" x="5151438" y="5380038"/>
          <p14:tracePt t="80952" x="5199063" y="5380038"/>
          <p14:tracePt t="80960" x="5238750" y="5380038"/>
          <p14:tracePt t="80969" x="5270500" y="5380038"/>
          <p14:tracePt t="80976" x="5294313" y="5380038"/>
          <p14:tracePt t="80987" x="5310188" y="5380038"/>
          <p14:tracePt t="80992" x="5324475" y="5380038"/>
          <p14:tracePt t="81002" x="5332413" y="5380038"/>
          <p14:tracePt t="81008" x="5340350" y="5380038"/>
          <p14:tracePt t="81024" x="5348288" y="5380038"/>
          <p14:tracePt t="81056" x="5364163" y="5380038"/>
          <p14:tracePt t="81064" x="5395913" y="5380038"/>
          <p14:tracePt t="81073" x="5435600" y="5380038"/>
          <p14:tracePt t="81082" x="5489575" y="5380038"/>
          <p14:tracePt t="81089" x="5553075" y="5380038"/>
          <p14:tracePt t="81097" x="5624513" y="5380038"/>
          <p14:tracePt t="81104" x="5702300" y="5387975"/>
          <p14:tracePt t="81112" x="5749925" y="5395913"/>
          <p14:tracePt t="81120" x="5805488" y="5402263"/>
          <p14:tracePt t="81128" x="5835650" y="5402263"/>
          <p14:tracePt t="81136" x="5851525" y="5402263"/>
          <p14:tracePt t="81144" x="5859463" y="5402263"/>
          <p14:tracePt t="81705" x="5851525" y="5402263"/>
          <p14:tracePt t="81713" x="5851525" y="5395913"/>
          <p14:tracePt t="81811" x="5843588" y="5395913"/>
          <p14:tracePt t="82545" x="5851525" y="5387975"/>
          <p14:tracePt t="82553" x="5875338" y="5380038"/>
          <p14:tracePt t="82560" x="5899150" y="5372100"/>
          <p14:tracePt t="82568" x="5915025" y="5372100"/>
          <p14:tracePt t="82576" x="5922963" y="5364163"/>
          <p14:tracePt t="82584" x="5930900" y="5364163"/>
          <p14:tracePt t="82592" x="5938838" y="5364163"/>
          <p14:tracePt t="82600" x="5946775" y="5356225"/>
          <p14:tracePt t="82608" x="5954713" y="5356225"/>
          <p14:tracePt t="82616" x="5962650" y="5356225"/>
          <p14:tracePt t="82624" x="5970588" y="5356225"/>
          <p14:tracePt t="82633" x="5978525" y="5348288"/>
          <p14:tracePt t="82648" x="5986463" y="5340350"/>
          <p14:tracePt t="82656" x="5994400" y="5340350"/>
          <p14:tracePt t="82664" x="6002338" y="5332413"/>
          <p14:tracePt t="82672" x="6016625" y="5332413"/>
          <p14:tracePt t="82690" x="6032500" y="5332413"/>
          <p14:tracePt t="82696" x="6040438" y="5332413"/>
          <p14:tracePt t="82704" x="6040438" y="5324475"/>
          <p14:tracePt t="82720" x="6048375" y="5324475"/>
          <p14:tracePt t="82737" x="6056313" y="5324475"/>
          <p14:tracePt t="85787" x="6048375" y="5324475"/>
          <p14:tracePt t="85944" x="6040438" y="5324475"/>
          <p14:tracePt t="85952" x="6040438" y="5316538"/>
          <p14:tracePt t="90289" x="6048375" y="5308600"/>
          <p14:tracePt t="90592" x="6167438" y="5308600"/>
          <p14:tracePt t="90600" x="6324600" y="5276850"/>
          <p14:tracePt t="90609" x="6473825" y="5268913"/>
          <p14:tracePt t="90617" x="6551613" y="5253038"/>
          <p14:tracePt t="90625" x="6559550" y="5253038"/>
          <p14:tracePt t="90641" x="6567488" y="5253038"/>
          <p14:tracePt t="90668" x="6575425" y="5253038"/>
          <p14:tracePt t="90672" x="6591300" y="5245100"/>
          <p14:tracePt t="90680" x="6623050" y="5245100"/>
          <p14:tracePt t="90688" x="6638925" y="5237163"/>
          <p14:tracePt t="90696" x="6654800" y="5237163"/>
          <p14:tracePt t="90704" x="6670675" y="5237163"/>
          <p14:tracePt t="90712" x="6686550" y="5229225"/>
          <p14:tracePt t="90720" x="6694488" y="5229225"/>
          <p14:tracePt t="90728" x="6716713" y="5222875"/>
          <p14:tracePt t="90736" x="6740525" y="5222875"/>
          <p14:tracePt t="90744" x="6756400" y="5214938"/>
          <p14:tracePt t="90752" x="6788150" y="5214938"/>
          <p14:tracePt t="90760" x="6827838" y="5214938"/>
          <p14:tracePt t="90768" x="6875463" y="5207000"/>
          <p14:tracePt t="90776" x="6937375" y="5207000"/>
          <p14:tracePt t="90784" x="7016750" y="5207000"/>
          <p14:tracePt t="90793" x="7126288" y="5207000"/>
          <p14:tracePt t="90800" x="7235825" y="5207000"/>
          <p14:tracePt t="90808" x="7346950" y="5207000"/>
          <p14:tracePt t="90817" x="7456488" y="5214938"/>
          <p14:tracePt t="90825" x="7567613" y="5214938"/>
          <p14:tracePt t="90834" x="7669213" y="5222875"/>
          <p14:tracePt t="90841" x="7762875" y="5222875"/>
          <p14:tracePt t="90849" x="7810500" y="5229225"/>
          <p14:tracePt t="90856" x="7874000" y="5229225"/>
          <p14:tracePt t="90864" x="7897813" y="5245100"/>
          <p14:tracePt t="90872" x="7927975" y="5245100"/>
          <p14:tracePt t="90881" x="7943850" y="5245100"/>
          <p14:tracePt t="90888" x="7967663" y="5245100"/>
          <p14:tracePt t="90896" x="7975600" y="5245100"/>
          <p14:tracePt t="90912" x="7983538" y="5245100"/>
          <p14:tracePt t="90936" x="7999413" y="5245100"/>
          <p14:tracePt t="90944" x="8007350" y="5245100"/>
          <p14:tracePt t="90952" x="8015288" y="5245100"/>
          <p14:tracePt t="90960" x="8031163" y="5245100"/>
          <p14:tracePt t="90968" x="8054975" y="5245100"/>
          <p14:tracePt t="90976" x="8094663" y="5237163"/>
          <p14:tracePt t="90985" x="8124825" y="5237163"/>
          <p14:tracePt t="90992" x="8156575" y="5237163"/>
          <p14:tracePt t="91000" x="8235950" y="5237163"/>
          <p14:tracePt t="91008" x="8281988" y="5245100"/>
          <p14:tracePt t="91016" x="8353425" y="5253038"/>
          <p14:tracePt t="91024" x="8416925" y="5260975"/>
          <p14:tracePt t="91034" x="8470900" y="5276850"/>
          <p14:tracePt t="91040" x="8502650" y="5292725"/>
          <p14:tracePt t="91049" x="8558213" y="5308600"/>
          <p14:tracePt t="91056" x="8582025" y="5316538"/>
          <p14:tracePt t="91067" x="8597900" y="5316538"/>
          <p14:tracePt t="91076" x="8613775" y="5324475"/>
          <p14:tracePt t="91085" x="8636000" y="5324475"/>
          <p14:tracePt t="91100" x="8667750" y="5332413"/>
          <p14:tracePt t="91108" x="8683625" y="5332413"/>
          <p14:tracePt t="91113" x="8715375" y="5340350"/>
          <p14:tracePt t="91121" x="8747125" y="5340350"/>
          <p14:tracePt t="91128" x="8770938" y="5348288"/>
          <p14:tracePt t="91151" x="8824913" y="5356225"/>
          <p14:tracePt t="91153" x="8864600" y="5364163"/>
          <p14:tracePt t="91161" x="8896350" y="5372100"/>
          <p14:tracePt t="91169" x="8936038" y="5372100"/>
          <p14:tracePt t="91177" x="8990013" y="5387975"/>
          <p14:tracePt t="91186" x="9045575" y="5395913"/>
          <p14:tracePt t="91193" x="9124950" y="5402263"/>
          <p14:tracePt t="91204" x="9210675" y="5418138"/>
          <p14:tracePt t="91208" x="9274175" y="5426075"/>
          <p14:tracePt t="91216" x="9344025" y="5449888"/>
          <p14:tracePt t="91224" x="9375775" y="5457825"/>
          <p14:tracePt t="91232" x="9415463" y="5465763"/>
          <p14:tracePt t="91240" x="9431338" y="5465763"/>
          <p14:tracePt t="91248" x="9447213" y="5473700"/>
          <p14:tracePt t="91257" x="9455150" y="5473700"/>
          <p14:tracePt t="91418" x="9447213" y="5473700"/>
          <p14:tracePt t="91425" x="9439275" y="5465763"/>
          <p14:tracePt t="91433" x="9431338" y="5465763"/>
          <p14:tracePt t="91440" x="9423400" y="5465763"/>
          <p14:tracePt t="91456" x="9415463" y="5465763"/>
          <p14:tracePt t="91466" x="9399588" y="5465763"/>
          <p14:tracePt t="91472" x="9383713" y="5465763"/>
          <p14:tracePt t="91481" x="9367838" y="5465763"/>
          <p14:tracePt t="91488" x="9351963" y="5465763"/>
          <p14:tracePt t="91496" x="9336088" y="5465763"/>
          <p14:tracePt t="91504" x="9328150" y="5465763"/>
          <p14:tracePt t="91512" x="9320213" y="5465763"/>
          <p14:tracePt t="91520" x="9313863" y="5465763"/>
          <p14:tracePt t="91528" x="9305925" y="5465763"/>
          <p14:tracePt t="91545" x="9297988" y="5465763"/>
          <p14:tracePt t="91560" x="9290050" y="5465763"/>
          <p14:tracePt t="91753" x="9290050" y="5457825"/>
          <p14:tracePt t="91762" x="9282113" y="5449888"/>
          <p14:tracePt t="91769" x="9266238" y="5434013"/>
          <p14:tracePt t="91778" x="9266238" y="5426075"/>
          <p14:tracePt t="91800" x="9266238" y="5418138"/>
          <p14:tracePt t="91824" x="9258300" y="5418138"/>
          <p14:tracePt t="92563" x="9282113" y="5418138"/>
          <p14:tracePt t="92569" x="9313863" y="5418138"/>
          <p14:tracePt t="92577" x="9336088" y="5410200"/>
          <p14:tracePt t="92586" x="9383713" y="5410200"/>
          <p14:tracePt t="92593" x="9423400" y="5395913"/>
          <p14:tracePt t="92601" x="9447213" y="5395913"/>
          <p14:tracePt t="92608" x="9463088" y="5387975"/>
          <p14:tracePt t="92616" x="9493250" y="5380038"/>
          <p14:tracePt t="92624" x="9509125" y="5380038"/>
          <p14:tracePt t="92640" x="9517063" y="5380038"/>
          <p14:tracePt t="92648" x="9525000" y="5380038"/>
          <p14:tracePt t="92664" x="9525000" y="5372100"/>
          <p14:tracePt t="92672" x="9532938" y="5372100"/>
          <p14:tracePt t="92689" x="9540875" y="5372100"/>
          <p14:tracePt t="92696" x="9548813" y="5372100"/>
          <p14:tracePt t="92704" x="9572625" y="5372100"/>
          <p14:tracePt t="92712" x="9596438" y="5364163"/>
          <p14:tracePt t="92720" x="9628188" y="5364163"/>
          <p14:tracePt t="92728" x="9705975" y="5364163"/>
          <p14:tracePt t="92737" x="9801225" y="5364163"/>
          <p14:tracePt t="92744" x="9910763" y="5380038"/>
          <p14:tracePt t="92752" x="10006013" y="5402263"/>
          <p14:tracePt t="92760" x="10123488" y="5426075"/>
          <p14:tracePt t="92769" x="10233025" y="5441950"/>
          <p14:tracePt t="92776" x="10328275" y="5465763"/>
          <p14:tracePt t="92786" x="10398125" y="5473700"/>
          <p14:tracePt t="92792" x="10445750" y="5481638"/>
          <p14:tracePt t="92801" x="10469563" y="5481638"/>
          <p14:tracePt t="92808" x="10477500" y="5481638"/>
          <p14:tracePt t="92818" x="10485438" y="5481638"/>
          <p14:tracePt t="92986" x="10477500" y="5481638"/>
          <p14:tracePt t="93003" x="10469563" y="5481638"/>
          <p14:tracePt t="93036" x="10461625" y="5481638"/>
          <p14:tracePt t="93040" x="10453688" y="5489575"/>
          <p14:tracePt t="93048" x="10445750" y="5489575"/>
          <p14:tracePt t="93056" x="10437813" y="5489575"/>
          <p14:tracePt t="93065" x="10429875" y="5489575"/>
          <p14:tracePt t="93080" x="10414000" y="5489575"/>
          <p14:tracePt t="93088" x="10406063" y="5489575"/>
          <p14:tracePt t="93096" x="10398125" y="5489575"/>
          <p14:tracePt t="93104" x="10382250" y="5489575"/>
          <p14:tracePt t="93113" x="10374313" y="5489575"/>
          <p14:tracePt t="93129" x="10360025" y="5489575"/>
          <p14:tracePt t="93137" x="10344150" y="5489575"/>
          <p14:tracePt t="93154" x="10312400" y="5497513"/>
          <p14:tracePt t="93160" x="10296525" y="5497513"/>
          <p14:tracePt t="93169" x="10272713" y="5497513"/>
          <p14:tracePt t="93176" x="10256838" y="5497513"/>
          <p14:tracePt t="93185" x="10233025" y="5497513"/>
          <p14:tracePt t="93192" x="10217150" y="5505450"/>
          <p14:tracePt t="93202" x="10201275" y="5505450"/>
          <p14:tracePt t="93208" x="10186988" y="5505450"/>
          <p14:tracePt t="93218" x="10179050" y="5505450"/>
          <p14:tracePt t="93224" x="10171113" y="5505450"/>
          <p14:tracePt t="93232" x="10163175" y="5505450"/>
          <p14:tracePt t="93299" x="10163175" y="5513388"/>
          <p14:tracePt t="93393" x="10155238" y="5513388"/>
          <p14:tracePt t="93449" x="10147300" y="5513388"/>
          <p14:tracePt t="93481" x="10139363" y="5513388"/>
          <p14:tracePt t="93489" x="10131425" y="5513388"/>
          <p14:tracePt t="93498" x="10123488" y="5513388"/>
          <p14:tracePt t="93513" x="10115550" y="5513388"/>
          <p14:tracePt t="93521" x="10107613" y="5505450"/>
          <p14:tracePt t="93539" x="10099675" y="5505450"/>
          <p14:tracePt t="93817" x="10091738" y="5505450"/>
          <p14:tracePt t="93833" x="10083800" y="5505450"/>
          <p14:tracePt t="93841" x="10075863" y="5505450"/>
          <p14:tracePt t="93856" x="10067925" y="5505450"/>
          <p14:tracePt t="93864" x="10059988" y="5497513"/>
          <p14:tracePt t="93880" x="10052050" y="5497513"/>
          <p14:tracePt t="93888" x="10052050" y="5489575"/>
          <p14:tracePt t="93897" x="10044113" y="5489575"/>
          <p14:tracePt t="93906" x="10036175" y="5489575"/>
          <p14:tracePt t="93912" x="10036175" y="5481638"/>
          <p14:tracePt t="93936" x="10028238" y="5481638"/>
          <p14:tracePt t="94226" x="10028238" y="5473700"/>
          <p14:tracePt t="94258" x="10028238" y="5465763"/>
          <p14:tracePt t="94642" x="10020300" y="5465763"/>
          <p14:tracePt t="96338" x="10020300" y="5457825"/>
          <p14:tracePt t="96753" x="10020300" y="5449888"/>
          <p14:tracePt t="96913" x="10020300" y="5441950"/>
          <p14:tracePt t="96976" x="10028238" y="5434013"/>
          <p14:tracePt t="96984" x="10036175" y="5434013"/>
          <p14:tracePt t="96992" x="10044113" y="5434013"/>
          <p14:tracePt t="97000" x="10044113" y="5426075"/>
          <p14:tracePt t="98867" x="10052050" y="5426075"/>
          <p14:tracePt t="98914" x="10052050" y="5418138"/>
          <p14:tracePt t="99177" x="10052050" y="5410200"/>
          <p14:tracePt t="99827" x="10044113" y="5410200"/>
          <p14:tracePt t="99832" x="10036175" y="5410200"/>
          <p14:tracePt t="99840" x="10028238" y="5410200"/>
          <p14:tracePt t="99856" x="10020300" y="5410200"/>
          <p14:tracePt t="99864" x="10013950" y="5410200"/>
          <p14:tracePt t="99937" x="10006013" y="5410200"/>
          <p14:tracePt t="99985" x="9998075" y="5410200"/>
          <p14:tracePt t="103162" x="9998075" y="5402263"/>
          <p14:tracePt t="103178" x="9990138" y="5402263"/>
          <p14:tracePt t="104059" x="9982200" y="5402263"/>
          <p14:tracePt t="104064" x="9974263" y="5402263"/>
          <p14:tracePt t="104072" x="9966325" y="5402263"/>
          <p14:tracePt t="104088" x="9958388" y="5410200"/>
          <p14:tracePt t="104097" x="9942513" y="5410200"/>
          <p14:tracePt t="104112" x="9934575" y="5410200"/>
          <p14:tracePt t="104128" x="9926638" y="5410200"/>
          <p14:tracePt t="104825" x="9934575" y="5410200"/>
          <p14:tracePt t="104848" x="9942513" y="5410200"/>
          <p14:tracePt t="104888" x="9950450" y="5410200"/>
          <p14:tracePt t="106145" x="9950450" y="5402263"/>
          <p14:tracePt t="106154" x="9950450" y="5395913"/>
          <p14:tracePt t="106168" x="9950450" y="5387975"/>
          <p14:tracePt t="106241" x="9950450" y="5380038"/>
          <p14:tracePt t="106312" x="9942513" y="5380038"/>
          <p14:tracePt t="106489" x="9942513" y="5372100"/>
          <p14:tracePt t="106496" x="9950450" y="5372100"/>
          <p14:tracePt t="106520" x="9950450" y="5364163"/>
          <p14:tracePt t="106529" x="9958388" y="5364163"/>
          <p14:tracePt t="107659" x="9966325" y="5364163"/>
          <p14:tracePt t="107664" x="9974263" y="5356225"/>
          <p14:tracePt t="107672" x="9982200" y="5348288"/>
          <p14:tracePt t="107680" x="9990138" y="5348288"/>
          <p14:tracePt t="107688" x="9990138" y="5340350"/>
          <p14:tracePt t="107696" x="9998075" y="5340350"/>
          <p14:tracePt t="107752" x="9998075" y="5332413"/>
          <p14:tracePt t="108233" x="9998075" y="5340350"/>
          <p14:tracePt t="108240" x="9998075" y="5348288"/>
          <p14:tracePt t="108248" x="9998075" y="5356225"/>
          <p14:tracePt t="108256" x="9998075" y="5364163"/>
          <p14:tracePt t="108289" x="9998075" y="5372100"/>
          <p14:tracePt t="108395" x="9998075" y="5380038"/>
          <p14:tracePt t="108418" x="9998075" y="5387975"/>
          <p14:tracePt t="108425" x="9998075" y="5395913"/>
          <p14:tracePt t="108433" x="9990138" y="5395913"/>
          <p14:tracePt t="108440" x="9982200" y="5402263"/>
          <p14:tracePt t="108456" x="9974263" y="5410200"/>
          <p14:tracePt t="108661" x="9966325" y="5410200"/>
          <p14:tracePt t="108673" x="9958388" y="5410200"/>
          <p14:tracePt t="108696" x="9950450" y="5410200"/>
          <p14:tracePt t="108712" x="9942513" y="5410200"/>
          <p14:tracePt t="108736" x="9934575" y="5410200"/>
          <p14:tracePt t="109002" x="9926638" y="5410200"/>
          <p14:tracePt t="109010" x="9926638" y="5418138"/>
          <p14:tracePt t="109017" x="9918700" y="5426075"/>
          <p14:tracePt t="109026" x="9918700" y="5434013"/>
          <p14:tracePt t="109032" x="9918700" y="5441950"/>
          <p14:tracePt t="109048" x="9918700" y="5449888"/>
          <p14:tracePt t="109096" x="9918700" y="5457825"/>
          <p14:tracePt t="109745" x="9918700" y="5449888"/>
          <p14:tracePt t="109761" x="9910763" y="5449888"/>
          <p14:tracePt t="112018" x="9910763" y="5434013"/>
          <p14:tracePt t="112026" x="9918700" y="5418138"/>
          <p14:tracePt t="112033" x="9934575" y="5410200"/>
          <p14:tracePt t="112065" x="9934575" y="5402263"/>
          <p14:tracePt t="112256" x="9942513" y="5402263"/>
          <p14:tracePt t="116834" x="9950450" y="5402263"/>
          <p14:tracePt t="116841" x="9958388" y="5402263"/>
          <p14:tracePt t="116849" x="9982200" y="5402263"/>
          <p14:tracePt t="116859" x="9990138" y="5402263"/>
          <p14:tracePt t="116876" x="9998075" y="5402263"/>
          <p14:tracePt t="117057" x="10006013" y="5402263"/>
          <p14:tracePt t="117081" x="10036175" y="5356225"/>
          <p14:tracePt t="117089" x="10091738" y="5284788"/>
          <p14:tracePt t="117096" x="10139363" y="5229225"/>
          <p14:tracePt t="117104" x="10163175" y="5175250"/>
          <p14:tracePt t="117112" x="10179050" y="5151438"/>
          <p14:tracePt t="117120" x="10139363" y="5127625"/>
          <p14:tracePt t="117128" x="10028238" y="5127625"/>
          <p14:tracePt t="117137" x="9974263" y="5143500"/>
          <p14:tracePt t="117564" x="9855200" y="5183188"/>
          <p14:tracePt t="117568" x="9761538" y="5199063"/>
          <p14:tracePt t="117576" x="9737725" y="5199063"/>
          <p14:tracePt t="117584" x="9729788" y="5207000"/>
          <p14:tracePt t="117609" x="9721850" y="5207000"/>
          <p14:tracePt t="117617" x="9705975" y="5214938"/>
          <p14:tracePt t="117625" x="9682163" y="5229225"/>
          <p14:tracePt t="117632" x="9674225" y="5229225"/>
          <p14:tracePt t="117640" x="9666288" y="5237163"/>
          <p14:tracePt t="117701" x="9659938" y="5237163"/>
          <p14:tracePt t="117704" x="9652000" y="5253038"/>
          <p14:tracePt t="117712" x="9636125" y="5284788"/>
          <p14:tracePt t="117721" x="9620250" y="5292725"/>
          <p14:tracePt t="117728" x="9612313" y="5308600"/>
          <p14:tracePt t="117736" x="9604375" y="5316538"/>
          <p14:tracePt t="117744" x="9596438" y="5324475"/>
          <p14:tracePt t="117753" x="9580563" y="5340350"/>
          <p14:tracePt t="117760" x="9564688" y="5356225"/>
          <p14:tracePt t="117768" x="9540875" y="5387975"/>
          <p14:tracePt t="117776" x="9493250" y="5418138"/>
          <p14:tracePt t="117785" x="9455150" y="5434013"/>
          <p14:tracePt t="117792" x="9423400" y="5441950"/>
          <p14:tracePt t="117801" x="9391650" y="5457825"/>
          <p14:tracePt t="117808" x="9375775" y="5465763"/>
          <p14:tracePt t="117816" x="9344025" y="5489575"/>
          <p14:tracePt t="117824" x="9305925" y="5505450"/>
          <p14:tracePt t="117832" x="9250363" y="5521325"/>
          <p14:tracePt t="117840" x="9210675" y="5537200"/>
          <p14:tracePt t="117848" x="9155113" y="5568950"/>
          <p14:tracePt t="117856" x="9101138" y="5599113"/>
          <p14:tracePt t="117864" x="9029700" y="5646738"/>
          <p14:tracePt t="117872" x="8959850" y="5710238"/>
          <p14:tracePt t="117880" x="8856663" y="5764213"/>
          <p14:tracePt t="117888" x="8770938" y="5819775"/>
          <p14:tracePt t="117896" x="8651875" y="5899150"/>
          <p14:tracePt t="117904" x="8534400" y="5976938"/>
          <p14:tracePt t="117912" x="8424863" y="6032500"/>
          <p14:tracePt t="117920" x="8337550" y="6080125"/>
          <p14:tracePt t="117928" x="8297863" y="6110288"/>
          <p14:tracePt t="117936" x="8267700" y="6134100"/>
          <p14:tracePt t="117944" x="8259763" y="6142038"/>
          <p14:tracePt t="117952" x="8251825" y="6149975"/>
          <p14:tracePt t="117960" x="8251825" y="6157913"/>
          <p14:tracePt t="118114" x="8289925" y="6157913"/>
          <p14:tracePt t="118120" x="8313738" y="6157913"/>
          <p14:tracePt t="118128" x="8329613" y="6149975"/>
          <p14:tracePt t="118138" x="8353425" y="6142038"/>
          <p14:tracePt t="118144" x="8385175" y="6142038"/>
          <p14:tracePt t="118152" x="8416925" y="6134100"/>
          <p14:tracePt t="118160" x="8455025" y="6118225"/>
          <p14:tracePt t="118169" x="8478838" y="6110288"/>
          <p14:tracePt t="118176" x="8502650" y="6102350"/>
          <p14:tracePt t="118186" x="8518525" y="6094413"/>
          <p14:tracePt t="118192" x="8526463" y="6094413"/>
          <p14:tracePt t="118203" x="8542338" y="6086475"/>
          <p14:tracePt t="118209" x="8558213" y="6080125"/>
          <p14:tracePt t="118220" x="8574088" y="6080125"/>
          <p14:tracePt t="118224" x="8589963" y="6072188"/>
          <p14:tracePt t="118232" x="8605838" y="6072188"/>
          <p14:tracePt t="118240" x="8621713" y="6072188"/>
          <p14:tracePt t="118248" x="8636000" y="6064250"/>
          <p14:tracePt t="118256" x="8643938" y="6064250"/>
          <p14:tracePt t="118264" x="8651875" y="6064250"/>
          <p14:tracePt t="118280" x="8659813" y="6064250"/>
          <p14:tracePt t="118481" x="8651875" y="6064250"/>
          <p14:tracePt t="118489" x="8643938" y="6064250"/>
          <p14:tracePt t="118496" x="8636000" y="6064250"/>
          <p14:tracePt t="118561" x="8628063" y="6064250"/>
          <p14:tracePt t="118873" x="8621713" y="6072188"/>
          <p14:tracePt t="118881" x="8613775" y="6080125"/>
          <p14:tracePt t="118889" x="8605838" y="6086475"/>
          <p14:tracePt t="118898" x="8597900" y="6086475"/>
          <p14:tracePt t="118905" x="8589963" y="6086475"/>
          <p14:tracePt t="118915" x="8582025" y="6094413"/>
          <p14:tracePt t="118921" x="8582025" y="6102350"/>
          <p14:tracePt t="118930" x="8574088" y="6110288"/>
          <p14:tracePt t="118937" x="8566150" y="6110288"/>
          <p14:tracePt t="118944" x="8566150" y="6118225"/>
          <p14:tracePt t="118953" x="8558213" y="6126163"/>
          <p14:tracePt t="118961" x="8558213" y="6134100"/>
          <p14:tracePt t="118969" x="8550275" y="6134100"/>
          <p14:tracePt t="119001" x="8550275" y="6142038"/>
          <p14:tracePt t="119017" x="8542338" y="6142038"/>
          <p14:tracePt t="119025" x="8542338" y="6149975"/>
          <p14:tracePt t="119048" x="8542338" y="6157913"/>
          <p14:tracePt t="119056" x="8542338" y="6165850"/>
          <p14:tracePt t="119129" x="8542338" y="6173788"/>
          <p14:tracePt t="119905" x="8566150" y="6181725"/>
          <p14:tracePt t="119914" x="8582025" y="6181725"/>
          <p14:tracePt t="119921" x="8597900" y="6189663"/>
          <p14:tracePt t="119930" x="8613775" y="6189663"/>
          <p14:tracePt t="119937" x="8628063" y="6197600"/>
          <p14:tracePt t="119944" x="8643938" y="6197600"/>
          <p14:tracePt t="119952" x="8651875" y="6205538"/>
          <p14:tracePt t="119961" x="8659813" y="6205538"/>
          <p14:tracePt t="119968" x="8667750" y="6205538"/>
          <p14:tracePt t="119984" x="8675688" y="6205538"/>
          <p14:tracePt t="119992" x="8683625" y="6205538"/>
          <p14:tracePt t="120008" x="8691563" y="6213475"/>
          <p14:tracePt t="120329" x="8683625" y="6213475"/>
          <p14:tracePt t="120338" x="8667750" y="6213475"/>
          <p14:tracePt t="120361" x="8659813" y="6221413"/>
          <p14:tracePt t="120376" x="8651875" y="6221413"/>
          <p14:tracePt t="120385" x="8643938" y="6221413"/>
          <p14:tracePt t="120392" x="8636000" y="6221413"/>
          <p14:tracePt t="120400" x="8628063" y="6229350"/>
          <p14:tracePt t="120416" x="8621713" y="6229350"/>
          <p14:tracePt t="120472" x="8613775" y="6229350"/>
          <p14:tracePt t="120482" x="8605838" y="6229350"/>
          <p14:tracePt t="120490" x="8597900" y="6229350"/>
          <p14:tracePt t="120656" x="8589963" y="6229350"/>
          <p14:tracePt t="120665" x="8566150" y="6229350"/>
          <p14:tracePt t="120673" x="8542338" y="6221413"/>
          <p14:tracePt t="120681" x="8526463" y="6213475"/>
          <p14:tracePt t="120689" x="8510588" y="6213475"/>
          <p14:tracePt t="120696" x="8494713" y="6213475"/>
          <p14:tracePt t="120704" x="8486775" y="6205538"/>
          <p14:tracePt t="120712" x="8470900" y="6205538"/>
          <p14:tracePt t="120720" x="8455025" y="6189663"/>
          <p14:tracePt t="120728" x="8432800" y="6181725"/>
          <p14:tracePt t="120736" x="8424863" y="6173788"/>
          <p14:tracePt t="120744" x="8393113" y="6165850"/>
          <p14:tracePt t="120752" x="8337550" y="6142038"/>
          <p14:tracePt t="120760" x="8281988" y="6110288"/>
          <p14:tracePt t="120768" x="8235950" y="6102350"/>
          <p14:tracePt t="120776" x="8180388" y="6080125"/>
          <p14:tracePt t="120784" x="8124825" y="6056313"/>
          <p14:tracePt t="120792" x="8078788" y="6048375"/>
          <p14:tracePt t="120800" x="8062913" y="6040438"/>
          <p14:tracePt t="120808" x="8047038" y="6040438"/>
          <p14:tracePt t="120816" x="8039100" y="6040438"/>
          <p14:tracePt t="121048" x="8039100" y="6056313"/>
          <p14:tracePt t="121056" x="8039100" y="6072188"/>
          <p14:tracePt t="121064" x="8039100" y="6080125"/>
          <p14:tracePt t="121072" x="8039100" y="6086475"/>
          <p14:tracePt t="121080" x="8039100" y="6094413"/>
          <p14:tracePt t="121089" x="8039100" y="6102350"/>
          <p14:tracePt t="121096" x="8039100" y="6110288"/>
          <p14:tracePt t="121105" x="8039100" y="6118225"/>
          <p14:tracePt t="121112" x="8039100" y="6126163"/>
          <p14:tracePt t="121128" x="8039100" y="6134100"/>
          <p14:tracePt t="121144" x="8039100" y="6142038"/>
          <p14:tracePt t="121152" x="8047038" y="6142038"/>
          <p14:tracePt t="121201" x="8047038" y="6149975"/>
          <p14:tracePt t="121233" x="8047038" y="6157913"/>
          <p14:tracePt t="121248" x="8047038" y="6165850"/>
          <p14:tracePt t="121264" x="8047038" y="6173788"/>
          <p14:tracePt t="127057" x="8094663" y="6181725"/>
          <p14:tracePt t="127066" x="8108950" y="6181725"/>
          <p14:tracePt t="127072" x="8124825" y="6181725"/>
          <p14:tracePt t="127081" x="8132763" y="6189663"/>
          <p14:tracePt t="127162" x="8212138" y="6221413"/>
          <p14:tracePt t="127169" x="8297863" y="6267450"/>
          <p14:tracePt t="127177" x="8369300" y="6291263"/>
          <p14:tracePt t="127185" x="8401050" y="6299200"/>
          <p14:tracePt t="127193" x="8432800" y="6307138"/>
          <p14:tracePt t="127200" x="8447088" y="6315075"/>
          <p14:tracePt t="127208" x="8470900" y="6315075"/>
          <p14:tracePt t="127216" x="8494713" y="6323013"/>
          <p14:tracePt t="127224" x="8510588" y="6323013"/>
          <p14:tracePt t="127232" x="8550275" y="6323013"/>
          <p14:tracePt t="127240" x="8582025" y="6323013"/>
          <p14:tracePt t="127248" x="8667750" y="6299200"/>
          <p14:tracePt t="127256" x="8747125" y="6291263"/>
          <p14:tracePt t="127266" x="8824913" y="6275388"/>
          <p14:tracePt t="127272" x="8904288" y="6275388"/>
          <p14:tracePt t="127281" x="9021763" y="6267450"/>
          <p14:tracePt t="127288" x="9234488" y="6267450"/>
          <p14:tracePt t="127297" x="9532938" y="6253163"/>
          <p14:tracePt t="127304" x="9785350" y="6253163"/>
          <p14:tracePt t="127314" x="10075863" y="6253163"/>
          <p14:tracePt t="127320" x="10406063" y="6259513"/>
          <p14:tracePt t="127328" x="10728325" y="6259513"/>
          <p14:tracePt t="127336" x="11060113" y="6275388"/>
          <p14:tracePt t="127344" x="11342688" y="6275388"/>
          <p14:tracePt t="127353" x="11515725" y="6275388"/>
          <p14:tracePt t="127361" x="11657013" y="6275388"/>
          <p14:tracePt t="127369" x="11752263" y="6275388"/>
          <p14:tracePt t="127378" x="11830050" y="6275388"/>
          <p14:tracePt t="127385" x="11885613" y="6253163"/>
          <p14:tracePt t="127395" x="11925300" y="6245225"/>
          <p14:tracePt t="127400" x="11939588" y="6237288"/>
          <p14:tracePt t="127408" x="11947525" y="6229350"/>
          <p14:tracePt t="127682" x="11939588" y="6221413"/>
          <p14:tracePt t="127689" x="11931650" y="6221413"/>
          <p14:tracePt t="127709" x="11931650" y="6213475"/>
          <p14:tracePt t="127714" x="11925300" y="6213475"/>
          <p14:tracePt t="127728" x="11917363" y="6213475"/>
          <p14:tracePt t="127737" x="11909425" y="6213475"/>
          <p14:tracePt t="127771" x="11909425" y="6205538"/>
          <p14:tracePt t="127842" x="11901488" y="6205538"/>
          <p14:tracePt t="127907" x="11901488" y="6173788"/>
          <p14:tracePt t="127913" x="11909425" y="6126163"/>
          <p14:tracePt t="127924" x="11955463" y="6056313"/>
          <p14:tracePt t="127929" x="12026900" y="5921375"/>
          <p14:tracePt t="127939" x="12104688" y="5795963"/>
          <p14:tracePt t="127944" x="12168188" y="56626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自動的に生成された説明">
            <a:extLst>
              <a:ext uri="{FF2B5EF4-FFF2-40B4-BE49-F238E27FC236}">
                <a16:creationId xmlns:a16="http://schemas.microsoft.com/office/drawing/2014/main" id="{CE4FBEB3-A9C9-4B6F-88D0-BE44246C2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21" y="272061"/>
            <a:ext cx="3459025" cy="3107718"/>
          </a:xfrm>
          <a:prstGeom prst="rect">
            <a:avLst/>
          </a:prstGeom>
        </p:spPr>
      </p:pic>
      <p:sp>
        <p:nvSpPr>
          <p:cNvPr id="4" name="テキスト ボックス 3"/>
          <p:cNvSpPr txBox="1"/>
          <p:nvPr/>
        </p:nvSpPr>
        <p:spPr>
          <a:xfrm>
            <a:off x="4223793" y="470675"/>
            <a:ext cx="6070611" cy="584775"/>
          </a:xfrm>
          <a:prstGeom prst="rect">
            <a:avLst/>
          </a:prstGeom>
          <a:noFill/>
        </p:spPr>
        <p:txBody>
          <a:bodyPr wrap="square" rtlCol="0">
            <a:spAutoFit/>
          </a:bodyPr>
          <a:lstStyle/>
          <a:p>
            <a:pPr fontAlgn="auto">
              <a:spcBef>
                <a:spcPts val="0"/>
              </a:spcBef>
              <a:spcAft>
                <a:spcPts val="0"/>
              </a:spcAft>
            </a:pPr>
            <a:r>
              <a:rPr kumimoji="0" lang="ja-JP" altLang="en-US" sz="3200" dirty="0">
                <a:solidFill>
                  <a:prstClr val="black"/>
                </a:solidFill>
                <a:latin typeface="メイリオ" panose="020B0604030504040204" pitchFamily="50" charset="-128"/>
                <a:ea typeface="メイリオ" panose="020B0604030504040204" pitchFamily="50" charset="-128"/>
              </a:rPr>
              <a:t>これまで</a:t>
            </a:r>
            <a:r>
              <a:rPr kumimoji="0" lang="en-US" sz="3200" dirty="0">
                <a:solidFill>
                  <a:prstClr val="black"/>
                </a:solidFill>
                <a:latin typeface="メイリオ" panose="020B0604030504040204" pitchFamily="50" charset="-128"/>
                <a:ea typeface="メイリオ" panose="020B0604030504040204" pitchFamily="50" charset="-128"/>
              </a:rPr>
              <a:t>…</a:t>
            </a:r>
            <a:endParaRPr kumimoji="0" lang="en-US" sz="4400" dirty="0">
              <a:solidFill>
                <a:prstClr val="black"/>
              </a:solidFill>
              <a:latin typeface="メイリオ" panose="020B0604030504040204" pitchFamily="50" charset="-128"/>
              <a:ea typeface="メイリオ" panose="020B0604030504040204" pitchFamily="50" charset="-128"/>
            </a:endParaRPr>
          </a:p>
        </p:txBody>
      </p:sp>
      <p:grpSp>
        <p:nvGrpSpPr>
          <p:cNvPr id="7" name="Group 4"/>
          <p:cNvGrpSpPr>
            <a:grpSpLocks/>
          </p:cNvGrpSpPr>
          <p:nvPr/>
        </p:nvGrpSpPr>
        <p:grpSpPr bwMode="auto">
          <a:xfrm>
            <a:off x="5622072" y="2156044"/>
            <a:ext cx="3798888" cy="4114800"/>
            <a:chOff x="818" y="1250"/>
            <a:chExt cx="1763" cy="2032"/>
          </a:xfrm>
        </p:grpSpPr>
        <p:sp>
          <p:nvSpPr>
            <p:cNvPr id="8" name="Freeform 5"/>
            <p:cNvSpPr>
              <a:spLocks/>
            </p:cNvSpPr>
            <p:nvPr/>
          </p:nvSpPr>
          <p:spPr bwMode="auto">
            <a:xfrm>
              <a:off x="2022" y="1250"/>
              <a:ext cx="559" cy="555"/>
            </a:xfrm>
            <a:custGeom>
              <a:avLst/>
              <a:gdLst>
                <a:gd name="T0" fmla="*/ 171 w 559"/>
                <a:gd name="T1" fmla="*/ 9 h 555"/>
                <a:gd name="T2" fmla="*/ 195 w 559"/>
                <a:gd name="T3" fmla="*/ 7 h 555"/>
                <a:gd name="T4" fmla="*/ 303 w 559"/>
                <a:gd name="T5" fmla="*/ 136 h 555"/>
                <a:gd name="T6" fmla="*/ 355 w 559"/>
                <a:gd name="T7" fmla="*/ 167 h 555"/>
                <a:gd name="T8" fmla="*/ 388 w 559"/>
                <a:gd name="T9" fmla="*/ 185 h 555"/>
                <a:gd name="T10" fmla="*/ 421 w 559"/>
                <a:gd name="T11" fmla="*/ 187 h 555"/>
                <a:gd name="T12" fmla="*/ 454 w 559"/>
                <a:gd name="T13" fmla="*/ 195 h 555"/>
                <a:gd name="T14" fmla="*/ 513 w 559"/>
                <a:gd name="T15" fmla="*/ 136 h 555"/>
                <a:gd name="T16" fmla="*/ 511 w 559"/>
                <a:gd name="T17" fmla="*/ 174 h 555"/>
                <a:gd name="T18" fmla="*/ 493 w 559"/>
                <a:gd name="T19" fmla="*/ 204 h 555"/>
                <a:gd name="T20" fmla="*/ 507 w 559"/>
                <a:gd name="T21" fmla="*/ 239 h 555"/>
                <a:gd name="T22" fmla="*/ 522 w 559"/>
                <a:gd name="T23" fmla="*/ 270 h 555"/>
                <a:gd name="T24" fmla="*/ 548 w 559"/>
                <a:gd name="T25" fmla="*/ 242 h 555"/>
                <a:gd name="T26" fmla="*/ 555 w 559"/>
                <a:gd name="T27" fmla="*/ 283 h 555"/>
                <a:gd name="T28" fmla="*/ 478 w 559"/>
                <a:gd name="T29" fmla="*/ 323 h 555"/>
                <a:gd name="T30" fmla="*/ 419 w 559"/>
                <a:gd name="T31" fmla="*/ 332 h 555"/>
                <a:gd name="T32" fmla="*/ 399 w 559"/>
                <a:gd name="T33" fmla="*/ 347 h 555"/>
                <a:gd name="T34" fmla="*/ 368 w 559"/>
                <a:gd name="T35" fmla="*/ 397 h 555"/>
                <a:gd name="T36" fmla="*/ 342 w 559"/>
                <a:gd name="T37" fmla="*/ 430 h 555"/>
                <a:gd name="T38" fmla="*/ 342 w 559"/>
                <a:gd name="T39" fmla="*/ 461 h 555"/>
                <a:gd name="T40" fmla="*/ 270 w 559"/>
                <a:gd name="T41" fmla="*/ 432 h 555"/>
                <a:gd name="T42" fmla="*/ 230 w 559"/>
                <a:gd name="T43" fmla="*/ 404 h 555"/>
                <a:gd name="T44" fmla="*/ 191 w 559"/>
                <a:gd name="T45" fmla="*/ 391 h 555"/>
                <a:gd name="T46" fmla="*/ 160 w 559"/>
                <a:gd name="T47" fmla="*/ 413 h 555"/>
                <a:gd name="T48" fmla="*/ 123 w 559"/>
                <a:gd name="T49" fmla="*/ 441 h 555"/>
                <a:gd name="T50" fmla="*/ 53 w 559"/>
                <a:gd name="T51" fmla="*/ 415 h 555"/>
                <a:gd name="T52" fmla="*/ 66 w 559"/>
                <a:gd name="T53" fmla="*/ 461 h 555"/>
                <a:gd name="T54" fmla="*/ 99 w 559"/>
                <a:gd name="T55" fmla="*/ 461 h 555"/>
                <a:gd name="T56" fmla="*/ 132 w 559"/>
                <a:gd name="T57" fmla="*/ 479 h 555"/>
                <a:gd name="T58" fmla="*/ 127 w 559"/>
                <a:gd name="T59" fmla="*/ 511 h 555"/>
                <a:gd name="T60" fmla="*/ 94 w 559"/>
                <a:gd name="T61" fmla="*/ 507 h 555"/>
                <a:gd name="T62" fmla="*/ 35 w 559"/>
                <a:gd name="T63" fmla="*/ 553 h 555"/>
                <a:gd name="T64" fmla="*/ 40 w 559"/>
                <a:gd name="T65" fmla="*/ 516 h 555"/>
                <a:gd name="T66" fmla="*/ 22 w 559"/>
                <a:gd name="T67" fmla="*/ 463 h 555"/>
                <a:gd name="T68" fmla="*/ 13 w 559"/>
                <a:gd name="T69" fmla="*/ 432 h 555"/>
                <a:gd name="T70" fmla="*/ 13 w 559"/>
                <a:gd name="T71" fmla="*/ 404 h 555"/>
                <a:gd name="T72" fmla="*/ 40 w 559"/>
                <a:gd name="T73" fmla="*/ 375 h 555"/>
                <a:gd name="T74" fmla="*/ 50 w 559"/>
                <a:gd name="T75" fmla="*/ 338 h 555"/>
                <a:gd name="T76" fmla="*/ 53 w 559"/>
                <a:gd name="T77" fmla="*/ 292 h 555"/>
                <a:gd name="T78" fmla="*/ 75 w 559"/>
                <a:gd name="T79" fmla="*/ 310 h 555"/>
                <a:gd name="T80" fmla="*/ 134 w 559"/>
                <a:gd name="T81" fmla="*/ 323 h 555"/>
                <a:gd name="T82" fmla="*/ 151 w 559"/>
                <a:gd name="T83" fmla="*/ 303 h 555"/>
                <a:gd name="T84" fmla="*/ 151 w 559"/>
                <a:gd name="T85" fmla="*/ 261 h 555"/>
                <a:gd name="T86" fmla="*/ 171 w 559"/>
                <a:gd name="T87" fmla="*/ 215 h 555"/>
                <a:gd name="T88" fmla="*/ 175 w 559"/>
                <a:gd name="T89" fmla="*/ 147 h 555"/>
                <a:gd name="T90" fmla="*/ 162 w 559"/>
                <a:gd name="T91" fmla="*/ 77 h 5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9"/>
                <a:gd name="T139" fmla="*/ 0 h 555"/>
                <a:gd name="T140" fmla="*/ 559 w 559"/>
                <a:gd name="T141" fmla="*/ 555 h 5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9" h="555">
                  <a:moveTo>
                    <a:pt x="158" y="16"/>
                  </a:moveTo>
                  <a:lnTo>
                    <a:pt x="160" y="9"/>
                  </a:lnTo>
                  <a:lnTo>
                    <a:pt x="171" y="9"/>
                  </a:lnTo>
                  <a:lnTo>
                    <a:pt x="182" y="0"/>
                  </a:lnTo>
                  <a:lnTo>
                    <a:pt x="186" y="7"/>
                  </a:lnTo>
                  <a:lnTo>
                    <a:pt x="195" y="7"/>
                  </a:lnTo>
                  <a:lnTo>
                    <a:pt x="204" y="24"/>
                  </a:lnTo>
                  <a:lnTo>
                    <a:pt x="219" y="31"/>
                  </a:lnTo>
                  <a:lnTo>
                    <a:pt x="303" y="136"/>
                  </a:lnTo>
                  <a:lnTo>
                    <a:pt x="331" y="165"/>
                  </a:lnTo>
                  <a:lnTo>
                    <a:pt x="340" y="169"/>
                  </a:lnTo>
                  <a:lnTo>
                    <a:pt x="355" y="167"/>
                  </a:lnTo>
                  <a:lnTo>
                    <a:pt x="364" y="167"/>
                  </a:lnTo>
                  <a:lnTo>
                    <a:pt x="377" y="169"/>
                  </a:lnTo>
                  <a:lnTo>
                    <a:pt x="388" y="185"/>
                  </a:lnTo>
                  <a:lnTo>
                    <a:pt x="395" y="191"/>
                  </a:lnTo>
                  <a:lnTo>
                    <a:pt x="406" y="191"/>
                  </a:lnTo>
                  <a:lnTo>
                    <a:pt x="421" y="187"/>
                  </a:lnTo>
                  <a:lnTo>
                    <a:pt x="432" y="185"/>
                  </a:lnTo>
                  <a:lnTo>
                    <a:pt x="445" y="195"/>
                  </a:lnTo>
                  <a:lnTo>
                    <a:pt x="454" y="195"/>
                  </a:lnTo>
                  <a:lnTo>
                    <a:pt x="478" y="185"/>
                  </a:lnTo>
                  <a:lnTo>
                    <a:pt x="498" y="163"/>
                  </a:lnTo>
                  <a:lnTo>
                    <a:pt x="513" y="136"/>
                  </a:lnTo>
                  <a:lnTo>
                    <a:pt x="522" y="132"/>
                  </a:lnTo>
                  <a:lnTo>
                    <a:pt x="524" y="147"/>
                  </a:lnTo>
                  <a:lnTo>
                    <a:pt x="511" y="174"/>
                  </a:lnTo>
                  <a:lnTo>
                    <a:pt x="493" y="182"/>
                  </a:lnTo>
                  <a:lnTo>
                    <a:pt x="491" y="187"/>
                  </a:lnTo>
                  <a:lnTo>
                    <a:pt x="493" y="204"/>
                  </a:lnTo>
                  <a:lnTo>
                    <a:pt x="491" y="220"/>
                  </a:lnTo>
                  <a:lnTo>
                    <a:pt x="498" y="231"/>
                  </a:lnTo>
                  <a:lnTo>
                    <a:pt x="507" y="239"/>
                  </a:lnTo>
                  <a:lnTo>
                    <a:pt x="513" y="244"/>
                  </a:lnTo>
                  <a:lnTo>
                    <a:pt x="515" y="261"/>
                  </a:lnTo>
                  <a:lnTo>
                    <a:pt x="522" y="270"/>
                  </a:lnTo>
                  <a:lnTo>
                    <a:pt x="526" y="272"/>
                  </a:lnTo>
                  <a:lnTo>
                    <a:pt x="535" y="270"/>
                  </a:lnTo>
                  <a:lnTo>
                    <a:pt x="548" y="242"/>
                  </a:lnTo>
                  <a:lnTo>
                    <a:pt x="559" y="257"/>
                  </a:lnTo>
                  <a:lnTo>
                    <a:pt x="559" y="272"/>
                  </a:lnTo>
                  <a:lnTo>
                    <a:pt x="555" y="283"/>
                  </a:lnTo>
                  <a:lnTo>
                    <a:pt x="539" y="290"/>
                  </a:lnTo>
                  <a:lnTo>
                    <a:pt x="500" y="301"/>
                  </a:lnTo>
                  <a:lnTo>
                    <a:pt x="478" y="323"/>
                  </a:lnTo>
                  <a:lnTo>
                    <a:pt x="454" y="332"/>
                  </a:lnTo>
                  <a:lnTo>
                    <a:pt x="436" y="338"/>
                  </a:lnTo>
                  <a:lnTo>
                    <a:pt x="419" y="332"/>
                  </a:lnTo>
                  <a:lnTo>
                    <a:pt x="410" y="332"/>
                  </a:lnTo>
                  <a:lnTo>
                    <a:pt x="406" y="340"/>
                  </a:lnTo>
                  <a:lnTo>
                    <a:pt x="399" y="347"/>
                  </a:lnTo>
                  <a:lnTo>
                    <a:pt x="395" y="356"/>
                  </a:lnTo>
                  <a:lnTo>
                    <a:pt x="388" y="356"/>
                  </a:lnTo>
                  <a:lnTo>
                    <a:pt x="368" y="397"/>
                  </a:lnTo>
                  <a:lnTo>
                    <a:pt x="360" y="411"/>
                  </a:lnTo>
                  <a:lnTo>
                    <a:pt x="351" y="417"/>
                  </a:lnTo>
                  <a:lnTo>
                    <a:pt x="342" y="430"/>
                  </a:lnTo>
                  <a:lnTo>
                    <a:pt x="344" y="450"/>
                  </a:lnTo>
                  <a:lnTo>
                    <a:pt x="347" y="452"/>
                  </a:lnTo>
                  <a:lnTo>
                    <a:pt x="342" y="461"/>
                  </a:lnTo>
                  <a:lnTo>
                    <a:pt x="331" y="465"/>
                  </a:lnTo>
                  <a:lnTo>
                    <a:pt x="281" y="437"/>
                  </a:lnTo>
                  <a:lnTo>
                    <a:pt x="270" y="432"/>
                  </a:lnTo>
                  <a:lnTo>
                    <a:pt x="250" y="422"/>
                  </a:lnTo>
                  <a:lnTo>
                    <a:pt x="237" y="411"/>
                  </a:lnTo>
                  <a:lnTo>
                    <a:pt x="230" y="404"/>
                  </a:lnTo>
                  <a:lnTo>
                    <a:pt x="215" y="395"/>
                  </a:lnTo>
                  <a:lnTo>
                    <a:pt x="200" y="395"/>
                  </a:lnTo>
                  <a:lnTo>
                    <a:pt x="191" y="391"/>
                  </a:lnTo>
                  <a:lnTo>
                    <a:pt x="180" y="391"/>
                  </a:lnTo>
                  <a:lnTo>
                    <a:pt x="171" y="402"/>
                  </a:lnTo>
                  <a:lnTo>
                    <a:pt x="160" y="413"/>
                  </a:lnTo>
                  <a:lnTo>
                    <a:pt x="138" y="417"/>
                  </a:lnTo>
                  <a:lnTo>
                    <a:pt x="134" y="430"/>
                  </a:lnTo>
                  <a:lnTo>
                    <a:pt x="123" y="441"/>
                  </a:lnTo>
                  <a:lnTo>
                    <a:pt x="99" y="413"/>
                  </a:lnTo>
                  <a:lnTo>
                    <a:pt x="66" y="413"/>
                  </a:lnTo>
                  <a:lnTo>
                    <a:pt x="53" y="415"/>
                  </a:lnTo>
                  <a:lnTo>
                    <a:pt x="50" y="430"/>
                  </a:lnTo>
                  <a:lnTo>
                    <a:pt x="57" y="454"/>
                  </a:lnTo>
                  <a:lnTo>
                    <a:pt x="66" y="461"/>
                  </a:lnTo>
                  <a:lnTo>
                    <a:pt x="72" y="461"/>
                  </a:lnTo>
                  <a:lnTo>
                    <a:pt x="79" y="457"/>
                  </a:lnTo>
                  <a:lnTo>
                    <a:pt x="99" y="461"/>
                  </a:lnTo>
                  <a:lnTo>
                    <a:pt x="112" y="476"/>
                  </a:lnTo>
                  <a:lnTo>
                    <a:pt x="121" y="479"/>
                  </a:lnTo>
                  <a:lnTo>
                    <a:pt x="132" y="479"/>
                  </a:lnTo>
                  <a:lnTo>
                    <a:pt x="138" y="492"/>
                  </a:lnTo>
                  <a:lnTo>
                    <a:pt x="138" y="509"/>
                  </a:lnTo>
                  <a:lnTo>
                    <a:pt x="127" y="511"/>
                  </a:lnTo>
                  <a:lnTo>
                    <a:pt x="118" y="507"/>
                  </a:lnTo>
                  <a:lnTo>
                    <a:pt x="101" y="505"/>
                  </a:lnTo>
                  <a:lnTo>
                    <a:pt x="94" y="507"/>
                  </a:lnTo>
                  <a:lnTo>
                    <a:pt x="83" y="516"/>
                  </a:lnTo>
                  <a:lnTo>
                    <a:pt x="46" y="555"/>
                  </a:lnTo>
                  <a:lnTo>
                    <a:pt x="35" y="553"/>
                  </a:lnTo>
                  <a:lnTo>
                    <a:pt x="22" y="531"/>
                  </a:lnTo>
                  <a:lnTo>
                    <a:pt x="22" y="525"/>
                  </a:lnTo>
                  <a:lnTo>
                    <a:pt x="40" y="516"/>
                  </a:lnTo>
                  <a:lnTo>
                    <a:pt x="46" y="501"/>
                  </a:lnTo>
                  <a:lnTo>
                    <a:pt x="40" y="483"/>
                  </a:lnTo>
                  <a:lnTo>
                    <a:pt x="22" y="463"/>
                  </a:lnTo>
                  <a:lnTo>
                    <a:pt x="7" y="450"/>
                  </a:lnTo>
                  <a:lnTo>
                    <a:pt x="0" y="435"/>
                  </a:lnTo>
                  <a:lnTo>
                    <a:pt x="13" y="432"/>
                  </a:lnTo>
                  <a:lnTo>
                    <a:pt x="18" y="419"/>
                  </a:lnTo>
                  <a:lnTo>
                    <a:pt x="18" y="411"/>
                  </a:lnTo>
                  <a:lnTo>
                    <a:pt x="13" y="404"/>
                  </a:lnTo>
                  <a:lnTo>
                    <a:pt x="13" y="393"/>
                  </a:lnTo>
                  <a:lnTo>
                    <a:pt x="26" y="382"/>
                  </a:lnTo>
                  <a:lnTo>
                    <a:pt x="40" y="375"/>
                  </a:lnTo>
                  <a:lnTo>
                    <a:pt x="46" y="371"/>
                  </a:lnTo>
                  <a:lnTo>
                    <a:pt x="50" y="356"/>
                  </a:lnTo>
                  <a:lnTo>
                    <a:pt x="50" y="338"/>
                  </a:lnTo>
                  <a:lnTo>
                    <a:pt x="44" y="325"/>
                  </a:lnTo>
                  <a:lnTo>
                    <a:pt x="44" y="316"/>
                  </a:lnTo>
                  <a:lnTo>
                    <a:pt x="53" y="292"/>
                  </a:lnTo>
                  <a:lnTo>
                    <a:pt x="59" y="290"/>
                  </a:lnTo>
                  <a:lnTo>
                    <a:pt x="68" y="294"/>
                  </a:lnTo>
                  <a:lnTo>
                    <a:pt x="75" y="310"/>
                  </a:lnTo>
                  <a:lnTo>
                    <a:pt x="105" y="321"/>
                  </a:lnTo>
                  <a:lnTo>
                    <a:pt x="127" y="318"/>
                  </a:lnTo>
                  <a:lnTo>
                    <a:pt x="134" y="323"/>
                  </a:lnTo>
                  <a:lnTo>
                    <a:pt x="138" y="318"/>
                  </a:lnTo>
                  <a:lnTo>
                    <a:pt x="151" y="323"/>
                  </a:lnTo>
                  <a:lnTo>
                    <a:pt x="151" y="303"/>
                  </a:lnTo>
                  <a:lnTo>
                    <a:pt x="154" y="285"/>
                  </a:lnTo>
                  <a:lnTo>
                    <a:pt x="154" y="270"/>
                  </a:lnTo>
                  <a:lnTo>
                    <a:pt x="151" y="261"/>
                  </a:lnTo>
                  <a:lnTo>
                    <a:pt x="149" y="250"/>
                  </a:lnTo>
                  <a:lnTo>
                    <a:pt x="154" y="235"/>
                  </a:lnTo>
                  <a:lnTo>
                    <a:pt x="171" y="215"/>
                  </a:lnTo>
                  <a:lnTo>
                    <a:pt x="167" y="187"/>
                  </a:lnTo>
                  <a:lnTo>
                    <a:pt x="173" y="169"/>
                  </a:lnTo>
                  <a:lnTo>
                    <a:pt x="175" y="147"/>
                  </a:lnTo>
                  <a:lnTo>
                    <a:pt x="175" y="121"/>
                  </a:lnTo>
                  <a:lnTo>
                    <a:pt x="171" y="92"/>
                  </a:lnTo>
                  <a:lnTo>
                    <a:pt x="162" y="77"/>
                  </a:lnTo>
                  <a:lnTo>
                    <a:pt x="156" y="62"/>
                  </a:lnTo>
                  <a:lnTo>
                    <a:pt x="158" y="16"/>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9" name="Freeform 6"/>
            <p:cNvSpPr>
              <a:spLocks/>
            </p:cNvSpPr>
            <p:nvPr/>
          </p:nvSpPr>
          <p:spPr bwMode="auto">
            <a:xfrm>
              <a:off x="1070" y="1799"/>
              <a:ext cx="1195" cy="1079"/>
            </a:xfrm>
            <a:custGeom>
              <a:avLst/>
              <a:gdLst>
                <a:gd name="T0" fmla="*/ 336 w 1195"/>
                <a:gd name="T1" fmla="*/ 924 h 1079"/>
                <a:gd name="T2" fmla="*/ 274 w 1195"/>
                <a:gd name="T3" fmla="*/ 932 h 1079"/>
                <a:gd name="T4" fmla="*/ 198 w 1195"/>
                <a:gd name="T5" fmla="*/ 961 h 1079"/>
                <a:gd name="T6" fmla="*/ 167 w 1195"/>
                <a:gd name="T7" fmla="*/ 979 h 1079"/>
                <a:gd name="T8" fmla="*/ 108 w 1195"/>
                <a:gd name="T9" fmla="*/ 979 h 1079"/>
                <a:gd name="T10" fmla="*/ 46 w 1195"/>
                <a:gd name="T11" fmla="*/ 987 h 1079"/>
                <a:gd name="T12" fmla="*/ 16 w 1195"/>
                <a:gd name="T13" fmla="*/ 965 h 1079"/>
                <a:gd name="T14" fmla="*/ 49 w 1195"/>
                <a:gd name="T15" fmla="*/ 921 h 1079"/>
                <a:gd name="T16" fmla="*/ 125 w 1195"/>
                <a:gd name="T17" fmla="*/ 895 h 1079"/>
                <a:gd name="T18" fmla="*/ 213 w 1195"/>
                <a:gd name="T19" fmla="*/ 821 h 1079"/>
                <a:gd name="T20" fmla="*/ 281 w 1195"/>
                <a:gd name="T21" fmla="*/ 779 h 1079"/>
                <a:gd name="T22" fmla="*/ 321 w 1195"/>
                <a:gd name="T23" fmla="*/ 790 h 1079"/>
                <a:gd name="T24" fmla="*/ 456 w 1195"/>
                <a:gd name="T25" fmla="*/ 779 h 1079"/>
                <a:gd name="T26" fmla="*/ 496 w 1195"/>
                <a:gd name="T27" fmla="*/ 779 h 1079"/>
                <a:gd name="T28" fmla="*/ 522 w 1195"/>
                <a:gd name="T29" fmla="*/ 783 h 1079"/>
                <a:gd name="T30" fmla="*/ 566 w 1195"/>
                <a:gd name="T31" fmla="*/ 783 h 1079"/>
                <a:gd name="T32" fmla="*/ 568 w 1195"/>
                <a:gd name="T33" fmla="*/ 737 h 1079"/>
                <a:gd name="T34" fmla="*/ 654 w 1195"/>
                <a:gd name="T35" fmla="*/ 634 h 1079"/>
                <a:gd name="T36" fmla="*/ 689 w 1195"/>
                <a:gd name="T37" fmla="*/ 540 h 1079"/>
                <a:gd name="T38" fmla="*/ 682 w 1195"/>
                <a:gd name="T39" fmla="*/ 573 h 1079"/>
                <a:gd name="T40" fmla="*/ 682 w 1195"/>
                <a:gd name="T41" fmla="*/ 612 h 1079"/>
                <a:gd name="T42" fmla="*/ 728 w 1195"/>
                <a:gd name="T43" fmla="*/ 610 h 1079"/>
                <a:gd name="T44" fmla="*/ 880 w 1195"/>
                <a:gd name="T45" fmla="*/ 489 h 1079"/>
                <a:gd name="T46" fmla="*/ 943 w 1195"/>
                <a:gd name="T47" fmla="*/ 384 h 1079"/>
                <a:gd name="T48" fmla="*/ 996 w 1195"/>
                <a:gd name="T49" fmla="*/ 276 h 1079"/>
                <a:gd name="T50" fmla="*/ 954 w 1195"/>
                <a:gd name="T51" fmla="*/ 206 h 1079"/>
                <a:gd name="T52" fmla="*/ 974 w 1195"/>
                <a:gd name="T53" fmla="*/ 125 h 1079"/>
                <a:gd name="T54" fmla="*/ 992 w 1195"/>
                <a:gd name="T55" fmla="*/ 105 h 1079"/>
                <a:gd name="T56" fmla="*/ 1011 w 1195"/>
                <a:gd name="T57" fmla="*/ 55 h 1079"/>
                <a:gd name="T58" fmla="*/ 1053 w 1195"/>
                <a:gd name="T59" fmla="*/ 61 h 1079"/>
                <a:gd name="T60" fmla="*/ 1068 w 1195"/>
                <a:gd name="T61" fmla="*/ 70 h 1079"/>
                <a:gd name="T62" fmla="*/ 1103 w 1195"/>
                <a:gd name="T63" fmla="*/ 24 h 1079"/>
                <a:gd name="T64" fmla="*/ 1075 w 1195"/>
                <a:gd name="T65" fmla="*/ 0 h 1079"/>
                <a:gd name="T66" fmla="*/ 1106 w 1195"/>
                <a:gd name="T67" fmla="*/ 11 h 1079"/>
                <a:gd name="T68" fmla="*/ 1119 w 1195"/>
                <a:gd name="T69" fmla="*/ 39 h 1079"/>
                <a:gd name="T70" fmla="*/ 1195 w 1195"/>
                <a:gd name="T71" fmla="*/ 237 h 1079"/>
                <a:gd name="T72" fmla="*/ 1152 w 1195"/>
                <a:gd name="T73" fmla="*/ 412 h 1079"/>
                <a:gd name="T74" fmla="*/ 1106 w 1195"/>
                <a:gd name="T75" fmla="*/ 410 h 1079"/>
                <a:gd name="T76" fmla="*/ 1068 w 1195"/>
                <a:gd name="T77" fmla="*/ 641 h 1079"/>
                <a:gd name="T78" fmla="*/ 1097 w 1195"/>
                <a:gd name="T79" fmla="*/ 766 h 1079"/>
                <a:gd name="T80" fmla="*/ 1005 w 1195"/>
                <a:gd name="T81" fmla="*/ 858 h 1079"/>
                <a:gd name="T82" fmla="*/ 1009 w 1195"/>
                <a:gd name="T83" fmla="*/ 768 h 1079"/>
                <a:gd name="T84" fmla="*/ 970 w 1195"/>
                <a:gd name="T85" fmla="*/ 829 h 1079"/>
                <a:gd name="T86" fmla="*/ 926 w 1195"/>
                <a:gd name="T87" fmla="*/ 827 h 1079"/>
                <a:gd name="T88" fmla="*/ 910 w 1195"/>
                <a:gd name="T89" fmla="*/ 884 h 1079"/>
                <a:gd name="T90" fmla="*/ 886 w 1195"/>
                <a:gd name="T91" fmla="*/ 917 h 1079"/>
                <a:gd name="T92" fmla="*/ 886 w 1195"/>
                <a:gd name="T93" fmla="*/ 849 h 1079"/>
                <a:gd name="T94" fmla="*/ 840 w 1195"/>
                <a:gd name="T95" fmla="*/ 862 h 1079"/>
                <a:gd name="T96" fmla="*/ 766 w 1195"/>
                <a:gd name="T97" fmla="*/ 900 h 1079"/>
                <a:gd name="T98" fmla="*/ 737 w 1195"/>
                <a:gd name="T99" fmla="*/ 906 h 1079"/>
                <a:gd name="T100" fmla="*/ 691 w 1195"/>
                <a:gd name="T101" fmla="*/ 915 h 1079"/>
                <a:gd name="T102" fmla="*/ 709 w 1195"/>
                <a:gd name="T103" fmla="*/ 889 h 1079"/>
                <a:gd name="T104" fmla="*/ 676 w 1195"/>
                <a:gd name="T105" fmla="*/ 867 h 1079"/>
                <a:gd name="T106" fmla="*/ 654 w 1195"/>
                <a:gd name="T107" fmla="*/ 871 h 1079"/>
                <a:gd name="T108" fmla="*/ 636 w 1195"/>
                <a:gd name="T109" fmla="*/ 913 h 1079"/>
                <a:gd name="T110" fmla="*/ 628 w 1195"/>
                <a:gd name="T111" fmla="*/ 970 h 1079"/>
                <a:gd name="T112" fmla="*/ 535 w 1195"/>
                <a:gd name="T113" fmla="*/ 1079 h 1079"/>
                <a:gd name="T114" fmla="*/ 487 w 1195"/>
                <a:gd name="T115" fmla="*/ 1018 h 1079"/>
                <a:gd name="T116" fmla="*/ 494 w 1195"/>
                <a:gd name="T117" fmla="*/ 985 h 1079"/>
                <a:gd name="T118" fmla="*/ 485 w 1195"/>
                <a:gd name="T119" fmla="*/ 941 h 1079"/>
                <a:gd name="T120" fmla="*/ 463 w 1195"/>
                <a:gd name="T121" fmla="*/ 910 h 1079"/>
                <a:gd name="T122" fmla="*/ 430 w 1195"/>
                <a:gd name="T123" fmla="*/ 891 h 10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95"/>
                <a:gd name="T187" fmla="*/ 0 h 1079"/>
                <a:gd name="T188" fmla="*/ 1195 w 1195"/>
                <a:gd name="T189" fmla="*/ 1079 h 10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95" h="1079">
                  <a:moveTo>
                    <a:pt x="364" y="926"/>
                  </a:moveTo>
                  <a:lnTo>
                    <a:pt x="336" y="932"/>
                  </a:lnTo>
                  <a:lnTo>
                    <a:pt x="336" y="924"/>
                  </a:lnTo>
                  <a:lnTo>
                    <a:pt x="325" y="917"/>
                  </a:lnTo>
                  <a:lnTo>
                    <a:pt x="305" y="932"/>
                  </a:lnTo>
                  <a:lnTo>
                    <a:pt x="274" y="932"/>
                  </a:lnTo>
                  <a:lnTo>
                    <a:pt x="259" y="950"/>
                  </a:lnTo>
                  <a:lnTo>
                    <a:pt x="231" y="950"/>
                  </a:lnTo>
                  <a:lnTo>
                    <a:pt x="198" y="961"/>
                  </a:lnTo>
                  <a:lnTo>
                    <a:pt x="200" y="939"/>
                  </a:lnTo>
                  <a:lnTo>
                    <a:pt x="180" y="937"/>
                  </a:lnTo>
                  <a:lnTo>
                    <a:pt x="167" y="979"/>
                  </a:lnTo>
                  <a:lnTo>
                    <a:pt x="145" y="1000"/>
                  </a:lnTo>
                  <a:lnTo>
                    <a:pt x="121" y="1000"/>
                  </a:lnTo>
                  <a:lnTo>
                    <a:pt x="108" y="979"/>
                  </a:lnTo>
                  <a:lnTo>
                    <a:pt x="90" y="974"/>
                  </a:lnTo>
                  <a:lnTo>
                    <a:pt x="82" y="983"/>
                  </a:lnTo>
                  <a:lnTo>
                    <a:pt x="46" y="987"/>
                  </a:lnTo>
                  <a:lnTo>
                    <a:pt x="44" y="972"/>
                  </a:lnTo>
                  <a:lnTo>
                    <a:pt x="0" y="976"/>
                  </a:lnTo>
                  <a:lnTo>
                    <a:pt x="16" y="965"/>
                  </a:lnTo>
                  <a:lnTo>
                    <a:pt x="20" y="957"/>
                  </a:lnTo>
                  <a:lnTo>
                    <a:pt x="18" y="935"/>
                  </a:lnTo>
                  <a:lnTo>
                    <a:pt x="49" y="921"/>
                  </a:lnTo>
                  <a:lnTo>
                    <a:pt x="66" y="932"/>
                  </a:lnTo>
                  <a:lnTo>
                    <a:pt x="95" y="897"/>
                  </a:lnTo>
                  <a:lnTo>
                    <a:pt x="125" y="895"/>
                  </a:lnTo>
                  <a:lnTo>
                    <a:pt x="149" y="867"/>
                  </a:lnTo>
                  <a:lnTo>
                    <a:pt x="169" y="849"/>
                  </a:lnTo>
                  <a:lnTo>
                    <a:pt x="213" y="821"/>
                  </a:lnTo>
                  <a:lnTo>
                    <a:pt x="215" y="801"/>
                  </a:lnTo>
                  <a:lnTo>
                    <a:pt x="264" y="788"/>
                  </a:lnTo>
                  <a:lnTo>
                    <a:pt x="281" y="779"/>
                  </a:lnTo>
                  <a:lnTo>
                    <a:pt x="281" y="801"/>
                  </a:lnTo>
                  <a:lnTo>
                    <a:pt x="292" y="801"/>
                  </a:lnTo>
                  <a:lnTo>
                    <a:pt x="321" y="790"/>
                  </a:lnTo>
                  <a:lnTo>
                    <a:pt x="329" y="794"/>
                  </a:lnTo>
                  <a:lnTo>
                    <a:pt x="410" y="777"/>
                  </a:lnTo>
                  <a:lnTo>
                    <a:pt x="456" y="779"/>
                  </a:lnTo>
                  <a:lnTo>
                    <a:pt x="496" y="766"/>
                  </a:lnTo>
                  <a:lnTo>
                    <a:pt x="503" y="777"/>
                  </a:lnTo>
                  <a:lnTo>
                    <a:pt x="496" y="779"/>
                  </a:lnTo>
                  <a:lnTo>
                    <a:pt x="496" y="801"/>
                  </a:lnTo>
                  <a:lnTo>
                    <a:pt x="511" y="801"/>
                  </a:lnTo>
                  <a:lnTo>
                    <a:pt x="522" y="783"/>
                  </a:lnTo>
                  <a:lnTo>
                    <a:pt x="540" y="801"/>
                  </a:lnTo>
                  <a:lnTo>
                    <a:pt x="566" y="790"/>
                  </a:lnTo>
                  <a:lnTo>
                    <a:pt x="566" y="783"/>
                  </a:lnTo>
                  <a:lnTo>
                    <a:pt x="588" y="770"/>
                  </a:lnTo>
                  <a:lnTo>
                    <a:pt x="579" y="755"/>
                  </a:lnTo>
                  <a:lnTo>
                    <a:pt x="568" y="737"/>
                  </a:lnTo>
                  <a:lnTo>
                    <a:pt x="581" y="709"/>
                  </a:lnTo>
                  <a:lnTo>
                    <a:pt x="619" y="678"/>
                  </a:lnTo>
                  <a:lnTo>
                    <a:pt x="654" y="634"/>
                  </a:lnTo>
                  <a:lnTo>
                    <a:pt x="649" y="577"/>
                  </a:lnTo>
                  <a:lnTo>
                    <a:pt x="671" y="542"/>
                  </a:lnTo>
                  <a:lnTo>
                    <a:pt x="689" y="540"/>
                  </a:lnTo>
                  <a:lnTo>
                    <a:pt x="724" y="524"/>
                  </a:lnTo>
                  <a:lnTo>
                    <a:pt x="704" y="562"/>
                  </a:lnTo>
                  <a:lnTo>
                    <a:pt x="682" y="573"/>
                  </a:lnTo>
                  <a:lnTo>
                    <a:pt x="678" y="586"/>
                  </a:lnTo>
                  <a:lnTo>
                    <a:pt x="689" y="590"/>
                  </a:lnTo>
                  <a:lnTo>
                    <a:pt x="682" y="612"/>
                  </a:lnTo>
                  <a:lnTo>
                    <a:pt x="687" y="627"/>
                  </a:lnTo>
                  <a:lnTo>
                    <a:pt x="709" y="634"/>
                  </a:lnTo>
                  <a:lnTo>
                    <a:pt x="728" y="610"/>
                  </a:lnTo>
                  <a:lnTo>
                    <a:pt x="823" y="573"/>
                  </a:lnTo>
                  <a:lnTo>
                    <a:pt x="875" y="513"/>
                  </a:lnTo>
                  <a:lnTo>
                    <a:pt x="880" y="489"/>
                  </a:lnTo>
                  <a:lnTo>
                    <a:pt x="921" y="458"/>
                  </a:lnTo>
                  <a:lnTo>
                    <a:pt x="930" y="443"/>
                  </a:lnTo>
                  <a:lnTo>
                    <a:pt x="943" y="384"/>
                  </a:lnTo>
                  <a:lnTo>
                    <a:pt x="970" y="353"/>
                  </a:lnTo>
                  <a:lnTo>
                    <a:pt x="976" y="305"/>
                  </a:lnTo>
                  <a:lnTo>
                    <a:pt x="996" y="276"/>
                  </a:lnTo>
                  <a:lnTo>
                    <a:pt x="994" y="228"/>
                  </a:lnTo>
                  <a:lnTo>
                    <a:pt x="974" y="221"/>
                  </a:lnTo>
                  <a:lnTo>
                    <a:pt x="954" y="206"/>
                  </a:lnTo>
                  <a:lnTo>
                    <a:pt x="967" y="199"/>
                  </a:lnTo>
                  <a:lnTo>
                    <a:pt x="987" y="156"/>
                  </a:lnTo>
                  <a:lnTo>
                    <a:pt x="974" y="125"/>
                  </a:lnTo>
                  <a:lnTo>
                    <a:pt x="972" y="112"/>
                  </a:lnTo>
                  <a:lnTo>
                    <a:pt x="976" y="105"/>
                  </a:lnTo>
                  <a:lnTo>
                    <a:pt x="992" y="105"/>
                  </a:lnTo>
                  <a:lnTo>
                    <a:pt x="1009" y="81"/>
                  </a:lnTo>
                  <a:lnTo>
                    <a:pt x="1013" y="66"/>
                  </a:lnTo>
                  <a:lnTo>
                    <a:pt x="1011" y="55"/>
                  </a:lnTo>
                  <a:lnTo>
                    <a:pt x="1013" y="37"/>
                  </a:lnTo>
                  <a:lnTo>
                    <a:pt x="1040" y="33"/>
                  </a:lnTo>
                  <a:lnTo>
                    <a:pt x="1053" y="61"/>
                  </a:lnTo>
                  <a:lnTo>
                    <a:pt x="1051" y="83"/>
                  </a:lnTo>
                  <a:lnTo>
                    <a:pt x="1064" y="81"/>
                  </a:lnTo>
                  <a:lnTo>
                    <a:pt x="1068" y="70"/>
                  </a:lnTo>
                  <a:lnTo>
                    <a:pt x="1101" y="79"/>
                  </a:lnTo>
                  <a:lnTo>
                    <a:pt x="1112" y="50"/>
                  </a:lnTo>
                  <a:lnTo>
                    <a:pt x="1103" y="24"/>
                  </a:lnTo>
                  <a:lnTo>
                    <a:pt x="1062" y="37"/>
                  </a:lnTo>
                  <a:lnTo>
                    <a:pt x="1068" y="11"/>
                  </a:lnTo>
                  <a:lnTo>
                    <a:pt x="1075" y="0"/>
                  </a:lnTo>
                  <a:lnTo>
                    <a:pt x="1086" y="0"/>
                  </a:lnTo>
                  <a:lnTo>
                    <a:pt x="1097" y="6"/>
                  </a:lnTo>
                  <a:lnTo>
                    <a:pt x="1106" y="11"/>
                  </a:lnTo>
                  <a:lnTo>
                    <a:pt x="1123" y="4"/>
                  </a:lnTo>
                  <a:lnTo>
                    <a:pt x="1130" y="15"/>
                  </a:lnTo>
                  <a:lnTo>
                    <a:pt x="1119" y="39"/>
                  </a:lnTo>
                  <a:lnTo>
                    <a:pt x="1119" y="85"/>
                  </a:lnTo>
                  <a:lnTo>
                    <a:pt x="1156" y="125"/>
                  </a:lnTo>
                  <a:lnTo>
                    <a:pt x="1195" y="237"/>
                  </a:lnTo>
                  <a:lnTo>
                    <a:pt x="1174" y="333"/>
                  </a:lnTo>
                  <a:lnTo>
                    <a:pt x="1152" y="351"/>
                  </a:lnTo>
                  <a:lnTo>
                    <a:pt x="1152" y="412"/>
                  </a:lnTo>
                  <a:lnTo>
                    <a:pt x="1141" y="417"/>
                  </a:lnTo>
                  <a:lnTo>
                    <a:pt x="1134" y="390"/>
                  </a:lnTo>
                  <a:lnTo>
                    <a:pt x="1106" y="410"/>
                  </a:lnTo>
                  <a:lnTo>
                    <a:pt x="1112" y="540"/>
                  </a:lnTo>
                  <a:lnTo>
                    <a:pt x="1090" y="614"/>
                  </a:lnTo>
                  <a:lnTo>
                    <a:pt x="1068" y="641"/>
                  </a:lnTo>
                  <a:lnTo>
                    <a:pt x="1079" y="722"/>
                  </a:lnTo>
                  <a:lnTo>
                    <a:pt x="1099" y="737"/>
                  </a:lnTo>
                  <a:lnTo>
                    <a:pt x="1097" y="766"/>
                  </a:lnTo>
                  <a:lnTo>
                    <a:pt x="1062" y="788"/>
                  </a:lnTo>
                  <a:lnTo>
                    <a:pt x="1062" y="818"/>
                  </a:lnTo>
                  <a:lnTo>
                    <a:pt x="1005" y="858"/>
                  </a:lnTo>
                  <a:lnTo>
                    <a:pt x="987" y="827"/>
                  </a:lnTo>
                  <a:lnTo>
                    <a:pt x="1013" y="774"/>
                  </a:lnTo>
                  <a:lnTo>
                    <a:pt x="1009" y="768"/>
                  </a:lnTo>
                  <a:lnTo>
                    <a:pt x="961" y="792"/>
                  </a:lnTo>
                  <a:lnTo>
                    <a:pt x="976" y="823"/>
                  </a:lnTo>
                  <a:lnTo>
                    <a:pt x="970" y="829"/>
                  </a:lnTo>
                  <a:lnTo>
                    <a:pt x="961" y="821"/>
                  </a:lnTo>
                  <a:lnTo>
                    <a:pt x="937" y="816"/>
                  </a:lnTo>
                  <a:lnTo>
                    <a:pt x="926" y="827"/>
                  </a:lnTo>
                  <a:lnTo>
                    <a:pt x="921" y="869"/>
                  </a:lnTo>
                  <a:lnTo>
                    <a:pt x="921" y="880"/>
                  </a:lnTo>
                  <a:lnTo>
                    <a:pt x="910" y="884"/>
                  </a:lnTo>
                  <a:lnTo>
                    <a:pt x="913" y="893"/>
                  </a:lnTo>
                  <a:lnTo>
                    <a:pt x="908" y="910"/>
                  </a:lnTo>
                  <a:lnTo>
                    <a:pt x="886" y="917"/>
                  </a:lnTo>
                  <a:lnTo>
                    <a:pt x="878" y="904"/>
                  </a:lnTo>
                  <a:lnTo>
                    <a:pt x="875" y="884"/>
                  </a:lnTo>
                  <a:lnTo>
                    <a:pt x="886" y="849"/>
                  </a:lnTo>
                  <a:lnTo>
                    <a:pt x="875" y="849"/>
                  </a:lnTo>
                  <a:lnTo>
                    <a:pt x="867" y="860"/>
                  </a:lnTo>
                  <a:lnTo>
                    <a:pt x="840" y="862"/>
                  </a:lnTo>
                  <a:lnTo>
                    <a:pt x="823" y="902"/>
                  </a:lnTo>
                  <a:lnTo>
                    <a:pt x="774" y="910"/>
                  </a:lnTo>
                  <a:lnTo>
                    <a:pt x="766" y="900"/>
                  </a:lnTo>
                  <a:lnTo>
                    <a:pt x="755" y="893"/>
                  </a:lnTo>
                  <a:lnTo>
                    <a:pt x="744" y="900"/>
                  </a:lnTo>
                  <a:lnTo>
                    <a:pt x="737" y="906"/>
                  </a:lnTo>
                  <a:lnTo>
                    <a:pt x="733" y="917"/>
                  </a:lnTo>
                  <a:lnTo>
                    <a:pt x="693" y="921"/>
                  </a:lnTo>
                  <a:lnTo>
                    <a:pt x="691" y="915"/>
                  </a:lnTo>
                  <a:lnTo>
                    <a:pt x="724" y="904"/>
                  </a:lnTo>
                  <a:lnTo>
                    <a:pt x="726" y="895"/>
                  </a:lnTo>
                  <a:lnTo>
                    <a:pt x="709" y="889"/>
                  </a:lnTo>
                  <a:lnTo>
                    <a:pt x="671" y="895"/>
                  </a:lnTo>
                  <a:lnTo>
                    <a:pt x="676" y="875"/>
                  </a:lnTo>
                  <a:lnTo>
                    <a:pt x="676" y="867"/>
                  </a:lnTo>
                  <a:lnTo>
                    <a:pt x="667" y="856"/>
                  </a:lnTo>
                  <a:lnTo>
                    <a:pt x="647" y="860"/>
                  </a:lnTo>
                  <a:lnTo>
                    <a:pt x="654" y="871"/>
                  </a:lnTo>
                  <a:lnTo>
                    <a:pt x="643" y="878"/>
                  </a:lnTo>
                  <a:lnTo>
                    <a:pt x="632" y="900"/>
                  </a:lnTo>
                  <a:lnTo>
                    <a:pt x="636" y="913"/>
                  </a:lnTo>
                  <a:lnTo>
                    <a:pt x="676" y="948"/>
                  </a:lnTo>
                  <a:lnTo>
                    <a:pt x="663" y="965"/>
                  </a:lnTo>
                  <a:lnTo>
                    <a:pt x="628" y="970"/>
                  </a:lnTo>
                  <a:lnTo>
                    <a:pt x="579" y="1042"/>
                  </a:lnTo>
                  <a:lnTo>
                    <a:pt x="555" y="1077"/>
                  </a:lnTo>
                  <a:lnTo>
                    <a:pt x="535" y="1079"/>
                  </a:lnTo>
                  <a:lnTo>
                    <a:pt x="535" y="1066"/>
                  </a:lnTo>
                  <a:lnTo>
                    <a:pt x="513" y="1053"/>
                  </a:lnTo>
                  <a:lnTo>
                    <a:pt x="487" y="1018"/>
                  </a:lnTo>
                  <a:lnTo>
                    <a:pt x="481" y="1011"/>
                  </a:lnTo>
                  <a:lnTo>
                    <a:pt x="478" y="987"/>
                  </a:lnTo>
                  <a:lnTo>
                    <a:pt x="494" y="985"/>
                  </a:lnTo>
                  <a:lnTo>
                    <a:pt x="498" y="972"/>
                  </a:lnTo>
                  <a:lnTo>
                    <a:pt x="485" y="968"/>
                  </a:lnTo>
                  <a:lnTo>
                    <a:pt x="485" y="941"/>
                  </a:lnTo>
                  <a:lnTo>
                    <a:pt x="531" y="926"/>
                  </a:lnTo>
                  <a:lnTo>
                    <a:pt x="527" y="900"/>
                  </a:lnTo>
                  <a:lnTo>
                    <a:pt x="463" y="910"/>
                  </a:lnTo>
                  <a:lnTo>
                    <a:pt x="456" y="915"/>
                  </a:lnTo>
                  <a:lnTo>
                    <a:pt x="456" y="895"/>
                  </a:lnTo>
                  <a:lnTo>
                    <a:pt x="430" y="891"/>
                  </a:lnTo>
                  <a:lnTo>
                    <a:pt x="375" y="906"/>
                  </a:lnTo>
                  <a:lnTo>
                    <a:pt x="364" y="926"/>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0" name="Freeform 7"/>
            <p:cNvSpPr>
              <a:spLocks/>
            </p:cNvSpPr>
            <p:nvPr/>
          </p:nvSpPr>
          <p:spPr bwMode="auto">
            <a:xfrm>
              <a:off x="1228" y="2738"/>
              <a:ext cx="277" cy="211"/>
            </a:xfrm>
            <a:custGeom>
              <a:avLst/>
              <a:gdLst>
                <a:gd name="T0" fmla="*/ 268 w 277"/>
                <a:gd name="T1" fmla="*/ 88 h 211"/>
                <a:gd name="T2" fmla="*/ 246 w 277"/>
                <a:gd name="T3" fmla="*/ 103 h 211"/>
                <a:gd name="T4" fmla="*/ 217 w 277"/>
                <a:gd name="T5" fmla="*/ 143 h 211"/>
                <a:gd name="T6" fmla="*/ 195 w 277"/>
                <a:gd name="T7" fmla="*/ 143 h 211"/>
                <a:gd name="T8" fmla="*/ 189 w 277"/>
                <a:gd name="T9" fmla="*/ 129 h 211"/>
                <a:gd name="T10" fmla="*/ 178 w 277"/>
                <a:gd name="T11" fmla="*/ 121 h 211"/>
                <a:gd name="T12" fmla="*/ 160 w 277"/>
                <a:gd name="T13" fmla="*/ 121 h 211"/>
                <a:gd name="T14" fmla="*/ 143 w 277"/>
                <a:gd name="T15" fmla="*/ 121 h 211"/>
                <a:gd name="T16" fmla="*/ 121 w 277"/>
                <a:gd name="T17" fmla="*/ 138 h 211"/>
                <a:gd name="T18" fmla="*/ 101 w 277"/>
                <a:gd name="T19" fmla="*/ 160 h 211"/>
                <a:gd name="T20" fmla="*/ 88 w 277"/>
                <a:gd name="T21" fmla="*/ 180 h 211"/>
                <a:gd name="T22" fmla="*/ 90 w 277"/>
                <a:gd name="T23" fmla="*/ 202 h 211"/>
                <a:gd name="T24" fmla="*/ 73 w 277"/>
                <a:gd name="T25" fmla="*/ 211 h 211"/>
                <a:gd name="T26" fmla="*/ 13 w 277"/>
                <a:gd name="T27" fmla="*/ 165 h 211"/>
                <a:gd name="T28" fmla="*/ 29 w 277"/>
                <a:gd name="T29" fmla="*/ 156 h 211"/>
                <a:gd name="T30" fmla="*/ 33 w 277"/>
                <a:gd name="T31" fmla="*/ 138 h 211"/>
                <a:gd name="T32" fmla="*/ 24 w 277"/>
                <a:gd name="T33" fmla="*/ 127 h 211"/>
                <a:gd name="T34" fmla="*/ 0 w 277"/>
                <a:gd name="T35" fmla="*/ 123 h 211"/>
                <a:gd name="T36" fmla="*/ 40 w 277"/>
                <a:gd name="T37" fmla="*/ 99 h 211"/>
                <a:gd name="T38" fmla="*/ 51 w 277"/>
                <a:gd name="T39" fmla="*/ 61 h 211"/>
                <a:gd name="T40" fmla="*/ 75 w 277"/>
                <a:gd name="T41" fmla="*/ 35 h 211"/>
                <a:gd name="T42" fmla="*/ 90 w 277"/>
                <a:gd name="T43" fmla="*/ 44 h 211"/>
                <a:gd name="T44" fmla="*/ 101 w 277"/>
                <a:gd name="T45" fmla="*/ 48 h 211"/>
                <a:gd name="T46" fmla="*/ 127 w 277"/>
                <a:gd name="T47" fmla="*/ 55 h 211"/>
                <a:gd name="T48" fmla="*/ 152 w 277"/>
                <a:gd name="T49" fmla="*/ 50 h 211"/>
                <a:gd name="T50" fmla="*/ 160 w 277"/>
                <a:gd name="T51" fmla="*/ 26 h 211"/>
                <a:gd name="T52" fmla="*/ 173 w 277"/>
                <a:gd name="T53" fmla="*/ 13 h 211"/>
                <a:gd name="T54" fmla="*/ 217 w 277"/>
                <a:gd name="T55" fmla="*/ 0 h 211"/>
                <a:gd name="T56" fmla="*/ 228 w 277"/>
                <a:gd name="T57" fmla="*/ 22 h 211"/>
                <a:gd name="T58" fmla="*/ 268 w 277"/>
                <a:gd name="T59" fmla="*/ 29 h 211"/>
                <a:gd name="T60" fmla="*/ 266 w 277"/>
                <a:gd name="T61" fmla="*/ 46 h 211"/>
                <a:gd name="T62" fmla="*/ 274 w 277"/>
                <a:gd name="T63" fmla="*/ 70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7"/>
                <a:gd name="T97" fmla="*/ 0 h 211"/>
                <a:gd name="T98" fmla="*/ 277 w 277"/>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7" h="211">
                  <a:moveTo>
                    <a:pt x="277" y="68"/>
                  </a:moveTo>
                  <a:lnTo>
                    <a:pt x="268" y="88"/>
                  </a:lnTo>
                  <a:lnTo>
                    <a:pt x="261" y="94"/>
                  </a:lnTo>
                  <a:lnTo>
                    <a:pt x="246" y="103"/>
                  </a:lnTo>
                  <a:lnTo>
                    <a:pt x="239" y="108"/>
                  </a:lnTo>
                  <a:lnTo>
                    <a:pt x="217" y="143"/>
                  </a:lnTo>
                  <a:lnTo>
                    <a:pt x="195" y="145"/>
                  </a:lnTo>
                  <a:lnTo>
                    <a:pt x="195" y="143"/>
                  </a:lnTo>
                  <a:lnTo>
                    <a:pt x="191" y="140"/>
                  </a:lnTo>
                  <a:lnTo>
                    <a:pt x="189" y="129"/>
                  </a:lnTo>
                  <a:lnTo>
                    <a:pt x="184" y="125"/>
                  </a:lnTo>
                  <a:lnTo>
                    <a:pt x="178" y="121"/>
                  </a:lnTo>
                  <a:lnTo>
                    <a:pt x="171" y="125"/>
                  </a:lnTo>
                  <a:lnTo>
                    <a:pt x="160" y="121"/>
                  </a:lnTo>
                  <a:lnTo>
                    <a:pt x="149" y="123"/>
                  </a:lnTo>
                  <a:lnTo>
                    <a:pt x="143" y="121"/>
                  </a:lnTo>
                  <a:lnTo>
                    <a:pt x="125" y="127"/>
                  </a:lnTo>
                  <a:lnTo>
                    <a:pt x="121" y="138"/>
                  </a:lnTo>
                  <a:lnTo>
                    <a:pt x="119" y="143"/>
                  </a:lnTo>
                  <a:lnTo>
                    <a:pt x="101" y="160"/>
                  </a:lnTo>
                  <a:lnTo>
                    <a:pt x="95" y="169"/>
                  </a:lnTo>
                  <a:lnTo>
                    <a:pt x="88" y="180"/>
                  </a:lnTo>
                  <a:lnTo>
                    <a:pt x="90" y="189"/>
                  </a:lnTo>
                  <a:lnTo>
                    <a:pt x="90" y="202"/>
                  </a:lnTo>
                  <a:lnTo>
                    <a:pt x="84" y="211"/>
                  </a:lnTo>
                  <a:lnTo>
                    <a:pt x="73" y="211"/>
                  </a:lnTo>
                  <a:lnTo>
                    <a:pt x="18" y="176"/>
                  </a:lnTo>
                  <a:lnTo>
                    <a:pt x="13" y="165"/>
                  </a:lnTo>
                  <a:lnTo>
                    <a:pt x="18" y="160"/>
                  </a:lnTo>
                  <a:lnTo>
                    <a:pt x="29" y="156"/>
                  </a:lnTo>
                  <a:lnTo>
                    <a:pt x="33" y="147"/>
                  </a:lnTo>
                  <a:lnTo>
                    <a:pt x="33" y="138"/>
                  </a:lnTo>
                  <a:lnTo>
                    <a:pt x="31" y="132"/>
                  </a:lnTo>
                  <a:lnTo>
                    <a:pt x="24" y="127"/>
                  </a:lnTo>
                  <a:lnTo>
                    <a:pt x="5" y="127"/>
                  </a:lnTo>
                  <a:lnTo>
                    <a:pt x="0" y="123"/>
                  </a:lnTo>
                  <a:lnTo>
                    <a:pt x="22" y="103"/>
                  </a:lnTo>
                  <a:lnTo>
                    <a:pt x="40" y="99"/>
                  </a:lnTo>
                  <a:lnTo>
                    <a:pt x="51" y="92"/>
                  </a:lnTo>
                  <a:lnTo>
                    <a:pt x="51" y="61"/>
                  </a:lnTo>
                  <a:lnTo>
                    <a:pt x="57" y="53"/>
                  </a:lnTo>
                  <a:lnTo>
                    <a:pt x="75" y="35"/>
                  </a:lnTo>
                  <a:lnTo>
                    <a:pt x="84" y="33"/>
                  </a:lnTo>
                  <a:lnTo>
                    <a:pt x="90" y="44"/>
                  </a:lnTo>
                  <a:lnTo>
                    <a:pt x="99" y="53"/>
                  </a:lnTo>
                  <a:lnTo>
                    <a:pt x="101" y="48"/>
                  </a:lnTo>
                  <a:lnTo>
                    <a:pt x="110" y="48"/>
                  </a:lnTo>
                  <a:lnTo>
                    <a:pt x="127" y="55"/>
                  </a:lnTo>
                  <a:lnTo>
                    <a:pt x="138" y="55"/>
                  </a:lnTo>
                  <a:lnTo>
                    <a:pt x="152" y="50"/>
                  </a:lnTo>
                  <a:lnTo>
                    <a:pt x="160" y="44"/>
                  </a:lnTo>
                  <a:lnTo>
                    <a:pt x="160" y="26"/>
                  </a:lnTo>
                  <a:lnTo>
                    <a:pt x="165" y="18"/>
                  </a:lnTo>
                  <a:lnTo>
                    <a:pt x="173" y="13"/>
                  </a:lnTo>
                  <a:lnTo>
                    <a:pt x="184" y="9"/>
                  </a:lnTo>
                  <a:lnTo>
                    <a:pt x="217" y="0"/>
                  </a:lnTo>
                  <a:lnTo>
                    <a:pt x="222" y="4"/>
                  </a:lnTo>
                  <a:lnTo>
                    <a:pt x="228" y="22"/>
                  </a:lnTo>
                  <a:lnTo>
                    <a:pt x="252" y="22"/>
                  </a:lnTo>
                  <a:lnTo>
                    <a:pt x="268" y="29"/>
                  </a:lnTo>
                  <a:lnTo>
                    <a:pt x="272" y="40"/>
                  </a:lnTo>
                  <a:lnTo>
                    <a:pt x="266" y="46"/>
                  </a:lnTo>
                  <a:lnTo>
                    <a:pt x="263" y="53"/>
                  </a:lnTo>
                  <a:lnTo>
                    <a:pt x="274" y="70"/>
                  </a:lnTo>
                  <a:lnTo>
                    <a:pt x="277" y="68"/>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1" name="Freeform 8"/>
            <p:cNvSpPr>
              <a:spLocks/>
            </p:cNvSpPr>
            <p:nvPr/>
          </p:nvSpPr>
          <p:spPr bwMode="auto">
            <a:xfrm>
              <a:off x="930" y="2780"/>
              <a:ext cx="276" cy="384"/>
            </a:xfrm>
            <a:custGeom>
              <a:avLst/>
              <a:gdLst>
                <a:gd name="T0" fmla="*/ 149 w 276"/>
                <a:gd name="T1" fmla="*/ 342 h 384"/>
                <a:gd name="T2" fmla="*/ 151 w 276"/>
                <a:gd name="T3" fmla="*/ 366 h 384"/>
                <a:gd name="T4" fmla="*/ 132 w 276"/>
                <a:gd name="T5" fmla="*/ 384 h 384"/>
                <a:gd name="T6" fmla="*/ 105 w 276"/>
                <a:gd name="T7" fmla="*/ 382 h 384"/>
                <a:gd name="T8" fmla="*/ 112 w 276"/>
                <a:gd name="T9" fmla="*/ 360 h 384"/>
                <a:gd name="T10" fmla="*/ 116 w 276"/>
                <a:gd name="T11" fmla="*/ 320 h 384"/>
                <a:gd name="T12" fmla="*/ 105 w 276"/>
                <a:gd name="T13" fmla="*/ 311 h 384"/>
                <a:gd name="T14" fmla="*/ 90 w 276"/>
                <a:gd name="T15" fmla="*/ 342 h 384"/>
                <a:gd name="T16" fmla="*/ 64 w 276"/>
                <a:gd name="T17" fmla="*/ 357 h 384"/>
                <a:gd name="T18" fmla="*/ 66 w 276"/>
                <a:gd name="T19" fmla="*/ 342 h 384"/>
                <a:gd name="T20" fmla="*/ 53 w 276"/>
                <a:gd name="T21" fmla="*/ 292 h 384"/>
                <a:gd name="T22" fmla="*/ 66 w 276"/>
                <a:gd name="T23" fmla="*/ 283 h 384"/>
                <a:gd name="T24" fmla="*/ 57 w 276"/>
                <a:gd name="T25" fmla="*/ 267 h 384"/>
                <a:gd name="T26" fmla="*/ 66 w 276"/>
                <a:gd name="T27" fmla="*/ 241 h 384"/>
                <a:gd name="T28" fmla="*/ 94 w 276"/>
                <a:gd name="T29" fmla="*/ 235 h 384"/>
                <a:gd name="T30" fmla="*/ 97 w 276"/>
                <a:gd name="T31" fmla="*/ 204 h 384"/>
                <a:gd name="T32" fmla="*/ 107 w 276"/>
                <a:gd name="T33" fmla="*/ 191 h 384"/>
                <a:gd name="T34" fmla="*/ 101 w 276"/>
                <a:gd name="T35" fmla="*/ 166 h 384"/>
                <a:gd name="T36" fmla="*/ 90 w 276"/>
                <a:gd name="T37" fmla="*/ 160 h 384"/>
                <a:gd name="T38" fmla="*/ 99 w 276"/>
                <a:gd name="T39" fmla="*/ 145 h 384"/>
                <a:gd name="T40" fmla="*/ 90 w 276"/>
                <a:gd name="T41" fmla="*/ 101 h 384"/>
                <a:gd name="T42" fmla="*/ 66 w 276"/>
                <a:gd name="T43" fmla="*/ 101 h 384"/>
                <a:gd name="T44" fmla="*/ 70 w 276"/>
                <a:gd name="T45" fmla="*/ 118 h 384"/>
                <a:gd name="T46" fmla="*/ 72 w 276"/>
                <a:gd name="T47" fmla="*/ 151 h 384"/>
                <a:gd name="T48" fmla="*/ 68 w 276"/>
                <a:gd name="T49" fmla="*/ 180 h 384"/>
                <a:gd name="T50" fmla="*/ 50 w 276"/>
                <a:gd name="T51" fmla="*/ 175 h 384"/>
                <a:gd name="T52" fmla="*/ 22 w 276"/>
                <a:gd name="T53" fmla="*/ 169 h 384"/>
                <a:gd name="T54" fmla="*/ 7 w 276"/>
                <a:gd name="T55" fmla="*/ 134 h 384"/>
                <a:gd name="T56" fmla="*/ 0 w 276"/>
                <a:gd name="T57" fmla="*/ 118 h 384"/>
                <a:gd name="T58" fmla="*/ 22 w 276"/>
                <a:gd name="T59" fmla="*/ 114 h 384"/>
                <a:gd name="T60" fmla="*/ 29 w 276"/>
                <a:gd name="T61" fmla="*/ 98 h 384"/>
                <a:gd name="T62" fmla="*/ 4 w 276"/>
                <a:gd name="T63" fmla="*/ 83 h 384"/>
                <a:gd name="T64" fmla="*/ 29 w 276"/>
                <a:gd name="T65" fmla="*/ 70 h 384"/>
                <a:gd name="T66" fmla="*/ 44 w 276"/>
                <a:gd name="T67" fmla="*/ 57 h 384"/>
                <a:gd name="T68" fmla="*/ 53 w 276"/>
                <a:gd name="T69" fmla="*/ 41 h 384"/>
                <a:gd name="T70" fmla="*/ 94 w 276"/>
                <a:gd name="T71" fmla="*/ 46 h 384"/>
                <a:gd name="T72" fmla="*/ 107 w 276"/>
                <a:gd name="T73" fmla="*/ 11 h 384"/>
                <a:gd name="T74" fmla="*/ 129 w 276"/>
                <a:gd name="T75" fmla="*/ 0 h 384"/>
                <a:gd name="T76" fmla="*/ 171 w 276"/>
                <a:gd name="T77" fmla="*/ 8 h 384"/>
                <a:gd name="T78" fmla="*/ 167 w 276"/>
                <a:gd name="T79" fmla="*/ 35 h 384"/>
                <a:gd name="T80" fmla="*/ 184 w 276"/>
                <a:gd name="T81" fmla="*/ 50 h 384"/>
                <a:gd name="T82" fmla="*/ 224 w 276"/>
                <a:gd name="T83" fmla="*/ 57 h 384"/>
                <a:gd name="T84" fmla="*/ 250 w 276"/>
                <a:gd name="T85" fmla="*/ 70 h 384"/>
                <a:gd name="T86" fmla="*/ 237 w 276"/>
                <a:gd name="T87" fmla="*/ 79 h 384"/>
                <a:gd name="T88" fmla="*/ 215 w 276"/>
                <a:gd name="T89" fmla="*/ 94 h 384"/>
                <a:gd name="T90" fmla="*/ 248 w 276"/>
                <a:gd name="T91" fmla="*/ 96 h 384"/>
                <a:gd name="T92" fmla="*/ 272 w 276"/>
                <a:gd name="T93" fmla="*/ 125 h 384"/>
                <a:gd name="T94" fmla="*/ 265 w 276"/>
                <a:gd name="T95" fmla="*/ 151 h 384"/>
                <a:gd name="T96" fmla="*/ 243 w 276"/>
                <a:gd name="T97" fmla="*/ 182 h 384"/>
                <a:gd name="T98" fmla="*/ 241 w 276"/>
                <a:gd name="T99" fmla="*/ 202 h 384"/>
                <a:gd name="T100" fmla="*/ 215 w 276"/>
                <a:gd name="T101" fmla="*/ 239 h 384"/>
                <a:gd name="T102" fmla="*/ 206 w 276"/>
                <a:gd name="T103" fmla="*/ 267 h 384"/>
                <a:gd name="T104" fmla="*/ 193 w 276"/>
                <a:gd name="T105" fmla="*/ 298 h 384"/>
                <a:gd name="T106" fmla="*/ 184 w 276"/>
                <a:gd name="T107" fmla="*/ 342 h 384"/>
                <a:gd name="T108" fmla="*/ 164 w 276"/>
                <a:gd name="T109" fmla="*/ 342 h 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
                <a:gd name="T166" fmla="*/ 0 h 384"/>
                <a:gd name="T167" fmla="*/ 276 w 276"/>
                <a:gd name="T168" fmla="*/ 384 h 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 h="384">
                  <a:moveTo>
                    <a:pt x="164" y="342"/>
                  </a:moveTo>
                  <a:lnTo>
                    <a:pt x="149" y="342"/>
                  </a:lnTo>
                  <a:lnTo>
                    <a:pt x="149" y="351"/>
                  </a:lnTo>
                  <a:lnTo>
                    <a:pt x="151" y="366"/>
                  </a:lnTo>
                  <a:lnTo>
                    <a:pt x="145" y="377"/>
                  </a:lnTo>
                  <a:lnTo>
                    <a:pt x="132" y="384"/>
                  </a:lnTo>
                  <a:lnTo>
                    <a:pt x="107" y="384"/>
                  </a:lnTo>
                  <a:lnTo>
                    <a:pt x="105" y="382"/>
                  </a:lnTo>
                  <a:lnTo>
                    <a:pt x="107" y="373"/>
                  </a:lnTo>
                  <a:lnTo>
                    <a:pt x="112" y="360"/>
                  </a:lnTo>
                  <a:lnTo>
                    <a:pt x="116" y="338"/>
                  </a:lnTo>
                  <a:lnTo>
                    <a:pt x="116" y="320"/>
                  </a:lnTo>
                  <a:lnTo>
                    <a:pt x="112" y="311"/>
                  </a:lnTo>
                  <a:lnTo>
                    <a:pt x="105" y="311"/>
                  </a:lnTo>
                  <a:lnTo>
                    <a:pt x="94" y="329"/>
                  </a:lnTo>
                  <a:lnTo>
                    <a:pt x="90" y="342"/>
                  </a:lnTo>
                  <a:lnTo>
                    <a:pt x="88" y="371"/>
                  </a:lnTo>
                  <a:lnTo>
                    <a:pt x="64" y="357"/>
                  </a:lnTo>
                  <a:lnTo>
                    <a:pt x="61" y="351"/>
                  </a:lnTo>
                  <a:lnTo>
                    <a:pt x="66" y="342"/>
                  </a:lnTo>
                  <a:lnTo>
                    <a:pt x="59" y="298"/>
                  </a:lnTo>
                  <a:lnTo>
                    <a:pt x="53" y="292"/>
                  </a:lnTo>
                  <a:lnTo>
                    <a:pt x="61" y="287"/>
                  </a:lnTo>
                  <a:lnTo>
                    <a:pt x="66" y="283"/>
                  </a:lnTo>
                  <a:lnTo>
                    <a:pt x="66" y="276"/>
                  </a:lnTo>
                  <a:lnTo>
                    <a:pt x="57" y="267"/>
                  </a:lnTo>
                  <a:lnTo>
                    <a:pt x="59" y="245"/>
                  </a:lnTo>
                  <a:lnTo>
                    <a:pt x="66" y="241"/>
                  </a:lnTo>
                  <a:lnTo>
                    <a:pt x="83" y="241"/>
                  </a:lnTo>
                  <a:lnTo>
                    <a:pt x="94" y="235"/>
                  </a:lnTo>
                  <a:lnTo>
                    <a:pt x="97" y="224"/>
                  </a:lnTo>
                  <a:lnTo>
                    <a:pt x="97" y="204"/>
                  </a:lnTo>
                  <a:lnTo>
                    <a:pt x="99" y="202"/>
                  </a:lnTo>
                  <a:lnTo>
                    <a:pt x="107" y="191"/>
                  </a:lnTo>
                  <a:lnTo>
                    <a:pt x="107" y="177"/>
                  </a:lnTo>
                  <a:lnTo>
                    <a:pt x="101" y="166"/>
                  </a:lnTo>
                  <a:lnTo>
                    <a:pt x="97" y="160"/>
                  </a:lnTo>
                  <a:lnTo>
                    <a:pt x="90" y="160"/>
                  </a:lnTo>
                  <a:lnTo>
                    <a:pt x="97" y="151"/>
                  </a:lnTo>
                  <a:lnTo>
                    <a:pt x="99" y="145"/>
                  </a:lnTo>
                  <a:lnTo>
                    <a:pt x="94" y="107"/>
                  </a:lnTo>
                  <a:lnTo>
                    <a:pt x="90" y="101"/>
                  </a:lnTo>
                  <a:lnTo>
                    <a:pt x="70" y="94"/>
                  </a:lnTo>
                  <a:lnTo>
                    <a:pt x="66" y="101"/>
                  </a:lnTo>
                  <a:lnTo>
                    <a:pt x="68" y="107"/>
                  </a:lnTo>
                  <a:lnTo>
                    <a:pt x="70" y="118"/>
                  </a:lnTo>
                  <a:lnTo>
                    <a:pt x="68" y="138"/>
                  </a:lnTo>
                  <a:lnTo>
                    <a:pt x="72" y="151"/>
                  </a:lnTo>
                  <a:lnTo>
                    <a:pt x="72" y="173"/>
                  </a:lnTo>
                  <a:lnTo>
                    <a:pt x="68" y="180"/>
                  </a:lnTo>
                  <a:lnTo>
                    <a:pt x="61" y="180"/>
                  </a:lnTo>
                  <a:lnTo>
                    <a:pt x="50" y="175"/>
                  </a:lnTo>
                  <a:lnTo>
                    <a:pt x="24" y="175"/>
                  </a:lnTo>
                  <a:lnTo>
                    <a:pt x="22" y="169"/>
                  </a:lnTo>
                  <a:lnTo>
                    <a:pt x="22" y="160"/>
                  </a:lnTo>
                  <a:lnTo>
                    <a:pt x="7" y="134"/>
                  </a:lnTo>
                  <a:lnTo>
                    <a:pt x="0" y="127"/>
                  </a:lnTo>
                  <a:lnTo>
                    <a:pt x="0" y="118"/>
                  </a:lnTo>
                  <a:lnTo>
                    <a:pt x="7" y="114"/>
                  </a:lnTo>
                  <a:lnTo>
                    <a:pt x="22" y="114"/>
                  </a:lnTo>
                  <a:lnTo>
                    <a:pt x="29" y="107"/>
                  </a:lnTo>
                  <a:lnTo>
                    <a:pt x="29" y="98"/>
                  </a:lnTo>
                  <a:lnTo>
                    <a:pt x="9" y="90"/>
                  </a:lnTo>
                  <a:lnTo>
                    <a:pt x="4" y="83"/>
                  </a:lnTo>
                  <a:lnTo>
                    <a:pt x="7" y="68"/>
                  </a:lnTo>
                  <a:lnTo>
                    <a:pt x="29" y="70"/>
                  </a:lnTo>
                  <a:lnTo>
                    <a:pt x="39" y="70"/>
                  </a:lnTo>
                  <a:lnTo>
                    <a:pt x="44" y="57"/>
                  </a:lnTo>
                  <a:lnTo>
                    <a:pt x="46" y="50"/>
                  </a:lnTo>
                  <a:lnTo>
                    <a:pt x="53" y="41"/>
                  </a:lnTo>
                  <a:lnTo>
                    <a:pt x="81" y="41"/>
                  </a:lnTo>
                  <a:lnTo>
                    <a:pt x="94" y="46"/>
                  </a:lnTo>
                  <a:lnTo>
                    <a:pt x="110" y="33"/>
                  </a:lnTo>
                  <a:lnTo>
                    <a:pt x="107" y="11"/>
                  </a:lnTo>
                  <a:lnTo>
                    <a:pt x="116" y="4"/>
                  </a:lnTo>
                  <a:lnTo>
                    <a:pt x="129" y="0"/>
                  </a:lnTo>
                  <a:lnTo>
                    <a:pt x="136" y="6"/>
                  </a:lnTo>
                  <a:lnTo>
                    <a:pt x="171" y="8"/>
                  </a:lnTo>
                  <a:lnTo>
                    <a:pt x="171" y="24"/>
                  </a:lnTo>
                  <a:lnTo>
                    <a:pt x="167" y="35"/>
                  </a:lnTo>
                  <a:lnTo>
                    <a:pt x="171" y="48"/>
                  </a:lnTo>
                  <a:lnTo>
                    <a:pt x="184" y="50"/>
                  </a:lnTo>
                  <a:lnTo>
                    <a:pt x="195" y="57"/>
                  </a:lnTo>
                  <a:lnTo>
                    <a:pt x="224" y="57"/>
                  </a:lnTo>
                  <a:lnTo>
                    <a:pt x="237" y="50"/>
                  </a:lnTo>
                  <a:lnTo>
                    <a:pt x="250" y="70"/>
                  </a:lnTo>
                  <a:lnTo>
                    <a:pt x="243" y="77"/>
                  </a:lnTo>
                  <a:lnTo>
                    <a:pt x="237" y="79"/>
                  </a:lnTo>
                  <a:lnTo>
                    <a:pt x="226" y="79"/>
                  </a:lnTo>
                  <a:lnTo>
                    <a:pt x="215" y="94"/>
                  </a:lnTo>
                  <a:lnTo>
                    <a:pt x="237" y="94"/>
                  </a:lnTo>
                  <a:lnTo>
                    <a:pt x="248" y="96"/>
                  </a:lnTo>
                  <a:lnTo>
                    <a:pt x="254" y="105"/>
                  </a:lnTo>
                  <a:lnTo>
                    <a:pt x="272" y="125"/>
                  </a:lnTo>
                  <a:lnTo>
                    <a:pt x="276" y="140"/>
                  </a:lnTo>
                  <a:lnTo>
                    <a:pt x="265" y="151"/>
                  </a:lnTo>
                  <a:lnTo>
                    <a:pt x="263" y="164"/>
                  </a:lnTo>
                  <a:lnTo>
                    <a:pt x="243" y="182"/>
                  </a:lnTo>
                  <a:lnTo>
                    <a:pt x="246" y="191"/>
                  </a:lnTo>
                  <a:lnTo>
                    <a:pt x="241" y="202"/>
                  </a:lnTo>
                  <a:lnTo>
                    <a:pt x="235" y="208"/>
                  </a:lnTo>
                  <a:lnTo>
                    <a:pt x="215" y="239"/>
                  </a:lnTo>
                  <a:lnTo>
                    <a:pt x="211" y="256"/>
                  </a:lnTo>
                  <a:lnTo>
                    <a:pt x="206" y="267"/>
                  </a:lnTo>
                  <a:lnTo>
                    <a:pt x="195" y="283"/>
                  </a:lnTo>
                  <a:lnTo>
                    <a:pt x="193" y="298"/>
                  </a:lnTo>
                  <a:lnTo>
                    <a:pt x="189" y="329"/>
                  </a:lnTo>
                  <a:lnTo>
                    <a:pt x="184" y="342"/>
                  </a:lnTo>
                  <a:lnTo>
                    <a:pt x="173" y="353"/>
                  </a:lnTo>
                  <a:lnTo>
                    <a:pt x="164" y="342"/>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2" name="Freeform 9"/>
            <p:cNvSpPr>
              <a:spLocks/>
            </p:cNvSpPr>
            <p:nvPr/>
          </p:nvSpPr>
          <p:spPr bwMode="auto">
            <a:xfrm>
              <a:off x="2134" y="1292"/>
              <a:ext cx="20" cy="22"/>
            </a:xfrm>
            <a:custGeom>
              <a:avLst/>
              <a:gdLst>
                <a:gd name="T0" fmla="*/ 9 w 20"/>
                <a:gd name="T1" fmla="*/ 0 h 22"/>
                <a:gd name="T2" fmla="*/ 0 w 20"/>
                <a:gd name="T3" fmla="*/ 4 h 22"/>
                <a:gd name="T4" fmla="*/ 0 w 20"/>
                <a:gd name="T5" fmla="*/ 17 h 22"/>
                <a:gd name="T6" fmla="*/ 11 w 20"/>
                <a:gd name="T7" fmla="*/ 22 h 22"/>
                <a:gd name="T8" fmla="*/ 20 w 20"/>
                <a:gd name="T9" fmla="*/ 22 h 22"/>
                <a:gd name="T10" fmla="*/ 17 w 20"/>
                <a:gd name="T11" fmla="*/ 6 h 22"/>
                <a:gd name="T12" fmla="*/ 9 w 20"/>
                <a:gd name="T13" fmla="*/ 0 h 22"/>
                <a:gd name="T14" fmla="*/ 0 60000 65536"/>
                <a:gd name="T15" fmla="*/ 0 60000 65536"/>
                <a:gd name="T16" fmla="*/ 0 60000 65536"/>
                <a:gd name="T17" fmla="*/ 0 60000 65536"/>
                <a:gd name="T18" fmla="*/ 0 60000 65536"/>
                <a:gd name="T19" fmla="*/ 0 60000 65536"/>
                <a:gd name="T20" fmla="*/ 0 60000 65536"/>
                <a:gd name="T21" fmla="*/ 0 w 20"/>
                <a:gd name="T22" fmla="*/ 0 h 22"/>
                <a:gd name="T23" fmla="*/ 20 w 2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2">
                  <a:moveTo>
                    <a:pt x="9" y="0"/>
                  </a:moveTo>
                  <a:lnTo>
                    <a:pt x="0" y="4"/>
                  </a:lnTo>
                  <a:lnTo>
                    <a:pt x="0" y="17"/>
                  </a:lnTo>
                  <a:lnTo>
                    <a:pt x="11" y="22"/>
                  </a:lnTo>
                  <a:lnTo>
                    <a:pt x="20" y="22"/>
                  </a:lnTo>
                  <a:lnTo>
                    <a:pt x="17" y="6"/>
                  </a:lnTo>
                  <a:lnTo>
                    <a:pt x="9" y="0"/>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3" name="Freeform 10"/>
            <p:cNvSpPr>
              <a:spLocks/>
            </p:cNvSpPr>
            <p:nvPr/>
          </p:nvSpPr>
          <p:spPr bwMode="auto">
            <a:xfrm>
              <a:off x="1875" y="2222"/>
              <a:ext cx="44" cy="73"/>
            </a:xfrm>
            <a:custGeom>
              <a:avLst/>
              <a:gdLst>
                <a:gd name="T0" fmla="*/ 20 w 44"/>
                <a:gd name="T1" fmla="*/ 44 h 73"/>
                <a:gd name="T2" fmla="*/ 7 w 44"/>
                <a:gd name="T3" fmla="*/ 46 h 73"/>
                <a:gd name="T4" fmla="*/ 0 w 44"/>
                <a:gd name="T5" fmla="*/ 46 h 73"/>
                <a:gd name="T6" fmla="*/ 0 w 44"/>
                <a:gd name="T7" fmla="*/ 35 h 73"/>
                <a:gd name="T8" fmla="*/ 22 w 44"/>
                <a:gd name="T9" fmla="*/ 7 h 73"/>
                <a:gd name="T10" fmla="*/ 42 w 44"/>
                <a:gd name="T11" fmla="*/ 0 h 73"/>
                <a:gd name="T12" fmla="*/ 33 w 44"/>
                <a:gd name="T13" fmla="*/ 20 h 73"/>
                <a:gd name="T14" fmla="*/ 26 w 44"/>
                <a:gd name="T15" fmla="*/ 33 h 73"/>
                <a:gd name="T16" fmla="*/ 44 w 44"/>
                <a:gd name="T17" fmla="*/ 29 h 73"/>
                <a:gd name="T18" fmla="*/ 44 w 44"/>
                <a:gd name="T19" fmla="*/ 40 h 73"/>
                <a:gd name="T20" fmla="*/ 37 w 44"/>
                <a:gd name="T21" fmla="*/ 51 h 73"/>
                <a:gd name="T22" fmla="*/ 26 w 44"/>
                <a:gd name="T23" fmla="*/ 66 h 73"/>
                <a:gd name="T24" fmla="*/ 18 w 44"/>
                <a:gd name="T25" fmla="*/ 73 h 73"/>
                <a:gd name="T26" fmla="*/ 11 w 44"/>
                <a:gd name="T27" fmla="*/ 68 h 73"/>
                <a:gd name="T28" fmla="*/ 11 w 44"/>
                <a:gd name="T29" fmla="*/ 62 h 73"/>
                <a:gd name="T30" fmla="*/ 20 w 44"/>
                <a:gd name="T31" fmla="*/ 44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73"/>
                <a:gd name="T50" fmla="*/ 44 w 44"/>
                <a:gd name="T51" fmla="*/ 73 h 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73">
                  <a:moveTo>
                    <a:pt x="20" y="44"/>
                  </a:moveTo>
                  <a:lnTo>
                    <a:pt x="7" y="46"/>
                  </a:lnTo>
                  <a:lnTo>
                    <a:pt x="0" y="46"/>
                  </a:lnTo>
                  <a:lnTo>
                    <a:pt x="0" y="35"/>
                  </a:lnTo>
                  <a:lnTo>
                    <a:pt x="22" y="7"/>
                  </a:lnTo>
                  <a:lnTo>
                    <a:pt x="42" y="0"/>
                  </a:lnTo>
                  <a:lnTo>
                    <a:pt x="33" y="20"/>
                  </a:lnTo>
                  <a:lnTo>
                    <a:pt x="26" y="33"/>
                  </a:lnTo>
                  <a:lnTo>
                    <a:pt x="44" y="29"/>
                  </a:lnTo>
                  <a:lnTo>
                    <a:pt x="44" y="40"/>
                  </a:lnTo>
                  <a:lnTo>
                    <a:pt x="37" y="51"/>
                  </a:lnTo>
                  <a:lnTo>
                    <a:pt x="26" y="66"/>
                  </a:lnTo>
                  <a:lnTo>
                    <a:pt x="18" y="73"/>
                  </a:lnTo>
                  <a:lnTo>
                    <a:pt x="11" y="68"/>
                  </a:lnTo>
                  <a:lnTo>
                    <a:pt x="11" y="62"/>
                  </a:lnTo>
                  <a:lnTo>
                    <a:pt x="20" y="44"/>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4" name="Freeform 11"/>
            <p:cNvSpPr>
              <a:spLocks/>
            </p:cNvSpPr>
            <p:nvPr/>
          </p:nvSpPr>
          <p:spPr bwMode="auto">
            <a:xfrm>
              <a:off x="1349" y="2483"/>
              <a:ext cx="28" cy="29"/>
            </a:xfrm>
            <a:custGeom>
              <a:avLst/>
              <a:gdLst>
                <a:gd name="T0" fmla="*/ 6 w 28"/>
                <a:gd name="T1" fmla="*/ 0 h 29"/>
                <a:gd name="T2" fmla="*/ 0 w 28"/>
                <a:gd name="T3" fmla="*/ 7 h 29"/>
                <a:gd name="T4" fmla="*/ 0 w 28"/>
                <a:gd name="T5" fmla="*/ 18 h 29"/>
                <a:gd name="T6" fmla="*/ 6 w 28"/>
                <a:gd name="T7" fmla="*/ 29 h 29"/>
                <a:gd name="T8" fmla="*/ 13 w 28"/>
                <a:gd name="T9" fmla="*/ 29 h 29"/>
                <a:gd name="T10" fmla="*/ 24 w 28"/>
                <a:gd name="T11" fmla="*/ 22 h 29"/>
                <a:gd name="T12" fmla="*/ 28 w 28"/>
                <a:gd name="T13" fmla="*/ 16 h 29"/>
                <a:gd name="T14" fmla="*/ 24 w 28"/>
                <a:gd name="T15" fmla="*/ 5 h 29"/>
                <a:gd name="T16" fmla="*/ 6 w 2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9"/>
                <a:gd name="T29" fmla="*/ 28 w 2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9">
                  <a:moveTo>
                    <a:pt x="6" y="0"/>
                  </a:moveTo>
                  <a:lnTo>
                    <a:pt x="0" y="7"/>
                  </a:lnTo>
                  <a:lnTo>
                    <a:pt x="0" y="18"/>
                  </a:lnTo>
                  <a:lnTo>
                    <a:pt x="6" y="29"/>
                  </a:lnTo>
                  <a:lnTo>
                    <a:pt x="13" y="29"/>
                  </a:lnTo>
                  <a:lnTo>
                    <a:pt x="24" y="22"/>
                  </a:lnTo>
                  <a:lnTo>
                    <a:pt x="28" y="16"/>
                  </a:lnTo>
                  <a:lnTo>
                    <a:pt x="24" y="5"/>
                  </a:lnTo>
                  <a:lnTo>
                    <a:pt x="6" y="0"/>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5" name="Freeform 12"/>
            <p:cNvSpPr>
              <a:spLocks/>
            </p:cNvSpPr>
            <p:nvPr/>
          </p:nvSpPr>
          <p:spPr bwMode="auto">
            <a:xfrm>
              <a:off x="1511" y="2714"/>
              <a:ext cx="26" cy="44"/>
            </a:xfrm>
            <a:custGeom>
              <a:avLst/>
              <a:gdLst>
                <a:gd name="T0" fmla="*/ 26 w 26"/>
                <a:gd name="T1" fmla="*/ 0 h 44"/>
                <a:gd name="T2" fmla="*/ 26 w 26"/>
                <a:gd name="T3" fmla="*/ 17 h 44"/>
                <a:gd name="T4" fmla="*/ 22 w 26"/>
                <a:gd name="T5" fmla="*/ 35 h 44"/>
                <a:gd name="T6" fmla="*/ 15 w 26"/>
                <a:gd name="T7" fmla="*/ 42 h 44"/>
                <a:gd name="T8" fmla="*/ 5 w 26"/>
                <a:gd name="T9" fmla="*/ 44 h 44"/>
                <a:gd name="T10" fmla="*/ 0 w 26"/>
                <a:gd name="T11" fmla="*/ 35 h 44"/>
                <a:gd name="T12" fmla="*/ 5 w 26"/>
                <a:gd name="T13" fmla="*/ 20 h 44"/>
                <a:gd name="T14" fmla="*/ 9 w 26"/>
                <a:gd name="T15" fmla="*/ 13 h 44"/>
                <a:gd name="T16" fmla="*/ 26 w 26"/>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4"/>
                <a:gd name="T29" fmla="*/ 26 w 2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4">
                  <a:moveTo>
                    <a:pt x="26" y="0"/>
                  </a:moveTo>
                  <a:lnTo>
                    <a:pt x="26" y="17"/>
                  </a:lnTo>
                  <a:lnTo>
                    <a:pt x="22" y="35"/>
                  </a:lnTo>
                  <a:lnTo>
                    <a:pt x="15" y="42"/>
                  </a:lnTo>
                  <a:lnTo>
                    <a:pt x="5" y="44"/>
                  </a:lnTo>
                  <a:lnTo>
                    <a:pt x="0" y="35"/>
                  </a:lnTo>
                  <a:lnTo>
                    <a:pt x="5" y="20"/>
                  </a:lnTo>
                  <a:lnTo>
                    <a:pt x="9" y="13"/>
                  </a:lnTo>
                  <a:lnTo>
                    <a:pt x="26" y="0"/>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6" name="Freeform 13"/>
            <p:cNvSpPr>
              <a:spLocks/>
            </p:cNvSpPr>
            <p:nvPr/>
          </p:nvSpPr>
          <p:spPr bwMode="auto">
            <a:xfrm>
              <a:off x="871" y="2881"/>
              <a:ext cx="17" cy="35"/>
            </a:xfrm>
            <a:custGeom>
              <a:avLst/>
              <a:gdLst>
                <a:gd name="T0" fmla="*/ 6 w 17"/>
                <a:gd name="T1" fmla="*/ 35 h 35"/>
                <a:gd name="T2" fmla="*/ 0 w 17"/>
                <a:gd name="T3" fmla="*/ 15 h 35"/>
                <a:gd name="T4" fmla="*/ 17 w 17"/>
                <a:gd name="T5" fmla="*/ 0 h 35"/>
                <a:gd name="T6" fmla="*/ 17 w 17"/>
                <a:gd name="T7" fmla="*/ 17 h 35"/>
                <a:gd name="T8" fmla="*/ 6 w 17"/>
                <a:gd name="T9" fmla="*/ 35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6" y="35"/>
                  </a:moveTo>
                  <a:lnTo>
                    <a:pt x="0" y="15"/>
                  </a:lnTo>
                  <a:lnTo>
                    <a:pt x="17" y="0"/>
                  </a:lnTo>
                  <a:lnTo>
                    <a:pt x="17" y="17"/>
                  </a:lnTo>
                  <a:lnTo>
                    <a:pt x="6" y="35"/>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7" name="Freeform 14"/>
            <p:cNvSpPr>
              <a:spLocks/>
            </p:cNvSpPr>
            <p:nvPr/>
          </p:nvSpPr>
          <p:spPr bwMode="auto">
            <a:xfrm>
              <a:off x="818" y="2918"/>
              <a:ext cx="35" cy="31"/>
            </a:xfrm>
            <a:custGeom>
              <a:avLst/>
              <a:gdLst>
                <a:gd name="T0" fmla="*/ 0 w 35"/>
                <a:gd name="T1" fmla="*/ 11 h 31"/>
                <a:gd name="T2" fmla="*/ 2 w 35"/>
                <a:gd name="T3" fmla="*/ 2 h 31"/>
                <a:gd name="T4" fmla="*/ 35 w 35"/>
                <a:gd name="T5" fmla="*/ 0 h 31"/>
                <a:gd name="T6" fmla="*/ 35 w 35"/>
                <a:gd name="T7" fmla="*/ 20 h 31"/>
                <a:gd name="T8" fmla="*/ 31 w 35"/>
                <a:gd name="T9" fmla="*/ 26 h 31"/>
                <a:gd name="T10" fmla="*/ 20 w 35"/>
                <a:gd name="T11" fmla="*/ 31 h 31"/>
                <a:gd name="T12" fmla="*/ 9 w 35"/>
                <a:gd name="T13" fmla="*/ 28 h 31"/>
                <a:gd name="T14" fmla="*/ 0 w 35"/>
                <a:gd name="T15" fmla="*/ 11 h 3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31"/>
                <a:gd name="T26" fmla="*/ 35 w 3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31">
                  <a:moveTo>
                    <a:pt x="0" y="11"/>
                  </a:moveTo>
                  <a:lnTo>
                    <a:pt x="2" y="2"/>
                  </a:lnTo>
                  <a:lnTo>
                    <a:pt x="35" y="0"/>
                  </a:lnTo>
                  <a:lnTo>
                    <a:pt x="35" y="20"/>
                  </a:lnTo>
                  <a:lnTo>
                    <a:pt x="31" y="26"/>
                  </a:lnTo>
                  <a:lnTo>
                    <a:pt x="20" y="31"/>
                  </a:lnTo>
                  <a:lnTo>
                    <a:pt x="9" y="28"/>
                  </a:lnTo>
                  <a:lnTo>
                    <a:pt x="0" y="11"/>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8" name="Freeform 15"/>
            <p:cNvSpPr>
              <a:spLocks/>
            </p:cNvSpPr>
            <p:nvPr/>
          </p:nvSpPr>
          <p:spPr bwMode="auto">
            <a:xfrm>
              <a:off x="969" y="2968"/>
              <a:ext cx="49" cy="47"/>
            </a:xfrm>
            <a:custGeom>
              <a:avLst/>
              <a:gdLst>
                <a:gd name="T0" fmla="*/ 29 w 49"/>
                <a:gd name="T1" fmla="*/ 0 h 47"/>
                <a:gd name="T2" fmla="*/ 25 w 49"/>
                <a:gd name="T3" fmla="*/ 14 h 47"/>
                <a:gd name="T4" fmla="*/ 49 w 49"/>
                <a:gd name="T5" fmla="*/ 11 h 47"/>
                <a:gd name="T6" fmla="*/ 49 w 49"/>
                <a:gd name="T7" fmla="*/ 20 h 47"/>
                <a:gd name="T8" fmla="*/ 47 w 49"/>
                <a:gd name="T9" fmla="*/ 25 h 47"/>
                <a:gd name="T10" fmla="*/ 31 w 49"/>
                <a:gd name="T11" fmla="*/ 29 h 47"/>
                <a:gd name="T12" fmla="*/ 22 w 49"/>
                <a:gd name="T13" fmla="*/ 36 h 47"/>
                <a:gd name="T14" fmla="*/ 16 w 49"/>
                <a:gd name="T15" fmla="*/ 44 h 47"/>
                <a:gd name="T16" fmla="*/ 7 w 49"/>
                <a:gd name="T17" fmla="*/ 47 h 47"/>
                <a:gd name="T18" fmla="*/ 0 w 49"/>
                <a:gd name="T19" fmla="*/ 44 h 47"/>
                <a:gd name="T20" fmla="*/ 0 w 49"/>
                <a:gd name="T21" fmla="*/ 36 h 47"/>
                <a:gd name="T22" fmla="*/ 5 w 49"/>
                <a:gd name="T23" fmla="*/ 31 h 47"/>
                <a:gd name="T24" fmla="*/ 7 w 49"/>
                <a:gd name="T25" fmla="*/ 25 h 47"/>
                <a:gd name="T26" fmla="*/ 9 w 49"/>
                <a:gd name="T27" fmla="*/ 11 h 47"/>
                <a:gd name="T28" fmla="*/ 18 w 49"/>
                <a:gd name="T29" fmla="*/ 3 h 47"/>
                <a:gd name="T30" fmla="*/ 29 w 49"/>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47"/>
                <a:gd name="T50" fmla="*/ 49 w 4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47">
                  <a:moveTo>
                    <a:pt x="29" y="0"/>
                  </a:moveTo>
                  <a:lnTo>
                    <a:pt x="25" y="14"/>
                  </a:lnTo>
                  <a:lnTo>
                    <a:pt x="49" y="11"/>
                  </a:lnTo>
                  <a:lnTo>
                    <a:pt x="49" y="20"/>
                  </a:lnTo>
                  <a:lnTo>
                    <a:pt x="47" y="25"/>
                  </a:lnTo>
                  <a:lnTo>
                    <a:pt x="31" y="29"/>
                  </a:lnTo>
                  <a:lnTo>
                    <a:pt x="22" y="36"/>
                  </a:lnTo>
                  <a:lnTo>
                    <a:pt x="16" y="44"/>
                  </a:lnTo>
                  <a:lnTo>
                    <a:pt x="7" y="47"/>
                  </a:lnTo>
                  <a:lnTo>
                    <a:pt x="0" y="44"/>
                  </a:lnTo>
                  <a:lnTo>
                    <a:pt x="0" y="36"/>
                  </a:lnTo>
                  <a:lnTo>
                    <a:pt x="5" y="31"/>
                  </a:lnTo>
                  <a:lnTo>
                    <a:pt x="7" y="25"/>
                  </a:lnTo>
                  <a:lnTo>
                    <a:pt x="9" y="11"/>
                  </a:lnTo>
                  <a:lnTo>
                    <a:pt x="18" y="3"/>
                  </a:lnTo>
                  <a:lnTo>
                    <a:pt x="29" y="0"/>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19" name="Freeform 16"/>
            <p:cNvSpPr>
              <a:spLocks/>
            </p:cNvSpPr>
            <p:nvPr/>
          </p:nvSpPr>
          <p:spPr bwMode="auto">
            <a:xfrm>
              <a:off x="1053" y="3197"/>
              <a:ext cx="28" cy="65"/>
            </a:xfrm>
            <a:custGeom>
              <a:avLst/>
              <a:gdLst>
                <a:gd name="T0" fmla="*/ 26 w 28"/>
                <a:gd name="T1" fmla="*/ 0 h 65"/>
                <a:gd name="T2" fmla="*/ 28 w 28"/>
                <a:gd name="T3" fmla="*/ 26 h 65"/>
                <a:gd name="T4" fmla="*/ 17 w 28"/>
                <a:gd name="T5" fmla="*/ 48 h 65"/>
                <a:gd name="T6" fmla="*/ 13 w 28"/>
                <a:gd name="T7" fmla="*/ 59 h 65"/>
                <a:gd name="T8" fmla="*/ 6 w 28"/>
                <a:gd name="T9" fmla="*/ 65 h 65"/>
                <a:gd name="T10" fmla="*/ 2 w 28"/>
                <a:gd name="T11" fmla="*/ 65 h 65"/>
                <a:gd name="T12" fmla="*/ 0 w 28"/>
                <a:gd name="T13" fmla="*/ 63 h 65"/>
                <a:gd name="T14" fmla="*/ 0 w 28"/>
                <a:gd name="T15" fmla="*/ 41 h 65"/>
                <a:gd name="T16" fmla="*/ 26 w 2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65"/>
                <a:gd name="T29" fmla="*/ 28 w 2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65">
                  <a:moveTo>
                    <a:pt x="26" y="0"/>
                  </a:moveTo>
                  <a:lnTo>
                    <a:pt x="28" y="26"/>
                  </a:lnTo>
                  <a:lnTo>
                    <a:pt x="17" y="48"/>
                  </a:lnTo>
                  <a:lnTo>
                    <a:pt x="13" y="59"/>
                  </a:lnTo>
                  <a:lnTo>
                    <a:pt x="6" y="65"/>
                  </a:lnTo>
                  <a:lnTo>
                    <a:pt x="2" y="65"/>
                  </a:lnTo>
                  <a:lnTo>
                    <a:pt x="0" y="63"/>
                  </a:lnTo>
                  <a:lnTo>
                    <a:pt x="0" y="41"/>
                  </a:lnTo>
                  <a:lnTo>
                    <a:pt x="26" y="0"/>
                  </a:lnTo>
                  <a:close/>
                </a:path>
              </a:pathLst>
            </a:custGeom>
            <a:solidFill>
              <a:srgbClr val="003300"/>
            </a:solidFill>
            <a:ln w="0">
              <a:noFill/>
              <a:round/>
              <a:headEnd/>
              <a:tailEnd/>
            </a:ln>
          </p:spPr>
          <p:txBody>
            <a:bodyPr/>
            <a:lstStyle/>
            <a:p>
              <a:endParaRPr lang="ja-JP" altLang="en-US">
                <a:solidFill>
                  <a:srgbClr val="000000"/>
                </a:solidFill>
              </a:endParaRPr>
            </a:p>
          </p:txBody>
        </p:sp>
        <p:sp>
          <p:nvSpPr>
            <p:cNvPr id="20" name="Freeform 17"/>
            <p:cNvSpPr>
              <a:spLocks/>
            </p:cNvSpPr>
            <p:nvPr/>
          </p:nvSpPr>
          <p:spPr bwMode="auto">
            <a:xfrm>
              <a:off x="991" y="3238"/>
              <a:ext cx="38" cy="44"/>
            </a:xfrm>
            <a:custGeom>
              <a:avLst/>
              <a:gdLst>
                <a:gd name="T0" fmla="*/ 25 w 38"/>
                <a:gd name="T1" fmla="*/ 44 h 44"/>
                <a:gd name="T2" fmla="*/ 5 w 38"/>
                <a:gd name="T3" fmla="*/ 29 h 44"/>
                <a:gd name="T4" fmla="*/ 0 w 38"/>
                <a:gd name="T5" fmla="*/ 22 h 44"/>
                <a:gd name="T6" fmla="*/ 3 w 38"/>
                <a:gd name="T7" fmla="*/ 16 h 44"/>
                <a:gd name="T8" fmla="*/ 22 w 38"/>
                <a:gd name="T9" fmla="*/ 0 h 44"/>
                <a:gd name="T10" fmla="*/ 20 w 38"/>
                <a:gd name="T11" fmla="*/ 7 h 44"/>
                <a:gd name="T12" fmla="*/ 33 w 38"/>
                <a:gd name="T13" fmla="*/ 7 h 44"/>
                <a:gd name="T14" fmla="*/ 36 w 38"/>
                <a:gd name="T15" fmla="*/ 11 h 44"/>
                <a:gd name="T16" fmla="*/ 38 w 38"/>
                <a:gd name="T17" fmla="*/ 24 h 44"/>
                <a:gd name="T18" fmla="*/ 36 w 38"/>
                <a:gd name="T19" fmla="*/ 33 h 44"/>
                <a:gd name="T20" fmla="*/ 25 w 38"/>
                <a:gd name="T21" fmla="*/ 44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4"/>
                <a:gd name="T35" fmla="*/ 38 w 38"/>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4">
                  <a:moveTo>
                    <a:pt x="25" y="44"/>
                  </a:moveTo>
                  <a:lnTo>
                    <a:pt x="5" y="29"/>
                  </a:lnTo>
                  <a:lnTo>
                    <a:pt x="0" y="22"/>
                  </a:lnTo>
                  <a:lnTo>
                    <a:pt x="3" y="16"/>
                  </a:lnTo>
                  <a:lnTo>
                    <a:pt x="22" y="0"/>
                  </a:lnTo>
                  <a:lnTo>
                    <a:pt x="20" y="7"/>
                  </a:lnTo>
                  <a:lnTo>
                    <a:pt x="33" y="7"/>
                  </a:lnTo>
                  <a:lnTo>
                    <a:pt x="36" y="11"/>
                  </a:lnTo>
                  <a:lnTo>
                    <a:pt x="38" y="24"/>
                  </a:lnTo>
                  <a:lnTo>
                    <a:pt x="36" y="33"/>
                  </a:lnTo>
                  <a:lnTo>
                    <a:pt x="25" y="44"/>
                  </a:lnTo>
                  <a:close/>
                </a:path>
              </a:pathLst>
            </a:custGeom>
            <a:solidFill>
              <a:srgbClr val="003300"/>
            </a:solidFill>
            <a:ln w="0">
              <a:noFill/>
              <a:round/>
              <a:headEnd/>
              <a:tailEnd/>
            </a:ln>
          </p:spPr>
          <p:txBody>
            <a:bodyPr/>
            <a:lstStyle/>
            <a:p>
              <a:endParaRPr lang="ja-JP" altLang="en-US">
                <a:solidFill>
                  <a:srgbClr val="000000"/>
                </a:solidFill>
              </a:endParaRPr>
            </a:p>
          </p:txBody>
        </p:sp>
      </p:grpSp>
      <p:sp>
        <p:nvSpPr>
          <p:cNvPr id="2" name="円/楕円 1"/>
          <p:cNvSpPr/>
          <p:nvPr/>
        </p:nvSpPr>
        <p:spPr>
          <a:xfrm>
            <a:off x="8457771" y="2717981"/>
            <a:ext cx="172258" cy="182288"/>
          </a:xfrm>
          <a:prstGeom prst="ellipse">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21" name="テキスト ボックス 20"/>
          <p:cNvSpPr txBox="1"/>
          <p:nvPr/>
        </p:nvSpPr>
        <p:spPr>
          <a:xfrm>
            <a:off x="5471819" y="2379594"/>
            <a:ext cx="2816970" cy="615553"/>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北海道大学</a:t>
            </a:r>
            <a:r>
              <a:rPr kumimoji="0" lang="ja-JP" altLang="en-US" dirty="0">
                <a:solidFill>
                  <a:prstClr val="black"/>
                </a:solidFill>
                <a:latin typeface="Comic Sans MS" panose="030F0702030302020204" pitchFamily="66" charset="0"/>
                <a:ea typeface="+mn-ea"/>
              </a:rPr>
              <a:t>　</a:t>
            </a:r>
            <a:r>
              <a:rPr kumimoji="0" lang="en-US" dirty="0">
                <a:solidFill>
                  <a:prstClr val="black"/>
                </a:solidFill>
                <a:latin typeface="Comic Sans MS" panose="030F0702030302020204" pitchFamily="66" charset="0"/>
                <a:ea typeface="+mn-ea"/>
              </a:rPr>
              <a:t>2004-</a:t>
            </a:r>
          </a:p>
          <a:p>
            <a:pPr algn="ctr" fontAlgn="auto">
              <a:spcBef>
                <a:spcPts val="0"/>
              </a:spcBef>
              <a:spcAft>
                <a:spcPts val="0"/>
              </a:spcAft>
            </a:pPr>
            <a:r>
              <a:rPr kumimoji="0" lang="en-US" sz="1600" dirty="0">
                <a:solidFill>
                  <a:srgbClr val="0070C0"/>
                </a:solidFill>
                <a:latin typeface="Comic Sans MS" panose="030F0702030302020204" pitchFamily="66" charset="0"/>
                <a:ea typeface="+mn-ea"/>
              </a:rPr>
              <a:t>(ionosphere, atmosphere)</a:t>
            </a:r>
          </a:p>
        </p:txBody>
      </p:sp>
      <p:sp>
        <p:nvSpPr>
          <p:cNvPr id="22" name="円/楕円 21"/>
          <p:cNvSpPr/>
          <p:nvPr/>
        </p:nvSpPr>
        <p:spPr>
          <a:xfrm>
            <a:off x="8448509" y="3726093"/>
            <a:ext cx="172258" cy="182288"/>
          </a:xfrm>
          <a:prstGeom prst="ellipse">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23" name="テキスト ボックス 22"/>
          <p:cNvSpPr txBox="1"/>
          <p:nvPr/>
        </p:nvSpPr>
        <p:spPr>
          <a:xfrm>
            <a:off x="4804343" y="3501009"/>
            <a:ext cx="3663146" cy="615553"/>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国立天文台水沢 </a:t>
            </a:r>
            <a:r>
              <a:rPr kumimoji="0" lang="en-US" dirty="0">
                <a:solidFill>
                  <a:prstClr val="black"/>
                </a:solidFill>
                <a:latin typeface="Comic Sans MS" panose="030F0702030302020204" pitchFamily="66" charset="0"/>
                <a:ea typeface="+mn-ea"/>
              </a:rPr>
              <a:t>1994-2004</a:t>
            </a:r>
          </a:p>
          <a:p>
            <a:pPr algn="ctr" fontAlgn="auto">
              <a:spcBef>
                <a:spcPts val="0"/>
              </a:spcBef>
              <a:spcAft>
                <a:spcPts val="0"/>
              </a:spcAft>
            </a:pPr>
            <a:r>
              <a:rPr kumimoji="0" lang="en-US" sz="1600" dirty="0">
                <a:solidFill>
                  <a:srgbClr val="0070C0"/>
                </a:solidFill>
                <a:latin typeface="Comic Sans MS" panose="030F0702030302020204" pitchFamily="66" charset="0"/>
                <a:ea typeface="+mn-ea"/>
              </a:rPr>
              <a:t>(GPS, satellite gravimetry)</a:t>
            </a:r>
          </a:p>
        </p:txBody>
      </p:sp>
      <p:sp>
        <p:nvSpPr>
          <p:cNvPr id="24" name="円/楕円 23"/>
          <p:cNvSpPr/>
          <p:nvPr/>
        </p:nvSpPr>
        <p:spPr>
          <a:xfrm>
            <a:off x="8376501" y="4590189"/>
            <a:ext cx="172258" cy="182288"/>
          </a:xfrm>
          <a:prstGeom prst="ellipse">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25" name="テキスト ボックス 24"/>
          <p:cNvSpPr txBox="1"/>
          <p:nvPr/>
        </p:nvSpPr>
        <p:spPr>
          <a:xfrm>
            <a:off x="8192811" y="4173629"/>
            <a:ext cx="2440853" cy="892552"/>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電波研究所鹿島</a:t>
            </a:r>
            <a:endParaRPr kumimoji="0" lang="en-US" dirty="0">
              <a:solidFill>
                <a:prstClr val="black"/>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kumimoji="0" lang="en-US" dirty="0">
                <a:solidFill>
                  <a:prstClr val="black"/>
                </a:solidFill>
                <a:latin typeface="Comic Sans MS" panose="030F0702030302020204" pitchFamily="66" charset="0"/>
                <a:ea typeface="+mn-ea"/>
              </a:rPr>
              <a:t>1984-1994</a:t>
            </a:r>
          </a:p>
          <a:p>
            <a:pPr algn="ctr" fontAlgn="auto">
              <a:spcBef>
                <a:spcPts val="0"/>
              </a:spcBef>
              <a:spcAft>
                <a:spcPts val="0"/>
              </a:spcAft>
            </a:pPr>
            <a:r>
              <a:rPr kumimoji="0" lang="en-US" sz="1600" dirty="0">
                <a:solidFill>
                  <a:srgbClr val="0070C0"/>
                </a:solidFill>
                <a:latin typeface="Comic Sans MS" panose="030F0702030302020204" pitchFamily="66" charset="0"/>
                <a:ea typeface="+mn-ea"/>
              </a:rPr>
              <a:t>(VLBI geodesy)</a:t>
            </a:r>
          </a:p>
        </p:txBody>
      </p:sp>
      <p:sp>
        <p:nvSpPr>
          <p:cNvPr id="26" name="円/楕円 25"/>
          <p:cNvSpPr/>
          <p:nvPr/>
        </p:nvSpPr>
        <p:spPr>
          <a:xfrm>
            <a:off x="8198340" y="4652869"/>
            <a:ext cx="172258" cy="182288"/>
          </a:xfrm>
          <a:prstGeom prst="ellipse">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27" name="テキスト ボックス 26"/>
          <p:cNvSpPr txBox="1"/>
          <p:nvPr/>
        </p:nvSpPr>
        <p:spPr>
          <a:xfrm>
            <a:off x="7866751" y="5099954"/>
            <a:ext cx="2671734" cy="615553"/>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東大理学部</a:t>
            </a:r>
            <a:r>
              <a:rPr kumimoji="0" lang="ja-JP" altLang="en-US" dirty="0">
                <a:solidFill>
                  <a:prstClr val="black"/>
                </a:solidFill>
                <a:latin typeface="Comic Sans MS" panose="030F0702030302020204" pitchFamily="66" charset="0"/>
                <a:ea typeface="+mn-ea"/>
              </a:rPr>
              <a:t>　</a:t>
            </a:r>
            <a:r>
              <a:rPr kumimoji="0" lang="en-US" dirty="0">
                <a:solidFill>
                  <a:prstClr val="black"/>
                </a:solidFill>
                <a:latin typeface="Comic Sans MS" panose="030F0702030302020204" pitchFamily="66" charset="0"/>
                <a:ea typeface="+mn-ea"/>
              </a:rPr>
              <a:t>1975-1984</a:t>
            </a:r>
          </a:p>
          <a:p>
            <a:pPr algn="ctr" fontAlgn="auto">
              <a:spcBef>
                <a:spcPts val="0"/>
              </a:spcBef>
              <a:spcAft>
                <a:spcPts val="0"/>
              </a:spcAft>
            </a:pPr>
            <a:r>
              <a:rPr kumimoji="0" lang="en-US" sz="1600" dirty="0">
                <a:solidFill>
                  <a:srgbClr val="0070C0"/>
                </a:solidFill>
                <a:latin typeface="Comic Sans MS" panose="030F0702030302020204" pitchFamily="66" charset="0"/>
                <a:ea typeface="+mn-ea"/>
              </a:rPr>
              <a:t>(paleomagnetism)</a:t>
            </a:r>
          </a:p>
        </p:txBody>
      </p:sp>
      <p:sp>
        <p:nvSpPr>
          <p:cNvPr id="28" name="円/楕円 27"/>
          <p:cNvSpPr/>
          <p:nvPr/>
        </p:nvSpPr>
        <p:spPr>
          <a:xfrm>
            <a:off x="2530788" y="1734776"/>
            <a:ext cx="172258" cy="182288"/>
          </a:xfrm>
          <a:prstGeom prst="ellipse">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29" name="テキスト ボックス 28"/>
          <p:cNvSpPr txBox="1"/>
          <p:nvPr/>
        </p:nvSpPr>
        <p:spPr>
          <a:xfrm>
            <a:off x="2770726" y="1556179"/>
            <a:ext cx="4055872" cy="369332"/>
          </a:xfrm>
          <a:prstGeom prst="rect">
            <a:avLst/>
          </a:prstGeom>
          <a:solidFill>
            <a:schemeClr val="bg1"/>
          </a:solid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ダラム大学</a:t>
            </a:r>
            <a:r>
              <a:rPr kumimoji="0" lang="ja-JP" altLang="en-US" dirty="0">
                <a:solidFill>
                  <a:prstClr val="black"/>
                </a:solidFill>
                <a:latin typeface="Comic Sans MS" panose="030F0702030302020204" pitchFamily="66" charset="0"/>
                <a:ea typeface="+mn-ea"/>
              </a:rPr>
              <a:t>　</a:t>
            </a:r>
            <a:r>
              <a:rPr kumimoji="0" lang="en-US" dirty="0">
                <a:solidFill>
                  <a:prstClr val="black"/>
                </a:solidFill>
                <a:latin typeface="Comic Sans MS" panose="030F0702030302020204" pitchFamily="66" charset="0"/>
                <a:ea typeface="+mn-ea"/>
              </a:rPr>
              <a:t>1990-1992 </a:t>
            </a:r>
            <a:r>
              <a:rPr kumimoji="0" lang="en-US" sz="1600" dirty="0">
                <a:solidFill>
                  <a:srgbClr val="0070C0"/>
                </a:solidFill>
                <a:latin typeface="Comic Sans MS" panose="030F0702030302020204" pitchFamily="66" charset="0"/>
                <a:ea typeface="+mn-ea"/>
              </a:rPr>
              <a:t>(GPS geodesy)</a:t>
            </a:r>
          </a:p>
        </p:txBody>
      </p:sp>
      <p:sp>
        <p:nvSpPr>
          <p:cNvPr id="30" name="円/楕円 29"/>
          <p:cNvSpPr/>
          <p:nvPr/>
        </p:nvSpPr>
        <p:spPr>
          <a:xfrm>
            <a:off x="6581415" y="5409663"/>
            <a:ext cx="172258" cy="182288"/>
          </a:xfrm>
          <a:prstGeom prst="ellipse">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31" name="テキスト ボックス 30"/>
          <p:cNvSpPr txBox="1"/>
          <p:nvPr/>
        </p:nvSpPr>
        <p:spPr>
          <a:xfrm>
            <a:off x="6345090" y="5629512"/>
            <a:ext cx="1890583" cy="646331"/>
          </a:xfrm>
          <a:prstGeom prst="rect">
            <a:avLst/>
          </a:prstGeom>
          <a:noFill/>
        </p:spPr>
        <p:txBody>
          <a:bodyPr wrap="square" rtlCol="0">
            <a:spAutoFit/>
          </a:bodyPr>
          <a:lstStyle/>
          <a:p>
            <a:pP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出生</a:t>
            </a:r>
            <a:endParaRPr kumimoji="0" lang="en-US" altLang="ja-JP" dirty="0">
              <a:solidFill>
                <a:prstClr val="black"/>
              </a:solidFill>
              <a:latin typeface="メイリオ" panose="020B0604030504040204" pitchFamily="50" charset="-128"/>
              <a:ea typeface="メイリオ" panose="020B0604030504040204" pitchFamily="50" charset="-128"/>
            </a:endParaRPr>
          </a:p>
          <a:p>
            <a:pP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四万十市山中</a:t>
            </a:r>
            <a:endParaRPr kumimoji="0" lang="en-US" sz="1600" dirty="0">
              <a:solidFill>
                <a:srgbClr val="0070C0"/>
              </a:solidFill>
              <a:latin typeface="Comic Sans MS" panose="030F0702030302020204" pitchFamily="66" charset="0"/>
              <a:ea typeface="+mn-ea"/>
            </a:endParaRPr>
          </a:p>
        </p:txBody>
      </p:sp>
      <p:sp>
        <p:nvSpPr>
          <p:cNvPr id="32" name="円/楕円 29">
            <a:extLst>
              <a:ext uri="{FF2B5EF4-FFF2-40B4-BE49-F238E27FC236}">
                <a16:creationId xmlns:a16="http://schemas.microsoft.com/office/drawing/2014/main" id="{D6820900-58A9-4EB1-8568-83F9D227E53B}"/>
              </a:ext>
            </a:extLst>
          </p:cNvPr>
          <p:cNvSpPr/>
          <p:nvPr/>
        </p:nvSpPr>
        <p:spPr>
          <a:xfrm>
            <a:off x="7176120" y="4993493"/>
            <a:ext cx="172258" cy="182288"/>
          </a:xfrm>
          <a:prstGeom prst="ellipse">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33" name="テキスト ボックス 32">
            <a:extLst>
              <a:ext uri="{FF2B5EF4-FFF2-40B4-BE49-F238E27FC236}">
                <a16:creationId xmlns:a16="http://schemas.microsoft.com/office/drawing/2014/main" id="{DA8948EF-FD46-49DE-985D-9FDDE287A49C}"/>
              </a:ext>
            </a:extLst>
          </p:cNvPr>
          <p:cNvSpPr txBox="1"/>
          <p:nvPr/>
        </p:nvSpPr>
        <p:spPr>
          <a:xfrm>
            <a:off x="5656309" y="4499828"/>
            <a:ext cx="2167883" cy="369332"/>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実家　関西</a:t>
            </a:r>
            <a:endParaRPr kumimoji="0" lang="en-US" sz="1600" dirty="0">
              <a:solidFill>
                <a:srgbClr val="0070C0"/>
              </a:solidFill>
              <a:latin typeface="Comic Sans MS" panose="030F0702030302020204" pitchFamily="66" charset="0"/>
              <a:ea typeface="+mn-ea"/>
            </a:endParaRPr>
          </a:p>
        </p:txBody>
      </p:sp>
      <p:sp>
        <p:nvSpPr>
          <p:cNvPr id="34" name="円/楕円 29">
            <a:extLst>
              <a:ext uri="{FF2B5EF4-FFF2-40B4-BE49-F238E27FC236}">
                <a16:creationId xmlns:a16="http://schemas.microsoft.com/office/drawing/2014/main" id="{040C2F6F-FB7A-4185-A18B-8172063E1DFC}"/>
              </a:ext>
            </a:extLst>
          </p:cNvPr>
          <p:cNvSpPr/>
          <p:nvPr/>
        </p:nvSpPr>
        <p:spPr>
          <a:xfrm>
            <a:off x="6004909" y="5538609"/>
            <a:ext cx="172258" cy="182288"/>
          </a:xfrm>
          <a:prstGeom prst="ellipse">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dirty="0">
              <a:solidFill>
                <a:prstClr val="white"/>
              </a:solidFill>
            </a:endParaRPr>
          </a:p>
        </p:txBody>
      </p:sp>
      <p:sp>
        <p:nvSpPr>
          <p:cNvPr id="35" name="テキスト ボックス 34">
            <a:extLst>
              <a:ext uri="{FF2B5EF4-FFF2-40B4-BE49-F238E27FC236}">
                <a16:creationId xmlns:a16="http://schemas.microsoft.com/office/drawing/2014/main" id="{497F65D4-DF4E-441F-996B-88D28340CA5B}"/>
              </a:ext>
            </a:extLst>
          </p:cNvPr>
          <p:cNvSpPr txBox="1"/>
          <p:nvPr/>
        </p:nvSpPr>
        <p:spPr>
          <a:xfrm>
            <a:off x="4117524" y="5640011"/>
            <a:ext cx="2086065" cy="646331"/>
          </a:xfrm>
          <a:prstGeom prst="rect">
            <a:avLst/>
          </a:prstGeom>
          <a:noFill/>
        </p:spPr>
        <p:txBody>
          <a:bodyPr wrap="square" rtlCol="0">
            <a:spAutoFit/>
          </a:bodyPr>
          <a:lstStyle/>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一族のルーツ</a:t>
            </a:r>
            <a:endParaRPr kumimoji="0" lang="en-US" altLang="ja-JP" dirty="0">
              <a:solidFill>
                <a:prstClr val="black"/>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kumimoji="0" lang="ja-JP" altLang="en-US" dirty="0">
                <a:solidFill>
                  <a:prstClr val="black"/>
                </a:solidFill>
                <a:latin typeface="メイリオ" panose="020B0604030504040204" pitchFamily="50" charset="-128"/>
                <a:ea typeface="メイリオ" panose="020B0604030504040204" pitchFamily="50" charset="-128"/>
              </a:rPr>
              <a:t>九州</a:t>
            </a:r>
            <a:endParaRPr kumimoji="0" lang="en-US" sz="1600" dirty="0">
              <a:solidFill>
                <a:srgbClr val="0070C0"/>
              </a:solidFill>
              <a:latin typeface="Comic Sans MS" panose="030F0702030302020204" pitchFamily="66" charset="0"/>
              <a:ea typeface="+mn-ea"/>
            </a:endParaRPr>
          </a:p>
        </p:txBody>
      </p:sp>
      <p:sp>
        <p:nvSpPr>
          <p:cNvPr id="36" name="テキスト ボックス 35">
            <a:extLst>
              <a:ext uri="{FF2B5EF4-FFF2-40B4-BE49-F238E27FC236}">
                <a16:creationId xmlns:a16="http://schemas.microsoft.com/office/drawing/2014/main" id="{029040D1-9FE9-48A7-96B2-61B7CF44E29C}"/>
              </a:ext>
            </a:extLst>
          </p:cNvPr>
          <p:cNvSpPr txBox="1"/>
          <p:nvPr/>
        </p:nvSpPr>
        <p:spPr>
          <a:xfrm>
            <a:off x="2090604" y="5745059"/>
            <a:ext cx="2334725" cy="584775"/>
          </a:xfrm>
          <a:prstGeom prst="rect">
            <a:avLst/>
          </a:prstGeom>
          <a:noFill/>
        </p:spPr>
        <p:txBody>
          <a:bodyPr wrap="square" rtlCol="0">
            <a:spAutoFit/>
          </a:bodyPr>
          <a:lstStyle/>
          <a:p>
            <a:pPr fontAlgn="auto">
              <a:spcBef>
                <a:spcPts val="0"/>
              </a:spcBef>
              <a:spcAft>
                <a:spcPts val="0"/>
              </a:spcAft>
            </a:pPr>
            <a:r>
              <a:rPr kumimoji="0" lang="ja-JP" altLang="en-US" sz="3200" dirty="0">
                <a:solidFill>
                  <a:prstClr val="black"/>
                </a:solidFill>
                <a:latin typeface="メイリオ" panose="020B0604030504040204" pitchFamily="50" charset="-128"/>
                <a:ea typeface="メイリオ" panose="020B0604030504040204" pitchFamily="50" charset="-128"/>
              </a:rPr>
              <a:t>全国制覇！</a:t>
            </a:r>
            <a:endParaRPr kumimoji="0" lang="en-US" sz="4400" dirty="0">
              <a:solidFill>
                <a:prstClr val="black"/>
              </a:solidFill>
              <a:latin typeface="メイリオ" panose="020B0604030504040204" pitchFamily="50" charset="-128"/>
              <a:ea typeface="メイリオ"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18F1E1F3-3B81-4983-A558-EA14D62339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45268026"/>
      </p:ext>
    </p:extLst>
  </p:cSld>
  <p:clrMapOvr>
    <a:masterClrMapping/>
  </p:clrMapOvr>
  <mc:AlternateContent xmlns:mc="http://schemas.openxmlformats.org/markup-compatibility/2006">
    <mc:Choice xmlns:p14="http://schemas.microsoft.com/office/powerpoint/2010/main" Requires="p14">
      <p:transition spd="slow" p14:dur="2000" advTm="95954"/>
    </mc:Choice>
    <mc:Fallback>
      <p:transition spd="slow" advTm="9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26"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80">
                                          <p:stCondLst>
                                            <p:cond delay="0"/>
                                          </p:stCondLst>
                                        </p:cTn>
                                        <p:tgtEl>
                                          <p:spTgt spid="22"/>
                                        </p:tgtEl>
                                      </p:cBhvr>
                                    </p:animEffect>
                                    <p:anim calcmode="lin" valueType="num">
                                      <p:cBhvr>
                                        <p:cTn id="2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7" dur="26">
                                          <p:stCondLst>
                                            <p:cond delay="650"/>
                                          </p:stCondLst>
                                        </p:cTn>
                                        <p:tgtEl>
                                          <p:spTgt spid="22"/>
                                        </p:tgtEl>
                                      </p:cBhvr>
                                      <p:to x="100000" y="60000"/>
                                    </p:animScale>
                                    <p:animScale>
                                      <p:cBhvr>
                                        <p:cTn id="28" dur="166" decel="50000">
                                          <p:stCondLst>
                                            <p:cond delay="676"/>
                                          </p:stCondLst>
                                        </p:cTn>
                                        <p:tgtEl>
                                          <p:spTgt spid="22"/>
                                        </p:tgtEl>
                                      </p:cBhvr>
                                      <p:to x="100000" y="100000"/>
                                    </p:animScale>
                                    <p:animScale>
                                      <p:cBhvr>
                                        <p:cTn id="29" dur="26">
                                          <p:stCondLst>
                                            <p:cond delay="1312"/>
                                          </p:stCondLst>
                                        </p:cTn>
                                        <p:tgtEl>
                                          <p:spTgt spid="22"/>
                                        </p:tgtEl>
                                      </p:cBhvr>
                                      <p:to x="100000" y="80000"/>
                                    </p:animScale>
                                    <p:animScale>
                                      <p:cBhvr>
                                        <p:cTn id="30" dur="166" decel="50000">
                                          <p:stCondLst>
                                            <p:cond delay="1338"/>
                                          </p:stCondLst>
                                        </p:cTn>
                                        <p:tgtEl>
                                          <p:spTgt spid="22"/>
                                        </p:tgtEl>
                                      </p:cBhvr>
                                      <p:to x="100000" y="100000"/>
                                    </p:animScale>
                                    <p:animScale>
                                      <p:cBhvr>
                                        <p:cTn id="31" dur="26">
                                          <p:stCondLst>
                                            <p:cond delay="1642"/>
                                          </p:stCondLst>
                                        </p:cTn>
                                        <p:tgtEl>
                                          <p:spTgt spid="22"/>
                                        </p:tgtEl>
                                      </p:cBhvr>
                                      <p:to x="100000" y="90000"/>
                                    </p:animScale>
                                    <p:animScale>
                                      <p:cBhvr>
                                        <p:cTn id="32" dur="166" decel="50000">
                                          <p:stCondLst>
                                            <p:cond delay="1668"/>
                                          </p:stCondLst>
                                        </p:cTn>
                                        <p:tgtEl>
                                          <p:spTgt spid="22"/>
                                        </p:tgtEl>
                                      </p:cBhvr>
                                      <p:to x="100000" y="100000"/>
                                    </p:animScale>
                                    <p:animScale>
                                      <p:cBhvr>
                                        <p:cTn id="33" dur="26">
                                          <p:stCondLst>
                                            <p:cond delay="1808"/>
                                          </p:stCondLst>
                                        </p:cTn>
                                        <p:tgtEl>
                                          <p:spTgt spid="22"/>
                                        </p:tgtEl>
                                      </p:cBhvr>
                                      <p:to x="100000" y="95000"/>
                                    </p:animScale>
                                    <p:animScale>
                                      <p:cBhvr>
                                        <p:cTn id="34" dur="166" decel="50000">
                                          <p:stCondLst>
                                            <p:cond delay="1834"/>
                                          </p:stCondLst>
                                        </p:cTn>
                                        <p:tgtEl>
                                          <p:spTgt spid="22"/>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26"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80">
                                          <p:stCondLst>
                                            <p:cond delay="0"/>
                                          </p:stCondLst>
                                        </p:cTn>
                                        <p:tgtEl>
                                          <p:spTgt spid="24"/>
                                        </p:tgtEl>
                                      </p:cBhvr>
                                    </p:animEffect>
                                    <p:anim calcmode="lin" valueType="num">
                                      <p:cBhvr>
                                        <p:cTn id="4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8" dur="26">
                                          <p:stCondLst>
                                            <p:cond delay="650"/>
                                          </p:stCondLst>
                                        </p:cTn>
                                        <p:tgtEl>
                                          <p:spTgt spid="24"/>
                                        </p:tgtEl>
                                      </p:cBhvr>
                                      <p:to x="100000" y="60000"/>
                                    </p:animScale>
                                    <p:animScale>
                                      <p:cBhvr>
                                        <p:cTn id="49" dur="166" decel="50000">
                                          <p:stCondLst>
                                            <p:cond delay="676"/>
                                          </p:stCondLst>
                                        </p:cTn>
                                        <p:tgtEl>
                                          <p:spTgt spid="24"/>
                                        </p:tgtEl>
                                      </p:cBhvr>
                                      <p:to x="100000" y="100000"/>
                                    </p:animScale>
                                    <p:animScale>
                                      <p:cBhvr>
                                        <p:cTn id="50" dur="26">
                                          <p:stCondLst>
                                            <p:cond delay="1312"/>
                                          </p:stCondLst>
                                        </p:cTn>
                                        <p:tgtEl>
                                          <p:spTgt spid="24"/>
                                        </p:tgtEl>
                                      </p:cBhvr>
                                      <p:to x="100000" y="80000"/>
                                    </p:animScale>
                                    <p:animScale>
                                      <p:cBhvr>
                                        <p:cTn id="51" dur="166" decel="50000">
                                          <p:stCondLst>
                                            <p:cond delay="1338"/>
                                          </p:stCondLst>
                                        </p:cTn>
                                        <p:tgtEl>
                                          <p:spTgt spid="24"/>
                                        </p:tgtEl>
                                      </p:cBhvr>
                                      <p:to x="100000" y="100000"/>
                                    </p:animScale>
                                    <p:animScale>
                                      <p:cBhvr>
                                        <p:cTn id="52" dur="26">
                                          <p:stCondLst>
                                            <p:cond delay="1642"/>
                                          </p:stCondLst>
                                        </p:cTn>
                                        <p:tgtEl>
                                          <p:spTgt spid="24"/>
                                        </p:tgtEl>
                                      </p:cBhvr>
                                      <p:to x="100000" y="90000"/>
                                    </p:animScale>
                                    <p:animScale>
                                      <p:cBhvr>
                                        <p:cTn id="53" dur="166" decel="50000">
                                          <p:stCondLst>
                                            <p:cond delay="1668"/>
                                          </p:stCondLst>
                                        </p:cTn>
                                        <p:tgtEl>
                                          <p:spTgt spid="24"/>
                                        </p:tgtEl>
                                      </p:cBhvr>
                                      <p:to x="100000" y="100000"/>
                                    </p:animScale>
                                    <p:animScale>
                                      <p:cBhvr>
                                        <p:cTn id="54" dur="26">
                                          <p:stCondLst>
                                            <p:cond delay="1808"/>
                                          </p:stCondLst>
                                        </p:cTn>
                                        <p:tgtEl>
                                          <p:spTgt spid="24"/>
                                        </p:tgtEl>
                                      </p:cBhvr>
                                      <p:to x="100000" y="95000"/>
                                    </p:animScale>
                                    <p:animScale>
                                      <p:cBhvr>
                                        <p:cTn id="55" dur="166" decel="50000">
                                          <p:stCondLst>
                                            <p:cond delay="1834"/>
                                          </p:stCondLst>
                                        </p:cTn>
                                        <p:tgtEl>
                                          <p:spTgt spid="2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26"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80">
                                          <p:stCondLst>
                                            <p:cond delay="0"/>
                                          </p:stCondLst>
                                        </p:cTn>
                                        <p:tgtEl>
                                          <p:spTgt spid="26"/>
                                        </p:tgtEl>
                                      </p:cBhvr>
                                    </p:animEffect>
                                    <p:anim calcmode="lin" valueType="num">
                                      <p:cBhvr>
                                        <p:cTn id="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9" dur="26">
                                          <p:stCondLst>
                                            <p:cond delay="650"/>
                                          </p:stCondLst>
                                        </p:cTn>
                                        <p:tgtEl>
                                          <p:spTgt spid="26"/>
                                        </p:tgtEl>
                                      </p:cBhvr>
                                      <p:to x="100000" y="60000"/>
                                    </p:animScale>
                                    <p:animScale>
                                      <p:cBhvr>
                                        <p:cTn id="70" dur="166" decel="50000">
                                          <p:stCondLst>
                                            <p:cond delay="676"/>
                                          </p:stCondLst>
                                        </p:cTn>
                                        <p:tgtEl>
                                          <p:spTgt spid="26"/>
                                        </p:tgtEl>
                                      </p:cBhvr>
                                      <p:to x="100000" y="100000"/>
                                    </p:animScale>
                                    <p:animScale>
                                      <p:cBhvr>
                                        <p:cTn id="71" dur="26">
                                          <p:stCondLst>
                                            <p:cond delay="1312"/>
                                          </p:stCondLst>
                                        </p:cTn>
                                        <p:tgtEl>
                                          <p:spTgt spid="26"/>
                                        </p:tgtEl>
                                      </p:cBhvr>
                                      <p:to x="100000" y="80000"/>
                                    </p:animScale>
                                    <p:animScale>
                                      <p:cBhvr>
                                        <p:cTn id="72" dur="166" decel="50000">
                                          <p:stCondLst>
                                            <p:cond delay="1338"/>
                                          </p:stCondLst>
                                        </p:cTn>
                                        <p:tgtEl>
                                          <p:spTgt spid="26"/>
                                        </p:tgtEl>
                                      </p:cBhvr>
                                      <p:to x="100000" y="100000"/>
                                    </p:animScale>
                                    <p:animScale>
                                      <p:cBhvr>
                                        <p:cTn id="73" dur="26">
                                          <p:stCondLst>
                                            <p:cond delay="1642"/>
                                          </p:stCondLst>
                                        </p:cTn>
                                        <p:tgtEl>
                                          <p:spTgt spid="26"/>
                                        </p:tgtEl>
                                      </p:cBhvr>
                                      <p:to x="100000" y="90000"/>
                                    </p:animScale>
                                    <p:animScale>
                                      <p:cBhvr>
                                        <p:cTn id="74" dur="166" decel="50000">
                                          <p:stCondLst>
                                            <p:cond delay="1668"/>
                                          </p:stCondLst>
                                        </p:cTn>
                                        <p:tgtEl>
                                          <p:spTgt spid="26"/>
                                        </p:tgtEl>
                                      </p:cBhvr>
                                      <p:to x="100000" y="100000"/>
                                    </p:animScale>
                                    <p:animScale>
                                      <p:cBhvr>
                                        <p:cTn id="75" dur="26">
                                          <p:stCondLst>
                                            <p:cond delay="1808"/>
                                          </p:stCondLst>
                                        </p:cTn>
                                        <p:tgtEl>
                                          <p:spTgt spid="26"/>
                                        </p:tgtEl>
                                      </p:cBhvr>
                                      <p:to x="100000" y="95000"/>
                                    </p:animScale>
                                    <p:animScale>
                                      <p:cBhvr>
                                        <p:cTn id="76" dur="166" decel="50000">
                                          <p:stCondLst>
                                            <p:cond delay="1834"/>
                                          </p:stCondLst>
                                        </p:cTn>
                                        <p:tgtEl>
                                          <p:spTgt spid="26"/>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par>
                          <p:cTn id="82" fill="hold">
                            <p:stCondLst>
                              <p:cond delay="500"/>
                            </p:stCondLst>
                            <p:childTnLst>
                              <p:par>
                                <p:cTn id="83" presetID="42" presetClass="entr" presetSubtype="0"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500"/>
                                        <p:tgtEl>
                                          <p:spTgt spid="35"/>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6"/>
                </p:tgtEl>
              </p:cMediaNode>
            </p:audio>
          </p:childTnLst>
        </p:cTn>
      </p:par>
    </p:tnLst>
    <p:bldLst>
      <p:bldP spid="2" grpId="0" animBg="1"/>
      <p:bldP spid="21" grpId="0"/>
      <p:bldP spid="22" grpId="0" animBg="1"/>
      <p:bldP spid="23" grpId="0"/>
      <p:bldP spid="24" grpId="0" animBg="1"/>
      <p:bldP spid="25" grpId="0"/>
      <p:bldP spid="26" grpId="0" animBg="1"/>
      <p:bldP spid="27" grpId="0"/>
      <p:bldP spid="28" grpId="0" animBg="1"/>
      <p:bldP spid="29" grpId="0" animBg="1"/>
      <p:bldP spid="30" grpId="0" animBg="1"/>
      <p:bldP spid="31" grpId="0"/>
      <p:bldP spid="32" grpId="0" animBg="1"/>
      <p:bldP spid="33" grpId="0"/>
      <p:bldP spid="34" grpId="0" animBg="1"/>
      <p:bldP spid="35" grpId="0"/>
      <p:bldP spid="36" grpId="0"/>
    </p:bldLst>
  </p:timing>
  <p:extLst>
    <p:ext uri="{3A86A75C-4F4B-4683-9AE1-C65F6400EC91}">
      <p14:laserTraceLst xmlns:p14="http://schemas.microsoft.com/office/powerpoint/2010/main">
        <p14:tracePtLst>
          <p14:tracePt t="1105" x="12120563" y="4467225"/>
          <p14:tracePt t="1113" x="12090400" y="4522788"/>
          <p14:tracePt t="1122" x="12082463" y="4538663"/>
          <p14:tracePt t="1129" x="12074525" y="4576763"/>
          <p14:tracePt t="1137" x="12058650" y="4608513"/>
          <p14:tracePt t="1145" x="12058650" y="4648200"/>
          <p14:tracePt t="1153" x="12058650" y="4679950"/>
          <p14:tracePt t="1161" x="12050713" y="4703763"/>
          <p14:tracePt t="1172" x="12042775" y="4741863"/>
          <p14:tracePt t="1178" x="12026900" y="4781550"/>
          <p14:tracePt t="1187" x="12018963" y="4805363"/>
          <p14:tracePt t="1193" x="11987213" y="4845050"/>
          <p14:tracePt t="1205" x="11979275" y="4876800"/>
          <p14:tracePt t="1208" x="11963400" y="4891088"/>
          <p14:tracePt t="1217" x="11955463" y="4906963"/>
          <p14:tracePt t="1226" x="11947525" y="4922838"/>
          <p14:tracePt t="1234" x="11939588" y="4930775"/>
          <p14:tracePt t="1242" x="11925300" y="4946650"/>
          <p14:tracePt t="1250" x="11893550" y="4962525"/>
          <p14:tracePt t="1257" x="11869738" y="4978400"/>
          <p14:tracePt t="1265" x="11845925" y="4994275"/>
          <p14:tracePt t="1273" x="11814175" y="5002213"/>
          <p14:tracePt t="1281" x="11790363" y="5026025"/>
          <p14:tracePt t="1288" x="11774488" y="5033963"/>
          <p14:tracePt t="1297" x="11758613" y="5041900"/>
          <p14:tracePt t="1305" x="11744325" y="5049838"/>
          <p14:tracePt t="1313" x="11696700" y="5064125"/>
          <p14:tracePt t="1321" x="11657013" y="5072063"/>
          <p14:tracePt t="1329" x="11593513" y="5087938"/>
          <p14:tracePt t="1337" x="11523663" y="5095875"/>
          <p14:tracePt t="1345" x="11476038" y="5111750"/>
          <p14:tracePt t="1355" x="11420475" y="5111750"/>
          <p14:tracePt t="1362" x="11390313" y="5119688"/>
          <p14:tracePt t="1371" x="11366500" y="5119688"/>
          <p14:tracePt t="1378" x="11334750" y="5119688"/>
          <p14:tracePt t="1385" x="11318875" y="5119688"/>
          <p14:tracePt t="1393" x="11310938" y="5119688"/>
          <p14:tracePt t="1409" x="11303000" y="5119688"/>
          <p14:tracePt t="1729" x="11303000" y="5103813"/>
          <p14:tracePt t="1737" x="11303000" y="5095875"/>
          <p14:tracePt t="1753" x="11303000" y="5087938"/>
          <p14:tracePt t="2075" x="11295063" y="5080000"/>
          <p14:tracePt t="2081" x="11287125" y="5080000"/>
          <p14:tracePt t="2089" x="11279188" y="5072063"/>
          <p14:tracePt t="2105" x="11271250" y="5064125"/>
          <p14:tracePt t="2113" x="11263313" y="5064125"/>
          <p14:tracePt t="2121" x="11263313" y="5057775"/>
          <p14:tracePt t="2137" x="11255375" y="5049838"/>
          <p14:tracePt t="2145" x="11247438" y="5049838"/>
          <p14:tracePt t="2161" x="11239500" y="5041900"/>
          <p14:tracePt t="2169" x="11233150" y="5041900"/>
          <p14:tracePt t="2202" x="11225213" y="5041900"/>
          <p14:tracePt t="2209" x="11193463" y="5033963"/>
          <p14:tracePt t="2217" x="11177588" y="5026025"/>
          <p14:tracePt t="2224" x="11169650" y="5026025"/>
          <p14:tracePt t="2530" x="11169650" y="5018088"/>
          <p14:tracePt t="2539" x="11153775" y="4994275"/>
          <p14:tracePt t="2546" x="11129963" y="4946650"/>
          <p14:tracePt t="2553" x="11090275" y="4891088"/>
          <p14:tracePt t="2560" x="11060113" y="4852988"/>
          <p14:tracePt t="2571" x="11036300" y="4813300"/>
          <p14:tracePt t="2576" x="11012488" y="4781550"/>
          <p14:tracePt t="2585" x="10996613" y="4757738"/>
          <p14:tracePt t="2593" x="10980738" y="4725988"/>
          <p14:tracePt t="2601" x="10948988" y="4711700"/>
          <p14:tracePt t="2609" x="10933113" y="4695825"/>
          <p14:tracePt t="2617" x="10917238" y="4687888"/>
          <p14:tracePt t="2625" x="10909300" y="4679950"/>
          <p14:tracePt t="2633" x="10901363" y="4664075"/>
          <p14:tracePt t="2641" x="10893425" y="4648200"/>
          <p14:tracePt t="2649" x="10879138" y="4624388"/>
          <p14:tracePt t="2658" x="10871200" y="4576763"/>
          <p14:tracePt t="2665" x="10831513" y="4530725"/>
          <p14:tracePt t="2674" x="10783888" y="4491038"/>
          <p14:tracePt t="2682" x="10728325" y="4443413"/>
          <p14:tracePt t="2694" x="10698163" y="4419600"/>
          <p14:tracePt t="2696" x="10658475" y="4395788"/>
          <p14:tracePt t="2705" x="10642600" y="4387850"/>
          <p14:tracePt t="2714" x="10618788" y="4379913"/>
          <p14:tracePt t="2725" x="10602913" y="4379913"/>
          <p14:tracePt t="2730" x="10594975" y="4379913"/>
          <p14:tracePt t="2739" x="10587038" y="4379913"/>
          <p14:tracePt t="2866" x="10587038" y="4371975"/>
          <p14:tracePt t="2873" x="10587038" y="4365625"/>
          <p14:tracePt t="2881" x="10587038" y="4349750"/>
          <p14:tracePt t="2889" x="10579100" y="4349750"/>
          <p14:tracePt t="2907" x="10563225" y="4302125"/>
          <p14:tracePt t="2913" x="10547350" y="4286250"/>
          <p14:tracePt t="2923" x="10539413" y="4278313"/>
          <p14:tracePt t="2929" x="10533063" y="4270375"/>
          <p14:tracePt t="2939" x="10525125" y="4254500"/>
          <p14:tracePt t="2944" x="10525125" y="4246563"/>
          <p14:tracePt t="2954" x="10517188" y="4238625"/>
          <p14:tracePt t="2961" x="10517188" y="4222750"/>
          <p14:tracePt t="2971" x="10517188" y="4206875"/>
          <p14:tracePt t="2977" x="10517188" y="4192588"/>
          <p14:tracePt t="2985" x="10517188" y="4176713"/>
          <p14:tracePt t="2993" x="10509250" y="4160838"/>
          <p14:tracePt t="3001" x="10509250" y="4144963"/>
          <p14:tracePt t="3009" x="10509250" y="4129088"/>
          <p14:tracePt t="3017" x="10501313" y="4129088"/>
          <p14:tracePt t="3025" x="10501313" y="4121150"/>
          <p14:tracePt t="3033" x="10501313" y="4113213"/>
          <p14:tracePt t="3057" x="10493375" y="4113213"/>
          <p14:tracePt t="3114" x="10493375" y="4105275"/>
          <p14:tracePt t="3130" x="10485438" y="4097338"/>
          <p14:tracePt t="3138" x="10477500" y="4089400"/>
          <p14:tracePt t="3146" x="10469563" y="4081463"/>
          <p14:tracePt t="3158" x="10461625" y="4065588"/>
          <p14:tracePt t="3162" x="10453688" y="4057650"/>
          <p14:tracePt t="3172" x="10437813" y="4057650"/>
          <p14:tracePt t="3178" x="10429875" y="4057650"/>
          <p14:tracePt t="3191" x="10421938" y="4049713"/>
          <p14:tracePt t="3192" x="10406063" y="4041775"/>
          <p14:tracePt t="3201" x="10390188" y="4027488"/>
          <p14:tracePt t="3209" x="10374313" y="4019550"/>
          <p14:tracePt t="3217" x="10366375" y="4003675"/>
          <p14:tracePt t="3225" x="10352088" y="3995738"/>
          <p14:tracePt t="3233" x="10344150" y="3971925"/>
          <p14:tracePt t="3241" x="10336213" y="3956050"/>
          <p14:tracePt t="3251" x="10328275" y="3940175"/>
          <p14:tracePt t="3256" x="10312400" y="3924300"/>
          <p14:tracePt t="3265" x="10296525" y="3908425"/>
          <p14:tracePt t="3273" x="10280650" y="3892550"/>
          <p14:tracePt t="3281" x="10256838" y="3876675"/>
          <p14:tracePt t="3292" x="10248900" y="3854450"/>
          <p14:tracePt t="3297" x="10240963" y="3846513"/>
          <p14:tracePt t="3305" x="10240963" y="3830638"/>
          <p14:tracePt t="3321" x="10240963" y="3822700"/>
          <p14:tracePt t="3329" x="10240963" y="3814763"/>
          <p14:tracePt t="3337" x="10240963" y="3806825"/>
          <p14:tracePt t="3345" x="10233025" y="3790950"/>
          <p14:tracePt t="3353" x="10225088" y="3767138"/>
          <p14:tracePt t="3361" x="10201275" y="3743325"/>
          <p14:tracePt t="3369" x="10193338" y="3727450"/>
          <p14:tracePt t="3377" x="10193338" y="3711575"/>
          <p14:tracePt t="3385" x="10186988" y="3703638"/>
          <p14:tracePt t="3393" x="10186988" y="3695700"/>
          <p14:tracePt t="3401" x="10186988" y="3687763"/>
          <p14:tracePt t="3409" x="10186988" y="3681413"/>
          <p14:tracePt t="3425" x="10179050" y="3673475"/>
          <p14:tracePt t="3474" x="10171113" y="3665538"/>
          <p14:tracePt t="3547" x="10163175" y="3657600"/>
          <p14:tracePt t="3555" x="10155238" y="3649663"/>
          <p14:tracePt t="3561" x="10147300" y="3633788"/>
          <p14:tracePt t="3569" x="10139363" y="3625850"/>
          <p14:tracePt t="3723" x="10139363" y="3609975"/>
          <p14:tracePt t="3731" x="10115550" y="3578225"/>
          <p14:tracePt t="3738" x="10107613" y="3554413"/>
          <p14:tracePt t="3746" x="10099675" y="3538538"/>
          <p14:tracePt t="3757" x="10083800" y="3508375"/>
          <p14:tracePt t="3760" x="10083800" y="3500438"/>
          <p14:tracePt t="3769" x="10075863" y="3476625"/>
          <p14:tracePt t="3777" x="10067925" y="3476625"/>
          <p14:tracePt t="3786" x="10059988" y="3460750"/>
          <p14:tracePt t="3793" x="10052050" y="3452813"/>
          <p14:tracePt t="3803" x="10044113" y="3444875"/>
          <p14:tracePt t="3810" x="10036175" y="3429000"/>
          <p14:tracePt t="3821" x="10036175" y="3421063"/>
          <p14:tracePt t="3824" x="10036175" y="3413125"/>
          <p14:tracePt t="3841" x="10028238" y="3413125"/>
          <p14:tracePt t="3857" x="10020300" y="3413125"/>
          <p14:tracePt t="3881" x="10020300" y="3405188"/>
          <p14:tracePt t="3889" x="10013950" y="3405188"/>
          <p14:tracePt t="4003" x="10006013" y="3405188"/>
          <p14:tracePt t="4051" x="9998075" y="3405188"/>
          <p14:tracePt t="4075" x="9990138" y="3405188"/>
          <p14:tracePt t="4106" x="9990138" y="3397250"/>
          <p14:tracePt t="4211" x="9990138" y="3405188"/>
          <p14:tracePt t="4220" x="9990138" y="3421063"/>
          <p14:tracePt t="4235" x="9990138" y="3429000"/>
          <p14:tracePt t="4241" x="9990138" y="3436938"/>
          <p14:tracePt t="4305" x="9990138" y="3444875"/>
          <p14:tracePt t="4418" x="9990138" y="3436938"/>
          <p14:tracePt t="4426" x="9966325" y="3421063"/>
          <p14:tracePt t="4435" x="9966325" y="3413125"/>
          <p14:tracePt t="4445" x="9966325" y="3405188"/>
          <p14:tracePt t="4457" x="9958388" y="3397250"/>
          <p14:tracePt t="4571" x="9958388" y="3389313"/>
          <p14:tracePt t="4586" x="9958388" y="3381375"/>
          <p14:tracePt t="4625" x="9958388" y="3373438"/>
          <p14:tracePt t="4641" x="9958388" y="3365500"/>
          <p14:tracePt t="4665" x="9958388" y="3357563"/>
          <p14:tracePt t="4675" x="9958388" y="3349625"/>
          <p14:tracePt t="4962" x="9950450" y="3349625"/>
          <p14:tracePt t="5009" x="9958388" y="3349625"/>
          <p14:tracePt t="9754" x="9974263" y="3349625"/>
          <p14:tracePt t="9762" x="9990138" y="3357563"/>
          <p14:tracePt t="9770" x="10006013" y="3357563"/>
          <p14:tracePt t="9834" x="10013950" y="3357563"/>
          <p14:tracePt t="10770" x="9982200" y="3349625"/>
          <p14:tracePt t="10778" x="9950450" y="3335338"/>
          <p14:tracePt t="10786" x="9942513" y="3335338"/>
          <p14:tracePt t="10795" x="9926638" y="3327400"/>
          <p14:tracePt t="10809" x="9910763" y="3319463"/>
          <p14:tracePt t="11580" x="9910763" y="3311525"/>
          <p14:tracePt t="11602" x="9910763" y="3303588"/>
          <p14:tracePt t="12257" x="9918700" y="3303588"/>
          <p14:tracePt t="12497" x="9918700" y="3287713"/>
          <p14:tracePt t="12505" x="9918700" y="3255963"/>
          <p14:tracePt t="12513" x="9918700" y="3240088"/>
          <p14:tracePt t="12529" x="9918700" y="3224213"/>
          <p14:tracePt t="12537" x="9918700" y="3216275"/>
          <p14:tracePt t="12545" x="9918700" y="3208338"/>
          <p14:tracePt t="12554" x="9918700" y="3200400"/>
          <p14:tracePt t="12562" x="9918700" y="3184525"/>
          <p14:tracePt t="12570" x="9918700" y="3176588"/>
          <p14:tracePt t="12586" x="9918700" y="3170238"/>
          <p14:tracePt t="12596" x="9918700" y="3162300"/>
          <p14:tracePt t="12602" x="9918700" y="3154363"/>
          <p14:tracePt t="13515" x="9902825" y="3154363"/>
          <p14:tracePt t="13522" x="9863138" y="3154363"/>
          <p14:tracePt t="13530" x="9840913" y="3154363"/>
          <p14:tracePt t="13538" x="9825038" y="3154363"/>
          <p14:tracePt t="13547" x="9809163" y="3154363"/>
          <p14:tracePt t="13554" x="9785350" y="3146425"/>
          <p14:tracePt t="13564" x="9769475" y="3146425"/>
          <p14:tracePt t="13569" x="9753600" y="3138488"/>
          <p14:tracePt t="13578" x="9737725" y="3138488"/>
          <p14:tracePt t="13585" x="9721850" y="3138488"/>
          <p14:tracePt t="13595" x="9713913" y="3138488"/>
          <p14:tracePt t="13609" x="9705975" y="3138488"/>
          <p14:tracePt t="13617" x="9698038" y="3138488"/>
          <p14:tracePt t="13641" x="9690100" y="3138488"/>
          <p14:tracePt t="14980" x="9682163" y="3138488"/>
          <p14:tracePt t="14986" x="9564688" y="3146425"/>
          <p14:tracePt t="14994" x="9383713" y="3176588"/>
          <p14:tracePt t="15002" x="9202738" y="3200400"/>
          <p14:tracePt t="15009" x="8982075" y="3248025"/>
          <p14:tracePt t="15016" x="8699500" y="3319463"/>
          <p14:tracePt t="15025" x="8385175" y="3397250"/>
          <p14:tracePt t="15033" x="8101013" y="3444875"/>
          <p14:tracePt t="15040" x="7881938" y="3492500"/>
          <p14:tracePt t="15049" x="7700963" y="3522663"/>
          <p14:tracePt t="15057" x="7559675" y="3562350"/>
          <p14:tracePt t="15065" x="7448550" y="3586163"/>
          <p14:tracePt t="15073" x="7378700" y="3594100"/>
          <p14:tracePt t="15082" x="7346950" y="3609975"/>
          <p14:tracePt t="15089" x="7315200" y="3625850"/>
          <p14:tracePt t="15098" x="7299325" y="3633788"/>
          <p14:tracePt t="15105" x="7283450" y="3649663"/>
          <p14:tracePt t="15113" x="7259638" y="3657600"/>
          <p14:tracePt t="15121" x="7235825" y="3673475"/>
          <p14:tracePt t="15131" x="7181850" y="3695700"/>
          <p14:tracePt t="15136" x="7150100" y="3703638"/>
          <p14:tracePt t="15146" x="7094538" y="3711575"/>
          <p14:tracePt t="15153" x="7048500" y="3711575"/>
          <p14:tracePt t="15161" x="7000875" y="3711575"/>
          <p14:tracePt t="15169" x="6953250" y="3711575"/>
          <p14:tracePt t="15177" x="6881813" y="3711575"/>
          <p14:tracePt t="15186" x="6788150" y="3711575"/>
          <p14:tracePt t="15192" x="6646863" y="3711575"/>
          <p14:tracePt t="15201" x="6410325" y="3711575"/>
          <p14:tracePt t="15209" x="6111875" y="3695700"/>
          <p14:tracePt t="15217" x="5891213" y="3695700"/>
          <p14:tracePt t="15225" x="5662613" y="3695700"/>
          <p14:tracePt t="15233" x="5489575" y="3695700"/>
          <p14:tracePt t="15241" x="5348288" y="3681413"/>
          <p14:tracePt t="15249" x="5207000" y="3665538"/>
          <p14:tracePt t="15258" x="5137150" y="3657600"/>
          <p14:tracePt t="15267" x="5105400" y="3649663"/>
          <p14:tracePt t="15273" x="5089525" y="3649663"/>
          <p14:tracePt t="15297" x="5097463" y="3633788"/>
          <p14:tracePt t="15305" x="5143500" y="3617913"/>
          <p14:tracePt t="15314" x="5183188" y="3609975"/>
          <p14:tracePt t="15321" x="5214938" y="3602038"/>
          <p14:tracePt t="15330" x="5254625" y="3594100"/>
          <p14:tracePt t="15337" x="5278438" y="3586163"/>
          <p14:tracePt t="15347" x="5310188" y="3578225"/>
          <p14:tracePt t="15353" x="5332413" y="3554413"/>
          <p14:tracePt t="15361" x="5356225" y="3538538"/>
          <p14:tracePt t="15369" x="5395913" y="3522663"/>
          <p14:tracePt t="15377" x="5411788" y="3508375"/>
          <p14:tracePt t="15385" x="5443538" y="3500438"/>
          <p14:tracePt t="15393" x="5467350" y="3476625"/>
          <p14:tracePt t="15401" x="5521325" y="3436938"/>
          <p14:tracePt t="15409" x="5561013" y="3421063"/>
          <p14:tracePt t="15417" x="5576888" y="3413125"/>
          <p14:tracePt t="15425" x="5600700" y="3389313"/>
          <p14:tracePt t="15433" x="5616575" y="3381375"/>
          <p14:tracePt t="15441" x="5632450" y="3365500"/>
          <p14:tracePt t="15449" x="5656263" y="3349625"/>
          <p14:tracePt t="15457" x="5686425" y="3335338"/>
          <p14:tracePt t="15465" x="5726113" y="3303588"/>
          <p14:tracePt t="15473" x="5765800" y="3271838"/>
          <p14:tracePt t="15481" x="5821363" y="3240088"/>
          <p14:tracePt t="15489" x="5891213" y="3192463"/>
          <p14:tracePt t="15499" x="5946775" y="3162300"/>
          <p14:tracePt t="15505" x="6016625" y="3122613"/>
          <p14:tracePt t="15514" x="6072188" y="3090863"/>
          <p14:tracePt t="15521" x="6127750" y="3067050"/>
          <p14:tracePt t="15529" x="6151563" y="3059113"/>
          <p14:tracePt t="15536" x="6175375" y="3043238"/>
          <p14:tracePt t="15545" x="6189663" y="3035300"/>
          <p14:tracePt t="15552" x="6197600" y="3019425"/>
          <p14:tracePt t="15560" x="6205538" y="3011488"/>
          <p14:tracePt t="15568" x="6213475" y="3011488"/>
          <p14:tracePt t="15576" x="6213475" y="3003550"/>
          <p14:tracePt t="15593" x="6221413" y="2997200"/>
          <p14:tracePt t="15608" x="6221413" y="2989263"/>
          <p14:tracePt t="15616" x="6237288" y="2981325"/>
          <p14:tracePt t="15624" x="6245225" y="2981325"/>
          <p14:tracePt t="15641" x="6245225" y="2973388"/>
          <p14:tracePt t="15649" x="6253163" y="2973388"/>
          <p14:tracePt t="15657" x="6253163" y="2965450"/>
          <p14:tracePt t="15689" x="6253163" y="2957513"/>
          <p14:tracePt t="15729" x="6245225" y="2957513"/>
          <p14:tracePt t="15738" x="6229350" y="2957513"/>
          <p14:tracePt t="15747" x="6213475" y="2957513"/>
          <p14:tracePt t="15755" x="6197600" y="2965450"/>
          <p14:tracePt t="15761" x="6183313" y="2981325"/>
          <p14:tracePt t="15769" x="6167438" y="2981325"/>
          <p14:tracePt t="15777" x="6159500" y="2989263"/>
          <p14:tracePt t="15785" x="6151563" y="2997200"/>
          <p14:tracePt t="15793" x="6143625" y="3003550"/>
          <p14:tracePt t="15801" x="6135688" y="3011488"/>
          <p14:tracePt t="15817" x="6127750" y="3019425"/>
          <p14:tracePt t="15874" x="6119813" y="3019425"/>
          <p14:tracePt t="15880" x="6096000" y="3027363"/>
          <p14:tracePt t="15889" x="6080125" y="3027363"/>
          <p14:tracePt t="15915" x="6024563" y="3027363"/>
          <p14:tracePt t="15922" x="6008688" y="3027363"/>
          <p14:tracePt t="15931" x="5986463" y="3027363"/>
          <p14:tracePt t="15937" x="5954713" y="3027363"/>
          <p14:tracePt t="15945" x="5930900" y="3027363"/>
          <p14:tracePt t="15953" x="5907088" y="3027363"/>
          <p14:tracePt t="15961" x="5883275" y="3019425"/>
          <p14:tracePt t="15969" x="5867400" y="3019425"/>
          <p14:tracePt t="15977" x="5843588" y="3019425"/>
          <p14:tracePt t="15985" x="5829300" y="3019425"/>
          <p14:tracePt t="15993" x="5813425" y="3019425"/>
          <p14:tracePt t="16002" x="5805488" y="3019425"/>
          <p14:tracePt t="16008" x="5797550" y="3019425"/>
          <p14:tracePt t="16164" x="5805488" y="3019425"/>
          <p14:tracePt t="16170" x="5813425" y="3019425"/>
          <p14:tracePt t="16179" x="5821363" y="3019425"/>
          <p14:tracePt t="16185" x="5835650" y="3019425"/>
          <p14:tracePt t="16194" x="5843588" y="3019425"/>
          <p14:tracePt t="16201" x="5867400" y="3019425"/>
          <p14:tracePt t="16209" x="5883275" y="3019425"/>
          <p14:tracePt t="16217" x="5899150" y="3019425"/>
          <p14:tracePt t="16224" x="5922963" y="3019425"/>
          <p14:tracePt t="16233" x="5930900" y="3019425"/>
          <p14:tracePt t="16241" x="5938838" y="3019425"/>
          <p14:tracePt t="16314" x="5946775" y="3019425"/>
          <p14:tracePt t="16321" x="5962650" y="3019425"/>
          <p14:tracePt t="16337" x="5978525" y="3019425"/>
          <p14:tracePt t="16345" x="5994400" y="3019425"/>
          <p14:tracePt t="16353" x="6008688" y="3027363"/>
          <p14:tracePt t="16362" x="6024563" y="3027363"/>
          <p14:tracePt t="16369" x="6040438" y="3035300"/>
          <p14:tracePt t="16379" x="6056313" y="3035300"/>
          <p14:tracePt t="16385" x="6080125" y="3043238"/>
          <p14:tracePt t="16393" x="6096000" y="3043238"/>
          <p14:tracePt t="16401" x="6111875" y="3043238"/>
          <p14:tracePt t="16409" x="6135688" y="3043238"/>
          <p14:tracePt t="16417" x="6159500" y="3051175"/>
          <p14:tracePt t="16425" x="6167438" y="3051175"/>
          <p14:tracePt t="16433" x="6183313" y="3051175"/>
          <p14:tracePt t="16441" x="6197600" y="3051175"/>
          <p14:tracePt t="16448" x="6205538" y="3051175"/>
          <p14:tracePt t="16458" x="6213475" y="3051175"/>
          <p14:tracePt t="16465" x="6221413" y="3051175"/>
          <p14:tracePt t="16481" x="6229350" y="3051175"/>
          <p14:tracePt t="16513" x="6237288" y="3051175"/>
          <p14:tracePt t="16553" x="6245225" y="3051175"/>
          <p14:tracePt t="16560" x="6253163" y="3051175"/>
          <p14:tracePt t="16568" x="6261100" y="3051175"/>
          <p14:tracePt t="16578" x="6269038" y="3051175"/>
          <p14:tracePt t="16585" x="6284913" y="3051175"/>
          <p14:tracePt t="16594" x="6300788" y="3051175"/>
          <p14:tracePt t="16601" x="6308725" y="3051175"/>
          <p14:tracePt t="16609" x="6340475" y="3051175"/>
          <p14:tracePt t="16617" x="6356350" y="3043238"/>
          <p14:tracePt t="16625" x="6378575" y="3043238"/>
          <p14:tracePt t="16633" x="6394450" y="3043238"/>
          <p14:tracePt t="16641" x="6418263" y="3043238"/>
          <p14:tracePt t="16649" x="6434138" y="3043238"/>
          <p14:tracePt t="16657" x="6465888" y="3043238"/>
          <p14:tracePt t="16665" x="6497638" y="3043238"/>
          <p14:tracePt t="16673" x="6567488" y="3043238"/>
          <p14:tracePt t="16681" x="6662738" y="3043238"/>
          <p14:tracePt t="16689" x="6708775" y="3043238"/>
          <p14:tracePt t="16696" x="6804025" y="3043238"/>
          <p14:tracePt t="16705" x="6867525" y="3043238"/>
          <p14:tracePt t="16714" x="6937375" y="3059113"/>
          <p14:tracePt t="16724" x="6992938" y="3074988"/>
          <p14:tracePt t="16730" x="7040563" y="3090863"/>
          <p14:tracePt t="16739" x="7078663" y="3106738"/>
          <p14:tracePt t="16747" x="7118350" y="3114675"/>
          <p14:tracePt t="16758" x="7142163" y="3122613"/>
          <p14:tracePt t="16760" x="7158038" y="3122613"/>
          <p14:tracePt t="16770" x="7165975" y="3130550"/>
          <p14:tracePt t="16781" x="7173913" y="3130550"/>
          <p14:tracePt t="17017" x="7165975" y="3130550"/>
          <p14:tracePt t="17025" x="7142163" y="3122613"/>
          <p14:tracePt t="17033" x="7094538" y="3114675"/>
          <p14:tracePt t="17042" x="7040563" y="3106738"/>
          <p14:tracePt t="17049" x="6992938" y="3082925"/>
          <p14:tracePt t="17057" x="6953250" y="3082925"/>
          <p14:tracePt t="17064" x="6929438" y="3082925"/>
          <p14:tracePt t="17073" x="6905625" y="3074988"/>
          <p14:tracePt t="17080" x="6889750" y="3074988"/>
          <p14:tracePt t="17089" x="6881813" y="3074988"/>
          <p14:tracePt t="17097" x="6875463" y="3074988"/>
          <p14:tracePt t="17105" x="6867525" y="3074988"/>
          <p14:tracePt t="17121" x="6859588" y="3074988"/>
          <p14:tracePt t="17138" x="6851650" y="3074988"/>
          <p14:tracePt t="17394" x="6859588" y="3074988"/>
          <p14:tracePt t="17410" x="6867525" y="3074988"/>
          <p14:tracePt t="17418" x="6881813" y="3074988"/>
          <p14:tracePt t="17426" x="6913563" y="3074988"/>
          <p14:tracePt t="17435" x="6929438" y="3074988"/>
          <p14:tracePt t="17442" x="6953250" y="3074988"/>
          <p14:tracePt t="17449" x="6969125" y="3074988"/>
          <p14:tracePt t="17457" x="7000875" y="3074988"/>
          <p14:tracePt t="17465" x="7032625" y="3074988"/>
          <p14:tracePt t="17472" x="7054850" y="3074988"/>
          <p14:tracePt t="17480" x="7086600" y="3067050"/>
          <p14:tracePt t="17488" x="7118350" y="3067050"/>
          <p14:tracePt t="17497" x="7134225" y="3067050"/>
          <p14:tracePt t="17504" x="7150100" y="3067050"/>
          <p14:tracePt t="17513" x="7165975" y="3059113"/>
          <p14:tracePt t="17521" x="7173913" y="3059113"/>
          <p14:tracePt t="17529" x="7181850" y="3059113"/>
          <p14:tracePt t="17552" x="7189788" y="3059113"/>
          <p14:tracePt t="17568" x="7205663" y="3051175"/>
          <p14:tracePt t="17576" x="7213600" y="3051175"/>
          <p14:tracePt t="17585" x="7227888" y="3051175"/>
          <p14:tracePt t="17593" x="7243763" y="3051175"/>
          <p14:tracePt t="17601" x="7259638" y="3051175"/>
          <p14:tracePt t="17609" x="7275513" y="3043238"/>
          <p14:tracePt t="17617" x="7291388" y="3043238"/>
          <p14:tracePt t="17625" x="7307263" y="3043238"/>
          <p14:tracePt t="17633" x="7354888" y="3043238"/>
          <p14:tracePt t="17641" x="7416800" y="3043238"/>
          <p14:tracePt t="17649" x="7464425" y="3043238"/>
          <p14:tracePt t="17657" x="7512050" y="3043238"/>
          <p14:tracePt t="17664" x="7575550" y="3043238"/>
          <p14:tracePt t="17673" x="7637463" y="3043238"/>
          <p14:tracePt t="17681" x="7693025" y="3043238"/>
          <p14:tracePt t="17689" x="7724775" y="3043238"/>
          <p14:tracePt t="17696" x="7748588" y="3043238"/>
          <p14:tracePt t="17704" x="7762875" y="3043238"/>
          <p14:tracePt t="17713" x="7778750" y="3043238"/>
          <p14:tracePt t="17728" x="7786688" y="3043238"/>
          <p14:tracePt t="17745" x="7794625" y="3043238"/>
          <p14:tracePt t="17777" x="7802563" y="3043238"/>
          <p14:tracePt t="17793" x="7810500" y="3043238"/>
          <p14:tracePt t="17801" x="7818438" y="3043238"/>
          <p14:tracePt t="17809" x="7834313" y="3043238"/>
          <p14:tracePt t="17818" x="7842250" y="3043238"/>
          <p14:tracePt t="17825" x="7850188" y="3043238"/>
          <p14:tracePt t="17834" x="7866063" y="3043238"/>
          <p14:tracePt t="17851" x="7874000" y="3043238"/>
          <p14:tracePt t="17857" x="7889875" y="3043238"/>
          <p14:tracePt t="17866" x="7913688" y="3051175"/>
          <p14:tracePt t="17874" x="7943850" y="3051175"/>
          <p14:tracePt t="17906" x="7967663" y="3051175"/>
          <p14:tracePt t="17914" x="7975600" y="3051175"/>
          <p14:tracePt t="18065" x="7983538" y="3051175"/>
          <p14:tracePt t="19466" x="8047038" y="3051175"/>
          <p14:tracePt t="19474" x="8140700" y="3051175"/>
          <p14:tracePt t="19482" x="8235950" y="3051175"/>
          <p14:tracePt t="19490" x="8424863" y="3051175"/>
          <p14:tracePt t="19498" x="8683625" y="3051175"/>
          <p14:tracePt t="19505" x="8982075" y="3082925"/>
          <p14:tracePt t="19514" x="9320213" y="3122613"/>
          <p14:tracePt t="19523" x="9628188" y="3162300"/>
          <p14:tracePt t="19530" x="9958388" y="3192463"/>
          <p14:tracePt t="19538" x="10240963" y="3248025"/>
          <p14:tracePt t="19546" x="10445750" y="3279775"/>
          <p14:tracePt t="19554" x="10610850" y="3303588"/>
          <p14:tracePt t="19562" x="10690225" y="3327400"/>
          <p14:tracePt t="19569" x="10744200" y="3343275"/>
          <p14:tracePt t="19578" x="10760075" y="3343275"/>
          <p14:tracePt t="19694" x="10744200" y="3343275"/>
          <p14:tracePt t="19699" x="10728325" y="3349625"/>
          <p14:tracePt t="19706" x="10706100" y="3349625"/>
          <p14:tracePt t="19713" x="10674350" y="3349625"/>
          <p14:tracePt t="19722" x="10642600" y="3349625"/>
          <p14:tracePt t="19729" x="10594975" y="3349625"/>
          <p14:tracePt t="19738" x="10547350" y="3349625"/>
          <p14:tracePt t="19745" x="10485438" y="3349625"/>
          <p14:tracePt t="19754" x="10445750" y="3349625"/>
          <p14:tracePt t="19761" x="10414000" y="3349625"/>
          <p14:tracePt t="19770" x="10382250" y="3349625"/>
          <p14:tracePt t="19778" x="10360025" y="3349625"/>
          <p14:tracePt t="19786" x="10344150" y="3349625"/>
          <p14:tracePt t="19794" x="10320338" y="3349625"/>
          <p14:tracePt t="19802" x="10296525" y="3349625"/>
          <p14:tracePt t="19810" x="10272713" y="3349625"/>
          <p14:tracePt t="19818" x="10256838" y="3349625"/>
          <p14:tracePt t="19826" x="10240963" y="3349625"/>
          <p14:tracePt t="19834" x="10225088" y="3349625"/>
          <p14:tracePt t="19842" x="10209213" y="3349625"/>
          <p14:tracePt t="19850" x="10193338" y="3349625"/>
          <p14:tracePt t="19858" x="10171113" y="3349625"/>
          <p14:tracePt t="19866" x="10163175" y="3349625"/>
          <p14:tracePt t="19875" x="10155238" y="3343275"/>
          <p14:tracePt t="19892" x="10147300" y="3343275"/>
          <p14:tracePt t="19897" x="10147300" y="3335338"/>
          <p14:tracePt t="19937" x="10147300" y="3327400"/>
          <p14:tracePt t="19961" x="10147300" y="3319463"/>
          <p14:tracePt t="19977" x="10147300" y="3311525"/>
          <p14:tracePt t="20006" x="10147300" y="3303588"/>
          <p14:tracePt t="22570" x="10225088" y="3303588"/>
          <p14:tracePt t="22579" x="10272713" y="3311525"/>
          <p14:tracePt t="22587" x="10312400" y="3319463"/>
          <p14:tracePt t="22596" x="10360025" y="3327400"/>
          <p14:tracePt t="22601" x="10421938" y="3327400"/>
          <p14:tracePt t="22611" x="10509250" y="3343275"/>
          <p14:tracePt t="22617" x="10658475" y="3343275"/>
          <p14:tracePt t="22627" x="10855325" y="3349625"/>
          <p14:tracePt t="22632" x="11028363" y="3365500"/>
          <p14:tracePt t="22641" x="11201400" y="3365500"/>
          <p14:tracePt t="22649" x="11342688" y="3381375"/>
          <p14:tracePt t="22657" x="11483975" y="3381375"/>
          <p14:tracePt t="22665" x="11609388" y="3389313"/>
          <p14:tracePt t="22673" x="11672888" y="3389313"/>
          <p14:tracePt t="22682" x="11720513" y="3389313"/>
          <p14:tracePt t="22690" x="11736388" y="3389313"/>
          <p14:tracePt t="22698" x="11752263" y="3389313"/>
          <p14:tracePt t="22706" x="11758613" y="3389313"/>
          <p14:tracePt t="22714" x="11766550" y="3389313"/>
          <p14:tracePt t="22738" x="11774488" y="3389313"/>
          <p14:tracePt t="22746" x="11782425" y="3389313"/>
          <p14:tracePt t="22754" x="11790363" y="3389313"/>
          <p14:tracePt t="22761" x="11790363" y="3381375"/>
          <p14:tracePt t="22769" x="11798300" y="3381375"/>
          <p14:tracePt t="22777" x="11806238" y="3381375"/>
          <p14:tracePt t="22794" x="11814175" y="3373438"/>
          <p14:tracePt t="22833" x="11822113" y="3373438"/>
          <p14:tracePt t="22841" x="11837988" y="3365500"/>
          <p14:tracePt t="22849" x="11853863" y="3365500"/>
          <p14:tracePt t="22857" x="11869738" y="3365500"/>
          <p14:tracePt t="22866" x="11877675" y="3365500"/>
          <p14:tracePt t="22874" x="11893550" y="3365500"/>
          <p14:tracePt t="22881" x="11925300" y="3365500"/>
          <p14:tracePt t="22889" x="11931650" y="3365500"/>
          <p14:tracePt t="22897" x="11955463" y="3365500"/>
          <p14:tracePt t="22912" x="11987213" y="3373438"/>
          <p14:tracePt t="22913" x="12026900" y="3381375"/>
          <p14:tracePt t="22921" x="12090400" y="3405188"/>
          <p14:tracePt t="22931" x="12176125" y="3429000"/>
          <p14:tracePt t="24297" x="11995150" y="3971925"/>
          <p14:tracePt t="24305" x="11885613" y="3987800"/>
          <p14:tracePt t="24313" x="11774488" y="4011613"/>
          <p14:tracePt t="24321" x="11672888" y="4019550"/>
          <p14:tracePt t="24329" x="11593513" y="4033838"/>
          <p14:tracePt t="24337" x="11499850" y="4033838"/>
          <p14:tracePt t="24345" x="11452225" y="4033838"/>
          <p14:tracePt t="24352" x="11390313" y="4033838"/>
          <p14:tracePt t="24361" x="11366500" y="4033838"/>
          <p14:tracePt t="24368" x="11334750" y="4033838"/>
          <p14:tracePt t="24377" x="11310938" y="4033838"/>
          <p14:tracePt t="24384" x="11279188" y="4033838"/>
          <p14:tracePt t="24393" x="11247438" y="4033838"/>
          <p14:tracePt t="24401" x="11225213" y="4033838"/>
          <p14:tracePt t="24410" x="11201400" y="4033838"/>
          <p14:tracePt t="24417" x="11161713" y="4041775"/>
          <p14:tracePt t="24427" x="11153775" y="4041775"/>
          <p14:tracePt t="24433" x="11114088" y="4049713"/>
          <p14:tracePt t="24443" x="11098213" y="4049713"/>
          <p14:tracePt t="24449" x="11074400" y="4049713"/>
          <p14:tracePt t="24459" x="11066463" y="4049713"/>
          <p14:tracePt t="24465" x="11052175" y="4049713"/>
          <p14:tracePt t="24474" x="11036300" y="4049713"/>
          <p14:tracePt t="24481" x="11028363" y="4049713"/>
          <p14:tracePt t="24497" x="11020425" y="4049713"/>
          <p14:tracePt t="24594" x="11020425" y="4033838"/>
          <p14:tracePt t="24602" x="11036300" y="4011613"/>
          <p14:tracePt t="24611" x="11052175" y="3995738"/>
          <p14:tracePt t="24616" x="11066463" y="3979863"/>
          <p14:tracePt t="24627" x="11074400" y="3971925"/>
          <p14:tracePt t="24632" x="11090275" y="3956050"/>
          <p14:tracePt t="24641" x="11098213" y="3940175"/>
          <p14:tracePt t="24649" x="11106150" y="3932238"/>
          <p14:tracePt t="24658" x="11122025" y="3924300"/>
          <p14:tracePt t="24665" x="11129963" y="3908425"/>
          <p14:tracePt t="24674" x="11137900" y="3900488"/>
          <p14:tracePt t="24681" x="11137900" y="3892550"/>
          <p14:tracePt t="24689" x="11145838" y="3876675"/>
          <p14:tracePt t="24706" x="11153775" y="3868738"/>
          <p14:tracePt t="24721" x="11153775" y="3860800"/>
          <p14:tracePt t="24737" x="11153775" y="3854450"/>
          <p14:tracePt t="24753" x="11153775" y="3846513"/>
          <p14:tracePt t="24802" x="11153775" y="3838575"/>
          <p14:tracePt t="24835" x="11145838" y="3838575"/>
          <p14:tracePt t="24844" x="11137900" y="3830638"/>
          <p14:tracePt t="24857" x="11122025" y="3830638"/>
          <p14:tracePt t="24865" x="11114088" y="3830638"/>
          <p14:tracePt t="24874" x="11098213" y="3830638"/>
          <p14:tracePt t="24882" x="11090275" y="3830638"/>
          <p14:tracePt t="24888" x="11082338" y="3830638"/>
          <p14:tracePt t="24918" x="11004550" y="3838575"/>
          <p14:tracePt t="24920" x="10972800" y="3830638"/>
          <p14:tracePt t="24928" x="10948988" y="3822700"/>
          <p14:tracePt t="24937" x="10925175" y="3822700"/>
          <p14:tracePt t="24945" x="10901363" y="3806825"/>
          <p14:tracePt t="24953" x="10871200" y="3806825"/>
          <p14:tracePt t="24961" x="10855325" y="3798888"/>
          <p14:tracePt t="24985" x="10847388" y="3790950"/>
          <p14:tracePt t="25668" x="10823575" y="3783013"/>
          <p14:tracePt t="25677" x="10807700" y="3775075"/>
          <p14:tracePt t="25681" x="10807700" y="3767138"/>
          <p14:tracePt t="25691" x="10799763" y="3767138"/>
          <p14:tracePt t="25796" x="10807700" y="3767138"/>
          <p14:tracePt t="26202" x="10799763" y="3767138"/>
          <p14:tracePt t="26210" x="10783888" y="3767138"/>
          <p14:tracePt t="26218" x="10768013" y="3767138"/>
          <p14:tracePt t="26227" x="10760075" y="3767138"/>
          <p14:tracePt t="26243" x="10752138" y="3767138"/>
          <p14:tracePt t="26314" x="10736263" y="3767138"/>
          <p14:tracePt t="26330" x="10728325" y="3767138"/>
          <p14:tracePt t="27147" x="10698163" y="3767138"/>
          <p14:tracePt t="27154" x="10666413" y="3767138"/>
          <p14:tracePt t="27170" x="10650538" y="3767138"/>
          <p14:tracePt t="27178" x="10642600" y="3759200"/>
          <p14:tracePt t="27189" x="10626725" y="3759200"/>
          <p14:tracePt t="27201" x="10618788" y="3759200"/>
          <p14:tracePt t="27209" x="10610850" y="3759200"/>
          <p14:tracePt t="27225" x="10594975" y="3759200"/>
          <p14:tracePt t="27233" x="10587038" y="3759200"/>
          <p14:tracePt t="27241" x="10579100" y="3759200"/>
          <p14:tracePt t="27251" x="10571163" y="3759200"/>
          <p14:tracePt t="27265" x="10563225" y="3759200"/>
          <p14:tracePt t="27273" x="10547350" y="3767138"/>
          <p14:tracePt t="27281" x="10533063" y="3775075"/>
          <p14:tracePt t="27289" x="10525125" y="3775075"/>
          <p14:tracePt t="27297" x="10517188" y="3783013"/>
          <p14:tracePt t="27304" x="10509250" y="3783013"/>
          <p14:tracePt t="27312" x="10493375" y="3790950"/>
          <p14:tracePt t="27321" x="10477500" y="3798888"/>
          <p14:tracePt t="27329" x="10461625" y="3806825"/>
          <p14:tracePt t="27337" x="10437813" y="3814763"/>
          <p14:tracePt t="27345" x="10398125" y="3838575"/>
          <p14:tracePt t="27353" x="10296525" y="3860800"/>
          <p14:tracePt t="27361" x="10201275" y="3884613"/>
          <p14:tracePt t="27369" x="10123488" y="3892550"/>
          <p14:tracePt t="27377" x="10052050" y="3908425"/>
          <p14:tracePt t="27385" x="10006013" y="3916363"/>
          <p14:tracePt t="27393" x="9934575" y="3924300"/>
          <p14:tracePt t="27402" x="9886950" y="3940175"/>
          <p14:tracePt t="27409" x="9855200" y="3948113"/>
          <p14:tracePt t="27417" x="9847263" y="3948113"/>
          <p14:tracePt t="27425" x="9840913" y="3948113"/>
          <p14:tracePt t="27433" x="9832975" y="3948113"/>
          <p14:tracePt t="27449" x="9825038" y="3948113"/>
          <p14:tracePt t="27520" x="9817100" y="3948113"/>
          <p14:tracePt t="27758" x="9785350" y="3940175"/>
          <p14:tracePt t="27761" x="9753600" y="3940175"/>
          <p14:tracePt t="27769" x="9721850" y="3940175"/>
          <p14:tracePt t="27785" x="9713913" y="3940175"/>
          <p14:tracePt t="27802" x="9705975" y="3940175"/>
          <p14:tracePt t="27874" x="9713913" y="3940175"/>
          <p14:tracePt t="27882" x="9729788" y="3940175"/>
          <p14:tracePt t="27905" x="9737725" y="3956050"/>
          <p14:tracePt t="27913" x="9745663" y="3971925"/>
          <p14:tracePt t="27921" x="9745663" y="3979863"/>
          <p14:tracePt t="28389" x="9753600" y="3979863"/>
          <p14:tracePt t="28754" x="9644063" y="3979863"/>
          <p14:tracePt t="28761" x="9517063" y="3979863"/>
          <p14:tracePt t="28769" x="9423400" y="3979863"/>
          <p14:tracePt t="28778" x="9375775" y="3979863"/>
          <p14:tracePt t="28785" x="9313863" y="3979863"/>
          <p14:tracePt t="28794" x="9234488" y="3987800"/>
          <p14:tracePt t="28801" x="9132888" y="4003675"/>
          <p14:tracePt t="28809" x="9005888" y="4041775"/>
          <p14:tracePt t="28817" x="8872538" y="4089400"/>
          <p14:tracePt t="28825" x="8747125" y="4129088"/>
          <p14:tracePt t="28833" x="8621713" y="4168775"/>
          <p14:tracePt t="28841" x="8518525" y="4192588"/>
          <p14:tracePt t="28849" x="8462963" y="4214813"/>
          <p14:tracePt t="28857" x="8440738" y="4230688"/>
          <p14:tracePt t="28865" x="8416925" y="4238625"/>
          <p14:tracePt t="28874" x="8377238" y="4270375"/>
          <p14:tracePt t="28881" x="8321675" y="4302125"/>
          <p14:tracePt t="28896" x="8235950" y="4349750"/>
          <p14:tracePt t="28897" x="8132763" y="4387850"/>
          <p14:tracePt t="28905" x="8039100" y="4427538"/>
          <p14:tracePt t="28914" x="7935913" y="4467225"/>
          <p14:tracePt t="28922" x="7842250" y="4475163"/>
          <p14:tracePt t="28930" x="7770813" y="4498975"/>
          <p14:tracePt t="28938" x="7724775" y="4506913"/>
          <p14:tracePt t="28946" x="7693025" y="4506913"/>
          <p14:tracePt t="28953" x="7685088" y="4506913"/>
          <p14:tracePt t="28969" x="7677150" y="4506913"/>
          <p14:tracePt t="29018" x="7693025" y="4498975"/>
          <p14:tracePt t="29026" x="7708900" y="4498975"/>
          <p14:tracePt t="29033" x="7740650" y="4491038"/>
          <p14:tracePt t="29041" x="7762875" y="4483100"/>
          <p14:tracePt t="29049" x="7810500" y="4475163"/>
          <p14:tracePt t="29057" x="7897813" y="4451350"/>
          <p14:tracePt t="29065" x="7991475" y="4435475"/>
          <p14:tracePt t="29074" x="8101013" y="4411663"/>
          <p14:tracePt t="29083" x="8220075" y="4371975"/>
          <p14:tracePt t="29089" x="8377238" y="4349750"/>
          <p14:tracePt t="29097" x="8534400" y="4310063"/>
          <p14:tracePt t="29104" x="8675688" y="4294188"/>
          <p14:tracePt t="29113" x="8816975" y="4270375"/>
          <p14:tracePt t="29121" x="8959850" y="4254500"/>
          <p14:tracePt t="29129" x="9085263" y="4246563"/>
          <p14:tracePt t="29137" x="9186863" y="4230688"/>
          <p14:tracePt t="29146" x="9234488" y="4230688"/>
          <p14:tracePt t="29154" x="9250363" y="4230688"/>
          <p14:tracePt t="29163" x="9258300" y="4230688"/>
          <p14:tracePt t="29251" x="9250363" y="4230688"/>
          <p14:tracePt t="29261" x="9242425" y="4230688"/>
          <p14:tracePt t="29264" x="9234488" y="4230688"/>
          <p14:tracePt t="29272" x="9226550" y="4230688"/>
          <p14:tracePt t="29281" x="9218613" y="4230688"/>
          <p14:tracePt t="29305" x="9210675" y="4230688"/>
          <p14:tracePt t="29313" x="9202738" y="4230688"/>
          <p14:tracePt t="29369" x="9194800" y="4230688"/>
          <p14:tracePt t="29571" x="9202738" y="4230688"/>
          <p14:tracePt t="29578" x="9210675" y="4222750"/>
          <p14:tracePt t="29842" x="9210675" y="4214813"/>
          <p14:tracePt t="29850" x="9210675" y="4200525"/>
          <p14:tracePt t="29874" x="9210675" y="4192588"/>
          <p14:tracePt t="29884" x="9210675" y="4184650"/>
          <p14:tracePt t="29889" x="9210675" y="4176713"/>
          <p14:tracePt t="29898" x="9210675" y="4168775"/>
          <p14:tracePt t="29914" x="9210675" y="4160838"/>
          <p14:tracePt t="29939" x="9210675" y="4152900"/>
          <p14:tracePt t="30026" x="9202738" y="4160838"/>
          <p14:tracePt t="30035" x="9163050" y="4176713"/>
          <p14:tracePt t="30044" x="9140825" y="4184650"/>
          <p14:tracePt t="30052" x="9101138" y="4206875"/>
          <p14:tracePt t="30058" x="9061450" y="4222750"/>
          <p14:tracePt t="30068" x="9021763" y="4230688"/>
          <p14:tracePt t="30073" x="8974138" y="4238625"/>
          <p14:tracePt t="30083" x="8936038" y="4262438"/>
          <p14:tracePt t="30090" x="8904288" y="4270375"/>
          <p14:tracePt t="30097" x="8888413" y="4270375"/>
          <p14:tracePt t="30114" x="8880475" y="4270375"/>
          <p14:tracePt t="30162" x="8864600" y="4270375"/>
          <p14:tracePt t="30170" x="8840788" y="4270375"/>
          <p14:tracePt t="30178" x="8824913" y="4254500"/>
          <p14:tracePt t="30186" x="8801100" y="4246563"/>
          <p14:tracePt t="30192" x="8770938" y="4238625"/>
          <p14:tracePt t="30201" x="8683625" y="4200525"/>
          <p14:tracePt t="30209" x="8574088" y="4176713"/>
          <p14:tracePt t="30217" x="8416925" y="4152900"/>
          <p14:tracePt t="30225" x="8267700" y="4113213"/>
          <p14:tracePt t="30233" x="8108950" y="4081463"/>
          <p14:tracePt t="30241" x="7967663" y="4073525"/>
          <p14:tracePt t="30249" x="7858125" y="4057650"/>
          <p14:tracePt t="30258" x="7762875" y="4033838"/>
          <p14:tracePt t="30268" x="7700963" y="4033838"/>
          <p14:tracePt t="30274" x="7645400" y="4033838"/>
          <p14:tracePt t="30286" x="7597775" y="4033838"/>
          <p14:tracePt t="30290" x="7551738" y="4033838"/>
          <p14:tracePt t="30302" x="7512050" y="4033838"/>
          <p14:tracePt t="30306" x="7480300" y="4033838"/>
          <p14:tracePt t="30318" x="7432675" y="4041775"/>
          <p14:tracePt t="30322" x="7394575" y="4041775"/>
          <p14:tracePt t="30330" x="7362825" y="4057650"/>
          <p14:tracePt t="30338" x="7323138" y="4065588"/>
          <p14:tracePt t="30347" x="7307263" y="4065588"/>
          <p14:tracePt t="30354" x="7283450" y="4073525"/>
          <p14:tracePt t="30362" x="7251700" y="4081463"/>
          <p14:tracePt t="30372" x="7243763" y="4081463"/>
          <p14:tracePt t="30378" x="7213600" y="4089400"/>
          <p14:tracePt t="30384" x="7197725" y="4089400"/>
          <p14:tracePt t="30393" x="7181850" y="4089400"/>
          <p14:tracePt t="30401" x="7165975" y="4097338"/>
          <p14:tracePt t="30409" x="7158038" y="4097338"/>
          <p14:tracePt t="30515" x="7150100" y="4097338"/>
          <p14:tracePt t="30520" x="7142163" y="4105275"/>
          <p14:tracePt t="30529" x="7126288" y="4113213"/>
          <p14:tracePt t="30537" x="7118350" y="4121150"/>
          <p14:tracePt t="30553" x="7118350" y="4129088"/>
          <p14:tracePt t="30561" x="7110413" y="4129088"/>
          <p14:tracePt t="30585" x="7110413" y="4137025"/>
          <p14:tracePt t="30601" x="7110413" y="4144963"/>
          <p14:tracePt t="30842" x="7016750" y="4144963"/>
          <p14:tracePt t="30850" x="6961188" y="4137025"/>
          <p14:tracePt t="30858" x="6913563" y="4121150"/>
          <p14:tracePt t="30866" x="6897688" y="4113213"/>
          <p14:tracePt t="30874" x="6851650" y="4105275"/>
          <p14:tracePt t="30881" x="6811963" y="4097338"/>
          <p14:tracePt t="30901" x="6764338" y="4089400"/>
          <p14:tracePt t="30905" x="6732588" y="4089400"/>
          <p14:tracePt t="30914" x="6708775" y="4089400"/>
          <p14:tracePt t="30922" x="6686550" y="4089400"/>
          <p14:tracePt t="30930" x="6670675" y="4089400"/>
          <p14:tracePt t="30949" x="6662738" y="4089400"/>
          <p14:tracePt t="30969" x="6654800" y="4089400"/>
          <p14:tracePt t="30978" x="6630988" y="4097338"/>
          <p14:tracePt t="30986" x="6607175" y="4097338"/>
          <p14:tracePt t="30994" x="6575425" y="4097338"/>
          <p14:tracePt t="31006" x="6529388" y="4097338"/>
          <p14:tracePt t="31008" x="6489700" y="4097338"/>
          <p14:tracePt t="31017" x="6465888" y="4097338"/>
          <p14:tracePt t="31025" x="6457950" y="4097338"/>
          <p14:tracePt t="31033" x="6450013" y="4097338"/>
          <p14:tracePt t="31041" x="6442075" y="4097338"/>
          <p14:tracePt t="31164" x="6434138" y="4097338"/>
          <p14:tracePt t="31171" x="6426200" y="4097338"/>
          <p14:tracePt t="31186" x="6418263" y="4097338"/>
          <p14:tracePt t="31194" x="6410325" y="4097338"/>
          <p14:tracePt t="31202" x="6394450" y="4097338"/>
          <p14:tracePt t="31209" x="6370638" y="4089400"/>
          <p14:tracePt t="31217" x="6332538" y="4081463"/>
          <p14:tracePt t="31225" x="6308725" y="4081463"/>
          <p14:tracePt t="31233" x="6276975" y="4073525"/>
          <p14:tracePt t="31241" x="6261100" y="4065588"/>
          <p14:tracePt t="31251" x="6229350" y="4065588"/>
          <p14:tracePt t="31256" x="6229350" y="4057650"/>
          <p14:tracePt t="31266" x="6221413" y="4057650"/>
          <p14:tracePt t="31305" x="6213475" y="4057650"/>
          <p14:tracePt t="31321" x="6197600" y="4057650"/>
          <p14:tracePt t="31329" x="6183313" y="4057650"/>
          <p14:tracePt t="31337" x="6167438" y="4057650"/>
          <p14:tracePt t="31345" x="6151563" y="4049713"/>
          <p14:tracePt t="31354" x="6135688" y="4049713"/>
          <p14:tracePt t="31361" x="6127750" y="4049713"/>
          <p14:tracePt t="31745" x="6135688" y="4049713"/>
          <p14:tracePt t="31754" x="6151563" y="4041775"/>
          <p14:tracePt t="31761" x="6167438" y="4041775"/>
          <p14:tracePt t="31769" x="6189663" y="4033838"/>
          <p14:tracePt t="31777" x="6205538" y="4033838"/>
          <p14:tracePt t="31785" x="6245225" y="4019550"/>
          <p14:tracePt t="31794" x="6269038" y="4019550"/>
          <p14:tracePt t="31805" x="6292850" y="4019550"/>
          <p14:tracePt t="31810" x="6332538" y="4019550"/>
          <p14:tracePt t="31817" x="6362700" y="4019550"/>
          <p14:tracePt t="31825" x="6402388" y="4019550"/>
          <p14:tracePt t="31834" x="6426200" y="4019550"/>
          <p14:tracePt t="31841" x="6450013" y="4019550"/>
          <p14:tracePt t="31850" x="6465888" y="4019550"/>
          <p14:tracePt t="31857" x="6497638" y="4019550"/>
          <p14:tracePt t="31865" x="6551613" y="4027488"/>
          <p14:tracePt t="31873" x="6599238" y="4041775"/>
          <p14:tracePt t="31881" x="6638925" y="4057650"/>
          <p14:tracePt t="31889" x="6686550" y="4065588"/>
          <p14:tracePt t="31906" x="6732588" y="4073525"/>
          <p14:tracePt t="31912" x="6756400" y="4073525"/>
          <p14:tracePt t="31921" x="6780213" y="4073525"/>
          <p14:tracePt t="31929" x="6796088" y="4073525"/>
          <p14:tracePt t="31937" x="6811963" y="4073525"/>
          <p14:tracePt t="31945" x="6819900" y="4073525"/>
          <p14:tracePt t="31961" x="6827838" y="4073525"/>
          <p14:tracePt t="32003" x="6835775" y="4073525"/>
          <p14:tracePt t="32035" x="6835775" y="4065588"/>
          <p14:tracePt t="32091" x="6843713" y="4057650"/>
          <p14:tracePt t="32106" x="6851650" y="4057650"/>
          <p14:tracePt t="32114" x="6867525" y="4049713"/>
          <p14:tracePt t="32122" x="6875463" y="4049713"/>
          <p14:tracePt t="32130" x="6889750" y="4049713"/>
          <p14:tracePt t="32145" x="6905625" y="4049713"/>
          <p14:tracePt t="32153" x="6921500" y="4049713"/>
          <p14:tracePt t="32161" x="6945313" y="4049713"/>
          <p14:tracePt t="32169" x="6985000" y="4049713"/>
          <p14:tracePt t="32177" x="7032625" y="4049713"/>
          <p14:tracePt t="32185" x="7126288" y="4049713"/>
          <p14:tracePt t="32193" x="7251700" y="4049713"/>
          <p14:tracePt t="32202" x="7331075" y="4049713"/>
          <p14:tracePt t="32210" x="7394575" y="4049713"/>
          <p14:tracePt t="32221" x="7448550" y="4049713"/>
          <p14:tracePt t="32226" x="7480300" y="4057650"/>
          <p14:tracePt t="32235" x="7504113" y="4057650"/>
          <p14:tracePt t="32245" x="7512050" y="4057650"/>
          <p14:tracePt t="32482" x="7488238" y="4057650"/>
          <p14:tracePt t="32489" x="7472363" y="4049713"/>
          <p14:tracePt t="32496" x="7456488" y="4049713"/>
          <p14:tracePt t="32507" x="7448550" y="4049713"/>
          <p14:tracePt t="32513" x="7432675" y="4049713"/>
          <p14:tracePt t="32523" x="7416800" y="4049713"/>
          <p14:tracePt t="32529" x="7408863" y="4049713"/>
          <p14:tracePt t="32538" x="7402513" y="4049713"/>
          <p14:tracePt t="32544" x="7394575" y="4041775"/>
          <p14:tracePt t="32552" x="7386638" y="4041775"/>
          <p14:tracePt t="32561" x="7378700" y="4041775"/>
          <p14:tracePt t="32577" x="7370763" y="4041775"/>
          <p14:tracePt t="32585" x="7362825" y="4041775"/>
          <p14:tracePt t="32593" x="7346950" y="4041775"/>
          <p14:tracePt t="32609" x="7339013" y="4033838"/>
          <p14:tracePt t="34865" x="7362825" y="4033838"/>
          <p14:tracePt t="34873" x="7378700" y="4033838"/>
          <p14:tracePt t="34881" x="7394575" y="4033838"/>
          <p14:tracePt t="34888" x="7408863" y="4027488"/>
          <p14:tracePt t="34907" x="7432675" y="4027488"/>
          <p14:tracePt t="34913" x="7440613" y="4027488"/>
          <p14:tracePt t="34922" x="7448550" y="4027488"/>
          <p14:tracePt t="34929" x="7448550" y="4019550"/>
          <p14:tracePt t="34945" x="7456488" y="4019550"/>
          <p14:tracePt t="34953" x="7472363" y="4011613"/>
          <p14:tracePt t="34961" x="7488238" y="4011613"/>
          <p14:tracePt t="34969" x="7527925" y="4011613"/>
          <p14:tracePt t="34977" x="7559675" y="4011613"/>
          <p14:tracePt t="34985" x="7575550" y="4011613"/>
          <p14:tracePt t="34993" x="7597775" y="4003675"/>
          <p14:tracePt t="35001" x="7629525" y="4003675"/>
          <p14:tracePt t="35009" x="7653338" y="4003675"/>
          <p14:tracePt t="35017" x="7677150" y="4003675"/>
          <p14:tracePt t="35025" x="7700963" y="4003675"/>
          <p14:tracePt t="35033" x="7748588" y="3995738"/>
          <p14:tracePt t="35041" x="7818438" y="3987800"/>
          <p14:tracePt t="35050" x="7850188" y="3987800"/>
          <p14:tracePt t="35057" x="7889875" y="3987800"/>
          <p14:tracePt t="35065" x="7905750" y="3987800"/>
          <p14:tracePt t="35073" x="7927975" y="3987800"/>
          <p14:tracePt t="35081" x="7935913" y="3987800"/>
          <p14:tracePt t="35090" x="7943850" y="3987800"/>
          <p14:tracePt t="35242" x="7935913" y="3987800"/>
          <p14:tracePt t="35250" x="7927975" y="3987800"/>
          <p14:tracePt t="35256" x="7921625" y="3987800"/>
          <p14:tracePt t="35273" x="7905750" y="3987800"/>
          <p14:tracePt t="35280" x="7897813" y="3987800"/>
          <p14:tracePt t="35288" x="7889875" y="3995738"/>
          <p14:tracePt t="35297" x="7881938" y="3995738"/>
          <p14:tracePt t="35305" x="7866063" y="3995738"/>
          <p14:tracePt t="35313" x="7858125" y="4003675"/>
          <p14:tracePt t="35321" x="7842250" y="4003675"/>
          <p14:tracePt t="35329" x="7834313" y="4003675"/>
          <p14:tracePt t="35345" x="7818438" y="4011613"/>
          <p14:tracePt t="35353" x="7802563" y="4011613"/>
          <p14:tracePt t="35361" x="7786688" y="4011613"/>
          <p14:tracePt t="35369" x="7762875" y="4019550"/>
          <p14:tracePt t="35377" x="7748588" y="4019550"/>
          <p14:tracePt t="35385" x="7732713" y="4019550"/>
          <p14:tracePt t="35393" x="7716838" y="4019550"/>
          <p14:tracePt t="35401" x="7708900" y="4019550"/>
          <p14:tracePt t="35417" x="7700963" y="4019550"/>
          <p14:tracePt t="35425" x="7693025" y="4019550"/>
          <p14:tracePt t="35433" x="7685088" y="4019550"/>
          <p14:tracePt t="35441" x="7677150" y="4019550"/>
          <p14:tracePt t="35457" x="7669213" y="4019550"/>
          <p14:tracePt t="35522" x="7661275" y="4019550"/>
          <p14:tracePt t="36106" x="7661275" y="4011613"/>
          <p14:tracePt t="36114" x="7661275" y="4003675"/>
          <p14:tracePt t="36122" x="7661275" y="3995738"/>
          <p14:tracePt t="36138" x="7661275" y="3987800"/>
          <p14:tracePt t="36163" x="7661275" y="3979863"/>
          <p14:tracePt t="36443" x="7629525" y="3979863"/>
          <p14:tracePt t="36449" x="7559675" y="4019550"/>
          <p14:tracePt t="36457" x="7488238" y="4041775"/>
          <p14:tracePt t="36465" x="7424738" y="4041775"/>
          <p14:tracePt t="36473" x="7378700" y="4049713"/>
          <p14:tracePt t="36481" x="7323138" y="4057650"/>
          <p14:tracePt t="36489" x="7299325" y="4065588"/>
          <p14:tracePt t="36497" x="7251700" y="4081463"/>
          <p14:tracePt t="36505" x="7221538" y="4089400"/>
          <p14:tracePt t="36513" x="7213600" y="4089400"/>
          <p14:tracePt t="36521" x="7205663" y="4089400"/>
          <p14:tracePt t="36554" x="7197725" y="4097338"/>
          <p14:tracePt t="36562" x="7173913" y="4097338"/>
          <p14:tracePt t="36569" x="7126288" y="4113213"/>
          <p14:tracePt t="36576" x="7070725" y="4121150"/>
          <p14:tracePt t="36584" x="7040563" y="4121150"/>
          <p14:tracePt t="36593" x="6992938" y="4129088"/>
          <p14:tracePt t="36601" x="6953250" y="4129088"/>
          <p14:tracePt t="36609" x="6937375" y="4129088"/>
          <p14:tracePt t="36617" x="6921500" y="4129088"/>
          <p14:tracePt t="36674" x="6913563" y="4129088"/>
          <p14:tracePt t="37162" x="6913563" y="4121150"/>
          <p14:tracePt t="37169" x="6913563" y="4113213"/>
          <p14:tracePt t="37177" x="6913563" y="4105275"/>
          <p14:tracePt t="37186" x="6913563" y="4089400"/>
          <p14:tracePt t="37193" x="6913563" y="4081463"/>
          <p14:tracePt t="37201" x="6913563" y="4073525"/>
          <p14:tracePt t="37217" x="6921500" y="4065588"/>
          <p14:tracePt t="37241" x="6921500" y="4057650"/>
          <p14:tracePt t="37257" x="6921500" y="4049713"/>
          <p14:tracePt t="37297" x="6921500" y="4041775"/>
          <p14:tracePt t="37337" x="6921500" y="4033838"/>
          <p14:tracePt t="37345" x="6921500" y="4027488"/>
          <p14:tracePt t="37354" x="6929438" y="4027488"/>
          <p14:tracePt t="37385" x="6937375" y="4027488"/>
          <p14:tracePt t="37409" x="6937375" y="4019550"/>
          <p14:tracePt t="37913" x="6945313" y="4019550"/>
          <p14:tracePt t="37921" x="6961188" y="4019550"/>
          <p14:tracePt t="37929" x="6977063" y="4011613"/>
          <p14:tracePt t="37945" x="6985000" y="4011613"/>
          <p14:tracePt t="37961" x="6992938" y="4011613"/>
          <p14:tracePt t="37986" x="7000875" y="4011613"/>
          <p14:tracePt t="38066" x="7008813" y="4011613"/>
          <p14:tracePt t="38098" x="7016750" y="4011613"/>
          <p14:tracePt t="38106" x="7048500" y="4003675"/>
          <p14:tracePt t="38114" x="7070725" y="3995738"/>
          <p14:tracePt t="38122" x="7094538" y="3987800"/>
          <p14:tracePt t="38130" x="7150100" y="3963988"/>
          <p14:tracePt t="38138" x="7181850" y="3956050"/>
          <p14:tracePt t="38146" x="7235825" y="3948113"/>
          <p14:tracePt t="38156" x="7283450" y="3932238"/>
          <p14:tracePt t="38162" x="7362825" y="3932238"/>
          <p14:tracePt t="38175" x="7488238" y="3932238"/>
          <p14:tracePt t="38178" x="7645400" y="3932238"/>
          <p14:tracePt t="38190" x="7866063" y="3940175"/>
          <p14:tracePt t="38192" x="8078788" y="3971925"/>
          <p14:tracePt t="38201" x="8353425" y="4003675"/>
          <p14:tracePt t="38209" x="8683625" y="4041775"/>
          <p14:tracePt t="38218" x="9093200" y="4121150"/>
          <p14:tracePt t="38225" x="9471025" y="4200525"/>
          <p14:tracePt t="38233" x="9847263" y="4286250"/>
          <p14:tracePt t="38241" x="10091738" y="4333875"/>
          <p14:tracePt t="38250" x="10256838" y="4357688"/>
          <p14:tracePt t="38257" x="10366375" y="4357688"/>
          <p14:tracePt t="38265" x="10445750" y="4357688"/>
          <p14:tracePt t="38273" x="10469563" y="4357688"/>
          <p14:tracePt t="38281" x="10493375" y="4357688"/>
          <p14:tracePt t="38289" x="10501313" y="4357688"/>
          <p14:tracePt t="38297" x="10501313" y="4349750"/>
          <p14:tracePt t="38305" x="10509250" y="4349750"/>
          <p14:tracePt t="38313" x="10509250" y="4333875"/>
          <p14:tracePt t="38321" x="10509250" y="4318000"/>
          <p14:tracePt t="38329" x="10509250" y="4310063"/>
          <p14:tracePt t="38337" x="10509250" y="4302125"/>
          <p14:tracePt t="38345" x="10509250" y="4294188"/>
          <p14:tracePt t="38354" x="10493375" y="4286250"/>
          <p14:tracePt t="38362" x="10485438" y="4286250"/>
          <p14:tracePt t="38371" x="10477500" y="4286250"/>
          <p14:tracePt t="38393" x="10477500" y="4278313"/>
          <p14:tracePt t="38409" x="10469563" y="4278313"/>
          <p14:tracePt t="38417" x="10437813" y="4278313"/>
          <p14:tracePt t="38425" x="10390188" y="4278313"/>
          <p14:tracePt t="38434" x="10360025" y="4278313"/>
          <p14:tracePt t="38442" x="10328275" y="4278313"/>
          <p14:tracePt t="38450" x="10288588" y="4278313"/>
          <p14:tracePt t="38458" x="10264775" y="4278313"/>
          <p14:tracePt t="38466" x="10248900" y="4278313"/>
          <p14:tracePt t="38474" x="10225088" y="4278313"/>
          <p14:tracePt t="38482" x="10209213" y="4278313"/>
          <p14:tracePt t="38490" x="10201275" y="4278313"/>
          <p14:tracePt t="38665" x="10201275" y="4270375"/>
          <p14:tracePt t="38673" x="10193338" y="4270375"/>
          <p14:tracePt t="38698" x="10193338" y="4262438"/>
          <p14:tracePt t="38762" x="10179050" y="4262438"/>
          <p14:tracePt t="38769" x="10163175" y="4254500"/>
          <p14:tracePt t="38778" x="10147300" y="4254500"/>
          <p14:tracePt t="38794" x="10139363" y="4254500"/>
          <p14:tracePt t="38810" x="10139363" y="4246563"/>
          <p14:tracePt t="38866" x="10139363" y="4238625"/>
          <p14:tracePt t="38874" x="10131425" y="4200525"/>
          <p14:tracePt t="38881" x="10123488" y="4192588"/>
          <p14:tracePt t="38904" x="10115550" y="4176713"/>
          <p14:tracePt t="38906" x="10091738" y="4168775"/>
          <p14:tracePt t="38913" x="10067925" y="4168775"/>
          <p14:tracePt t="38920" x="10036175" y="4168775"/>
          <p14:tracePt t="38929" x="10020300" y="4168775"/>
          <p14:tracePt t="38938" x="10006013" y="4168775"/>
          <p14:tracePt t="38945" x="10006013" y="4176713"/>
          <p14:tracePt t="38953" x="9990138" y="4184650"/>
          <p14:tracePt t="38961" x="9974263" y="4192588"/>
          <p14:tracePt t="38970" x="9958388" y="4200525"/>
          <p14:tracePt t="38977" x="9950450" y="4200525"/>
          <p14:tracePt t="39044" x="9942513" y="4200525"/>
          <p14:tracePt t="39154" x="9998075" y="4192588"/>
          <p14:tracePt t="39161" x="10020300" y="4192588"/>
          <p14:tracePt t="39169" x="10044113" y="4184650"/>
          <p14:tracePt t="39177" x="10083800" y="4176713"/>
          <p14:tracePt t="39186" x="10107613" y="4168775"/>
          <p14:tracePt t="39192" x="10123488" y="4152900"/>
          <p14:tracePt t="39201" x="10147300" y="4129088"/>
          <p14:tracePt t="39209" x="10179050" y="4121150"/>
          <p14:tracePt t="39218" x="10193338" y="4113213"/>
          <p14:tracePt t="39225" x="10217150" y="4105275"/>
          <p14:tracePt t="39234" x="10233025" y="4089400"/>
          <p14:tracePt t="39241" x="10264775" y="4081463"/>
          <p14:tracePt t="39249" x="10272713" y="4081463"/>
          <p14:tracePt t="39257" x="10296525" y="4073525"/>
          <p14:tracePt t="39265" x="10304463" y="4073525"/>
          <p14:tracePt t="39273" x="10312400" y="4065588"/>
          <p14:tracePt t="39281" x="10320338" y="4065588"/>
          <p14:tracePt t="39289" x="10328275" y="4057650"/>
          <p14:tracePt t="39297" x="10336213" y="4057650"/>
          <p14:tracePt t="39313" x="10344150" y="4057650"/>
          <p14:tracePt t="39321" x="10352088" y="4049713"/>
          <p14:tracePt t="39329" x="10360025" y="4049713"/>
          <p14:tracePt t="39337" x="10366375" y="4041775"/>
          <p14:tracePt t="39345" x="10382250" y="4041775"/>
          <p14:tracePt t="39353" x="10398125" y="4027488"/>
          <p14:tracePt t="39361" x="10485438" y="3987800"/>
          <p14:tracePt t="39371" x="10555288" y="3963988"/>
          <p14:tracePt t="39377" x="10610850" y="3956050"/>
          <p14:tracePt t="39385" x="10658475" y="3948113"/>
          <p14:tracePt t="39393" x="10728325" y="3924300"/>
          <p14:tracePt t="39400" x="10823575" y="3900488"/>
          <p14:tracePt t="39408" x="10925175" y="3876675"/>
          <p14:tracePt t="39418" x="10988675" y="3860800"/>
          <p14:tracePt t="39425" x="11028363" y="3854450"/>
          <p14:tracePt t="39434" x="11074400" y="3830638"/>
          <p14:tracePt t="39441" x="11106150" y="3822700"/>
          <p14:tracePt t="39449" x="11122025" y="3822700"/>
          <p14:tracePt t="39458" x="11137900" y="3814763"/>
          <p14:tracePt t="39465" x="11145838" y="3814763"/>
          <p14:tracePt t="39530" x="11145838" y="3806825"/>
          <p14:tracePt t="39538" x="11098213" y="3806825"/>
          <p14:tracePt t="39546" x="11066463" y="3790950"/>
          <p14:tracePt t="39554" x="11052175" y="3783013"/>
          <p14:tracePt t="39562" x="11028363" y="3783013"/>
          <p14:tracePt t="39569" x="10996613" y="3775075"/>
          <p14:tracePt t="39576" x="10988675" y="3775075"/>
          <p14:tracePt t="39593" x="10980738" y="3767138"/>
          <p14:tracePt t="39603" x="10964863" y="3767138"/>
          <p14:tracePt t="39610" x="10956925" y="3767138"/>
          <p14:tracePt t="39620" x="10948988" y="3767138"/>
          <p14:tracePt t="39626" x="10948988" y="3759200"/>
          <p14:tracePt t="39634" x="10941050" y="3759200"/>
          <p14:tracePt t="39804" x="10933113" y="3759200"/>
          <p14:tracePt t="39820" x="10917238" y="3759200"/>
          <p14:tracePt t="39833" x="10909300" y="3759200"/>
          <p14:tracePt t="39882" x="10917238" y="3767138"/>
          <p14:tracePt t="39888" x="10925175" y="3767138"/>
          <p14:tracePt t="39897" x="10933113" y="3775075"/>
          <p14:tracePt t="39905" x="10948988" y="3775075"/>
          <p14:tracePt t="39913" x="10980738" y="3775075"/>
          <p14:tracePt t="39921" x="11012488" y="3775075"/>
          <p14:tracePt t="39930" x="11036300" y="3775075"/>
          <p14:tracePt t="39940" x="11074400" y="3783013"/>
          <p14:tracePt t="39944" x="11098213" y="3783013"/>
          <p14:tracePt t="39953" x="11114088" y="3783013"/>
          <p14:tracePt t="39960" x="11137900" y="3783013"/>
          <p14:tracePt t="39970" x="11153775" y="3783013"/>
          <p14:tracePt t="39976" x="11161713" y="3783013"/>
          <p14:tracePt t="39985" x="11169650" y="3783013"/>
          <p14:tracePt t="39993" x="11177588" y="3783013"/>
          <p14:tracePt t="40002" x="11185525" y="3783013"/>
          <p14:tracePt t="40025" x="11193463" y="3783013"/>
          <p14:tracePt t="40034" x="11201400" y="3775075"/>
          <p14:tracePt t="40041" x="11209338" y="3767138"/>
          <p14:tracePt t="40051" x="11225213" y="3759200"/>
          <p14:tracePt t="40057" x="11255375" y="3751263"/>
          <p14:tracePt t="40065" x="11287125" y="3743325"/>
          <p14:tracePt t="40073" x="11334750" y="3719513"/>
          <p14:tracePt t="40081" x="11374438" y="3711575"/>
          <p14:tracePt t="40089" x="11420475" y="3703638"/>
          <p14:tracePt t="40098" x="11476038" y="3681413"/>
          <p14:tracePt t="40105" x="11515725" y="3673475"/>
          <p14:tracePt t="40113" x="11547475" y="3665538"/>
          <p14:tracePt t="40121" x="11579225" y="3657600"/>
          <p14:tracePt t="40130" x="11601450" y="3649663"/>
          <p14:tracePt t="40137" x="11617325" y="3641725"/>
          <p14:tracePt t="40145" x="11641138" y="3625850"/>
          <p14:tracePt t="40153" x="11657013" y="3617913"/>
          <p14:tracePt t="40161" x="11672888" y="3602038"/>
          <p14:tracePt t="40169" x="11704638" y="3586163"/>
          <p14:tracePt t="40177" x="11744325" y="3570288"/>
          <p14:tracePt t="40187" x="11766550" y="3554413"/>
          <p14:tracePt t="40192" x="11798300" y="3538538"/>
          <p14:tracePt t="40201" x="11853863" y="3530600"/>
          <p14:tracePt t="40209" x="11893550" y="3522663"/>
          <p14:tracePt t="40217" x="11955463" y="3514725"/>
          <p14:tracePt t="40225" x="12050713" y="3500438"/>
          <p14:tracePt t="40233" x="12144375" y="3500438"/>
          <p14:tracePt t="48929" x="12050713" y="3767138"/>
          <p14:tracePt t="48937" x="11963400" y="3806825"/>
          <p14:tracePt t="48945" x="11909425" y="3838575"/>
          <p14:tracePt t="48953" x="11845925" y="3860800"/>
          <p14:tracePt t="48961" x="11758613" y="3908425"/>
          <p14:tracePt t="48969" x="11688763" y="3956050"/>
          <p14:tracePt t="48978" x="11601450" y="4003675"/>
          <p14:tracePt t="48985" x="11531600" y="4041775"/>
          <p14:tracePt t="48994" x="11460163" y="4073525"/>
          <p14:tracePt t="49001" x="11406188" y="4105275"/>
          <p14:tracePt t="49009" x="11366500" y="4129088"/>
          <p14:tracePt t="49018" x="11334750" y="4137025"/>
          <p14:tracePt t="49025" x="11318875" y="4144963"/>
          <p14:tracePt t="49033" x="11279188" y="4168775"/>
          <p14:tracePt t="49041" x="11247438" y="4176713"/>
          <p14:tracePt t="49049" x="11233150" y="4192588"/>
          <p14:tracePt t="49057" x="11217275" y="4200525"/>
          <p14:tracePt t="49065" x="11209338" y="4214813"/>
          <p14:tracePt t="49073" x="11201400" y="4230688"/>
          <p14:tracePt t="49080" x="11193463" y="4238625"/>
          <p14:tracePt t="49089" x="11193463" y="4246563"/>
          <p14:tracePt t="49097" x="11185525" y="4254500"/>
          <p14:tracePt t="49105" x="11185525" y="4262438"/>
          <p14:tracePt t="49113" x="11169650" y="4286250"/>
          <p14:tracePt t="49121" x="11145838" y="4302125"/>
          <p14:tracePt t="49129" x="11129963" y="4325938"/>
          <p14:tracePt t="49137" x="11106150" y="4349750"/>
          <p14:tracePt t="49146" x="11090275" y="4357688"/>
          <p14:tracePt t="49153" x="11074400" y="4371975"/>
          <p14:tracePt t="49161" x="11060113" y="4379913"/>
          <p14:tracePt t="49169" x="11036300" y="4395788"/>
          <p14:tracePt t="49179" x="11012488" y="4419600"/>
          <p14:tracePt t="49184" x="10996613" y="4435475"/>
          <p14:tracePt t="49194" x="10980738" y="4443413"/>
          <p14:tracePt t="49202" x="10964863" y="4459288"/>
          <p14:tracePt t="49209" x="10933113" y="4467225"/>
          <p14:tracePt t="49217" x="10917238" y="4483100"/>
          <p14:tracePt t="49226" x="10901363" y="4498975"/>
          <p14:tracePt t="49234" x="10893425" y="4506913"/>
          <p14:tracePt t="49242" x="10893425" y="4514850"/>
          <p14:tracePt t="49250" x="10879138" y="4522788"/>
          <p14:tracePt t="49258" x="10871200" y="4530725"/>
          <p14:tracePt t="49265" x="10863263" y="4538663"/>
          <p14:tracePt t="49273" x="10855325" y="4538663"/>
          <p14:tracePt t="49281" x="10847388" y="4552950"/>
          <p14:tracePt t="49289" x="10839450" y="4560888"/>
          <p14:tracePt t="49297" x="10831513" y="4568825"/>
          <p14:tracePt t="49305" x="10831513" y="4576763"/>
          <p14:tracePt t="49313" x="10831513" y="4592638"/>
          <p14:tracePt t="49321" x="10831513" y="4600575"/>
          <p14:tracePt t="49337" x="10831513" y="4616450"/>
          <p14:tracePt t="49345" x="10831513" y="4640263"/>
          <p14:tracePt t="49353" x="10831513" y="4656138"/>
          <p14:tracePt t="49361" x="10815638" y="4687888"/>
          <p14:tracePt t="49369" x="10815638" y="4711700"/>
          <p14:tracePt t="49378" x="10815638" y="4733925"/>
          <p14:tracePt t="49384" x="10815638" y="4749800"/>
          <p14:tracePt t="49394" x="10815638" y="4757738"/>
          <p14:tracePt t="49414" x="10815638" y="4765675"/>
          <p14:tracePt t="49650" x="10815638" y="4757738"/>
          <p14:tracePt t="49681" x="10815638" y="4749800"/>
          <p14:tracePt t="49805" x="10775950" y="4741863"/>
          <p14:tracePt t="49811" x="10720388" y="4718050"/>
          <p14:tracePt t="49817" x="10698163" y="4718050"/>
          <p14:tracePt t="49825" x="10682288" y="4711700"/>
          <p14:tracePt t="49834" x="10674350" y="4711700"/>
          <p14:tracePt t="49865" x="10666413" y="4711700"/>
          <p14:tracePt t="60142" x="10831513" y="4616450"/>
          <p14:tracePt t="60145" x="11177588" y="4435475"/>
          <p14:tracePt t="60153" x="11633200" y="4238625"/>
          <p14:tracePt t="60162" x="12003088" y="4049713"/>
          <p14:tracePt t="60169" x="12184063" y="39639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03B6F447-E340-40CA-84AA-E10A67698F20}"/>
              </a:ext>
            </a:extLst>
          </p:cNvPr>
          <p:cNvSpPr txBox="1"/>
          <p:nvPr/>
        </p:nvSpPr>
        <p:spPr>
          <a:xfrm>
            <a:off x="4772561" y="3429000"/>
            <a:ext cx="2646878" cy="584775"/>
          </a:xfrm>
          <a:prstGeom prst="rect">
            <a:avLst/>
          </a:prstGeom>
          <a:noFill/>
        </p:spPr>
        <p:txBody>
          <a:bodyPr wrap="none" rtlCol="0">
            <a:spAutoFit/>
          </a:bodyPr>
          <a:lstStyle/>
          <a:p>
            <a:r>
              <a:rPr kumimoji="1" lang="ja-JP" altLang="en-US" sz="3200" dirty="0">
                <a:solidFill>
                  <a:schemeClr val="bg1"/>
                </a:solidFill>
                <a:latin typeface="HG正楷書体-PRO" panose="03000600000000000000" pitchFamily="66" charset="-128"/>
                <a:ea typeface="HG正楷書体-PRO" panose="03000600000000000000" pitchFamily="66" charset="-128"/>
              </a:rPr>
              <a:t>四万十川上流</a:t>
            </a:r>
          </a:p>
        </p:txBody>
      </p:sp>
      <p:pic>
        <p:nvPicPr>
          <p:cNvPr id="6" name="オーディオ 5">
            <a:hlinkClick r:id="" action="ppaction://media"/>
            <a:extLst>
              <a:ext uri="{FF2B5EF4-FFF2-40B4-BE49-F238E27FC236}">
                <a16:creationId xmlns:a16="http://schemas.microsoft.com/office/drawing/2014/main" id="{85427214-785E-46D1-A59B-5805837937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4428408"/>
      </p:ext>
    </p:extLst>
  </p:cSld>
  <p:clrMapOvr>
    <a:masterClrMapping/>
  </p:clrMapOvr>
  <p:transition spd="slow" advTm="1222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45058" name="Picture 2" descr="http://a8.sphotos.ak.fbcdn.net/hphotos-ak-ash3/563302_400940789954316_540353824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7384"/>
            <a:ext cx="9221000" cy="691575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519936" y="2859401"/>
            <a:ext cx="6336704" cy="584775"/>
          </a:xfrm>
          <a:prstGeom prst="rect">
            <a:avLst/>
          </a:prstGeom>
          <a:noFill/>
        </p:spPr>
        <p:txBody>
          <a:bodyPr wrap="square" rtlCol="0">
            <a:spAutoFit/>
          </a:bodyPr>
          <a:lstStyle/>
          <a:p>
            <a:pPr fontAlgn="auto">
              <a:spcBef>
                <a:spcPts val="0"/>
              </a:spcBef>
              <a:spcAft>
                <a:spcPts val="0"/>
              </a:spcAft>
            </a:pPr>
            <a:r>
              <a:rPr kumimoji="0" lang="ja-JP" altLang="en-US" sz="3200" dirty="0">
                <a:solidFill>
                  <a:schemeClr val="bg1"/>
                </a:solidFill>
                <a:latin typeface="メイリオ" panose="020B0604030504040204" pitchFamily="50" charset="-128"/>
                <a:ea typeface="メイリオ" panose="020B0604030504040204" pitchFamily="50" charset="-128"/>
              </a:rPr>
              <a:t>誰にでもわかり易い講義にしたい</a:t>
            </a:r>
            <a:endParaRPr kumimoji="0" lang="en-US" sz="4400" dirty="0">
              <a:solidFill>
                <a:schemeClr val="bg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60FBDFFF-7D59-4412-BB94-26607800761A}"/>
              </a:ext>
            </a:extLst>
          </p:cNvPr>
          <p:cNvSpPr txBox="1"/>
          <p:nvPr/>
        </p:nvSpPr>
        <p:spPr>
          <a:xfrm>
            <a:off x="8184232" y="5229200"/>
            <a:ext cx="3856912" cy="584775"/>
          </a:xfrm>
          <a:prstGeom prst="rect">
            <a:avLst/>
          </a:prstGeom>
          <a:noFill/>
        </p:spPr>
        <p:txBody>
          <a:bodyPr wrap="square" rtlCol="0">
            <a:spAutoFit/>
          </a:bodyPr>
          <a:lstStyle/>
          <a:p>
            <a:pPr fontAlgn="auto">
              <a:spcBef>
                <a:spcPts val="0"/>
              </a:spcBef>
              <a:spcAft>
                <a:spcPts val="0"/>
              </a:spcAft>
            </a:pPr>
            <a:r>
              <a:rPr kumimoji="0" lang="ja-JP" altLang="en-US" sz="3200" dirty="0">
                <a:solidFill>
                  <a:srgbClr val="FFFF00"/>
                </a:solidFill>
                <a:latin typeface="メイリオ" panose="020B0604030504040204" pitchFamily="50" charset="-128"/>
                <a:ea typeface="メイリオ" panose="020B0604030504040204" pitchFamily="50" charset="-128"/>
              </a:rPr>
              <a:t>時々最新の話題も</a:t>
            </a:r>
            <a:endParaRPr kumimoji="0" lang="en-US" sz="4400" dirty="0">
              <a:solidFill>
                <a:srgbClr val="FFFF00"/>
              </a:solidFill>
              <a:latin typeface="メイリオ" panose="020B0604030504040204" pitchFamily="50" charset="-128"/>
              <a:ea typeface="メイリオ" panose="020B0604030504040204" pitchFamily="50" charset="-128"/>
            </a:endParaRPr>
          </a:p>
        </p:txBody>
      </p:sp>
      <p:pic>
        <p:nvPicPr>
          <p:cNvPr id="2" name="オーディオ 1">
            <a:hlinkClick r:id="" action="ppaction://media"/>
            <a:extLst>
              <a:ext uri="{FF2B5EF4-FFF2-40B4-BE49-F238E27FC236}">
                <a16:creationId xmlns:a16="http://schemas.microsoft.com/office/drawing/2014/main" id="{F31B5E91-822F-49FF-BE47-15829B7379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72134014"/>
      </p:ext>
    </p:extLst>
  </p:cSld>
  <p:clrMapOvr>
    <a:masterClrMapping/>
  </p:clrMapOvr>
  <p:transition spd="med" advTm="2525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7.2|21.3|41.6"/>
</p:tagLst>
</file>

<file path=ppt/tags/tag11.xml><?xml version="1.0" encoding="utf-8"?>
<p:tagLst xmlns:a="http://schemas.openxmlformats.org/drawingml/2006/main" xmlns:r="http://schemas.openxmlformats.org/officeDocument/2006/relationships" xmlns:p="http://schemas.openxmlformats.org/presentationml/2006/main">
  <p:tag name="TIMING" val="|55.3|12.2"/>
</p:tagLst>
</file>

<file path=ppt/tags/tag12.xml><?xml version="1.0" encoding="utf-8"?>
<p:tagLst xmlns:a="http://schemas.openxmlformats.org/drawingml/2006/main" xmlns:r="http://schemas.openxmlformats.org/officeDocument/2006/relationships" xmlns:p="http://schemas.openxmlformats.org/presentationml/2006/main">
  <p:tag name="TIMING" val="|13.5|20"/>
</p:tagLst>
</file>

<file path=ppt/tags/tag13.xml><?xml version="1.0" encoding="utf-8"?>
<p:tagLst xmlns:a="http://schemas.openxmlformats.org/drawingml/2006/main" xmlns:r="http://schemas.openxmlformats.org/officeDocument/2006/relationships" xmlns:p="http://schemas.openxmlformats.org/presentationml/2006/main">
  <p:tag name="TIMING" val="|22.6|42.1"/>
</p:tagLst>
</file>

<file path=ppt/tags/tag14.xml><?xml version="1.0" encoding="utf-8"?>
<p:tagLst xmlns:a="http://schemas.openxmlformats.org/drawingml/2006/main" xmlns:r="http://schemas.openxmlformats.org/officeDocument/2006/relationships" xmlns:p="http://schemas.openxmlformats.org/presentationml/2006/main">
  <p:tag name="TIMING" val="|21.4|28|11.8"/>
</p:tagLst>
</file>

<file path=ppt/tags/tag15.xml><?xml version="1.0" encoding="utf-8"?>
<p:tagLst xmlns:a="http://schemas.openxmlformats.org/drawingml/2006/main" xmlns:r="http://schemas.openxmlformats.org/officeDocument/2006/relationships" xmlns:p="http://schemas.openxmlformats.org/presentationml/2006/main">
  <p:tag name="TIMING" val="|30|44|15.7"/>
</p:tagLst>
</file>

<file path=ppt/tags/tag16.xml><?xml version="1.0" encoding="utf-8"?>
<p:tagLst xmlns:a="http://schemas.openxmlformats.org/drawingml/2006/main" xmlns:r="http://schemas.openxmlformats.org/officeDocument/2006/relationships" xmlns:p="http://schemas.openxmlformats.org/presentationml/2006/main">
  <p:tag name="TIMING" val="|29.6|8"/>
</p:tagLst>
</file>

<file path=ppt/tags/tag17.xml><?xml version="1.0" encoding="utf-8"?>
<p:tagLst xmlns:a="http://schemas.openxmlformats.org/drawingml/2006/main" xmlns:r="http://schemas.openxmlformats.org/officeDocument/2006/relationships" xmlns:p="http://schemas.openxmlformats.org/presentationml/2006/main">
  <p:tag name="TIMING" val="|13.7|5|37.1"/>
</p:tagLst>
</file>

<file path=ppt/tags/tag18.xml><?xml version="1.0" encoding="utf-8"?>
<p:tagLst xmlns:a="http://schemas.openxmlformats.org/drawingml/2006/main" xmlns:r="http://schemas.openxmlformats.org/officeDocument/2006/relationships" xmlns:p="http://schemas.openxmlformats.org/presentationml/2006/main">
  <p:tag name="TIMING" val="|4.9|19.6|10.2"/>
</p:tagLst>
</file>

<file path=ppt/tags/tag19.xml><?xml version="1.0" encoding="utf-8"?>
<p:tagLst xmlns:a="http://schemas.openxmlformats.org/drawingml/2006/main" xmlns:r="http://schemas.openxmlformats.org/officeDocument/2006/relationships" xmlns:p="http://schemas.openxmlformats.org/presentationml/2006/main">
  <p:tag name="TIMING" val="|7.4|3.8|22.4|12.4|13.1|15.6|22.9|21.8"/>
</p:tagLst>
</file>

<file path=ppt/tags/tag2.xml><?xml version="1.0" encoding="utf-8"?>
<p:tagLst xmlns:a="http://schemas.openxmlformats.org/drawingml/2006/main" xmlns:r="http://schemas.openxmlformats.org/officeDocument/2006/relationships" xmlns:p="http://schemas.openxmlformats.org/presentationml/2006/main">
  <p:tag name="TIMING" val="|23.5|17.4|20.1|10.5|6.9|3.6|2.1"/>
</p:tagLst>
</file>

<file path=ppt/tags/tag20.xml><?xml version="1.0" encoding="utf-8"?>
<p:tagLst xmlns:a="http://schemas.openxmlformats.org/drawingml/2006/main" xmlns:r="http://schemas.openxmlformats.org/officeDocument/2006/relationships" xmlns:p="http://schemas.openxmlformats.org/presentationml/2006/main">
  <p:tag name="TIMING" val="|14.8"/>
</p:tagLst>
</file>

<file path=ppt/tags/tag21.xml><?xml version="1.0" encoding="utf-8"?>
<p:tagLst xmlns:a="http://schemas.openxmlformats.org/drawingml/2006/main" xmlns:r="http://schemas.openxmlformats.org/officeDocument/2006/relationships" xmlns:p="http://schemas.openxmlformats.org/presentationml/2006/main">
  <p:tag name="TIMING" val="|18.3|11.8"/>
</p:tagLst>
</file>

<file path=ppt/tags/tag22.xml><?xml version="1.0" encoding="utf-8"?>
<p:tagLst xmlns:a="http://schemas.openxmlformats.org/drawingml/2006/main" xmlns:r="http://schemas.openxmlformats.org/officeDocument/2006/relationships" xmlns:p="http://schemas.openxmlformats.org/presentationml/2006/main">
  <p:tag name="TIMING" val="|32.5"/>
</p:tagLst>
</file>

<file path=ppt/tags/tag23.xml><?xml version="1.0" encoding="utf-8"?>
<p:tagLst xmlns:a="http://schemas.openxmlformats.org/drawingml/2006/main" xmlns:r="http://schemas.openxmlformats.org/officeDocument/2006/relationships" xmlns:p="http://schemas.openxmlformats.org/presentationml/2006/main">
  <p:tag name="TIMING" val="|33.5|5.7"/>
</p:tagLst>
</file>

<file path=ppt/tags/tag24.xml><?xml version="1.0" encoding="utf-8"?>
<p:tagLst xmlns:a="http://schemas.openxmlformats.org/drawingml/2006/main" xmlns:r="http://schemas.openxmlformats.org/officeDocument/2006/relationships" xmlns:p="http://schemas.openxmlformats.org/presentationml/2006/main">
  <p:tag name="TIMING" val="|15.3|9.6"/>
</p:tagLst>
</file>

<file path=ppt/tags/tag25.xml><?xml version="1.0" encoding="utf-8"?>
<p:tagLst xmlns:a="http://schemas.openxmlformats.org/drawingml/2006/main" xmlns:r="http://schemas.openxmlformats.org/officeDocument/2006/relationships" xmlns:p="http://schemas.openxmlformats.org/presentationml/2006/main">
  <p:tag name="TIMING" val="|10.2|21.6"/>
</p:tagLst>
</file>

<file path=ppt/tags/tag26.xml><?xml version="1.0" encoding="utf-8"?>
<p:tagLst xmlns:a="http://schemas.openxmlformats.org/drawingml/2006/main" xmlns:r="http://schemas.openxmlformats.org/officeDocument/2006/relationships" xmlns:p="http://schemas.openxmlformats.org/presentationml/2006/main">
  <p:tag name="TIMING" val="|4.5|2.2"/>
</p:tagLst>
</file>

<file path=ppt/tags/tag27.xml><?xml version="1.0" encoding="utf-8"?>
<p:tagLst xmlns:a="http://schemas.openxmlformats.org/drawingml/2006/main" xmlns:r="http://schemas.openxmlformats.org/officeDocument/2006/relationships" xmlns:p="http://schemas.openxmlformats.org/presentationml/2006/main">
  <p:tag name="TIMING" val="|53.8|15"/>
</p:tagLst>
</file>

<file path=ppt/tags/tag28.xml><?xml version="1.0" encoding="utf-8"?>
<p:tagLst xmlns:a="http://schemas.openxmlformats.org/drawingml/2006/main" xmlns:r="http://schemas.openxmlformats.org/officeDocument/2006/relationships" xmlns:p="http://schemas.openxmlformats.org/presentationml/2006/main">
  <p:tag name="TIMING" val="|13.1|3.2|1.9"/>
</p:tagLst>
</file>

<file path=ppt/tags/tag3.xml><?xml version="1.0" encoding="utf-8"?>
<p:tagLst xmlns:a="http://schemas.openxmlformats.org/drawingml/2006/main" xmlns:r="http://schemas.openxmlformats.org/officeDocument/2006/relationships" xmlns:p="http://schemas.openxmlformats.org/presentationml/2006/main">
  <p:tag name="TIMING" val="|19.4"/>
</p:tagLst>
</file>

<file path=ppt/tags/tag4.xml><?xml version="1.0" encoding="utf-8"?>
<p:tagLst xmlns:a="http://schemas.openxmlformats.org/drawingml/2006/main" xmlns:r="http://schemas.openxmlformats.org/officeDocument/2006/relationships" xmlns:p="http://schemas.openxmlformats.org/presentationml/2006/main">
  <p:tag name="TIMING" val="|7.6|5|2.8|2.8"/>
</p:tagLst>
</file>

<file path=ppt/tags/tag5.xml><?xml version="1.0" encoding="utf-8"?>
<p:tagLst xmlns:a="http://schemas.openxmlformats.org/drawingml/2006/main" xmlns:r="http://schemas.openxmlformats.org/officeDocument/2006/relationships" xmlns:p="http://schemas.openxmlformats.org/presentationml/2006/main">
  <p:tag name="TIMING" val="|3|4.6|5.7"/>
</p:tagLst>
</file>

<file path=ppt/tags/tag6.xml><?xml version="1.0" encoding="utf-8"?>
<p:tagLst xmlns:a="http://schemas.openxmlformats.org/drawingml/2006/main" xmlns:r="http://schemas.openxmlformats.org/officeDocument/2006/relationships" xmlns:p="http://schemas.openxmlformats.org/presentationml/2006/main">
  <p:tag name="TIMING" val="|18.9"/>
</p:tagLst>
</file>

<file path=ppt/tags/tag7.xml><?xml version="1.0" encoding="utf-8"?>
<p:tagLst xmlns:a="http://schemas.openxmlformats.org/drawingml/2006/main" xmlns:r="http://schemas.openxmlformats.org/officeDocument/2006/relationships" xmlns:p="http://schemas.openxmlformats.org/presentationml/2006/main">
  <p:tag name="TIMING" val="|28.2"/>
</p:tagLst>
</file>

<file path=ppt/tags/tag8.xml><?xml version="1.0" encoding="utf-8"?>
<p:tagLst xmlns:a="http://schemas.openxmlformats.org/drawingml/2006/main" xmlns:r="http://schemas.openxmlformats.org/officeDocument/2006/relationships" xmlns:p="http://schemas.openxmlformats.org/presentationml/2006/main">
  <p:tag name="TIMING" val="|47.4"/>
</p:tagLst>
</file>

<file path=ppt/tags/tag9.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5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11838</TotalTime>
  <Words>1727</Words>
  <Application>Microsoft Office PowerPoint</Application>
  <PresentationFormat>ワイド画面</PresentationFormat>
  <Paragraphs>314</Paragraphs>
  <Slides>45</Slides>
  <Notes>8</Notes>
  <HiddenSlides>0</HiddenSlides>
  <MMClips>45</MMClips>
  <ScaleCrop>false</ScaleCrop>
  <HeadingPairs>
    <vt:vector size="8" baseType="variant">
      <vt:variant>
        <vt:lpstr>使用されているフォント</vt:lpstr>
      </vt:variant>
      <vt:variant>
        <vt:i4>11</vt:i4>
      </vt:variant>
      <vt:variant>
        <vt:lpstr>テーマ</vt:lpstr>
      </vt:variant>
      <vt:variant>
        <vt:i4>6</vt:i4>
      </vt:variant>
      <vt:variant>
        <vt:lpstr>埋め込まれた OLE サーバー</vt:lpstr>
      </vt:variant>
      <vt:variant>
        <vt:i4>1</vt:i4>
      </vt:variant>
      <vt:variant>
        <vt:lpstr>スライド タイトル</vt:lpstr>
      </vt:variant>
      <vt:variant>
        <vt:i4>45</vt:i4>
      </vt:variant>
    </vt:vector>
  </HeadingPairs>
  <TitlesOfParts>
    <vt:vector size="63" baseType="lpstr">
      <vt:lpstr>HGP教科書体</vt:lpstr>
      <vt:lpstr>HGP正楷書体</vt:lpstr>
      <vt:lpstr>HG正楷書体-PRO</vt:lpstr>
      <vt:lpstr>メイリオ</vt:lpstr>
      <vt:lpstr>小塚ゴシック Pro L</vt:lpstr>
      <vt:lpstr>游ゴシック</vt:lpstr>
      <vt:lpstr>Arial</vt:lpstr>
      <vt:lpstr>Calibri</vt:lpstr>
      <vt:lpstr>Comic Sans MS</vt:lpstr>
      <vt:lpstr>Symbol</vt:lpstr>
      <vt:lpstr>Times New Roman</vt:lpstr>
      <vt:lpstr>標準デザイン</vt:lpstr>
      <vt:lpstr>5_標準デザイン</vt:lpstr>
      <vt:lpstr>Office ​​テーマ</vt:lpstr>
      <vt:lpstr>33_標準デザイン</vt:lpstr>
      <vt:lpstr>1_Office ​​テーマ</vt:lpstr>
      <vt:lpstr>25_標準デザイン</vt:lpstr>
      <vt:lpstr>ｸﾘｯﾌﾟｱｰﾄ</vt:lpstr>
      <vt:lpstr>地球内部物理学 Physics of the Earth’s Interior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国立天文台地球回転研究系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日置幸介</dc:creator>
  <cp:lastModifiedBy>日置　幸介</cp:lastModifiedBy>
  <cp:revision>624</cp:revision>
  <dcterms:created xsi:type="dcterms:W3CDTF">2002-09-23T01:05:32Z</dcterms:created>
  <dcterms:modified xsi:type="dcterms:W3CDTF">2021-04-06T07:21:15Z</dcterms:modified>
</cp:coreProperties>
</file>