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4022" r:id="rId3"/>
    <p:sldMasterId id="2147484024" r:id="rId4"/>
    <p:sldMasterId id="2147484095" r:id="rId5"/>
    <p:sldMasterId id="2147484099" r:id="rId6"/>
    <p:sldMasterId id="2147484093" r:id="rId7"/>
  </p:sldMasterIdLst>
  <p:notesMasterIdLst>
    <p:notesMasterId r:id="rId49"/>
  </p:notesMasterIdLst>
  <p:sldIdLst>
    <p:sldId id="722" r:id="rId8"/>
    <p:sldId id="502" r:id="rId9"/>
    <p:sldId id="780" r:id="rId10"/>
    <p:sldId id="764" r:id="rId11"/>
    <p:sldId id="726" r:id="rId12"/>
    <p:sldId id="717" r:id="rId13"/>
    <p:sldId id="758" r:id="rId14"/>
    <p:sldId id="537" r:id="rId15"/>
    <p:sldId id="759" r:id="rId16"/>
    <p:sldId id="775" r:id="rId17"/>
    <p:sldId id="776" r:id="rId18"/>
    <p:sldId id="777" r:id="rId19"/>
    <p:sldId id="763" r:id="rId20"/>
    <p:sldId id="663" r:id="rId21"/>
    <p:sldId id="730" r:id="rId22"/>
    <p:sldId id="599" r:id="rId23"/>
    <p:sldId id="658" r:id="rId24"/>
    <p:sldId id="657" r:id="rId25"/>
    <p:sldId id="536" r:id="rId26"/>
    <p:sldId id="598" r:id="rId27"/>
    <p:sldId id="656" r:id="rId28"/>
    <p:sldId id="781" r:id="rId29"/>
    <p:sldId id="782" r:id="rId30"/>
    <p:sldId id="783" r:id="rId31"/>
    <p:sldId id="784" r:id="rId32"/>
    <p:sldId id="785" r:id="rId33"/>
    <p:sldId id="786" r:id="rId34"/>
    <p:sldId id="787" r:id="rId35"/>
    <p:sldId id="788" r:id="rId36"/>
    <p:sldId id="789" r:id="rId37"/>
    <p:sldId id="790" r:id="rId38"/>
    <p:sldId id="791" r:id="rId39"/>
    <p:sldId id="792" r:id="rId40"/>
    <p:sldId id="793" r:id="rId41"/>
    <p:sldId id="794" r:id="rId42"/>
    <p:sldId id="795" r:id="rId43"/>
    <p:sldId id="796" r:id="rId44"/>
    <p:sldId id="797" r:id="rId45"/>
    <p:sldId id="798" r:id="rId46"/>
    <p:sldId id="799" r:id="rId47"/>
    <p:sldId id="800" r:id="rId48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45"/>
    <a:srgbClr val="FF7C80"/>
    <a:srgbClr val="BBE0E3"/>
    <a:srgbClr val="663300"/>
    <a:srgbClr val="FFFFFF"/>
    <a:srgbClr val="0A0A20"/>
    <a:srgbClr val="333300"/>
    <a:srgbClr val="336600"/>
    <a:srgbClr val="0066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8" autoAdjust="0"/>
    <p:restoredTop sz="94273" autoAdjust="0"/>
  </p:normalViewPr>
  <p:slideViewPr>
    <p:cSldViewPr>
      <p:cViewPr varScale="1">
        <p:scale>
          <a:sx n="65" d="100"/>
          <a:sy n="65" d="100"/>
        </p:scale>
        <p:origin x="60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6502F7-D64D-48DD-B682-3D80E8F134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289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54D5A-B97E-4A84-AA59-9B2E38A16463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51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54D5A-B97E-4A84-AA59-9B2E38A16463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28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9F3EB-6DE6-44C3-BF56-CBEC9FFBDA9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820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7FDDD-7C2E-45F3-856B-45C31AF365BE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47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FD4703-0F41-45CC-8651-4165101D536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6428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27B4F-4314-49D0-B3F0-6E68614B867B}" type="slidenum">
              <a:rPr lang="en-US" altLang="ja-JP" smtClean="0">
                <a:latin typeface="Arial" charset="0"/>
                <a:ea typeface="ＭＳ Ｐゴシック" charset="-128"/>
              </a:rPr>
              <a:pPr/>
              <a:t>19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57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6C216C-7C52-4A7E-A2EC-3E9D7A0DAD07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5007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2EF31-5A03-47DD-8449-A569863B3D12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9399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AAB14-72E5-4EBF-8C32-81E516EB16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0A16B-111D-4E3E-831A-7FAE98FC71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BD73D-0035-4190-8771-20CB2D699C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7671-E72E-43A7-9376-3B75FEAB3E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6377B-02EB-414D-A1DD-E7374CF3F4B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00737-2225-4CB1-B6F1-22B68B55509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21432BA-4FBB-4586-8444-8DC388E390D4}" type="slidenum">
              <a:rPr kumimoji="0" lang="en-US" altLang="ja-JP" sz="1800" kern="0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6351"/>
      </p:ext>
    </p:extLst>
  </p:cSld>
  <p:clrMapOvr>
    <a:masterClrMapping/>
  </p:clrMapOvr>
  <p:transition spd="med"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B380EE9-5396-4187-AB00-A877457BB868}" type="slidenum">
              <a:rPr kumimoji="0" lang="en-US" altLang="ja-JP" sz="1350" kern="0" smtClean="0">
                <a:solidFill>
                  <a:sysClr val="windowText" lastClr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39379"/>
      </p:ext>
    </p:extLst>
  </p:cSld>
  <p:clrMapOvr>
    <a:masterClrMapping/>
  </p:clrMapOvr>
  <p:transition spd="med"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85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85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02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2972F-389E-4C25-858D-0B084EA2B3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283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6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071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1383E69-9689-4816-9154-B0AF39FED28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2021/5/12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EB9BF40-517F-4A7C-9A9E-9E38BC362B3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081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56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699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235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745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766E-13FA-44D1-A0C9-FDE302AA3BF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54465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7655-BF8F-41C0-9A9B-CE52172F47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16981-839A-41CD-9674-8B04B4D5BC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6D201-9526-48A4-9C5C-A62FBD4355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E619-224D-485F-8C56-969DDB2E4A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4AEE-BFFF-4A67-A15C-7C6F0E6D5F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D2E13-CBB8-4567-AD0B-516B1A7D4A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66B6905-649F-40E1-B2AD-9CF86B3BEC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31D022-A2C2-4D9E-B892-AB1874C690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9C669B7-CE99-4161-8E97-F4D675ED43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92" r:id="rId2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11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916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1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hyperlink" Target="http://ja.wikipedia.org/wiki/%E3%83%95%E3%82%A1%E3%82%A4%E3%83%AB:Phanerozoic_Climate_Change.png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tags" Target="../tags/tag1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7.m4a"/><Relationship Id="rId7" Type="http://schemas.openxmlformats.org/officeDocument/2006/relationships/image" Target="../media/image13.jpeg"/><Relationship Id="rId2" Type="http://schemas.microsoft.com/office/2007/relationships/media" Target="../media/media27.m4a"/><Relationship Id="rId1" Type="http://schemas.openxmlformats.org/officeDocument/2006/relationships/tags" Target="../tags/tag20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9.m4a"/><Relationship Id="rId7" Type="http://schemas.openxmlformats.org/officeDocument/2006/relationships/image" Target="../media/image17.gif"/><Relationship Id="rId2" Type="http://schemas.microsoft.com/office/2007/relationships/media" Target="../media/media39.m4a"/><Relationship Id="rId1" Type="http://schemas.openxmlformats.org/officeDocument/2006/relationships/tags" Target="../tags/tag30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3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7528" y="1412776"/>
            <a:ext cx="9216379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 第四回　前半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9ABA5B9-5349-4450-B351-417A1888E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3199"/>
      </p:ext>
    </p:extLst>
  </p:cSld>
  <p:clrMapOvr>
    <a:masterClrMapping/>
  </p:clrMapOvr>
  <p:transition spd="med" advTm="928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>
            <a:extLst>
              <a:ext uri="{FF2B5EF4-FFF2-40B4-BE49-F238E27FC236}">
                <a16:creationId xmlns:a16="http://schemas.microsoft.com/office/drawing/2014/main" id="{F1E0AF58-3C55-41FE-A44D-6B267B55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142" y="398770"/>
            <a:ext cx="8432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3000" b="1" i="1" dirty="0">
                <a:solidFill>
                  <a:srgbClr val="FFCCFF"/>
                </a:solidFill>
                <a:latin typeface="Times New Roman" pitchFamily="18" charset="0"/>
              </a:rPr>
              <a:t>H </a:t>
            </a:r>
            <a:r>
              <a:rPr lang="en-US" altLang="ja-JP" sz="2400" dirty="0">
                <a:solidFill>
                  <a:srgbClr val="FFCCFF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 </a:t>
            </a:r>
            <a:r>
              <a:rPr lang="ja-JP" altLang="en-US" sz="3000" b="1" dirty="0">
                <a:solidFill>
                  <a:srgbClr val="FFCCFF"/>
                </a:solidFill>
                <a:latin typeface="Symbol" pitchFamily="18" charset="2"/>
              </a:rPr>
              <a:t>（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= </a:t>
            </a:r>
            <a:r>
              <a:rPr lang="en-US" altLang="ja-JP" sz="3000" b="1" i="1" dirty="0">
                <a:solidFill>
                  <a:srgbClr val="FFCCFF"/>
                </a:solidFill>
                <a:latin typeface="Symbol" pitchFamily="18" charset="2"/>
              </a:rPr>
              <a:t>I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 </a:t>
            </a:r>
            <a:r>
              <a:rPr lang="en-US" altLang="ja-JP" sz="2400" dirty="0">
                <a:solidFill>
                  <a:srgbClr val="FFCCFF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</a:t>
            </a:r>
            <a:r>
              <a:rPr lang="ja-JP" altLang="en-US" sz="3000" b="1" dirty="0">
                <a:solidFill>
                  <a:srgbClr val="FFCCFF"/>
                </a:solidFill>
                <a:latin typeface="Symbol" pitchFamily="18" charset="2"/>
              </a:rPr>
              <a:t>）</a:t>
            </a:r>
            <a:r>
              <a:rPr lang="ja-JP" altLang="en-US" sz="3000" dirty="0">
                <a:solidFill>
                  <a:srgbClr val="FFCC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はどんな時にゼロでないか？</a:t>
            </a:r>
            <a:endParaRPr lang="en-US" altLang="ja-JP" sz="3000" dirty="0">
              <a:solidFill>
                <a:srgbClr val="FFCC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997A95F3-C261-4AB3-A4CD-DC8E9B6AE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937" y="977893"/>
            <a:ext cx="854491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ja-JP" altLang="en-US" sz="27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（角運動量と角速度の向きはどんな時にずれるか？）</a:t>
            </a:r>
            <a:endParaRPr lang="en-US" altLang="ja-JP" sz="27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61CBEB86-F952-4CA7-8FBC-AA6CC46A0833}"/>
              </a:ext>
            </a:extLst>
          </p:cNvPr>
          <p:cNvGrpSpPr>
            <a:grpSpLocks/>
          </p:cNvGrpSpPr>
          <p:nvPr/>
        </p:nvGrpSpPr>
        <p:grpSpPr bwMode="auto">
          <a:xfrm>
            <a:off x="1428508" y="3140559"/>
            <a:ext cx="1674019" cy="1293018"/>
            <a:chOff x="4150" y="2523"/>
            <a:chExt cx="1406" cy="1086"/>
          </a:xfrm>
        </p:grpSpPr>
        <p:sp>
          <p:nvSpPr>
            <p:cNvPr id="9" name="Text Box 31">
              <a:extLst>
                <a:ext uri="{FF2B5EF4-FFF2-40B4-BE49-F238E27FC236}">
                  <a16:creationId xmlns:a16="http://schemas.microsoft.com/office/drawing/2014/main" id="{764AB1B0-3336-47F7-92D5-CC8A5ADF7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361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A 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0  0</a:t>
              </a:r>
              <a:endParaRPr lang="en-US" altLang="ja-JP" sz="2400" b="1" i="1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I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 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0  </a:t>
              </a:r>
              <a:r>
                <a:rPr lang="en-US" altLang="ja-JP" sz="2400" i="1" dirty="0">
                  <a:solidFill>
                    <a:srgbClr val="FFC000"/>
                  </a:solidFill>
                  <a:latin typeface="Times New Roman" pitchFamily="18" charset="0"/>
                </a:rPr>
                <a:t>B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0</a:t>
              </a: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0  0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 </a:t>
              </a:r>
              <a:r>
                <a:rPr lang="en-US" altLang="ja-JP" sz="2400" i="1" dirty="0">
                  <a:solidFill>
                    <a:srgbClr val="FFC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0" name="Arc 32">
              <a:extLst>
                <a:ext uri="{FF2B5EF4-FFF2-40B4-BE49-F238E27FC236}">
                  <a16:creationId xmlns:a16="http://schemas.microsoft.com/office/drawing/2014/main" id="{C8CF32E0-7D6C-4C31-A3B5-399C61D6C8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3" y="2704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11" name="Arc 33">
              <a:extLst>
                <a:ext uri="{FF2B5EF4-FFF2-40B4-BE49-F238E27FC236}">
                  <a16:creationId xmlns:a16="http://schemas.microsoft.com/office/drawing/2014/main" id="{536F384B-A11E-4217-BEFB-46ABBA046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" y="2673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12" name="Group 30">
            <a:extLst>
              <a:ext uri="{FF2B5EF4-FFF2-40B4-BE49-F238E27FC236}">
                <a16:creationId xmlns:a16="http://schemas.microsoft.com/office/drawing/2014/main" id="{32BEAE34-6827-48D3-8595-706DAB3F6534}"/>
              </a:ext>
            </a:extLst>
          </p:cNvPr>
          <p:cNvGrpSpPr>
            <a:grpSpLocks/>
          </p:cNvGrpSpPr>
          <p:nvPr/>
        </p:nvGrpSpPr>
        <p:grpSpPr bwMode="auto">
          <a:xfrm>
            <a:off x="5516921" y="2405685"/>
            <a:ext cx="1373981" cy="1293018"/>
            <a:chOff x="4150" y="2523"/>
            <a:chExt cx="1154" cy="1086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072E3F61-F3DF-448A-B871-900A4EE9C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076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ja-JP" altLang="en-US" sz="1500" b="1" i="1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anose="05050102010706020507" pitchFamily="18" charset="2"/>
                </a:rPr>
                <a:t>0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anose="05050102010706020507" pitchFamily="18" charset="2"/>
                </a:rPr>
                <a:t>0</a:t>
              </a:r>
              <a:endParaRPr lang="en-US" altLang="ja-JP" sz="2400" baseline="-25000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15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z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14" name="Arc 32">
              <a:extLst>
                <a:ext uri="{FF2B5EF4-FFF2-40B4-BE49-F238E27FC236}">
                  <a16:creationId xmlns:a16="http://schemas.microsoft.com/office/drawing/2014/main" id="{33B0FF9F-95BA-4D3F-9DA3-3DB4E353FD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69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15" name="Arc 33">
              <a:extLst>
                <a:ext uri="{FF2B5EF4-FFF2-40B4-BE49-F238E27FC236}">
                  <a16:creationId xmlns:a16="http://schemas.microsoft.com/office/drawing/2014/main" id="{76F782F4-B42E-466C-9093-9DBAD419E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16" name="Group 30">
            <a:extLst>
              <a:ext uri="{FF2B5EF4-FFF2-40B4-BE49-F238E27FC236}">
                <a16:creationId xmlns:a16="http://schemas.microsoft.com/office/drawing/2014/main" id="{363D5137-6EBC-45B1-9E1C-E79DD57F9AE8}"/>
              </a:ext>
            </a:extLst>
          </p:cNvPr>
          <p:cNvGrpSpPr>
            <a:grpSpLocks/>
          </p:cNvGrpSpPr>
          <p:nvPr/>
        </p:nvGrpSpPr>
        <p:grpSpPr bwMode="auto">
          <a:xfrm>
            <a:off x="7606072" y="2405685"/>
            <a:ext cx="1575197" cy="1293018"/>
            <a:chOff x="4150" y="2523"/>
            <a:chExt cx="1323" cy="1086"/>
          </a:xfrm>
        </p:grpSpPr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26CC9E51-0BBE-48B6-A3EC-36874F02F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316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ja-JP" altLang="en-US" sz="1500" b="1" i="1" dirty="0">
                  <a:solidFill>
                    <a:srgbClr val="FFC000"/>
                  </a:solidFill>
                  <a:latin typeface="Times New Roman" pitchFamily="18" charset="0"/>
                </a:rPr>
                <a:t>      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0</a:t>
              </a:r>
              <a:endParaRPr lang="en-US" altLang="ja-JP" sz="2400" b="1" i="1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Symbol" panose="05050102010706020507" pitchFamily="18" charset="2"/>
                </a:rPr>
                <a:t>I w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0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400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en-US" altLang="ja-JP" sz="2400" i="1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1500" i="1" dirty="0">
                  <a:solidFill>
                    <a:srgbClr val="FFC000"/>
                  </a:solidFill>
                  <a:latin typeface="Symbol" pitchFamily="18" charset="2"/>
                </a:rPr>
                <a:t>   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Times New Roman" pitchFamily="18" charset="0"/>
                </a:rPr>
                <a:t>C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z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18" name="Arc 32">
              <a:extLst>
                <a:ext uri="{FF2B5EF4-FFF2-40B4-BE49-F238E27FC236}">
                  <a16:creationId xmlns:a16="http://schemas.microsoft.com/office/drawing/2014/main" id="{51BBFA50-460E-4CE5-A726-074F026F6C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6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19" name="Arc 33">
              <a:extLst>
                <a:ext uri="{FF2B5EF4-FFF2-40B4-BE49-F238E27FC236}">
                  <a16:creationId xmlns:a16="http://schemas.microsoft.com/office/drawing/2014/main" id="{E458C491-1FDC-4990-9678-0DBDFDB6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20" name="Group 30">
            <a:extLst>
              <a:ext uri="{FF2B5EF4-FFF2-40B4-BE49-F238E27FC236}">
                <a16:creationId xmlns:a16="http://schemas.microsoft.com/office/drawing/2014/main" id="{3CF77F22-7C00-49AF-8B27-7B932F4099D7}"/>
              </a:ext>
            </a:extLst>
          </p:cNvPr>
          <p:cNvGrpSpPr>
            <a:grpSpLocks/>
          </p:cNvGrpSpPr>
          <p:nvPr/>
        </p:nvGrpSpPr>
        <p:grpSpPr bwMode="auto">
          <a:xfrm>
            <a:off x="5531210" y="4460759"/>
            <a:ext cx="1382315" cy="1293018"/>
            <a:chOff x="4150" y="2523"/>
            <a:chExt cx="1161" cy="1086"/>
          </a:xfrm>
        </p:grpSpPr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498B2B46-BEC5-426D-A002-6A3A2887C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161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ja-JP" altLang="en-US" sz="1500" b="1" i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x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y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15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z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22" name="Arc 32">
              <a:extLst>
                <a:ext uri="{FF2B5EF4-FFF2-40B4-BE49-F238E27FC236}">
                  <a16:creationId xmlns:a16="http://schemas.microsoft.com/office/drawing/2014/main" id="{F838F91D-D572-4AD9-A596-B38596FE709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69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23" name="Arc 33">
              <a:extLst>
                <a:ext uri="{FF2B5EF4-FFF2-40B4-BE49-F238E27FC236}">
                  <a16:creationId xmlns:a16="http://schemas.microsoft.com/office/drawing/2014/main" id="{EE683B5E-7FF8-4E91-AE5D-417360A0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171484A3-289B-40F4-92A0-D6E9E4D2C54C}"/>
              </a:ext>
            </a:extLst>
          </p:cNvPr>
          <p:cNvGrpSpPr>
            <a:grpSpLocks/>
          </p:cNvGrpSpPr>
          <p:nvPr/>
        </p:nvGrpSpPr>
        <p:grpSpPr bwMode="auto">
          <a:xfrm>
            <a:off x="7620362" y="4460759"/>
            <a:ext cx="1694260" cy="1293018"/>
            <a:chOff x="4150" y="2523"/>
            <a:chExt cx="1423" cy="1086"/>
          </a:xfrm>
        </p:grpSpPr>
        <p:sp>
          <p:nvSpPr>
            <p:cNvPr id="25" name="Text Box 31">
              <a:extLst>
                <a:ext uri="{FF2B5EF4-FFF2-40B4-BE49-F238E27FC236}">
                  <a16:creationId xmlns:a16="http://schemas.microsoft.com/office/drawing/2014/main" id="{5E0341BA-AE49-4780-AD1F-083977D9D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423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ja-JP" altLang="en-US" sz="1500" b="1" i="1" dirty="0">
                  <a:solidFill>
                    <a:srgbClr val="FFC000"/>
                  </a:solidFill>
                  <a:latin typeface="Times New Roman" pitchFamily="18" charset="0"/>
                </a:rPr>
                <a:t>   </a:t>
              </a:r>
              <a:r>
                <a:rPr lang="ja-JP" altLang="en-US" sz="900" b="1" i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Times New Roman" pitchFamily="18" charset="0"/>
                </a:rPr>
                <a:t>A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x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Symbol" panose="05050102010706020507" pitchFamily="18" charset="2"/>
                </a:rPr>
                <a:t>I w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Times New Roman" pitchFamily="18" charset="0"/>
                </a:rPr>
                <a:t>B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y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1500" dirty="0">
                  <a:solidFill>
                    <a:srgbClr val="FFC000"/>
                  </a:solidFill>
                  <a:latin typeface="Symbol" pitchFamily="18" charset="2"/>
                </a:rPr>
                <a:t>   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Times New Roman" pitchFamily="18" charset="0"/>
                </a:rPr>
                <a:t>C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z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26" name="Arc 32">
              <a:extLst>
                <a:ext uri="{FF2B5EF4-FFF2-40B4-BE49-F238E27FC236}">
                  <a16:creationId xmlns:a16="http://schemas.microsoft.com/office/drawing/2014/main" id="{9DEFB5B4-473F-4FE3-80E5-0E93955C57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6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27" name="Arc 33">
              <a:extLst>
                <a:ext uri="{FF2B5EF4-FFF2-40B4-BE49-F238E27FC236}">
                  <a16:creationId xmlns:a16="http://schemas.microsoft.com/office/drawing/2014/main" id="{2D44BF3F-1031-4856-8C41-85156CF3D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28" name="Text Box 23">
            <a:extLst>
              <a:ext uri="{FF2B5EF4-FFF2-40B4-BE49-F238E27FC236}">
                <a16:creationId xmlns:a16="http://schemas.microsoft.com/office/drawing/2014/main" id="{DBA55CFF-6F4D-466E-B845-D1F2869CA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71" y="1988841"/>
            <a:ext cx="642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自転軸が主軸に一致してたら</a:t>
            </a:r>
            <a:r>
              <a:rPr lang="en-US" altLang="ja-JP" sz="2400" b="1" i="1" dirty="0">
                <a:solidFill>
                  <a:srgbClr val="FF7C80"/>
                </a:solidFill>
                <a:latin typeface="Times New Roman" pitchFamily="18" charset="0"/>
              </a:rPr>
              <a:t>H </a:t>
            </a:r>
            <a:r>
              <a:rPr lang="en-US" altLang="ja-JP" dirty="0">
                <a:solidFill>
                  <a:srgbClr val="FF7C80"/>
                </a:solidFill>
                <a:latin typeface="Century Gothic" pitchFamily="34" charset="0"/>
              </a:rPr>
              <a:t>x</a:t>
            </a:r>
            <a:r>
              <a:rPr lang="en-US" altLang="ja-JP" sz="2400" b="1" dirty="0">
                <a:solidFill>
                  <a:srgbClr val="FF7C80"/>
                </a:solidFill>
                <a:latin typeface="Symbol" pitchFamily="18" charset="2"/>
              </a:rPr>
              <a:t> w</a:t>
            </a:r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はゼロ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29" name="Text Box 23">
            <a:extLst>
              <a:ext uri="{FF2B5EF4-FFF2-40B4-BE49-F238E27FC236}">
                <a16:creationId xmlns:a16="http://schemas.microsoft.com/office/drawing/2014/main" id="{66550BF9-0C2A-4561-B1DA-527F88086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192" y="4163386"/>
            <a:ext cx="6026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自転軸が主軸からずれてたら</a:t>
            </a:r>
            <a:r>
              <a:rPr lang="en-US" altLang="ja-JP" sz="2400" b="1" i="1" dirty="0">
                <a:solidFill>
                  <a:srgbClr val="FF7C80"/>
                </a:solidFill>
                <a:latin typeface="Times New Roman" pitchFamily="18" charset="0"/>
              </a:rPr>
              <a:t>H </a:t>
            </a:r>
            <a:r>
              <a:rPr lang="en-US" altLang="ja-JP" dirty="0">
                <a:solidFill>
                  <a:srgbClr val="FF7C80"/>
                </a:solidFill>
                <a:latin typeface="Century Gothic" pitchFamily="34" charset="0"/>
              </a:rPr>
              <a:t>x</a:t>
            </a:r>
            <a:r>
              <a:rPr lang="en-US" altLang="ja-JP" sz="2400" b="1" dirty="0">
                <a:solidFill>
                  <a:srgbClr val="FF7C80"/>
                </a:solidFill>
                <a:latin typeface="Symbol" pitchFamily="18" charset="2"/>
              </a:rPr>
              <a:t> w</a:t>
            </a:r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は有限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EDB4A0-1282-4B72-9480-992AAEB74150}"/>
              </a:ext>
            </a:extLst>
          </p:cNvPr>
          <p:cNvGrpSpPr/>
          <p:nvPr/>
        </p:nvGrpSpPr>
        <p:grpSpPr>
          <a:xfrm>
            <a:off x="10215066" y="2573559"/>
            <a:ext cx="857378" cy="1134000"/>
            <a:chOff x="10720552" y="2618086"/>
            <a:chExt cx="1143170" cy="1512000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A130F350-E7B4-4C2E-BF52-4422EC9A99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76507" y="2618086"/>
              <a:ext cx="0" cy="151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D1282ACB-ADBF-49F5-BDAB-4893B91AA8D6}"/>
                </a:ext>
              </a:extLst>
            </p:cNvPr>
            <p:cNvSpPr/>
            <p:nvPr/>
          </p:nvSpPr>
          <p:spPr>
            <a:xfrm>
              <a:off x="10720552" y="2951911"/>
              <a:ext cx="1143170" cy="776311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AD4241C-8F93-4CCD-9308-E1E2A640CE2D}"/>
              </a:ext>
            </a:extLst>
          </p:cNvPr>
          <p:cNvGrpSpPr/>
          <p:nvPr/>
        </p:nvGrpSpPr>
        <p:grpSpPr>
          <a:xfrm>
            <a:off x="10255294" y="4605589"/>
            <a:ext cx="857378" cy="1127999"/>
            <a:chOff x="10774190" y="4992955"/>
            <a:chExt cx="1143170" cy="1503999"/>
          </a:xfrm>
        </p:grpSpPr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44B472B2-9019-4325-9D62-E996E73E07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83007" y="4992955"/>
              <a:ext cx="294290" cy="1503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0ADDF5E5-B4FE-4261-984E-0BBBACF8E396}"/>
                </a:ext>
              </a:extLst>
            </p:cNvPr>
            <p:cNvSpPr/>
            <p:nvPr/>
          </p:nvSpPr>
          <p:spPr>
            <a:xfrm>
              <a:off x="10774190" y="5330940"/>
              <a:ext cx="1143170" cy="776311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350" dirty="0">
                  <a:solidFill>
                    <a:srgbClr val="FFFFFF"/>
                  </a:solidFill>
                  <a:latin typeface="Arial"/>
                  <a:ea typeface="ＭＳ Ｐゴシック"/>
                </a:rPr>
                <a:t>　</a:t>
              </a:r>
            </a:p>
          </p:txBody>
        </p:sp>
      </p:grpSp>
      <p:pic>
        <p:nvPicPr>
          <p:cNvPr id="30" name="オーディオ 29">
            <a:hlinkClick r:id="" action="ppaction://media"/>
            <a:extLst>
              <a:ext uri="{FF2B5EF4-FFF2-40B4-BE49-F238E27FC236}">
                <a16:creationId xmlns:a16="http://schemas.microsoft.com/office/drawing/2014/main" id="{E709AEC7-8114-4025-80D4-98F682603D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156007"/>
      </p:ext>
    </p:extLst>
  </p:cSld>
  <p:clrMapOvr>
    <a:masterClrMapping/>
  </p:clrMapOvr>
  <p:transition spd="med" advTm="6583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>
            <a:extLst>
              <a:ext uri="{FF2B5EF4-FFF2-40B4-BE49-F238E27FC236}">
                <a16:creationId xmlns:a16="http://schemas.microsoft.com/office/drawing/2014/main" id="{F1E0AF58-3C55-41FE-A44D-6B267B55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53" y="647866"/>
            <a:ext cx="86737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3000" b="1" i="1" dirty="0">
                <a:solidFill>
                  <a:srgbClr val="FFCCFF"/>
                </a:solidFill>
                <a:latin typeface="Times New Roman" pitchFamily="18" charset="0"/>
              </a:rPr>
              <a:t>H </a:t>
            </a:r>
            <a:r>
              <a:rPr lang="en-US" altLang="ja-JP" sz="2400" dirty="0">
                <a:solidFill>
                  <a:srgbClr val="FFCCFF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 </a:t>
            </a:r>
            <a:r>
              <a:rPr lang="ja-JP" altLang="en-US" sz="3000" b="1" dirty="0">
                <a:solidFill>
                  <a:srgbClr val="FFCCFF"/>
                </a:solidFill>
                <a:latin typeface="Symbol" pitchFamily="18" charset="2"/>
              </a:rPr>
              <a:t>（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= </a:t>
            </a:r>
            <a:r>
              <a:rPr lang="en-US" altLang="ja-JP" sz="3000" b="1" i="1" dirty="0">
                <a:solidFill>
                  <a:srgbClr val="FFCCFF"/>
                </a:solidFill>
                <a:latin typeface="Symbol" pitchFamily="18" charset="2"/>
              </a:rPr>
              <a:t>I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 </a:t>
            </a:r>
            <a:r>
              <a:rPr lang="en-US" altLang="ja-JP" sz="2400" dirty="0">
                <a:solidFill>
                  <a:srgbClr val="FFCCFF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CCFF"/>
                </a:solidFill>
                <a:latin typeface="Symbol" pitchFamily="18" charset="2"/>
              </a:rPr>
              <a:t>w</a:t>
            </a:r>
            <a:r>
              <a:rPr lang="ja-JP" altLang="en-US" sz="3000" b="1" dirty="0">
                <a:solidFill>
                  <a:srgbClr val="FFCCFF"/>
                </a:solidFill>
                <a:latin typeface="Symbol" pitchFamily="18" charset="2"/>
              </a:rPr>
              <a:t>）</a:t>
            </a:r>
            <a:r>
              <a:rPr lang="ja-JP" altLang="en-US" sz="3000" dirty="0">
                <a:solidFill>
                  <a:srgbClr val="FFCC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はどんな時にゼロでなくなるか？</a:t>
            </a:r>
            <a:endParaRPr lang="en-US" altLang="ja-JP" sz="3000" dirty="0">
              <a:solidFill>
                <a:srgbClr val="FFCC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997A95F3-C261-4AB3-A4CD-DC8E9B6AE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583" y="5404703"/>
            <a:ext cx="94242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ja-JP" altLang="en-US" sz="2700" dirty="0">
                <a:solidFill>
                  <a:srgbClr val="92D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こういうこと（自転軸が突然傾く）は実際にはあり得ない</a:t>
            </a:r>
            <a:endParaRPr lang="en-US" altLang="ja-JP" sz="2700" dirty="0">
              <a:solidFill>
                <a:srgbClr val="92D05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/>
            <a:r>
              <a:rPr lang="ja-JP" altLang="en-US" sz="2100" dirty="0">
                <a:solidFill>
                  <a:srgbClr val="92D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実際に動くことができるのは角速度ベクトルではなく地球の主軸</a:t>
            </a:r>
            <a:endParaRPr lang="en-US" altLang="ja-JP" sz="2100" dirty="0">
              <a:solidFill>
                <a:srgbClr val="92D05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130F350-E7B4-4C2E-BF52-4422EC9A9997}"/>
              </a:ext>
            </a:extLst>
          </p:cNvPr>
          <p:cNvCxnSpPr>
            <a:cxnSpLocks/>
          </p:cNvCxnSpPr>
          <p:nvPr/>
        </p:nvCxnSpPr>
        <p:spPr>
          <a:xfrm flipV="1">
            <a:off x="3284460" y="2317156"/>
            <a:ext cx="0" cy="2530364"/>
          </a:xfrm>
          <a:prstGeom prst="line">
            <a:avLst/>
          </a:prstGeom>
          <a:ln w="38100">
            <a:solidFill>
              <a:srgbClr val="FF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楕円 1">
            <a:extLst>
              <a:ext uri="{FF2B5EF4-FFF2-40B4-BE49-F238E27FC236}">
                <a16:creationId xmlns:a16="http://schemas.microsoft.com/office/drawing/2014/main" id="{D1282ACB-ADBF-49F5-BDAB-4893B91AA8D6}"/>
              </a:ext>
            </a:extLst>
          </p:cNvPr>
          <p:cNvSpPr/>
          <p:nvPr/>
        </p:nvSpPr>
        <p:spPr>
          <a:xfrm>
            <a:off x="2347335" y="2706791"/>
            <a:ext cx="1874250" cy="1751095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8FB341B-B82B-4535-ABA7-977378C5F358}"/>
              </a:ext>
            </a:extLst>
          </p:cNvPr>
          <p:cNvSpPr/>
          <p:nvPr/>
        </p:nvSpPr>
        <p:spPr>
          <a:xfrm>
            <a:off x="2437069" y="2706791"/>
            <a:ext cx="1694782" cy="175109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91EF4085-ACC8-4D9B-A12F-51925C10E409}"/>
              </a:ext>
            </a:extLst>
          </p:cNvPr>
          <p:cNvSpPr/>
          <p:nvPr/>
        </p:nvSpPr>
        <p:spPr>
          <a:xfrm>
            <a:off x="4221585" y="3448741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1B579664-16E9-426C-8FA7-CFE6DBA0B94E}"/>
              </a:ext>
            </a:extLst>
          </p:cNvPr>
          <p:cNvSpPr/>
          <p:nvPr/>
        </p:nvSpPr>
        <p:spPr>
          <a:xfrm rot="10800000">
            <a:off x="1950996" y="3475345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14596F5B-6E5F-480E-9EED-DCC998D2092D}"/>
              </a:ext>
            </a:extLst>
          </p:cNvPr>
          <p:cNvSpPr/>
          <p:nvPr/>
        </p:nvSpPr>
        <p:spPr>
          <a:xfrm rot="602711">
            <a:off x="9754499" y="3447146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137BC412-210F-43DE-8047-2367F50498A2}"/>
              </a:ext>
            </a:extLst>
          </p:cNvPr>
          <p:cNvSpPr/>
          <p:nvPr/>
        </p:nvSpPr>
        <p:spPr>
          <a:xfrm rot="11309603">
            <a:off x="7433875" y="3412249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4ED1574A-BD73-4DC1-BC9D-03CBE25D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077" y="2162836"/>
            <a:ext cx="490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2400" b="1" dirty="0">
                <a:solidFill>
                  <a:srgbClr val="FFFFFF">
                    <a:lumMod val="95000"/>
                  </a:srgbClr>
                </a:solidFill>
                <a:latin typeface="Symbol" pitchFamily="18" charset="2"/>
              </a:rPr>
              <a:t>w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41" name="Text Box 23">
            <a:extLst>
              <a:ext uri="{FF2B5EF4-FFF2-40B4-BE49-F238E27FC236}">
                <a16:creationId xmlns:a16="http://schemas.microsoft.com/office/drawing/2014/main" id="{34F4CB76-ABDF-4F75-A97C-8E3907F6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146" y="2166324"/>
            <a:ext cx="490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2400" b="1" dirty="0">
                <a:solidFill>
                  <a:srgbClr val="FFFFFF">
                    <a:lumMod val="95000"/>
                  </a:srgbClr>
                </a:solidFill>
                <a:latin typeface="Symbol" pitchFamily="18" charset="2"/>
              </a:rPr>
              <a:t>w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13E86C6-3EAA-4443-8C57-CA5209C60CC6}"/>
              </a:ext>
            </a:extLst>
          </p:cNvPr>
          <p:cNvCxnSpPr>
            <a:cxnSpLocks/>
          </p:cNvCxnSpPr>
          <p:nvPr/>
        </p:nvCxnSpPr>
        <p:spPr>
          <a:xfrm flipV="1">
            <a:off x="8846082" y="2305338"/>
            <a:ext cx="0" cy="2540589"/>
          </a:xfrm>
          <a:prstGeom prst="line">
            <a:avLst/>
          </a:prstGeom>
          <a:ln w="38100">
            <a:solidFill>
              <a:srgbClr val="FF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FE56B6F-50D0-406D-A177-C7E604FBE32E}"/>
              </a:ext>
            </a:extLst>
          </p:cNvPr>
          <p:cNvGrpSpPr/>
          <p:nvPr/>
        </p:nvGrpSpPr>
        <p:grpSpPr>
          <a:xfrm>
            <a:off x="7853250" y="2705197"/>
            <a:ext cx="1874250" cy="1751095"/>
            <a:chOff x="7885526" y="2463927"/>
            <a:chExt cx="2499000" cy="2334793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0A9C4F41-58D9-4341-A4A1-45A88D9167B5}"/>
                </a:ext>
              </a:extLst>
            </p:cNvPr>
            <p:cNvSpPr/>
            <p:nvPr/>
          </p:nvSpPr>
          <p:spPr>
            <a:xfrm>
              <a:off x="7885526" y="2463927"/>
              <a:ext cx="2499000" cy="2334793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C05AD236-32DB-4F87-A21C-77102AFF77AB}"/>
                </a:ext>
              </a:extLst>
            </p:cNvPr>
            <p:cNvSpPr/>
            <p:nvPr/>
          </p:nvSpPr>
          <p:spPr>
            <a:xfrm>
              <a:off x="8005171" y="2463927"/>
              <a:ext cx="2259709" cy="2334793"/>
            </a:xfrm>
            <a:prstGeom prst="ellipse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47" name="タイトル 1">
            <a:extLst>
              <a:ext uri="{FF2B5EF4-FFF2-40B4-BE49-F238E27FC236}">
                <a16:creationId xmlns:a16="http://schemas.microsoft.com/office/drawing/2014/main" id="{FDF427F9-5716-4070-978B-34231B9F2C00}"/>
              </a:ext>
            </a:extLst>
          </p:cNvPr>
          <p:cNvSpPr txBox="1">
            <a:spLocks/>
          </p:cNvSpPr>
          <p:nvPr/>
        </p:nvSpPr>
        <p:spPr>
          <a:xfrm>
            <a:off x="1693658" y="1561054"/>
            <a:ext cx="3338837" cy="6107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8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遠心力トルクはゼロ</a:t>
            </a:r>
          </a:p>
        </p:txBody>
      </p:sp>
      <p:sp>
        <p:nvSpPr>
          <p:cNvPr id="48" name="タイトル 1">
            <a:extLst>
              <a:ext uri="{FF2B5EF4-FFF2-40B4-BE49-F238E27FC236}">
                <a16:creationId xmlns:a16="http://schemas.microsoft.com/office/drawing/2014/main" id="{4FE53EE9-4311-47F3-8DB0-667F449026D4}"/>
              </a:ext>
            </a:extLst>
          </p:cNvPr>
          <p:cNvSpPr txBox="1">
            <a:spLocks/>
          </p:cNvSpPr>
          <p:nvPr/>
        </p:nvSpPr>
        <p:spPr>
          <a:xfrm>
            <a:off x="5978818" y="1537934"/>
            <a:ext cx="5637717" cy="6107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自転軸が傾いて遠心力トルクが生じる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D0293A06-C3D6-4087-B4A3-516901833E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5087"/>
      </p:ext>
    </p:extLst>
  </p:cSld>
  <p:clrMapOvr>
    <a:masterClrMapping/>
  </p:clrMapOvr>
  <p:transition spd="med" advTm="10024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38" grpId="0" animBg="1"/>
      <p:bldP spid="39" grpId="0" animBg="1"/>
      <p:bldP spid="41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楕円 7">
            <a:extLst>
              <a:ext uri="{FF2B5EF4-FFF2-40B4-BE49-F238E27FC236}">
                <a16:creationId xmlns:a16="http://schemas.microsoft.com/office/drawing/2014/main" id="{45869B22-1A66-4CB3-981D-C4E34FE6D46B}"/>
              </a:ext>
            </a:extLst>
          </p:cNvPr>
          <p:cNvSpPr/>
          <p:nvPr/>
        </p:nvSpPr>
        <p:spPr>
          <a:xfrm>
            <a:off x="8195690" y="2705197"/>
            <a:ext cx="633098" cy="503635"/>
          </a:xfrm>
          <a:prstGeom prst="ellipse">
            <a:avLst/>
          </a:prstGeom>
          <a:solidFill>
            <a:srgbClr val="7B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F1E0AF58-3C55-41FE-A44D-6B267B55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031" y="673467"/>
            <a:ext cx="69812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ja-JP" altLang="en-US" sz="3200" dirty="0">
                <a:solidFill>
                  <a:srgbClr val="FFCC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地球上の質量移動が極運動を励起</a:t>
            </a:r>
            <a:endParaRPr lang="en-US" altLang="ja-JP" sz="3200" dirty="0">
              <a:solidFill>
                <a:srgbClr val="FFCC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130F350-E7B4-4C2E-BF52-4422EC9A9997}"/>
              </a:ext>
            </a:extLst>
          </p:cNvPr>
          <p:cNvCxnSpPr>
            <a:cxnSpLocks/>
          </p:cNvCxnSpPr>
          <p:nvPr/>
        </p:nvCxnSpPr>
        <p:spPr>
          <a:xfrm flipV="1">
            <a:off x="3133004" y="2315562"/>
            <a:ext cx="0" cy="2530364"/>
          </a:xfrm>
          <a:prstGeom prst="line">
            <a:avLst/>
          </a:prstGeom>
          <a:ln w="38100">
            <a:solidFill>
              <a:srgbClr val="FF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楕円 1">
            <a:extLst>
              <a:ext uri="{FF2B5EF4-FFF2-40B4-BE49-F238E27FC236}">
                <a16:creationId xmlns:a16="http://schemas.microsoft.com/office/drawing/2014/main" id="{D1282ACB-ADBF-49F5-BDAB-4893B91AA8D6}"/>
              </a:ext>
            </a:extLst>
          </p:cNvPr>
          <p:cNvSpPr/>
          <p:nvPr/>
        </p:nvSpPr>
        <p:spPr>
          <a:xfrm>
            <a:off x="2195879" y="2705197"/>
            <a:ext cx="1874250" cy="1751095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8FB341B-B82B-4535-ABA7-977378C5F358}"/>
              </a:ext>
            </a:extLst>
          </p:cNvPr>
          <p:cNvSpPr/>
          <p:nvPr/>
        </p:nvSpPr>
        <p:spPr>
          <a:xfrm>
            <a:off x="2285613" y="2705197"/>
            <a:ext cx="1694782" cy="175109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91EF4085-ACC8-4D9B-A12F-51925C10E409}"/>
              </a:ext>
            </a:extLst>
          </p:cNvPr>
          <p:cNvSpPr/>
          <p:nvPr/>
        </p:nvSpPr>
        <p:spPr>
          <a:xfrm>
            <a:off x="4070129" y="3447147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1B579664-16E9-426C-8FA7-CFE6DBA0B94E}"/>
              </a:ext>
            </a:extLst>
          </p:cNvPr>
          <p:cNvSpPr/>
          <p:nvPr/>
        </p:nvSpPr>
        <p:spPr>
          <a:xfrm rot="10800000">
            <a:off x="1799540" y="3473751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4ED1574A-BD73-4DC1-BC9D-03CBE25D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621" y="2161242"/>
            <a:ext cx="490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2400" b="1" dirty="0">
                <a:solidFill>
                  <a:srgbClr val="FFFFFF">
                    <a:lumMod val="95000"/>
                  </a:srgbClr>
                </a:solidFill>
                <a:latin typeface="Symbol" pitchFamily="18" charset="2"/>
              </a:rPr>
              <a:t>w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13E86C6-3EAA-4443-8C57-CA5209C60CC6}"/>
              </a:ext>
            </a:extLst>
          </p:cNvPr>
          <p:cNvCxnSpPr>
            <a:cxnSpLocks/>
            <a:endCxn id="5" idx="6"/>
          </p:cNvCxnSpPr>
          <p:nvPr/>
        </p:nvCxnSpPr>
        <p:spPr>
          <a:xfrm flipV="1">
            <a:off x="8822449" y="2289021"/>
            <a:ext cx="75955" cy="2556906"/>
          </a:xfrm>
          <a:prstGeom prst="line">
            <a:avLst/>
          </a:prstGeom>
          <a:ln w="38100">
            <a:solidFill>
              <a:srgbClr val="FF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楕円 42">
            <a:extLst>
              <a:ext uri="{FF2B5EF4-FFF2-40B4-BE49-F238E27FC236}">
                <a16:creationId xmlns:a16="http://schemas.microsoft.com/office/drawing/2014/main" id="{0A9C4F41-58D9-4341-A4A1-45A88D9167B5}"/>
              </a:ext>
            </a:extLst>
          </p:cNvPr>
          <p:cNvSpPr/>
          <p:nvPr/>
        </p:nvSpPr>
        <p:spPr>
          <a:xfrm>
            <a:off x="7948358" y="2705197"/>
            <a:ext cx="1874250" cy="1751095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05AD236-32DB-4F87-A21C-77102AFF77AB}"/>
              </a:ext>
            </a:extLst>
          </p:cNvPr>
          <p:cNvSpPr/>
          <p:nvPr/>
        </p:nvSpPr>
        <p:spPr>
          <a:xfrm>
            <a:off x="8038092" y="2705197"/>
            <a:ext cx="1694782" cy="175109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タイトル 1">
            <a:extLst>
              <a:ext uri="{FF2B5EF4-FFF2-40B4-BE49-F238E27FC236}">
                <a16:creationId xmlns:a16="http://schemas.microsoft.com/office/drawing/2014/main" id="{FDF427F9-5716-4070-978B-34231B9F2C00}"/>
              </a:ext>
            </a:extLst>
          </p:cNvPr>
          <p:cNvSpPr txBox="1">
            <a:spLocks/>
          </p:cNvSpPr>
          <p:nvPr/>
        </p:nvSpPr>
        <p:spPr>
          <a:xfrm>
            <a:off x="1658885" y="1509350"/>
            <a:ext cx="3338837" cy="6107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8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遠心力トルクはゼロ</a:t>
            </a:r>
          </a:p>
        </p:txBody>
      </p:sp>
      <p:sp>
        <p:nvSpPr>
          <p:cNvPr id="48" name="タイトル 1">
            <a:extLst>
              <a:ext uri="{FF2B5EF4-FFF2-40B4-BE49-F238E27FC236}">
                <a16:creationId xmlns:a16="http://schemas.microsoft.com/office/drawing/2014/main" id="{4FE53EE9-4311-47F3-8DB0-667F449026D4}"/>
              </a:ext>
            </a:extLst>
          </p:cNvPr>
          <p:cNvSpPr txBox="1">
            <a:spLocks/>
          </p:cNvSpPr>
          <p:nvPr/>
        </p:nvSpPr>
        <p:spPr>
          <a:xfrm>
            <a:off x="6385124" y="1524824"/>
            <a:ext cx="5184576" cy="6107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遠心力トルクが生じて極運動始まる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FB2E3861-22DA-4426-9035-79B94A3423A4}"/>
              </a:ext>
            </a:extLst>
          </p:cNvPr>
          <p:cNvSpPr/>
          <p:nvPr/>
        </p:nvSpPr>
        <p:spPr>
          <a:xfrm>
            <a:off x="9822609" y="3427486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1B6BB4A-369C-44DD-87EE-96F05C28AA69}"/>
              </a:ext>
            </a:extLst>
          </p:cNvPr>
          <p:cNvSpPr/>
          <p:nvPr/>
        </p:nvSpPr>
        <p:spPr>
          <a:xfrm rot="10800000">
            <a:off x="7552020" y="3454090"/>
            <a:ext cx="396339" cy="336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C60D3C3-A195-486A-8FBA-D0A3194C5A98}"/>
              </a:ext>
            </a:extLst>
          </p:cNvPr>
          <p:cNvSpPr/>
          <p:nvPr/>
        </p:nvSpPr>
        <p:spPr>
          <a:xfrm>
            <a:off x="9122209" y="2438615"/>
            <a:ext cx="633098" cy="503635"/>
          </a:xfrm>
          <a:prstGeom prst="ellipse">
            <a:avLst/>
          </a:prstGeom>
          <a:solidFill>
            <a:srgbClr val="161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Text Box 23">
            <a:extLst>
              <a:ext uri="{FF2B5EF4-FFF2-40B4-BE49-F238E27FC236}">
                <a16:creationId xmlns:a16="http://schemas.microsoft.com/office/drawing/2014/main" id="{34F4CB76-ABDF-4F75-A97C-8E3907F6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254" y="2166324"/>
            <a:ext cx="490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2400" b="1" dirty="0">
                <a:solidFill>
                  <a:srgbClr val="FFFFFF">
                    <a:lumMod val="95000"/>
                  </a:srgbClr>
                </a:solidFill>
                <a:latin typeface="Symbol" pitchFamily="18" charset="2"/>
              </a:rPr>
              <a:t>w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5D410B99-F33D-400D-9279-9109F63DADF3}"/>
              </a:ext>
            </a:extLst>
          </p:cNvPr>
          <p:cNvSpPr/>
          <p:nvPr/>
        </p:nvSpPr>
        <p:spPr>
          <a:xfrm rot="10800000">
            <a:off x="8096190" y="2647883"/>
            <a:ext cx="215086" cy="288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D4D153-FA31-4026-A9AB-04CF03194CC0}"/>
              </a:ext>
            </a:extLst>
          </p:cNvPr>
          <p:cNvGrpSpPr/>
          <p:nvPr/>
        </p:nvGrpSpPr>
        <p:grpSpPr>
          <a:xfrm>
            <a:off x="7031954" y="2315562"/>
            <a:ext cx="3931663" cy="3373384"/>
            <a:chOff x="6663653" y="1944416"/>
            <a:chExt cx="5242217" cy="4497845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03608DBC-A743-43E3-B39B-B0063A86E3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6865" y="1944416"/>
              <a:ext cx="387897" cy="3373818"/>
            </a:xfrm>
            <a:prstGeom prst="line">
              <a:avLst/>
            </a:prstGeom>
            <a:ln w="19050">
              <a:solidFill>
                <a:schemeClr val="accent5">
                  <a:lumMod val="9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23">
              <a:extLst>
                <a:ext uri="{FF2B5EF4-FFF2-40B4-BE49-F238E27FC236}">
                  <a16:creationId xmlns:a16="http://schemas.microsoft.com/office/drawing/2014/main" id="{997A95F3-C261-4AB3-A4CD-DC8E9B6AE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3653" y="5826708"/>
              <a:ext cx="524221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ja-JP" altLang="en-US" sz="2400" dirty="0">
                  <a:solidFill>
                    <a:srgbClr val="DAEDEF">
                      <a:lumMod val="90000"/>
                    </a:srgb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質量移動後の地球の主軸</a:t>
              </a:r>
              <a:endParaRPr lang="en-US" altLang="ja-JP" sz="2400" dirty="0">
                <a:solidFill>
                  <a:srgbClr val="DAEDEF">
                    <a:lumMod val="9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ADA172DD-EBF1-4773-B972-9D1BC6627072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9284762" y="5383185"/>
              <a:ext cx="0" cy="443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楕円 4">
            <a:extLst>
              <a:ext uri="{FF2B5EF4-FFF2-40B4-BE49-F238E27FC236}">
                <a16:creationId xmlns:a16="http://schemas.microsoft.com/office/drawing/2014/main" id="{7B9532FE-C9EE-404F-A762-A8FB280C3ABE}"/>
              </a:ext>
            </a:extLst>
          </p:cNvPr>
          <p:cNvSpPr/>
          <p:nvPr/>
        </p:nvSpPr>
        <p:spPr>
          <a:xfrm rot="20984522">
            <a:off x="8523910" y="2280598"/>
            <a:ext cx="377511" cy="84075"/>
          </a:xfrm>
          <a:prstGeom prst="ellipse">
            <a:avLst/>
          </a:prstGeom>
          <a:noFill/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7A8C6FA2-F6D3-4332-A30D-F9BE8BD85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093127"/>
      </p:ext>
    </p:extLst>
  </p:cSld>
  <p:clrMapOvr>
    <a:masterClrMapping/>
  </p:clrMapOvr>
  <p:transition spd="med" advTm="9509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48" grpId="0"/>
      <p:bldP spid="23" grpId="0" animBg="1"/>
      <p:bldP spid="2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ST">
            <a:extLst>
              <a:ext uri="{FF2B5EF4-FFF2-40B4-BE49-F238E27FC236}">
                <a16:creationId xmlns:a16="http://schemas.microsoft.com/office/drawing/2014/main" id="{62B32CA4-0512-4446-B9DF-7E61CB797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3200"/>
          <a:stretch/>
        </p:blipFill>
        <p:spPr bwMode="auto">
          <a:xfrm>
            <a:off x="1366211" y="205158"/>
            <a:ext cx="4344537" cy="64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595F8042-6B8F-4F10-B483-B8DAC6937BEB}"/>
              </a:ext>
            </a:extLst>
          </p:cNvPr>
          <p:cNvSpPr txBox="1">
            <a:spLocks/>
          </p:cNvSpPr>
          <p:nvPr/>
        </p:nvSpPr>
        <p:spPr>
          <a:xfrm>
            <a:off x="5735960" y="1484784"/>
            <a:ext cx="6264696" cy="31804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極運動の研究の意義</a:t>
            </a:r>
            <a:endParaRPr lang="en-US" altLang="ja-JP" sz="3300" dirty="0">
              <a:solidFill>
                <a:prstClr val="black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Aft>
                <a:spcPts val="0"/>
              </a:spcAft>
            </a:pPr>
            <a:endParaRPr lang="en-US" altLang="ja-JP" sz="3000" dirty="0">
              <a:solidFill>
                <a:prstClr val="black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1.</a:t>
            </a:r>
            <a:r>
              <a:rPr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大気海洋の動態 </a:t>
            </a:r>
            <a:r>
              <a:rPr lang="ja-JP" altLang="en-US" sz="2925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質量項と運動項</a:t>
            </a:r>
            <a:endParaRPr lang="en-US" altLang="ja-JP" sz="30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2.</a:t>
            </a:r>
            <a:r>
              <a:rPr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未知の励起源 　</a:t>
            </a:r>
            <a:r>
              <a:rPr lang="ja-JP" altLang="en-US" sz="30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地震、陸水、</a:t>
            </a:r>
            <a:r>
              <a:rPr lang="en-US" altLang="ja-JP" sz="30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GIA</a:t>
            </a: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3.</a:t>
            </a:r>
            <a:r>
              <a:rPr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Chandler</a:t>
            </a:r>
            <a:r>
              <a:rPr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運動の周期や</a:t>
            </a:r>
            <a:r>
              <a:rPr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Q</a:t>
            </a:r>
          </a:p>
          <a:p>
            <a:pPr algn="ctr"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GRACE</a:t>
            </a:r>
            <a:r>
              <a:rPr lang="ja-JP" alt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に押され気味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99C4AD4-A361-426B-8E1F-5BA73B9FF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12"/>
    </mc:Choice>
    <mc:Fallback xmlns="">
      <p:transition spd="slow" advTm="17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Arc 2"/>
          <p:cNvSpPr>
            <a:spLocks/>
          </p:cNvSpPr>
          <p:nvPr/>
        </p:nvSpPr>
        <p:spPr bwMode="auto">
          <a:xfrm flipH="1" flipV="1">
            <a:off x="6419851" y="2278607"/>
            <a:ext cx="828675" cy="617538"/>
          </a:xfrm>
          <a:custGeom>
            <a:avLst/>
            <a:gdLst>
              <a:gd name="G0" fmla="+- 21600 0 0"/>
              <a:gd name="G1" fmla="+- 4911 0 0"/>
              <a:gd name="G2" fmla="+- 21600 0 0"/>
              <a:gd name="T0" fmla="*/ 34176 w 34176"/>
              <a:gd name="T1" fmla="*/ 22472 h 26511"/>
              <a:gd name="T2" fmla="*/ 566 w 34176"/>
              <a:gd name="T3" fmla="*/ 0 h 26511"/>
              <a:gd name="T4" fmla="*/ 21600 w 34176"/>
              <a:gd name="T5" fmla="*/ 4911 h 26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176" h="26511" fill="none" extrusionOk="0">
                <a:moveTo>
                  <a:pt x="34176" y="22472"/>
                </a:moveTo>
                <a:cubicBezTo>
                  <a:pt x="30508" y="25098"/>
                  <a:pt x="26110" y="26510"/>
                  <a:pt x="21600" y="26511"/>
                </a:cubicBezTo>
                <a:cubicBezTo>
                  <a:pt x="9670" y="26511"/>
                  <a:pt x="0" y="16840"/>
                  <a:pt x="0" y="4911"/>
                </a:cubicBezTo>
                <a:cubicBezTo>
                  <a:pt x="-1" y="3257"/>
                  <a:pt x="189" y="1609"/>
                  <a:pt x="565" y="-1"/>
                </a:cubicBezTo>
              </a:path>
              <a:path w="34176" h="26511" stroke="0" extrusionOk="0">
                <a:moveTo>
                  <a:pt x="34176" y="22472"/>
                </a:moveTo>
                <a:cubicBezTo>
                  <a:pt x="30508" y="25098"/>
                  <a:pt x="26110" y="26510"/>
                  <a:pt x="21600" y="26511"/>
                </a:cubicBezTo>
                <a:cubicBezTo>
                  <a:pt x="9670" y="26511"/>
                  <a:pt x="0" y="16840"/>
                  <a:pt x="0" y="4911"/>
                </a:cubicBezTo>
                <a:cubicBezTo>
                  <a:pt x="-1" y="3257"/>
                  <a:pt x="189" y="1609"/>
                  <a:pt x="565" y="-1"/>
                </a:cubicBezTo>
                <a:lnTo>
                  <a:pt x="21600" y="491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91176" y="1413421"/>
            <a:ext cx="576263" cy="3887787"/>
            <a:chOff x="2562" y="845"/>
            <a:chExt cx="363" cy="2449"/>
          </a:xfrm>
        </p:grpSpPr>
        <p:sp>
          <p:nvSpPr>
            <p:cNvPr id="76811" name="Line 6"/>
            <p:cNvSpPr>
              <a:spLocks noChangeShapeType="1"/>
            </p:cNvSpPr>
            <p:nvPr/>
          </p:nvSpPr>
          <p:spPr bwMode="auto">
            <a:xfrm flipV="1">
              <a:off x="2744" y="845"/>
              <a:ext cx="0" cy="2449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76812" name="Arc 7"/>
            <p:cNvSpPr>
              <a:spLocks/>
            </p:cNvSpPr>
            <p:nvPr/>
          </p:nvSpPr>
          <p:spPr bwMode="auto">
            <a:xfrm flipH="1">
              <a:off x="2562" y="1071"/>
              <a:ext cx="363" cy="91"/>
            </a:xfrm>
            <a:custGeom>
              <a:avLst/>
              <a:gdLst>
                <a:gd name="T0" fmla="*/ 0 w 43200"/>
                <a:gd name="T1" fmla="*/ 0 h 37733"/>
                <a:gd name="T2" fmla="*/ 0 w 43200"/>
                <a:gd name="T3" fmla="*/ 0 h 37733"/>
                <a:gd name="T4" fmla="*/ 0 w 43200"/>
                <a:gd name="T5" fmla="*/ 0 h 37733"/>
                <a:gd name="T6" fmla="*/ 0 60000 65536"/>
                <a:gd name="T7" fmla="*/ 0 60000 65536"/>
                <a:gd name="T8" fmla="*/ 0 60000 65536"/>
                <a:gd name="T9" fmla="*/ 0 w 43200"/>
                <a:gd name="T10" fmla="*/ 0 h 37733"/>
                <a:gd name="T11" fmla="*/ 43200 w 43200"/>
                <a:gd name="T12" fmla="*/ 37733 h 37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7733" fill="none" extrusionOk="0">
                  <a:moveTo>
                    <a:pt x="35962" y="0"/>
                  </a:moveTo>
                  <a:cubicBezTo>
                    <a:pt x="40566" y="4098"/>
                    <a:pt x="43200" y="9969"/>
                    <a:pt x="43200" y="16133"/>
                  </a:cubicBezTo>
                  <a:cubicBezTo>
                    <a:pt x="43200" y="28062"/>
                    <a:pt x="33529" y="37733"/>
                    <a:pt x="21600" y="37733"/>
                  </a:cubicBezTo>
                  <a:cubicBezTo>
                    <a:pt x="9670" y="37733"/>
                    <a:pt x="0" y="28062"/>
                    <a:pt x="0" y="16133"/>
                  </a:cubicBezTo>
                  <a:cubicBezTo>
                    <a:pt x="-1" y="10526"/>
                    <a:pt x="2179" y="5139"/>
                    <a:pt x="6079" y="1111"/>
                  </a:cubicBezTo>
                </a:path>
                <a:path w="43200" h="37733" stroke="0" extrusionOk="0">
                  <a:moveTo>
                    <a:pt x="35962" y="0"/>
                  </a:moveTo>
                  <a:cubicBezTo>
                    <a:pt x="40566" y="4098"/>
                    <a:pt x="43200" y="9969"/>
                    <a:pt x="43200" y="16133"/>
                  </a:cubicBezTo>
                  <a:cubicBezTo>
                    <a:pt x="43200" y="28062"/>
                    <a:pt x="33529" y="37733"/>
                    <a:pt x="21600" y="37733"/>
                  </a:cubicBezTo>
                  <a:cubicBezTo>
                    <a:pt x="9670" y="37733"/>
                    <a:pt x="0" y="28062"/>
                    <a:pt x="0" y="16133"/>
                  </a:cubicBezTo>
                  <a:cubicBezTo>
                    <a:pt x="-1" y="10526"/>
                    <a:pt x="2179" y="5139"/>
                    <a:pt x="6079" y="1111"/>
                  </a:cubicBezTo>
                  <a:lnTo>
                    <a:pt x="21600" y="16133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76806" name="Oval 8"/>
          <p:cNvSpPr>
            <a:spLocks noChangeArrowheads="1"/>
          </p:cNvSpPr>
          <p:nvPr/>
        </p:nvSpPr>
        <p:spPr bwMode="auto">
          <a:xfrm>
            <a:off x="4295776" y="2205582"/>
            <a:ext cx="3167063" cy="237648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>
            <a:off x="2589287" y="221938"/>
            <a:ext cx="67505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BBE0E3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地質学的な時間スケールでの極移動</a:t>
            </a:r>
            <a:endParaRPr lang="en-US" altLang="ja-JP" sz="3200" dirty="0">
              <a:solidFill>
                <a:srgbClr val="BBE0E3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BBE0E3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Polar wander in geological timescales</a:t>
            </a:r>
            <a:endParaRPr lang="ja-JP" altLang="en-US" sz="2400" dirty="0">
              <a:solidFill>
                <a:srgbClr val="BBE0E3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7175501" y="2134145"/>
            <a:ext cx="2574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BBE0E3"/>
                </a:solidFill>
                <a:latin typeface="Comic Sans MS" pitchFamily="66" charset="0"/>
                <a:ea typeface="ＭＳ Ｐゴシック" pitchFamily="50" charset="-128"/>
              </a:rPr>
              <a:t>Add mass to mid-latitude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555596BE-CC85-4C8E-BC0B-4C07B019C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68" y="5660603"/>
            <a:ext cx="8084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14</a:t>
            </a: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ヶ月周期の極運動の中心がゆっくりずれていく</a:t>
            </a:r>
            <a:endParaRPr lang="en-US" altLang="ja-JP" sz="28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Center of the Chandler Wobble moves slowly</a:t>
            </a:r>
            <a:endParaRPr lang="ja-JP" altLang="en-US" sz="20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73E026D-CB58-48C3-9ED5-9C59A27E79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170847"/>
      </p:ext>
    </p:extLst>
  </p:cSld>
  <p:clrMapOvr>
    <a:masterClrMapping/>
  </p:clrMapOvr>
  <p:transition spd="med" advTm="8405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89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 descr="CCF20080717_0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851" y="620714"/>
            <a:ext cx="54260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7680325" y="692150"/>
            <a:ext cx="26162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>
                <a:solidFill>
                  <a:srgbClr val="BBE0E3"/>
                </a:solidFill>
                <a:ea typeface="HG正楷書体-PRO" pitchFamily="66" charset="-128"/>
              </a:rPr>
              <a:t>真の極移動</a:t>
            </a:r>
          </a:p>
          <a:p>
            <a:pPr>
              <a:defRPr/>
            </a:pPr>
            <a:r>
              <a:rPr lang="en-US" altLang="ja-JP" sz="2000">
                <a:solidFill>
                  <a:srgbClr val="BBE0E3"/>
                </a:solidFill>
                <a:latin typeface="Comic Sans MS" pitchFamily="66" charset="0"/>
                <a:ea typeface="HG正楷書体-PRO" pitchFamily="66" charset="-128"/>
              </a:rPr>
              <a:t>(True Polar Wander)</a:t>
            </a:r>
          </a:p>
        </p:txBody>
      </p:sp>
      <p:sp>
        <p:nvSpPr>
          <p:cNvPr id="229380" name="Text Box 6"/>
          <p:cNvSpPr txBox="1">
            <a:spLocks noChangeArrowheads="1"/>
          </p:cNvSpPr>
          <p:nvPr/>
        </p:nvSpPr>
        <p:spPr bwMode="auto">
          <a:xfrm>
            <a:off x="7464152" y="4581128"/>
            <a:ext cx="462695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ea typeface="HG正楷書体-PRO" pitchFamily="66" charset="-128"/>
              </a:rPr>
              <a:t>大陸毎の古地磁気極の軌跡</a:t>
            </a:r>
            <a:endParaRPr lang="en-US" altLang="ja-JP" sz="2800" dirty="0">
              <a:solidFill>
                <a:srgbClr val="FFFF00"/>
              </a:solidFill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Trace of paleomagnetic poles from individual continents</a:t>
            </a:r>
            <a:endParaRPr lang="ja-JP" altLang="en-US" sz="24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A4F3119-697E-4283-B942-58727C6D6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4923"/>
      </p:ext>
    </p:extLst>
  </p:cSld>
  <p:clrMapOvr>
    <a:masterClrMapping/>
  </p:clrMapOvr>
  <p:transition spd="med" advTm="5846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2244065" y="2060849"/>
            <a:ext cx="78566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自転・公転の変動と気候変動</a:t>
            </a:r>
            <a:endParaRPr lang="en-US" altLang="ja-JP" sz="4000" dirty="0">
              <a:solidFill>
                <a:schemeClr val="accent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Change in rotation /orbital motion and climate change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ctr"/>
            <a:endParaRPr lang="en-US" altLang="ja-JP" sz="3600" dirty="0">
              <a:solidFill>
                <a:srgbClr val="FFFF0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algn="ctr"/>
            <a:r>
              <a:rPr lang="ja-JP" altLang="en-US" sz="36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ミランコビッチ周期</a:t>
            </a:r>
            <a:endParaRPr lang="en-US" altLang="ja-JP" sz="36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 err="1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Milankovitch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cycles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7013E76-918F-4ABC-BF53-B4E6F8810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096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now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297" y="0"/>
            <a:ext cx="82073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63352" y="19452"/>
            <a:ext cx="695812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氷河期：氷期と間氷期の繰り返し</a:t>
            </a:r>
            <a:endParaRPr lang="en-US" altLang="ja-JP" sz="4000" dirty="0">
              <a:solidFill>
                <a:srgbClr val="FFFF66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Glacial age: alternation of </a:t>
            </a:r>
            <a:r>
              <a:rPr lang="en-US" altLang="ja-JP" sz="2000" dirty="0" err="1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glacials</a:t>
            </a:r>
            <a:r>
              <a:rPr lang="en-US" altLang="ja-JP" sz="2000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/</a:t>
            </a:r>
            <a:r>
              <a:rPr lang="en-US" altLang="ja-JP" sz="2000" dirty="0" err="1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interglacials</a:t>
            </a:r>
            <a:endParaRPr lang="en-US" altLang="ja-JP" sz="2000" dirty="0">
              <a:solidFill>
                <a:srgbClr val="FFFF66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（氷河期は何千万年、氷期は何万年）</a:t>
            </a:r>
            <a:endParaRPr lang="en-US" altLang="ja-JP" sz="3200" dirty="0">
              <a:solidFill>
                <a:srgbClr val="FFFF66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Glacial age ~ tens of Ma, </a:t>
            </a:r>
            <a:r>
              <a:rPr lang="en-US" altLang="ja-JP" dirty="0" err="1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glacials</a:t>
            </a:r>
            <a:r>
              <a:rPr lang="en-US" altLang="ja-JP" dirty="0">
                <a:solidFill>
                  <a:srgbClr val="FFFF66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~ tens of thousands years</a:t>
            </a:r>
            <a:endParaRPr lang="ja-JP" altLang="en-US" dirty="0">
              <a:solidFill>
                <a:srgbClr val="FFFF66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40962" name="Picture 2" descr="http://upload.wikimedia.org/wikipedia/commons/thumb/9/9c/Phanerozoic_Climate_Change.png/300px-Phanerozoic_Climate_Chang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352" y="3759098"/>
            <a:ext cx="3156543" cy="2262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2109239" y="116632"/>
            <a:ext cx="5143536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47A2517-6AB2-4838-BFBE-A66F143C7A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07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upload.wikimedia.org/wikipedia/commons/7/7e/Milankovitch_Variatio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0246" y="147512"/>
            <a:ext cx="6500858" cy="4926538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95733" y="5155646"/>
            <a:ext cx="7800533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・三ー四千万年前から現在に至る氷河期</a:t>
            </a:r>
            <a:endParaRPr lang="en-US" altLang="ja-JP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・二万年前に最終氷期が終わり温暖化の途中</a:t>
            </a:r>
            <a:endParaRPr lang="en-US" altLang="ja-JP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・現在の地球はどちらかと言えば涼しい時期</a:t>
            </a:r>
            <a:endParaRPr lang="en-US" altLang="ja-JP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21385" y="4889384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十度くらい？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rot="5400000">
            <a:off x="10556757" y="4398073"/>
            <a:ext cx="107157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5760" y="1052736"/>
            <a:ext cx="3955106" cy="193899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4013" indent="-354013"/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Glacial age since 30 - 40Ma still continues</a:t>
            </a:r>
          </a:p>
          <a:p>
            <a:pPr marL="354013" indent="-354013"/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Current interglacial started ~20 </a:t>
            </a:r>
            <a:r>
              <a:rPr lang="en-US" altLang="ja-JP" sz="2000" dirty="0" err="1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kyr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ago</a:t>
            </a:r>
          </a:p>
          <a:p>
            <a:pPr marL="354013" indent="-354013"/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・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Current earth is cooler than the average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2BBB37A-B2BC-4237-B137-23DC5BF8F3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0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rc 2"/>
          <p:cNvSpPr>
            <a:spLocks/>
          </p:cNvSpPr>
          <p:nvPr/>
        </p:nvSpPr>
        <p:spPr bwMode="auto">
          <a:xfrm>
            <a:off x="335360" y="3068639"/>
            <a:ext cx="10945216" cy="892552"/>
          </a:xfrm>
          <a:custGeom>
            <a:avLst/>
            <a:gdLst>
              <a:gd name="T0" fmla="*/ 0 w 21600"/>
              <a:gd name="T1" fmla="*/ 0 h 43200"/>
              <a:gd name="T2" fmla="*/ 2147483647 w 21600"/>
              <a:gd name="T3" fmla="*/ 2147483647 h 43200"/>
              <a:gd name="T4" fmla="*/ 0 w 21600"/>
              <a:gd name="T5" fmla="*/ 2147483647 h 43200"/>
              <a:gd name="T6" fmla="*/ 0 60000 65536"/>
              <a:gd name="T7" fmla="*/ 0 60000 65536"/>
              <a:gd name="T8" fmla="*/ 0 60000 65536"/>
              <a:gd name="T9" fmla="*/ 0 w 21600"/>
              <a:gd name="T10" fmla="*/ 0 h 43200"/>
              <a:gd name="T11" fmla="*/ 21600 w 216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275278" y="467359"/>
            <a:ext cx="773609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傾斜角の振動   </a:t>
            </a:r>
            <a:r>
              <a:rPr lang="en-US" altLang="ja-JP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Oscillation of the obliquity</a:t>
            </a:r>
            <a:endParaRPr lang="ja-JP" altLang="en-US" sz="3600" dirty="0">
              <a:solidFill>
                <a:srgbClr val="FF0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1094950">
            <a:off x="5303839" y="2133601"/>
            <a:ext cx="2143125" cy="3095625"/>
            <a:chOff x="1429" y="1842"/>
            <a:chExt cx="1350" cy="1950"/>
          </a:xfrm>
        </p:grpSpPr>
        <p:sp>
          <p:nvSpPr>
            <p:cNvPr id="69642" name="Line 5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69643" name="Picture 6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7626" name="Text Box 10"/>
          <p:cNvSpPr txBox="1">
            <a:spLocks noChangeArrowheads="1"/>
          </p:cNvSpPr>
          <p:nvPr/>
        </p:nvSpPr>
        <p:spPr bwMode="auto">
          <a:xfrm>
            <a:off x="7175500" y="1989138"/>
            <a:ext cx="1503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folHlink"/>
                </a:solidFill>
                <a:latin typeface="Comic Sans MS" pitchFamily="66" charset="0"/>
              </a:rPr>
              <a:t>22.5~24.5</a:t>
            </a:r>
            <a:r>
              <a:rPr lang="en-US" altLang="ja-JP" sz="2000" baseline="50000">
                <a:solidFill>
                  <a:schemeClr val="folHlink"/>
                </a:solidFill>
              </a:rPr>
              <a:t>o</a:t>
            </a:r>
          </a:p>
        </p:txBody>
      </p:sp>
      <p:grpSp>
        <p:nvGrpSpPr>
          <p:cNvPr id="69638" name="Group 12"/>
          <p:cNvGrpSpPr>
            <a:grpSpLocks/>
          </p:cNvGrpSpPr>
          <p:nvPr/>
        </p:nvGrpSpPr>
        <p:grpSpPr bwMode="auto">
          <a:xfrm>
            <a:off x="2135188" y="3211514"/>
            <a:ext cx="647700" cy="642937"/>
            <a:chOff x="4241" y="2160"/>
            <a:chExt cx="408" cy="405"/>
          </a:xfrm>
        </p:grpSpPr>
        <p:sp>
          <p:nvSpPr>
            <p:cNvPr id="69640" name="AutoShape 13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641" name="Oval 14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9639" name="Text Box 19"/>
          <p:cNvSpPr txBox="1">
            <a:spLocks noChangeArrowheads="1"/>
          </p:cNvSpPr>
          <p:nvPr/>
        </p:nvSpPr>
        <p:spPr bwMode="auto">
          <a:xfrm>
            <a:off x="2768480" y="5856494"/>
            <a:ext cx="670728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約４万年周期：ミランコビッチ周期の一つ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Period of ~40 </a:t>
            </a:r>
            <a:r>
              <a:rPr lang="en-US" altLang="ja-JP" sz="20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kyr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: One of the </a:t>
            </a:r>
            <a:r>
              <a:rPr lang="en-US" altLang="ja-JP" sz="20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Milankovitch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cycles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0FB0343-DA96-4DC4-B3BB-DDE27257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232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76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19537" y="404664"/>
            <a:ext cx="8568371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4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地球内部物理学</a:t>
            </a:r>
            <a:r>
              <a:rPr lang="ja-JP" altLang="en-US" sz="36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</a:p>
          <a:p>
            <a:pPr marL="342900" indent="-342900"/>
            <a:r>
              <a:rPr lang="ja-JP" altLang="en-US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　　　　　　（宇宙測地学研究室　日置）</a:t>
            </a:r>
            <a:endParaRPr lang="en-US" altLang="ja-JP" sz="3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11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質点としての地球の力学 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point mass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公転・ケプラー運動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Orbital motion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剛体としての地球の力学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rigid body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地球の慣性モーメントと自転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and rotation</a:t>
            </a:r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3.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極運動と自転速度変動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Polar motion and DLOD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チャンドラー運動、地球</a:t>
            </a:r>
            <a:r>
              <a:rPr lang="ja-JP" altLang="en-US" sz="32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ー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月の力学進化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		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Chandler Wobble, Earth-Moon system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24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14735F3-0251-486A-B512-50547E91E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89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8" name="Oval 4"/>
          <p:cNvSpPr>
            <a:spLocks noChangeArrowheads="1"/>
          </p:cNvSpPr>
          <p:nvPr/>
        </p:nvSpPr>
        <p:spPr bwMode="auto">
          <a:xfrm>
            <a:off x="2711451" y="1484314"/>
            <a:ext cx="5616575" cy="3887787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70659" name="Group 5"/>
          <p:cNvGrpSpPr>
            <a:grpSpLocks/>
          </p:cNvGrpSpPr>
          <p:nvPr/>
        </p:nvGrpSpPr>
        <p:grpSpPr bwMode="auto">
          <a:xfrm>
            <a:off x="5953125" y="3073400"/>
            <a:ext cx="647700" cy="642938"/>
            <a:chOff x="4241" y="2160"/>
            <a:chExt cx="408" cy="405"/>
          </a:xfrm>
        </p:grpSpPr>
        <p:sp>
          <p:nvSpPr>
            <p:cNvPr id="70663" name="AutoShape 6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64" name="Oval 7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0660" name="Rectangle 8"/>
          <p:cNvSpPr>
            <a:spLocks noChangeArrowheads="1"/>
          </p:cNvSpPr>
          <p:nvPr/>
        </p:nvSpPr>
        <p:spPr bwMode="auto">
          <a:xfrm>
            <a:off x="1812293" y="338891"/>
            <a:ext cx="957706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離心率の周期的変化 </a:t>
            </a: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Periodic change of the eccentricity</a:t>
            </a:r>
            <a:endParaRPr lang="ja-JP" altLang="en-US" sz="2800" dirty="0">
              <a:solidFill>
                <a:srgbClr val="FF0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70661" name="Text Box 9"/>
          <p:cNvSpPr txBox="1">
            <a:spLocks noChangeArrowheads="1"/>
          </p:cNvSpPr>
          <p:nvPr/>
        </p:nvSpPr>
        <p:spPr bwMode="auto">
          <a:xfrm>
            <a:off x="335360" y="5862509"/>
            <a:ext cx="11737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約１０万年周期：ミランコビッチ周期の一つ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Period of ~100 </a:t>
            </a:r>
            <a:r>
              <a:rPr lang="en-US" altLang="ja-JP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kyr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: another Milankovitch cycle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DDD8BD-B39D-4AAC-A77D-F3CBC5730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283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51588"/>
                                        </p:tgtEl>
                                      </p:cBhvr>
                                      <p:by x="8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51588"/>
                                        </p:tgtEl>
                                      </p:cBhvr>
                                      <p:by x="100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51445E-7 L 0.08663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1588" grpId="0" animBg="1"/>
      <p:bldP spid="451588" grpId="1" animBg="1"/>
      <p:bldP spid="451588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553715" y="311319"/>
            <a:ext cx="2968761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歳差</a:t>
            </a:r>
            <a:r>
              <a:rPr lang="en-US" altLang="ja-JP" sz="3200" dirty="0">
                <a:solidFill>
                  <a:srgbClr val="FFFF00"/>
                </a:solidFill>
                <a:latin typeface="Times New Roman" pitchFamily="18" charset="0"/>
                <a:ea typeface="小塚ゴシック Pro L" pitchFamily="34" charset="-128"/>
                <a:cs typeface="Times New Roman" pitchFamily="18" charset="0"/>
              </a:rPr>
              <a:t>Precession</a:t>
            </a:r>
            <a:endParaRPr lang="ja-JP" altLang="en-US" sz="3200" dirty="0">
              <a:solidFill>
                <a:srgbClr val="FFFF00"/>
              </a:solidFill>
              <a:latin typeface="Times New Roman" pitchFamily="18" charset="0"/>
              <a:ea typeface="小塚ゴシック Pro L" pitchFamily="34" charset="-128"/>
              <a:cs typeface="Times New Roman" pitchFamily="18" charset="0"/>
            </a:endParaRPr>
          </a:p>
        </p:txBody>
      </p:sp>
      <p:sp>
        <p:nvSpPr>
          <p:cNvPr id="61443" name="Arc 3"/>
          <p:cNvSpPr>
            <a:spLocks/>
          </p:cNvSpPr>
          <p:nvPr/>
        </p:nvSpPr>
        <p:spPr bwMode="auto">
          <a:xfrm>
            <a:off x="498596" y="4356100"/>
            <a:ext cx="10724320" cy="882650"/>
          </a:xfrm>
          <a:custGeom>
            <a:avLst/>
            <a:gdLst>
              <a:gd name="T0" fmla="*/ 2147483647 w 28371"/>
              <a:gd name="T1" fmla="*/ 0 h 41024"/>
              <a:gd name="T2" fmla="*/ 0 w 28371"/>
              <a:gd name="T3" fmla="*/ 2147483647 h 41024"/>
              <a:gd name="T4" fmla="*/ 2147483647 w 28371"/>
              <a:gd name="T5" fmla="*/ 2147483647 h 41024"/>
              <a:gd name="T6" fmla="*/ 0 60000 65536"/>
              <a:gd name="T7" fmla="*/ 0 60000 65536"/>
              <a:gd name="T8" fmla="*/ 0 60000 65536"/>
              <a:gd name="T9" fmla="*/ 0 w 28371"/>
              <a:gd name="T10" fmla="*/ 0 h 41024"/>
              <a:gd name="T11" fmla="*/ 28371 w 28371"/>
              <a:gd name="T12" fmla="*/ 41024 h 4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371" h="41024" fill="none" extrusionOk="0">
                <a:moveTo>
                  <a:pt x="16219" y="-1"/>
                </a:moveTo>
                <a:cubicBezTo>
                  <a:pt x="23652" y="3615"/>
                  <a:pt x="28371" y="11157"/>
                  <a:pt x="28371" y="19424"/>
                </a:cubicBezTo>
                <a:cubicBezTo>
                  <a:pt x="28371" y="31353"/>
                  <a:pt x="18700" y="41024"/>
                  <a:pt x="6771" y="41024"/>
                </a:cubicBezTo>
                <a:cubicBezTo>
                  <a:pt x="4470" y="41024"/>
                  <a:pt x="2184" y="40656"/>
                  <a:pt x="-1" y="39935"/>
                </a:cubicBezTo>
              </a:path>
              <a:path w="28371" h="41024" stroke="0" extrusionOk="0">
                <a:moveTo>
                  <a:pt x="16219" y="-1"/>
                </a:moveTo>
                <a:cubicBezTo>
                  <a:pt x="23652" y="3615"/>
                  <a:pt x="28371" y="11157"/>
                  <a:pt x="28371" y="19424"/>
                </a:cubicBezTo>
                <a:cubicBezTo>
                  <a:pt x="28371" y="31353"/>
                  <a:pt x="18700" y="41024"/>
                  <a:pt x="6771" y="41024"/>
                </a:cubicBezTo>
                <a:cubicBezTo>
                  <a:pt x="4470" y="41024"/>
                  <a:pt x="2184" y="40656"/>
                  <a:pt x="-1" y="39935"/>
                </a:cubicBezTo>
                <a:lnTo>
                  <a:pt x="6771" y="19424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4400550"/>
            <a:ext cx="762000" cy="762000"/>
            <a:chOff x="432" y="2772"/>
            <a:chExt cx="480" cy="480"/>
          </a:xfrm>
        </p:grpSpPr>
        <p:sp>
          <p:nvSpPr>
            <p:cNvPr id="61502" name="AutoShape 5"/>
            <p:cNvSpPr>
              <a:spLocks noChangeArrowheads="1"/>
            </p:cNvSpPr>
            <p:nvPr/>
          </p:nvSpPr>
          <p:spPr bwMode="auto">
            <a:xfrm>
              <a:off x="432" y="2772"/>
              <a:ext cx="480" cy="480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00003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503" name="Oval 6"/>
            <p:cNvSpPr>
              <a:spLocks noChangeArrowheads="1"/>
            </p:cNvSpPr>
            <p:nvPr/>
          </p:nvSpPr>
          <p:spPr bwMode="auto">
            <a:xfrm>
              <a:off x="553" y="2892"/>
              <a:ext cx="241" cy="241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45" name="Arc 7"/>
          <p:cNvSpPr>
            <a:spLocks/>
          </p:cNvSpPr>
          <p:nvPr/>
        </p:nvSpPr>
        <p:spPr bwMode="auto">
          <a:xfrm>
            <a:off x="3659188" y="4121150"/>
            <a:ext cx="2743200" cy="452438"/>
          </a:xfrm>
          <a:custGeom>
            <a:avLst/>
            <a:gdLst>
              <a:gd name="T0" fmla="*/ 2147483647 w 43200"/>
              <a:gd name="T1" fmla="*/ 2147483647 h 42668"/>
              <a:gd name="T2" fmla="*/ 2147483647 w 43200"/>
              <a:gd name="T3" fmla="*/ 0 h 42668"/>
              <a:gd name="T4" fmla="*/ 2147483647 w 43200"/>
              <a:gd name="T5" fmla="*/ 2147483647 h 42668"/>
              <a:gd name="T6" fmla="*/ 0 60000 65536"/>
              <a:gd name="T7" fmla="*/ 0 60000 65536"/>
              <a:gd name="T8" fmla="*/ 0 60000 65536"/>
              <a:gd name="T9" fmla="*/ 0 w 43200"/>
              <a:gd name="T10" fmla="*/ 0 h 42668"/>
              <a:gd name="T11" fmla="*/ 43200 w 43200"/>
              <a:gd name="T12" fmla="*/ 42668 h 42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668" fill="none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</a:path>
              <a:path w="43200" h="42668" stroke="0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  <a:lnTo>
                  <a:pt x="21600" y="21068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5896" name="Arc 8"/>
          <p:cNvSpPr>
            <a:spLocks/>
          </p:cNvSpPr>
          <p:nvPr/>
        </p:nvSpPr>
        <p:spPr bwMode="auto">
          <a:xfrm>
            <a:off x="3509963" y="609600"/>
            <a:ext cx="2743200" cy="636588"/>
          </a:xfrm>
          <a:custGeom>
            <a:avLst/>
            <a:gdLst>
              <a:gd name="T0" fmla="*/ 2147483647 w 43200"/>
              <a:gd name="T1" fmla="*/ 2147483647 h 43090"/>
              <a:gd name="T2" fmla="*/ 2147483647 w 43200"/>
              <a:gd name="T3" fmla="*/ 0 h 43090"/>
              <a:gd name="T4" fmla="*/ 2147483647 w 43200"/>
              <a:gd name="T5" fmla="*/ 2147483647 h 43090"/>
              <a:gd name="T6" fmla="*/ 0 60000 65536"/>
              <a:gd name="T7" fmla="*/ 0 60000 65536"/>
              <a:gd name="T8" fmla="*/ 0 60000 65536"/>
              <a:gd name="T9" fmla="*/ 0 w 43200"/>
              <a:gd name="T10" fmla="*/ 0 h 43090"/>
              <a:gd name="T11" fmla="*/ 43200 w 43200"/>
              <a:gd name="T12" fmla="*/ 43090 h 430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90" fill="none" extrusionOk="0">
                <a:moveTo>
                  <a:pt x="24071" y="31"/>
                </a:moveTo>
                <a:cubicBezTo>
                  <a:pt x="34972" y="1287"/>
                  <a:pt x="43200" y="10516"/>
                  <a:pt x="43200" y="21490"/>
                </a:cubicBezTo>
                <a:cubicBezTo>
                  <a:pt x="43200" y="33419"/>
                  <a:pt x="33529" y="43090"/>
                  <a:pt x="21600" y="43090"/>
                </a:cubicBezTo>
                <a:cubicBezTo>
                  <a:pt x="9670" y="43090"/>
                  <a:pt x="0" y="33419"/>
                  <a:pt x="0" y="21490"/>
                </a:cubicBezTo>
                <a:cubicBezTo>
                  <a:pt x="-1" y="10402"/>
                  <a:pt x="8394" y="1116"/>
                  <a:pt x="19424" y="-1"/>
                </a:cubicBezTo>
              </a:path>
              <a:path w="43200" h="43090" stroke="0" extrusionOk="0">
                <a:moveTo>
                  <a:pt x="24071" y="31"/>
                </a:moveTo>
                <a:cubicBezTo>
                  <a:pt x="34972" y="1287"/>
                  <a:pt x="43200" y="10516"/>
                  <a:pt x="43200" y="21490"/>
                </a:cubicBezTo>
                <a:cubicBezTo>
                  <a:pt x="43200" y="33419"/>
                  <a:pt x="33529" y="43090"/>
                  <a:pt x="21600" y="43090"/>
                </a:cubicBezTo>
                <a:cubicBezTo>
                  <a:pt x="9670" y="43090"/>
                  <a:pt x="0" y="33419"/>
                  <a:pt x="0" y="21490"/>
                </a:cubicBezTo>
                <a:cubicBezTo>
                  <a:pt x="-1" y="10402"/>
                  <a:pt x="8394" y="1116"/>
                  <a:pt x="19424" y="-1"/>
                </a:cubicBezTo>
                <a:lnTo>
                  <a:pt x="21600" y="21490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03789" y="930276"/>
            <a:ext cx="1430337" cy="777875"/>
            <a:chOff x="2127" y="586"/>
            <a:chExt cx="901" cy="490"/>
          </a:xfrm>
        </p:grpSpPr>
        <p:sp>
          <p:nvSpPr>
            <p:cNvPr id="61489" name="Line 10"/>
            <p:cNvSpPr>
              <a:spLocks noChangeShapeType="1"/>
            </p:cNvSpPr>
            <p:nvPr/>
          </p:nvSpPr>
          <p:spPr bwMode="auto">
            <a:xfrm flipH="1" flipV="1">
              <a:off x="2176" y="906"/>
              <a:ext cx="155" cy="12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65899" name="AutoShape 11"/>
            <p:cNvSpPr>
              <a:spLocks noChangeArrowheads="1"/>
            </p:cNvSpPr>
            <p:nvPr/>
          </p:nvSpPr>
          <p:spPr bwMode="auto">
            <a:xfrm rot="1440000">
              <a:off x="2932" y="586"/>
              <a:ext cx="96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0" name="AutoShape 12"/>
            <p:cNvSpPr>
              <a:spLocks noChangeArrowheads="1"/>
            </p:cNvSpPr>
            <p:nvPr/>
          </p:nvSpPr>
          <p:spPr bwMode="auto">
            <a:xfrm rot="1440000">
              <a:off x="2741" y="658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1" name="AutoShape 13"/>
            <p:cNvSpPr>
              <a:spLocks noChangeArrowheads="1"/>
            </p:cNvSpPr>
            <p:nvPr/>
          </p:nvSpPr>
          <p:spPr bwMode="auto">
            <a:xfrm rot="1440000">
              <a:off x="2551" y="731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2" name="AutoShape 14"/>
            <p:cNvSpPr>
              <a:spLocks noChangeArrowheads="1"/>
            </p:cNvSpPr>
            <p:nvPr/>
          </p:nvSpPr>
          <p:spPr bwMode="auto">
            <a:xfrm rot="1440000">
              <a:off x="2405" y="824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3" name="AutoShape 15"/>
            <p:cNvSpPr>
              <a:spLocks noChangeArrowheads="1"/>
            </p:cNvSpPr>
            <p:nvPr/>
          </p:nvSpPr>
          <p:spPr bwMode="auto">
            <a:xfrm rot="1440000">
              <a:off x="2249" y="702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4" name="AutoShape 16"/>
            <p:cNvSpPr>
              <a:spLocks noChangeArrowheads="1"/>
            </p:cNvSpPr>
            <p:nvPr/>
          </p:nvSpPr>
          <p:spPr bwMode="auto">
            <a:xfrm rot="1440000">
              <a:off x="2127" y="858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5" name="AutoShape 17"/>
            <p:cNvSpPr>
              <a:spLocks noChangeArrowheads="1"/>
            </p:cNvSpPr>
            <p:nvPr/>
          </p:nvSpPr>
          <p:spPr bwMode="auto">
            <a:xfrm rot="1440000">
              <a:off x="2283" y="980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1497" name="Line 18"/>
            <p:cNvSpPr>
              <a:spLocks noChangeShapeType="1"/>
            </p:cNvSpPr>
            <p:nvPr/>
          </p:nvSpPr>
          <p:spPr bwMode="auto">
            <a:xfrm flipH="1">
              <a:off x="2600" y="634"/>
              <a:ext cx="380" cy="14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98" name="Line 19"/>
            <p:cNvSpPr>
              <a:spLocks noChangeShapeType="1"/>
            </p:cNvSpPr>
            <p:nvPr/>
          </p:nvSpPr>
          <p:spPr bwMode="auto">
            <a:xfrm flipH="1">
              <a:off x="2453" y="780"/>
              <a:ext cx="147" cy="9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99" name="Line 20"/>
            <p:cNvSpPr>
              <a:spLocks noChangeShapeType="1"/>
            </p:cNvSpPr>
            <p:nvPr/>
          </p:nvSpPr>
          <p:spPr bwMode="auto">
            <a:xfrm flipH="1">
              <a:off x="2176" y="750"/>
              <a:ext cx="122" cy="15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500" name="Line 21"/>
            <p:cNvSpPr>
              <a:spLocks noChangeShapeType="1"/>
            </p:cNvSpPr>
            <p:nvPr/>
          </p:nvSpPr>
          <p:spPr bwMode="auto">
            <a:xfrm flipH="1" flipV="1">
              <a:off x="2298" y="750"/>
              <a:ext cx="155" cy="12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501" name="Line 22"/>
            <p:cNvSpPr>
              <a:spLocks noChangeShapeType="1"/>
            </p:cNvSpPr>
            <p:nvPr/>
          </p:nvSpPr>
          <p:spPr bwMode="auto">
            <a:xfrm flipH="1">
              <a:off x="2331" y="872"/>
              <a:ext cx="122" cy="15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432175" y="838200"/>
            <a:ext cx="381000" cy="609600"/>
            <a:chOff x="1200" y="528"/>
            <a:chExt cx="240" cy="384"/>
          </a:xfrm>
        </p:grpSpPr>
        <p:sp>
          <p:nvSpPr>
            <p:cNvPr id="165912" name="AutoShape 24"/>
            <p:cNvSpPr>
              <a:spLocks noChangeArrowheads="1"/>
            </p:cNvSpPr>
            <p:nvPr/>
          </p:nvSpPr>
          <p:spPr bwMode="auto">
            <a:xfrm>
              <a:off x="1200" y="528"/>
              <a:ext cx="96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3" name="AutoShape 25"/>
            <p:cNvSpPr>
              <a:spLocks noChangeArrowheads="1"/>
            </p:cNvSpPr>
            <p:nvPr/>
          </p:nvSpPr>
          <p:spPr bwMode="auto">
            <a:xfrm>
              <a:off x="1392" y="816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4" name="AutoShape 26"/>
            <p:cNvSpPr>
              <a:spLocks noChangeArrowheads="1"/>
            </p:cNvSpPr>
            <p:nvPr/>
          </p:nvSpPr>
          <p:spPr bwMode="auto">
            <a:xfrm>
              <a:off x="1344" y="864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5" name="AutoShape 27"/>
            <p:cNvSpPr>
              <a:spLocks noChangeArrowheads="1"/>
            </p:cNvSpPr>
            <p:nvPr/>
          </p:nvSpPr>
          <p:spPr bwMode="auto">
            <a:xfrm>
              <a:off x="1296" y="672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6" name="AutoShape 28"/>
            <p:cNvSpPr>
              <a:spLocks noChangeArrowheads="1"/>
            </p:cNvSpPr>
            <p:nvPr/>
          </p:nvSpPr>
          <p:spPr bwMode="auto">
            <a:xfrm>
              <a:off x="1248" y="720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1484" name="Line 29"/>
            <p:cNvSpPr>
              <a:spLocks noChangeShapeType="1"/>
            </p:cNvSpPr>
            <p:nvPr/>
          </p:nvSpPr>
          <p:spPr bwMode="auto">
            <a:xfrm>
              <a:off x="1248" y="576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85" name="Line 30"/>
            <p:cNvSpPr>
              <a:spLocks noChangeShapeType="1"/>
            </p:cNvSpPr>
            <p:nvPr/>
          </p:nvSpPr>
          <p:spPr bwMode="auto">
            <a:xfrm flipH="1">
              <a:off x="1248" y="720"/>
              <a:ext cx="48" cy="48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86" name="Line 31"/>
            <p:cNvSpPr>
              <a:spLocks noChangeShapeType="1"/>
            </p:cNvSpPr>
            <p:nvPr/>
          </p:nvSpPr>
          <p:spPr bwMode="auto">
            <a:xfrm>
              <a:off x="1296" y="768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87" name="Line 32"/>
            <p:cNvSpPr>
              <a:spLocks noChangeShapeType="1"/>
            </p:cNvSpPr>
            <p:nvPr/>
          </p:nvSpPr>
          <p:spPr bwMode="auto">
            <a:xfrm>
              <a:off x="1344" y="720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88" name="Line 33"/>
            <p:cNvSpPr>
              <a:spLocks noChangeShapeType="1"/>
            </p:cNvSpPr>
            <p:nvPr/>
          </p:nvSpPr>
          <p:spPr bwMode="auto">
            <a:xfrm flipH="1">
              <a:off x="1344" y="816"/>
              <a:ext cx="96" cy="9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49" name="Rectangle 34"/>
          <p:cNvSpPr>
            <a:spLocks noChangeArrowheads="1"/>
          </p:cNvSpPr>
          <p:nvPr/>
        </p:nvSpPr>
        <p:spPr bwMode="auto">
          <a:xfrm>
            <a:off x="6387401" y="669926"/>
            <a:ext cx="80150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FF"/>
                </a:solidFill>
                <a:latin typeface="Times New Roman" pitchFamily="18" charset="0"/>
                <a:ea typeface="ＭＳ 明朝" pitchFamily="17" charset="-128"/>
              </a:rPr>
              <a:t>2020</a:t>
            </a:r>
          </a:p>
        </p:txBody>
      </p:sp>
      <p:sp>
        <p:nvSpPr>
          <p:cNvPr id="165923" name="Rectangle 35"/>
          <p:cNvSpPr>
            <a:spLocks noChangeArrowheads="1"/>
          </p:cNvSpPr>
          <p:nvPr/>
        </p:nvSpPr>
        <p:spPr bwMode="auto">
          <a:xfrm>
            <a:off x="2346468" y="669926"/>
            <a:ext cx="95539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ja-JP" sz="2400">
                <a:solidFill>
                  <a:srgbClr val="FFFFFF"/>
                </a:solidFill>
                <a:latin typeface="Times New Roman" pitchFamily="18" charset="0"/>
                <a:ea typeface="ＭＳ 明朝" pitchFamily="17" charset="-128"/>
              </a:rPr>
              <a:t>14850</a:t>
            </a:r>
          </a:p>
        </p:txBody>
      </p:sp>
      <p:sp>
        <p:nvSpPr>
          <p:cNvPr id="165924" name="Rectangle 36"/>
          <p:cNvSpPr>
            <a:spLocks noChangeArrowheads="1"/>
          </p:cNvSpPr>
          <p:nvPr/>
        </p:nvSpPr>
        <p:spPr bwMode="auto">
          <a:xfrm>
            <a:off x="2948664" y="379413"/>
            <a:ext cx="127182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000" dirty="0">
                <a:solidFill>
                  <a:srgbClr val="FFFFFF"/>
                </a:solidFill>
                <a:latin typeface="Times New Roman" pitchFamily="18" charset="0"/>
                <a:ea typeface="HG正楷書体-PRO" pitchFamily="66" charset="-128"/>
              </a:rPr>
              <a:t>ベガ </a:t>
            </a:r>
            <a:r>
              <a:rPr lang="en-US" altLang="ja-JP" sz="2000" dirty="0">
                <a:solidFill>
                  <a:srgbClr val="FFFFFF"/>
                </a:solidFill>
                <a:latin typeface="Times New Roman" pitchFamily="18" charset="0"/>
                <a:ea typeface="HG正楷書体-PRO" pitchFamily="66" charset="-128"/>
              </a:rPr>
              <a:t>Vega</a:t>
            </a:r>
            <a:endParaRPr lang="ja-JP" altLang="en-US" sz="2000" dirty="0">
              <a:solidFill>
                <a:srgbClr val="FFFF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61452" name="Arc 37"/>
          <p:cNvSpPr>
            <a:spLocks/>
          </p:cNvSpPr>
          <p:nvPr/>
        </p:nvSpPr>
        <p:spPr bwMode="auto">
          <a:xfrm>
            <a:off x="498596" y="4311650"/>
            <a:ext cx="3543179" cy="463550"/>
          </a:xfrm>
          <a:custGeom>
            <a:avLst/>
            <a:gdLst>
              <a:gd name="T0" fmla="*/ 0 w 8152"/>
              <a:gd name="T1" fmla="*/ 2147483647 h 21541"/>
              <a:gd name="T2" fmla="*/ 2147483647 w 8152"/>
              <a:gd name="T3" fmla="*/ 0 h 21541"/>
              <a:gd name="T4" fmla="*/ 2147483647 w 8152"/>
              <a:gd name="T5" fmla="*/ 2147483647 h 21541"/>
              <a:gd name="T6" fmla="*/ 0 60000 65536"/>
              <a:gd name="T7" fmla="*/ 0 60000 65536"/>
              <a:gd name="T8" fmla="*/ 0 60000 65536"/>
              <a:gd name="T9" fmla="*/ 0 w 8152"/>
              <a:gd name="T10" fmla="*/ 0 h 21541"/>
              <a:gd name="T11" fmla="*/ 8152 w 8152"/>
              <a:gd name="T12" fmla="*/ 21541 h 215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52" h="21541" fill="none" extrusionOk="0">
                <a:moveTo>
                  <a:pt x="0" y="1538"/>
                </a:moveTo>
                <a:cubicBezTo>
                  <a:pt x="2090" y="686"/>
                  <a:pt x="4301" y="167"/>
                  <a:pt x="6552" y="0"/>
                </a:cubicBezTo>
              </a:path>
              <a:path w="8152" h="21541" stroke="0" extrusionOk="0">
                <a:moveTo>
                  <a:pt x="0" y="1538"/>
                </a:moveTo>
                <a:cubicBezTo>
                  <a:pt x="2090" y="686"/>
                  <a:pt x="4301" y="167"/>
                  <a:pt x="6552" y="0"/>
                </a:cubicBezTo>
                <a:lnTo>
                  <a:pt x="8152" y="21541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53" name="Rectangle 38"/>
          <p:cNvSpPr>
            <a:spLocks noChangeArrowheads="1"/>
          </p:cNvSpPr>
          <p:nvPr/>
        </p:nvSpPr>
        <p:spPr bwMode="auto">
          <a:xfrm>
            <a:off x="1994321" y="5681517"/>
            <a:ext cx="8325997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周期約</a:t>
            </a:r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26,000 </a:t>
            </a:r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年</a:t>
            </a:r>
            <a:r>
              <a:rPr lang="en-US" altLang="ja-JP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</a:t>
            </a:r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ミランコビッチ周期の一つ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Period of ~26 </a:t>
            </a:r>
            <a:r>
              <a:rPr lang="en-US" altLang="ja-JP" sz="20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kyr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: one of the </a:t>
            </a:r>
            <a:r>
              <a:rPr lang="en-US" altLang="ja-JP" sz="20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Milankovitch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cycles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 rot="1251962">
            <a:off x="4727575" y="3644900"/>
            <a:ext cx="863600" cy="1150938"/>
            <a:chOff x="1429" y="1842"/>
            <a:chExt cx="1350" cy="1950"/>
          </a:xfrm>
        </p:grpSpPr>
        <p:sp>
          <p:nvSpPr>
            <p:cNvPr id="61477" name="Line 40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pic>
          <p:nvPicPr>
            <p:cNvPr id="61478" name="Picture 41" descr="aearth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6240463" y="4149726"/>
            <a:ext cx="360362" cy="360363"/>
            <a:chOff x="3137" y="688"/>
            <a:chExt cx="463" cy="457"/>
          </a:xfrm>
        </p:grpSpPr>
        <p:sp>
          <p:nvSpPr>
            <p:cNvPr id="61460" name="Oval 43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1" name="Oval 44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2" name="Oval 45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3" name="Oval 46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4" name="Oval 47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5" name="Oval 48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6" name="Oval 49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7" name="Oval 50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8" name="Oval 51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69" name="Oval 52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0" name="Oval 53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1" name="Oval 54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2" name="Oval 55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3" name="Oval 56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4" name="Oval 57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5" name="Oval 58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1476" name="Oval 59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56" name="Rectangle 60"/>
          <p:cNvSpPr>
            <a:spLocks noChangeArrowheads="1"/>
          </p:cNvSpPr>
          <p:nvPr/>
        </p:nvSpPr>
        <p:spPr bwMode="auto">
          <a:xfrm>
            <a:off x="5735639" y="333375"/>
            <a:ext cx="172964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000" dirty="0">
                <a:solidFill>
                  <a:srgbClr val="FFFFFF"/>
                </a:solidFill>
                <a:latin typeface="Times New Roman" pitchFamily="18" charset="0"/>
                <a:ea typeface="HG正楷書体-PRO" pitchFamily="66" charset="-128"/>
              </a:rPr>
              <a:t>北極星 </a:t>
            </a:r>
            <a:r>
              <a:rPr lang="en-US" altLang="ja-JP" sz="2000" dirty="0">
                <a:solidFill>
                  <a:srgbClr val="FFFFFF"/>
                </a:solidFill>
                <a:latin typeface="Times New Roman" pitchFamily="18" charset="0"/>
                <a:ea typeface="HG正楷書体-PRO" pitchFamily="66" charset="-128"/>
              </a:rPr>
              <a:t>Polaris</a:t>
            </a:r>
            <a:endParaRPr lang="ja-JP" altLang="en-US" sz="2000" dirty="0">
              <a:solidFill>
                <a:srgbClr val="FFFF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65949" name="Line 61"/>
          <p:cNvSpPr>
            <a:spLocks noChangeShapeType="1"/>
          </p:cNvSpPr>
          <p:nvPr/>
        </p:nvSpPr>
        <p:spPr bwMode="auto">
          <a:xfrm flipH="1">
            <a:off x="5375275" y="1196976"/>
            <a:ext cx="865188" cy="24479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5950" name="Arc 62"/>
          <p:cNvSpPr>
            <a:spLocks/>
          </p:cNvSpPr>
          <p:nvPr/>
        </p:nvSpPr>
        <p:spPr bwMode="auto">
          <a:xfrm rot="1045526">
            <a:off x="3719513" y="4005264"/>
            <a:ext cx="2743200" cy="452437"/>
          </a:xfrm>
          <a:custGeom>
            <a:avLst/>
            <a:gdLst>
              <a:gd name="T0" fmla="*/ 2147483647 w 43200"/>
              <a:gd name="T1" fmla="*/ 2147483647 h 42668"/>
              <a:gd name="T2" fmla="*/ 2147483647 w 43200"/>
              <a:gd name="T3" fmla="*/ 0 h 42668"/>
              <a:gd name="T4" fmla="*/ 2147483647 w 43200"/>
              <a:gd name="T5" fmla="*/ 2147483647 h 42668"/>
              <a:gd name="T6" fmla="*/ 0 60000 65536"/>
              <a:gd name="T7" fmla="*/ 0 60000 65536"/>
              <a:gd name="T8" fmla="*/ 0 60000 65536"/>
              <a:gd name="T9" fmla="*/ 0 w 43200"/>
              <a:gd name="T10" fmla="*/ 0 h 42668"/>
              <a:gd name="T11" fmla="*/ 43200 w 43200"/>
              <a:gd name="T12" fmla="*/ 42668 h 42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668" fill="none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</a:path>
              <a:path w="43200" h="42668" stroke="0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  <a:lnTo>
                  <a:pt x="21600" y="21068"/>
                </a:lnTo>
                <a:close/>
              </a:path>
            </a:pathLst>
          </a:custGeom>
          <a:noFill/>
          <a:ln w="12700" cap="rnd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3DFB3469-3480-4ABF-8E92-3C0E882C1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789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9" dur="2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2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0.13008 7.4074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5896" grpId="0" animBg="1"/>
      <p:bldP spid="165923" grpId="0"/>
      <p:bldP spid="165924" grpId="0"/>
      <p:bldP spid="165949" grpId="0" animBg="1"/>
      <p:bldP spid="165949" grpId="1" animBg="1"/>
      <p:bldP spid="165949" grpId="2" animBg="1"/>
      <p:bldP spid="165950" grpId="0" animBg="1"/>
      <p:bldP spid="16595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1504" y="1339189"/>
            <a:ext cx="9432403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 第四回 後半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51A2FAF-4083-4D2D-A9DD-48543C1DF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7374"/>
      </p:ext>
    </p:extLst>
  </p:cSld>
  <p:clrMapOvr>
    <a:masterClrMapping/>
  </p:clrMapOvr>
  <p:transition spd="med" advTm="601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272255" y="548680"/>
            <a:ext cx="5790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三種類の地球回転変動</a:t>
            </a:r>
            <a:endParaRPr lang="en-US" altLang="ja-JP" sz="40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Three kinds of earth rotation variation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2640013" y="1988841"/>
            <a:ext cx="3432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１．歳差・章動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precession nutation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640014" y="3573017"/>
            <a:ext cx="22573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２．極運動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 Polar motion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2640013" y="5085905"/>
            <a:ext cx="3534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３．自転速度変動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change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6888163" y="1988840"/>
            <a:ext cx="27061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天の極の動き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celestial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6758320" y="3523945"/>
            <a:ext cx="296587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地球の極の動き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terrestrial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2" name="Text Box 10"/>
          <p:cNvSpPr txBox="1">
            <a:spLocks noChangeArrowheads="1"/>
          </p:cNvSpPr>
          <p:nvPr/>
        </p:nvSpPr>
        <p:spPr bwMode="auto">
          <a:xfrm>
            <a:off x="6752567" y="5085904"/>
            <a:ext cx="322395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一日の長さの変化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 in LOD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6796088" y="228168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ja-JP" altLang="ja-JP">
              <a:solidFill>
                <a:srgbClr val="00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341A4C9-D6AD-44AB-A410-7E0BB617C7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88088"/>
      </p:ext>
    </p:extLst>
  </p:cSld>
  <p:clrMapOvr>
    <a:masterClrMapping/>
  </p:clrMapOvr>
  <p:transition spd="med" advTm="2869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17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D0C3181-DDFF-43B6-8520-5F479DB4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963" y="2888459"/>
            <a:ext cx="756047" cy="756047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899A6A-31E5-4B33-BEC5-223D8BA34247}"/>
              </a:ext>
            </a:extLst>
          </p:cNvPr>
          <p:cNvGrpSpPr/>
          <p:nvPr/>
        </p:nvGrpSpPr>
        <p:grpSpPr>
          <a:xfrm>
            <a:off x="5366844" y="1122477"/>
            <a:ext cx="3051604" cy="994172"/>
            <a:chOff x="5123792" y="3370595"/>
            <a:chExt cx="4068805" cy="1325563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E5C5F430-72FF-4834-878D-39486B3847D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406880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r>
                <a:rPr lang="ja-JP" altLang="en-US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en-US" altLang="ja-JP" sz="3600" b="1" i="1" dirty="0">
                  <a:solidFill>
                    <a:srgbClr val="FFFF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 </a:t>
              </a:r>
              <a:r>
                <a:rPr lang="en-US" altLang="ja-JP" sz="3600" dirty="0">
                  <a:solidFill>
                    <a:srgbClr val="FFFF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= </a:t>
              </a:r>
              <a:r>
                <a:rPr lang="en-US" altLang="ja-JP" sz="36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m</a:t>
              </a:r>
              <a:r>
                <a:rPr lang="en-US" altLang="ja-JP" sz="3600" b="1" i="1" dirty="0">
                  <a:solidFill>
                    <a:srgbClr val="FFFF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v</a:t>
              </a:r>
              <a:endParaRPr lang="ja-JP" altLang="en-US" sz="4050" dirty="0">
                <a:solidFill>
                  <a:srgbClr val="FFFF0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42BAF29B-8DBA-4BD2-8F3F-714F5AE456BA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>
                    <a:lumMod val="9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5A82D766-9287-48F1-BEF0-278C0E643A00}"/>
              </a:ext>
            </a:extLst>
          </p:cNvPr>
          <p:cNvSpPr txBox="1">
            <a:spLocks/>
          </p:cNvSpPr>
          <p:nvPr/>
        </p:nvSpPr>
        <p:spPr>
          <a:xfrm>
            <a:off x="1952946" y="5180104"/>
            <a:ext cx="8715054" cy="8206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7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これはあり得ないが、慣性モーメントは減少できる</a:t>
            </a:r>
            <a:endParaRPr lang="en-US" altLang="ja-JP" sz="27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0BDCA4F-41F7-4494-BD31-AF1867BDF699}"/>
              </a:ext>
            </a:extLst>
          </p:cNvPr>
          <p:cNvCxnSpPr/>
          <p:nvPr/>
        </p:nvCxnSpPr>
        <p:spPr>
          <a:xfrm flipH="1">
            <a:off x="8002030" y="2664426"/>
            <a:ext cx="973094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ADF458-8147-4946-853B-CE14FC040344}"/>
              </a:ext>
            </a:extLst>
          </p:cNvPr>
          <p:cNvCxnSpPr>
            <a:cxnSpLocks/>
          </p:cNvCxnSpPr>
          <p:nvPr/>
        </p:nvCxnSpPr>
        <p:spPr>
          <a:xfrm flipH="1">
            <a:off x="3119063" y="2664426"/>
            <a:ext cx="1001558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1">
            <a:extLst>
              <a:ext uri="{FF2B5EF4-FFF2-40B4-BE49-F238E27FC236}">
                <a16:creationId xmlns:a16="http://schemas.microsoft.com/office/drawing/2014/main" id="{09B17D3B-CF5E-49C5-A4C2-9FF1F1233EF0}"/>
              </a:ext>
            </a:extLst>
          </p:cNvPr>
          <p:cNvSpPr txBox="1">
            <a:spLocks/>
          </p:cNvSpPr>
          <p:nvPr/>
        </p:nvSpPr>
        <p:spPr>
          <a:xfrm>
            <a:off x="4307883" y="3570162"/>
            <a:ext cx="3814281" cy="10621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m</a:t>
            </a:r>
            <a:r>
              <a:rPr lang="ja-JP" altLang="en-US" sz="3300" dirty="0">
                <a:solidFill>
                  <a:srgbClr val="FFC000">
                    <a:lumMod val="60000"/>
                    <a:lumOff val="4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減少による</a:t>
            </a:r>
            <a:r>
              <a:rPr lang="en-US" altLang="ja-JP" sz="405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v</a:t>
            </a:r>
            <a:r>
              <a:rPr lang="ja-JP" altLang="en-US" sz="3300" dirty="0">
                <a:solidFill>
                  <a:srgbClr val="FFC000">
                    <a:lumMod val="60000"/>
                    <a:lumOff val="4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増加</a:t>
            </a:r>
            <a:endParaRPr lang="ja-JP" altLang="en-US" sz="4050" dirty="0">
              <a:solidFill>
                <a:srgbClr val="FFC000">
                  <a:lumMod val="60000"/>
                  <a:lumOff val="4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1DECA87-9EAB-434D-A36E-B1510E1C3451}"/>
              </a:ext>
            </a:extLst>
          </p:cNvPr>
          <p:cNvSpPr txBox="1">
            <a:spLocks/>
          </p:cNvSpPr>
          <p:nvPr/>
        </p:nvSpPr>
        <p:spPr>
          <a:xfrm>
            <a:off x="3563945" y="1756201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7387DD19-A6A5-4664-B786-107C04E0974B}"/>
              </a:ext>
            </a:extLst>
          </p:cNvPr>
          <p:cNvSpPr txBox="1">
            <a:spLocks/>
          </p:cNvSpPr>
          <p:nvPr/>
        </p:nvSpPr>
        <p:spPr>
          <a:xfrm>
            <a:off x="8418448" y="1732792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21F6B89-E285-471F-9727-2CF4DBED8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1"/>
    </mc:Choice>
    <mc:Fallback xmlns="">
      <p:transition spd="slow" advTm="10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6992 0.0027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56992 0.00277 L -1.09596 -0.00093 " pathEditMode="relative" rAng="0" ptsTypes="AA">
                                      <p:cBhvr>
                                        <p:cTn id="15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9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836F5E-D4FA-406B-8D1F-3D0FE54ED6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6"/>
          <a:stretch/>
        </p:blipFill>
        <p:spPr>
          <a:xfrm>
            <a:off x="3758796" y="3568228"/>
            <a:ext cx="4818460" cy="2813100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578C82D9-D58C-4400-8219-99E1DDE2BB1B}"/>
              </a:ext>
            </a:extLst>
          </p:cNvPr>
          <p:cNvSpPr txBox="1">
            <a:spLocks/>
          </p:cNvSpPr>
          <p:nvPr/>
        </p:nvSpPr>
        <p:spPr>
          <a:xfrm>
            <a:off x="5318763" y="1234567"/>
            <a:ext cx="498246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</a:t>
            </a:r>
            <a:r>
              <a:rPr lang="ja-JP" altLang="en-US" sz="36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がゼロなら</a:t>
            </a:r>
            <a:r>
              <a:rPr lang="en-US" altLang="ja-JP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r>
              <a:rPr lang="ja-JP" altLang="en-US" sz="36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は一定</a:t>
            </a:r>
            <a:endParaRPr lang="en-US" altLang="ja-JP" sz="36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（角運動量保存則）</a:t>
            </a:r>
            <a:endParaRPr lang="ja-JP" altLang="en-US" sz="36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F0FDC87-30F4-41D0-843F-A478364B92AA}"/>
              </a:ext>
            </a:extLst>
          </p:cNvPr>
          <p:cNvGrpSpPr/>
          <p:nvPr/>
        </p:nvGrpSpPr>
        <p:grpSpPr>
          <a:xfrm>
            <a:off x="3334223" y="1216936"/>
            <a:ext cx="1458311" cy="994172"/>
            <a:chOff x="5123792" y="3370595"/>
            <a:chExt cx="1944415" cy="1325563"/>
          </a:xfrm>
        </p:grpSpPr>
        <p:sp>
          <p:nvSpPr>
            <p:cNvPr id="14" name="タイトル 1">
              <a:extLst>
                <a:ext uri="{FF2B5EF4-FFF2-40B4-BE49-F238E27FC236}">
                  <a16:creationId xmlns:a16="http://schemas.microsoft.com/office/drawing/2014/main" id="{19FA7CC0-BBC0-46E8-A509-1E310870B3FE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r>
                <a:rPr lang="en-US" altLang="ja-JP" sz="4050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H</a:t>
              </a:r>
              <a:endParaRPr lang="ja-JP" altLang="en-US" sz="4050" dirty="0">
                <a:solidFill>
                  <a:srgbClr val="0070C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DE63CE91-626E-4AA4-A8AF-55BA3BCF1541}"/>
                </a:ext>
              </a:extLst>
            </p:cNvPr>
            <p:cNvSpPr/>
            <p:nvPr/>
          </p:nvSpPr>
          <p:spPr>
            <a:xfrm>
              <a:off x="6653047" y="34584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0070C0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7" name="タイトル 1">
            <a:extLst>
              <a:ext uri="{FF2B5EF4-FFF2-40B4-BE49-F238E27FC236}">
                <a16:creationId xmlns:a16="http://schemas.microsoft.com/office/drawing/2014/main" id="{82D1B7BF-E088-499F-8416-DCEAB54E37D7}"/>
              </a:ext>
            </a:extLst>
          </p:cNvPr>
          <p:cNvSpPr txBox="1">
            <a:spLocks/>
          </p:cNvSpPr>
          <p:nvPr/>
        </p:nvSpPr>
        <p:spPr>
          <a:xfrm>
            <a:off x="5332005" y="2747626"/>
            <a:ext cx="173782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b="1" i="1" dirty="0"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4050" dirty="0"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 = </a:t>
            </a:r>
            <a:r>
              <a:rPr lang="en-US" altLang="ja-JP" sz="4050" b="1" i="1" dirty="0" err="1"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4050" b="1" i="1" dirty="0" err="1">
                <a:solidFill>
                  <a:prstClr val="white">
                    <a:lumMod val="65000"/>
                  </a:prstClr>
                </a:solidFill>
                <a:latin typeface="Symbol" panose="05050102010706020507" pitchFamily="18" charset="2"/>
                <a:ea typeface="游ゴシック Light" panose="020B0300000000000000" pitchFamily="50" charset="-128"/>
                <a:cs typeface="Times New Roman" panose="02020603050405020304" pitchFamily="18" charset="0"/>
              </a:rPr>
              <a:t>w</a:t>
            </a:r>
            <a:endParaRPr lang="ja-JP" altLang="en-US" sz="4050" dirty="0">
              <a:solidFill>
                <a:prstClr val="white">
                  <a:lumMod val="65000"/>
                </a:prstClr>
              </a:solidFill>
              <a:latin typeface="Symbol" panose="05050102010706020507" pitchFamily="18" charset="2"/>
              <a:ea typeface="游ゴシック Light" panose="020B0300000000000000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0A05F249-F9B0-41A4-B2C0-1934623CE0EB}"/>
              </a:ext>
            </a:extLst>
          </p:cNvPr>
          <p:cNvSpPr txBox="1">
            <a:spLocks/>
          </p:cNvSpPr>
          <p:nvPr/>
        </p:nvSpPr>
        <p:spPr>
          <a:xfrm>
            <a:off x="1126594" y="4477692"/>
            <a:ext cx="343557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I</a:t>
            </a:r>
            <a:r>
              <a:rPr lang="ja-JP" altLang="en-US" sz="3000" dirty="0">
                <a:solidFill>
                  <a:prstClr val="white">
                    <a:lumMod val="65000"/>
                  </a:prst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小だから</a:t>
            </a:r>
            <a:r>
              <a:rPr lang="en-US" altLang="ja-JP" sz="3000" b="1" i="1" dirty="0">
                <a:solidFill>
                  <a:prstClr val="white">
                    <a:lumMod val="65000"/>
                  </a:prstClr>
                </a:solidFill>
                <a:latin typeface="Symbol" panose="05050102010706020507" pitchFamily="18" charset="2"/>
                <a:ea typeface="游ゴシック Light" panose="020B0300000000000000" pitchFamily="50" charset="-128"/>
                <a:cs typeface="Times New Roman" panose="02020603050405020304" pitchFamily="18" charset="0"/>
              </a:rPr>
              <a:t>w</a:t>
            </a:r>
            <a:r>
              <a:rPr lang="ja-JP" altLang="en-US" sz="3000" dirty="0">
                <a:solidFill>
                  <a:prstClr val="white">
                    <a:lumMod val="65000"/>
                  </a:prst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大</a:t>
            </a: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168E9819-0CC8-4EB8-9A6F-FFDAFBD097E7}"/>
              </a:ext>
            </a:extLst>
          </p:cNvPr>
          <p:cNvSpPr txBox="1">
            <a:spLocks/>
          </p:cNvSpPr>
          <p:nvPr/>
        </p:nvSpPr>
        <p:spPr>
          <a:xfrm>
            <a:off x="8591484" y="4477692"/>
            <a:ext cx="343557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I</a:t>
            </a:r>
            <a:r>
              <a:rPr lang="ja-JP" altLang="en-US" sz="3000" dirty="0">
                <a:solidFill>
                  <a:prstClr val="white">
                    <a:lumMod val="65000"/>
                  </a:prst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大だから</a:t>
            </a:r>
            <a:r>
              <a:rPr lang="en-US" altLang="ja-JP" sz="3000" b="1" i="1" dirty="0">
                <a:solidFill>
                  <a:prstClr val="white">
                    <a:lumMod val="65000"/>
                  </a:prstClr>
                </a:solidFill>
                <a:latin typeface="Symbol" panose="05050102010706020507" pitchFamily="18" charset="2"/>
                <a:ea typeface="游ゴシック Light" panose="020B0300000000000000" pitchFamily="50" charset="-128"/>
                <a:cs typeface="Times New Roman" panose="02020603050405020304" pitchFamily="18" charset="0"/>
              </a:rPr>
              <a:t>w</a:t>
            </a:r>
            <a:r>
              <a:rPr lang="ja-JP" altLang="en-US" sz="3000" dirty="0">
                <a:solidFill>
                  <a:prstClr val="white">
                    <a:lumMod val="65000"/>
                  </a:prst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63D08B6-9F9C-4606-AC06-30218C410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57" y="258345"/>
            <a:ext cx="6463544" cy="245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5DC1F8A-4A25-4005-B3BA-3225F54C4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6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7"/>
    </mc:Choice>
    <mc:Fallback xmlns="">
      <p:transition spd="slow" advTm="13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9" y="154305"/>
            <a:ext cx="5819775" cy="562927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074420"/>
            <a:ext cx="5953125" cy="56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B605F67-2D15-4EA0-A87E-C8FC23FC30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043296"/>
      </p:ext>
    </p:extLst>
  </p:cSld>
  <p:clrMapOvr>
    <a:masterClrMapping/>
  </p:clrMapOvr>
  <p:transition spd="med" advTm="11695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000375" y="188913"/>
            <a:ext cx="7572586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地球の回転変動　　</a:t>
            </a:r>
            <a:r>
              <a:rPr lang="en-US" altLang="ja-JP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3. </a:t>
            </a:r>
            <a:r>
              <a:rPr lang="ja-JP" altLang="en-US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自転速度変動</a:t>
            </a:r>
            <a:endParaRPr lang="en-US" altLang="ja-JP" sz="36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Change in earth rotation               </a:t>
            </a:r>
            <a:r>
              <a:rPr lang="en-US" altLang="ja-JP" sz="28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Spin rate change</a:t>
            </a:r>
            <a:endParaRPr lang="ja-JP" altLang="en-US" sz="28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88067" name="Picture 3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5480" y="2420939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88504" y="3789363"/>
            <a:ext cx="430212" cy="214312"/>
            <a:chOff x="703" y="2387"/>
            <a:chExt cx="271" cy="135"/>
          </a:xfrm>
        </p:grpSpPr>
        <p:sp>
          <p:nvSpPr>
            <p:cNvPr id="88073" name="Oval 5"/>
            <p:cNvSpPr>
              <a:spLocks noChangeArrowheads="1"/>
            </p:cNvSpPr>
            <p:nvPr/>
          </p:nvSpPr>
          <p:spPr bwMode="auto">
            <a:xfrm>
              <a:off x="703" y="2387"/>
              <a:ext cx="181" cy="90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8074" name="Oval 6"/>
            <p:cNvSpPr>
              <a:spLocks noChangeArrowheads="1"/>
            </p:cNvSpPr>
            <p:nvPr/>
          </p:nvSpPr>
          <p:spPr bwMode="auto">
            <a:xfrm>
              <a:off x="793" y="2432"/>
              <a:ext cx="181" cy="90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68967" name="Oval 7"/>
          <p:cNvSpPr>
            <a:spLocks noChangeArrowheads="1"/>
          </p:cNvSpPr>
          <p:nvPr/>
        </p:nvSpPr>
        <p:spPr bwMode="auto">
          <a:xfrm>
            <a:off x="1559942" y="3141664"/>
            <a:ext cx="360363" cy="14287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67213" y="1557338"/>
            <a:ext cx="6049962" cy="3960812"/>
            <a:chOff x="1791" y="1207"/>
            <a:chExt cx="3811" cy="2495"/>
          </a:xfrm>
        </p:grpSpPr>
        <p:sp>
          <p:nvSpPr>
            <p:cNvPr id="168969" name="Rectangle 9"/>
            <p:cNvSpPr>
              <a:spLocks noChangeArrowheads="1"/>
            </p:cNvSpPr>
            <p:nvPr/>
          </p:nvSpPr>
          <p:spPr bwMode="auto">
            <a:xfrm>
              <a:off x="1791" y="1207"/>
              <a:ext cx="3811" cy="24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88072" name="Picture 10" descr="ut1aa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2" y="1298"/>
              <a:ext cx="3602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2B8A5CE-8B66-405F-AB71-AAB4D01BBF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846744"/>
      </p:ext>
    </p:extLst>
  </p:cSld>
  <p:clrMapOvr>
    <a:masterClrMapping/>
  </p:clrMapOvr>
  <p:transition spd="med" advTm="11365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14922 0.0023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13581 0.0053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8967" grpId="0" animBg="1"/>
      <p:bldP spid="16896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34" y="47536"/>
            <a:ext cx="8958262" cy="6837848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10800000">
            <a:off x="5303912" y="908720"/>
            <a:ext cx="2016224" cy="1008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k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2130" y="1239144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風</a:t>
            </a:r>
            <a:r>
              <a:rPr lang="en-US" altLang="ja-JP" sz="24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wind</a:t>
            </a:r>
            <a:endParaRPr lang="ja-JP" altLang="en-US" sz="24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36674" y="63813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「不思議の星地球」より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2E40F9-C794-418F-A7AA-E46831433A57}"/>
              </a:ext>
            </a:extLst>
          </p:cNvPr>
          <p:cNvSpPr txBox="1"/>
          <p:nvPr/>
        </p:nvSpPr>
        <p:spPr>
          <a:xfrm>
            <a:off x="3215680" y="3645024"/>
            <a:ext cx="2985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大気の角運動量を変える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6EFFB1-FB3A-446B-AE72-0E4D232684E2}"/>
              </a:ext>
            </a:extLst>
          </p:cNvPr>
          <p:cNvSpPr txBox="1"/>
          <p:nvPr/>
        </p:nvSpPr>
        <p:spPr>
          <a:xfrm>
            <a:off x="6816080" y="3672202"/>
            <a:ext cx="3500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固体地球の角運動量を変える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F1AFB681-82A9-4398-A367-3325ED724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364147"/>
      </p:ext>
    </p:extLst>
  </p:cSld>
  <p:clrMapOvr>
    <a:masterClrMapping/>
  </p:clrMapOvr>
  <p:transition spd="med" advTm="8660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2065">
            <a:off x="4953835" y="2429712"/>
            <a:ext cx="2806700" cy="2808287"/>
            <a:chOff x="2112" y="672"/>
            <a:chExt cx="1056" cy="1104"/>
          </a:xfrm>
        </p:grpSpPr>
        <p:sp>
          <p:nvSpPr>
            <p:cNvPr id="157699" name="Oval 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4320" name="Freeform 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1" name="Freeform 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2" name="Freeform 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3" name="Freeform 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4" name="Freeform 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5" name="Freeform 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6" name="Freeform 1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7" name="Freeform 1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8" name="Freeform 1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29" name="Freeform 1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30" name="Freeform 1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31" name="Freeform 1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4332" name="Freeform 1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4275" name="Arc 17"/>
          <p:cNvSpPr>
            <a:spLocks noChangeAspect="1"/>
          </p:cNvSpPr>
          <p:nvPr/>
        </p:nvSpPr>
        <p:spPr bwMode="auto">
          <a:xfrm>
            <a:off x="6328610" y="2504324"/>
            <a:ext cx="400050" cy="26638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990000"/>
          </a:soli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57714" name="Arc 18"/>
          <p:cNvSpPr>
            <a:spLocks noChangeAspect="1"/>
          </p:cNvSpPr>
          <p:nvPr/>
        </p:nvSpPr>
        <p:spPr bwMode="auto">
          <a:xfrm>
            <a:off x="5385636" y="2504324"/>
            <a:ext cx="1000125" cy="26638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7715" name="Arc 19"/>
          <p:cNvSpPr>
            <a:spLocks noChangeAspect="1"/>
          </p:cNvSpPr>
          <p:nvPr/>
        </p:nvSpPr>
        <p:spPr bwMode="auto">
          <a:xfrm>
            <a:off x="5744410" y="3007561"/>
            <a:ext cx="601662" cy="16557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9933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4278" name="Arc 20"/>
          <p:cNvSpPr>
            <a:spLocks noChangeAspect="1"/>
          </p:cNvSpPr>
          <p:nvPr/>
        </p:nvSpPr>
        <p:spPr bwMode="auto">
          <a:xfrm>
            <a:off x="6392111" y="3078999"/>
            <a:ext cx="217487" cy="15843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663300"/>
          </a:solidFill>
          <a:ln w="5715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4279" name="Oval 21"/>
          <p:cNvSpPr>
            <a:spLocks noChangeAspect="1" noChangeArrowheads="1"/>
          </p:cNvSpPr>
          <p:nvPr/>
        </p:nvSpPr>
        <p:spPr bwMode="auto">
          <a:xfrm>
            <a:off x="5963485" y="3494923"/>
            <a:ext cx="647700" cy="661988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endParaRPr lang="ja-JP" altLang="ja-JP" sz="2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4280" name="Line 22"/>
          <p:cNvSpPr>
            <a:spLocks noChangeShapeType="1"/>
          </p:cNvSpPr>
          <p:nvPr/>
        </p:nvSpPr>
        <p:spPr bwMode="auto">
          <a:xfrm flipV="1">
            <a:off x="4880810" y="4663323"/>
            <a:ext cx="6477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4281" name="Text Box 23"/>
          <p:cNvSpPr txBox="1">
            <a:spLocks noChangeArrowheads="1"/>
          </p:cNvSpPr>
          <p:nvPr/>
        </p:nvSpPr>
        <p:spPr bwMode="auto">
          <a:xfrm>
            <a:off x="4304548" y="4869161"/>
            <a:ext cx="720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  <a:ea typeface="HG正楷書体-PRO" pitchFamily="66" charset="-128"/>
              </a:rPr>
              <a:t>地殻</a:t>
            </a:r>
            <a:endParaRPr lang="en-US" altLang="ja-JP" dirty="0">
              <a:solidFill>
                <a:srgbClr val="000000"/>
              </a:solidFill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crust</a:t>
            </a:r>
            <a:endParaRPr lang="ja-JP" altLang="en-US" dirty="0">
              <a:solidFill>
                <a:srgbClr val="00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54282" name="Text Box 24"/>
          <p:cNvSpPr txBox="1">
            <a:spLocks noChangeArrowheads="1"/>
          </p:cNvSpPr>
          <p:nvPr/>
        </p:nvSpPr>
        <p:spPr bwMode="auto">
          <a:xfrm>
            <a:off x="3893058" y="1785927"/>
            <a:ext cx="18325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dirty="0">
                <a:solidFill>
                  <a:srgbClr val="000000"/>
                </a:solidFill>
                <a:ea typeface="HG正楷書体-PRO" pitchFamily="66" charset="-128"/>
              </a:rPr>
              <a:t>外核 </a:t>
            </a:r>
            <a:r>
              <a:rPr lang="en-US" altLang="ja-JP" dirty="0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Outer core</a:t>
            </a:r>
          </a:p>
          <a:p>
            <a:pPr algn="ctr">
              <a:defRPr/>
            </a:pPr>
            <a:r>
              <a:rPr lang="ja-JP" altLang="en-US" dirty="0">
                <a:solidFill>
                  <a:srgbClr val="000000"/>
                </a:solidFill>
                <a:ea typeface="HG正楷書体-PRO" pitchFamily="66" charset="-128"/>
              </a:rPr>
              <a:t>（流体）</a:t>
            </a:r>
            <a:r>
              <a:rPr lang="en-US" altLang="ja-JP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(Fluid</a:t>
            </a:r>
            <a:r>
              <a:rPr lang="en-US" altLang="ja-JP" dirty="0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)</a:t>
            </a:r>
            <a:endParaRPr lang="ja-JP" altLang="en-US" dirty="0">
              <a:solidFill>
                <a:srgbClr val="00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54283" name="Text Box 25"/>
          <p:cNvSpPr txBox="1">
            <a:spLocks noChangeArrowheads="1"/>
          </p:cNvSpPr>
          <p:nvPr/>
        </p:nvSpPr>
        <p:spPr bwMode="auto">
          <a:xfrm>
            <a:off x="5167492" y="5363924"/>
            <a:ext cx="1895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  <a:ea typeface="HG正楷書体-PRO" pitchFamily="66" charset="-128"/>
              </a:rPr>
              <a:t>マントル </a:t>
            </a:r>
            <a:r>
              <a:rPr lang="en-US" altLang="ja-JP" dirty="0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mantle</a:t>
            </a:r>
            <a:endParaRPr lang="ja-JP" altLang="en-US" dirty="0">
              <a:solidFill>
                <a:srgbClr val="00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54284" name="Line 26"/>
          <p:cNvSpPr>
            <a:spLocks noChangeShapeType="1"/>
          </p:cNvSpPr>
          <p:nvPr/>
        </p:nvSpPr>
        <p:spPr bwMode="auto">
          <a:xfrm flipV="1">
            <a:off x="5528510" y="4663324"/>
            <a:ext cx="360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4285" name="Text Box 27"/>
          <p:cNvSpPr txBox="1">
            <a:spLocks noChangeArrowheads="1"/>
          </p:cNvSpPr>
          <p:nvPr/>
        </p:nvSpPr>
        <p:spPr bwMode="auto">
          <a:xfrm>
            <a:off x="5961898" y="1999498"/>
            <a:ext cx="1778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  <a:ea typeface="HG正楷書体-PRO" pitchFamily="66" charset="-128"/>
              </a:rPr>
              <a:t>内核 </a:t>
            </a:r>
            <a:r>
              <a:rPr lang="en-US" altLang="ja-JP" dirty="0">
                <a:solidFill>
                  <a:srgbClr val="000000"/>
                </a:solidFill>
                <a:latin typeface="小塚ゴシック Pro L" pitchFamily="34" charset="-128"/>
                <a:ea typeface="小塚ゴシック Pro L" pitchFamily="34" charset="-128"/>
              </a:rPr>
              <a:t>inner core</a:t>
            </a:r>
            <a:endParaRPr lang="ja-JP" altLang="en-US" dirty="0">
              <a:solidFill>
                <a:srgbClr val="00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54286" name="Line 28"/>
          <p:cNvSpPr>
            <a:spLocks noChangeShapeType="1"/>
          </p:cNvSpPr>
          <p:nvPr/>
        </p:nvSpPr>
        <p:spPr bwMode="auto">
          <a:xfrm>
            <a:off x="5672973" y="2431299"/>
            <a:ext cx="3603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4287" name="Line 29"/>
          <p:cNvSpPr>
            <a:spLocks noChangeShapeType="1"/>
          </p:cNvSpPr>
          <p:nvPr/>
        </p:nvSpPr>
        <p:spPr bwMode="auto">
          <a:xfrm>
            <a:off x="6249236" y="2359861"/>
            <a:ext cx="714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1749228" y="404665"/>
            <a:ext cx="88024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ea typeface="HG正楷書体-PRO" pitchFamily="66" charset="-128"/>
              </a:rPr>
              <a:t>どの部分が風と角運動量を交換しているのか？</a:t>
            </a:r>
            <a:endParaRPr lang="en-US" altLang="ja-JP" sz="3200" dirty="0">
              <a:solidFill>
                <a:srgbClr val="000000"/>
              </a:solidFill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0000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Which part exchanges angular momentum with atmosphere?</a:t>
            </a:r>
            <a:endParaRPr lang="ja-JP" altLang="en-US" sz="2400" dirty="0">
              <a:solidFill>
                <a:srgbClr val="0000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2257732" y="5857893"/>
            <a:ext cx="79816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000000"/>
                </a:solidFill>
                <a:ea typeface="HG正楷書体-PRO" pitchFamily="66" charset="-128"/>
              </a:rPr>
              <a:t>流体核が参加しているか否かで外核の粘性</a:t>
            </a:r>
            <a:endParaRPr lang="en-US" altLang="ja-JP" sz="3200" dirty="0">
              <a:solidFill>
                <a:srgbClr val="000000"/>
              </a:solidFill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0000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Behavior of the outer core reflects the outer core viscosity</a:t>
            </a:r>
            <a:endParaRPr lang="ja-JP" altLang="en-US" sz="2400" dirty="0">
              <a:solidFill>
                <a:srgbClr val="0000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5AB8094-5333-4391-9250-9B1F8A88A5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435840"/>
      </p:ext>
    </p:extLst>
  </p:cSld>
  <p:clrMapOvr>
    <a:masterClrMapping/>
  </p:clrMapOvr>
  <p:transition spd="med" advTm="12597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272255" y="548680"/>
            <a:ext cx="5790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三種類の地球回転変動</a:t>
            </a:r>
            <a:endParaRPr lang="en-US" altLang="ja-JP" sz="40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Three kinds of earth rotation variation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51384" y="1988841"/>
            <a:ext cx="5520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１．歳差・章動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precession nutation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551384" y="3402169"/>
            <a:ext cx="4345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２．極運動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 Polar motion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551384" y="4798893"/>
            <a:ext cx="5767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３．自転速度変動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change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6240016" y="2029359"/>
            <a:ext cx="5256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天の極の動き 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celestial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6263527" y="3541865"/>
            <a:ext cx="5735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地球の極の動き 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terrestrial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2" name="Text Box 10"/>
          <p:cNvSpPr txBox="1">
            <a:spLocks noChangeArrowheads="1"/>
          </p:cNvSpPr>
          <p:nvPr/>
        </p:nvSpPr>
        <p:spPr bwMode="auto">
          <a:xfrm>
            <a:off x="6632062" y="4856621"/>
            <a:ext cx="5032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一日の長さの変化 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 in LOD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6796088" y="228168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ja-JP" altLang="ja-JP">
              <a:solidFill>
                <a:srgbClr val="00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EC16760-DA49-4B63-9FC8-FD0BF04EA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976158"/>
      </p:ext>
    </p:extLst>
  </p:cSld>
  <p:clrMapOvr>
    <a:masterClrMapping/>
  </p:clrMapOvr>
  <p:transition spd="med" advTm="5817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1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1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1720" grpId="0"/>
      <p:bldP spid="371721" grpId="0"/>
      <p:bldP spid="3717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079875" y="260648"/>
            <a:ext cx="39150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潮汐力と海洋潮汐</a:t>
            </a:r>
            <a:endParaRPr lang="en-US" altLang="ja-JP" sz="36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Tidal force and ocean tide</a:t>
            </a:r>
            <a:endParaRPr lang="ja-JP" altLang="en-US" sz="28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832851" y="2997200"/>
            <a:ext cx="671513" cy="920750"/>
            <a:chOff x="4604" y="1888"/>
            <a:chExt cx="423" cy="580"/>
          </a:xfrm>
        </p:grpSpPr>
        <p:sp>
          <p:nvSpPr>
            <p:cNvPr id="92180" name="Arc 4"/>
            <p:cNvSpPr>
              <a:spLocks/>
            </p:cNvSpPr>
            <p:nvPr/>
          </p:nvSpPr>
          <p:spPr bwMode="auto">
            <a:xfrm rot="-1380000">
              <a:off x="4604" y="1941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79893" name="Arc 5"/>
            <p:cNvSpPr>
              <a:spLocks/>
            </p:cNvSpPr>
            <p:nvPr/>
          </p:nvSpPr>
          <p:spPr bwMode="auto">
            <a:xfrm rot="-1380000">
              <a:off x="4675" y="1888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1014" name="Oval 6"/>
          <p:cNvSpPr>
            <a:spLocks noChangeArrowheads="1"/>
          </p:cNvSpPr>
          <p:nvPr/>
        </p:nvSpPr>
        <p:spPr bwMode="auto">
          <a:xfrm rot="-2065">
            <a:off x="3497263" y="2306638"/>
            <a:ext cx="2519362" cy="2449512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92539" y="2420939"/>
            <a:ext cx="2232025" cy="2016125"/>
            <a:chOff x="1380" y="1453"/>
            <a:chExt cx="1492" cy="1408"/>
          </a:xfrm>
        </p:grpSpPr>
        <p:sp>
          <p:nvSpPr>
            <p:cNvPr id="92168" name="Freeform 8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69" name="Freeform 9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0" name="Freeform 10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1494 w 114"/>
                <a:gd name="T1" fmla="*/ 0 h 94"/>
                <a:gd name="T2" fmla="*/ 4124 w 114"/>
                <a:gd name="T3" fmla="*/ 6 h 94"/>
                <a:gd name="T4" fmla="*/ 4895 w 114"/>
                <a:gd name="T5" fmla="*/ 6 h 94"/>
                <a:gd name="T6" fmla="*/ 4541 w 114"/>
                <a:gd name="T7" fmla="*/ 12 h 94"/>
                <a:gd name="T8" fmla="*/ 4044 w 114"/>
                <a:gd name="T9" fmla="*/ 13 h 94"/>
                <a:gd name="T10" fmla="*/ 3589 w 114"/>
                <a:gd name="T11" fmla="*/ 7 h 94"/>
                <a:gd name="T12" fmla="*/ 2526 w 114"/>
                <a:gd name="T13" fmla="*/ 8 h 94"/>
                <a:gd name="T14" fmla="*/ 1717 w 114"/>
                <a:gd name="T15" fmla="*/ 6 h 94"/>
                <a:gd name="T16" fmla="*/ 2526 w 114"/>
                <a:gd name="T17" fmla="*/ 6 h 94"/>
                <a:gd name="T18" fmla="*/ 0 w 114"/>
                <a:gd name="T19" fmla="*/ 2 h 94"/>
                <a:gd name="T20" fmla="*/ 1494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1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748058 w 76"/>
                <a:gd name="T1" fmla="*/ 0 h 41"/>
                <a:gd name="T2" fmla="*/ 448243 w 76"/>
                <a:gd name="T3" fmla="*/ 2147483647 h 41"/>
                <a:gd name="T4" fmla="*/ 161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161172 w 76"/>
                <a:gd name="T11" fmla="*/ 2147483647 h 41"/>
                <a:gd name="T12" fmla="*/ 304165 w 76"/>
                <a:gd name="T13" fmla="*/ 2147483647 h 41"/>
                <a:gd name="T14" fmla="*/ 507611 w 76"/>
                <a:gd name="T15" fmla="*/ 2147483647 h 41"/>
                <a:gd name="T16" fmla="*/ 694647 w 76"/>
                <a:gd name="T17" fmla="*/ 2147483647 h 41"/>
                <a:gd name="T18" fmla="*/ 912364 w 76"/>
                <a:gd name="T19" fmla="*/ 2147483647 h 41"/>
                <a:gd name="T20" fmla="*/ 1102401 w 76"/>
                <a:gd name="T21" fmla="*/ 2147483647 h 41"/>
                <a:gd name="T22" fmla="*/ 1263148 w 76"/>
                <a:gd name="T23" fmla="*/ 2147483647 h 41"/>
                <a:gd name="T24" fmla="*/ 1434587 w 76"/>
                <a:gd name="T25" fmla="*/ 2147483647 h 41"/>
                <a:gd name="T26" fmla="*/ 1650884 w 76"/>
                <a:gd name="T27" fmla="*/ 2147483647 h 41"/>
                <a:gd name="T28" fmla="*/ 1911998 w 76"/>
                <a:gd name="T29" fmla="*/ 2147483647 h 41"/>
                <a:gd name="T30" fmla="*/ 2114128 w 76"/>
                <a:gd name="T31" fmla="*/ 2147483647 h 41"/>
                <a:gd name="T32" fmla="*/ 2289778 w 76"/>
                <a:gd name="T33" fmla="*/ 2147483647 h 41"/>
                <a:gd name="T34" fmla="*/ 2432881 w 76"/>
                <a:gd name="T35" fmla="*/ 2147483647 h 41"/>
                <a:gd name="T36" fmla="*/ 2604735 w 76"/>
                <a:gd name="T37" fmla="*/ 2147483647 h 41"/>
                <a:gd name="T38" fmla="*/ 2677299 w 76"/>
                <a:gd name="T39" fmla="*/ 2147483647 h 41"/>
                <a:gd name="T40" fmla="*/ 2665261 w 76"/>
                <a:gd name="T41" fmla="*/ 2147483647 h 41"/>
                <a:gd name="T42" fmla="*/ 2665261 w 76"/>
                <a:gd name="T43" fmla="*/ 2147483647 h 41"/>
                <a:gd name="T44" fmla="*/ 2665261 w 76"/>
                <a:gd name="T45" fmla="*/ 2147483647 h 41"/>
                <a:gd name="T46" fmla="*/ 2665261 w 76"/>
                <a:gd name="T47" fmla="*/ 2147483647 h 41"/>
                <a:gd name="T48" fmla="*/ 2534209 w 76"/>
                <a:gd name="T49" fmla="*/ 2147483647 h 41"/>
                <a:gd name="T50" fmla="*/ 2394134 w 76"/>
                <a:gd name="T51" fmla="*/ 2147483647 h 41"/>
                <a:gd name="T52" fmla="*/ 2163539 w 76"/>
                <a:gd name="T53" fmla="*/ 2147483647 h 41"/>
                <a:gd name="T54" fmla="*/ 2019410 w 76"/>
                <a:gd name="T55" fmla="*/ 2147483647 h 41"/>
                <a:gd name="T56" fmla="*/ 1767499 w 76"/>
                <a:gd name="T57" fmla="*/ 2147483647 h 41"/>
                <a:gd name="T58" fmla="*/ 1468116 w 76"/>
                <a:gd name="T59" fmla="*/ 2147483647 h 41"/>
                <a:gd name="T60" fmla="*/ 1247466 w 76"/>
                <a:gd name="T61" fmla="*/ 2147483647 h 41"/>
                <a:gd name="T62" fmla="*/ 959239 w 76"/>
                <a:gd name="T63" fmla="*/ 2147483647 h 41"/>
                <a:gd name="T64" fmla="*/ 748058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2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295676 w 172"/>
                <a:gd name="T1" fmla="*/ 0 h 62"/>
                <a:gd name="T2" fmla="*/ 40284 w 172"/>
                <a:gd name="T3" fmla="*/ 42736649 h 62"/>
                <a:gd name="T4" fmla="*/ 28991 w 172"/>
                <a:gd name="T5" fmla="*/ 51751260 h 62"/>
                <a:gd name="T6" fmla="*/ 1 w 172"/>
                <a:gd name="T7" fmla="*/ 81507371 h 62"/>
                <a:gd name="T8" fmla="*/ 0 w 172"/>
                <a:gd name="T9" fmla="*/ 109046556 h 62"/>
                <a:gd name="T10" fmla="*/ 15015 w 172"/>
                <a:gd name="T11" fmla="*/ 129677394 h 62"/>
                <a:gd name="T12" fmla="*/ 40284 w 172"/>
                <a:gd name="T13" fmla="*/ 131534603 h 62"/>
                <a:gd name="T14" fmla="*/ 68908 w 172"/>
                <a:gd name="T15" fmla="*/ 129677394 h 62"/>
                <a:gd name="T16" fmla="*/ 108079 w 172"/>
                <a:gd name="T17" fmla="*/ 125494966 h 62"/>
                <a:gd name="T18" fmla="*/ 150180 w 172"/>
                <a:gd name="T19" fmla="*/ 121648773 h 62"/>
                <a:gd name="T20" fmla="*/ 184875 w 172"/>
                <a:gd name="T21" fmla="*/ 116832532 h 62"/>
                <a:gd name="T22" fmla="*/ 228013 w 172"/>
                <a:gd name="T23" fmla="*/ 109046556 h 62"/>
                <a:gd name="T24" fmla="*/ 267330 w 172"/>
                <a:gd name="T25" fmla="*/ 109046556 h 62"/>
                <a:gd name="T26" fmla="*/ 295676 w 172"/>
                <a:gd name="T27" fmla="*/ 109046556 h 62"/>
                <a:gd name="T28" fmla="*/ 336198 w 172"/>
                <a:gd name="T29" fmla="*/ 116832532 h 62"/>
                <a:gd name="T30" fmla="*/ 402921 w 172"/>
                <a:gd name="T31" fmla="*/ 117444940 h 62"/>
                <a:gd name="T32" fmla="*/ 480742 w 172"/>
                <a:gd name="T33" fmla="*/ 125494966 h 62"/>
                <a:gd name="T34" fmla="*/ 556470 w 172"/>
                <a:gd name="T35" fmla="*/ 131534603 h 62"/>
                <a:gd name="T36" fmla="*/ 641541 w 172"/>
                <a:gd name="T37" fmla="*/ 141980528 h 62"/>
                <a:gd name="T38" fmla="*/ 717225 w 172"/>
                <a:gd name="T39" fmla="*/ 147565868 h 62"/>
                <a:gd name="T40" fmla="*/ 759486 w 172"/>
                <a:gd name="T41" fmla="*/ 154566719 h 62"/>
                <a:gd name="T42" fmla="*/ 811615 w 172"/>
                <a:gd name="T43" fmla="*/ 164475180 h 62"/>
                <a:gd name="T44" fmla="*/ 784010 w 172"/>
                <a:gd name="T45" fmla="*/ 177281887 h 62"/>
                <a:gd name="T46" fmla="*/ 784010 w 172"/>
                <a:gd name="T47" fmla="*/ 194506475 h 62"/>
                <a:gd name="T48" fmla="*/ 793276 w 172"/>
                <a:gd name="T49" fmla="*/ 199416112 h 62"/>
                <a:gd name="T50" fmla="*/ 834236 w 172"/>
                <a:gd name="T51" fmla="*/ 199416112 h 62"/>
                <a:gd name="T52" fmla="*/ 868668 w 172"/>
                <a:gd name="T53" fmla="*/ 196190104 h 62"/>
                <a:gd name="T54" fmla="*/ 921898 w 172"/>
                <a:gd name="T55" fmla="*/ 189952026 h 62"/>
                <a:gd name="T56" fmla="*/ 978412 w 172"/>
                <a:gd name="T57" fmla="*/ 181552052 h 62"/>
                <a:gd name="T58" fmla="*/ 1041865 w 172"/>
                <a:gd name="T59" fmla="*/ 174019758 h 62"/>
                <a:gd name="T60" fmla="*/ 1102285 w 172"/>
                <a:gd name="T61" fmla="*/ 168845347 h 62"/>
                <a:gd name="T62" fmla="*/ 1159200 w 172"/>
                <a:gd name="T63" fmla="*/ 154566719 h 62"/>
                <a:gd name="T64" fmla="*/ 1199669 w 172"/>
                <a:gd name="T65" fmla="*/ 147565868 h 62"/>
                <a:gd name="T66" fmla="*/ 1225186 w 172"/>
                <a:gd name="T67" fmla="*/ 144311097 h 62"/>
                <a:gd name="T68" fmla="*/ 1238692 w 172"/>
                <a:gd name="T69" fmla="*/ 131534603 h 62"/>
                <a:gd name="T70" fmla="*/ 1219825 w 172"/>
                <a:gd name="T71" fmla="*/ 117444940 h 62"/>
                <a:gd name="T72" fmla="*/ 1170791 w 172"/>
                <a:gd name="T73" fmla="*/ 109046556 h 62"/>
                <a:gd name="T74" fmla="*/ 1130696 w 172"/>
                <a:gd name="T75" fmla="*/ 116832532 h 62"/>
                <a:gd name="T76" fmla="*/ 1092294 w 172"/>
                <a:gd name="T77" fmla="*/ 116832532 h 62"/>
                <a:gd name="T78" fmla="*/ 1055332 w 172"/>
                <a:gd name="T79" fmla="*/ 109046556 h 62"/>
                <a:gd name="T80" fmla="*/ 1032838 w 172"/>
                <a:gd name="T81" fmla="*/ 104994230 h 62"/>
                <a:gd name="T82" fmla="*/ 996609 w 172"/>
                <a:gd name="T83" fmla="*/ 99900254 h 62"/>
                <a:gd name="T84" fmla="*/ 948622 w 172"/>
                <a:gd name="T85" fmla="*/ 96929767 h 62"/>
                <a:gd name="T86" fmla="*/ 912451 w 172"/>
                <a:gd name="T87" fmla="*/ 90147313 h 62"/>
                <a:gd name="T88" fmla="*/ 881724 w 172"/>
                <a:gd name="T89" fmla="*/ 82845289 h 62"/>
                <a:gd name="T90" fmla="*/ 834236 w 172"/>
                <a:gd name="T91" fmla="*/ 81507371 h 62"/>
                <a:gd name="T92" fmla="*/ 793276 w 172"/>
                <a:gd name="T93" fmla="*/ 77345735 h 62"/>
                <a:gd name="T94" fmla="*/ 757349 w 172"/>
                <a:gd name="T95" fmla="*/ 74444479 h 62"/>
                <a:gd name="T96" fmla="*/ 717225 w 172"/>
                <a:gd name="T97" fmla="*/ 69835403 h 62"/>
                <a:gd name="T98" fmla="*/ 663458 w 172"/>
                <a:gd name="T99" fmla="*/ 67422112 h 62"/>
                <a:gd name="T100" fmla="*/ 611741 w 172"/>
                <a:gd name="T101" fmla="*/ 57350174 h 62"/>
                <a:gd name="T102" fmla="*/ 570893 w 172"/>
                <a:gd name="T103" fmla="*/ 55644889 h 62"/>
                <a:gd name="T104" fmla="*/ 539601 w 172"/>
                <a:gd name="T105" fmla="*/ 47559356 h 62"/>
                <a:gd name="T106" fmla="*/ 504353 w 172"/>
                <a:gd name="T107" fmla="*/ 44402189 h 62"/>
                <a:gd name="T108" fmla="*/ 456661 w 172"/>
                <a:gd name="T109" fmla="*/ 31944288 h 62"/>
                <a:gd name="T110" fmla="*/ 402921 w 172"/>
                <a:gd name="T111" fmla="*/ 18338389 h 62"/>
                <a:gd name="T112" fmla="*/ 351544 w 172"/>
                <a:gd name="T113" fmla="*/ 5620735 h 62"/>
                <a:gd name="T114" fmla="*/ 295676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3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4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5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147483647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2147483647 h 68"/>
                <a:gd name="T26" fmla="*/ 2147483647 w 53"/>
                <a:gd name="T27" fmla="*/ 2147483647 h 68"/>
                <a:gd name="T28" fmla="*/ 2147483647 w 53"/>
                <a:gd name="T29" fmla="*/ 2147483647 h 68"/>
                <a:gd name="T30" fmla="*/ 2147483647 w 53"/>
                <a:gd name="T31" fmla="*/ 2147483647 h 68"/>
                <a:gd name="T32" fmla="*/ 2147483647 w 53"/>
                <a:gd name="T33" fmla="*/ 2147483647 h 68"/>
                <a:gd name="T34" fmla="*/ 2147483647 w 53"/>
                <a:gd name="T35" fmla="*/ 2147483647 h 68"/>
                <a:gd name="T36" fmla="*/ 2147483647 w 53"/>
                <a:gd name="T37" fmla="*/ 2147483647 h 68"/>
                <a:gd name="T38" fmla="*/ 2147483647 w 53"/>
                <a:gd name="T39" fmla="*/ 2147483647 h 68"/>
                <a:gd name="T40" fmla="*/ 2147483647 w 53"/>
                <a:gd name="T41" fmla="*/ 2147483647 h 68"/>
                <a:gd name="T42" fmla="*/ 2147483647 w 53"/>
                <a:gd name="T43" fmla="*/ 2147483647 h 68"/>
                <a:gd name="T44" fmla="*/ 2147483647 w 53"/>
                <a:gd name="T45" fmla="*/ 2147483647 h 68"/>
                <a:gd name="T46" fmla="*/ 2147483647 w 53"/>
                <a:gd name="T47" fmla="*/ 2147483647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6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540 w 343"/>
                <a:gd name="T1" fmla="*/ 32983 h 378"/>
                <a:gd name="T2" fmla="*/ 1441 w 343"/>
                <a:gd name="T3" fmla="*/ 34912 h 378"/>
                <a:gd name="T4" fmla="*/ 1312 w 343"/>
                <a:gd name="T5" fmla="*/ 34956 h 378"/>
                <a:gd name="T6" fmla="*/ 1187 w 343"/>
                <a:gd name="T7" fmla="*/ 34956 h 378"/>
                <a:gd name="T8" fmla="*/ 1121 w 343"/>
                <a:gd name="T9" fmla="*/ 34681 h 378"/>
                <a:gd name="T10" fmla="*/ 1046 w 343"/>
                <a:gd name="T11" fmla="*/ 34681 h 378"/>
                <a:gd name="T12" fmla="*/ 1017 w 343"/>
                <a:gd name="T13" fmla="*/ 35466 h 378"/>
                <a:gd name="T14" fmla="*/ 1075 w 343"/>
                <a:gd name="T15" fmla="*/ 36641 h 378"/>
                <a:gd name="T16" fmla="*/ 1178 w 343"/>
                <a:gd name="T17" fmla="*/ 37208 h 378"/>
                <a:gd name="T18" fmla="*/ 1260 w 343"/>
                <a:gd name="T19" fmla="*/ 36928 h 378"/>
                <a:gd name="T20" fmla="*/ 1365 w 343"/>
                <a:gd name="T21" fmla="*/ 36211 h 378"/>
                <a:gd name="T22" fmla="*/ 1397 w 343"/>
                <a:gd name="T23" fmla="*/ 42713 h 378"/>
                <a:gd name="T24" fmla="*/ 1375 w 343"/>
                <a:gd name="T25" fmla="*/ 46678 h 378"/>
                <a:gd name="T26" fmla="*/ 1260 w 343"/>
                <a:gd name="T27" fmla="*/ 50140 h 378"/>
                <a:gd name="T28" fmla="*/ 1187 w 343"/>
                <a:gd name="T29" fmla="*/ 48330 h 378"/>
                <a:gd name="T30" fmla="*/ 1125 w 343"/>
                <a:gd name="T31" fmla="*/ 47547 h 378"/>
                <a:gd name="T32" fmla="*/ 1063 w 343"/>
                <a:gd name="T33" fmla="*/ 48330 h 378"/>
                <a:gd name="T34" fmla="*/ 1002 w 343"/>
                <a:gd name="T35" fmla="*/ 48346 h 378"/>
                <a:gd name="T36" fmla="*/ 969 w 343"/>
                <a:gd name="T37" fmla="*/ 46044 h 378"/>
                <a:gd name="T38" fmla="*/ 934 w 343"/>
                <a:gd name="T39" fmla="*/ 43396 h 378"/>
                <a:gd name="T40" fmla="*/ 845 w 343"/>
                <a:gd name="T41" fmla="*/ 41892 h 378"/>
                <a:gd name="T42" fmla="*/ 887 w 343"/>
                <a:gd name="T43" fmla="*/ 40063 h 378"/>
                <a:gd name="T44" fmla="*/ 798 w 343"/>
                <a:gd name="T45" fmla="*/ 38039 h 378"/>
                <a:gd name="T46" fmla="*/ 745 w 343"/>
                <a:gd name="T47" fmla="*/ 35208 h 378"/>
                <a:gd name="T48" fmla="*/ 798 w 343"/>
                <a:gd name="T49" fmla="*/ 33876 h 378"/>
                <a:gd name="T50" fmla="*/ 889 w 343"/>
                <a:gd name="T51" fmla="*/ 33249 h 378"/>
                <a:gd name="T52" fmla="*/ 977 w 343"/>
                <a:gd name="T53" fmla="*/ 31678 h 378"/>
                <a:gd name="T54" fmla="*/ 977 w 343"/>
                <a:gd name="T55" fmla="*/ 30740 h 378"/>
                <a:gd name="T56" fmla="*/ 907 w 343"/>
                <a:gd name="T57" fmla="*/ 28080 h 378"/>
                <a:gd name="T58" fmla="*/ 811 w 343"/>
                <a:gd name="T59" fmla="*/ 27254 h 378"/>
                <a:gd name="T60" fmla="*/ 695 w 343"/>
                <a:gd name="T61" fmla="*/ 26674 h 378"/>
                <a:gd name="T62" fmla="*/ 587 w 343"/>
                <a:gd name="T63" fmla="*/ 25651 h 378"/>
                <a:gd name="T64" fmla="*/ 543 w 343"/>
                <a:gd name="T65" fmla="*/ 23277 h 378"/>
                <a:gd name="T66" fmla="*/ 610 w 343"/>
                <a:gd name="T67" fmla="*/ 23151 h 378"/>
                <a:gd name="T68" fmla="*/ 683 w 343"/>
                <a:gd name="T69" fmla="*/ 23277 h 378"/>
                <a:gd name="T70" fmla="*/ 745 w 343"/>
                <a:gd name="T71" fmla="*/ 22922 h 378"/>
                <a:gd name="T72" fmla="*/ 810 w 343"/>
                <a:gd name="T73" fmla="*/ 21404 h 378"/>
                <a:gd name="T74" fmla="*/ 818 w 343"/>
                <a:gd name="T75" fmla="*/ 17134 h 378"/>
                <a:gd name="T76" fmla="*/ 704 w 343"/>
                <a:gd name="T77" fmla="*/ 13213 h 378"/>
                <a:gd name="T78" fmla="*/ 610 w 343"/>
                <a:gd name="T79" fmla="*/ 12691 h 378"/>
                <a:gd name="T80" fmla="*/ 543 w 343"/>
                <a:gd name="T81" fmla="*/ 12932 h 378"/>
                <a:gd name="T82" fmla="*/ 491 w 343"/>
                <a:gd name="T83" fmla="*/ 9422 h 378"/>
                <a:gd name="T84" fmla="*/ 430 w 343"/>
                <a:gd name="T85" fmla="*/ 9417 h 378"/>
                <a:gd name="T86" fmla="*/ 333 w 343"/>
                <a:gd name="T87" fmla="*/ 8307 h 378"/>
                <a:gd name="T88" fmla="*/ 246 w 343"/>
                <a:gd name="T89" fmla="*/ 5938 h 378"/>
                <a:gd name="T90" fmla="*/ 169 w 343"/>
                <a:gd name="T91" fmla="*/ 5915 h 378"/>
                <a:gd name="T92" fmla="*/ 104 w 343"/>
                <a:gd name="T93" fmla="*/ 5676 h 378"/>
                <a:gd name="T94" fmla="*/ 8 w 343"/>
                <a:gd name="T95" fmla="*/ 4565 h 378"/>
                <a:gd name="T96" fmla="*/ 53 w 343"/>
                <a:gd name="T97" fmla="*/ 0 h 378"/>
                <a:gd name="T98" fmla="*/ 333 w 343"/>
                <a:gd name="T99" fmla="*/ 3812 h 378"/>
                <a:gd name="T100" fmla="*/ 670 w 343"/>
                <a:gd name="T101" fmla="*/ 9422 h 378"/>
                <a:gd name="T102" fmla="*/ 1002 w 343"/>
                <a:gd name="T103" fmla="*/ 16120 h 378"/>
                <a:gd name="T104" fmla="*/ 1297 w 343"/>
                <a:gd name="T105" fmla="*/ 23151 h 378"/>
                <a:gd name="T106" fmla="*/ 1529 w 343"/>
                <a:gd name="T107" fmla="*/ 29594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7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2147483647 h 111"/>
                <a:gd name="T2" fmla="*/ 2147483647 w 126"/>
                <a:gd name="T3" fmla="*/ 2147483647 h 111"/>
                <a:gd name="T4" fmla="*/ 2147483647 w 126"/>
                <a:gd name="T5" fmla="*/ 2147483647 h 111"/>
                <a:gd name="T6" fmla="*/ 2147483647 w 126"/>
                <a:gd name="T7" fmla="*/ 2147483647 h 111"/>
                <a:gd name="T8" fmla="*/ 2147483647 w 126"/>
                <a:gd name="T9" fmla="*/ 2147483647 h 111"/>
                <a:gd name="T10" fmla="*/ 2147483647 w 126"/>
                <a:gd name="T11" fmla="*/ 2147483647 h 111"/>
                <a:gd name="T12" fmla="*/ 2147483647 w 126"/>
                <a:gd name="T13" fmla="*/ 2147483647 h 111"/>
                <a:gd name="T14" fmla="*/ 2147483647 w 126"/>
                <a:gd name="T15" fmla="*/ 2147483647 h 111"/>
                <a:gd name="T16" fmla="*/ 2147483647 w 126"/>
                <a:gd name="T17" fmla="*/ 2147483647 h 111"/>
                <a:gd name="T18" fmla="*/ 2147483647 w 126"/>
                <a:gd name="T19" fmla="*/ 2147483647 h 111"/>
                <a:gd name="T20" fmla="*/ 2147483647 w 126"/>
                <a:gd name="T21" fmla="*/ 2147483647 h 111"/>
                <a:gd name="T22" fmla="*/ 2147483647 w 126"/>
                <a:gd name="T23" fmla="*/ 2147483647 h 111"/>
                <a:gd name="T24" fmla="*/ 2147483647 w 126"/>
                <a:gd name="T25" fmla="*/ 2147483647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47483647 h 111"/>
                <a:gd name="T48" fmla="*/ 2147483647 w 126"/>
                <a:gd name="T49" fmla="*/ 2147483647 h 111"/>
                <a:gd name="T50" fmla="*/ 2147483647 w 126"/>
                <a:gd name="T51" fmla="*/ 2147483647 h 111"/>
                <a:gd name="T52" fmla="*/ 2147483647 w 126"/>
                <a:gd name="T53" fmla="*/ 2147483647 h 111"/>
                <a:gd name="T54" fmla="*/ 2147483647 w 126"/>
                <a:gd name="T55" fmla="*/ 2147483647 h 111"/>
                <a:gd name="T56" fmla="*/ 2147483647 w 126"/>
                <a:gd name="T57" fmla="*/ 2147483647 h 111"/>
                <a:gd name="T58" fmla="*/ 2147483647 w 126"/>
                <a:gd name="T59" fmla="*/ 2147483647 h 111"/>
                <a:gd name="T60" fmla="*/ 0 w 126"/>
                <a:gd name="T61" fmla="*/ 1458688215 h 111"/>
                <a:gd name="T62" fmla="*/ 2147483647 w 126"/>
                <a:gd name="T63" fmla="*/ 0 h 111"/>
                <a:gd name="T64" fmla="*/ 2147483647 w 126"/>
                <a:gd name="T65" fmla="*/ 2147483647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8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2179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194510 w 405"/>
                <a:gd name="T1" fmla="*/ 7 h 1058"/>
                <a:gd name="T2" fmla="*/ 173193 w 405"/>
                <a:gd name="T3" fmla="*/ 7 h 1058"/>
                <a:gd name="T4" fmla="*/ 158274 w 405"/>
                <a:gd name="T5" fmla="*/ 4 h 1058"/>
                <a:gd name="T6" fmla="*/ 140299 w 405"/>
                <a:gd name="T7" fmla="*/ 0 h 1058"/>
                <a:gd name="T8" fmla="*/ 123271 w 405"/>
                <a:gd name="T9" fmla="*/ 0 h 1058"/>
                <a:gd name="T10" fmla="*/ 108066 w 405"/>
                <a:gd name="T11" fmla="*/ 3 h 1058"/>
                <a:gd name="T12" fmla="*/ 89345 w 405"/>
                <a:gd name="T13" fmla="*/ 7 h 1058"/>
                <a:gd name="T14" fmla="*/ 75148 w 405"/>
                <a:gd name="T15" fmla="*/ 7 h 1058"/>
                <a:gd name="T16" fmla="*/ 69586 w 405"/>
                <a:gd name="T17" fmla="*/ 7 h 1058"/>
                <a:gd name="T18" fmla="*/ 53221 w 405"/>
                <a:gd name="T19" fmla="*/ 7 h 1058"/>
                <a:gd name="T20" fmla="*/ 39537 w 405"/>
                <a:gd name="T21" fmla="*/ 7 h 1058"/>
                <a:gd name="T22" fmla="*/ 26080 w 405"/>
                <a:gd name="T23" fmla="*/ 8 h 1058"/>
                <a:gd name="T24" fmla="*/ 14156 w 405"/>
                <a:gd name="T25" fmla="*/ 13 h 1058"/>
                <a:gd name="T26" fmla="*/ 20312 w 405"/>
                <a:gd name="T27" fmla="*/ 20 h 1058"/>
                <a:gd name="T28" fmla="*/ 2529 w 405"/>
                <a:gd name="T29" fmla="*/ 31 h 1058"/>
                <a:gd name="T30" fmla="*/ 14156 w 405"/>
                <a:gd name="T31" fmla="*/ 37 h 1058"/>
                <a:gd name="T32" fmla="*/ 25144 w 405"/>
                <a:gd name="T33" fmla="*/ 45 h 1058"/>
                <a:gd name="T34" fmla="*/ 27515 w 405"/>
                <a:gd name="T35" fmla="*/ 58 h 1058"/>
                <a:gd name="T36" fmla="*/ 50764 w 405"/>
                <a:gd name="T37" fmla="*/ 60 h 1058"/>
                <a:gd name="T38" fmla="*/ 59892 w 405"/>
                <a:gd name="T39" fmla="*/ 62 h 1058"/>
                <a:gd name="T40" fmla="*/ 67156 w 405"/>
                <a:gd name="T41" fmla="*/ 64 h 1058"/>
                <a:gd name="T42" fmla="*/ 72462 w 405"/>
                <a:gd name="T43" fmla="*/ 68 h 1058"/>
                <a:gd name="T44" fmla="*/ 89274 w 405"/>
                <a:gd name="T45" fmla="*/ 70 h 1058"/>
                <a:gd name="T46" fmla="*/ 100682 w 405"/>
                <a:gd name="T47" fmla="*/ 73 h 1058"/>
                <a:gd name="T48" fmla="*/ 107447 w 405"/>
                <a:gd name="T49" fmla="*/ 76 h 1058"/>
                <a:gd name="T50" fmla="*/ 123271 w 405"/>
                <a:gd name="T51" fmla="*/ 78 h 1058"/>
                <a:gd name="T52" fmla="*/ 137851 w 405"/>
                <a:gd name="T53" fmla="*/ 82 h 1058"/>
                <a:gd name="T54" fmla="*/ 154886 w 405"/>
                <a:gd name="T55" fmla="*/ 81 h 1058"/>
                <a:gd name="T56" fmla="*/ 182507 w 405"/>
                <a:gd name="T57" fmla="*/ 78 h 1058"/>
                <a:gd name="T58" fmla="*/ 204225 w 405"/>
                <a:gd name="T59" fmla="*/ 78 h 1058"/>
                <a:gd name="T60" fmla="*/ 222371 w 405"/>
                <a:gd name="T61" fmla="*/ 80 h 1058"/>
                <a:gd name="T62" fmla="*/ 247307 w 405"/>
                <a:gd name="T63" fmla="*/ 81 h 1058"/>
                <a:gd name="T64" fmla="*/ 272010 w 405"/>
                <a:gd name="T65" fmla="*/ 82 h 1058"/>
                <a:gd name="T66" fmla="*/ 282907 w 405"/>
                <a:gd name="T67" fmla="*/ 83 h 1058"/>
                <a:gd name="T68" fmla="*/ 294923 w 405"/>
                <a:gd name="T69" fmla="*/ 87 h 1058"/>
                <a:gd name="T70" fmla="*/ 303694 w 405"/>
                <a:gd name="T71" fmla="*/ 95 h 1058"/>
                <a:gd name="T72" fmla="*/ 300307 w 405"/>
                <a:gd name="T73" fmla="*/ 109 h 1058"/>
                <a:gd name="T74" fmla="*/ 303869 w 405"/>
                <a:gd name="T75" fmla="*/ 119 h 1058"/>
                <a:gd name="T76" fmla="*/ 290811 w 405"/>
                <a:gd name="T77" fmla="*/ 124 h 1058"/>
                <a:gd name="T78" fmla="*/ 279736 w 405"/>
                <a:gd name="T79" fmla="*/ 130 h 1058"/>
                <a:gd name="T80" fmla="*/ 264856 w 405"/>
                <a:gd name="T81" fmla="*/ 132 h 1058"/>
                <a:gd name="T82" fmla="*/ 254950 w 405"/>
                <a:gd name="T83" fmla="*/ 138 h 1058"/>
                <a:gd name="T84" fmla="*/ 247307 w 405"/>
                <a:gd name="T85" fmla="*/ 153 h 1058"/>
                <a:gd name="T86" fmla="*/ 236531 w 405"/>
                <a:gd name="T87" fmla="*/ 172 h 1058"/>
                <a:gd name="T88" fmla="*/ 289809 w 405"/>
                <a:gd name="T89" fmla="*/ 153 h 1058"/>
                <a:gd name="T90" fmla="*/ 337199 w 405"/>
                <a:gd name="T91" fmla="*/ 117 h 1058"/>
                <a:gd name="T92" fmla="*/ 337199 w 405"/>
                <a:gd name="T93" fmla="*/ 78 h 1058"/>
                <a:gd name="T94" fmla="*/ 294708 w 405"/>
                <a:gd name="T95" fmla="*/ 42 h 1058"/>
                <a:gd name="T96" fmla="*/ 238753 w 405"/>
                <a:gd name="T97" fmla="*/ 1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71028" name="Line 20"/>
          <p:cNvSpPr>
            <a:spLocks noChangeShapeType="1"/>
          </p:cNvSpPr>
          <p:nvPr/>
        </p:nvSpPr>
        <p:spPr bwMode="auto">
          <a:xfrm>
            <a:off x="5953125" y="3500438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H="1">
            <a:off x="2855914" y="3573463"/>
            <a:ext cx="720725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71EAB23-A17E-40CF-8ABD-E29F5E8B3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227721"/>
      </p:ext>
    </p:extLst>
  </p:cSld>
  <p:clrMapOvr>
    <a:masterClrMapping/>
  </p:clrMapOvr>
  <p:transition spd="med" advTm="8413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1014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71014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1014" grpId="0" animBg="1"/>
      <p:bldP spid="171014" grpId="1" animBg="1"/>
      <p:bldP spid="171028" grpId="0" animBg="1"/>
      <p:bldP spid="1710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Oval 2"/>
          <p:cNvSpPr>
            <a:spLocks noChangeArrowheads="1"/>
          </p:cNvSpPr>
          <p:nvPr/>
        </p:nvSpPr>
        <p:spPr bwMode="auto">
          <a:xfrm rot="-2065">
            <a:off x="3497263" y="2306638"/>
            <a:ext cx="2519362" cy="2449512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738490" y="260648"/>
            <a:ext cx="88809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潮汐の遅れと地球</a:t>
            </a:r>
            <a:r>
              <a:rPr lang="ja-JP" altLang="en-US" sz="3600" dirty="0" err="1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ー</a:t>
            </a: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月系の進化</a:t>
            </a:r>
            <a:endParaRPr lang="en-US" altLang="ja-JP" sz="36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Delay of ocean tide and evolution of the Earth-Moon system</a:t>
            </a:r>
            <a:endParaRPr lang="ja-JP" altLang="en-US" sz="28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56588" y="2997200"/>
            <a:ext cx="671512" cy="920750"/>
            <a:chOff x="4604" y="1888"/>
            <a:chExt cx="423" cy="580"/>
          </a:xfrm>
        </p:grpSpPr>
        <p:sp>
          <p:nvSpPr>
            <p:cNvPr id="93205" name="Arc 5"/>
            <p:cNvSpPr>
              <a:spLocks/>
            </p:cNvSpPr>
            <p:nvPr/>
          </p:nvSpPr>
          <p:spPr bwMode="auto">
            <a:xfrm rot="-1380000">
              <a:off x="4604" y="1941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0918" name="Arc 6"/>
            <p:cNvSpPr>
              <a:spLocks/>
            </p:cNvSpPr>
            <p:nvPr/>
          </p:nvSpPr>
          <p:spPr bwMode="auto">
            <a:xfrm rot="-1380000">
              <a:off x="4675" y="1888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2039" name="Oval 7"/>
          <p:cNvSpPr>
            <a:spLocks noChangeArrowheads="1"/>
          </p:cNvSpPr>
          <p:nvPr/>
        </p:nvSpPr>
        <p:spPr bwMode="auto">
          <a:xfrm rot="-782621">
            <a:off x="3359151" y="2276476"/>
            <a:ext cx="280511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92539" y="2420939"/>
            <a:ext cx="2232025" cy="2016125"/>
            <a:chOff x="1380" y="1453"/>
            <a:chExt cx="1492" cy="1408"/>
          </a:xfrm>
        </p:grpSpPr>
        <p:sp>
          <p:nvSpPr>
            <p:cNvPr id="93193" name="Freeform 9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5" name="Freeform 11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1494 w 114"/>
                <a:gd name="T1" fmla="*/ 0 h 94"/>
                <a:gd name="T2" fmla="*/ 4124 w 114"/>
                <a:gd name="T3" fmla="*/ 6 h 94"/>
                <a:gd name="T4" fmla="*/ 4895 w 114"/>
                <a:gd name="T5" fmla="*/ 6 h 94"/>
                <a:gd name="T6" fmla="*/ 4541 w 114"/>
                <a:gd name="T7" fmla="*/ 12 h 94"/>
                <a:gd name="T8" fmla="*/ 4044 w 114"/>
                <a:gd name="T9" fmla="*/ 13 h 94"/>
                <a:gd name="T10" fmla="*/ 3589 w 114"/>
                <a:gd name="T11" fmla="*/ 7 h 94"/>
                <a:gd name="T12" fmla="*/ 2526 w 114"/>
                <a:gd name="T13" fmla="*/ 8 h 94"/>
                <a:gd name="T14" fmla="*/ 1717 w 114"/>
                <a:gd name="T15" fmla="*/ 6 h 94"/>
                <a:gd name="T16" fmla="*/ 2526 w 114"/>
                <a:gd name="T17" fmla="*/ 6 h 94"/>
                <a:gd name="T18" fmla="*/ 0 w 114"/>
                <a:gd name="T19" fmla="*/ 2 h 94"/>
                <a:gd name="T20" fmla="*/ 1494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6" name="Freeform 12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748058 w 76"/>
                <a:gd name="T1" fmla="*/ 0 h 41"/>
                <a:gd name="T2" fmla="*/ 448243 w 76"/>
                <a:gd name="T3" fmla="*/ 2147483647 h 41"/>
                <a:gd name="T4" fmla="*/ 161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161172 w 76"/>
                <a:gd name="T11" fmla="*/ 2147483647 h 41"/>
                <a:gd name="T12" fmla="*/ 304165 w 76"/>
                <a:gd name="T13" fmla="*/ 2147483647 h 41"/>
                <a:gd name="T14" fmla="*/ 507611 w 76"/>
                <a:gd name="T15" fmla="*/ 2147483647 h 41"/>
                <a:gd name="T16" fmla="*/ 694647 w 76"/>
                <a:gd name="T17" fmla="*/ 2147483647 h 41"/>
                <a:gd name="T18" fmla="*/ 912364 w 76"/>
                <a:gd name="T19" fmla="*/ 2147483647 h 41"/>
                <a:gd name="T20" fmla="*/ 1102401 w 76"/>
                <a:gd name="T21" fmla="*/ 2147483647 h 41"/>
                <a:gd name="T22" fmla="*/ 1263148 w 76"/>
                <a:gd name="T23" fmla="*/ 2147483647 h 41"/>
                <a:gd name="T24" fmla="*/ 1434587 w 76"/>
                <a:gd name="T25" fmla="*/ 2147483647 h 41"/>
                <a:gd name="T26" fmla="*/ 1650884 w 76"/>
                <a:gd name="T27" fmla="*/ 2147483647 h 41"/>
                <a:gd name="T28" fmla="*/ 1911998 w 76"/>
                <a:gd name="T29" fmla="*/ 2147483647 h 41"/>
                <a:gd name="T30" fmla="*/ 2114128 w 76"/>
                <a:gd name="T31" fmla="*/ 2147483647 h 41"/>
                <a:gd name="T32" fmla="*/ 2289778 w 76"/>
                <a:gd name="T33" fmla="*/ 2147483647 h 41"/>
                <a:gd name="T34" fmla="*/ 2432881 w 76"/>
                <a:gd name="T35" fmla="*/ 2147483647 h 41"/>
                <a:gd name="T36" fmla="*/ 2604735 w 76"/>
                <a:gd name="T37" fmla="*/ 2147483647 h 41"/>
                <a:gd name="T38" fmla="*/ 2677299 w 76"/>
                <a:gd name="T39" fmla="*/ 2147483647 h 41"/>
                <a:gd name="T40" fmla="*/ 2665261 w 76"/>
                <a:gd name="T41" fmla="*/ 2147483647 h 41"/>
                <a:gd name="T42" fmla="*/ 2665261 w 76"/>
                <a:gd name="T43" fmla="*/ 2147483647 h 41"/>
                <a:gd name="T44" fmla="*/ 2665261 w 76"/>
                <a:gd name="T45" fmla="*/ 2147483647 h 41"/>
                <a:gd name="T46" fmla="*/ 2665261 w 76"/>
                <a:gd name="T47" fmla="*/ 2147483647 h 41"/>
                <a:gd name="T48" fmla="*/ 2534209 w 76"/>
                <a:gd name="T49" fmla="*/ 2147483647 h 41"/>
                <a:gd name="T50" fmla="*/ 2394134 w 76"/>
                <a:gd name="T51" fmla="*/ 2147483647 h 41"/>
                <a:gd name="T52" fmla="*/ 2163539 w 76"/>
                <a:gd name="T53" fmla="*/ 2147483647 h 41"/>
                <a:gd name="T54" fmla="*/ 2019410 w 76"/>
                <a:gd name="T55" fmla="*/ 2147483647 h 41"/>
                <a:gd name="T56" fmla="*/ 1767499 w 76"/>
                <a:gd name="T57" fmla="*/ 2147483647 h 41"/>
                <a:gd name="T58" fmla="*/ 1468116 w 76"/>
                <a:gd name="T59" fmla="*/ 2147483647 h 41"/>
                <a:gd name="T60" fmla="*/ 1247466 w 76"/>
                <a:gd name="T61" fmla="*/ 2147483647 h 41"/>
                <a:gd name="T62" fmla="*/ 959239 w 76"/>
                <a:gd name="T63" fmla="*/ 2147483647 h 41"/>
                <a:gd name="T64" fmla="*/ 748058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7" name="Freeform 13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295676 w 172"/>
                <a:gd name="T1" fmla="*/ 0 h 62"/>
                <a:gd name="T2" fmla="*/ 40284 w 172"/>
                <a:gd name="T3" fmla="*/ 42736649 h 62"/>
                <a:gd name="T4" fmla="*/ 28991 w 172"/>
                <a:gd name="T5" fmla="*/ 51751260 h 62"/>
                <a:gd name="T6" fmla="*/ 1 w 172"/>
                <a:gd name="T7" fmla="*/ 81507371 h 62"/>
                <a:gd name="T8" fmla="*/ 0 w 172"/>
                <a:gd name="T9" fmla="*/ 109046556 h 62"/>
                <a:gd name="T10" fmla="*/ 15015 w 172"/>
                <a:gd name="T11" fmla="*/ 129677394 h 62"/>
                <a:gd name="T12" fmla="*/ 40284 w 172"/>
                <a:gd name="T13" fmla="*/ 131534603 h 62"/>
                <a:gd name="T14" fmla="*/ 68908 w 172"/>
                <a:gd name="T15" fmla="*/ 129677394 h 62"/>
                <a:gd name="T16" fmla="*/ 108079 w 172"/>
                <a:gd name="T17" fmla="*/ 125494966 h 62"/>
                <a:gd name="T18" fmla="*/ 150180 w 172"/>
                <a:gd name="T19" fmla="*/ 121648773 h 62"/>
                <a:gd name="T20" fmla="*/ 184875 w 172"/>
                <a:gd name="T21" fmla="*/ 116832532 h 62"/>
                <a:gd name="T22" fmla="*/ 228013 w 172"/>
                <a:gd name="T23" fmla="*/ 109046556 h 62"/>
                <a:gd name="T24" fmla="*/ 267330 w 172"/>
                <a:gd name="T25" fmla="*/ 109046556 h 62"/>
                <a:gd name="T26" fmla="*/ 295676 w 172"/>
                <a:gd name="T27" fmla="*/ 109046556 h 62"/>
                <a:gd name="T28" fmla="*/ 336198 w 172"/>
                <a:gd name="T29" fmla="*/ 116832532 h 62"/>
                <a:gd name="T30" fmla="*/ 402921 w 172"/>
                <a:gd name="T31" fmla="*/ 117444940 h 62"/>
                <a:gd name="T32" fmla="*/ 480742 w 172"/>
                <a:gd name="T33" fmla="*/ 125494966 h 62"/>
                <a:gd name="T34" fmla="*/ 556470 w 172"/>
                <a:gd name="T35" fmla="*/ 131534603 h 62"/>
                <a:gd name="T36" fmla="*/ 641541 w 172"/>
                <a:gd name="T37" fmla="*/ 141980528 h 62"/>
                <a:gd name="T38" fmla="*/ 717225 w 172"/>
                <a:gd name="T39" fmla="*/ 147565868 h 62"/>
                <a:gd name="T40" fmla="*/ 759486 w 172"/>
                <a:gd name="T41" fmla="*/ 154566719 h 62"/>
                <a:gd name="T42" fmla="*/ 811615 w 172"/>
                <a:gd name="T43" fmla="*/ 164475180 h 62"/>
                <a:gd name="T44" fmla="*/ 784010 w 172"/>
                <a:gd name="T45" fmla="*/ 177281887 h 62"/>
                <a:gd name="T46" fmla="*/ 784010 w 172"/>
                <a:gd name="T47" fmla="*/ 194506475 h 62"/>
                <a:gd name="T48" fmla="*/ 793276 w 172"/>
                <a:gd name="T49" fmla="*/ 199416112 h 62"/>
                <a:gd name="T50" fmla="*/ 834236 w 172"/>
                <a:gd name="T51" fmla="*/ 199416112 h 62"/>
                <a:gd name="T52" fmla="*/ 868668 w 172"/>
                <a:gd name="T53" fmla="*/ 196190104 h 62"/>
                <a:gd name="T54" fmla="*/ 921898 w 172"/>
                <a:gd name="T55" fmla="*/ 189952026 h 62"/>
                <a:gd name="T56" fmla="*/ 978412 w 172"/>
                <a:gd name="T57" fmla="*/ 181552052 h 62"/>
                <a:gd name="T58" fmla="*/ 1041865 w 172"/>
                <a:gd name="T59" fmla="*/ 174019758 h 62"/>
                <a:gd name="T60" fmla="*/ 1102285 w 172"/>
                <a:gd name="T61" fmla="*/ 168845347 h 62"/>
                <a:gd name="T62" fmla="*/ 1159200 w 172"/>
                <a:gd name="T63" fmla="*/ 154566719 h 62"/>
                <a:gd name="T64" fmla="*/ 1199669 w 172"/>
                <a:gd name="T65" fmla="*/ 147565868 h 62"/>
                <a:gd name="T66" fmla="*/ 1225186 w 172"/>
                <a:gd name="T67" fmla="*/ 144311097 h 62"/>
                <a:gd name="T68" fmla="*/ 1238692 w 172"/>
                <a:gd name="T69" fmla="*/ 131534603 h 62"/>
                <a:gd name="T70" fmla="*/ 1219825 w 172"/>
                <a:gd name="T71" fmla="*/ 117444940 h 62"/>
                <a:gd name="T72" fmla="*/ 1170791 w 172"/>
                <a:gd name="T73" fmla="*/ 109046556 h 62"/>
                <a:gd name="T74" fmla="*/ 1130696 w 172"/>
                <a:gd name="T75" fmla="*/ 116832532 h 62"/>
                <a:gd name="T76" fmla="*/ 1092294 w 172"/>
                <a:gd name="T77" fmla="*/ 116832532 h 62"/>
                <a:gd name="T78" fmla="*/ 1055332 w 172"/>
                <a:gd name="T79" fmla="*/ 109046556 h 62"/>
                <a:gd name="T80" fmla="*/ 1032838 w 172"/>
                <a:gd name="T81" fmla="*/ 104994230 h 62"/>
                <a:gd name="T82" fmla="*/ 996609 w 172"/>
                <a:gd name="T83" fmla="*/ 99900254 h 62"/>
                <a:gd name="T84" fmla="*/ 948622 w 172"/>
                <a:gd name="T85" fmla="*/ 96929767 h 62"/>
                <a:gd name="T86" fmla="*/ 912451 w 172"/>
                <a:gd name="T87" fmla="*/ 90147313 h 62"/>
                <a:gd name="T88" fmla="*/ 881724 w 172"/>
                <a:gd name="T89" fmla="*/ 82845289 h 62"/>
                <a:gd name="T90" fmla="*/ 834236 w 172"/>
                <a:gd name="T91" fmla="*/ 81507371 h 62"/>
                <a:gd name="T92" fmla="*/ 793276 w 172"/>
                <a:gd name="T93" fmla="*/ 77345735 h 62"/>
                <a:gd name="T94" fmla="*/ 757349 w 172"/>
                <a:gd name="T95" fmla="*/ 74444479 h 62"/>
                <a:gd name="T96" fmla="*/ 717225 w 172"/>
                <a:gd name="T97" fmla="*/ 69835403 h 62"/>
                <a:gd name="T98" fmla="*/ 663458 w 172"/>
                <a:gd name="T99" fmla="*/ 67422112 h 62"/>
                <a:gd name="T100" fmla="*/ 611741 w 172"/>
                <a:gd name="T101" fmla="*/ 57350174 h 62"/>
                <a:gd name="T102" fmla="*/ 570893 w 172"/>
                <a:gd name="T103" fmla="*/ 55644889 h 62"/>
                <a:gd name="T104" fmla="*/ 539601 w 172"/>
                <a:gd name="T105" fmla="*/ 47559356 h 62"/>
                <a:gd name="T106" fmla="*/ 504353 w 172"/>
                <a:gd name="T107" fmla="*/ 44402189 h 62"/>
                <a:gd name="T108" fmla="*/ 456661 w 172"/>
                <a:gd name="T109" fmla="*/ 31944288 h 62"/>
                <a:gd name="T110" fmla="*/ 402921 w 172"/>
                <a:gd name="T111" fmla="*/ 18338389 h 62"/>
                <a:gd name="T112" fmla="*/ 351544 w 172"/>
                <a:gd name="T113" fmla="*/ 5620735 h 62"/>
                <a:gd name="T114" fmla="*/ 295676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8" name="Freeform 14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199" name="Freeform 15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200" name="Freeform 16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147483647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2147483647 h 68"/>
                <a:gd name="T26" fmla="*/ 2147483647 w 53"/>
                <a:gd name="T27" fmla="*/ 2147483647 h 68"/>
                <a:gd name="T28" fmla="*/ 2147483647 w 53"/>
                <a:gd name="T29" fmla="*/ 2147483647 h 68"/>
                <a:gd name="T30" fmla="*/ 2147483647 w 53"/>
                <a:gd name="T31" fmla="*/ 2147483647 h 68"/>
                <a:gd name="T32" fmla="*/ 2147483647 w 53"/>
                <a:gd name="T33" fmla="*/ 2147483647 h 68"/>
                <a:gd name="T34" fmla="*/ 2147483647 w 53"/>
                <a:gd name="T35" fmla="*/ 2147483647 h 68"/>
                <a:gd name="T36" fmla="*/ 2147483647 w 53"/>
                <a:gd name="T37" fmla="*/ 2147483647 h 68"/>
                <a:gd name="T38" fmla="*/ 2147483647 w 53"/>
                <a:gd name="T39" fmla="*/ 2147483647 h 68"/>
                <a:gd name="T40" fmla="*/ 2147483647 w 53"/>
                <a:gd name="T41" fmla="*/ 2147483647 h 68"/>
                <a:gd name="T42" fmla="*/ 2147483647 w 53"/>
                <a:gd name="T43" fmla="*/ 2147483647 h 68"/>
                <a:gd name="T44" fmla="*/ 2147483647 w 53"/>
                <a:gd name="T45" fmla="*/ 2147483647 h 68"/>
                <a:gd name="T46" fmla="*/ 2147483647 w 53"/>
                <a:gd name="T47" fmla="*/ 2147483647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201" name="Freeform 17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540 w 343"/>
                <a:gd name="T1" fmla="*/ 32983 h 378"/>
                <a:gd name="T2" fmla="*/ 1441 w 343"/>
                <a:gd name="T3" fmla="*/ 34912 h 378"/>
                <a:gd name="T4" fmla="*/ 1312 w 343"/>
                <a:gd name="T5" fmla="*/ 34956 h 378"/>
                <a:gd name="T6" fmla="*/ 1187 w 343"/>
                <a:gd name="T7" fmla="*/ 34956 h 378"/>
                <a:gd name="T8" fmla="*/ 1121 w 343"/>
                <a:gd name="T9" fmla="*/ 34681 h 378"/>
                <a:gd name="T10" fmla="*/ 1046 w 343"/>
                <a:gd name="T11" fmla="*/ 34681 h 378"/>
                <a:gd name="T12" fmla="*/ 1017 w 343"/>
                <a:gd name="T13" fmla="*/ 35466 h 378"/>
                <a:gd name="T14" fmla="*/ 1075 w 343"/>
                <a:gd name="T15" fmla="*/ 36641 h 378"/>
                <a:gd name="T16" fmla="*/ 1178 w 343"/>
                <a:gd name="T17" fmla="*/ 37208 h 378"/>
                <a:gd name="T18" fmla="*/ 1260 w 343"/>
                <a:gd name="T19" fmla="*/ 36928 h 378"/>
                <a:gd name="T20" fmla="*/ 1365 w 343"/>
                <a:gd name="T21" fmla="*/ 36211 h 378"/>
                <a:gd name="T22" fmla="*/ 1397 w 343"/>
                <a:gd name="T23" fmla="*/ 42713 h 378"/>
                <a:gd name="T24" fmla="*/ 1375 w 343"/>
                <a:gd name="T25" fmla="*/ 46678 h 378"/>
                <a:gd name="T26" fmla="*/ 1260 w 343"/>
                <a:gd name="T27" fmla="*/ 50140 h 378"/>
                <a:gd name="T28" fmla="*/ 1187 w 343"/>
                <a:gd name="T29" fmla="*/ 48330 h 378"/>
                <a:gd name="T30" fmla="*/ 1125 w 343"/>
                <a:gd name="T31" fmla="*/ 47547 h 378"/>
                <a:gd name="T32" fmla="*/ 1063 w 343"/>
                <a:gd name="T33" fmla="*/ 48330 h 378"/>
                <a:gd name="T34" fmla="*/ 1002 w 343"/>
                <a:gd name="T35" fmla="*/ 48346 h 378"/>
                <a:gd name="T36" fmla="*/ 969 w 343"/>
                <a:gd name="T37" fmla="*/ 46044 h 378"/>
                <a:gd name="T38" fmla="*/ 934 w 343"/>
                <a:gd name="T39" fmla="*/ 43396 h 378"/>
                <a:gd name="T40" fmla="*/ 845 w 343"/>
                <a:gd name="T41" fmla="*/ 41892 h 378"/>
                <a:gd name="T42" fmla="*/ 887 w 343"/>
                <a:gd name="T43" fmla="*/ 40063 h 378"/>
                <a:gd name="T44" fmla="*/ 798 w 343"/>
                <a:gd name="T45" fmla="*/ 38039 h 378"/>
                <a:gd name="T46" fmla="*/ 745 w 343"/>
                <a:gd name="T47" fmla="*/ 35208 h 378"/>
                <a:gd name="T48" fmla="*/ 798 w 343"/>
                <a:gd name="T49" fmla="*/ 33876 h 378"/>
                <a:gd name="T50" fmla="*/ 889 w 343"/>
                <a:gd name="T51" fmla="*/ 33249 h 378"/>
                <a:gd name="T52" fmla="*/ 977 w 343"/>
                <a:gd name="T53" fmla="*/ 31678 h 378"/>
                <a:gd name="T54" fmla="*/ 977 w 343"/>
                <a:gd name="T55" fmla="*/ 30740 h 378"/>
                <a:gd name="T56" fmla="*/ 907 w 343"/>
                <a:gd name="T57" fmla="*/ 28080 h 378"/>
                <a:gd name="T58" fmla="*/ 811 w 343"/>
                <a:gd name="T59" fmla="*/ 27254 h 378"/>
                <a:gd name="T60" fmla="*/ 695 w 343"/>
                <a:gd name="T61" fmla="*/ 26674 h 378"/>
                <a:gd name="T62" fmla="*/ 587 w 343"/>
                <a:gd name="T63" fmla="*/ 25651 h 378"/>
                <a:gd name="T64" fmla="*/ 543 w 343"/>
                <a:gd name="T65" fmla="*/ 23277 h 378"/>
                <a:gd name="T66" fmla="*/ 610 w 343"/>
                <a:gd name="T67" fmla="*/ 23151 h 378"/>
                <a:gd name="T68" fmla="*/ 683 w 343"/>
                <a:gd name="T69" fmla="*/ 23277 h 378"/>
                <a:gd name="T70" fmla="*/ 745 w 343"/>
                <a:gd name="T71" fmla="*/ 22922 h 378"/>
                <a:gd name="T72" fmla="*/ 810 w 343"/>
                <a:gd name="T73" fmla="*/ 21404 h 378"/>
                <a:gd name="T74" fmla="*/ 818 w 343"/>
                <a:gd name="T75" fmla="*/ 17134 h 378"/>
                <a:gd name="T76" fmla="*/ 704 w 343"/>
                <a:gd name="T77" fmla="*/ 13213 h 378"/>
                <a:gd name="T78" fmla="*/ 610 w 343"/>
                <a:gd name="T79" fmla="*/ 12691 h 378"/>
                <a:gd name="T80" fmla="*/ 543 w 343"/>
                <a:gd name="T81" fmla="*/ 12932 h 378"/>
                <a:gd name="T82" fmla="*/ 491 w 343"/>
                <a:gd name="T83" fmla="*/ 9422 h 378"/>
                <a:gd name="T84" fmla="*/ 430 w 343"/>
                <a:gd name="T85" fmla="*/ 9417 h 378"/>
                <a:gd name="T86" fmla="*/ 333 w 343"/>
                <a:gd name="T87" fmla="*/ 8307 h 378"/>
                <a:gd name="T88" fmla="*/ 246 w 343"/>
                <a:gd name="T89" fmla="*/ 5938 h 378"/>
                <a:gd name="T90" fmla="*/ 169 w 343"/>
                <a:gd name="T91" fmla="*/ 5915 h 378"/>
                <a:gd name="T92" fmla="*/ 104 w 343"/>
                <a:gd name="T93" fmla="*/ 5676 h 378"/>
                <a:gd name="T94" fmla="*/ 8 w 343"/>
                <a:gd name="T95" fmla="*/ 4565 h 378"/>
                <a:gd name="T96" fmla="*/ 53 w 343"/>
                <a:gd name="T97" fmla="*/ 0 h 378"/>
                <a:gd name="T98" fmla="*/ 333 w 343"/>
                <a:gd name="T99" fmla="*/ 3812 h 378"/>
                <a:gd name="T100" fmla="*/ 670 w 343"/>
                <a:gd name="T101" fmla="*/ 9422 h 378"/>
                <a:gd name="T102" fmla="*/ 1002 w 343"/>
                <a:gd name="T103" fmla="*/ 16120 h 378"/>
                <a:gd name="T104" fmla="*/ 1297 w 343"/>
                <a:gd name="T105" fmla="*/ 23151 h 378"/>
                <a:gd name="T106" fmla="*/ 1529 w 343"/>
                <a:gd name="T107" fmla="*/ 29594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202" name="Freeform 18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2147483647 h 111"/>
                <a:gd name="T2" fmla="*/ 2147483647 w 126"/>
                <a:gd name="T3" fmla="*/ 2147483647 h 111"/>
                <a:gd name="T4" fmla="*/ 2147483647 w 126"/>
                <a:gd name="T5" fmla="*/ 2147483647 h 111"/>
                <a:gd name="T6" fmla="*/ 2147483647 w 126"/>
                <a:gd name="T7" fmla="*/ 2147483647 h 111"/>
                <a:gd name="T8" fmla="*/ 2147483647 w 126"/>
                <a:gd name="T9" fmla="*/ 2147483647 h 111"/>
                <a:gd name="T10" fmla="*/ 2147483647 w 126"/>
                <a:gd name="T11" fmla="*/ 2147483647 h 111"/>
                <a:gd name="T12" fmla="*/ 2147483647 w 126"/>
                <a:gd name="T13" fmla="*/ 2147483647 h 111"/>
                <a:gd name="T14" fmla="*/ 2147483647 w 126"/>
                <a:gd name="T15" fmla="*/ 2147483647 h 111"/>
                <a:gd name="T16" fmla="*/ 2147483647 w 126"/>
                <a:gd name="T17" fmla="*/ 2147483647 h 111"/>
                <a:gd name="T18" fmla="*/ 2147483647 w 126"/>
                <a:gd name="T19" fmla="*/ 2147483647 h 111"/>
                <a:gd name="T20" fmla="*/ 2147483647 w 126"/>
                <a:gd name="T21" fmla="*/ 2147483647 h 111"/>
                <a:gd name="T22" fmla="*/ 2147483647 w 126"/>
                <a:gd name="T23" fmla="*/ 2147483647 h 111"/>
                <a:gd name="T24" fmla="*/ 2147483647 w 126"/>
                <a:gd name="T25" fmla="*/ 2147483647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47483647 h 111"/>
                <a:gd name="T48" fmla="*/ 2147483647 w 126"/>
                <a:gd name="T49" fmla="*/ 2147483647 h 111"/>
                <a:gd name="T50" fmla="*/ 2147483647 w 126"/>
                <a:gd name="T51" fmla="*/ 2147483647 h 111"/>
                <a:gd name="T52" fmla="*/ 2147483647 w 126"/>
                <a:gd name="T53" fmla="*/ 2147483647 h 111"/>
                <a:gd name="T54" fmla="*/ 2147483647 w 126"/>
                <a:gd name="T55" fmla="*/ 2147483647 h 111"/>
                <a:gd name="T56" fmla="*/ 2147483647 w 126"/>
                <a:gd name="T57" fmla="*/ 2147483647 h 111"/>
                <a:gd name="T58" fmla="*/ 2147483647 w 126"/>
                <a:gd name="T59" fmla="*/ 2147483647 h 111"/>
                <a:gd name="T60" fmla="*/ 0 w 126"/>
                <a:gd name="T61" fmla="*/ 1458688215 h 111"/>
                <a:gd name="T62" fmla="*/ 2147483647 w 126"/>
                <a:gd name="T63" fmla="*/ 0 h 111"/>
                <a:gd name="T64" fmla="*/ 2147483647 w 126"/>
                <a:gd name="T65" fmla="*/ 2147483647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203" name="Freeform 19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3204" name="Freeform 20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194510 w 405"/>
                <a:gd name="T1" fmla="*/ 7 h 1058"/>
                <a:gd name="T2" fmla="*/ 173193 w 405"/>
                <a:gd name="T3" fmla="*/ 7 h 1058"/>
                <a:gd name="T4" fmla="*/ 158274 w 405"/>
                <a:gd name="T5" fmla="*/ 4 h 1058"/>
                <a:gd name="T6" fmla="*/ 140299 w 405"/>
                <a:gd name="T7" fmla="*/ 0 h 1058"/>
                <a:gd name="T8" fmla="*/ 123271 w 405"/>
                <a:gd name="T9" fmla="*/ 0 h 1058"/>
                <a:gd name="T10" fmla="*/ 108066 w 405"/>
                <a:gd name="T11" fmla="*/ 3 h 1058"/>
                <a:gd name="T12" fmla="*/ 89345 w 405"/>
                <a:gd name="T13" fmla="*/ 7 h 1058"/>
                <a:gd name="T14" fmla="*/ 75148 w 405"/>
                <a:gd name="T15" fmla="*/ 7 h 1058"/>
                <a:gd name="T16" fmla="*/ 69586 w 405"/>
                <a:gd name="T17" fmla="*/ 7 h 1058"/>
                <a:gd name="T18" fmla="*/ 53221 w 405"/>
                <a:gd name="T19" fmla="*/ 7 h 1058"/>
                <a:gd name="T20" fmla="*/ 39537 w 405"/>
                <a:gd name="T21" fmla="*/ 7 h 1058"/>
                <a:gd name="T22" fmla="*/ 26080 w 405"/>
                <a:gd name="T23" fmla="*/ 8 h 1058"/>
                <a:gd name="T24" fmla="*/ 14156 w 405"/>
                <a:gd name="T25" fmla="*/ 13 h 1058"/>
                <a:gd name="T26" fmla="*/ 20312 w 405"/>
                <a:gd name="T27" fmla="*/ 20 h 1058"/>
                <a:gd name="T28" fmla="*/ 2529 w 405"/>
                <a:gd name="T29" fmla="*/ 31 h 1058"/>
                <a:gd name="T30" fmla="*/ 14156 w 405"/>
                <a:gd name="T31" fmla="*/ 37 h 1058"/>
                <a:gd name="T32" fmla="*/ 25144 w 405"/>
                <a:gd name="T33" fmla="*/ 45 h 1058"/>
                <a:gd name="T34" fmla="*/ 27515 w 405"/>
                <a:gd name="T35" fmla="*/ 58 h 1058"/>
                <a:gd name="T36" fmla="*/ 50764 w 405"/>
                <a:gd name="T37" fmla="*/ 60 h 1058"/>
                <a:gd name="T38" fmla="*/ 59892 w 405"/>
                <a:gd name="T39" fmla="*/ 62 h 1058"/>
                <a:gd name="T40" fmla="*/ 67156 w 405"/>
                <a:gd name="T41" fmla="*/ 64 h 1058"/>
                <a:gd name="T42" fmla="*/ 72462 w 405"/>
                <a:gd name="T43" fmla="*/ 68 h 1058"/>
                <a:gd name="T44" fmla="*/ 89274 w 405"/>
                <a:gd name="T45" fmla="*/ 70 h 1058"/>
                <a:gd name="T46" fmla="*/ 100682 w 405"/>
                <a:gd name="T47" fmla="*/ 73 h 1058"/>
                <a:gd name="T48" fmla="*/ 107447 w 405"/>
                <a:gd name="T49" fmla="*/ 76 h 1058"/>
                <a:gd name="T50" fmla="*/ 123271 w 405"/>
                <a:gd name="T51" fmla="*/ 78 h 1058"/>
                <a:gd name="T52" fmla="*/ 137851 w 405"/>
                <a:gd name="T53" fmla="*/ 82 h 1058"/>
                <a:gd name="T54" fmla="*/ 154886 w 405"/>
                <a:gd name="T55" fmla="*/ 81 h 1058"/>
                <a:gd name="T56" fmla="*/ 182507 w 405"/>
                <a:gd name="T57" fmla="*/ 78 h 1058"/>
                <a:gd name="T58" fmla="*/ 204225 w 405"/>
                <a:gd name="T59" fmla="*/ 78 h 1058"/>
                <a:gd name="T60" fmla="*/ 222371 w 405"/>
                <a:gd name="T61" fmla="*/ 80 h 1058"/>
                <a:gd name="T62" fmla="*/ 247307 w 405"/>
                <a:gd name="T63" fmla="*/ 81 h 1058"/>
                <a:gd name="T64" fmla="*/ 272010 w 405"/>
                <a:gd name="T65" fmla="*/ 82 h 1058"/>
                <a:gd name="T66" fmla="*/ 282907 w 405"/>
                <a:gd name="T67" fmla="*/ 83 h 1058"/>
                <a:gd name="T68" fmla="*/ 294923 w 405"/>
                <a:gd name="T69" fmla="*/ 87 h 1058"/>
                <a:gd name="T70" fmla="*/ 303694 w 405"/>
                <a:gd name="T71" fmla="*/ 95 h 1058"/>
                <a:gd name="T72" fmla="*/ 300307 w 405"/>
                <a:gd name="T73" fmla="*/ 109 h 1058"/>
                <a:gd name="T74" fmla="*/ 303869 w 405"/>
                <a:gd name="T75" fmla="*/ 119 h 1058"/>
                <a:gd name="T76" fmla="*/ 290811 w 405"/>
                <a:gd name="T77" fmla="*/ 124 h 1058"/>
                <a:gd name="T78" fmla="*/ 279736 w 405"/>
                <a:gd name="T79" fmla="*/ 130 h 1058"/>
                <a:gd name="T80" fmla="*/ 264856 w 405"/>
                <a:gd name="T81" fmla="*/ 132 h 1058"/>
                <a:gd name="T82" fmla="*/ 254950 w 405"/>
                <a:gd name="T83" fmla="*/ 138 h 1058"/>
                <a:gd name="T84" fmla="*/ 247307 w 405"/>
                <a:gd name="T85" fmla="*/ 153 h 1058"/>
                <a:gd name="T86" fmla="*/ 236531 w 405"/>
                <a:gd name="T87" fmla="*/ 172 h 1058"/>
                <a:gd name="T88" fmla="*/ 289809 w 405"/>
                <a:gd name="T89" fmla="*/ 153 h 1058"/>
                <a:gd name="T90" fmla="*/ 337199 w 405"/>
                <a:gd name="T91" fmla="*/ 117 h 1058"/>
                <a:gd name="T92" fmla="*/ 337199 w 405"/>
                <a:gd name="T93" fmla="*/ 78 h 1058"/>
                <a:gd name="T94" fmla="*/ 294708 w 405"/>
                <a:gd name="T95" fmla="*/ 42 h 1058"/>
                <a:gd name="T96" fmla="*/ 238753 w 405"/>
                <a:gd name="T97" fmla="*/ 1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72053" name="Line 21"/>
          <p:cNvSpPr>
            <a:spLocks noChangeShapeType="1"/>
          </p:cNvSpPr>
          <p:nvPr/>
        </p:nvSpPr>
        <p:spPr bwMode="auto">
          <a:xfrm>
            <a:off x="5951538" y="2997200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H="1">
            <a:off x="2855913" y="3933825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1B7AA07-D868-4156-9CF3-496BDFCC19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144483"/>
      </p:ext>
    </p:extLst>
  </p:cSld>
  <p:clrMapOvr>
    <a:masterClrMapping/>
  </p:clrMapOvr>
  <p:transition spd="med" advTm="8631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203E-6 L 0.19166 -0.00417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2034" grpId="0" animBg="1"/>
      <p:bldP spid="172039" grpId="0" animBg="1"/>
      <p:bldP spid="172053" grpId="0" animBg="1"/>
      <p:bldP spid="1720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354399" y="111227"/>
            <a:ext cx="66479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自転を止めてみた潮汐（理想）</a:t>
            </a:r>
            <a:endParaRPr lang="en-US" altLang="ja-JP" sz="36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Movement w.r.t. the Earth (ideal)</a:t>
            </a:r>
          </a:p>
        </p:txBody>
      </p:sp>
      <p:grpSp>
        <p:nvGrpSpPr>
          <p:cNvPr id="146468" name="Group 36"/>
          <p:cNvGrpSpPr>
            <a:grpSpLocks/>
          </p:cNvGrpSpPr>
          <p:nvPr/>
        </p:nvGrpSpPr>
        <p:grpSpPr bwMode="auto">
          <a:xfrm>
            <a:off x="5644741" y="1196752"/>
            <a:ext cx="671513" cy="920750"/>
            <a:chOff x="4604" y="1888"/>
            <a:chExt cx="423" cy="580"/>
          </a:xfrm>
        </p:grpSpPr>
        <p:sp>
          <p:nvSpPr>
            <p:cNvPr id="146435" name="Arc 3"/>
            <p:cNvSpPr>
              <a:spLocks/>
            </p:cNvSpPr>
            <p:nvPr/>
          </p:nvSpPr>
          <p:spPr bwMode="auto">
            <a:xfrm rot="20220000">
              <a:off x="4604" y="1941"/>
              <a:ext cx="243" cy="5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243 w 21600"/>
                <a:gd name="T1" fmla="*/ 42525 h 42525"/>
                <a:gd name="T2" fmla="*/ 21511 w 21600"/>
                <a:gd name="T3" fmla="*/ 0 h 42525"/>
                <a:gd name="T4" fmla="*/ 21600 w 21600"/>
                <a:gd name="T5" fmla="*/ 21600 h 4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36" name="Arc 4"/>
            <p:cNvSpPr>
              <a:spLocks/>
            </p:cNvSpPr>
            <p:nvPr/>
          </p:nvSpPr>
          <p:spPr bwMode="auto">
            <a:xfrm rot="20220000">
              <a:off x="4675" y="1888"/>
              <a:ext cx="352" cy="527"/>
            </a:xfrm>
            <a:custGeom>
              <a:avLst/>
              <a:gdLst>
                <a:gd name="G0" fmla="+- 21600 0 0"/>
                <a:gd name="G1" fmla="+- 17955 0 0"/>
                <a:gd name="G2" fmla="+- 21600 0 0"/>
                <a:gd name="T0" fmla="*/ 6296 w 21600"/>
                <a:gd name="T1" fmla="*/ 33198 h 33198"/>
                <a:gd name="T2" fmla="*/ 9593 w 21600"/>
                <a:gd name="T3" fmla="*/ 0 h 33198"/>
                <a:gd name="T4" fmla="*/ 21600 w 21600"/>
                <a:gd name="T5" fmla="*/ 17955 h 3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356641" y="2708920"/>
            <a:ext cx="1242983" cy="2088232"/>
            <a:chOff x="3832640" y="2708920"/>
            <a:chExt cx="1242983" cy="2088232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4451005" y="2708920"/>
              <a:ext cx="15769" cy="208823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438" name="Oval 6"/>
            <p:cNvSpPr>
              <a:spLocks noChangeArrowheads="1"/>
            </p:cNvSpPr>
            <p:nvPr/>
          </p:nvSpPr>
          <p:spPr bwMode="auto">
            <a:xfrm rot="-2065">
              <a:off x="3832640" y="2997326"/>
              <a:ext cx="1242983" cy="1440109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6486" name="Group 54"/>
          <p:cNvGrpSpPr>
            <a:grpSpLocks/>
          </p:cNvGrpSpPr>
          <p:nvPr/>
        </p:nvGrpSpPr>
        <p:grpSpPr bwMode="auto">
          <a:xfrm>
            <a:off x="5482908" y="3306206"/>
            <a:ext cx="1045141" cy="820261"/>
            <a:chOff x="1380" y="1453"/>
            <a:chExt cx="1492" cy="1408"/>
          </a:xfrm>
        </p:grpSpPr>
        <p:sp>
          <p:nvSpPr>
            <p:cNvPr id="146439" name="Freeform 7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0" name="Freeform 8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1" name="Freeform 9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6980317" y="5805264"/>
            <a:ext cx="521168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海は、月について行くのが大変</a:t>
            </a:r>
            <a:endParaRPr lang="en-US" altLang="ja-JP" sz="28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Ocean have to chase the Moon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6075814-B562-4526-AE5B-93863523C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2039"/>
      </p:ext>
    </p:extLst>
  </p:cSld>
  <p:clrMapOvr>
    <a:masterClrMapping/>
  </p:clrMapOvr>
  <p:transition spd="med" advTm="2217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10456 3.33333E-6 0.1901 0.13981 0.1901 0.31296 C 0.1901 0.48518 0.10456 0.62546 1.25E-6 0.62546 C -0.10482 0.62546 -0.18945 0.48518 -0.18945 0.31296 C -0.18945 0.13981 -0.10482 3.33333E-6 1.25E-6 3.33333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2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263352" y="138230"/>
            <a:ext cx="66479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自転を止めてみた潮汐（現実）</a:t>
            </a:r>
            <a:endParaRPr lang="en-US" altLang="ja-JP" sz="36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Movement w.r.t. the Earth (real)</a:t>
            </a:r>
            <a:endParaRPr lang="en-US" altLang="ja-JP" sz="2800" dirty="0">
              <a:solidFill>
                <a:srgbClr val="99CCFF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grpSp>
        <p:nvGrpSpPr>
          <p:cNvPr id="146468" name="Group 36"/>
          <p:cNvGrpSpPr>
            <a:grpSpLocks/>
          </p:cNvGrpSpPr>
          <p:nvPr/>
        </p:nvGrpSpPr>
        <p:grpSpPr bwMode="auto">
          <a:xfrm>
            <a:off x="5644741" y="1196752"/>
            <a:ext cx="671513" cy="920750"/>
            <a:chOff x="4604" y="1888"/>
            <a:chExt cx="423" cy="580"/>
          </a:xfrm>
        </p:grpSpPr>
        <p:sp>
          <p:nvSpPr>
            <p:cNvPr id="146435" name="Arc 3"/>
            <p:cNvSpPr>
              <a:spLocks/>
            </p:cNvSpPr>
            <p:nvPr/>
          </p:nvSpPr>
          <p:spPr bwMode="auto">
            <a:xfrm rot="20220000">
              <a:off x="4604" y="1941"/>
              <a:ext cx="243" cy="5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243 w 21600"/>
                <a:gd name="T1" fmla="*/ 42525 h 42525"/>
                <a:gd name="T2" fmla="*/ 21511 w 21600"/>
                <a:gd name="T3" fmla="*/ 0 h 42525"/>
                <a:gd name="T4" fmla="*/ 21600 w 21600"/>
                <a:gd name="T5" fmla="*/ 21600 h 4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36" name="Arc 4"/>
            <p:cNvSpPr>
              <a:spLocks/>
            </p:cNvSpPr>
            <p:nvPr/>
          </p:nvSpPr>
          <p:spPr bwMode="auto">
            <a:xfrm rot="20220000">
              <a:off x="4675" y="1888"/>
              <a:ext cx="352" cy="527"/>
            </a:xfrm>
            <a:custGeom>
              <a:avLst/>
              <a:gdLst>
                <a:gd name="G0" fmla="+- 21600 0 0"/>
                <a:gd name="G1" fmla="+- 17955 0 0"/>
                <a:gd name="G2" fmla="+- 21600 0 0"/>
                <a:gd name="T0" fmla="*/ 6296 w 21600"/>
                <a:gd name="T1" fmla="*/ 33198 h 33198"/>
                <a:gd name="T2" fmla="*/ 9593 w 21600"/>
                <a:gd name="T3" fmla="*/ 0 h 33198"/>
                <a:gd name="T4" fmla="*/ 21600 w 21600"/>
                <a:gd name="T5" fmla="*/ 17955 h 3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356641" y="2708920"/>
            <a:ext cx="1242983" cy="2088232"/>
            <a:chOff x="3832640" y="2708920"/>
            <a:chExt cx="1242983" cy="2088232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4451005" y="2708920"/>
              <a:ext cx="15769" cy="208823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438" name="Oval 6"/>
            <p:cNvSpPr>
              <a:spLocks noChangeArrowheads="1"/>
            </p:cNvSpPr>
            <p:nvPr/>
          </p:nvSpPr>
          <p:spPr bwMode="auto">
            <a:xfrm rot="-2065">
              <a:off x="3832640" y="2997326"/>
              <a:ext cx="1242983" cy="1440109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6486" name="Group 54"/>
          <p:cNvGrpSpPr>
            <a:grpSpLocks/>
          </p:cNvGrpSpPr>
          <p:nvPr/>
        </p:nvGrpSpPr>
        <p:grpSpPr bwMode="auto">
          <a:xfrm>
            <a:off x="5482908" y="3306206"/>
            <a:ext cx="1045141" cy="820261"/>
            <a:chOff x="1380" y="1453"/>
            <a:chExt cx="1492" cy="1408"/>
          </a:xfrm>
        </p:grpSpPr>
        <p:sp>
          <p:nvSpPr>
            <p:cNvPr id="146439" name="Freeform 7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0" name="Freeform 8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1" name="Freeform 9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965811" y="5868165"/>
            <a:ext cx="52116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海が月に追いつけなくて遅れる</a:t>
            </a:r>
            <a:endParaRPr lang="en-US" altLang="ja-JP" sz="28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Ocean cannot catch up with the Moon (delayed)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021E594-4CEC-41C6-93C6-D4FB8CA4F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89620"/>
      </p:ext>
    </p:extLst>
  </p:cSld>
  <p:clrMapOvr>
    <a:masterClrMapping/>
  </p:clrMapOvr>
  <p:transition spd="med" advTm="2267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C 0.103 3.33333E-6 0.18724 0.13981 0.18724 0.31296 C 0.18724 0.48518 0.103 0.62546 -3.95833E-6 0.62546 C -0.10312 0.62546 -0.18645 0.48518 -0.18645 0.31296 C -0.18645 0.13981 -0.10312 3.33333E-6 -3.95833E-6 3.33333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12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899112" y="135642"/>
            <a:ext cx="61863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潮汐摩擦と地球</a:t>
            </a:r>
            <a:r>
              <a:rPr lang="ja-JP" altLang="en-US" sz="3600" dirty="0" err="1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ー</a:t>
            </a: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月系の進化</a:t>
            </a:r>
            <a:endParaRPr lang="en-US" altLang="ja-JP" sz="36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Tidal friction and the Earth-Moon system</a:t>
            </a:r>
            <a:endParaRPr lang="ja-JP" altLang="en-US" sz="2400" dirty="0">
              <a:solidFill>
                <a:srgbClr val="99CC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28026" y="1743075"/>
            <a:ext cx="671513" cy="920750"/>
            <a:chOff x="4604" y="1888"/>
            <a:chExt cx="423" cy="580"/>
          </a:xfrm>
        </p:grpSpPr>
        <p:sp>
          <p:nvSpPr>
            <p:cNvPr id="94253" name="Arc 4"/>
            <p:cNvSpPr>
              <a:spLocks/>
            </p:cNvSpPr>
            <p:nvPr/>
          </p:nvSpPr>
          <p:spPr bwMode="auto">
            <a:xfrm rot="-1380000">
              <a:off x="4604" y="1941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1966" name="Arc 5"/>
            <p:cNvSpPr>
              <a:spLocks/>
            </p:cNvSpPr>
            <p:nvPr/>
          </p:nvSpPr>
          <p:spPr bwMode="auto">
            <a:xfrm rot="-1380000">
              <a:off x="4675" y="1888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9142" name="Oval 6"/>
          <p:cNvSpPr>
            <a:spLocks noChangeArrowheads="1"/>
          </p:cNvSpPr>
          <p:nvPr/>
        </p:nvSpPr>
        <p:spPr bwMode="auto">
          <a:xfrm rot="-2065">
            <a:off x="2004516" y="1052513"/>
            <a:ext cx="2519362" cy="2449512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99792" y="1166814"/>
            <a:ext cx="2232025" cy="2016125"/>
            <a:chOff x="1380" y="1453"/>
            <a:chExt cx="1492" cy="1408"/>
          </a:xfrm>
        </p:grpSpPr>
        <p:sp>
          <p:nvSpPr>
            <p:cNvPr id="94241" name="Freeform 8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2" name="Freeform 9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3" name="Freeform 10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1494 w 114"/>
                <a:gd name="T1" fmla="*/ 0 h 94"/>
                <a:gd name="T2" fmla="*/ 4124 w 114"/>
                <a:gd name="T3" fmla="*/ 6 h 94"/>
                <a:gd name="T4" fmla="*/ 4895 w 114"/>
                <a:gd name="T5" fmla="*/ 6 h 94"/>
                <a:gd name="T6" fmla="*/ 4541 w 114"/>
                <a:gd name="T7" fmla="*/ 12 h 94"/>
                <a:gd name="T8" fmla="*/ 4044 w 114"/>
                <a:gd name="T9" fmla="*/ 13 h 94"/>
                <a:gd name="T10" fmla="*/ 3589 w 114"/>
                <a:gd name="T11" fmla="*/ 7 h 94"/>
                <a:gd name="T12" fmla="*/ 2526 w 114"/>
                <a:gd name="T13" fmla="*/ 8 h 94"/>
                <a:gd name="T14" fmla="*/ 1717 w 114"/>
                <a:gd name="T15" fmla="*/ 6 h 94"/>
                <a:gd name="T16" fmla="*/ 2526 w 114"/>
                <a:gd name="T17" fmla="*/ 6 h 94"/>
                <a:gd name="T18" fmla="*/ 0 w 114"/>
                <a:gd name="T19" fmla="*/ 2 h 94"/>
                <a:gd name="T20" fmla="*/ 1494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4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748058 w 76"/>
                <a:gd name="T1" fmla="*/ 0 h 41"/>
                <a:gd name="T2" fmla="*/ 448243 w 76"/>
                <a:gd name="T3" fmla="*/ 2147483647 h 41"/>
                <a:gd name="T4" fmla="*/ 161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161172 w 76"/>
                <a:gd name="T11" fmla="*/ 2147483647 h 41"/>
                <a:gd name="T12" fmla="*/ 304165 w 76"/>
                <a:gd name="T13" fmla="*/ 2147483647 h 41"/>
                <a:gd name="T14" fmla="*/ 507611 w 76"/>
                <a:gd name="T15" fmla="*/ 2147483647 h 41"/>
                <a:gd name="T16" fmla="*/ 694647 w 76"/>
                <a:gd name="T17" fmla="*/ 2147483647 h 41"/>
                <a:gd name="T18" fmla="*/ 912364 w 76"/>
                <a:gd name="T19" fmla="*/ 2147483647 h 41"/>
                <a:gd name="T20" fmla="*/ 1102401 w 76"/>
                <a:gd name="T21" fmla="*/ 2147483647 h 41"/>
                <a:gd name="T22" fmla="*/ 1263148 w 76"/>
                <a:gd name="T23" fmla="*/ 2147483647 h 41"/>
                <a:gd name="T24" fmla="*/ 1434587 w 76"/>
                <a:gd name="T25" fmla="*/ 2147483647 h 41"/>
                <a:gd name="T26" fmla="*/ 1650884 w 76"/>
                <a:gd name="T27" fmla="*/ 2147483647 h 41"/>
                <a:gd name="T28" fmla="*/ 1911998 w 76"/>
                <a:gd name="T29" fmla="*/ 2147483647 h 41"/>
                <a:gd name="T30" fmla="*/ 2114128 w 76"/>
                <a:gd name="T31" fmla="*/ 2147483647 h 41"/>
                <a:gd name="T32" fmla="*/ 2289778 w 76"/>
                <a:gd name="T33" fmla="*/ 2147483647 h 41"/>
                <a:gd name="T34" fmla="*/ 2432881 w 76"/>
                <a:gd name="T35" fmla="*/ 2147483647 h 41"/>
                <a:gd name="T36" fmla="*/ 2604735 w 76"/>
                <a:gd name="T37" fmla="*/ 2147483647 h 41"/>
                <a:gd name="T38" fmla="*/ 2677299 w 76"/>
                <a:gd name="T39" fmla="*/ 2147483647 h 41"/>
                <a:gd name="T40" fmla="*/ 2665261 w 76"/>
                <a:gd name="T41" fmla="*/ 2147483647 h 41"/>
                <a:gd name="T42" fmla="*/ 2665261 w 76"/>
                <a:gd name="T43" fmla="*/ 2147483647 h 41"/>
                <a:gd name="T44" fmla="*/ 2665261 w 76"/>
                <a:gd name="T45" fmla="*/ 2147483647 h 41"/>
                <a:gd name="T46" fmla="*/ 2665261 w 76"/>
                <a:gd name="T47" fmla="*/ 2147483647 h 41"/>
                <a:gd name="T48" fmla="*/ 2534209 w 76"/>
                <a:gd name="T49" fmla="*/ 2147483647 h 41"/>
                <a:gd name="T50" fmla="*/ 2394134 w 76"/>
                <a:gd name="T51" fmla="*/ 2147483647 h 41"/>
                <a:gd name="T52" fmla="*/ 2163539 w 76"/>
                <a:gd name="T53" fmla="*/ 2147483647 h 41"/>
                <a:gd name="T54" fmla="*/ 2019410 w 76"/>
                <a:gd name="T55" fmla="*/ 2147483647 h 41"/>
                <a:gd name="T56" fmla="*/ 1767499 w 76"/>
                <a:gd name="T57" fmla="*/ 2147483647 h 41"/>
                <a:gd name="T58" fmla="*/ 1468116 w 76"/>
                <a:gd name="T59" fmla="*/ 2147483647 h 41"/>
                <a:gd name="T60" fmla="*/ 1247466 w 76"/>
                <a:gd name="T61" fmla="*/ 2147483647 h 41"/>
                <a:gd name="T62" fmla="*/ 959239 w 76"/>
                <a:gd name="T63" fmla="*/ 2147483647 h 41"/>
                <a:gd name="T64" fmla="*/ 748058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5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295676 w 172"/>
                <a:gd name="T1" fmla="*/ 0 h 62"/>
                <a:gd name="T2" fmla="*/ 40284 w 172"/>
                <a:gd name="T3" fmla="*/ 42736649 h 62"/>
                <a:gd name="T4" fmla="*/ 28991 w 172"/>
                <a:gd name="T5" fmla="*/ 51751260 h 62"/>
                <a:gd name="T6" fmla="*/ 1 w 172"/>
                <a:gd name="T7" fmla="*/ 81507371 h 62"/>
                <a:gd name="T8" fmla="*/ 0 w 172"/>
                <a:gd name="T9" fmla="*/ 109046556 h 62"/>
                <a:gd name="T10" fmla="*/ 15015 w 172"/>
                <a:gd name="T11" fmla="*/ 129677394 h 62"/>
                <a:gd name="T12" fmla="*/ 40284 w 172"/>
                <a:gd name="T13" fmla="*/ 131534603 h 62"/>
                <a:gd name="T14" fmla="*/ 68908 w 172"/>
                <a:gd name="T15" fmla="*/ 129677394 h 62"/>
                <a:gd name="T16" fmla="*/ 108079 w 172"/>
                <a:gd name="T17" fmla="*/ 125494966 h 62"/>
                <a:gd name="T18" fmla="*/ 150180 w 172"/>
                <a:gd name="T19" fmla="*/ 121648773 h 62"/>
                <a:gd name="T20" fmla="*/ 184875 w 172"/>
                <a:gd name="T21" fmla="*/ 116832532 h 62"/>
                <a:gd name="T22" fmla="*/ 228013 w 172"/>
                <a:gd name="T23" fmla="*/ 109046556 h 62"/>
                <a:gd name="T24" fmla="*/ 267330 w 172"/>
                <a:gd name="T25" fmla="*/ 109046556 h 62"/>
                <a:gd name="T26" fmla="*/ 295676 w 172"/>
                <a:gd name="T27" fmla="*/ 109046556 h 62"/>
                <a:gd name="T28" fmla="*/ 336198 w 172"/>
                <a:gd name="T29" fmla="*/ 116832532 h 62"/>
                <a:gd name="T30" fmla="*/ 402921 w 172"/>
                <a:gd name="T31" fmla="*/ 117444940 h 62"/>
                <a:gd name="T32" fmla="*/ 480742 w 172"/>
                <a:gd name="T33" fmla="*/ 125494966 h 62"/>
                <a:gd name="T34" fmla="*/ 556470 w 172"/>
                <a:gd name="T35" fmla="*/ 131534603 h 62"/>
                <a:gd name="T36" fmla="*/ 641541 w 172"/>
                <a:gd name="T37" fmla="*/ 141980528 h 62"/>
                <a:gd name="T38" fmla="*/ 717225 w 172"/>
                <a:gd name="T39" fmla="*/ 147565868 h 62"/>
                <a:gd name="T40" fmla="*/ 759486 w 172"/>
                <a:gd name="T41" fmla="*/ 154566719 h 62"/>
                <a:gd name="T42" fmla="*/ 811615 w 172"/>
                <a:gd name="T43" fmla="*/ 164475180 h 62"/>
                <a:gd name="T44" fmla="*/ 784010 w 172"/>
                <a:gd name="T45" fmla="*/ 177281887 h 62"/>
                <a:gd name="T46" fmla="*/ 784010 w 172"/>
                <a:gd name="T47" fmla="*/ 194506475 h 62"/>
                <a:gd name="T48" fmla="*/ 793276 w 172"/>
                <a:gd name="T49" fmla="*/ 199416112 h 62"/>
                <a:gd name="T50" fmla="*/ 834236 w 172"/>
                <a:gd name="T51" fmla="*/ 199416112 h 62"/>
                <a:gd name="T52" fmla="*/ 868668 w 172"/>
                <a:gd name="T53" fmla="*/ 196190104 h 62"/>
                <a:gd name="T54" fmla="*/ 921898 w 172"/>
                <a:gd name="T55" fmla="*/ 189952026 h 62"/>
                <a:gd name="T56" fmla="*/ 978412 w 172"/>
                <a:gd name="T57" fmla="*/ 181552052 h 62"/>
                <a:gd name="T58" fmla="*/ 1041865 w 172"/>
                <a:gd name="T59" fmla="*/ 174019758 h 62"/>
                <a:gd name="T60" fmla="*/ 1102285 w 172"/>
                <a:gd name="T61" fmla="*/ 168845347 h 62"/>
                <a:gd name="T62" fmla="*/ 1159200 w 172"/>
                <a:gd name="T63" fmla="*/ 154566719 h 62"/>
                <a:gd name="T64" fmla="*/ 1199669 w 172"/>
                <a:gd name="T65" fmla="*/ 147565868 h 62"/>
                <a:gd name="T66" fmla="*/ 1225186 w 172"/>
                <a:gd name="T67" fmla="*/ 144311097 h 62"/>
                <a:gd name="T68" fmla="*/ 1238692 w 172"/>
                <a:gd name="T69" fmla="*/ 131534603 h 62"/>
                <a:gd name="T70" fmla="*/ 1219825 w 172"/>
                <a:gd name="T71" fmla="*/ 117444940 h 62"/>
                <a:gd name="T72" fmla="*/ 1170791 w 172"/>
                <a:gd name="T73" fmla="*/ 109046556 h 62"/>
                <a:gd name="T74" fmla="*/ 1130696 w 172"/>
                <a:gd name="T75" fmla="*/ 116832532 h 62"/>
                <a:gd name="T76" fmla="*/ 1092294 w 172"/>
                <a:gd name="T77" fmla="*/ 116832532 h 62"/>
                <a:gd name="T78" fmla="*/ 1055332 w 172"/>
                <a:gd name="T79" fmla="*/ 109046556 h 62"/>
                <a:gd name="T80" fmla="*/ 1032838 w 172"/>
                <a:gd name="T81" fmla="*/ 104994230 h 62"/>
                <a:gd name="T82" fmla="*/ 996609 w 172"/>
                <a:gd name="T83" fmla="*/ 99900254 h 62"/>
                <a:gd name="T84" fmla="*/ 948622 w 172"/>
                <a:gd name="T85" fmla="*/ 96929767 h 62"/>
                <a:gd name="T86" fmla="*/ 912451 w 172"/>
                <a:gd name="T87" fmla="*/ 90147313 h 62"/>
                <a:gd name="T88" fmla="*/ 881724 w 172"/>
                <a:gd name="T89" fmla="*/ 82845289 h 62"/>
                <a:gd name="T90" fmla="*/ 834236 w 172"/>
                <a:gd name="T91" fmla="*/ 81507371 h 62"/>
                <a:gd name="T92" fmla="*/ 793276 w 172"/>
                <a:gd name="T93" fmla="*/ 77345735 h 62"/>
                <a:gd name="T94" fmla="*/ 757349 w 172"/>
                <a:gd name="T95" fmla="*/ 74444479 h 62"/>
                <a:gd name="T96" fmla="*/ 717225 w 172"/>
                <a:gd name="T97" fmla="*/ 69835403 h 62"/>
                <a:gd name="T98" fmla="*/ 663458 w 172"/>
                <a:gd name="T99" fmla="*/ 67422112 h 62"/>
                <a:gd name="T100" fmla="*/ 611741 w 172"/>
                <a:gd name="T101" fmla="*/ 57350174 h 62"/>
                <a:gd name="T102" fmla="*/ 570893 w 172"/>
                <a:gd name="T103" fmla="*/ 55644889 h 62"/>
                <a:gd name="T104" fmla="*/ 539601 w 172"/>
                <a:gd name="T105" fmla="*/ 47559356 h 62"/>
                <a:gd name="T106" fmla="*/ 504353 w 172"/>
                <a:gd name="T107" fmla="*/ 44402189 h 62"/>
                <a:gd name="T108" fmla="*/ 456661 w 172"/>
                <a:gd name="T109" fmla="*/ 31944288 h 62"/>
                <a:gd name="T110" fmla="*/ 402921 w 172"/>
                <a:gd name="T111" fmla="*/ 18338389 h 62"/>
                <a:gd name="T112" fmla="*/ 351544 w 172"/>
                <a:gd name="T113" fmla="*/ 5620735 h 62"/>
                <a:gd name="T114" fmla="*/ 295676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6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7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8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147483647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2147483647 h 68"/>
                <a:gd name="T26" fmla="*/ 2147483647 w 53"/>
                <a:gd name="T27" fmla="*/ 2147483647 h 68"/>
                <a:gd name="T28" fmla="*/ 2147483647 w 53"/>
                <a:gd name="T29" fmla="*/ 2147483647 h 68"/>
                <a:gd name="T30" fmla="*/ 2147483647 w 53"/>
                <a:gd name="T31" fmla="*/ 2147483647 h 68"/>
                <a:gd name="T32" fmla="*/ 2147483647 w 53"/>
                <a:gd name="T33" fmla="*/ 2147483647 h 68"/>
                <a:gd name="T34" fmla="*/ 2147483647 w 53"/>
                <a:gd name="T35" fmla="*/ 2147483647 h 68"/>
                <a:gd name="T36" fmla="*/ 2147483647 w 53"/>
                <a:gd name="T37" fmla="*/ 2147483647 h 68"/>
                <a:gd name="T38" fmla="*/ 2147483647 w 53"/>
                <a:gd name="T39" fmla="*/ 2147483647 h 68"/>
                <a:gd name="T40" fmla="*/ 2147483647 w 53"/>
                <a:gd name="T41" fmla="*/ 2147483647 h 68"/>
                <a:gd name="T42" fmla="*/ 2147483647 w 53"/>
                <a:gd name="T43" fmla="*/ 2147483647 h 68"/>
                <a:gd name="T44" fmla="*/ 2147483647 w 53"/>
                <a:gd name="T45" fmla="*/ 2147483647 h 68"/>
                <a:gd name="T46" fmla="*/ 2147483647 w 53"/>
                <a:gd name="T47" fmla="*/ 2147483647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49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540 w 343"/>
                <a:gd name="T1" fmla="*/ 32983 h 378"/>
                <a:gd name="T2" fmla="*/ 1441 w 343"/>
                <a:gd name="T3" fmla="*/ 34912 h 378"/>
                <a:gd name="T4" fmla="*/ 1312 w 343"/>
                <a:gd name="T5" fmla="*/ 34956 h 378"/>
                <a:gd name="T6" fmla="*/ 1187 w 343"/>
                <a:gd name="T7" fmla="*/ 34956 h 378"/>
                <a:gd name="T8" fmla="*/ 1121 w 343"/>
                <a:gd name="T9" fmla="*/ 34681 h 378"/>
                <a:gd name="T10" fmla="*/ 1046 w 343"/>
                <a:gd name="T11" fmla="*/ 34681 h 378"/>
                <a:gd name="T12" fmla="*/ 1017 w 343"/>
                <a:gd name="T13" fmla="*/ 35466 h 378"/>
                <a:gd name="T14" fmla="*/ 1075 w 343"/>
                <a:gd name="T15" fmla="*/ 36641 h 378"/>
                <a:gd name="T16" fmla="*/ 1178 w 343"/>
                <a:gd name="T17" fmla="*/ 37208 h 378"/>
                <a:gd name="T18" fmla="*/ 1260 w 343"/>
                <a:gd name="T19" fmla="*/ 36928 h 378"/>
                <a:gd name="T20" fmla="*/ 1365 w 343"/>
                <a:gd name="T21" fmla="*/ 36211 h 378"/>
                <a:gd name="T22" fmla="*/ 1397 w 343"/>
                <a:gd name="T23" fmla="*/ 42713 h 378"/>
                <a:gd name="T24" fmla="*/ 1375 w 343"/>
                <a:gd name="T25" fmla="*/ 46678 h 378"/>
                <a:gd name="T26" fmla="*/ 1260 w 343"/>
                <a:gd name="T27" fmla="*/ 50140 h 378"/>
                <a:gd name="T28" fmla="*/ 1187 w 343"/>
                <a:gd name="T29" fmla="*/ 48330 h 378"/>
                <a:gd name="T30" fmla="*/ 1125 w 343"/>
                <a:gd name="T31" fmla="*/ 47547 h 378"/>
                <a:gd name="T32" fmla="*/ 1063 w 343"/>
                <a:gd name="T33" fmla="*/ 48330 h 378"/>
                <a:gd name="T34" fmla="*/ 1002 w 343"/>
                <a:gd name="T35" fmla="*/ 48346 h 378"/>
                <a:gd name="T36" fmla="*/ 969 w 343"/>
                <a:gd name="T37" fmla="*/ 46044 h 378"/>
                <a:gd name="T38" fmla="*/ 934 w 343"/>
                <a:gd name="T39" fmla="*/ 43396 h 378"/>
                <a:gd name="T40" fmla="*/ 845 w 343"/>
                <a:gd name="T41" fmla="*/ 41892 h 378"/>
                <a:gd name="T42" fmla="*/ 887 w 343"/>
                <a:gd name="T43" fmla="*/ 40063 h 378"/>
                <a:gd name="T44" fmla="*/ 798 w 343"/>
                <a:gd name="T45" fmla="*/ 38039 h 378"/>
                <a:gd name="T46" fmla="*/ 745 w 343"/>
                <a:gd name="T47" fmla="*/ 35208 h 378"/>
                <a:gd name="T48" fmla="*/ 798 w 343"/>
                <a:gd name="T49" fmla="*/ 33876 h 378"/>
                <a:gd name="T50" fmla="*/ 889 w 343"/>
                <a:gd name="T51" fmla="*/ 33249 h 378"/>
                <a:gd name="T52" fmla="*/ 977 w 343"/>
                <a:gd name="T53" fmla="*/ 31678 h 378"/>
                <a:gd name="T54" fmla="*/ 977 w 343"/>
                <a:gd name="T55" fmla="*/ 30740 h 378"/>
                <a:gd name="T56" fmla="*/ 907 w 343"/>
                <a:gd name="T57" fmla="*/ 28080 h 378"/>
                <a:gd name="T58" fmla="*/ 811 w 343"/>
                <a:gd name="T59" fmla="*/ 27254 h 378"/>
                <a:gd name="T60" fmla="*/ 695 w 343"/>
                <a:gd name="T61" fmla="*/ 26674 h 378"/>
                <a:gd name="T62" fmla="*/ 587 w 343"/>
                <a:gd name="T63" fmla="*/ 25651 h 378"/>
                <a:gd name="T64" fmla="*/ 543 w 343"/>
                <a:gd name="T65" fmla="*/ 23277 h 378"/>
                <a:gd name="T66" fmla="*/ 610 w 343"/>
                <a:gd name="T67" fmla="*/ 23151 h 378"/>
                <a:gd name="T68" fmla="*/ 683 w 343"/>
                <a:gd name="T69" fmla="*/ 23277 h 378"/>
                <a:gd name="T70" fmla="*/ 745 w 343"/>
                <a:gd name="T71" fmla="*/ 22922 h 378"/>
                <a:gd name="T72" fmla="*/ 810 w 343"/>
                <a:gd name="T73" fmla="*/ 21404 h 378"/>
                <a:gd name="T74" fmla="*/ 818 w 343"/>
                <a:gd name="T75" fmla="*/ 17134 h 378"/>
                <a:gd name="T76" fmla="*/ 704 w 343"/>
                <a:gd name="T77" fmla="*/ 13213 h 378"/>
                <a:gd name="T78" fmla="*/ 610 w 343"/>
                <a:gd name="T79" fmla="*/ 12691 h 378"/>
                <a:gd name="T80" fmla="*/ 543 w 343"/>
                <a:gd name="T81" fmla="*/ 12932 h 378"/>
                <a:gd name="T82" fmla="*/ 491 w 343"/>
                <a:gd name="T83" fmla="*/ 9422 h 378"/>
                <a:gd name="T84" fmla="*/ 430 w 343"/>
                <a:gd name="T85" fmla="*/ 9417 h 378"/>
                <a:gd name="T86" fmla="*/ 333 w 343"/>
                <a:gd name="T87" fmla="*/ 8307 h 378"/>
                <a:gd name="T88" fmla="*/ 246 w 343"/>
                <a:gd name="T89" fmla="*/ 5938 h 378"/>
                <a:gd name="T90" fmla="*/ 169 w 343"/>
                <a:gd name="T91" fmla="*/ 5915 h 378"/>
                <a:gd name="T92" fmla="*/ 104 w 343"/>
                <a:gd name="T93" fmla="*/ 5676 h 378"/>
                <a:gd name="T94" fmla="*/ 8 w 343"/>
                <a:gd name="T95" fmla="*/ 4565 h 378"/>
                <a:gd name="T96" fmla="*/ 53 w 343"/>
                <a:gd name="T97" fmla="*/ 0 h 378"/>
                <a:gd name="T98" fmla="*/ 333 w 343"/>
                <a:gd name="T99" fmla="*/ 3812 h 378"/>
                <a:gd name="T100" fmla="*/ 670 w 343"/>
                <a:gd name="T101" fmla="*/ 9422 h 378"/>
                <a:gd name="T102" fmla="*/ 1002 w 343"/>
                <a:gd name="T103" fmla="*/ 16120 h 378"/>
                <a:gd name="T104" fmla="*/ 1297 w 343"/>
                <a:gd name="T105" fmla="*/ 23151 h 378"/>
                <a:gd name="T106" fmla="*/ 1529 w 343"/>
                <a:gd name="T107" fmla="*/ 29594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50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2147483647 h 111"/>
                <a:gd name="T2" fmla="*/ 2147483647 w 126"/>
                <a:gd name="T3" fmla="*/ 2147483647 h 111"/>
                <a:gd name="T4" fmla="*/ 2147483647 w 126"/>
                <a:gd name="T5" fmla="*/ 2147483647 h 111"/>
                <a:gd name="T6" fmla="*/ 2147483647 w 126"/>
                <a:gd name="T7" fmla="*/ 2147483647 h 111"/>
                <a:gd name="T8" fmla="*/ 2147483647 w 126"/>
                <a:gd name="T9" fmla="*/ 2147483647 h 111"/>
                <a:gd name="T10" fmla="*/ 2147483647 w 126"/>
                <a:gd name="T11" fmla="*/ 2147483647 h 111"/>
                <a:gd name="T12" fmla="*/ 2147483647 w 126"/>
                <a:gd name="T13" fmla="*/ 2147483647 h 111"/>
                <a:gd name="T14" fmla="*/ 2147483647 w 126"/>
                <a:gd name="T15" fmla="*/ 2147483647 h 111"/>
                <a:gd name="T16" fmla="*/ 2147483647 w 126"/>
                <a:gd name="T17" fmla="*/ 2147483647 h 111"/>
                <a:gd name="T18" fmla="*/ 2147483647 w 126"/>
                <a:gd name="T19" fmla="*/ 2147483647 h 111"/>
                <a:gd name="T20" fmla="*/ 2147483647 w 126"/>
                <a:gd name="T21" fmla="*/ 2147483647 h 111"/>
                <a:gd name="T22" fmla="*/ 2147483647 w 126"/>
                <a:gd name="T23" fmla="*/ 2147483647 h 111"/>
                <a:gd name="T24" fmla="*/ 2147483647 w 126"/>
                <a:gd name="T25" fmla="*/ 2147483647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47483647 h 111"/>
                <a:gd name="T48" fmla="*/ 2147483647 w 126"/>
                <a:gd name="T49" fmla="*/ 2147483647 h 111"/>
                <a:gd name="T50" fmla="*/ 2147483647 w 126"/>
                <a:gd name="T51" fmla="*/ 2147483647 h 111"/>
                <a:gd name="T52" fmla="*/ 2147483647 w 126"/>
                <a:gd name="T53" fmla="*/ 2147483647 h 111"/>
                <a:gd name="T54" fmla="*/ 2147483647 w 126"/>
                <a:gd name="T55" fmla="*/ 2147483647 h 111"/>
                <a:gd name="T56" fmla="*/ 2147483647 w 126"/>
                <a:gd name="T57" fmla="*/ 2147483647 h 111"/>
                <a:gd name="T58" fmla="*/ 2147483647 w 126"/>
                <a:gd name="T59" fmla="*/ 2147483647 h 111"/>
                <a:gd name="T60" fmla="*/ 0 w 126"/>
                <a:gd name="T61" fmla="*/ 1458688215 h 111"/>
                <a:gd name="T62" fmla="*/ 2147483647 w 126"/>
                <a:gd name="T63" fmla="*/ 0 h 111"/>
                <a:gd name="T64" fmla="*/ 2147483647 w 126"/>
                <a:gd name="T65" fmla="*/ 2147483647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51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52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194510 w 405"/>
                <a:gd name="T1" fmla="*/ 7 h 1058"/>
                <a:gd name="T2" fmla="*/ 173193 w 405"/>
                <a:gd name="T3" fmla="*/ 7 h 1058"/>
                <a:gd name="T4" fmla="*/ 158274 w 405"/>
                <a:gd name="T5" fmla="*/ 4 h 1058"/>
                <a:gd name="T6" fmla="*/ 140299 w 405"/>
                <a:gd name="T7" fmla="*/ 0 h 1058"/>
                <a:gd name="T8" fmla="*/ 123271 w 405"/>
                <a:gd name="T9" fmla="*/ 0 h 1058"/>
                <a:gd name="T10" fmla="*/ 108066 w 405"/>
                <a:gd name="T11" fmla="*/ 3 h 1058"/>
                <a:gd name="T12" fmla="*/ 89345 w 405"/>
                <a:gd name="T13" fmla="*/ 7 h 1058"/>
                <a:gd name="T14" fmla="*/ 75148 w 405"/>
                <a:gd name="T15" fmla="*/ 7 h 1058"/>
                <a:gd name="T16" fmla="*/ 69586 w 405"/>
                <a:gd name="T17" fmla="*/ 7 h 1058"/>
                <a:gd name="T18" fmla="*/ 53221 w 405"/>
                <a:gd name="T19" fmla="*/ 7 h 1058"/>
                <a:gd name="T20" fmla="*/ 39537 w 405"/>
                <a:gd name="T21" fmla="*/ 7 h 1058"/>
                <a:gd name="T22" fmla="*/ 26080 w 405"/>
                <a:gd name="T23" fmla="*/ 8 h 1058"/>
                <a:gd name="T24" fmla="*/ 14156 w 405"/>
                <a:gd name="T25" fmla="*/ 13 h 1058"/>
                <a:gd name="T26" fmla="*/ 20312 w 405"/>
                <a:gd name="T27" fmla="*/ 20 h 1058"/>
                <a:gd name="T28" fmla="*/ 2529 w 405"/>
                <a:gd name="T29" fmla="*/ 31 h 1058"/>
                <a:gd name="T30" fmla="*/ 14156 w 405"/>
                <a:gd name="T31" fmla="*/ 37 h 1058"/>
                <a:gd name="T32" fmla="*/ 25144 w 405"/>
                <a:gd name="T33" fmla="*/ 45 h 1058"/>
                <a:gd name="T34" fmla="*/ 27515 w 405"/>
                <a:gd name="T35" fmla="*/ 58 h 1058"/>
                <a:gd name="T36" fmla="*/ 50764 w 405"/>
                <a:gd name="T37" fmla="*/ 60 h 1058"/>
                <a:gd name="T38" fmla="*/ 59892 w 405"/>
                <a:gd name="T39" fmla="*/ 62 h 1058"/>
                <a:gd name="T40" fmla="*/ 67156 w 405"/>
                <a:gd name="T41" fmla="*/ 64 h 1058"/>
                <a:gd name="T42" fmla="*/ 72462 w 405"/>
                <a:gd name="T43" fmla="*/ 68 h 1058"/>
                <a:gd name="T44" fmla="*/ 89274 w 405"/>
                <a:gd name="T45" fmla="*/ 70 h 1058"/>
                <a:gd name="T46" fmla="*/ 100682 w 405"/>
                <a:gd name="T47" fmla="*/ 73 h 1058"/>
                <a:gd name="T48" fmla="*/ 107447 w 405"/>
                <a:gd name="T49" fmla="*/ 76 h 1058"/>
                <a:gd name="T50" fmla="*/ 123271 w 405"/>
                <a:gd name="T51" fmla="*/ 78 h 1058"/>
                <a:gd name="T52" fmla="*/ 137851 w 405"/>
                <a:gd name="T53" fmla="*/ 82 h 1058"/>
                <a:gd name="T54" fmla="*/ 154886 w 405"/>
                <a:gd name="T55" fmla="*/ 81 h 1058"/>
                <a:gd name="T56" fmla="*/ 182507 w 405"/>
                <a:gd name="T57" fmla="*/ 78 h 1058"/>
                <a:gd name="T58" fmla="*/ 204225 w 405"/>
                <a:gd name="T59" fmla="*/ 78 h 1058"/>
                <a:gd name="T60" fmla="*/ 222371 w 405"/>
                <a:gd name="T61" fmla="*/ 80 h 1058"/>
                <a:gd name="T62" fmla="*/ 247307 w 405"/>
                <a:gd name="T63" fmla="*/ 81 h 1058"/>
                <a:gd name="T64" fmla="*/ 272010 w 405"/>
                <a:gd name="T65" fmla="*/ 82 h 1058"/>
                <a:gd name="T66" fmla="*/ 282907 w 405"/>
                <a:gd name="T67" fmla="*/ 83 h 1058"/>
                <a:gd name="T68" fmla="*/ 294923 w 405"/>
                <a:gd name="T69" fmla="*/ 87 h 1058"/>
                <a:gd name="T70" fmla="*/ 303694 w 405"/>
                <a:gd name="T71" fmla="*/ 95 h 1058"/>
                <a:gd name="T72" fmla="*/ 300307 w 405"/>
                <a:gd name="T73" fmla="*/ 109 h 1058"/>
                <a:gd name="T74" fmla="*/ 303869 w 405"/>
                <a:gd name="T75" fmla="*/ 119 h 1058"/>
                <a:gd name="T76" fmla="*/ 290811 w 405"/>
                <a:gd name="T77" fmla="*/ 124 h 1058"/>
                <a:gd name="T78" fmla="*/ 279736 w 405"/>
                <a:gd name="T79" fmla="*/ 130 h 1058"/>
                <a:gd name="T80" fmla="*/ 264856 w 405"/>
                <a:gd name="T81" fmla="*/ 132 h 1058"/>
                <a:gd name="T82" fmla="*/ 254950 w 405"/>
                <a:gd name="T83" fmla="*/ 138 h 1058"/>
                <a:gd name="T84" fmla="*/ 247307 w 405"/>
                <a:gd name="T85" fmla="*/ 153 h 1058"/>
                <a:gd name="T86" fmla="*/ 236531 w 405"/>
                <a:gd name="T87" fmla="*/ 172 h 1058"/>
                <a:gd name="T88" fmla="*/ 289809 w 405"/>
                <a:gd name="T89" fmla="*/ 153 h 1058"/>
                <a:gd name="T90" fmla="*/ 337199 w 405"/>
                <a:gd name="T91" fmla="*/ 117 h 1058"/>
                <a:gd name="T92" fmla="*/ 337199 w 405"/>
                <a:gd name="T93" fmla="*/ 78 h 1058"/>
                <a:gd name="T94" fmla="*/ 294708 w 405"/>
                <a:gd name="T95" fmla="*/ 42 h 1058"/>
                <a:gd name="T96" fmla="*/ 238753 w 405"/>
                <a:gd name="T97" fmla="*/ 1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19156" name="Line 20"/>
          <p:cNvSpPr>
            <a:spLocks noChangeShapeType="1"/>
          </p:cNvSpPr>
          <p:nvPr/>
        </p:nvSpPr>
        <p:spPr bwMode="auto">
          <a:xfrm>
            <a:off x="4460378" y="2246313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9157" name="Line 21"/>
          <p:cNvSpPr>
            <a:spLocks noChangeShapeType="1"/>
          </p:cNvSpPr>
          <p:nvPr/>
        </p:nvSpPr>
        <p:spPr bwMode="auto">
          <a:xfrm flipH="1">
            <a:off x="1363167" y="2319338"/>
            <a:ext cx="720725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9158" name="Oval 22"/>
          <p:cNvSpPr>
            <a:spLocks noChangeArrowheads="1"/>
          </p:cNvSpPr>
          <p:nvPr/>
        </p:nvSpPr>
        <p:spPr bwMode="auto">
          <a:xfrm rot="-2065">
            <a:off x="2057921" y="4075113"/>
            <a:ext cx="2519362" cy="2449512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8256588" y="4765675"/>
            <a:ext cx="671512" cy="920750"/>
            <a:chOff x="4604" y="1888"/>
            <a:chExt cx="423" cy="580"/>
          </a:xfrm>
        </p:grpSpPr>
        <p:sp>
          <p:nvSpPr>
            <p:cNvPr id="94239" name="Arc 24"/>
            <p:cNvSpPr>
              <a:spLocks/>
            </p:cNvSpPr>
            <p:nvPr/>
          </p:nvSpPr>
          <p:spPr bwMode="auto">
            <a:xfrm rot="-1380000">
              <a:off x="4604" y="1941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1952" name="Arc 25"/>
            <p:cNvSpPr>
              <a:spLocks/>
            </p:cNvSpPr>
            <p:nvPr/>
          </p:nvSpPr>
          <p:spPr bwMode="auto">
            <a:xfrm rot="-1380000">
              <a:off x="4675" y="1888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9162" name="Oval 26"/>
          <p:cNvSpPr>
            <a:spLocks noChangeArrowheads="1"/>
          </p:cNvSpPr>
          <p:nvPr/>
        </p:nvSpPr>
        <p:spPr bwMode="auto">
          <a:xfrm rot="-782621">
            <a:off x="1919809" y="4044951"/>
            <a:ext cx="280511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353197" y="4189414"/>
            <a:ext cx="2232025" cy="2016125"/>
            <a:chOff x="1380" y="1453"/>
            <a:chExt cx="1492" cy="1408"/>
          </a:xfrm>
        </p:grpSpPr>
        <p:sp>
          <p:nvSpPr>
            <p:cNvPr id="94227" name="Freeform 28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28" name="Freeform 29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29" name="Freeform 30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1494 w 114"/>
                <a:gd name="T1" fmla="*/ 0 h 94"/>
                <a:gd name="T2" fmla="*/ 4124 w 114"/>
                <a:gd name="T3" fmla="*/ 6 h 94"/>
                <a:gd name="T4" fmla="*/ 4895 w 114"/>
                <a:gd name="T5" fmla="*/ 6 h 94"/>
                <a:gd name="T6" fmla="*/ 4541 w 114"/>
                <a:gd name="T7" fmla="*/ 12 h 94"/>
                <a:gd name="T8" fmla="*/ 4044 w 114"/>
                <a:gd name="T9" fmla="*/ 13 h 94"/>
                <a:gd name="T10" fmla="*/ 3589 w 114"/>
                <a:gd name="T11" fmla="*/ 7 h 94"/>
                <a:gd name="T12" fmla="*/ 2526 w 114"/>
                <a:gd name="T13" fmla="*/ 8 h 94"/>
                <a:gd name="T14" fmla="*/ 1717 w 114"/>
                <a:gd name="T15" fmla="*/ 6 h 94"/>
                <a:gd name="T16" fmla="*/ 2526 w 114"/>
                <a:gd name="T17" fmla="*/ 6 h 94"/>
                <a:gd name="T18" fmla="*/ 0 w 114"/>
                <a:gd name="T19" fmla="*/ 2 h 94"/>
                <a:gd name="T20" fmla="*/ 1494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0" name="Freeform 3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748058 w 76"/>
                <a:gd name="T1" fmla="*/ 0 h 41"/>
                <a:gd name="T2" fmla="*/ 448243 w 76"/>
                <a:gd name="T3" fmla="*/ 2147483647 h 41"/>
                <a:gd name="T4" fmla="*/ 161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161172 w 76"/>
                <a:gd name="T11" fmla="*/ 2147483647 h 41"/>
                <a:gd name="T12" fmla="*/ 304165 w 76"/>
                <a:gd name="T13" fmla="*/ 2147483647 h 41"/>
                <a:gd name="T14" fmla="*/ 507611 w 76"/>
                <a:gd name="T15" fmla="*/ 2147483647 h 41"/>
                <a:gd name="T16" fmla="*/ 694647 w 76"/>
                <a:gd name="T17" fmla="*/ 2147483647 h 41"/>
                <a:gd name="T18" fmla="*/ 912364 w 76"/>
                <a:gd name="T19" fmla="*/ 2147483647 h 41"/>
                <a:gd name="T20" fmla="*/ 1102401 w 76"/>
                <a:gd name="T21" fmla="*/ 2147483647 h 41"/>
                <a:gd name="T22" fmla="*/ 1263148 w 76"/>
                <a:gd name="T23" fmla="*/ 2147483647 h 41"/>
                <a:gd name="T24" fmla="*/ 1434587 w 76"/>
                <a:gd name="T25" fmla="*/ 2147483647 h 41"/>
                <a:gd name="T26" fmla="*/ 1650884 w 76"/>
                <a:gd name="T27" fmla="*/ 2147483647 h 41"/>
                <a:gd name="T28" fmla="*/ 1911998 w 76"/>
                <a:gd name="T29" fmla="*/ 2147483647 h 41"/>
                <a:gd name="T30" fmla="*/ 2114128 w 76"/>
                <a:gd name="T31" fmla="*/ 2147483647 h 41"/>
                <a:gd name="T32" fmla="*/ 2289778 w 76"/>
                <a:gd name="T33" fmla="*/ 2147483647 h 41"/>
                <a:gd name="T34" fmla="*/ 2432881 w 76"/>
                <a:gd name="T35" fmla="*/ 2147483647 h 41"/>
                <a:gd name="T36" fmla="*/ 2604735 w 76"/>
                <a:gd name="T37" fmla="*/ 2147483647 h 41"/>
                <a:gd name="T38" fmla="*/ 2677299 w 76"/>
                <a:gd name="T39" fmla="*/ 2147483647 h 41"/>
                <a:gd name="T40" fmla="*/ 2665261 w 76"/>
                <a:gd name="T41" fmla="*/ 2147483647 h 41"/>
                <a:gd name="T42" fmla="*/ 2665261 w 76"/>
                <a:gd name="T43" fmla="*/ 2147483647 h 41"/>
                <a:gd name="T44" fmla="*/ 2665261 w 76"/>
                <a:gd name="T45" fmla="*/ 2147483647 h 41"/>
                <a:gd name="T46" fmla="*/ 2665261 w 76"/>
                <a:gd name="T47" fmla="*/ 2147483647 h 41"/>
                <a:gd name="T48" fmla="*/ 2534209 w 76"/>
                <a:gd name="T49" fmla="*/ 2147483647 h 41"/>
                <a:gd name="T50" fmla="*/ 2394134 w 76"/>
                <a:gd name="T51" fmla="*/ 2147483647 h 41"/>
                <a:gd name="T52" fmla="*/ 2163539 w 76"/>
                <a:gd name="T53" fmla="*/ 2147483647 h 41"/>
                <a:gd name="T54" fmla="*/ 2019410 w 76"/>
                <a:gd name="T55" fmla="*/ 2147483647 h 41"/>
                <a:gd name="T56" fmla="*/ 1767499 w 76"/>
                <a:gd name="T57" fmla="*/ 2147483647 h 41"/>
                <a:gd name="T58" fmla="*/ 1468116 w 76"/>
                <a:gd name="T59" fmla="*/ 2147483647 h 41"/>
                <a:gd name="T60" fmla="*/ 1247466 w 76"/>
                <a:gd name="T61" fmla="*/ 2147483647 h 41"/>
                <a:gd name="T62" fmla="*/ 959239 w 76"/>
                <a:gd name="T63" fmla="*/ 2147483647 h 41"/>
                <a:gd name="T64" fmla="*/ 748058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1" name="Freeform 3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295676 w 172"/>
                <a:gd name="T1" fmla="*/ 0 h 62"/>
                <a:gd name="T2" fmla="*/ 40284 w 172"/>
                <a:gd name="T3" fmla="*/ 42736649 h 62"/>
                <a:gd name="T4" fmla="*/ 28991 w 172"/>
                <a:gd name="T5" fmla="*/ 51751260 h 62"/>
                <a:gd name="T6" fmla="*/ 1 w 172"/>
                <a:gd name="T7" fmla="*/ 81507371 h 62"/>
                <a:gd name="T8" fmla="*/ 0 w 172"/>
                <a:gd name="T9" fmla="*/ 109046556 h 62"/>
                <a:gd name="T10" fmla="*/ 15015 w 172"/>
                <a:gd name="T11" fmla="*/ 129677394 h 62"/>
                <a:gd name="T12" fmla="*/ 40284 w 172"/>
                <a:gd name="T13" fmla="*/ 131534603 h 62"/>
                <a:gd name="T14" fmla="*/ 68908 w 172"/>
                <a:gd name="T15" fmla="*/ 129677394 h 62"/>
                <a:gd name="T16" fmla="*/ 108079 w 172"/>
                <a:gd name="T17" fmla="*/ 125494966 h 62"/>
                <a:gd name="T18" fmla="*/ 150180 w 172"/>
                <a:gd name="T19" fmla="*/ 121648773 h 62"/>
                <a:gd name="T20" fmla="*/ 184875 w 172"/>
                <a:gd name="T21" fmla="*/ 116832532 h 62"/>
                <a:gd name="T22" fmla="*/ 228013 w 172"/>
                <a:gd name="T23" fmla="*/ 109046556 h 62"/>
                <a:gd name="T24" fmla="*/ 267330 w 172"/>
                <a:gd name="T25" fmla="*/ 109046556 h 62"/>
                <a:gd name="T26" fmla="*/ 295676 w 172"/>
                <a:gd name="T27" fmla="*/ 109046556 h 62"/>
                <a:gd name="T28" fmla="*/ 336198 w 172"/>
                <a:gd name="T29" fmla="*/ 116832532 h 62"/>
                <a:gd name="T30" fmla="*/ 402921 w 172"/>
                <a:gd name="T31" fmla="*/ 117444940 h 62"/>
                <a:gd name="T32" fmla="*/ 480742 w 172"/>
                <a:gd name="T33" fmla="*/ 125494966 h 62"/>
                <a:gd name="T34" fmla="*/ 556470 w 172"/>
                <a:gd name="T35" fmla="*/ 131534603 h 62"/>
                <a:gd name="T36" fmla="*/ 641541 w 172"/>
                <a:gd name="T37" fmla="*/ 141980528 h 62"/>
                <a:gd name="T38" fmla="*/ 717225 w 172"/>
                <a:gd name="T39" fmla="*/ 147565868 h 62"/>
                <a:gd name="T40" fmla="*/ 759486 w 172"/>
                <a:gd name="T41" fmla="*/ 154566719 h 62"/>
                <a:gd name="T42" fmla="*/ 811615 w 172"/>
                <a:gd name="T43" fmla="*/ 164475180 h 62"/>
                <a:gd name="T44" fmla="*/ 784010 w 172"/>
                <a:gd name="T45" fmla="*/ 177281887 h 62"/>
                <a:gd name="T46" fmla="*/ 784010 w 172"/>
                <a:gd name="T47" fmla="*/ 194506475 h 62"/>
                <a:gd name="T48" fmla="*/ 793276 w 172"/>
                <a:gd name="T49" fmla="*/ 199416112 h 62"/>
                <a:gd name="T50" fmla="*/ 834236 w 172"/>
                <a:gd name="T51" fmla="*/ 199416112 h 62"/>
                <a:gd name="T52" fmla="*/ 868668 w 172"/>
                <a:gd name="T53" fmla="*/ 196190104 h 62"/>
                <a:gd name="T54" fmla="*/ 921898 w 172"/>
                <a:gd name="T55" fmla="*/ 189952026 h 62"/>
                <a:gd name="T56" fmla="*/ 978412 w 172"/>
                <a:gd name="T57" fmla="*/ 181552052 h 62"/>
                <a:gd name="T58" fmla="*/ 1041865 w 172"/>
                <a:gd name="T59" fmla="*/ 174019758 h 62"/>
                <a:gd name="T60" fmla="*/ 1102285 w 172"/>
                <a:gd name="T61" fmla="*/ 168845347 h 62"/>
                <a:gd name="T62" fmla="*/ 1159200 w 172"/>
                <a:gd name="T63" fmla="*/ 154566719 h 62"/>
                <a:gd name="T64" fmla="*/ 1199669 w 172"/>
                <a:gd name="T65" fmla="*/ 147565868 h 62"/>
                <a:gd name="T66" fmla="*/ 1225186 w 172"/>
                <a:gd name="T67" fmla="*/ 144311097 h 62"/>
                <a:gd name="T68" fmla="*/ 1238692 w 172"/>
                <a:gd name="T69" fmla="*/ 131534603 h 62"/>
                <a:gd name="T70" fmla="*/ 1219825 w 172"/>
                <a:gd name="T71" fmla="*/ 117444940 h 62"/>
                <a:gd name="T72" fmla="*/ 1170791 w 172"/>
                <a:gd name="T73" fmla="*/ 109046556 h 62"/>
                <a:gd name="T74" fmla="*/ 1130696 w 172"/>
                <a:gd name="T75" fmla="*/ 116832532 h 62"/>
                <a:gd name="T76" fmla="*/ 1092294 w 172"/>
                <a:gd name="T77" fmla="*/ 116832532 h 62"/>
                <a:gd name="T78" fmla="*/ 1055332 w 172"/>
                <a:gd name="T79" fmla="*/ 109046556 h 62"/>
                <a:gd name="T80" fmla="*/ 1032838 w 172"/>
                <a:gd name="T81" fmla="*/ 104994230 h 62"/>
                <a:gd name="T82" fmla="*/ 996609 w 172"/>
                <a:gd name="T83" fmla="*/ 99900254 h 62"/>
                <a:gd name="T84" fmla="*/ 948622 w 172"/>
                <a:gd name="T85" fmla="*/ 96929767 h 62"/>
                <a:gd name="T86" fmla="*/ 912451 w 172"/>
                <a:gd name="T87" fmla="*/ 90147313 h 62"/>
                <a:gd name="T88" fmla="*/ 881724 w 172"/>
                <a:gd name="T89" fmla="*/ 82845289 h 62"/>
                <a:gd name="T90" fmla="*/ 834236 w 172"/>
                <a:gd name="T91" fmla="*/ 81507371 h 62"/>
                <a:gd name="T92" fmla="*/ 793276 w 172"/>
                <a:gd name="T93" fmla="*/ 77345735 h 62"/>
                <a:gd name="T94" fmla="*/ 757349 w 172"/>
                <a:gd name="T95" fmla="*/ 74444479 h 62"/>
                <a:gd name="T96" fmla="*/ 717225 w 172"/>
                <a:gd name="T97" fmla="*/ 69835403 h 62"/>
                <a:gd name="T98" fmla="*/ 663458 w 172"/>
                <a:gd name="T99" fmla="*/ 67422112 h 62"/>
                <a:gd name="T100" fmla="*/ 611741 w 172"/>
                <a:gd name="T101" fmla="*/ 57350174 h 62"/>
                <a:gd name="T102" fmla="*/ 570893 w 172"/>
                <a:gd name="T103" fmla="*/ 55644889 h 62"/>
                <a:gd name="T104" fmla="*/ 539601 w 172"/>
                <a:gd name="T105" fmla="*/ 47559356 h 62"/>
                <a:gd name="T106" fmla="*/ 504353 w 172"/>
                <a:gd name="T107" fmla="*/ 44402189 h 62"/>
                <a:gd name="T108" fmla="*/ 456661 w 172"/>
                <a:gd name="T109" fmla="*/ 31944288 h 62"/>
                <a:gd name="T110" fmla="*/ 402921 w 172"/>
                <a:gd name="T111" fmla="*/ 18338389 h 62"/>
                <a:gd name="T112" fmla="*/ 351544 w 172"/>
                <a:gd name="T113" fmla="*/ 5620735 h 62"/>
                <a:gd name="T114" fmla="*/ 295676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2" name="Freeform 3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3" name="Freeform 3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4" name="Freeform 3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147483647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2147483647 h 68"/>
                <a:gd name="T26" fmla="*/ 2147483647 w 53"/>
                <a:gd name="T27" fmla="*/ 2147483647 h 68"/>
                <a:gd name="T28" fmla="*/ 2147483647 w 53"/>
                <a:gd name="T29" fmla="*/ 2147483647 h 68"/>
                <a:gd name="T30" fmla="*/ 2147483647 w 53"/>
                <a:gd name="T31" fmla="*/ 2147483647 h 68"/>
                <a:gd name="T32" fmla="*/ 2147483647 w 53"/>
                <a:gd name="T33" fmla="*/ 2147483647 h 68"/>
                <a:gd name="T34" fmla="*/ 2147483647 w 53"/>
                <a:gd name="T35" fmla="*/ 2147483647 h 68"/>
                <a:gd name="T36" fmla="*/ 2147483647 w 53"/>
                <a:gd name="T37" fmla="*/ 2147483647 h 68"/>
                <a:gd name="T38" fmla="*/ 2147483647 w 53"/>
                <a:gd name="T39" fmla="*/ 2147483647 h 68"/>
                <a:gd name="T40" fmla="*/ 2147483647 w 53"/>
                <a:gd name="T41" fmla="*/ 2147483647 h 68"/>
                <a:gd name="T42" fmla="*/ 2147483647 w 53"/>
                <a:gd name="T43" fmla="*/ 2147483647 h 68"/>
                <a:gd name="T44" fmla="*/ 2147483647 w 53"/>
                <a:gd name="T45" fmla="*/ 2147483647 h 68"/>
                <a:gd name="T46" fmla="*/ 2147483647 w 53"/>
                <a:gd name="T47" fmla="*/ 2147483647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5" name="Freeform 3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540 w 343"/>
                <a:gd name="T1" fmla="*/ 32983 h 378"/>
                <a:gd name="T2" fmla="*/ 1441 w 343"/>
                <a:gd name="T3" fmla="*/ 34912 h 378"/>
                <a:gd name="T4" fmla="*/ 1312 w 343"/>
                <a:gd name="T5" fmla="*/ 34956 h 378"/>
                <a:gd name="T6" fmla="*/ 1187 w 343"/>
                <a:gd name="T7" fmla="*/ 34956 h 378"/>
                <a:gd name="T8" fmla="*/ 1121 w 343"/>
                <a:gd name="T9" fmla="*/ 34681 h 378"/>
                <a:gd name="T10" fmla="*/ 1046 w 343"/>
                <a:gd name="T11" fmla="*/ 34681 h 378"/>
                <a:gd name="T12" fmla="*/ 1017 w 343"/>
                <a:gd name="T13" fmla="*/ 35466 h 378"/>
                <a:gd name="T14" fmla="*/ 1075 w 343"/>
                <a:gd name="T15" fmla="*/ 36641 h 378"/>
                <a:gd name="T16" fmla="*/ 1178 w 343"/>
                <a:gd name="T17" fmla="*/ 37208 h 378"/>
                <a:gd name="T18" fmla="*/ 1260 w 343"/>
                <a:gd name="T19" fmla="*/ 36928 h 378"/>
                <a:gd name="T20" fmla="*/ 1365 w 343"/>
                <a:gd name="T21" fmla="*/ 36211 h 378"/>
                <a:gd name="T22" fmla="*/ 1397 w 343"/>
                <a:gd name="T23" fmla="*/ 42713 h 378"/>
                <a:gd name="T24" fmla="*/ 1375 w 343"/>
                <a:gd name="T25" fmla="*/ 46678 h 378"/>
                <a:gd name="T26" fmla="*/ 1260 w 343"/>
                <a:gd name="T27" fmla="*/ 50140 h 378"/>
                <a:gd name="T28" fmla="*/ 1187 w 343"/>
                <a:gd name="T29" fmla="*/ 48330 h 378"/>
                <a:gd name="T30" fmla="*/ 1125 w 343"/>
                <a:gd name="T31" fmla="*/ 47547 h 378"/>
                <a:gd name="T32" fmla="*/ 1063 w 343"/>
                <a:gd name="T33" fmla="*/ 48330 h 378"/>
                <a:gd name="T34" fmla="*/ 1002 w 343"/>
                <a:gd name="T35" fmla="*/ 48346 h 378"/>
                <a:gd name="T36" fmla="*/ 969 w 343"/>
                <a:gd name="T37" fmla="*/ 46044 h 378"/>
                <a:gd name="T38" fmla="*/ 934 w 343"/>
                <a:gd name="T39" fmla="*/ 43396 h 378"/>
                <a:gd name="T40" fmla="*/ 845 w 343"/>
                <a:gd name="T41" fmla="*/ 41892 h 378"/>
                <a:gd name="T42" fmla="*/ 887 w 343"/>
                <a:gd name="T43" fmla="*/ 40063 h 378"/>
                <a:gd name="T44" fmla="*/ 798 w 343"/>
                <a:gd name="T45" fmla="*/ 38039 h 378"/>
                <a:gd name="T46" fmla="*/ 745 w 343"/>
                <a:gd name="T47" fmla="*/ 35208 h 378"/>
                <a:gd name="T48" fmla="*/ 798 w 343"/>
                <a:gd name="T49" fmla="*/ 33876 h 378"/>
                <a:gd name="T50" fmla="*/ 889 w 343"/>
                <a:gd name="T51" fmla="*/ 33249 h 378"/>
                <a:gd name="T52" fmla="*/ 977 w 343"/>
                <a:gd name="T53" fmla="*/ 31678 h 378"/>
                <a:gd name="T54" fmla="*/ 977 w 343"/>
                <a:gd name="T55" fmla="*/ 30740 h 378"/>
                <a:gd name="T56" fmla="*/ 907 w 343"/>
                <a:gd name="T57" fmla="*/ 28080 h 378"/>
                <a:gd name="T58" fmla="*/ 811 w 343"/>
                <a:gd name="T59" fmla="*/ 27254 h 378"/>
                <a:gd name="T60" fmla="*/ 695 w 343"/>
                <a:gd name="T61" fmla="*/ 26674 h 378"/>
                <a:gd name="T62" fmla="*/ 587 w 343"/>
                <a:gd name="T63" fmla="*/ 25651 h 378"/>
                <a:gd name="T64" fmla="*/ 543 w 343"/>
                <a:gd name="T65" fmla="*/ 23277 h 378"/>
                <a:gd name="T66" fmla="*/ 610 w 343"/>
                <a:gd name="T67" fmla="*/ 23151 h 378"/>
                <a:gd name="T68" fmla="*/ 683 w 343"/>
                <a:gd name="T69" fmla="*/ 23277 h 378"/>
                <a:gd name="T70" fmla="*/ 745 w 343"/>
                <a:gd name="T71" fmla="*/ 22922 h 378"/>
                <a:gd name="T72" fmla="*/ 810 w 343"/>
                <a:gd name="T73" fmla="*/ 21404 h 378"/>
                <a:gd name="T74" fmla="*/ 818 w 343"/>
                <a:gd name="T75" fmla="*/ 17134 h 378"/>
                <a:gd name="T76" fmla="*/ 704 w 343"/>
                <a:gd name="T77" fmla="*/ 13213 h 378"/>
                <a:gd name="T78" fmla="*/ 610 w 343"/>
                <a:gd name="T79" fmla="*/ 12691 h 378"/>
                <a:gd name="T80" fmla="*/ 543 w 343"/>
                <a:gd name="T81" fmla="*/ 12932 h 378"/>
                <a:gd name="T82" fmla="*/ 491 w 343"/>
                <a:gd name="T83" fmla="*/ 9422 h 378"/>
                <a:gd name="T84" fmla="*/ 430 w 343"/>
                <a:gd name="T85" fmla="*/ 9417 h 378"/>
                <a:gd name="T86" fmla="*/ 333 w 343"/>
                <a:gd name="T87" fmla="*/ 8307 h 378"/>
                <a:gd name="T88" fmla="*/ 246 w 343"/>
                <a:gd name="T89" fmla="*/ 5938 h 378"/>
                <a:gd name="T90" fmla="*/ 169 w 343"/>
                <a:gd name="T91" fmla="*/ 5915 h 378"/>
                <a:gd name="T92" fmla="*/ 104 w 343"/>
                <a:gd name="T93" fmla="*/ 5676 h 378"/>
                <a:gd name="T94" fmla="*/ 8 w 343"/>
                <a:gd name="T95" fmla="*/ 4565 h 378"/>
                <a:gd name="T96" fmla="*/ 53 w 343"/>
                <a:gd name="T97" fmla="*/ 0 h 378"/>
                <a:gd name="T98" fmla="*/ 333 w 343"/>
                <a:gd name="T99" fmla="*/ 3812 h 378"/>
                <a:gd name="T100" fmla="*/ 670 w 343"/>
                <a:gd name="T101" fmla="*/ 9422 h 378"/>
                <a:gd name="T102" fmla="*/ 1002 w 343"/>
                <a:gd name="T103" fmla="*/ 16120 h 378"/>
                <a:gd name="T104" fmla="*/ 1297 w 343"/>
                <a:gd name="T105" fmla="*/ 23151 h 378"/>
                <a:gd name="T106" fmla="*/ 1529 w 343"/>
                <a:gd name="T107" fmla="*/ 29594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6" name="Freeform 3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2147483647 h 111"/>
                <a:gd name="T2" fmla="*/ 2147483647 w 126"/>
                <a:gd name="T3" fmla="*/ 2147483647 h 111"/>
                <a:gd name="T4" fmla="*/ 2147483647 w 126"/>
                <a:gd name="T5" fmla="*/ 2147483647 h 111"/>
                <a:gd name="T6" fmla="*/ 2147483647 w 126"/>
                <a:gd name="T7" fmla="*/ 2147483647 h 111"/>
                <a:gd name="T8" fmla="*/ 2147483647 w 126"/>
                <a:gd name="T9" fmla="*/ 2147483647 h 111"/>
                <a:gd name="T10" fmla="*/ 2147483647 w 126"/>
                <a:gd name="T11" fmla="*/ 2147483647 h 111"/>
                <a:gd name="T12" fmla="*/ 2147483647 w 126"/>
                <a:gd name="T13" fmla="*/ 2147483647 h 111"/>
                <a:gd name="T14" fmla="*/ 2147483647 w 126"/>
                <a:gd name="T15" fmla="*/ 2147483647 h 111"/>
                <a:gd name="T16" fmla="*/ 2147483647 w 126"/>
                <a:gd name="T17" fmla="*/ 2147483647 h 111"/>
                <a:gd name="T18" fmla="*/ 2147483647 w 126"/>
                <a:gd name="T19" fmla="*/ 2147483647 h 111"/>
                <a:gd name="T20" fmla="*/ 2147483647 w 126"/>
                <a:gd name="T21" fmla="*/ 2147483647 h 111"/>
                <a:gd name="T22" fmla="*/ 2147483647 w 126"/>
                <a:gd name="T23" fmla="*/ 2147483647 h 111"/>
                <a:gd name="T24" fmla="*/ 2147483647 w 126"/>
                <a:gd name="T25" fmla="*/ 2147483647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47483647 h 111"/>
                <a:gd name="T48" fmla="*/ 2147483647 w 126"/>
                <a:gd name="T49" fmla="*/ 2147483647 h 111"/>
                <a:gd name="T50" fmla="*/ 2147483647 w 126"/>
                <a:gd name="T51" fmla="*/ 2147483647 h 111"/>
                <a:gd name="T52" fmla="*/ 2147483647 w 126"/>
                <a:gd name="T53" fmla="*/ 2147483647 h 111"/>
                <a:gd name="T54" fmla="*/ 2147483647 w 126"/>
                <a:gd name="T55" fmla="*/ 2147483647 h 111"/>
                <a:gd name="T56" fmla="*/ 2147483647 w 126"/>
                <a:gd name="T57" fmla="*/ 2147483647 h 111"/>
                <a:gd name="T58" fmla="*/ 2147483647 w 126"/>
                <a:gd name="T59" fmla="*/ 2147483647 h 111"/>
                <a:gd name="T60" fmla="*/ 0 w 126"/>
                <a:gd name="T61" fmla="*/ 1458688215 h 111"/>
                <a:gd name="T62" fmla="*/ 2147483647 w 126"/>
                <a:gd name="T63" fmla="*/ 0 h 111"/>
                <a:gd name="T64" fmla="*/ 2147483647 w 126"/>
                <a:gd name="T65" fmla="*/ 2147483647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7" name="Freeform 3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4238" name="Freeform 3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194510 w 405"/>
                <a:gd name="T1" fmla="*/ 7 h 1058"/>
                <a:gd name="T2" fmla="*/ 173193 w 405"/>
                <a:gd name="T3" fmla="*/ 7 h 1058"/>
                <a:gd name="T4" fmla="*/ 158274 w 405"/>
                <a:gd name="T5" fmla="*/ 4 h 1058"/>
                <a:gd name="T6" fmla="*/ 140299 w 405"/>
                <a:gd name="T7" fmla="*/ 0 h 1058"/>
                <a:gd name="T8" fmla="*/ 123271 w 405"/>
                <a:gd name="T9" fmla="*/ 0 h 1058"/>
                <a:gd name="T10" fmla="*/ 108066 w 405"/>
                <a:gd name="T11" fmla="*/ 3 h 1058"/>
                <a:gd name="T12" fmla="*/ 89345 w 405"/>
                <a:gd name="T13" fmla="*/ 7 h 1058"/>
                <a:gd name="T14" fmla="*/ 75148 w 405"/>
                <a:gd name="T15" fmla="*/ 7 h 1058"/>
                <a:gd name="T16" fmla="*/ 69586 w 405"/>
                <a:gd name="T17" fmla="*/ 7 h 1058"/>
                <a:gd name="T18" fmla="*/ 53221 w 405"/>
                <a:gd name="T19" fmla="*/ 7 h 1058"/>
                <a:gd name="T20" fmla="*/ 39537 w 405"/>
                <a:gd name="T21" fmla="*/ 7 h 1058"/>
                <a:gd name="T22" fmla="*/ 26080 w 405"/>
                <a:gd name="T23" fmla="*/ 8 h 1058"/>
                <a:gd name="T24" fmla="*/ 14156 w 405"/>
                <a:gd name="T25" fmla="*/ 13 h 1058"/>
                <a:gd name="T26" fmla="*/ 20312 w 405"/>
                <a:gd name="T27" fmla="*/ 20 h 1058"/>
                <a:gd name="T28" fmla="*/ 2529 w 405"/>
                <a:gd name="T29" fmla="*/ 31 h 1058"/>
                <a:gd name="T30" fmla="*/ 14156 w 405"/>
                <a:gd name="T31" fmla="*/ 37 h 1058"/>
                <a:gd name="T32" fmla="*/ 25144 w 405"/>
                <a:gd name="T33" fmla="*/ 45 h 1058"/>
                <a:gd name="T34" fmla="*/ 27515 w 405"/>
                <a:gd name="T35" fmla="*/ 58 h 1058"/>
                <a:gd name="T36" fmla="*/ 50764 w 405"/>
                <a:gd name="T37" fmla="*/ 60 h 1058"/>
                <a:gd name="T38" fmla="*/ 59892 w 405"/>
                <a:gd name="T39" fmla="*/ 62 h 1058"/>
                <a:gd name="T40" fmla="*/ 67156 w 405"/>
                <a:gd name="T41" fmla="*/ 64 h 1058"/>
                <a:gd name="T42" fmla="*/ 72462 w 405"/>
                <a:gd name="T43" fmla="*/ 68 h 1058"/>
                <a:gd name="T44" fmla="*/ 89274 w 405"/>
                <a:gd name="T45" fmla="*/ 70 h 1058"/>
                <a:gd name="T46" fmla="*/ 100682 w 405"/>
                <a:gd name="T47" fmla="*/ 73 h 1058"/>
                <a:gd name="T48" fmla="*/ 107447 w 405"/>
                <a:gd name="T49" fmla="*/ 76 h 1058"/>
                <a:gd name="T50" fmla="*/ 123271 w 405"/>
                <a:gd name="T51" fmla="*/ 78 h 1058"/>
                <a:gd name="T52" fmla="*/ 137851 w 405"/>
                <a:gd name="T53" fmla="*/ 82 h 1058"/>
                <a:gd name="T54" fmla="*/ 154886 w 405"/>
                <a:gd name="T55" fmla="*/ 81 h 1058"/>
                <a:gd name="T56" fmla="*/ 182507 w 405"/>
                <a:gd name="T57" fmla="*/ 78 h 1058"/>
                <a:gd name="T58" fmla="*/ 204225 w 405"/>
                <a:gd name="T59" fmla="*/ 78 h 1058"/>
                <a:gd name="T60" fmla="*/ 222371 w 405"/>
                <a:gd name="T61" fmla="*/ 80 h 1058"/>
                <a:gd name="T62" fmla="*/ 247307 w 405"/>
                <a:gd name="T63" fmla="*/ 81 h 1058"/>
                <a:gd name="T64" fmla="*/ 272010 w 405"/>
                <a:gd name="T65" fmla="*/ 82 h 1058"/>
                <a:gd name="T66" fmla="*/ 282907 w 405"/>
                <a:gd name="T67" fmla="*/ 83 h 1058"/>
                <a:gd name="T68" fmla="*/ 294923 w 405"/>
                <a:gd name="T69" fmla="*/ 87 h 1058"/>
                <a:gd name="T70" fmla="*/ 303694 w 405"/>
                <a:gd name="T71" fmla="*/ 95 h 1058"/>
                <a:gd name="T72" fmla="*/ 300307 w 405"/>
                <a:gd name="T73" fmla="*/ 109 h 1058"/>
                <a:gd name="T74" fmla="*/ 303869 w 405"/>
                <a:gd name="T75" fmla="*/ 119 h 1058"/>
                <a:gd name="T76" fmla="*/ 290811 w 405"/>
                <a:gd name="T77" fmla="*/ 124 h 1058"/>
                <a:gd name="T78" fmla="*/ 279736 w 405"/>
                <a:gd name="T79" fmla="*/ 130 h 1058"/>
                <a:gd name="T80" fmla="*/ 264856 w 405"/>
                <a:gd name="T81" fmla="*/ 132 h 1058"/>
                <a:gd name="T82" fmla="*/ 254950 w 405"/>
                <a:gd name="T83" fmla="*/ 138 h 1058"/>
                <a:gd name="T84" fmla="*/ 247307 w 405"/>
                <a:gd name="T85" fmla="*/ 153 h 1058"/>
                <a:gd name="T86" fmla="*/ 236531 w 405"/>
                <a:gd name="T87" fmla="*/ 172 h 1058"/>
                <a:gd name="T88" fmla="*/ 289809 w 405"/>
                <a:gd name="T89" fmla="*/ 153 h 1058"/>
                <a:gd name="T90" fmla="*/ 337199 w 405"/>
                <a:gd name="T91" fmla="*/ 117 h 1058"/>
                <a:gd name="T92" fmla="*/ 337199 w 405"/>
                <a:gd name="T93" fmla="*/ 78 h 1058"/>
                <a:gd name="T94" fmla="*/ 294708 w 405"/>
                <a:gd name="T95" fmla="*/ 42 h 1058"/>
                <a:gd name="T96" fmla="*/ 238753 w 405"/>
                <a:gd name="T97" fmla="*/ 1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19176" name="Line 40"/>
          <p:cNvSpPr>
            <a:spLocks noChangeShapeType="1"/>
          </p:cNvSpPr>
          <p:nvPr/>
        </p:nvSpPr>
        <p:spPr bwMode="auto">
          <a:xfrm>
            <a:off x="4512196" y="4724400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9177" name="Line 41"/>
          <p:cNvSpPr>
            <a:spLocks noChangeShapeType="1"/>
          </p:cNvSpPr>
          <p:nvPr/>
        </p:nvSpPr>
        <p:spPr bwMode="auto">
          <a:xfrm flipH="1">
            <a:off x="1416571" y="5702300"/>
            <a:ext cx="647700" cy="0"/>
          </a:xfrm>
          <a:prstGeom prst="line">
            <a:avLst/>
          </a:prstGeom>
          <a:noFill/>
          <a:ln w="57150">
            <a:solidFill>
              <a:srgbClr val="B4B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9178" name="Arc 42"/>
          <p:cNvSpPr>
            <a:spLocks/>
          </p:cNvSpPr>
          <p:nvPr/>
        </p:nvSpPr>
        <p:spPr bwMode="auto">
          <a:xfrm>
            <a:off x="3793058" y="5491163"/>
            <a:ext cx="915988" cy="1033462"/>
          </a:xfrm>
          <a:custGeom>
            <a:avLst/>
            <a:gdLst>
              <a:gd name="T0" fmla="*/ 2147483647 w 17085"/>
              <a:gd name="T1" fmla="*/ 2147483647 h 20033"/>
              <a:gd name="T2" fmla="*/ 2147483647 w 17085"/>
              <a:gd name="T3" fmla="*/ 2147483647 h 20033"/>
              <a:gd name="T4" fmla="*/ 0 w 17085"/>
              <a:gd name="T5" fmla="*/ 0 h 20033"/>
              <a:gd name="T6" fmla="*/ 0 60000 65536"/>
              <a:gd name="T7" fmla="*/ 0 60000 65536"/>
              <a:gd name="T8" fmla="*/ 0 60000 65536"/>
              <a:gd name="T9" fmla="*/ 0 w 17085"/>
              <a:gd name="T10" fmla="*/ 0 h 20033"/>
              <a:gd name="T11" fmla="*/ 17085 w 17085"/>
              <a:gd name="T12" fmla="*/ 20033 h 200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85" h="20033" fill="none" extrusionOk="0">
                <a:moveTo>
                  <a:pt x="17085" y="13215"/>
                </a:moveTo>
                <a:cubicBezTo>
                  <a:pt x="14740" y="16246"/>
                  <a:pt x="11631" y="18599"/>
                  <a:pt x="8077" y="20032"/>
                </a:cubicBezTo>
              </a:path>
              <a:path w="17085" h="20033" stroke="0" extrusionOk="0">
                <a:moveTo>
                  <a:pt x="17085" y="13215"/>
                </a:moveTo>
                <a:cubicBezTo>
                  <a:pt x="14740" y="16246"/>
                  <a:pt x="11631" y="18599"/>
                  <a:pt x="8077" y="20032"/>
                </a:cubicBez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9179" name="Text Box 43"/>
          <p:cNvSpPr txBox="1">
            <a:spLocks noChangeArrowheads="1"/>
          </p:cNvSpPr>
          <p:nvPr/>
        </p:nvSpPr>
        <p:spPr bwMode="auto">
          <a:xfrm>
            <a:off x="4883184" y="5891837"/>
            <a:ext cx="3416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トルクが自転を減速</a:t>
            </a:r>
            <a:endParaRPr lang="en-US" altLang="ja-JP" sz="28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Torque brakes the spin</a:t>
            </a:r>
            <a:endParaRPr lang="ja-JP" altLang="en-US" sz="20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224" name="Text Box 44"/>
          <p:cNvSpPr txBox="1">
            <a:spLocks noChangeArrowheads="1"/>
          </p:cNvSpPr>
          <p:nvPr/>
        </p:nvSpPr>
        <p:spPr bwMode="auto">
          <a:xfrm>
            <a:off x="623392" y="784225"/>
            <a:ext cx="90281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理想</a:t>
            </a:r>
            <a:endParaRPr lang="en-US" altLang="ja-JP" sz="28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ideal</a:t>
            </a:r>
            <a:endParaRPr lang="ja-JP" altLang="en-US" sz="28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225" name="Text Box 45"/>
          <p:cNvSpPr txBox="1">
            <a:spLocks noChangeArrowheads="1"/>
          </p:cNvSpPr>
          <p:nvPr/>
        </p:nvSpPr>
        <p:spPr bwMode="auto">
          <a:xfrm>
            <a:off x="695846" y="4005263"/>
            <a:ext cx="132921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現実</a:t>
            </a:r>
            <a:endParaRPr lang="en-US" altLang="ja-JP" sz="28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realistic</a:t>
            </a:r>
            <a:endParaRPr lang="ja-JP" altLang="en-US" sz="2400" dirty="0">
              <a:solidFill>
                <a:srgbClr val="FF7C8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9182" name="Text Box 46"/>
          <p:cNvSpPr txBox="1">
            <a:spLocks noChangeArrowheads="1"/>
          </p:cNvSpPr>
          <p:nvPr/>
        </p:nvSpPr>
        <p:spPr bwMode="auto">
          <a:xfrm>
            <a:off x="7688829" y="3266981"/>
            <a:ext cx="3807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角運動量保存のため</a:t>
            </a:r>
          </a:p>
          <a:p>
            <a:pPr algn="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月が遠ざかる</a:t>
            </a:r>
            <a:endParaRPr lang="en-US" altLang="ja-JP" sz="2400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>
              <a:defRPr/>
            </a:pPr>
            <a:r>
              <a:rPr lang="en-US" altLang="ja-JP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Moon goes away</a:t>
            </a:r>
          </a:p>
          <a:p>
            <a:pPr algn="r">
              <a:defRPr/>
            </a:pPr>
            <a:r>
              <a:rPr lang="en-US" altLang="ja-JP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conserve angular momentum</a:t>
            </a:r>
            <a:endParaRPr lang="ja-JP" altLang="en-US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FD0B247-FF5C-43C5-A83B-B2461C47AA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371901"/>
      </p:ext>
    </p:extLst>
  </p:cSld>
  <p:clrMapOvr>
    <a:masterClrMapping/>
  </p:clrMapOvr>
  <p:transition spd="med" advTm="6493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19142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19142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1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203E-6 L 0.19166 -0.00417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-2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9142" grpId="0" animBg="1"/>
      <p:bldP spid="219142" grpId="1" animBg="1"/>
      <p:bldP spid="219156" grpId="0" animBg="1"/>
      <p:bldP spid="219157" grpId="0" animBg="1"/>
      <p:bldP spid="219158" grpId="0" animBg="1"/>
      <p:bldP spid="219162" grpId="0" animBg="1"/>
      <p:bldP spid="219176" grpId="0" animBg="1"/>
      <p:bldP spid="219177" grpId="0" animBg="1"/>
      <p:bldP spid="219178" grpId="0" animBg="1"/>
      <p:bldP spid="219179" grpId="0"/>
      <p:bldP spid="21918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/>
          <p:cNvSpPr>
            <a:spLocks noChangeArrowheads="1"/>
          </p:cNvSpPr>
          <p:nvPr/>
        </p:nvSpPr>
        <p:spPr bwMode="auto">
          <a:xfrm>
            <a:off x="5519738" y="3213100"/>
            <a:ext cx="431800" cy="43338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9075" name="Oval 3"/>
          <p:cNvSpPr>
            <a:spLocks noChangeArrowheads="1"/>
          </p:cNvSpPr>
          <p:nvPr/>
        </p:nvSpPr>
        <p:spPr bwMode="auto">
          <a:xfrm>
            <a:off x="5664201" y="4005263"/>
            <a:ext cx="144463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2207568" y="332656"/>
            <a:ext cx="9793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軌道での加速とその結果　</a:t>
            </a:r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Acceleration in the orbit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824192" y="5949280"/>
            <a:ext cx="26869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加速したのに遅くなる</a:t>
            </a:r>
            <a:endParaRPr lang="en-US" altLang="ja-JP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Slowing down!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281B6ED-376B-47B5-BB59-26374EE6E6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958177"/>
      </p:ext>
    </p:extLst>
  </p:cSld>
  <p:clrMapOvr>
    <a:masterClrMapping/>
  </p:clrMapOvr>
  <p:transition spd="med" advTm="3387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4.44444E-6 C 0.02995 -4.44444E-6 0.05521 -0.04259 0.05521 -0.09444 C 0.05521 -0.14675 0.02995 -0.18888 -0.00091 -0.18888 C -0.03177 -0.18888 -0.05651 -0.14675 -0.05651 -0.09444 C -0.05651 -0.04259 -0.03177 -4.44444E-6 -0.00091 -4.44444E-6 Z " pathEditMode="fixed" rAng="0" ptsTypes="AAAAA">
                                      <p:cBhvr>
                                        <p:cTn id="11" dur="1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44444E-6 C 0.00625 -0.00208 0.02882 0.00348 0.04219 -0.01296 C 0.05556 -0.02939 0.07847 -0.06828 0.07969 -0.09814 C 0.0809 -0.128 0.0684 -0.17569 0.04913 -0.19259 C 0.02986 -0.20949 -0.01198 -0.21365 -0.03559 -0.2 C -0.0592 -0.18634 -0.08785 -0.1456 -0.09253 -0.11111 C -0.09722 -0.07662 -0.08646 -0.01828 -0.06337 0.00741 C -0.04028 0.03311 0.01372 0.05741 0.04635 0.0426 C 0.07899 0.02778 0.1283 -0.03263 0.13247 -0.08148 C 0.13663 -0.13032 0.10278 -0.22106 0.07135 -0.25 C 0.03993 -0.27893 -0.02083 -0.27037 -0.05642 -0.25555 C -0.09201 -0.24074 -0.12726 -0.19745 -0.14253 -0.16111 C -0.15781 -0.12476 -0.15503 -0.07338 -0.14809 -0.03703 C -0.14115 -0.00069 -0.12569 0.02848 -0.10087 0.05741 C -0.07604 0.08635 -0.02066 0.12037 0.00052 0.13704 " pathEditMode="relative" rAng="0" ptsTypes="aaaaaaaaaaaaaaa">
                                      <p:cBhvr>
                                        <p:cTn id="15" dur="3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pat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13704 C 0.07422 0.13704 0.1349 0.03519 0.1349 -0.08935 C 0.1349 -0.21388 0.07422 -0.31458 0.00053 -0.31458 C -0.07356 -0.31458 -0.13346 -0.21388 -0.13346 -0.08935 C -0.13346 0.03519 -0.07356 0.13704 0.00053 0.13704 Z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9075" grpId="0" animBg="1"/>
      <p:bldP spid="259075" grpId="1" animBg="1"/>
      <p:bldP spid="259075" grpId="2" animBg="1"/>
      <p:bldP spid="259075" grpId="3" animBg="1"/>
      <p:bldP spid="25908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8" name="Line 22"/>
          <p:cNvSpPr>
            <a:spLocks noChangeShapeType="1"/>
          </p:cNvSpPr>
          <p:nvPr/>
        </p:nvSpPr>
        <p:spPr bwMode="auto">
          <a:xfrm flipH="1" flipV="1">
            <a:off x="1319002" y="3924324"/>
            <a:ext cx="711200" cy="2312988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" name="Picture 2" descr="http://www.nao.ac.jp/contents/astro/gallery/SolSys/Moon/m010705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3962" r="30646" b="4834"/>
          <a:stretch/>
        </p:blipFill>
        <p:spPr bwMode="auto">
          <a:xfrm rot="9666714">
            <a:off x="851589" y="4325800"/>
            <a:ext cx="1747627" cy="17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2760119" y="457753"/>
            <a:ext cx="7135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9999"/>
                </a:solidFill>
                <a:latin typeface="Times New Roman" pitchFamily="18" charset="0"/>
                <a:ea typeface="HG正楷書体-PRO" pitchFamily="66" charset="-128"/>
              </a:rPr>
              <a:t>月レーザ測距 </a:t>
            </a:r>
            <a:r>
              <a:rPr lang="en-US" altLang="ja-JP" sz="3200" dirty="0">
                <a:solidFill>
                  <a:srgbClr val="FF9999"/>
                </a:solidFill>
                <a:latin typeface="Times New Roman" pitchFamily="18" charset="0"/>
                <a:ea typeface="HG正楷書体-PRO" pitchFamily="66" charset="-128"/>
              </a:rPr>
              <a:t>Lunar Laser Ranging</a:t>
            </a:r>
            <a:endParaRPr lang="ja-JP" altLang="en-US" sz="3200" dirty="0">
              <a:solidFill>
                <a:srgbClr val="FF9999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50196" name="Oval 20"/>
          <p:cNvSpPr>
            <a:spLocks noChangeArrowheads="1"/>
          </p:cNvSpPr>
          <p:nvPr/>
        </p:nvSpPr>
        <p:spPr bwMode="auto">
          <a:xfrm>
            <a:off x="7219467" y="4797425"/>
            <a:ext cx="508000" cy="482600"/>
          </a:xfrm>
          <a:prstGeom prst="ellipse">
            <a:avLst/>
          </a:prstGeom>
          <a:gradFill rotWithShape="0">
            <a:gsLst>
              <a:gs pos="0">
                <a:schemeClr val="accent5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3321008" y="3195050"/>
            <a:ext cx="36527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地球からのレーザパルスの往復時間を観測</a:t>
            </a:r>
            <a:endParaRPr lang="en-US" altLang="ja-JP" sz="2400" dirty="0">
              <a:solidFill>
                <a:srgbClr val="CCCCFF"/>
              </a:solidFill>
              <a:latin typeface="Comic Sans MS" pitchFamily="66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Measure the round-trip time of a laser pulse</a:t>
            </a:r>
            <a:endParaRPr lang="en-US" altLang="ja-JP" sz="1600" dirty="0">
              <a:solidFill>
                <a:srgbClr val="CCCCFF"/>
              </a:solidFill>
              <a:latin typeface="Comic Sans MS" pitchFamily="66" charset="0"/>
            </a:endParaRPr>
          </a:p>
        </p:txBody>
      </p:sp>
      <p:sp>
        <p:nvSpPr>
          <p:cNvPr id="50200" name="Arc 24"/>
          <p:cNvSpPr>
            <a:spLocks/>
          </p:cNvSpPr>
          <p:nvPr/>
        </p:nvSpPr>
        <p:spPr bwMode="auto">
          <a:xfrm rot="20562375" flipH="1">
            <a:off x="1088815" y="4060849"/>
            <a:ext cx="609600" cy="2174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017 w 43200"/>
              <a:gd name="T1" fmla="*/ 36558 h 38556"/>
              <a:gd name="T2" fmla="*/ 34982 w 43200"/>
              <a:gd name="T3" fmla="*/ 38556 h 38556"/>
              <a:gd name="T4" fmla="*/ 21600 w 43200"/>
              <a:gd name="T5" fmla="*/ 21600 h 38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8556" fill="none" extrusionOk="0">
                <a:moveTo>
                  <a:pt x="6017" y="36557"/>
                </a:moveTo>
                <a:cubicBezTo>
                  <a:pt x="2156" y="32535"/>
                  <a:pt x="0" y="2717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8211"/>
                  <a:pt x="40171" y="34459"/>
                  <a:pt x="34981" y="38555"/>
                </a:cubicBezTo>
              </a:path>
              <a:path w="43200" h="38556" stroke="0" extrusionOk="0">
                <a:moveTo>
                  <a:pt x="6017" y="36557"/>
                </a:moveTo>
                <a:cubicBezTo>
                  <a:pt x="2156" y="32535"/>
                  <a:pt x="0" y="2717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8211"/>
                  <a:pt x="40171" y="34459"/>
                  <a:pt x="34981" y="3855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 flipH="1" flipV="1">
            <a:off x="2788754" y="4979989"/>
            <a:ext cx="4286250" cy="33337"/>
          </a:xfrm>
          <a:prstGeom prst="line">
            <a:avLst/>
          </a:prstGeom>
          <a:noFill/>
          <a:ln w="9525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2788754" y="5076825"/>
            <a:ext cx="4357688" cy="7938"/>
          </a:xfrm>
          <a:prstGeom prst="line">
            <a:avLst/>
          </a:prstGeom>
          <a:noFill/>
          <a:ln w="9525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6" name="AutoShape 30"/>
          <p:cNvSpPr>
            <a:spLocks noChangeArrowheads="1"/>
          </p:cNvSpPr>
          <p:nvPr/>
        </p:nvSpPr>
        <p:spPr bwMode="auto">
          <a:xfrm flipV="1">
            <a:off x="2436602" y="4942682"/>
            <a:ext cx="203200" cy="192087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2436601" y="5291748"/>
            <a:ext cx="249527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CCCCFF"/>
                </a:solidFill>
                <a:latin typeface="HG正楷書体-PRO" pitchFamily="66" charset="-128"/>
                <a:ea typeface="HG正楷書体-PRO" pitchFamily="66" charset="-128"/>
              </a:rPr>
              <a:t>アポロ計画で月面に設置された反射板</a:t>
            </a:r>
            <a:endParaRPr lang="en-US" altLang="ja-JP" sz="2000" dirty="0">
              <a:solidFill>
                <a:srgbClr val="CCCCFF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Reflectors on the Moon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15660" y="1570873"/>
            <a:ext cx="8303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月が毎年</a:t>
            </a:r>
            <a:r>
              <a:rPr lang="en-US" altLang="ja-JP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4 cm </a:t>
            </a:r>
            <a:r>
              <a:rPr lang="ja-JP" altLang="en-US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程、遠ざかることが確認されている</a:t>
            </a:r>
            <a:endParaRPr lang="en-US" altLang="ja-JP" sz="2800" dirty="0">
              <a:solidFill>
                <a:srgbClr val="FFFFFF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  <a:ea typeface="HG正楷書体-PRO" pitchFamily="66" charset="-128"/>
              </a:rPr>
              <a:t>LLR showed that the Moon is getting farther by 4 cm/year</a:t>
            </a:r>
            <a:endParaRPr lang="ja-JP" altLang="en-US" sz="2000" dirty="0">
              <a:solidFill>
                <a:srgbClr val="FFFFFF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48" y="2603614"/>
            <a:ext cx="3168352" cy="3950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70F80C1-346F-4230-8D7D-D45B57022B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513574"/>
      </p:ext>
    </p:extLst>
  </p:cSld>
  <p:clrMapOvr>
    <a:masterClrMapping/>
  </p:clrMapOvr>
  <p:transition spd="med" advTm="905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197" grpId="0"/>
      <p:bldP spid="50201" grpId="0" animBg="1"/>
      <p:bldP spid="50202" grpId="0" animBg="1"/>
      <p:bldP spid="50206" grpId="0" animBg="1"/>
      <p:bldP spid="5023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Oval 2"/>
          <p:cNvSpPr>
            <a:spLocks noChangeArrowheads="1"/>
          </p:cNvSpPr>
          <p:nvPr/>
        </p:nvSpPr>
        <p:spPr bwMode="auto">
          <a:xfrm>
            <a:off x="5519739" y="3284539"/>
            <a:ext cx="504825" cy="50323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76888" y="3357563"/>
            <a:ext cx="431800" cy="360362"/>
            <a:chOff x="1380" y="1453"/>
            <a:chExt cx="1492" cy="1408"/>
          </a:xfrm>
        </p:grpSpPr>
        <p:sp>
          <p:nvSpPr>
            <p:cNvPr id="96306" name="Freeform 4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7" name="Freeform 5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8" name="Freeform 6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1494 w 114"/>
                <a:gd name="T1" fmla="*/ 0 h 94"/>
                <a:gd name="T2" fmla="*/ 4124 w 114"/>
                <a:gd name="T3" fmla="*/ 6 h 94"/>
                <a:gd name="T4" fmla="*/ 4895 w 114"/>
                <a:gd name="T5" fmla="*/ 6 h 94"/>
                <a:gd name="T6" fmla="*/ 4541 w 114"/>
                <a:gd name="T7" fmla="*/ 12 h 94"/>
                <a:gd name="T8" fmla="*/ 4044 w 114"/>
                <a:gd name="T9" fmla="*/ 13 h 94"/>
                <a:gd name="T10" fmla="*/ 3589 w 114"/>
                <a:gd name="T11" fmla="*/ 7 h 94"/>
                <a:gd name="T12" fmla="*/ 2526 w 114"/>
                <a:gd name="T13" fmla="*/ 8 h 94"/>
                <a:gd name="T14" fmla="*/ 1717 w 114"/>
                <a:gd name="T15" fmla="*/ 6 h 94"/>
                <a:gd name="T16" fmla="*/ 2526 w 114"/>
                <a:gd name="T17" fmla="*/ 6 h 94"/>
                <a:gd name="T18" fmla="*/ 0 w 114"/>
                <a:gd name="T19" fmla="*/ 2 h 94"/>
                <a:gd name="T20" fmla="*/ 1494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9" name="Freeform 7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748058 w 76"/>
                <a:gd name="T1" fmla="*/ 0 h 41"/>
                <a:gd name="T2" fmla="*/ 448243 w 76"/>
                <a:gd name="T3" fmla="*/ 2147483647 h 41"/>
                <a:gd name="T4" fmla="*/ 161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161172 w 76"/>
                <a:gd name="T11" fmla="*/ 2147483647 h 41"/>
                <a:gd name="T12" fmla="*/ 304165 w 76"/>
                <a:gd name="T13" fmla="*/ 2147483647 h 41"/>
                <a:gd name="T14" fmla="*/ 507611 w 76"/>
                <a:gd name="T15" fmla="*/ 2147483647 h 41"/>
                <a:gd name="T16" fmla="*/ 694647 w 76"/>
                <a:gd name="T17" fmla="*/ 2147483647 h 41"/>
                <a:gd name="T18" fmla="*/ 912364 w 76"/>
                <a:gd name="T19" fmla="*/ 2147483647 h 41"/>
                <a:gd name="T20" fmla="*/ 1102401 w 76"/>
                <a:gd name="T21" fmla="*/ 2147483647 h 41"/>
                <a:gd name="T22" fmla="*/ 1263148 w 76"/>
                <a:gd name="T23" fmla="*/ 2147483647 h 41"/>
                <a:gd name="T24" fmla="*/ 1434587 w 76"/>
                <a:gd name="T25" fmla="*/ 2147483647 h 41"/>
                <a:gd name="T26" fmla="*/ 1650884 w 76"/>
                <a:gd name="T27" fmla="*/ 2147483647 h 41"/>
                <a:gd name="T28" fmla="*/ 1911998 w 76"/>
                <a:gd name="T29" fmla="*/ 2147483647 h 41"/>
                <a:gd name="T30" fmla="*/ 2114128 w 76"/>
                <a:gd name="T31" fmla="*/ 2147483647 h 41"/>
                <a:gd name="T32" fmla="*/ 2289778 w 76"/>
                <a:gd name="T33" fmla="*/ 2147483647 h 41"/>
                <a:gd name="T34" fmla="*/ 2432881 w 76"/>
                <a:gd name="T35" fmla="*/ 2147483647 h 41"/>
                <a:gd name="T36" fmla="*/ 2604735 w 76"/>
                <a:gd name="T37" fmla="*/ 2147483647 h 41"/>
                <a:gd name="T38" fmla="*/ 2677299 w 76"/>
                <a:gd name="T39" fmla="*/ 2147483647 h 41"/>
                <a:gd name="T40" fmla="*/ 2665261 w 76"/>
                <a:gd name="T41" fmla="*/ 2147483647 h 41"/>
                <a:gd name="T42" fmla="*/ 2665261 w 76"/>
                <a:gd name="T43" fmla="*/ 2147483647 h 41"/>
                <a:gd name="T44" fmla="*/ 2665261 w 76"/>
                <a:gd name="T45" fmla="*/ 2147483647 h 41"/>
                <a:gd name="T46" fmla="*/ 2665261 w 76"/>
                <a:gd name="T47" fmla="*/ 2147483647 h 41"/>
                <a:gd name="T48" fmla="*/ 2534209 w 76"/>
                <a:gd name="T49" fmla="*/ 2147483647 h 41"/>
                <a:gd name="T50" fmla="*/ 2394134 w 76"/>
                <a:gd name="T51" fmla="*/ 2147483647 h 41"/>
                <a:gd name="T52" fmla="*/ 2163539 w 76"/>
                <a:gd name="T53" fmla="*/ 2147483647 h 41"/>
                <a:gd name="T54" fmla="*/ 2019410 w 76"/>
                <a:gd name="T55" fmla="*/ 2147483647 h 41"/>
                <a:gd name="T56" fmla="*/ 1767499 w 76"/>
                <a:gd name="T57" fmla="*/ 2147483647 h 41"/>
                <a:gd name="T58" fmla="*/ 1468116 w 76"/>
                <a:gd name="T59" fmla="*/ 2147483647 h 41"/>
                <a:gd name="T60" fmla="*/ 1247466 w 76"/>
                <a:gd name="T61" fmla="*/ 2147483647 h 41"/>
                <a:gd name="T62" fmla="*/ 959239 w 76"/>
                <a:gd name="T63" fmla="*/ 2147483647 h 41"/>
                <a:gd name="T64" fmla="*/ 748058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0" name="Freeform 8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295676 w 172"/>
                <a:gd name="T1" fmla="*/ 0 h 62"/>
                <a:gd name="T2" fmla="*/ 40284 w 172"/>
                <a:gd name="T3" fmla="*/ 42736649 h 62"/>
                <a:gd name="T4" fmla="*/ 28991 w 172"/>
                <a:gd name="T5" fmla="*/ 51751260 h 62"/>
                <a:gd name="T6" fmla="*/ 1 w 172"/>
                <a:gd name="T7" fmla="*/ 81507371 h 62"/>
                <a:gd name="T8" fmla="*/ 0 w 172"/>
                <a:gd name="T9" fmla="*/ 109046556 h 62"/>
                <a:gd name="T10" fmla="*/ 15015 w 172"/>
                <a:gd name="T11" fmla="*/ 129677394 h 62"/>
                <a:gd name="T12" fmla="*/ 40284 w 172"/>
                <a:gd name="T13" fmla="*/ 131534603 h 62"/>
                <a:gd name="T14" fmla="*/ 68908 w 172"/>
                <a:gd name="T15" fmla="*/ 129677394 h 62"/>
                <a:gd name="T16" fmla="*/ 108079 w 172"/>
                <a:gd name="T17" fmla="*/ 125494966 h 62"/>
                <a:gd name="T18" fmla="*/ 150180 w 172"/>
                <a:gd name="T19" fmla="*/ 121648773 h 62"/>
                <a:gd name="T20" fmla="*/ 184875 w 172"/>
                <a:gd name="T21" fmla="*/ 116832532 h 62"/>
                <a:gd name="T22" fmla="*/ 228013 w 172"/>
                <a:gd name="T23" fmla="*/ 109046556 h 62"/>
                <a:gd name="T24" fmla="*/ 267330 w 172"/>
                <a:gd name="T25" fmla="*/ 109046556 h 62"/>
                <a:gd name="T26" fmla="*/ 295676 w 172"/>
                <a:gd name="T27" fmla="*/ 109046556 h 62"/>
                <a:gd name="T28" fmla="*/ 336198 w 172"/>
                <a:gd name="T29" fmla="*/ 116832532 h 62"/>
                <a:gd name="T30" fmla="*/ 402921 w 172"/>
                <a:gd name="T31" fmla="*/ 117444940 h 62"/>
                <a:gd name="T32" fmla="*/ 480742 w 172"/>
                <a:gd name="T33" fmla="*/ 125494966 h 62"/>
                <a:gd name="T34" fmla="*/ 556470 w 172"/>
                <a:gd name="T35" fmla="*/ 131534603 h 62"/>
                <a:gd name="T36" fmla="*/ 641541 w 172"/>
                <a:gd name="T37" fmla="*/ 141980528 h 62"/>
                <a:gd name="T38" fmla="*/ 717225 w 172"/>
                <a:gd name="T39" fmla="*/ 147565868 h 62"/>
                <a:gd name="T40" fmla="*/ 759486 w 172"/>
                <a:gd name="T41" fmla="*/ 154566719 h 62"/>
                <a:gd name="T42" fmla="*/ 811615 w 172"/>
                <a:gd name="T43" fmla="*/ 164475180 h 62"/>
                <a:gd name="T44" fmla="*/ 784010 w 172"/>
                <a:gd name="T45" fmla="*/ 177281887 h 62"/>
                <a:gd name="T46" fmla="*/ 784010 w 172"/>
                <a:gd name="T47" fmla="*/ 194506475 h 62"/>
                <a:gd name="T48" fmla="*/ 793276 w 172"/>
                <a:gd name="T49" fmla="*/ 199416112 h 62"/>
                <a:gd name="T50" fmla="*/ 834236 w 172"/>
                <a:gd name="T51" fmla="*/ 199416112 h 62"/>
                <a:gd name="T52" fmla="*/ 868668 w 172"/>
                <a:gd name="T53" fmla="*/ 196190104 h 62"/>
                <a:gd name="T54" fmla="*/ 921898 w 172"/>
                <a:gd name="T55" fmla="*/ 189952026 h 62"/>
                <a:gd name="T56" fmla="*/ 978412 w 172"/>
                <a:gd name="T57" fmla="*/ 181552052 h 62"/>
                <a:gd name="T58" fmla="*/ 1041865 w 172"/>
                <a:gd name="T59" fmla="*/ 174019758 h 62"/>
                <a:gd name="T60" fmla="*/ 1102285 w 172"/>
                <a:gd name="T61" fmla="*/ 168845347 h 62"/>
                <a:gd name="T62" fmla="*/ 1159200 w 172"/>
                <a:gd name="T63" fmla="*/ 154566719 h 62"/>
                <a:gd name="T64" fmla="*/ 1199669 w 172"/>
                <a:gd name="T65" fmla="*/ 147565868 h 62"/>
                <a:gd name="T66" fmla="*/ 1225186 w 172"/>
                <a:gd name="T67" fmla="*/ 144311097 h 62"/>
                <a:gd name="T68" fmla="*/ 1238692 w 172"/>
                <a:gd name="T69" fmla="*/ 131534603 h 62"/>
                <a:gd name="T70" fmla="*/ 1219825 w 172"/>
                <a:gd name="T71" fmla="*/ 117444940 h 62"/>
                <a:gd name="T72" fmla="*/ 1170791 w 172"/>
                <a:gd name="T73" fmla="*/ 109046556 h 62"/>
                <a:gd name="T74" fmla="*/ 1130696 w 172"/>
                <a:gd name="T75" fmla="*/ 116832532 h 62"/>
                <a:gd name="T76" fmla="*/ 1092294 w 172"/>
                <a:gd name="T77" fmla="*/ 116832532 h 62"/>
                <a:gd name="T78" fmla="*/ 1055332 w 172"/>
                <a:gd name="T79" fmla="*/ 109046556 h 62"/>
                <a:gd name="T80" fmla="*/ 1032838 w 172"/>
                <a:gd name="T81" fmla="*/ 104994230 h 62"/>
                <a:gd name="T82" fmla="*/ 996609 w 172"/>
                <a:gd name="T83" fmla="*/ 99900254 h 62"/>
                <a:gd name="T84" fmla="*/ 948622 w 172"/>
                <a:gd name="T85" fmla="*/ 96929767 h 62"/>
                <a:gd name="T86" fmla="*/ 912451 w 172"/>
                <a:gd name="T87" fmla="*/ 90147313 h 62"/>
                <a:gd name="T88" fmla="*/ 881724 w 172"/>
                <a:gd name="T89" fmla="*/ 82845289 h 62"/>
                <a:gd name="T90" fmla="*/ 834236 w 172"/>
                <a:gd name="T91" fmla="*/ 81507371 h 62"/>
                <a:gd name="T92" fmla="*/ 793276 w 172"/>
                <a:gd name="T93" fmla="*/ 77345735 h 62"/>
                <a:gd name="T94" fmla="*/ 757349 w 172"/>
                <a:gd name="T95" fmla="*/ 74444479 h 62"/>
                <a:gd name="T96" fmla="*/ 717225 w 172"/>
                <a:gd name="T97" fmla="*/ 69835403 h 62"/>
                <a:gd name="T98" fmla="*/ 663458 w 172"/>
                <a:gd name="T99" fmla="*/ 67422112 h 62"/>
                <a:gd name="T100" fmla="*/ 611741 w 172"/>
                <a:gd name="T101" fmla="*/ 57350174 h 62"/>
                <a:gd name="T102" fmla="*/ 570893 w 172"/>
                <a:gd name="T103" fmla="*/ 55644889 h 62"/>
                <a:gd name="T104" fmla="*/ 539601 w 172"/>
                <a:gd name="T105" fmla="*/ 47559356 h 62"/>
                <a:gd name="T106" fmla="*/ 504353 w 172"/>
                <a:gd name="T107" fmla="*/ 44402189 h 62"/>
                <a:gd name="T108" fmla="*/ 456661 w 172"/>
                <a:gd name="T109" fmla="*/ 31944288 h 62"/>
                <a:gd name="T110" fmla="*/ 402921 w 172"/>
                <a:gd name="T111" fmla="*/ 18338389 h 62"/>
                <a:gd name="T112" fmla="*/ 351544 w 172"/>
                <a:gd name="T113" fmla="*/ 5620735 h 62"/>
                <a:gd name="T114" fmla="*/ 295676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1" name="Freeform 9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2" name="Freeform 10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3" name="Freeform 11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147483647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2147483647 h 68"/>
                <a:gd name="T26" fmla="*/ 2147483647 w 53"/>
                <a:gd name="T27" fmla="*/ 2147483647 h 68"/>
                <a:gd name="T28" fmla="*/ 2147483647 w 53"/>
                <a:gd name="T29" fmla="*/ 2147483647 h 68"/>
                <a:gd name="T30" fmla="*/ 2147483647 w 53"/>
                <a:gd name="T31" fmla="*/ 2147483647 h 68"/>
                <a:gd name="T32" fmla="*/ 2147483647 w 53"/>
                <a:gd name="T33" fmla="*/ 2147483647 h 68"/>
                <a:gd name="T34" fmla="*/ 2147483647 w 53"/>
                <a:gd name="T35" fmla="*/ 2147483647 h 68"/>
                <a:gd name="T36" fmla="*/ 2147483647 w 53"/>
                <a:gd name="T37" fmla="*/ 2147483647 h 68"/>
                <a:gd name="T38" fmla="*/ 2147483647 w 53"/>
                <a:gd name="T39" fmla="*/ 2147483647 h 68"/>
                <a:gd name="T40" fmla="*/ 2147483647 w 53"/>
                <a:gd name="T41" fmla="*/ 2147483647 h 68"/>
                <a:gd name="T42" fmla="*/ 2147483647 w 53"/>
                <a:gd name="T43" fmla="*/ 2147483647 h 68"/>
                <a:gd name="T44" fmla="*/ 2147483647 w 53"/>
                <a:gd name="T45" fmla="*/ 2147483647 h 68"/>
                <a:gd name="T46" fmla="*/ 2147483647 w 53"/>
                <a:gd name="T47" fmla="*/ 2147483647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4" name="Freeform 12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540 w 343"/>
                <a:gd name="T1" fmla="*/ 32983 h 378"/>
                <a:gd name="T2" fmla="*/ 1441 w 343"/>
                <a:gd name="T3" fmla="*/ 34912 h 378"/>
                <a:gd name="T4" fmla="*/ 1312 w 343"/>
                <a:gd name="T5" fmla="*/ 34956 h 378"/>
                <a:gd name="T6" fmla="*/ 1187 w 343"/>
                <a:gd name="T7" fmla="*/ 34956 h 378"/>
                <a:gd name="T8" fmla="*/ 1121 w 343"/>
                <a:gd name="T9" fmla="*/ 34681 h 378"/>
                <a:gd name="T10" fmla="*/ 1046 w 343"/>
                <a:gd name="T11" fmla="*/ 34681 h 378"/>
                <a:gd name="T12" fmla="*/ 1017 w 343"/>
                <a:gd name="T13" fmla="*/ 35466 h 378"/>
                <a:gd name="T14" fmla="*/ 1075 w 343"/>
                <a:gd name="T15" fmla="*/ 36641 h 378"/>
                <a:gd name="T16" fmla="*/ 1178 w 343"/>
                <a:gd name="T17" fmla="*/ 37208 h 378"/>
                <a:gd name="T18" fmla="*/ 1260 w 343"/>
                <a:gd name="T19" fmla="*/ 36928 h 378"/>
                <a:gd name="T20" fmla="*/ 1365 w 343"/>
                <a:gd name="T21" fmla="*/ 36211 h 378"/>
                <a:gd name="T22" fmla="*/ 1397 w 343"/>
                <a:gd name="T23" fmla="*/ 42713 h 378"/>
                <a:gd name="T24" fmla="*/ 1375 w 343"/>
                <a:gd name="T25" fmla="*/ 46678 h 378"/>
                <a:gd name="T26" fmla="*/ 1260 w 343"/>
                <a:gd name="T27" fmla="*/ 50140 h 378"/>
                <a:gd name="T28" fmla="*/ 1187 w 343"/>
                <a:gd name="T29" fmla="*/ 48330 h 378"/>
                <a:gd name="T30" fmla="*/ 1125 w 343"/>
                <a:gd name="T31" fmla="*/ 47547 h 378"/>
                <a:gd name="T32" fmla="*/ 1063 w 343"/>
                <a:gd name="T33" fmla="*/ 48330 h 378"/>
                <a:gd name="T34" fmla="*/ 1002 w 343"/>
                <a:gd name="T35" fmla="*/ 48346 h 378"/>
                <a:gd name="T36" fmla="*/ 969 w 343"/>
                <a:gd name="T37" fmla="*/ 46044 h 378"/>
                <a:gd name="T38" fmla="*/ 934 w 343"/>
                <a:gd name="T39" fmla="*/ 43396 h 378"/>
                <a:gd name="T40" fmla="*/ 845 w 343"/>
                <a:gd name="T41" fmla="*/ 41892 h 378"/>
                <a:gd name="T42" fmla="*/ 887 w 343"/>
                <a:gd name="T43" fmla="*/ 40063 h 378"/>
                <a:gd name="T44" fmla="*/ 798 w 343"/>
                <a:gd name="T45" fmla="*/ 38039 h 378"/>
                <a:gd name="T46" fmla="*/ 745 w 343"/>
                <a:gd name="T47" fmla="*/ 35208 h 378"/>
                <a:gd name="T48" fmla="*/ 798 w 343"/>
                <a:gd name="T49" fmla="*/ 33876 h 378"/>
                <a:gd name="T50" fmla="*/ 889 w 343"/>
                <a:gd name="T51" fmla="*/ 33249 h 378"/>
                <a:gd name="T52" fmla="*/ 977 w 343"/>
                <a:gd name="T53" fmla="*/ 31678 h 378"/>
                <a:gd name="T54" fmla="*/ 977 w 343"/>
                <a:gd name="T55" fmla="*/ 30740 h 378"/>
                <a:gd name="T56" fmla="*/ 907 w 343"/>
                <a:gd name="T57" fmla="*/ 28080 h 378"/>
                <a:gd name="T58" fmla="*/ 811 w 343"/>
                <a:gd name="T59" fmla="*/ 27254 h 378"/>
                <a:gd name="T60" fmla="*/ 695 w 343"/>
                <a:gd name="T61" fmla="*/ 26674 h 378"/>
                <a:gd name="T62" fmla="*/ 587 w 343"/>
                <a:gd name="T63" fmla="*/ 25651 h 378"/>
                <a:gd name="T64" fmla="*/ 543 w 343"/>
                <a:gd name="T65" fmla="*/ 23277 h 378"/>
                <a:gd name="T66" fmla="*/ 610 w 343"/>
                <a:gd name="T67" fmla="*/ 23151 h 378"/>
                <a:gd name="T68" fmla="*/ 683 w 343"/>
                <a:gd name="T69" fmla="*/ 23277 h 378"/>
                <a:gd name="T70" fmla="*/ 745 w 343"/>
                <a:gd name="T71" fmla="*/ 22922 h 378"/>
                <a:gd name="T72" fmla="*/ 810 w 343"/>
                <a:gd name="T73" fmla="*/ 21404 h 378"/>
                <a:gd name="T74" fmla="*/ 818 w 343"/>
                <a:gd name="T75" fmla="*/ 17134 h 378"/>
                <a:gd name="T76" fmla="*/ 704 w 343"/>
                <a:gd name="T77" fmla="*/ 13213 h 378"/>
                <a:gd name="T78" fmla="*/ 610 w 343"/>
                <a:gd name="T79" fmla="*/ 12691 h 378"/>
                <a:gd name="T80" fmla="*/ 543 w 343"/>
                <a:gd name="T81" fmla="*/ 12932 h 378"/>
                <a:gd name="T82" fmla="*/ 491 w 343"/>
                <a:gd name="T83" fmla="*/ 9422 h 378"/>
                <a:gd name="T84" fmla="*/ 430 w 343"/>
                <a:gd name="T85" fmla="*/ 9417 h 378"/>
                <a:gd name="T86" fmla="*/ 333 w 343"/>
                <a:gd name="T87" fmla="*/ 8307 h 378"/>
                <a:gd name="T88" fmla="*/ 246 w 343"/>
                <a:gd name="T89" fmla="*/ 5938 h 378"/>
                <a:gd name="T90" fmla="*/ 169 w 343"/>
                <a:gd name="T91" fmla="*/ 5915 h 378"/>
                <a:gd name="T92" fmla="*/ 104 w 343"/>
                <a:gd name="T93" fmla="*/ 5676 h 378"/>
                <a:gd name="T94" fmla="*/ 8 w 343"/>
                <a:gd name="T95" fmla="*/ 4565 h 378"/>
                <a:gd name="T96" fmla="*/ 53 w 343"/>
                <a:gd name="T97" fmla="*/ 0 h 378"/>
                <a:gd name="T98" fmla="*/ 333 w 343"/>
                <a:gd name="T99" fmla="*/ 3812 h 378"/>
                <a:gd name="T100" fmla="*/ 670 w 343"/>
                <a:gd name="T101" fmla="*/ 9422 h 378"/>
                <a:gd name="T102" fmla="*/ 1002 w 343"/>
                <a:gd name="T103" fmla="*/ 16120 h 378"/>
                <a:gd name="T104" fmla="*/ 1297 w 343"/>
                <a:gd name="T105" fmla="*/ 23151 h 378"/>
                <a:gd name="T106" fmla="*/ 1529 w 343"/>
                <a:gd name="T107" fmla="*/ 29594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5" name="Freeform 13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2147483647 h 111"/>
                <a:gd name="T2" fmla="*/ 2147483647 w 126"/>
                <a:gd name="T3" fmla="*/ 2147483647 h 111"/>
                <a:gd name="T4" fmla="*/ 2147483647 w 126"/>
                <a:gd name="T5" fmla="*/ 2147483647 h 111"/>
                <a:gd name="T6" fmla="*/ 2147483647 w 126"/>
                <a:gd name="T7" fmla="*/ 2147483647 h 111"/>
                <a:gd name="T8" fmla="*/ 2147483647 w 126"/>
                <a:gd name="T9" fmla="*/ 2147483647 h 111"/>
                <a:gd name="T10" fmla="*/ 2147483647 w 126"/>
                <a:gd name="T11" fmla="*/ 2147483647 h 111"/>
                <a:gd name="T12" fmla="*/ 2147483647 w 126"/>
                <a:gd name="T13" fmla="*/ 2147483647 h 111"/>
                <a:gd name="T14" fmla="*/ 2147483647 w 126"/>
                <a:gd name="T15" fmla="*/ 2147483647 h 111"/>
                <a:gd name="T16" fmla="*/ 2147483647 w 126"/>
                <a:gd name="T17" fmla="*/ 2147483647 h 111"/>
                <a:gd name="T18" fmla="*/ 2147483647 w 126"/>
                <a:gd name="T19" fmla="*/ 2147483647 h 111"/>
                <a:gd name="T20" fmla="*/ 2147483647 w 126"/>
                <a:gd name="T21" fmla="*/ 2147483647 h 111"/>
                <a:gd name="T22" fmla="*/ 2147483647 w 126"/>
                <a:gd name="T23" fmla="*/ 2147483647 h 111"/>
                <a:gd name="T24" fmla="*/ 2147483647 w 126"/>
                <a:gd name="T25" fmla="*/ 2147483647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47483647 h 111"/>
                <a:gd name="T48" fmla="*/ 2147483647 w 126"/>
                <a:gd name="T49" fmla="*/ 2147483647 h 111"/>
                <a:gd name="T50" fmla="*/ 2147483647 w 126"/>
                <a:gd name="T51" fmla="*/ 2147483647 h 111"/>
                <a:gd name="T52" fmla="*/ 2147483647 w 126"/>
                <a:gd name="T53" fmla="*/ 2147483647 h 111"/>
                <a:gd name="T54" fmla="*/ 2147483647 w 126"/>
                <a:gd name="T55" fmla="*/ 2147483647 h 111"/>
                <a:gd name="T56" fmla="*/ 2147483647 w 126"/>
                <a:gd name="T57" fmla="*/ 2147483647 h 111"/>
                <a:gd name="T58" fmla="*/ 2147483647 w 126"/>
                <a:gd name="T59" fmla="*/ 2147483647 h 111"/>
                <a:gd name="T60" fmla="*/ 0 w 126"/>
                <a:gd name="T61" fmla="*/ 1458688215 h 111"/>
                <a:gd name="T62" fmla="*/ 2147483647 w 126"/>
                <a:gd name="T63" fmla="*/ 0 h 111"/>
                <a:gd name="T64" fmla="*/ 2147483647 w 126"/>
                <a:gd name="T65" fmla="*/ 2147483647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6" name="Freeform 14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17" name="Freeform 15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194510 w 405"/>
                <a:gd name="T1" fmla="*/ 7 h 1058"/>
                <a:gd name="T2" fmla="*/ 173193 w 405"/>
                <a:gd name="T3" fmla="*/ 7 h 1058"/>
                <a:gd name="T4" fmla="*/ 158274 w 405"/>
                <a:gd name="T5" fmla="*/ 4 h 1058"/>
                <a:gd name="T6" fmla="*/ 140299 w 405"/>
                <a:gd name="T7" fmla="*/ 0 h 1058"/>
                <a:gd name="T8" fmla="*/ 123271 w 405"/>
                <a:gd name="T9" fmla="*/ 0 h 1058"/>
                <a:gd name="T10" fmla="*/ 108066 w 405"/>
                <a:gd name="T11" fmla="*/ 3 h 1058"/>
                <a:gd name="T12" fmla="*/ 89345 w 405"/>
                <a:gd name="T13" fmla="*/ 7 h 1058"/>
                <a:gd name="T14" fmla="*/ 75148 w 405"/>
                <a:gd name="T15" fmla="*/ 7 h 1058"/>
                <a:gd name="T16" fmla="*/ 69586 w 405"/>
                <a:gd name="T17" fmla="*/ 7 h 1058"/>
                <a:gd name="T18" fmla="*/ 53221 w 405"/>
                <a:gd name="T19" fmla="*/ 7 h 1058"/>
                <a:gd name="T20" fmla="*/ 39537 w 405"/>
                <a:gd name="T21" fmla="*/ 7 h 1058"/>
                <a:gd name="T22" fmla="*/ 26080 w 405"/>
                <a:gd name="T23" fmla="*/ 8 h 1058"/>
                <a:gd name="T24" fmla="*/ 14156 w 405"/>
                <a:gd name="T25" fmla="*/ 13 h 1058"/>
                <a:gd name="T26" fmla="*/ 20312 w 405"/>
                <a:gd name="T27" fmla="*/ 20 h 1058"/>
                <a:gd name="T28" fmla="*/ 2529 w 405"/>
                <a:gd name="T29" fmla="*/ 31 h 1058"/>
                <a:gd name="T30" fmla="*/ 14156 w 405"/>
                <a:gd name="T31" fmla="*/ 37 h 1058"/>
                <a:gd name="T32" fmla="*/ 25144 w 405"/>
                <a:gd name="T33" fmla="*/ 45 h 1058"/>
                <a:gd name="T34" fmla="*/ 27515 w 405"/>
                <a:gd name="T35" fmla="*/ 58 h 1058"/>
                <a:gd name="T36" fmla="*/ 50764 w 405"/>
                <a:gd name="T37" fmla="*/ 60 h 1058"/>
                <a:gd name="T38" fmla="*/ 59892 w 405"/>
                <a:gd name="T39" fmla="*/ 62 h 1058"/>
                <a:gd name="T40" fmla="*/ 67156 w 405"/>
                <a:gd name="T41" fmla="*/ 64 h 1058"/>
                <a:gd name="T42" fmla="*/ 72462 w 405"/>
                <a:gd name="T43" fmla="*/ 68 h 1058"/>
                <a:gd name="T44" fmla="*/ 89274 w 405"/>
                <a:gd name="T45" fmla="*/ 70 h 1058"/>
                <a:gd name="T46" fmla="*/ 100682 w 405"/>
                <a:gd name="T47" fmla="*/ 73 h 1058"/>
                <a:gd name="T48" fmla="*/ 107447 w 405"/>
                <a:gd name="T49" fmla="*/ 76 h 1058"/>
                <a:gd name="T50" fmla="*/ 123271 w 405"/>
                <a:gd name="T51" fmla="*/ 78 h 1058"/>
                <a:gd name="T52" fmla="*/ 137851 w 405"/>
                <a:gd name="T53" fmla="*/ 82 h 1058"/>
                <a:gd name="T54" fmla="*/ 154886 w 405"/>
                <a:gd name="T55" fmla="*/ 81 h 1058"/>
                <a:gd name="T56" fmla="*/ 182507 w 405"/>
                <a:gd name="T57" fmla="*/ 78 h 1058"/>
                <a:gd name="T58" fmla="*/ 204225 w 405"/>
                <a:gd name="T59" fmla="*/ 78 h 1058"/>
                <a:gd name="T60" fmla="*/ 222371 w 405"/>
                <a:gd name="T61" fmla="*/ 80 h 1058"/>
                <a:gd name="T62" fmla="*/ 247307 w 405"/>
                <a:gd name="T63" fmla="*/ 81 h 1058"/>
                <a:gd name="T64" fmla="*/ 272010 w 405"/>
                <a:gd name="T65" fmla="*/ 82 h 1058"/>
                <a:gd name="T66" fmla="*/ 282907 w 405"/>
                <a:gd name="T67" fmla="*/ 83 h 1058"/>
                <a:gd name="T68" fmla="*/ 294923 w 405"/>
                <a:gd name="T69" fmla="*/ 87 h 1058"/>
                <a:gd name="T70" fmla="*/ 303694 w 405"/>
                <a:gd name="T71" fmla="*/ 95 h 1058"/>
                <a:gd name="T72" fmla="*/ 300307 w 405"/>
                <a:gd name="T73" fmla="*/ 109 h 1058"/>
                <a:gd name="T74" fmla="*/ 303869 w 405"/>
                <a:gd name="T75" fmla="*/ 119 h 1058"/>
                <a:gd name="T76" fmla="*/ 290811 w 405"/>
                <a:gd name="T77" fmla="*/ 124 h 1058"/>
                <a:gd name="T78" fmla="*/ 279736 w 405"/>
                <a:gd name="T79" fmla="*/ 130 h 1058"/>
                <a:gd name="T80" fmla="*/ 264856 w 405"/>
                <a:gd name="T81" fmla="*/ 132 h 1058"/>
                <a:gd name="T82" fmla="*/ 254950 w 405"/>
                <a:gd name="T83" fmla="*/ 138 h 1058"/>
                <a:gd name="T84" fmla="*/ 247307 w 405"/>
                <a:gd name="T85" fmla="*/ 153 h 1058"/>
                <a:gd name="T86" fmla="*/ 236531 w 405"/>
                <a:gd name="T87" fmla="*/ 172 h 1058"/>
                <a:gd name="T88" fmla="*/ 289809 w 405"/>
                <a:gd name="T89" fmla="*/ 153 h 1058"/>
                <a:gd name="T90" fmla="*/ 337199 w 405"/>
                <a:gd name="T91" fmla="*/ 117 h 1058"/>
                <a:gd name="T92" fmla="*/ 337199 w 405"/>
                <a:gd name="T93" fmla="*/ 78 h 1058"/>
                <a:gd name="T94" fmla="*/ 294708 w 405"/>
                <a:gd name="T95" fmla="*/ 42 h 1058"/>
                <a:gd name="T96" fmla="*/ 238753 w 405"/>
                <a:gd name="T97" fmla="*/ 1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2439" y="3429001"/>
            <a:ext cx="230187" cy="220663"/>
            <a:chOff x="3137" y="688"/>
            <a:chExt cx="463" cy="457"/>
          </a:xfrm>
        </p:grpSpPr>
        <p:sp>
          <p:nvSpPr>
            <p:cNvPr id="96289" name="Oval 17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0" name="Oval 18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1" name="Oval 19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2" name="Oval 20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3" name="Oval 21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4" name="Oval 22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5" name="Oval 23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6" name="Oval 24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7" name="Oval 25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8" name="Oval 26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99" name="Oval 27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0" name="Oval 28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1" name="Oval 29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2" name="Oval 30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3" name="Oval 31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4" name="Oval 32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305" name="Oval 33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00066" name="Line 34"/>
          <p:cNvSpPr>
            <a:spLocks noChangeShapeType="1"/>
          </p:cNvSpPr>
          <p:nvPr/>
        </p:nvSpPr>
        <p:spPr bwMode="auto">
          <a:xfrm flipH="1">
            <a:off x="6096000" y="3573463"/>
            <a:ext cx="6477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0067" name="Rectangle 35"/>
          <p:cNvSpPr>
            <a:spLocks noChangeArrowheads="1"/>
          </p:cNvSpPr>
          <p:nvPr/>
        </p:nvSpPr>
        <p:spPr bwMode="auto">
          <a:xfrm>
            <a:off x="6743700" y="3716338"/>
            <a:ext cx="1309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  <a:ea typeface="ＭＳ Ｐゴシック" pitchFamily="50" charset="-128"/>
              </a:rPr>
              <a:t>380,000 km</a:t>
            </a:r>
          </a:p>
        </p:txBody>
      </p:sp>
      <p:sp>
        <p:nvSpPr>
          <p:cNvPr id="300068" name="Rectangle 36"/>
          <p:cNvSpPr>
            <a:spLocks noChangeArrowheads="1"/>
          </p:cNvSpPr>
          <p:nvPr/>
        </p:nvSpPr>
        <p:spPr bwMode="auto">
          <a:xfrm>
            <a:off x="5808663" y="3716338"/>
            <a:ext cx="1197444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  <a:ea typeface="ＭＳ Ｐゴシック" pitchFamily="50" charset="-128"/>
              </a:rPr>
              <a:t>20,000 km</a:t>
            </a:r>
          </a:p>
        </p:txBody>
      </p:sp>
      <p:sp>
        <p:nvSpPr>
          <p:cNvPr id="300069" name="Rectangle 37"/>
          <p:cNvSpPr>
            <a:spLocks noChangeArrowheads="1"/>
          </p:cNvSpPr>
          <p:nvPr/>
        </p:nvSpPr>
        <p:spPr bwMode="auto">
          <a:xfrm>
            <a:off x="6672264" y="2205038"/>
            <a:ext cx="174246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  <a:ea typeface="ＭＳ Ｐゴシック" pitchFamily="50" charset="-128"/>
              </a:rPr>
              <a:t>1 day = 24 hours</a:t>
            </a:r>
          </a:p>
        </p:txBody>
      </p:sp>
      <p:sp>
        <p:nvSpPr>
          <p:cNvPr id="300070" name="Rectangle 38"/>
          <p:cNvSpPr>
            <a:spLocks noChangeArrowheads="1"/>
          </p:cNvSpPr>
          <p:nvPr/>
        </p:nvSpPr>
        <p:spPr bwMode="auto">
          <a:xfrm>
            <a:off x="5016500" y="2852738"/>
            <a:ext cx="1601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  <a:ea typeface="ＭＳ Ｐゴシック" pitchFamily="50" charset="-128"/>
              </a:rPr>
              <a:t>1 day = 5 hours</a:t>
            </a:r>
          </a:p>
        </p:txBody>
      </p:sp>
      <p:sp>
        <p:nvSpPr>
          <p:cNvPr id="300071" name="Rectangle 39"/>
          <p:cNvSpPr>
            <a:spLocks noChangeArrowheads="1"/>
          </p:cNvSpPr>
          <p:nvPr/>
        </p:nvSpPr>
        <p:spPr bwMode="auto">
          <a:xfrm>
            <a:off x="5016501" y="1268413"/>
            <a:ext cx="2497479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過去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(~ 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45</a:t>
            </a:r>
            <a:r>
              <a:rPr lang="en-US" altLang="ja-JP" sz="2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 </a:t>
            </a:r>
            <a:r>
              <a:rPr lang="ja-JP" altLang="en-US" sz="2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億年前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)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Past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  (4.5 </a:t>
            </a:r>
            <a:r>
              <a:rPr lang="en-US" altLang="ja-JP" sz="2000" dirty="0" err="1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byr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 ago)</a:t>
            </a:r>
            <a:r>
              <a:rPr lang="ja-JP" altLang="en-US" sz="2000" dirty="0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</a:rPr>
              <a:t>　　</a:t>
            </a:r>
          </a:p>
        </p:txBody>
      </p:sp>
      <p:sp>
        <p:nvSpPr>
          <p:cNvPr id="300072" name="Rectangle 40"/>
          <p:cNvSpPr>
            <a:spLocks noChangeArrowheads="1"/>
          </p:cNvSpPr>
          <p:nvPr/>
        </p:nvSpPr>
        <p:spPr bwMode="auto">
          <a:xfrm>
            <a:off x="5016500" y="1299191"/>
            <a:ext cx="90409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現在</a:t>
            </a:r>
            <a:endParaRPr lang="en-US" altLang="ja-JP" sz="28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Now</a:t>
            </a:r>
            <a:endParaRPr lang="ja-JP" altLang="en-US" sz="28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300073" name="Line 41"/>
          <p:cNvSpPr>
            <a:spLocks noChangeShapeType="1"/>
          </p:cNvSpPr>
          <p:nvPr/>
        </p:nvSpPr>
        <p:spPr bwMode="auto">
          <a:xfrm>
            <a:off x="6096000" y="3573463"/>
            <a:ext cx="2592388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759825" y="3424238"/>
            <a:ext cx="230188" cy="220662"/>
            <a:chOff x="3137" y="688"/>
            <a:chExt cx="463" cy="457"/>
          </a:xfrm>
        </p:grpSpPr>
        <p:sp>
          <p:nvSpPr>
            <p:cNvPr id="96272" name="Oval 43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3" name="Oval 44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4" name="Oval 45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5" name="Oval 46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6" name="Oval 47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7" name="Oval 48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8" name="Oval 49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79" name="Oval 50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0" name="Oval 51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1" name="Oval 52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2" name="Oval 53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3" name="Oval 54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4" name="Oval 55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5" name="Oval 56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6" name="Oval 57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7" name="Oval 58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6288" name="Oval 59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00092" name="Text Box 60"/>
          <p:cNvSpPr txBox="1">
            <a:spLocks noChangeArrowheads="1"/>
          </p:cNvSpPr>
          <p:nvPr/>
        </p:nvSpPr>
        <p:spPr bwMode="auto">
          <a:xfrm>
            <a:off x="1524000" y="191195"/>
            <a:ext cx="911018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45</a:t>
            </a: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億年前の潮汐は今の</a:t>
            </a: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8000</a:t>
            </a: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倍  </a:t>
            </a:r>
            <a:r>
              <a:rPr lang="ja-JP" altLang="en-US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（自転の遠心力は</a:t>
            </a:r>
            <a:r>
              <a:rPr lang="en-US" altLang="ja-JP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25</a:t>
            </a:r>
            <a:r>
              <a:rPr lang="ja-JP" altLang="en-US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倍）</a:t>
            </a:r>
            <a:endParaRPr lang="en-US" altLang="ja-JP" sz="2400" dirty="0">
              <a:solidFill>
                <a:srgbClr val="009999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4.5 </a:t>
            </a:r>
            <a:r>
              <a:rPr lang="en-US" altLang="ja-JP" sz="2000" dirty="0" err="1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byr</a:t>
            </a:r>
            <a:r>
              <a:rPr lang="en-US" altLang="ja-JP" sz="20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 ago: Tide ~8000 times stronger 	       Centrifugal force ~25 times stronger</a:t>
            </a:r>
            <a:endParaRPr lang="ja-JP" altLang="en-US" sz="2800" dirty="0">
              <a:solidFill>
                <a:srgbClr val="009999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300093" name="Text Box 61"/>
          <p:cNvSpPr txBox="1">
            <a:spLocks noChangeArrowheads="1"/>
          </p:cNvSpPr>
          <p:nvPr/>
        </p:nvSpPr>
        <p:spPr bwMode="auto">
          <a:xfrm>
            <a:off x="2063664" y="5408700"/>
            <a:ext cx="8064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月ー地球の距離は</a:t>
            </a: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1/20 </a:t>
            </a:r>
            <a:r>
              <a:rPr lang="en-US" altLang="ja-JP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Earth-moon distance was 1/20</a:t>
            </a:r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BC33A8D-DE3A-4EC2-A09C-98BABF8D3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114352"/>
      </p:ext>
    </p:extLst>
  </p:cSld>
  <p:clrMapOvr>
    <a:masterClrMapping/>
  </p:clrMapOvr>
  <p:transition spd="med" advTm="1495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96 0.00393 C -0.49101 0.2412 -0.37786 0.43727 -0.24036 0.44398 C -0.10221 0.44745 0.00938 0.25741 0.00678 0.01944 C 0.00573 -0.21806 -0.10768 -0.41412 -0.24544 -0.41829 C -0.38398 -0.42222 -0.4944 -0.23334 -0.49296 0.00393 Z " pathEditMode="fixed" rAng="5400000" ptsTypes="AAAAA">
                                      <p:cBhvr>
                                        <p:cTn id="2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0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51 0.00972 C -0.18451 0.10139 -0.14258 0.17639 -0.09089 0.17616 C -0.03972 0.17639 0.00273 0.10162 0.0026 0.01019 C 0.00273 -0.08171 -0.03972 -0.15694 -0.09089 -0.15694 C -0.14258 -0.15671 -0.18451 -0.08217 -0.18451 0.00972 Z " pathEditMode="fixed" rAng="5400000" ptsTypes="AAAAA">
                                      <p:cBhvr>
                                        <p:cTn id="4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0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00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0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0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0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0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0066" grpId="0" animBg="1"/>
      <p:bldP spid="300067" grpId="0"/>
      <p:bldP spid="300067" grpId="1"/>
      <p:bldP spid="300068" grpId="0"/>
      <p:bldP spid="300069" grpId="0"/>
      <p:bldP spid="300069" grpId="1"/>
      <p:bldP spid="300070" grpId="0"/>
      <p:bldP spid="300071" grpId="0"/>
      <p:bldP spid="300072" grpId="0"/>
      <p:bldP spid="300072" grpId="1"/>
      <p:bldP spid="300073" grpId="0" animBg="1"/>
      <p:bldP spid="300073" grpId="1" animBg="1"/>
      <p:bldP spid="300092" grpId="0"/>
      <p:bldP spid="30009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8076480" y="2737074"/>
            <a:ext cx="4140200" cy="400526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08937" y="1657574"/>
            <a:ext cx="215900" cy="4968875"/>
            <a:chOff x="3288" y="436"/>
            <a:chExt cx="136" cy="3130"/>
          </a:xfrm>
        </p:grpSpPr>
        <p:sp>
          <p:nvSpPr>
            <p:cNvPr id="97296" name="Rectangle 4"/>
            <p:cNvSpPr>
              <a:spLocks noChangeArrowheads="1"/>
            </p:cNvSpPr>
            <p:nvPr/>
          </p:nvSpPr>
          <p:spPr bwMode="auto">
            <a:xfrm>
              <a:off x="3288" y="436"/>
              <a:ext cx="136" cy="313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289" y="709"/>
              <a:ext cx="45" cy="2584"/>
              <a:chOff x="2608" y="709"/>
              <a:chExt cx="45" cy="2584"/>
            </a:xfrm>
          </p:grpSpPr>
          <p:sp>
            <p:nvSpPr>
              <p:cNvPr id="97298" name="Line 6"/>
              <p:cNvSpPr>
                <a:spLocks noChangeShapeType="1"/>
              </p:cNvSpPr>
              <p:nvPr/>
            </p:nvSpPr>
            <p:spPr bwMode="auto">
              <a:xfrm>
                <a:off x="2608" y="70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299" name="Line 7"/>
              <p:cNvSpPr>
                <a:spLocks noChangeShapeType="1"/>
              </p:cNvSpPr>
              <p:nvPr/>
            </p:nvSpPr>
            <p:spPr bwMode="auto">
              <a:xfrm>
                <a:off x="2608" y="84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0" name="Line 8"/>
              <p:cNvSpPr>
                <a:spLocks noChangeShapeType="1"/>
              </p:cNvSpPr>
              <p:nvPr/>
            </p:nvSpPr>
            <p:spPr bwMode="auto">
              <a:xfrm>
                <a:off x="2608" y="125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1" name="Line 9"/>
              <p:cNvSpPr>
                <a:spLocks noChangeShapeType="1"/>
              </p:cNvSpPr>
              <p:nvPr/>
            </p:nvSpPr>
            <p:spPr bwMode="auto">
              <a:xfrm>
                <a:off x="2608" y="98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2" name="Line 10"/>
              <p:cNvSpPr>
                <a:spLocks noChangeShapeType="1"/>
              </p:cNvSpPr>
              <p:nvPr/>
            </p:nvSpPr>
            <p:spPr bwMode="auto">
              <a:xfrm>
                <a:off x="2608" y="111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3" name="Line 11"/>
              <p:cNvSpPr>
                <a:spLocks noChangeShapeType="1"/>
              </p:cNvSpPr>
              <p:nvPr/>
            </p:nvSpPr>
            <p:spPr bwMode="auto">
              <a:xfrm>
                <a:off x="2608" y="138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4" name="Line 12"/>
              <p:cNvSpPr>
                <a:spLocks noChangeShapeType="1"/>
              </p:cNvSpPr>
              <p:nvPr/>
            </p:nvSpPr>
            <p:spPr bwMode="auto">
              <a:xfrm>
                <a:off x="2608" y="152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5" name="Line 13"/>
              <p:cNvSpPr>
                <a:spLocks noChangeShapeType="1"/>
              </p:cNvSpPr>
              <p:nvPr/>
            </p:nvSpPr>
            <p:spPr bwMode="auto">
              <a:xfrm>
                <a:off x="2608" y="193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6" name="Line 14"/>
              <p:cNvSpPr>
                <a:spLocks noChangeShapeType="1"/>
              </p:cNvSpPr>
              <p:nvPr/>
            </p:nvSpPr>
            <p:spPr bwMode="auto">
              <a:xfrm>
                <a:off x="2608" y="166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7" name="Line 15"/>
              <p:cNvSpPr>
                <a:spLocks noChangeShapeType="1"/>
              </p:cNvSpPr>
              <p:nvPr/>
            </p:nvSpPr>
            <p:spPr bwMode="auto">
              <a:xfrm>
                <a:off x="2608" y="179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8" name="Line 16"/>
              <p:cNvSpPr>
                <a:spLocks noChangeShapeType="1"/>
              </p:cNvSpPr>
              <p:nvPr/>
            </p:nvSpPr>
            <p:spPr bwMode="auto">
              <a:xfrm>
                <a:off x="2608" y="206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09" name="Line 17"/>
              <p:cNvSpPr>
                <a:spLocks noChangeShapeType="1"/>
              </p:cNvSpPr>
              <p:nvPr/>
            </p:nvSpPr>
            <p:spPr bwMode="auto">
              <a:xfrm>
                <a:off x="2608" y="220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0" name="Line 18"/>
              <p:cNvSpPr>
                <a:spLocks noChangeShapeType="1"/>
              </p:cNvSpPr>
              <p:nvPr/>
            </p:nvSpPr>
            <p:spPr bwMode="auto">
              <a:xfrm>
                <a:off x="2608" y="261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1" name="Line 19"/>
              <p:cNvSpPr>
                <a:spLocks noChangeShapeType="1"/>
              </p:cNvSpPr>
              <p:nvPr/>
            </p:nvSpPr>
            <p:spPr bwMode="auto">
              <a:xfrm>
                <a:off x="2608" y="234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2" name="Line 20"/>
              <p:cNvSpPr>
                <a:spLocks noChangeShapeType="1"/>
              </p:cNvSpPr>
              <p:nvPr/>
            </p:nvSpPr>
            <p:spPr bwMode="auto">
              <a:xfrm>
                <a:off x="2608" y="247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3" name="Line 21"/>
              <p:cNvSpPr>
                <a:spLocks noChangeShapeType="1"/>
              </p:cNvSpPr>
              <p:nvPr/>
            </p:nvSpPr>
            <p:spPr bwMode="auto">
              <a:xfrm>
                <a:off x="2608" y="274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4" name="Line 22"/>
              <p:cNvSpPr>
                <a:spLocks noChangeShapeType="1"/>
              </p:cNvSpPr>
              <p:nvPr/>
            </p:nvSpPr>
            <p:spPr bwMode="auto">
              <a:xfrm>
                <a:off x="2608" y="288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5" name="Line 23"/>
              <p:cNvSpPr>
                <a:spLocks noChangeShapeType="1"/>
              </p:cNvSpPr>
              <p:nvPr/>
            </p:nvSpPr>
            <p:spPr bwMode="auto">
              <a:xfrm>
                <a:off x="2608" y="329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6" name="Line 24"/>
              <p:cNvSpPr>
                <a:spLocks noChangeShapeType="1"/>
              </p:cNvSpPr>
              <p:nvPr/>
            </p:nvSpPr>
            <p:spPr bwMode="auto">
              <a:xfrm>
                <a:off x="2608" y="302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7317" name="Line 25"/>
              <p:cNvSpPr>
                <a:spLocks noChangeShapeType="1"/>
              </p:cNvSpPr>
              <p:nvPr/>
            </p:nvSpPr>
            <p:spPr bwMode="auto">
              <a:xfrm>
                <a:off x="2608" y="31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528638" y="3357564"/>
            <a:ext cx="12720639" cy="3500437"/>
            <a:chOff x="-1293" y="2115"/>
            <a:chExt cx="8013" cy="2540"/>
          </a:xfrm>
        </p:grpSpPr>
        <p:sp>
          <p:nvSpPr>
            <p:cNvPr id="97294" name="AutoShape 27"/>
            <p:cNvSpPr>
              <a:spLocks noChangeArrowheads="1"/>
            </p:cNvSpPr>
            <p:nvPr/>
          </p:nvSpPr>
          <p:spPr bwMode="auto">
            <a:xfrm flipH="1">
              <a:off x="-1293" y="2115"/>
              <a:ext cx="5405" cy="431"/>
            </a:xfrm>
            <a:prstGeom prst="parallelogram">
              <a:avLst>
                <a:gd name="adj" fmla="val 94569"/>
              </a:avLst>
            </a:prstGeom>
            <a:solidFill>
              <a:srgbClr val="009999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95" name="Rectangle 28"/>
            <p:cNvSpPr>
              <a:spLocks noChangeArrowheads="1"/>
            </p:cNvSpPr>
            <p:nvPr/>
          </p:nvSpPr>
          <p:spPr bwMode="auto">
            <a:xfrm>
              <a:off x="-960" y="2523"/>
              <a:ext cx="7680" cy="2132"/>
            </a:xfrm>
            <a:prstGeom prst="rect">
              <a:avLst/>
            </a:prstGeom>
            <a:solidFill>
              <a:srgbClr val="0099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01085" name="Text Box 29"/>
          <p:cNvSpPr txBox="1">
            <a:spLocks noChangeArrowheads="1"/>
          </p:cNvSpPr>
          <p:nvPr/>
        </p:nvSpPr>
        <p:spPr bwMode="auto">
          <a:xfrm>
            <a:off x="9372650" y="4869087"/>
            <a:ext cx="18261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CCFFFF"/>
                </a:solidFill>
                <a:latin typeface="Comic Sans MS" pitchFamily="66" charset="0"/>
                <a:ea typeface="HG正楷書体-PRO" pitchFamily="66" charset="-128"/>
              </a:rPr>
              <a:t>潮の干満</a:t>
            </a:r>
            <a:endParaRPr lang="en-US" altLang="ja-JP" sz="3200" dirty="0">
              <a:solidFill>
                <a:srgbClr val="CCFFFF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srgbClr val="CCFFFF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Ocean tide</a:t>
            </a:r>
            <a:endParaRPr lang="ja-JP" altLang="en-US" sz="2800" dirty="0">
              <a:solidFill>
                <a:srgbClr val="CCFFFF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7969300" y="1052736"/>
            <a:ext cx="552450" cy="1371600"/>
            <a:chOff x="3740" y="2162"/>
            <a:chExt cx="348" cy="864"/>
          </a:xfrm>
        </p:grpSpPr>
        <p:sp>
          <p:nvSpPr>
            <p:cNvPr id="97287" name="Freeform 31"/>
            <p:cNvSpPr>
              <a:spLocks/>
            </p:cNvSpPr>
            <p:nvPr/>
          </p:nvSpPr>
          <p:spPr bwMode="auto">
            <a:xfrm>
              <a:off x="3827" y="2205"/>
              <a:ext cx="201" cy="195"/>
            </a:xfrm>
            <a:custGeom>
              <a:avLst/>
              <a:gdLst>
                <a:gd name="T0" fmla="*/ 0 w 602"/>
                <a:gd name="T1" fmla="*/ 0 h 584"/>
                <a:gd name="T2" fmla="*/ 0 w 602"/>
                <a:gd name="T3" fmla="*/ 0 h 584"/>
                <a:gd name="T4" fmla="*/ 0 w 602"/>
                <a:gd name="T5" fmla="*/ 0 h 584"/>
                <a:gd name="T6" fmla="*/ 0 w 602"/>
                <a:gd name="T7" fmla="*/ 0 h 584"/>
                <a:gd name="T8" fmla="*/ 0 w 602"/>
                <a:gd name="T9" fmla="*/ 0 h 584"/>
                <a:gd name="T10" fmla="*/ 0 w 602"/>
                <a:gd name="T11" fmla="*/ 0 h 584"/>
                <a:gd name="T12" fmla="*/ 0 w 602"/>
                <a:gd name="T13" fmla="*/ 0 h 584"/>
                <a:gd name="T14" fmla="*/ 0 w 602"/>
                <a:gd name="T15" fmla="*/ 0 h 584"/>
                <a:gd name="T16" fmla="*/ 0 w 602"/>
                <a:gd name="T17" fmla="*/ 0 h 584"/>
                <a:gd name="T18" fmla="*/ 0 w 602"/>
                <a:gd name="T19" fmla="*/ 0 h 584"/>
                <a:gd name="T20" fmla="*/ 0 w 602"/>
                <a:gd name="T21" fmla="*/ 0 h 584"/>
                <a:gd name="T22" fmla="*/ 0 w 602"/>
                <a:gd name="T23" fmla="*/ 0 h 584"/>
                <a:gd name="T24" fmla="*/ 0 w 602"/>
                <a:gd name="T25" fmla="*/ 0 h 584"/>
                <a:gd name="T26" fmla="*/ 0 w 602"/>
                <a:gd name="T27" fmla="*/ 0 h 584"/>
                <a:gd name="T28" fmla="*/ 0 w 602"/>
                <a:gd name="T29" fmla="*/ 0 h 584"/>
                <a:gd name="T30" fmla="*/ 0 w 602"/>
                <a:gd name="T31" fmla="*/ 0 h 584"/>
                <a:gd name="T32" fmla="*/ 0 w 602"/>
                <a:gd name="T33" fmla="*/ 0 h 584"/>
                <a:gd name="T34" fmla="*/ 0 w 602"/>
                <a:gd name="T35" fmla="*/ 0 h 584"/>
                <a:gd name="T36" fmla="*/ 0 w 602"/>
                <a:gd name="T37" fmla="*/ 0 h 584"/>
                <a:gd name="T38" fmla="*/ 0 w 602"/>
                <a:gd name="T39" fmla="*/ 0 h 584"/>
                <a:gd name="T40" fmla="*/ 0 w 602"/>
                <a:gd name="T41" fmla="*/ 0 h 584"/>
                <a:gd name="T42" fmla="*/ 0 w 602"/>
                <a:gd name="T43" fmla="*/ 0 h 584"/>
                <a:gd name="T44" fmla="*/ 0 w 602"/>
                <a:gd name="T45" fmla="*/ 0 h 584"/>
                <a:gd name="T46" fmla="*/ 0 w 602"/>
                <a:gd name="T47" fmla="*/ 0 h 5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2"/>
                <a:gd name="T73" fmla="*/ 0 h 584"/>
                <a:gd name="T74" fmla="*/ 602 w 602"/>
                <a:gd name="T75" fmla="*/ 584 h 5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2" h="584">
                  <a:moveTo>
                    <a:pt x="184" y="247"/>
                  </a:moveTo>
                  <a:lnTo>
                    <a:pt x="236" y="170"/>
                  </a:lnTo>
                  <a:lnTo>
                    <a:pt x="295" y="111"/>
                  </a:lnTo>
                  <a:lnTo>
                    <a:pt x="354" y="39"/>
                  </a:lnTo>
                  <a:lnTo>
                    <a:pt x="426" y="7"/>
                  </a:lnTo>
                  <a:lnTo>
                    <a:pt x="484" y="0"/>
                  </a:lnTo>
                  <a:lnTo>
                    <a:pt x="543" y="20"/>
                  </a:lnTo>
                  <a:lnTo>
                    <a:pt x="577" y="66"/>
                  </a:lnTo>
                  <a:lnTo>
                    <a:pt x="602" y="150"/>
                  </a:lnTo>
                  <a:lnTo>
                    <a:pt x="596" y="241"/>
                  </a:lnTo>
                  <a:lnTo>
                    <a:pt x="570" y="319"/>
                  </a:lnTo>
                  <a:lnTo>
                    <a:pt x="504" y="409"/>
                  </a:lnTo>
                  <a:lnTo>
                    <a:pt x="433" y="474"/>
                  </a:lnTo>
                  <a:lnTo>
                    <a:pt x="354" y="533"/>
                  </a:lnTo>
                  <a:lnTo>
                    <a:pt x="269" y="572"/>
                  </a:lnTo>
                  <a:lnTo>
                    <a:pt x="196" y="584"/>
                  </a:lnTo>
                  <a:lnTo>
                    <a:pt x="164" y="564"/>
                  </a:lnTo>
                  <a:lnTo>
                    <a:pt x="137" y="487"/>
                  </a:lnTo>
                  <a:lnTo>
                    <a:pt x="145" y="383"/>
                  </a:lnTo>
                  <a:lnTo>
                    <a:pt x="20" y="390"/>
                  </a:lnTo>
                  <a:lnTo>
                    <a:pt x="0" y="370"/>
                  </a:lnTo>
                  <a:lnTo>
                    <a:pt x="20" y="331"/>
                  </a:lnTo>
                  <a:lnTo>
                    <a:pt x="151" y="325"/>
                  </a:lnTo>
                  <a:lnTo>
                    <a:pt x="184" y="247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88" name="Freeform 32"/>
            <p:cNvSpPr>
              <a:spLocks/>
            </p:cNvSpPr>
            <p:nvPr/>
          </p:nvSpPr>
          <p:spPr bwMode="auto">
            <a:xfrm>
              <a:off x="3817" y="2411"/>
              <a:ext cx="139" cy="287"/>
            </a:xfrm>
            <a:custGeom>
              <a:avLst/>
              <a:gdLst>
                <a:gd name="T0" fmla="*/ 0 w 417"/>
                <a:gd name="T1" fmla="*/ 0 h 861"/>
                <a:gd name="T2" fmla="*/ 0 w 417"/>
                <a:gd name="T3" fmla="*/ 0 h 861"/>
                <a:gd name="T4" fmla="*/ 0 w 417"/>
                <a:gd name="T5" fmla="*/ 0 h 861"/>
                <a:gd name="T6" fmla="*/ 0 w 417"/>
                <a:gd name="T7" fmla="*/ 0 h 861"/>
                <a:gd name="T8" fmla="*/ 0 w 417"/>
                <a:gd name="T9" fmla="*/ 0 h 861"/>
                <a:gd name="T10" fmla="*/ 0 w 417"/>
                <a:gd name="T11" fmla="*/ 0 h 861"/>
                <a:gd name="T12" fmla="*/ 0 w 417"/>
                <a:gd name="T13" fmla="*/ 0 h 861"/>
                <a:gd name="T14" fmla="*/ 0 w 417"/>
                <a:gd name="T15" fmla="*/ 0 h 861"/>
                <a:gd name="T16" fmla="*/ 0 w 417"/>
                <a:gd name="T17" fmla="*/ 0 h 861"/>
                <a:gd name="T18" fmla="*/ 0 w 417"/>
                <a:gd name="T19" fmla="*/ 0 h 861"/>
                <a:gd name="T20" fmla="*/ 0 w 417"/>
                <a:gd name="T21" fmla="*/ 0 h 861"/>
                <a:gd name="T22" fmla="*/ 0 w 417"/>
                <a:gd name="T23" fmla="*/ 0 h 861"/>
                <a:gd name="T24" fmla="*/ 0 w 417"/>
                <a:gd name="T25" fmla="*/ 0 h 861"/>
                <a:gd name="T26" fmla="*/ 0 w 417"/>
                <a:gd name="T27" fmla="*/ 0 h 861"/>
                <a:gd name="T28" fmla="*/ 0 w 417"/>
                <a:gd name="T29" fmla="*/ 0 h 861"/>
                <a:gd name="T30" fmla="*/ 0 w 417"/>
                <a:gd name="T31" fmla="*/ 0 h 861"/>
                <a:gd name="T32" fmla="*/ 0 w 417"/>
                <a:gd name="T33" fmla="*/ 0 h 861"/>
                <a:gd name="T34" fmla="*/ 0 w 417"/>
                <a:gd name="T35" fmla="*/ 0 h 861"/>
                <a:gd name="T36" fmla="*/ 0 w 417"/>
                <a:gd name="T37" fmla="*/ 0 h 861"/>
                <a:gd name="T38" fmla="*/ 0 w 417"/>
                <a:gd name="T39" fmla="*/ 0 h 861"/>
                <a:gd name="T40" fmla="*/ 0 w 417"/>
                <a:gd name="T41" fmla="*/ 0 h 861"/>
                <a:gd name="T42" fmla="*/ 0 w 417"/>
                <a:gd name="T43" fmla="*/ 0 h 861"/>
                <a:gd name="T44" fmla="*/ 0 w 417"/>
                <a:gd name="T45" fmla="*/ 0 h 861"/>
                <a:gd name="T46" fmla="*/ 0 w 417"/>
                <a:gd name="T47" fmla="*/ 0 h 861"/>
                <a:gd name="T48" fmla="*/ 0 w 417"/>
                <a:gd name="T49" fmla="*/ 0 h 861"/>
                <a:gd name="T50" fmla="*/ 0 w 417"/>
                <a:gd name="T51" fmla="*/ 0 h 861"/>
                <a:gd name="T52" fmla="*/ 0 w 417"/>
                <a:gd name="T53" fmla="*/ 0 h 8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861"/>
                <a:gd name="T83" fmla="*/ 417 w 417"/>
                <a:gd name="T84" fmla="*/ 861 h 8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861">
                  <a:moveTo>
                    <a:pt x="117" y="71"/>
                  </a:moveTo>
                  <a:lnTo>
                    <a:pt x="176" y="20"/>
                  </a:lnTo>
                  <a:lnTo>
                    <a:pt x="267" y="0"/>
                  </a:lnTo>
                  <a:lnTo>
                    <a:pt x="345" y="13"/>
                  </a:lnTo>
                  <a:lnTo>
                    <a:pt x="404" y="65"/>
                  </a:lnTo>
                  <a:lnTo>
                    <a:pt x="417" y="104"/>
                  </a:lnTo>
                  <a:lnTo>
                    <a:pt x="417" y="156"/>
                  </a:lnTo>
                  <a:lnTo>
                    <a:pt x="390" y="203"/>
                  </a:lnTo>
                  <a:lnTo>
                    <a:pt x="345" y="280"/>
                  </a:lnTo>
                  <a:lnTo>
                    <a:pt x="325" y="372"/>
                  </a:lnTo>
                  <a:lnTo>
                    <a:pt x="319" y="450"/>
                  </a:lnTo>
                  <a:lnTo>
                    <a:pt x="339" y="534"/>
                  </a:lnTo>
                  <a:lnTo>
                    <a:pt x="390" y="613"/>
                  </a:lnTo>
                  <a:lnTo>
                    <a:pt x="410" y="691"/>
                  </a:lnTo>
                  <a:lnTo>
                    <a:pt x="404" y="763"/>
                  </a:lnTo>
                  <a:lnTo>
                    <a:pt x="365" y="822"/>
                  </a:lnTo>
                  <a:lnTo>
                    <a:pt x="313" y="855"/>
                  </a:lnTo>
                  <a:lnTo>
                    <a:pt x="247" y="861"/>
                  </a:lnTo>
                  <a:lnTo>
                    <a:pt x="170" y="861"/>
                  </a:lnTo>
                  <a:lnTo>
                    <a:pt x="111" y="828"/>
                  </a:lnTo>
                  <a:lnTo>
                    <a:pt x="53" y="731"/>
                  </a:lnTo>
                  <a:lnTo>
                    <a:pt x="13" y="646"/>
                  </a:lnTo>
                  <a:lnTo>
                    <a:pt x="0" y="516"/>
                  </a:lnTo>
                  <a:lnTo>
                    <a:pt x="13" y="398"/>
                  </a:lnTo>
                  <a:lnTo>
                    <a:pt x="39" y="274"/>
                  </a:lnTo>
                  <a:lnTo>
                    <a:pt x="78" y="150"/>
                  </a:lnTo>
                  <a:lnTo>
                    <a:pt x="117" y="71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89" name="Freeform 33"/>
            <p:cNvSpPr>
              <a:spLocks/>
            </p:cNvSpPr>
            <p:nvPr/>
          </p:nvSpPr>
          <p:spPr bwMode="auto">
            <a:xfrm>
              <a:off x="3927" y="2420"/>
              <a:ext cx="155" cy="258"/>
            </a:xfrm>
            <a:custGeom>
              <a:avLst/>
              <a:gdLst>
                <a:gd name="T0" fmla="*/ 0 w 464"/>
                <a:gd name="T1" fmla="*/ 0 h 773"/>
                <a:gd name="T2" fmla="*/ 0 w 464"/>
                <a:gd name="T3" fmla="*/ 0 h 773"/>
                <a:gd name="T4" fmla="*/ 0 w 464"/>
                <a:gd name="T5" fmla="*/ 0 h 773"/>
                <a:gd name="T6" fmla="*/ 0 w 464"/>
                <a:gd name="T7" fmla="*/ 0 h 773"/>
                <a:gd name="T8" fmla="*/ 0 w 464"/>
                <a:gd name="T9" fmla="*/ 0 h 773"/>
                <a:gd name="T10" fmla="*/ 0 w 464"/>
                <a:gd name="T11" fmla="*/ 0 h 773"/>
                <a:gd name="T12" fmla="*/ 0 w 464"/>
                <a:gd name="T13" fmla="*/ 0 h 773"/>
                <a:gd name="T14" fmla="*/ 0 w 464"/>
                <a:gd name="T15" fmla="*/ 0 h 773"/>
                <a:gd name="T16" fmla="*/ 0 w 464"/>
                <a:gd name="T17" fmla="*/ 0 h 773"/>
                <a:gd name="T18" fmla="*/ 0 w 464"/>
                <a:gd name="T19" fmla="*/ 0 h 773"/>
                <a:gd name="T20" fmla="*/ 0 w 464"/>
                <a:gd name="T21" fmla="*/ 0 h 773"/>
                <a:gd name="T22" fmla="*/ 0 w 464"/>
                <a:gd name="T23" fmla="*/ 0 h 773"/>
                <a:gd name="T24" fmla="*/ 0 w 464"/>
                <a:gd name="T25" fmla="*/ 0 h 773"/>
                <a:gd name="T26" fmla="*/ 0 w 464"/>
                <a:gd name="T27" fmla="*/ 0 h 773"/>
                <a:gd name="T28" fmla="*/ 0 w 464"/>
                <a:gd name="T29" fmla="*/ 0 h 773"/>
                <a:gd name="T30" fmla="*/ 0 w 464"/>
                <a:gd name="T31" fmla="*/ 0 h 773"/>
                <a:gd name="T32" fmla="*/ 0 w 464"/>
                <a:gd name="T33" fmla="*/ 0 h 773"/>
                <a:gd name="T34" fmla="*/ 0 w 464"/>
                <a:gd name="T35" fmla="*/ 0 h 773"/>
                <a:gd name="T36" fmla="*/ 0 w 464"/>
                <a:gd name="T37" fmla="*/ 0 h 773"/>
                <a:gd name="T38" fmla="*/ 0 w 464"/>
                <a:gd name="T39" fmla="*/ 0 h 773"/>
                <a:gd name="T40" fmla="*/ 0 w 464"/>
                <a:gd name="T41" fmla="*/ 0 h 773"/>
                <a:gd name="T42" fmla="*/ 0 w 464"/>
                <a:gd name="T43" fmla="*/ 0 h 773"/>
                <a:gd name="T44" fmla="*/ 0 w 464"/>
                <a:gd name="T45" fmla="*/ 0 h 773"/>
                <a:gd name="T46" fmla="*/ 0 w 464"/>
                <a:gd name="T47" fmla="*/ 0 h 773"/>
                <a:gd name="T48" fmla="*/ 0 w 464"/>
                <a:gd name="T49" fmla="*/ 0 h 773"/>
                <a:gd name="T50" fmla="*/ 0 w 464"/>
                <a:gd name="T51" fmla="*/ 0 h 773"/>
                <a:gd name="T52" fmla="*/ 0 w 464"/>
                <a:gd name="T53" fmla="*/ 0 h 773"/>
                <a:gd name="T54" fmla="*/ 0 w 464"/>
                <a:gd name="T55" fmla="*/ 0 h 773"/>
                <a:gd name="T56" fmla="*/ 0 w 464"/>
                <a:gd name="T57" fmla="*/ 0 h 773"/>
                <a:gd name="T58" fmla="*/ 0 w 464"/>
                <a:gd name="T59" fmla="*/ 0 h 773"/>
                <a:gd name="T60" fmla="*/ 0 w 464"/>
                <a:gd name="T61" fmla="*/ 0 h 773"/>
                <a:gd name="T62" fmla="*/ 0 w 464"/>
                <a:gd name="T63" fmla="*/ 0 h 773"/>
                <a:gd name="T64" fmla="*/ 0 w 464"/>
                <a:gd name="T65" fmla="*/ 0 h 773"/>
                <a:gd name="T66" fmla="*/ 0 w 464"/>
                <a:gd name="T67" fmla="*/ 0 h 773"/>
                <a:gd name="T68" fmla="*/ 0 w 464"/>
                <a:gd name="T69" fmla="*/ 0 h 773"/>
                <a:gd name="T70" fmla="*/ 0 w 464"/>
                <a:gd name="T71" fmla="*/ 0 h 773"/>
                <a:gd name="T72" fmla="*/ 0 w 464"/>
                <a:gd name="T73" fmla="*/ 0 h 773"/>
                <a:gd name="T74" fmla="*/ 0 w 464"/>
                <a:gd name="T75" fmla="*/ 0 h 773"/>
                <a:gd name="T76" fmla="*/ 0 w 464"/>
                <a:gd name="T77" fmla="*/ 0 h 7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4"/>
                <a:gd name="T118" fmla="*/ 0 h 773"/>
                <a:gd name="T119" fmla="*/ 464 w 464"/>
                <a:gd name="T120" fmla="*/ 773 h 7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4" h="773">
                  <a:moveTo>
                    <a:pt x="0" y="39"/>
                  </a:moveTo>
                  <a:lnTo>
                    <a:pt x="8" y="7"/>
                  </a:lnTo>
                  <a:lnTo>
                    <a:pt x="79" y="0"/>
                  </a:lnTo>
                  <a:lnTo>
                    <a:pt x="118" y="33"/>
                  </a:lnTo>
                  <a:lnTo>
                    <a:pt x="177" y="117"/>
                  </a:lnTo>
                  <a:lnTo>
                    <a:pt x="256" y="227"/>
                  </a:lnTo>
                  <a:lnTo>
                    <a:pt x="327" y="306"/>
                  </a:lnTo>
                  <a:lnTo>
                    <a:pt x="458" y="449"/>
                  </a:lnTo>
                  <a:lnTo>
                    <a:pt x="464" y="481"/>
                  </a:lnTo>
                  <a:lnTo>
                    <a:pt x="439" y="500"/>
                  </a:lnTo>
                  <a:lnTo>
                    <a:pt x="374" y="526"/>
                  </a:lnTo>
                  <a:lnTo>
                    <a:pt x="282" y="546"/>
                  </a:lnTo>
                  <a:lnTo>
                    <a:pt x="171" y="553"/>
                  </a:lnTo>
                  <a:lnTo>
                    <a:pt x="132" y="559"/>
                  </a:lnTo>
                  <a:lnTo>
                    <a:pt x="118" y="585"/>
                  </a:lnTo>
                  <a:lnTo>
                    <a:pt x="144" y="630"/>
                  </a:lnTo>
                  <a:lnTo>
                    <a:pt x="236" y="708"/>
                  </a:lnTo>
                  <a:lnTo>
                    <a:pt x="301" y="728"/>
                  </a:lnTo>
                  <a:lnTo>
                    <a:pt x="315" y="753"/>
                  </a:lnTo>
                  <a:lnTo>
                    <a:pt x="288" y="773"/>
                  </a:lnTo>
                  <a:lnTo>
                    <a:pt x="230" y="773"/>
                  </a:lnTo>
                  <a:lnTo>
                    <a:pt x="151" y="728"/>
                  </a:lnTo>
                  <a:lnTo>
                    <a:pt x="86" y="663"/>
                  </a:lnTo>
                  <a:lnTo>
                    <a:pt x="47" y="604"/>
                  </a:lnTo>
                  <a:lnTo>
                    <a:pt x="47" y="559"/>
                  </a:lnTo>
                  <a:lnTo>
                    <a:pt x="73" y="526"/>
                  </a:lnTo>
                  <a:lnTo>
                    <a:pt x="112" y="514"/>
                  </a:lnTo>
                  <a:lnTo>
                    <a:pt x="171" y="506"/>
                  </a:lnTo>
                  <a:lnTo>
                    <a:pt x="236" y="506"/>
                  </a:lnTo>
                  <a:lnTo>
                    <a:pt x="315" y="494"/>
                  </a:lnTo>
                  <a:lnTo>
                    <a:pt x="354" y="481"/>
                  </a:lnTo>
                  <a:lnTo>
                    <a:pt x="374" y="461"/>
                  </a:lnTo>
                  <a:lnTo>
                    <a:pt x="366" y="442"/>
                  </a:lnTo>
                  <a:lnTo>
                    <a:pt x="307" y="390"/>
                  </a:lnTo>
                  <a:lnTo>
                    <a:pt x="216" y="300"/>
                  </a:lnTo>
                  <a:lnTo>
                    <a:pt x="132" y="221"/>
                  </a:lnTo>
                  <a:lnTo>
                    <a:pt x="40" y="137"/>
                  </a:lnTo>
                  <a:lnTo>
                    <a:pt x="8" y="78"/>
                  </a:lnTo>
                  <a:lnTo>
                    <a:pt x="0" y="39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90" name="Freeform 34"/>
            <p:cNvSpPr>
              <a:spLocks/>
            </p:cNvSpPr>
            <p:nvPr/>
          </p:nvSpPr>
          <p:spPr bwMode="auto">
            <a:xfrm>
              <a:off x="3827" y="2637"/>
              <a:ext cx="168" cy="389"/>
            </a:xfrm>
            <a:custGeom>
              <a:avLst/>
              <a:gdLst>
                <a:gd name="T0" fmla="*/ 0 w 503"/>
                <a:gd name="T1" fmla="*/ 0 h 1166"/>
                <a:gd name="T2" fmla="*/ 0 w 503"/>
                <a:gd name="T3" fmla="*/ 0 h 1166"/>
                <a:gd name="T4" fmla="*/ 0 w 503"/>
                <a:gd name="T5" fmla="*/ 0 h 1166"/>
                <a:gd name="T6" fmla="*/ 0 w 503"/>
                <a:gd name="T7" fmla="*/ 0 h 1166"/>
                <a:gd name="T8" fmla="*/ 0 w 503"/>
                <a:gd name="T9" fmla="*/ 0 h 1166"/>
                <a:gd name="T10" fmla="*/ 0 w 503"/>
                <a:gd name="T11" fmla="*/ 0 h 1166"/>
                <a:gd name="T12" fmla="*/ 0 w 503"/>
                <a:gd name="T13" fmla="*/ 0 h 1166"/>
                <a:gd name="T14" fmla="*/ 0 w 503"/>
                <a:gd name="T15" fmla="*/ 0 h 1166"/>
                <a:gd name="T16" fmla="*/ 0 w 503"/>
                <a:gd name="T17" fmla="*/ 0 h 1166"/>
                <a:gd name="T18" fmla="*/ 0 w 503"/>
                <a:gd name="T19" fmla="*/ 0 h 1166"/>
                <a:gd name="T20" fmla="*/ 0 w 503"/>
                <a:gd name="T21" fmla="*/ 0 h 1166"/>
                <a:gd name="T22" fmla="*/ 0 w 503"/>
                <a:gd name="T23" fmla="*/ 0 h 1166"/>
                <a:gd name="T24" fmla="*/ 0 w 503"/>
                <a:gd name="T25" fmla="*/ 0 h 1166"/>
                <a:gd name="T26" fmla="*/ 0 w 503"/>
                <a:gd name="T27" fmla="*/ 0 h 1166"/>
                <a:gd name="T28" fmla="*/ 0 w 503"/>
                <a:gd name="T29" fmla="*/ 0 h 1166"/>
                <a:gd name="T30" fmla="*/ 0 w 503"/>
                <a:gd name="T31" fmla="*/ 0 h 1166"/>
                <a:gd name="T32" fmla="*/ 0 w 503"/>
                <a:gd name="T33" fmla="*/ 0 h 1166"/>
                <a:gd name="T34" fmla="*/ 0 w 503"/>
                <a:gd name="T35" fmla="*/ 0 h 1166"/>
                <a:gd name="T36" fmla="*/ 0 w 503"/>
                <a:gd name="T37" fmla="*/ 0 h 1166"/>
                <a:gd name="T38" fmla="*/ 0 w 503"/>
                <a:gd name="T39" fmla="*/ 0 h 1166"/>
                <a:gd name="T40" fmla="*/ 0 w 503"/>
                <a:gd name="T41" fmla="*/ 0 h 1166"/>
                <a:gd name="T42" fmla="*/ 0 w 503"/>
                <a:gd name="T43" fmla="*/ 0 h 1166"/>
                <a:gd name="T44" fmla="*/ 0 w 503"/>
                <a:gd name="T45" fmla="*/ 0 h 1166"/>
                <a:gd name="T46" fmla="*/ 0 w 503"/>
                <a:gd name="T47" fmla="*/ 0 h 1166"/>
                <a:gd name="T48" fmla="*/ 0 w 503"/>
                <a:gd name="T49" fmla="*/ 0 h 1166"/>
                <a:gd name="T50" fmla="*/ 0 w 503"/>
                <a:gd name="T51" fmla="*/ 0 h 1166"/>
                <a:gd name="T52" fmla="*/ 0 w 503"/>
                <a:gd name="T53" fmla="*/ 0 h 1166"/>
                <a:gd name="T54" fmla="*/ 0 w 503"/>
                <a:gd name="T55" fmla="*/ 0 h 1166"/>
                <a:gd name="T56" fmla="*/ 0 w 503"/>
                <a:gd name="T57" fmla="*/ 0 h 1166"/>
                <a:gd name="T58" fmla="*/ 0 w 503"/>
                <a:gd name="T59" fmla="*/ 0 h 1166"/>
                <a:gd name="T60" fmla="*/ 0 w 503"/>
                <a:gd name="T61" fmla="*/ 0 h 1166"/>
                <a:gd name="T62" fmla="*/ 0 w 503"/>
                <a:gd name="T63" fmla="*/ 0 h 1166"/>
                <a:gd name="T64" fmla="*/ 0 w 503"/>
                <a:gd name="T65" fmla="*/ 0 h 1166"/>
                <a:gd name="T66" fmla="*/ 0 w 503"/>
                <a:gd name="T67" fmla="*/ 0 h 1166"/>
                <a:gd name="T68" fmla="*/ 0 w 503"/>
                <a:gd name="T69" fmla="*/ 0 h 1166"/>
                <a:gd name="T70" fmla="*/ 0 w 503"/>
                <a:gd name="T71" fmla="*/ 0 h 11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3"/>
                <a:gd name="T109" fmla="*/ 0 h 1166"/>
                <a:gd name="T110" fmla="*/ 503 w 503"/>
                <a:gd name="T111" fmla="*/ 1166 h 11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3" h="1166">
                  <a:moveTo>
                    <a:pt x="248" y="0"/>
                  </a:moveTo>
                  <a:lnTo>
                    <a:pt x="319" y="14"/>
                  </a:lnTo>
                  <a:lnTo>
                    <a:pt x="352" y="65"/>
                  </a:lnTo>
                  <a:lnTo>
                    <a:pt x="346" y="189"/>
                  </a:lnTo>
                  <a:lnTo>
                    <a:pt x="333" y="320"/>
                  </a:lnTo>
                  <a:lnTo>
                    <a:pt x="333" y="456"/>
                  </a:lnTo>
                  <a:lnTo>
                    <a:pt x="398" y="619"/>
                  </a:lnTo>
                  <a:lnTo>
                    <a:pt x="451" y="736"/>
                  </a:lnTo>
                  <a:lnTo>
                    <a:pt x="477" y="853"/>
                  </a:lnTo>
                  <a:lnTo>
                    <a:pt x="470" y="957"/>
                  </a:lnTo>
                  <a:lnTo>
                    <a:pt x="470" y="996"/>
                  </a:lnTo>
                  <a:lnTo>
                    <a:pt x="496" y="1036"/>
                  </a:lnTo>
                  <a:lnTo>
                    <a:pt x="503" y="1075"/>
                  </a:lnTo>
                  <a:lnTo>
                    <a:pt x="483" y="1093"/>
                  </a:lnTo>
                  <a:lnTo>
                    <a:pt x="431" y="1081"/>
                  </a:lnTo>
                  <a:lnTo>
                    <a:pt x="333" y="1068"/>
                  </a:lnTo>
                  <a:lnTo>
                    <a:pt x="215" y="1093"/>
                  </a:lnTo>
                  <a:lnTo>
                    <a:pt x="136" y="1140"/>
                  </a:lnTo>
                  <a:lnTo>
                    <a:pt x="98" y="1166"/>
                  </a:lnTo>
                  <a:lnTo>
                    <a:pt x="58" y="1166"/>
                  </a:lnTo>
                  <a:lnTo>
                    <a:pt x="0" y="1081"/>
                  </a:lnTo>
                  <a:lnTo>
                    <a:pt x="6" y="1068"/>
                  </a:lnTo>
                  <a:lnTo>
                    <a:pt x="124" y="1028"/>
                  </a:lnTo>
                  <a:lnTo>
                    <a:pt x="260" y="1009"/>
                  </a:lnTo>
                  <a:lnTo>
                    <a:pt x="359" y="1003"/>
                  </a:lnTo>
                  <a:lnTo>
                    <a:pt x="418" y="1003"/>
                  </a:lnTo>
                  <a:lnTo>
                    <a:pt x="431" y="963"/>
                  </a:lnTo>
                  <a:lnTo>
                    <a:pt x="411" y="853"/>
                  </a:lnTo>
                  <a:lnTo>
                    <a:pt x="366" y="736"/>
                  </a:lnTo>
                  <a:lnTo>
                    <a:pt x="293" y="586"/>
                  </a:lnTo>
                  <a:lnTo>
                    <a:pt x="234" y="456"/>
                  </a:lnTo>
                  <a:lnTo>
                    <a:pt x="209" y="340"/>
                  </a:lnTo>
                  <a:lnTo>
                    <a:pt x="202" y="209"/>
                  </a:lnTo>
                  <a:lnTo>
                    <a:pt x="202" y="85"/>
                  </a:lnTo>
                  <a:lnTo>
                    <a:pt x="228" y="33"/>
                  </a:lnTo>
                  <a:lnTo>
                    <a:pt x="248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91" name="Freeform 35"/>
            <p:cNvSpPr>
              <a:spLocks/>
            </p:cNvSpPr>
            <p:nvPr/>
          </p:nvSpPr>
          <p:spPr bwMode="auto">
            <a:xfrm>
              <a:off x="3745" y="2647"/>
              <a:ext cx="139" cy="325"/>
            </a:xfrm>
            <a:custGeom>
              <a:avLst/>
              <a:gdLst>
                <a:gd name="T0" fmla="*/ 0 w 416"/>
                <a:gd name="T1" fmla="*/ 0 h 973"/>
                <a:gd name="T2" fmla="*/ 0 w 416"/>
                <a:gd name="T3" fmla="*/ 0 h 973"/>
                <a:gd name="T4" fmla="*/ 0 w 416"/>
                <a:gd name="T5" fmla="*/ 0 h 973"/>
                <a:gd name="T6" fmla="*/ 0 w 416"/>
                <a:gd name="T7" fmla="*/ 0 h 973"/>
                <a:gd name="T8" fmla="*/ 0 w 416"/>
                <a:gd name="T9" fmla="*/ 0 h 973"/>
                <a:gd name="T10" fmla="*/ 0 w 416"/>
                <a:gd name="T11" fmla="*/ 0 h 973"/>
                <a:gd name="T12" fmla="*/ 0 w 416"/>
                <a:gd name="T13" fmla="*/ 0 h 973"/>
                <a:gd name="T14" fmla="*/ 0 w 416"/>
                <a:gd name="T15" fmla="*/ 0 h 973"/>
                <a:gd name="T16" fmla="*/ 0 w 416"/>
                <a:gd name="T17" fmla="*/ 0 h 973"/>
                <a:gd name="T18" fmla="*/ 0 w 416"/>
                <a:gd name="T19" fmla="*/ 0 h 973"/>
                <a:gd name="T20" fmla="*/ 0 w 416"/>
                <a:gd name="T21" fmla="*/ 0 h 973"/>
                <a:gd name="T22" fmla="*/ 0 w 416"/>
                <a:gd name="T23" fmla="*/ 0 h 973"/>
                <a:gd name="T24" fmla="*/ 0 w 416"/>
                <a:gd name="T25" fmla="*/ 0 h 973"/>
                <a:gd name="T26" fmla="*/ 0 w 416"/>
                <a:gd name="T27" fmla="*/ 0 h 973"/>
                <a:gd name="T28" fmla="*/ 0 w 416"/>
                <a:gd name="T29" fmla="*/ 0 h 973"/>
                <a:gd name="T30" fmla="*/ 0 w 416"/>
                <a:gd name="T31" fmla="*/ 0 h 973"/>
                <a:gd name="T32" fmla="*/ 0 w 416"/>
                <a:gd name="T33" fmla="*/ 0 h 973"/>
                <a:gd name="T34" fmla="*/ 0 w 416"/>
                <a:gd name="T35" fmla="*/ 0 h 973"/>
                <a:gd name="T36" fmla="*/ 0 w 416"/>
                <a:gd name="T37" fmla="*/ 0 h 973"/>
                <a:gd name="T38" fmla="*/ 0 w 416"/>
                <a:gd name="T39" fmla="*/ 0 h 973"/>
                <a:gd name="T40" fmla="*/ 0 w 416"/>
                <a:gd name="T41" fmla="*/ 0 h 973"/>
                <a:gd name="T42" fmla="*/ 0 w 416"/>
                <a:gd name="T43" fmla="*/ 0 h 973"/>
                <a:gd name="T44" fmla="*/ 0 w 416"/>
                <a:gd name="T45" fmla="*/ 0 h 973"/>
                <a:gd name="T46" fmla="*/ 0 w 416"/>
                <a:gd name="T47" fmla="*/ 0 h 973"/>
                <a:gd name="T48" fmla="*/ 0 w 416"/>
                <a:gd name="T49" fmla="*/ 0 h 973"/>
                <a:gd name="T50" fmla="*/ 0 w 416"/>
                <a:gd name="T51" fmla="*/ 0 h 973"/>
                <a:gd name="T52" fmla="*/ 0 w 416"/>
                <a:gd name="T53" fmla="*/ 0 h 973"/>
                <a:gd name="T54" fmla="*/ 0 w 416"/>
                <a:gd name="T55" fmla="*/ 0 h 973"/>
                <a:gd name="T56" fmla="*/ 0 w 416"/>
                <a:gd name="T57" fmla="*/ 0 h 9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6"/>
                <a:gd name="T88" fmla="*/ 0 h 973"/>
                <a:gd name="T89" fmla="*/ 416 w 416"/>
                <a:gd name="T90" fmla="*/ 973 h 9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6" h="973">
                  <a:moveTo>
                    <a:pt x="312" y="0"/>
                  </a:moveTo>
                  <a:lnTo>
                    <a:pt x="371" y="0"/>
                  </a:lnTo>
                  <a:lnTo>
                    <a:pt x="390" y="39"/>
                  </a:lnTo>
                  <a:lnTo>
                    <a:pt x="403" y="124"/>
                  </a:lnTo>
                  <a:lnTo>
                    <a:pt x="390" y="215"/>
                  </a:lnTo>
                  <a:lnTo>
                    <a:pt x="357" y="398"/>
                  </a:lnTo>
                  <a:lnTo>
                    <a:pt x="364" y="477"/>
                  </a:lnTo>
                  <a:lnTo>
                    <a:pt x="403" y="633"/>
                  </a:lnTo>
                  <a:lnTo>
                    <a:pt x="416" y="744"/>
                  </a:lnTo>
                  <a:lnTo>
                    <a:pt x="416" y="829"/>
                  </a:lnTo>
                  <a:lnTo>
                    <a:pt x="396" y="848"/>
                  </a:lnTo>
                  <a:lnTo>
                    <a:pt x="338" y="862"/>
                  </a:lnTo>
                  <a:lnTo>
                    <a:pt x="260" y="881"/>
                  </a:lnTo>
                  <a:lnTo>
                    <a:pt x="182" y="921"/>
                  </a:lnTo>
                  <a:lnTo>
                    <a:pt x="104" y="973"/>
                  </a:lnTo>
                  <a:lnTo>
                    <a:pt x="71" y="973"/>
                  </a:lnTo>
                  <a:lnTo>
                    <a:pt x="0" y="914"/>
                  </a:lnTo>
                  <a:lnTo>
                    <a:pt x="6" y="888"/>
                  </a:lnTo>
                  <a:lnTo>
                    <a:pt x="97" y="848"/>
                  </a:lnTo>
                  <a:lnTo>
                    <a:pt x="253" y="809"/>
                  </a:lnTo>
                  <a:lnTo>
                    <a:pt x="325" y="783"/>
                  </a:lnTo>
                  <a:lnTo>
                    <a:pt x="338" y="757"/>
                  </a:lnTo>
                  <a:lnTo>
                    <a:pt x="338" y="646"/>
                  </a:lnTo>
                  <a:lnTo>
                    <a:pt x="312" y="503"/>
                  </a:lnTo>
                  <a:lnTo>
                    <a:pt x="299" y="410"/>
                  </a:lnTo>
                  <a:lnTo>
                    <a:pt x="286" y="268"/>
                  </a:lnTo>
                  <a:lnTo>
                    <a:pt x="279" y="110"/>
                  </a:lnTo>
                  <a:lnTo>
                    <a:pt x="286" y="39"/>
                  </a:lnTo>
                  <a:lnTo>
                    <a:pt x="312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92" name="Freeform 36"/>
            <p:cNvSpPr>
              <a:spLocks/>
            </p:cNvSpPr>
            <p:nvPr/>
          </p:nvSpPr>
          <p:spPr bwMode="auto">
            <a:xfrm>
              <a:off x="3928" y="2168"/>
              <a:ext cx="160" cy="190"/>
            </a:xfrm>
            <a:custGeom>
              <a:avLst/>
              <a:gdLst>
                <a:gd name="T0" fmla="*/ 0 w 481"/>
                <a:gd name="T1" fmla="*/ 0 h 570"/>
                <a:gd name="T2" fmla="*/ 0 w 481"/>
                <a:gd name="T3" fmla="*/ 0 h 570"/>
                <a:gd name="T4" fmla="*/ 0 w 481"/>
                <a:gd name="T5" fmla="*/ 0 h 570"/>
                <a:gd name="T6" fmla="*/ 0 w 481"/>
                <a:gd name="T7" fmla="*/ 0 h 570"/>
                <a:gd name="T8" fmla="*/ 0 w 481"/>
                <a:gd name="T9" fmla="*/ 0 h 570"/>
                <a:gd name="T10" fmla="*/ 0 w 481"/>
                <a:gd name="T11" fmla="*/ 0 h 570"/>
                <a:gd name="T12" fmla="*/ 0 w 481"/>
                <a:gd name="T13" fmla="*/ 0 h 570"/>
                <a:gd name="T14" fmla="*/ 0 w 481"/>
                <a:gd name="T15" fmla="*/ 0 h 570"/>
                <a:gd name="T16" fmla="*/ 0 w 481"/>
                <a:gd name="T17" fmla="*/ 0 h 570"/>
                <a:gd name="T18" fmla="*/ 0 w 481"/>
                <a:gd name="T19" fmla="*/ 0 h 570"/>
                <a:gd name="T20" fmla="*/ 0 w 481"/>
                <a:gd name="T21" fmla="*/ 0 h 570"/>
                <a:gd name="T22" fmla="*/ 0 w 481"/>
                <a:gd name="T23" fmla="*/ 0 h 570"/>
                <a:gd name="T24" fmla="*/ 0 w 481"/>
                <a:gd name="T25" fmla="*/ 0 h 570"/>
                <a:gd name="T26" fmla="*/ 0 w 481"/>
                <a:gd name="T27" fmla="*/ 0 h 570"/>
                <a:gd name="T28" fmla="*/ 0 w 481"/>
                <a:gd name="T29" fmla="*/ 0 h 570"/>
                <a:gd name="T30" fmla="*/ 0 w 481"/>
                <a:gd name="T31" fmla="*/ 0 h 570"/>
                <a:gd name="T32" fmla="*/ 0 w 481"/>
                <a:gd name="T33" fmla="*/ 0 h 570"/>
                <a:gd name="T34" fmla="*/ 0 w 481"/>
                <a:gd name="T35" fmla="*/ 0 h 570"/>
                <a:gd name="T36" fmla="*/ 0 w 481"/>
                <a:gd name="T37" fmla="*/ 0 h 570"/>
                <a:gd name="T38" fmla="*/ 0 w 481"/>
                <a:gd name="T39" fmla="*/ 0 h 570"/>
                <a:gd name="T40" fmla="*/ 0 w 481"/>
                <a:gd name="T41" fmla="*/ 0 h 570"/>
                <a:gd name="T42" fmla="*/ 0 w 481"/>
                <a:gd name="T43" fmla="*/ 0 h 570"/>
                <a:gd name="T44" fmla="*/ 0 w 481"/>
                <a:gd name="T45" fmla="*/ 0 h 5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1"/>
                <a:gd name="T70" fmla="*/ 0 h 570"/>
                <a:gd name="T71" fmla="*/ 481 w 481"/>
                <a:gd name="T72" fmla="*/ 570 h 5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1" h="570">
                  <a:moveTo>
                    <a:pt x="128" y="404"/>
                  </a:moveTo>
                  <a:lnTo>
                    <a:pt x="63" y="290"/>
                  </a:lnTo>
                  <a:lnTo>
                    <a:pt x="24" y="192"/>
                  </a:lnTo>
                  <a:lnTo>
                    <a:pt x="0" y="85"/>
                  </a:lnTo>
                  <a:lnTo>
                    <a:pt x="10" y="42"/>
                  </a:lnTo>
                  <a:lnTo>
                    <a:pt x="43" y="42"/>
                  </a:lnTo>
                  <a:lnTo>
                    <a:pt x="83" y="75"/>
                  </a:lnTo>
                  <a:lnTo>
                    <a:pt x="121" y="121"/>
                  </a:lnTo>
                  <a:lnTo>
                    <a:pt x="239" y="56"/>
                  </a:lnTo>
                  <a:lnTo>
                    <a:pt x="301" y="0"/>
                  </a:lnTo>
                  <a:lnTo>
                    <a:pt x="357" y="36"/>
                  </a:lnTo>
                  <a:lnTo>
                    <a:pt x="419" y="118"/>
                  </a:lnTo>
                  <a:lnTo>
                    <a:pt x="465" y="234"/>
                  </a:lnTo>
                  <a:lnTo>
                    <a:pt x="481" y="310"/>
                  </a:lnTo>
                  <a:lnTo>
                    <a:pt x="481" y="336"/>
                  </a:lnTo>
                  <a:lnTo>
                    <a:pt x="419" y="355"/>
                  </a:lnTo>
                  <a:lnTo>
                    <a:pt x="334" y="408"/>
                  </a:lnTo>
                  <a:lnTo>
                    <a:pt x="295" y="431"/>
                  </a:lnTo>
                  <a:lnTo>
                    <a:pt x="327" y="522"/>
                  </a:lnTo>
                  <a:lnTo>
                    <a:pt x="315" y="564"/>
                  </a:lnTo>
                  <a:lnTo>
                    <a:pt x="289" y="570"/>
                  </a:lnTo>
                  <a:lnTo>
                    <a:pt x="216" y="512"/>
                  </a:lnTo>
                  <a:lnTo>
                    <a:pt x="128" y="404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7293" name="Freeform 37"/>
            <p:cNvSpPr>
              <a:spLocks/>
            </p:cNvSpPr>
            <p:nvPr/>
          </p:nvSpPr>
          <p:spPr bwMode="auto">
            <a:xfrm>
              <a:off x="3740" y="2162"/>
              <a:ext cx="199" cy="297"/>
            </a:xfrm>
            <a:custGeom>
              <a:avLst/>
              <a:gdLst>
                <a:gd name="T0" fmla="*/ 0 w 595"/>
                <a:gd name="T1" fmla="*/ 0 h 892"/>
                <a:gd name="T2" fmla="*/ 0 w 595"/>
                <a:gd name="T3" fmla="*/ 0 h 892"/>
                <a:gd name="T4" fmla="*/ 0 w 595"/>
                <a:gd name="T5" fmla="*/ 0 h 892"/>
                <a:gd name="T6" fmla="*/ 0 w 595"/>
                <a:gd name="T7" fmla="*/ 0 h 892"/>
                <a:gd name="T8" fmla="*/ 0 w 595"/>
                <a:gd name="T9" fmla="*/ 0 h 892"/>
                <a:gd name="T10" fmla="*/ 0 w 595"/>
                <a:gd name="T11" fmla="*/ 0 h 892"/>
                <a:gd name="T12" fmla="*/ 0 w 595"/>
                <a:gd name="T13" fmla="*/ 0 h 892"/>
                <a:gd name="T14" fmla="*/ 0 w 595"/>
                <a:gd name="T15" fmla="*/ 0 h 892"/>
                <a:gd name="T16" fmla="*/ 0 w 595"/>
                <a:gd name="T17" fmla="*/ 0 h 892"/>
                <a:gd name="T18" fmla="*/ 0 w 595"/>
                <a:gd name="T19" fmla="*/ 0 h 892"/>
                <a:gd name="T20" fmla="*/ 0 w 595"/>
                <a:gd name="T21" fmla="*/ 0 h 892"/>
                <a:gd name="T22" fmla="*/ 0 w 595"/>
                <a:gd name="T23" fmla="*/ 0 h 892"/>
                <a:gd name="T24" fmla="*/ 0 w 595"/>
                <a:gd name="T25" fmla="*/ 0 h 892"/>
                <a:gd name="T26" fmla="*/ 0 w 595"/>
                <a:gd name="T27" fmla="*/ 0 h 892"/>
                <a:gd name="T28" fmla="*/ 0 w 595"/>
                <a:gd name="T29" fmla="*/ 0 h 892"/>
                <a:gd name="T30" fmla="*/ 0 w 595"/>
                <a:gd name="T31" fmla="*/ 0 h 892"/>
                <a:gd name="T32" fmla="*/ 0 w 595"/>
                <a:gd name="T33" fmla="*/ 0 h 892"/>
                <a:gd name="T34" fmla="*/ 0 w 595"/>
                <a:gd name="T35" fmla="*/ 0 h 892"/>
                <a:gd name="T36" fmla="*/ 0 w 595"/>
                <a:gd name="T37" fmla="*/ 0 h 892"/>
                <a:gd name="T38" fmla="*/ 0 w 595"/>
                <a:gd name="T39" fmla="*/ 0 h 892"/>
                <a:gd name="T40" fmla="*/ 0 w 595"/>
                <a:gd name="T41" fmla="*/ 0 h 892"/>
                <a:gd name="T42" fmla="*/ 0 w 595"/>
                <a:gd name="T43" fmla="*/ 0 h 892"/>
                <a:gd name="T44" fmla="*/ 0 w 595"/>
                <a:gd name="T45" fmla="*/ 0 h 892"/>
                <a:gd name="T46" fmla="*/ 0 w 595"/>
                <a:gd name="T47" fmla="*/ 0 h 892"/>
                <a:gd name="T48" fmla="*/ 0 w 595"/>
                <a:gd name="T49" fmla="*/ 0 h 892"/>
                <a:gd name="T50" fmla="*/ 0 w 595"/>
                <a:gd name="T51" fmla="*/ 0 h 892"/>
                <a:gd name="T52" fmla="*/ 0 w 595"/>
                <a:gd name="T53" fmla="*/ 0 h 892"/>
                <a:gd name="T54" fmla="*/ 0 w 595"/>
                <a:gd name="T55" fmla="*/ 0 h 892"/>
                <a:gd name="T56" fmla="*/ 0 w 595"/>
                <a:gd name="T57" fmla="*/ 0 h 892"/>
                <a:gd name="T58" fmla="*/ 0 w 595"/>
                <a:gd name="T59" fmla="*/ 0 h 892"/>
                <a:gd name="T60" fmla="*/ 0 w 595"/>
                <a:gd name="T61" fmla="*/ 0 h 892"/>
                <a:gd name="T62" fmla="*/ 0 w 595"/>
                <a:gd name="T63" fmla="*/ 0 h 892"/>
                <a:gd name="T64" fmla="*/ 0 w 595"/>
                <a:gd name="T65" fmla="*/ 0 h 892"/>
                <a:gd name="T66" fmla="*/ 0 w 595"/>
                <a:gd name="T67" fmla="*/ 0 h 8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5"/>
                <a:gd name="T103" fmla="*/ 0 h 892"/>
                <a:gd name="T104" fmla="*/ 595 w 595"/>
                <a:gd name="T105" fmla="*/ 892 h 8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5" h="892">
                  <a:moveTo>
                    <a:pt x="366" y="892"/>
                  </a:moveTo>
                  <a:lnTo>
                    <a:pt x="398" y="853"/>
                  </a:lnTo>
                  <a:lnTo>
                    <a:pt x="386" y="795"/>
                  </a:lnTo>
                  <a:lnTo>
                    <a:pt x="360" y="716"/>
                  </a:lnTo>
                  <a:lnTo>
                    <a:pt x="262" y="625"/>
                  </a:lnTo>
                  <a:lnTo>
                    <a:pt x="163" y="541"/>
                  </a:lnTo>
                  <a:lnTo>
                    <a:pt x="118" y="450"/>
                  </a:lnTo>
                  <a:lnTo>
                    <a:pt x="98" y="307"/>
                  </a:lnTo>
                  <a:lnTo>
                    <a:pt x="209" y="268"/>
                  </a:lnTo>
                  <a:lnTo>
                    <a:pt x="386" y="248"/>
                  </a:lnTo>
                  <a:lnTo>
                    <a:pt x="457" y="254"/>
                  </a:lnTo>
                  <a:lnTo>
                    <a:pt x="477" y="274"/>
                  </a:lnTo>
                  <a:lnTo>
                    <a:pt x="510" y="242"/>
                  </a:lnTo>
                  <a:lnTo>
                    <a:pt x="497" y="209"/>
                  </a:lnTo>
                  <a:lnTo>
                    <a:pt x="530" y="124"/>
                  </a:lnTo>
                  <a:lnTo>
                    <a:pt x="543" y="92"/>
                  </a:lnTo>
                  <a:lnTo>
                    <a:pt x="569" y="40"/>
                  </a:lnTo>
                  <a:lnTo>
                    <a:pt x="595" y="40"/>
                  </a:lnTo>
                  <a:lnTo>
                    <a:pt x="595" y="14"/>
                  </a:lnTo>
                  <a:lnTo>
                    <a:pt x="543" y="0"/>
                  </a:lnTo>
                  <a:lnTo>
                    <a:pt x="510" y="59"/>
                  </a:lnTo>
                  <a:lnTo>
                    <a:pt x="465" y="144"/>
                  </a:lnTo>
                  <a:lnTo>
                    <a:pt x="406" y="183"/>
                  </a:lnTo>
                  <a:lnTo>
                    <a:pt x="314" y="196"/>
                  </a:lnTo>
                  <a:lnTo>
                    <a:pt x="150" y="216"/>
                  </a:lnTo>
                  <a:lnTo>
                    <a:pt x="20" y="254"/>
                  </a:lnTo>
                  <a:lnTo>
                    <a:pt x="0" y="287"/>
                  </a:lnTo>
                  <a:lnTo>
                    <a:pt x="13" y="391"/>
                  </a:lnTo>
                  <a:lnTo>
                    <a:pt x="59" y="535"/>
                  </a:lnTo>
                  <a:lnTo>
                    <a:pt x="124" y="651"/>
                  </a:lnTo>
                  <a:lnTo>
                    <a:pt x="189" y="755"/>
                  </a:lnTo>
                  <a:lnTo>
                    <a:pt x="248" y="828"/>
                  </a:lnTo>
                  <a:lnTo>
                    <a:pt x="307" y="879"/>
                  </a:lnTo>
                  <a:lnTo>
                    <a:pt x="366" y="892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22949A2-D5B5-412D-B6A3-59D5A858F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295176"/>
      </p:ext>
    </p:extLst>
  </p:cSld>
  <p:clrMapOvr>
    <a:masterClrMapping/>
  </p:clrMapOvr>
  <p:transition spd="med" advTm="3631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08333E-6 -2.22222E-6 L -2.08333E-6 -0.33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108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Oval 2"/>
          <p:cNvSpPr>
            <a:spLocks noChangeArrowheads="1"/>
          </p:cNvSpPr>
          <p:nvPr/>
        </p:nvSpPr>
        <p:spPr bwMode="auto">
          <a:xfrm>
            <a:off x="2711451" y="4329114"/>
            <a:ext cx="792163" cy="7207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75107" name="Picture 3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2550" y="42560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AutoShape 4"/>
          <p:cNvSpPr>
            <a:spLocks noChangeArrowheads="1"/>
          </p:cNvSpPr>
          <p:nvPr/>
        </p:nvSpPr>
        <p:spPr bwMode="auto">
          <a:xfrm>
            <a:off x="2782889" y="4471989"/>
            <a:ext cx="725487" cy="593725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113541" y="5942913"/>
            <a:ext cx="483465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2000" dirty="0">
                <a:solidFill>
                  <a:srgbClr val="FFFFFF"/>
                </a:solidFill>
                <a:latin typeface="Comic Sans MS" pitchFamily="66" charset="0"/>
                <a:ea typeface="HG正楷書体-PRO" pitchFamily="66" charset="-128"/>
              </a:rPr>
              <a:t>分離・飛び出し</a:t>
            </a:r>
            <a:r>
              <a:rPr lang="ja-JP" altLang="en-US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（親子説：片親）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Daughter</a:t>
            </a:r>
            <a:endParaRPr lang="ja-JP" altLang="en-US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2253344" y="889219"/>
            <a:ext cx="3199594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dirty="0">
                <a:solidFill>
                  <a:srgbClr val="FFFFFF"/>
                </a:solidFill>
                <a:latin typeface="Comic Sans MS" pitchFamily="66" charset="0"/>
                <a:ea typeface="HG正楷書体-PRO" pitchFamily="66" charset="-128"/>
              </a:rPr>
              <a:t>一緒に育つ</a:t>
            </a:r>
            <a:r>
              <a:rPr lang="ja-JP" altLang="en-US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（兄弟説）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Brother</a:t>
            </a:r>
            <a:endParaRPr lang="ja-JP" altLang="en-US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10002103" y="3872588"/>
            <a:ext cx="1567737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FFFF"/>
                </a:solidFill>
                <a:latin typeface="Comic Sans MS" pitchFamily="66" charset="0"/>
                <a:ea typeface="HG正楷書体-PRO" pitchFamily="66" charset="-128"/>
              </a:rPr>
              <a:t>捕獲 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Stranger</a:t>
            </a:r>
            <a:endParaRPr lang="ja-JP" altLang="en-US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  <a:p>
            <a:pPr>
              <a:defRPr/>
            </a:pPr>
            <a:r>
              <a:rPr kumimoji="0" lang="ja-JP" altLang="en-US" dirty="0">
                <a:solidFill>
                  <a:srgbClr val="FF7C80"/>
                </a:solidFill>
                <a:latin typeface="Comic Sans MS" pitchFamily="66" charset="0"/>
                <a:ea typeface="HG正楷書体-PRO" pitchFamily="66" charset="-128"/>
              </a:rPr>
              <a:t>（他人説）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4511676" y="2781300"/>
            <a:ext cx="510716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巨大衝突 </a:t>
            </a:r>
            <a:r>
              <a:rPr lang="ja-JP" altLang="en-US" sz="2000" dirty="0">
                <a:solidFill>
                  <a:srgbClr val="FF7C80"/>
                </a:solidFill>
                <a:latin typeface="HG正楷書体-PRO" pitchFamily="66" charset="-128"/>
                <a:ea typeface="HG正楷書体-PRO" pitchFamily="66" charset="-128"/>
              </a:rPr>
              <a:t>（親子説：両親）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Giant impact</a:t>
            </a:r>
            <a:r>
              <a:rPr lang="ja-JP" altLang="en-US" sz="20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　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1524000" y="1"/>
            <a:ext cx="9024906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BBE0E3"/>
                </a:solidFill>
                <a:latin typeface="Times New Roman" pitchFamily="18" charset="0"/>
                <a:ea typeface="HG正楷書体-PRO" pitchFamily="66" charset="-128"/>
              </a:rPr>
              <a:t>月はどうしてできた？ </a:t>
            </a:r>
            <a:r>
              <a:rPr lang="en-US" altLang="ja-JP" sz="2800" dirty="0">
                <a:solidFill>
                  <a:srgbClr val="BBE0E3"/>
                </a:solidFill>
                <a:latin typeface="Times New Roman" pitchFamily="18" charset="0"/>
                <a:ea typeface="HG正楷書体-PRO" pitchFamily="66" charset="-128"/>
              </a:rPr>
              <a:t>How was the Moon formed?</a:t>
            </a:r>
            <a:endParaRPr lang="ja-JP" altLang="en-US" sz="2800" dirty="0">
              <a:solidFill>
                <a:srgbClr val="BBE0E3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175114" name="Picture 10" descr="XAAB536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586">
            <a:off x="5232401" y="1412876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5" name="Picture 11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9417">
            <a:off x="6600825" y="11969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6" name="Picture 12" descr="XAAB536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586">
            <a:off x="9983788" y="4724401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7" name="Picture 13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0216" y="4941961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8" name="Picture 14" descr="XAAB536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586">
            <a:off x="3808607" y="5334390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9" name="Oval 15"/>
          <p:cNvSpPr>
            <a:spLocks noChangeAspect="1" noChangeArrowheads="1"/>
          </p:cNvSpPr>
          <p:nvPr/>
        </p:nvSpPr>
        <p:spPr bwMode="auto">
          <a:xfrm>
            <a:off x="2927350" y="4545014"/>
            <a:ext cx="554038" cy="5048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0" name="Oval 16"/>
          <p:cNvSpPr>
            <a:spLocks noChangeAspect="1" noChangeArrowheads="1"/>
          </p:cNvSpPr>
          <p:nvPr/>
        </p:nvSpPr>
        <p:spPr bwMode="auto">
          <a:xfrm>
            <a:off x="12192000" y="5675103"/>
            <a:ext cx="554038" cy="5048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1" name="Oval 17"/>
          <p:cNvSpPr>
            <a:spLocks noChangeAspect="1" noChangeArrowheads="1"/>
          </p:cNvSpPr>
          <p:nvPr/>
        </p:nvSpPr>
        <p:spPr bwMode="auto">
          <a:xfrm>
            <a:off x="5232400" y="1412876"/>
            <a:ext cx="554038" cy="5048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2" name="Oval 18"/>
          <p:cNvSpPr>
            <a:spLocks noChangeArrowheads="1"/>
          </p:cNvSpPr>
          <p:nvPr/>
        </p:nvSpPr>
        <p:spPr bwMode="auto">
          <a:xfrm>
            <a:off x="10271126" y="-360363"/>
            <a:ext cx="792163" cy="720726"/>
          </a:xfrm>
          <a:prstGeom prst="ellipse">
            <a:avLst/>
          </a:prstGeom>
          <a:gradFill rotWithShape="1">
            <a:gsLst>
              <a:gs pos="0">
                <a:srgbClr val="FF9999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3" name="Oval 19"/>
          <p:cNvSpPr>
            <a:spLocks noChangeArrowheads="1"/>
          </p:cNvSpPr>
          <p:nvPr/>
        </p:nvSpPr>
        <p:spPr bwMode="auto">
          <a:xfrm>
            <a:off x="5448301" y="3430589"/>
            <a:ext cx="1008063" cy="9366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4" name="Oval 20"/>
          <p:cNvSpPr>
            <a:spLocks noChangeArrowheads="1"/>
          </p:cNvSpPr>
          <p:nvPr/>
        </p:nvSpPr>
        <p:spPr bwMode="auto">
          <a:xfrm>
            <a:off x="8064921" y="4941168"/>
            <a:ext cx="936625" cy="9366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5" name="Oval 21"/>
          <p:cNvSpPr>
            <a:spLocks noChangeArrowheads="1"/>
          </p:cNvSpPr>
          <p:nvPr/>
        </p:nvSpPr>
        <p:spPr bwMode="auto">
          <a:xfrm>
            <a:off x="6600826" y="1196975"/>
            <a:ext cx="936625" cy="865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5126" name="AutoShape 22"/>
          <p:cNvSpPr>
            <a:spLocks noChangeArrowheads="1"/>
          </p:cNvSpPr>
          <p:nvPr/>
        </p:nvSpPr>
        <p:spPr bwMode="auto">
          <a:xfrm rot="2940000">
            <a:off x="5334794" y="3383756"/>
            <a:ext cx="1238250" cy="11572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75127" name="Picture 23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8300" y="34305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583113" y="3500439"/>
            <a:ext cx="2665412" cy="1081087"/>
            <a:chOff x="2200" y="2069"/>
            <a:chExt cx="1165" cy="474"/>
          </a:xfrm>
        </p:grpSpPr>
        <p:sp>
          <p:nvSpPr>
            <p:cNvPr id="175129" name="Oval 25"/>
            <p:cNvSpPr>
              <a:spLocks noChangeAspect="1" noChangeArrowheads="1"/>
            </p:cNvSpPr>
            <p:nvPr/>
          </p:nvSpPr>
          <p:spPr bwMode="auto">
            <a:xfrm>
              <a:off x="2426" y="2341"/>
              <a:ext cx="122" cy="11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0" name="Oval 26"/>
            <p:cNvSpPr>
              <a:spLocks noChangeAspect="1" noChangeArrowheads="1"/>
            </p:cNvSpPr>
            <p:nvPr/>
          </p:nvSpPr>
          <p:spPr bwMode="auto">
            <a:xfrm>
              <a:off x="2200" y="2321"/>
              <a:ext cx="73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1" name="Oval 27"/>
            <p:cNvSpPr>
              <a:spLocks noChangeAspect="1" noChangeArrowheads="1"/>
            </p:cNvSpPr>
            <p:nvPr/>
          </p:nvSpPr>
          <p:spPr bwMode="auto">
            <a:xfrm>
              <a:off x="2200" y="2159"/>
              <a:ext cx="122" cy="11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2" name="Oval 28"/>
            <p:cNvSpPr>
              <a:spLocks noChangeAspect="1" noChangeArrowheads="1"/>
            </p:cNvSpPr>
            <p:nvPr/>
          </p:nvSpPr>
          <p:spPr bwMode="auto">
            <a:xfrm>
              <a:off x="3016" y="2341"/>
              <a:ext cx="122" cy="11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3" name="Oval 29"/>
            <p:cNvSpPr>
              <a:spLocks noChangeAspect="1" noChangeArrowheads="1"/>
            </p:cNvSpPr>
            <p:nvPr/>
          </p:nvSpPr>
          <p:spPr bwMode="auto">
            <a:xfrm>
              <a:off x="3243" y="2159"/>
              <a:ext cx="122" cy="11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4" name="Oval 30"/>
            <p:cNvSpPr>
              <a:spLocks noChangeAspect="1" noChangeArrowheads="1"/>
            </p:cNvSpPr>
            <p:nvPr/>
          </p:nvSpPr>
          <p:spPr bwMode="auto">
            <a:xfrm>
              <a:off x="3198" y="2250"/>
              <a:ext cx="74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5" name="Oval 31"/>
            <p:cNvSpPr>
              <a:spLocks noChangeAspect="1" noChangeArrowheads="1"/>
            </p:cNvSpPr>
            <p:nvPr/>
          </p:nvSpPr>
          <p:spPr bwMode="auto">
            <a:xfrm>
              <a:off x="3107" y="2069"/>
              <a:ext cx="122" cy="11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6" name="Oval 32"/>
            <p:cNvSpPr>
              <a:spLocks noChangeAspect="1" noChangeArrowheads="1"/>
            </p:cNvSpPr>
            <p:nvPr/>
          </p:nvSpPr>
          <p:spPr bwMode="auto">
            <a:xfrm>
              <a:off x="2290" y="2250"/>
              <a:ext cx="73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7" name="Oval 33"/>
            <p:cNvSpPr>
              <a:spLocks noChangeAspect="1" noChangeArrowheads="1"/>
            </p:cNvSpPr>
            <p:nvPr/>
          </p:nvSpPr>
          <p:spPr bwMode="auto">
            <a:xfrm>
              <a:off x="2381" y="2341"/>
              <a:ext cx="73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8" name="Oval 34"/>
            <p:cNvSpPr>
              <a:spLocks noChangeAspect="1" noChangeArrowheads="1"/>
            </p:cNvSpPr>
            <p:nvPr/>
          </p:nvSpPr>
          <p:spPr bwMode="auto">
            <a:xfrm>
              <a:off x="2381" y="2114"/>
              <a:ext cx="73" cy="6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39" name="Oval 35"/>
            <p:cNvSpPr>
              <a:spLocks noChangeAspect="1" noChangeArrowheads="1"/>
            </p:cNvSpPr>
            <p:nvPr/>
          </p:nvSpPr>
          <p:spPr bwMode="auto">
            <a:xfrm>
              <a:off x="2517" y="2341"/>
              <a:ext cx="73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40" name="Oval 36"/>
            <p:cNvSpPr>
              <a:spLocks noChangeAspect="1" noChangeArrowheads="1"/>
            </p:cNvSpPr>
            <p:nvPr/>
          </p:nvSpPr>
          <p:spPr bwMode="auto">
            <a:xfrm>
              <a:off x="2835" y="2432"/>
              <a:ext cx="73" cy="6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41" name="Oval 37"/>
            <p:cNvSpPr>
              <a:spLocks noChangeAspect="1" noChangeArrowheads="1"/>
            </p:cNvSpPr>
            <p:nvPr/>
          </p:nvSpPr>
          <p:spPr bwMode="auto">
            <a:xfrm>
              <a:off x="2925" y="2432"/>
              <a:ext cx="73" cy="6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42" name="Oval 38"/>
            <p:cNvSpPr>
              <a:spLocks noChangeAspect="1" noChangeArrowheads="1"/>
            </p:cNvSpPr>
            <p:nvPr/>
          </p:nvSpPr>
          <p:spPr bwMode="auto">
            <a:xfrm>
              <a:off x="2517" y="2477"/>
              <a:ext cx="73" cy="6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5143" name="Oval 39"/>
            <p:cNvSpPr>
              <a:spLocks noChangeAspect="1" noChangeArrowheads="1"/>
            </p:cNvSpPr>
            <p:nvPr/>
          </p:nvSpPr>
          <p:spPr bwMode="auto">
            <a:xfrm>
              <a:off x="2653" y="2432"/>
              <a:ext cx="73" cy="6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pic>
        <p:nvPicPr>
          <p:cNvPr id="175144" name="Picture 40" descr="XAAB536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586">
            <a:off x="6743701" y="357346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8BFD478-671F-4BC8-8D24-AC659EF6A8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718435"/>
      </p:ext>
    </p:extLst>
  </p:cSld>
  <p:clrMapOvr>
    <a:masterClrMapping/>
  </p:clrMapOvr>
  <p:transition spd="med" advTm="20258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C -0.03255 0.00857 -0.19049 0.03102 -0.25716 0.03565 C -0.32382 0.04028 -0.36315 0.03472 -0.4 0.02755 C -0.43646 0.02037 -0.46067 0.00741 -0.47734 -0.00694 C -0.49427 -0.02129 -0.50026 -0.03935 -0.50052 -0.05926 C -0.50104 -0.07916 -0.50052 -0.1044 -0.47877 -0.12592 C -0.4569 -0.14745 -0.41198 -0.17916 -0.37005 -0.18866 C -0.32773 -0.19815 -0.26198 -0.19606 -0.22721 -0.18264 C -0.19284 -0.16921 -0.16692 -0.13449 -0.16211 -0.10787 C -0.15716 -0.08125 -0.17213 -0.04745 -0.19843 -0.02291 C -0.22487 0.00162 -0.27942 0.03287 -0.32096 0.03959 C -0.36263 0.0463 -0.41692 0.03519 -0.44752 0.01736 C -0.47786 -0.00046 -0.50468 -0.03773 -0.50338 -0.06736 C -0.50182 -0.09699 -0.47122 -0.13912 -0.43919 -0.16041 C -0.40742 -0.18171 -0.3483 -0.19097 -0.31159 -0.19467 C -0.27474 -0.19838 -0.24479 -0.19884 -0.21888 -0.18264 C -0.1931 -0.16643 -0.15286 -0.13009 -0.15651 -0.09768 C -0.16002 -0.06528 -0.21276 -0.01018 -0.24088 0.01134 C -0.26862 0.03287 -0.29153 0.03056 -0.32369 0.03148 C -0.35573 0.03241 -0.40403 0.0338 -0.43398 0.01736 C -0.46367 0.00093 -0.50143 -0.03866 -0.50195 -0.06736 C -0.50234 -0.09606 -0.46771 -0.13356 -0.43672 -0.1544 C -0.40547 -0.17523 -0.34687 -0.18657 -0.31575 -0.19259 C -0.28398 -0.19861 -0.26992 -0.19815 -0.24752 -0.19074 C -0.22513 -0.18333 -0.19518 -0.15416 -0.18112 -0.14815 " pathEditMode="fixed" rAng="0" ptsTypes="AAAAAAAAAAAAAAAAAAAAAAAAA">
                                      <p:cBhvr>
                                        <p:cTn id="41" dur="5000" fill="hold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08004 0.120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39141 0.5636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11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1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7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7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7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5106" grpId="0" animBg="1"/>
      <p:bldP spid="175106" grpId="1" animBg="1"/>
      <p:bldP spid="175108" grpId="0" animBg="1"/>
      <p:bldP spid="175109" grpId="0"/>
      <p:bldP spid="175110" grpId="0"/>
      <p:bldP spid="175111" grpId="0"/>
      <p:bldP spid="175112" grpId="0"/>
      <p:bldP spid="175119" grpId="0" animBg="1"/>
      <p:bldP spid="175119" grpId="1" animBg="1"/>
      <p:bldP spid="175119" grpId="2" animBg="1"/>
      <p:bldP spid="175120" grpId="0" animBg="1"/>
      <p:bldP spid="175120" grpId="1" animBg="1"/>
      <p:bldP spid="175121" grpId="0" animBg="1"/>
      <p:bldP spid="175121" grpId="1" animBg="1"/>
      <p:bldP spid="175122" grpId="0" animBg="1"/>
      <p:bldP spid="175122" grpId="1" animBg="1"/>
      <p:bldP spid="175122" grpId="2" animBg="1"/>
      <p:bldP spid="175123" grpId="0" animBg="1"/>
      <p:bldP spid="175123" grpId="1" animBg="1"/>
      <p:bldP spid="175124" grpId="0" animBg="1"/>
      <p:bldP spid="175124" grpId="1" animBg="1"/>
      <p:bldP spid="175125" grpId="0" animBg="1"/>
      <p:bldP spid="175125" grpId="1" animBg="1"/>
      <p:bldP spid="175126" grpId="0" animBg="1"/>
      <p:bldP spid="175126" grpId="1" animBg="1"/>
      <p:bldP spid="17512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PO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6957" y="2132707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6" descr="PO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3632" y="548680"/>
            <a:ext cx="35687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4" name="Rectangle 14"/>
          <p:cNvSpPr>
            <a:spLocks noGrp="1" noChangeArrowheads="1"/>
          </p:cNvSpPr>
          <p:nvPr>
            <p:ph type="title"/>
          </p:nvPr>
        </p:nvSpPr>
        <p:spPr>
          <a:xfrm>
            <a:off x="1919537" y="548531"/>
            <a:ext cx="5521661" cy="792163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チャンドラー極運動と年周極運動</a:t>
            </a:r>
            <a:endParaRPr lang="ja-JP" altLang="en-US" sz="36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F6BCFAA-E253-4DFA-9581-FB899B7F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339" y="3459589"/>
            <a:ext cx="5521661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>
              <a:defRPr/>
            </a:pPr>
            <a:r>
              <a:rPr lang="ja-JP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なぜいつまでも続くのか？</a:t>
            </a:r>
            <a:endParaRPr lang="en-US" altLang="ja-JP" sz="28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l" eaLnBrk="1" hangingPunct="1">
              <a:defRPr/>
            </a:pPr>
            <a:r>
              <a:rPr lang="ja-JP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何が励起しているのか？</a:t>
            </a:r>
            <a:endParaRPr lang="en-US" altLang="ja-JP" sz="28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l" eaLnBrk="1" hangingPunct="1">
              <a:defRPr/>
            </a:pPr>
            <a:r>
              <a:rPr lang="en-US" altLang="ja-JP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What excites the polar motion?</a:t>
            </a:r>
            <a:endParaRPr lang="ja-JP" altLang="en-US" sz="3200" kern="0" dirty="0">
              <a:solidFill>
                <a:srgbClr val="FF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55CC560-52BD-4BD2-A348-9155C58C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339" y="1736625"/>
            <a:ext cx="5521661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>
              <a:defRPr/>
            </a:pPr>
            <a:r>
              <a:rPr lang="ja-JP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強制振動ではなく自由振動</a:t>
            </a:r>
            <a:endParaRPr lang="en-US" altLang="ja-JP" sz="28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l" eaLnBrk="1" hangingPunct="1">
              <a:defRPr/>
            </a:pPr>
            <a:r>
              <a:rPr lang="en-US" altLang="ja-JP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Free oscillation (not forced)</a:t>
            </a:r>
            <a:endParaRPr lang="ja-JP" altLang="en-US" sz="3200" kern="0" dirty="0">
              <a:solidFill>
                <a:srgbClr val="FF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5305A09-D96C-450F-ACB0-5C3929575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21589"/>
      </p:ext>
    </p:extLst>
  </p:cSld>
  <p:clrMapOvr>
    <a:masterClrMapping/>
  </p:clrMapOvr>
  <p:transition spd="med" advTm="6786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74" name="Group 42"/>
          <p:cNvGrpSpPr>
            <a:grpSpLocks/>
          </p:cNvGrpSpPr>
          <p:nvPr/>
        </p:nvGrpSpPr>
        <p:grpSpPr bwMode="auto">
          <a:xfrm rot="-2065">
            <a:off x="3755109" y="2175250"/>
            <a:ext cx="1117600" cy="1081087"/>
            <a:chOff x="2112" y="672"/>
            <a:chExt cx="1056" cy="1104"/>
          </a:xfrm>
        </p:grpSpPr>
        <p:sp>
          <p:nvSpPr>
            <p:cNvPr id="197675" name="Oval 4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6" name="Freeform 4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7" name="Freeform 4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8" name="Freeform 4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9" name="Freeform 4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0" name="Freeform 4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1" name="Freeform 4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2" name="Freeform 5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3" name="Freeform 5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4" name="Freeform 5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5" name="Freeform 5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6" name="Freeform 5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7" name="Freeform 5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8" name="Freeform 5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7689" name="Group 57"/>
          <p:cNvGrpSpPr>
            <a:grpSpLocks/>
          </p:cNvGrpSpPr>
          <p:nvPr/>
        </p:nvGrpSpPr>
        <p:grpSpPr bwMode="auto">
          <a:xfrm>
            <a:off x="8119137" y="2455398"/>
            <a:ext cx="447675" cy="473075"/>
            <a:chOff x="4206" y="3342"/>
            <a:chExt cx="851" cy="851"/>
          </a:xfrm>
        </p:grpSpPr>
        <p:sp>
          <p:nvSpPr>
            <p:cNvPr id="197690" name="Freeform 58"/>
            <p:cNvSpPr>
              <a:spLocks/>
            </p:cNvSpPr>
            <p:nvPr/>
          </p:nvSpPr>
          <p:spPr bwMode="auto">
            <a:xfrm>
              <a:off x="4206" y="3342"/>
              <a:ext cx="851" cy="851"/>
            </a:xfrm>
            <a:custGeom>
              <a:avLst/>
              <a:gdLst>
                <a:gd name="T0" fmla="*/ 467 w 851"/>
                <a:gd name="T1" fmla="*/ 851 h 851"/>
                <a:gd name="T2" fmla="*/ 533 w 851"/>
                <a:gd name="T3" fmla="*/ 839 h 851"/>
                <a:gd name="T4" fmla="*/ 593 w 851"/>
                <a:gd name="T5" fmla="*/ 815 h 851"/>
                <a:gd name="T6" fmla="*/ 647 w 851"/>
                <a:gd name="T7" fmla="*/ 791 h 851"/>
                <a:gd name="T8" fmla="*/ 695 w 851"/>
                <a:gd name="T9" fmla="*/ 755 h 851"/>
                <a:gd name="T10" fmla="*/ 743 w 851"/>
                <a:gd name="T11" fmla="*/ 713 h 851"/>
                <a:gd name="T12" fmla="*/ 779 w 851"/>
                <a:gd name="T13" fmla="*/ 665 h 851"/>
                <a:gd name="T14" fmla="*/ 809 w 851"/>
                <a:gd name="T15" fmla="*/ 611 h 851"/>
                <a:gd name="T16" fmla="*/ 833 w 851"/>
                <a:gd name="T17" fmla="*/ 551 h 851"/>
                <a:gd name="T18" fmla="*/ 845 w 851"/>
                <a:gd name="T19" fmla="*/ 491 h 851"/>
                <a:gd name="T20" fmla="*/ 851 w 851"/>
                <a:gd name="T21" fmla="*/ 426 h 851"/>
                <a:gd name="T22" fmla="*/ 845 w 851"/>
                <a:gd name="T23" fmla="*/ 360 h 851"/>
                <a:gd name="T24" fmla="*/ 833 w 851"/>
                <a:gd name="T25" fmla="*/ 300 h 851"/>
                <a:gd name="T26" fmla="*/ 809 w 851"/>
                <a:gd name="T27" fmla="*/ 240 h 851"/>
                <a:gd name="T28" fmla="*/ 779 w 851"/>
                <a:gd name="T29" fmla="*/ 186 h 851"/>
                <a:gd name="T30" fmla="*/ 743 w 851"/>
                <a:gd name="T31" fmla="*/ 138 h 851"/>
                <a:gd name="T32" fmla="*/ 695 w 851"/>
                <a:gd name="T33" fmla="*/ 96 h 851"/>
                <a:gd name="T34" fmla="*/ 647 w 851"/>
                <a:gd name="T35" fmla="*/ 60 h 851"/>
                <a:gd name="T36" fmla="*/ 593 w 851"/>
                <a:gd name="T37" fmla="*/ 36 h 851"/>
                <a:gd name="T38" fmla="*/ 533 w 851"/>
                <a:gd name="T39" fmla="*/ 12 h 851"/>
                <a:gd name="T40" fmla="*/ 467 w 851"/>
                <a:gd name="T41" fmla="*/ 0 h 851"/>
                <a:gd name="T42" fmla="*/ 402 w 851"/>
                <a:gd name="T43" fmla="*/ 0 h 851"/>
                <a:gd name="T44" fmla="*/ 342 w 851"/>
                <a:gd name="T45" fmla="*/ 6 h 851"/>
                <a:gd name="T46" fmla="*/ 282 w 851"/>
                <a:gd name="T47" fmla="*/ 24 h 851"/>
                <a:gd name="T48" fmla="*/ 222 w 851"/>
                <a:gd name="T49" fmla="*/ 54 h 851"/>
                <a:gd name="T50" fmla="*/ 174 w 851"/>
                <a:gd name="T51" fmla="*/ 84 h 851"/>
                <a:gd name="T52" fmla="*/ 126 w 851"/>
                <a:gd name="T53" fmla="*/ 126 h 851"/>
                <a:gd name="T54" fmla="*/ 84 w 851"/>
                <a:gd name="T55" fmla="*/ 174 h 851"/>
                <a:gd name="T56" fmla="*/ 54 w 851"/>
                <a:gd name="T57" fmla="*/ 222 h 851"/>
                <a:gd name="T58" fmla="*/ 24 w 851"/>
                <a:gd name="T59" fmla="*/ 276 h 851"/>
                <a:gd name="T60" fmla="*/ 6 w 851"/>
                <a:gd name="T61" fmla="*/ 342 h 851"/>
                <a:gd name="T62" fmla="*/ 0 w 851"/>
                <a:gd name="T63" fmla="*/ 402 h 851"/>
                <a:gd name="T64" fmla="*/ 0 w 851"/>
                <a:gd name="T65" fmla="*/ 467 h 851"/>
                <a:gd name="T66" fmla="*/ 12 w 851"/>
                <a:gd name="T67" fmla="*/ 533 h 851"/>
                <a:gd name="T68" fmla="*/ 36 w 851"/>
                <a:gd name="T69" fmla="*/ 593 h 851"/>
                <a:gd name="T70" fmla="*/ 60 w 851"/>
                <a:gd name="T71" fmla="*/ 647 h 851"/>
                <a:gd name="T72" fmla="*/ 96 w 851"/>
                <a:gd name="T73" fmla="*/ 695 h 851"/>
                <a:gd name="T74" fmla="*/ 138 w 851"/>
                <a:gd name="T75" fmla="*/ 743 h 851"/>
                <a:gd name="T76" fmla="*/ 186 w 851"/>
                <a:gd name="T77" fmla="*/ 779 h 851"/>
                <a:gd name="T78" fmla="*/ 240 w 851"/>
                <a:gd name="T79" fmla="*/ 809 h 851"/>
                <a:gd name="T80" fmla="*/ 300 w 851"/>
                <a:gd name="T81" fmla="*/ 833 h 851"/>
                <a:gd name="T82" fmla="*/ 360 w 851"/>
                <a:gd name="T83" fmla="*/ 845 h 851"/>
                <a:gd name="T84" fmla="*/ 426 w 851"/>
                <a:gd name="T85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1" h="851">
                  <a:moveTo>
                    <a:pt x="426" y="851"/>
                  </a:moveTo>
                  <a:lnTo>
                    <a:pt x="449" y="851"/>
                  </a:lnTo>
                  <a:lnTo>
                    <a:pt x="467" y="851"/>
                  </a:lnTo>
                  <a:lnTo>
                    <a:pt x="491" y="845"/>
                  </a:lnTo>
                  <a:lnTo>
                    <a:pt x="509" y="845"/>
                  </a:lnTo>
                  <a:lnTo>
                    <a:pt x="533" y="839"/>
                  </a:lnTo>
                  <a:lnTo>
                    <a:pt x="551" y="833"/>
                  </a:lnTo>
                  <a:lnTo>
                    <a:pt x="575" y="827"/>
                  </a:lnTo>
                  <a:lnTo>
                    <a:pt x="593" y="815"/>
                  </a:lnTo>
                  <a:lnTo>
                    <a:pt x="611" y="809"/>
                  </a:lnTo>
                  <a:lnTo>
                    <a:pt x="629" y="797"/>
                  </a:lnTo>
                  <a:lnTo>
                    <a:pt x="647" y="791"/>
                  </a:lnTo>
                  <a:lnTo>
                    <a:pt x="665" y="779"/>
                  </a:lnTo>
                  <a:lnTo>
                    <a:pt x="677" y="767"/>
                  </a:lnTo>
                  <a:lnTo>
                    <a:pt x="695" y="755"/>
                  </a:lnTo>
                  <a:lnTo>
                    <a:pt x="713" y="743"/>
                  </a:lnTo>
                  <a:lnTo>
                    <a:pt x="725" y="725"/>
                  </a:lnTo>
                  <a:lnTo>
                    <a:pt x="743" y="713"/>
                  </a:lnTo>
                  <a:lnTo>
                    <a:pt x="755" y="695"/>
                  </a:lnTo>
                  <a:lnTo>
                    <a:pt x="767" y="677"/>
                  </a:lnTo>
                  <a:lnTo>
                    <a:pt x="779" y="665"/>
                  </a:lnTo>
                  <a:lnTo>
                    <a:pt x="791" y="647"/>
                  </a:lnTo>
                  <a:lnTo>
                    <a:pt x="797" y="629"/>
                  </a:lnTo>
                  <a:lnTo>
                    <a:pt x="809" y="611"/>
                  </a:lnTo>
                  <a:lnTo>
                    <a:pt x="815" y="593"/>
                  </a:lnTo>
                  <a:lnTo>
                    <a:pt x="827" y="569"/>
                  </a:lnTo>
                  <a:lnTo>
                    <a:pt x="833" y="551"/>
                  </a:lnTo>
                  <a:lnTo>
                    <a:pt x="839" y="533"/>
                  </a:lnTo>
                  <a:lnTo>
                    <a:pt x="845" y="509"/>
                  </a:lnTo>
                  <a:lnTo>
                    <a:pt x="845" y="491"/>
                  </a:lnTo>
                  <a:lnTo>
                    <a:pt x="851" y="467"/>
                  </a:lnTo>
                  <a:lnTo>
                    <a:pt x="851" y="449"/>
                  </a:lnTo>
                  <a:lnTo>
                    <a:pt x="851" y="426"/>
                  </a:lnTo>
                  <a:lnTo>
                    <a:pt x="851" y="402"/>
                  </a:lnTo>
                  <a:lnTo>
                    <a:pt x="851" y="384"/>
                  </a:lnTo>
                  <a:lnTo>
                    <a:pt x="845" y="360"/>
                  </a:lnTo>
                  <a:lnTo>
                    <a:pt x="845" y="342"/>
                  </a:lnTo>
                  <a:lnTo>
                    <a:pt x="839" y="318"/>
                  </a:lnTo>
                  <a:lnTo>
                    <a:pt x="833" y="300"/>
                  </a:lnTo>
                  <a:lnTo>
                    <a:pt x="827" y="276"/>
                  </a:lnTo>
                  <a:lnTo>
                    <a:pt x="815" y="258"/>
                  </a:lnTo>
                  <a:lnTo>
                    <a:pt x="809" y="240"/>
                  </a:lnTo>
                  <a:lnTo>
                    <a:pt x="797" y="222"/>
                  </a:lnTo>
                  <a:lnTo>
                    <a:pt x="791" y="204"/>
                  </a:lnTo>
                  <a:lnTo>
                    <a:pt x="779" y="186"/>
                  </a:lnTo>
                  <a:lnTo>
                    <a:pt x="767" y="174"/>
                  </a:lnTo>
                  <a:lnTo>
                    <a:pt x="755" y="156"/>
                  </a:lnTo>
                  <a:lnTo>
                    <a:pt x="743" y="138"/>
                  </a:lnTo>
                  <a:lnTo>
                    <a:pt x="725" y="126"/>
                  </a:lnTo>
                  <a:lnTo>
                    <a:pt x="713" y="108"/>
                  </a:lnTo>
                  <a:lnTo>
                    <a:pt x="695" y="96"/>
                  </a:lnTo>
                  <a:lnTo>
                    <a:pt x="677" y="84"/>
                  </a:lnTo>
                  <a:lnTo>
                    <a:pt x="665" y="72"/>
                  </a:lnTo>
                  <a:lnTo>
                    <a:pt x="647" y="60"/>
                  </a:lnTo>
                  <a:lnTo>
                    <a:pt x="629" y="54"/>
                  </a:lnTo>
                  <a:lnTo>
                    <a:pt x="611" y="42"/>
                  </a:lnTo>
                  <a:lnTo>
                    <a:pt x="593" y="36"/>
                  </a:lnTo>
                  <a:lnTo>
                    <a:pt x="575" y="24"/>
                  </a:lnTo>
                  <a:lnTo>
                    <a:pt x="551" y="18"/>
                  </a:lnTo>
                  <a:lnTo>
                    <a:pt x="533" y="12"/>
                  </a:lnTo>
                  <a:lnTo>
                    <a:pt x="509" y="6"/>
                  </a:lnTo>
                  <a:lnTo>
                    <a:pt x="491" y="6"/>
                  </a:lnTo>
                  <a:lnTo>
                    <a:pt x="467" y="0"/>
                  </a:lnTo>
                  <a:lnTo>
                    <a:pt x="449" y="0"/>
                  </a:lnTo>
                  <a:lnTo>
                    <a:pt x="426" y="0"/>
                  </a:lnTo>
                  <a:lnTo>
                    <a:pt x="402" y="0"/>
                  </a:lnTo>
                  <a:lnTo>
                    <a:pt x="384" y="0"/>
                  </a:lnTo>
                  <a:lnTo>
                    <a:pt x="360" y="6"/>
                  </a:lnTo>
                  <a:lnTo>
                    <a:pt x="342" y="6"/>
                  </a:lnTo>
                  <a:lnTo>
                    <a:pt x="318" y="12"/>
                  </a:lnTo>
                  <a:lnTo>
                    <a:pt x="300" y="18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40" y="42"/>
                  </a:lnTo>
                  <a:lnTo>
                    <a:pt x="222" y="54"/>
                  </a:lnTo>
                  <a:lnTo>
                    <a:pt x="204" y="60"/>
                  </a:lnTo>
                  <a:lnTo>
                    <a:pt x="186" y="72"/>
                  </a:lnTo>
                  <a:lnTo>
                    <a:pt x="174" y="84"/>
                  </a:lnTo>
                  <a:lnTo>
                    <a:pt x="156" y="96"/>
                  </a:lnTo>
                  <a:lnTo>
                    <a:pt x="138" y="108"/>
                  </a:lnTo>
                  <a:lnTo>
                    <a:pt x="126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74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300"/>
                  </a:lnTo>
                  <a:lnTo>
                    <a:pt x="12" y="318"/>
                  </a:lnTo>
                  <a:lnTo>
                    <a:pt x="6" y="342"/>
                  </a:lnTo>
                  <a:lnTo>
                    <a:pt x="6" y="360"/>
                  </a:lnTo>
                  <a:lnTo>
                    <a:pt x="0" y="384"/>
                  </a:lnTo>
                  <a:lnTo>
                    <a:pt x="0" y="402"/>
                  </a:lnTo>
                  <a:lnTo>
                    <a:pt x="0" y="426"/>
                  </a:lnTo>
                  <a:lnTo>
                    <a:pt x="0" y="449"/>
                  </a:lnTo>
                  <a:lnTo>
                    <a:pt x="0" y="467"/>
                  </a:lnTo>
                  <a:lnTo>
                    <a:pt x="6" y="491"/>
                  </a:lnTo>
                  <a:lnTo>
                    <a:pt x="6" y="509"/>
                  </a:lnTo>
                  <a:lnTo>
                    <a:pt x="12" y="533"/>
                  </a:lnTo>
                  <a:lnTo>
                    <a:pt x="18" y="551"/>
                  </a:lnTo>
                  <a:lnTo>
                    <a:pt x="24" y="569"/>
                  </a:lnTo>
                  <a:lnTo>
                    <a:pt x="36" y="593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0" y="647"/>
                  </a:lnTo>
                  <a:lnTo>
                    <a:pt x="72" y="665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08" y="713"/>
                  </a:lnTo>
                  <a:lnTo>
                    <a:pt x="126" y="725"/>
                  </a:lnTo>
                  <a:lnTo>
                    <a:pt x="138" y="743"/>
                  </a:lnTo>
                  <a:lnTo>
                    <a:pt x="156" y="755"/>
                  </a:lnTo>
                  <a:lnTo>
                    <a:pt x="174" y="767"/>
                  </a:lnTo>
                  <a:lnTo>
                    <a:pt x="186" y="779"/>
                  </a:lnTo>
                  <a:lnTo>
                    <a:pt x="204" y="791"/>
                  </a:lnTo>
                  <a:lnTo>
                    <a:pt x="222" y="797"/>
                  </a:lnTo>
                  <a:lnTo>
                    <a:pt x="240" y="809"/>
                  </a:lnTo>
                  <a:lnTo>
                    <a:pt x="258" y="815"/>
                  </a:lnTo>
                  <a:lnTo>
                    <a:pt x="282" y="827"/>
                  </a:lnTo>
                  <a:lnTo>
                    <a:pt x="300" y="833"/>
                  </a:lnTo>
                  <a:lnTo>
                    <a:pt x="318" y="839"/>
                  </a:lnTo>
                  <a:lnTo>
                    <a:pt x="342" y="845"/>
                  </a:lnTo>
                  <a:lnTo>
                    <a:pt x="360" y="845"/>
                  </a:lnTo>
                  <a:lnTo>
                    <a:pt x="384" y="851"/>
                  </a:lnTo>
                  <a:lnTo>
                    <a:pt x="402" y="851"/>
                  </a:lnTo>
                  <a:lnTo>
                    <a:pt x="426" y="851"/>
                  </a:lnTo>
                  <a:close/>
                </a:path>
              </a:pathLst>
            </a:custGeom>
            <a:solidFill>
              <a:srgbClr val="C4C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1" name="Freeform 59"/>
            <p:cNvSpPr>
              <a:spLocks/>
            </p:cNvSpPr>
            <p:nvPr/>
          </p:nvSpPr>
          <p:spPr bwMode="auto">
            <a:xfrm>
              <a:off x="4206" y="3342"/>
              <a:ext cx="839" cy="851"/>
            </a:xfrm>
            <a:custGeom>
              <a:avLst/>
              <a:gdLst>
                <a:gd name="T0" fmla="*/ 461 w 839"/>
                <a:gd name="T1" fmla="*/ 845 h 851"/>
                <a:gd name="T2" fmla="*/ 521 w 839"/>
                <a:gd name="T3" fmla="*/ 833 h 851"/>
                <a:gd name="T4" fmla="*/ 581 w 839"/>
                <a:gd name="T5" fmla="*/ 815 h 851"/>
                <a:gd name="T6" fmla="*/ 635 w 839"/>
                <a:gd name="T7" fmla="*/ 785 h 851"/>
                <a:gd name="T8" fmla="*/ 683 w 839"/>
                <a:gd name="T9" fmla="*/ 749 h 851"/>
                <a:gd name="T10" fmla="*/ 725 w 839"/>
                <a:gd name="T11" fmla="*/ 707 h 851"/>
                <a:gd name="T12" fmla="*/ 767 w 839"/>
                <a:gd name="T13" fmla="*/ 659 h 851"/>
                <a:gd name="T14" fmla="*/ 797 w 839"/>
                <a:gd name="T15" fmla="*/ 611 h 851"/>
                <a:gd name="T16" fmla="*/ 815 w 839"/>
                <a:gd name="T17" fmla="*/ 551 h 851"/>
                <a:gd name="T18" fmla="*/ 833 w 839"/>
                <a:gd name="T19" fmla="*/ 491 h 851"/>
                <a:gd name="T20" fmla="*/ 839 w 839"/>
                <a:gd name="T21" fmla="*/ 426 h 851"/>
                <a:gd name="T22" fmla="*/ 833 w 839"/>
                <a:gd name="T23" fmla="*/ 360 h 851"/>
                <a:gd name="T24" fmla="*/ 815 w 839"/>
                <a:gd name="T25" fmla="*/ 300 h 851"/>
                <a:gd name="T26" fmla="*/ 797 w 839"/>
                <a:gd name="T27" fmla="*/ 240 h 851"/>
                <a:gd name="T28" fmla="*/ 767 w 839"/>
                <a:gd name="T29" fmla="*/ 192 h 851"/>
                <a:gd name="T30" fmla="*/ 725 w 839"/>
                <a:gd name="T31" fmla="*/ 144 h 851"/>
                <a:gd name="T32" fmla="*/ 683 w 839"/>
                <a:gd name="T33" fmla="*/ 102 h 851"/>
                <a:gd name="T34" fmla="*/ 635 w 839"/>
                <a:gd name="T35" fmla="*/ 66 h 851"/>
                <a:gd name="T36" fmla="*/ 581 w 839"/>
                <a:gd name="T37" fmla="*/ 36 h 851"/>
                <a:gd name="T38" fmla="*/ 521 w 839"/>
                <a:gd name="T39" fmla="*/ 18 h 851"/>
                <a:gd name="T40" fmla="*/ 461 w 839"/>
                <a:gd name="T41" fmla="*/ 6 h 851"/>
                <a:gd name="T42" fmla="*/ 396 w 839"/>
                <a:gd name="T43" fmla="*/ 6 h 851"/>
                <a:gd name="T44" fmla="*/ 336 w 839"/>
                <a:gd name="T45" fmla="*/ 12 h 851"/>
                <a:gd name="T46" fmla="*/ 276 w 839"/>
                <a:gd name="T47" fmla="*/ 30 h 851"/>
                <a:gd name="T48" fmla="*/ 222 w 839"/>
                <a:gd name="T49" fmla="*/ 54 h 851"/>
                <a:gd name="T50" fmla="*/ 168 w 839"/>
                <a:gd name="T51" fmla="*/ 90 h 851"/>
                <a:gd name="T52" fmla="*/ 126 w 839"/>
                <a:gd name="T53" fmla="*/ 126 h 851"/>
                <a:gd name="T54" fmla="*/ 84 w 839"/>
                <a:gd name="T55" fmla="*/ 174 h 851"/>
                <a:gd name="T56" fmla="*/ 54 w 839"/>
                <a:gd name="T57" fmla="*/ 222 h 851"/>
                <a:gd name="T58" fmla="*/ 24 w 839"/>
                <a:gd name="T59" fmla="*/ 282 h 851"/>
                <a:gd name="T60" fmla="*/ 12 w 839"/>
                <a:gd name="T61" fmla="*/ 342 h 851"/>
                <a:gd name="T62" fmla="*/ 0 w 839"/>
                <a:gd name="T63" fmla="*/ 402 h 851"/>
                <a:gd name="T64" fmla="*/ 6 w 839"/>
                <a:gd name="T65" fmla="*/ 467 h 851"/>
                <a:gd name="T66" fmla="*/ 12 w 839"/>
                <a:gd name="T67" fmla="*/ 533 h 851"/>
                <a:gd name="T68" fmla="*/ 36 w 839"/>
                <a:gd name="T69" fmla="*/ 587 h 851"/>
                <a:gd name="T70" fmla="*/ 60 w 839"/>
                <a:gd name="T71" fmla="*/ 647 h 851"/>
                <a:gd name="T72" fmla="*/ 96 w 839"/>
                <a:gd name="T73" fmla="*/ 695 h 851"/>
                <a:gd name="T74" fmla="*/ 138 w 839"/>
                <a:gd name="T75" fmla="*/ 737 h 851"/>
                <a:gd name="T76" fmla="*/ 186 w 839"/>
                <a:gd name="T77" fmla="*/ 779 h 851"/>
                <a:gd name="T78" fmla="*/ 240 w 839"/>
                <a:gd name="T79" fmla="*/ 809 h 851"/>
                <a:gd name="T80" fmla="*/ 294 w 839"/>
                <a:gd name="T81" fmla="*/ 827 h 851"/>
                <a:gd name="T82" fmla="*/ 354 w 839"/>
                <a:gd name="T83" fmla="*/ 845 h 851"/>
                <a:gd name="T84" fmla="*/ 420 w 839"/>
                <a:gd name="T85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9" h="851">
                  <a:moveTo>
                    <a:pt x="420" y="851"/>
                  </a:moveTo>
                  <a:lnTo>
                    <a:pt x="437" y="851"/>
                  </a:lnTo>
                  <a:lnTo>
                    <a:pt x="461" y="845"/>
                  </a:lnTo>
                  <a:lnTo>
                    <a:pt x="479" y="845"/>
                  </a:lnTo>
                  <a:lnTo>
                    <a:pt x="503" y="839"/>
                  </a:lnTo>
                  <a:lnTo>
                    <a:pt x="521" y="833"/>
                  </a:lnTo>
                  <a:lnTo>
                    <a:pt x="545" y="827"/>
                  </a:lnTo>
                  <a:lnTo>
                    <a:pt x="563" y="821"/>
                  </a:lnTo>
                  <a:lnTo>
                    <a:pt x="581" y="815"/>
                  </a:lnTo>
                  <a:lnTo>
                    <a:pt x="599" y="809"/>
                  </a:lnTo>
                  <a:lnTo>
                    <a:pt x="617" y="797"/>
                  </a:lnTo>
                  <a:lnTo>
                    <a:pt x="635" y="785"/>
                  </a:lnTo>
                  <a:lnTo>
                    <a:pt x="653" y="779"/>
                  </a:lnTo>
                  <a:lnTo>
                    <a:pt x="671" y="767"/>
                  </a:lnTo>
                  <a:lnTo>
                    <a:pt x="683" y="749"/>
                  </a:lnTo>
                  <a:lnTo>
                    <a:pt x="701" y="737"/>
                  </a:lnTo>
                  <a:lnTo>
                    <a:pt x="713" y="725"/>
                  </a:lnTo>
                  <a:lnTo>
                    <a:pt x="725" y="707"/>
                  </a:lnTo>
                  <a:lnTo>
                    <a:pt x="743" y="695"/>
                  </a:lnTo>
                  <a:lnTo>
                    <a:pt x="755" y="677"/>
                  </a:lnTo>
                  <a:lnTo>
                    <a:pt x="767" y="659"/>
                  </a:lnTo>
                  <a:lnTo>
                    <a:pt x="773" y="647"/>
                  </a:lnTo>
                  <a:lnTo>
                    <a:pt x="785" y="629"/>
                  </a:lnTo>
                  <a:lnTo>
                    <a:pt x="797" y="611"/>
                  </a:lnTo>
                  <a:lnTo>
                    <a:pt x="803" y="587"/>
                  </a:lnTo>
                  <a:lnTo>
                    <a:pt x="809" y="569"/>
                  </a:lnTo>
                  <a:lnTo>
                    <a:pt x="815" y="551"/>
                  </a:lnTo>
                  <a:lnTo>
                    <a:pt x="821" y="533"/>
                  </a:lnTo>
                  <a:lnTo>
                    <a:pt x="827" y="509"/>
                  </a:lnTo>
                  <a:lnTo>
                    <a:pt x="833" y="491"/>
                  </a:lnTo>
                  <a:lnTo>
                    <a:pt x="833" y="467"/>
                  </a:lnTo>
                  <a:lnTo>
                    <a:pt x="833" y="449"/>
                  </a:lnTo>
                  <a:lnTo>
                    <a:pt x="839" y="426"/>
                  </a:lnTo>
                  <a:lnTo>
                    <a:pt x="833" y="402"/>
                  </a:lnTo>
                  <a:lnTo>
                    <a:pt x="833" y="384"/>
                  </a:lnTo>
                  <a:lnTo>
                    <a:pt x="833" y="360"/>
                  </a:lnTo>
                  <a:lnTo>
                    <a:pt x="827" y="342"/>
                  </a:lnTo>
                  <a:lnTo>
                    <a:pt x="821" y="318"/>
                  </a:lnTo>
                  <a:lnTo>
                    <a:pt x="815" y="300"/>
                  </a:lnTo>
                  <a:lnTo>
                    <a:pt x="809" y="282"/>
                  </a:lnTo>
                  <a:lnTo>
                    <a:pt x="803" y="264"/>
                  </a:lnTo>
                  <a:lnTo>
                    <a:pt x="797" y="240"/>
                  </a:lnTo>
                  <a:lnTo>
                    <a:pt x="785" y="222"/>
                  </a:lnTo>
                  <a:lnTo>
                    <a:pt x="773" y="204"/>
                  </a:lnTo>
                  <a:lnTo>
                    <a:pt x="767" y="192"/>
                  </a:lnTo>
                  <a:lnTo>
                    <a:pt x="755" y="174"/>
                  </a:lnTo>
                  <a:lnTo>
                    <a:pt x="743" y="156"/>
                  </a:lnTo>
                  <a:lnTo>
                    <a:pt x="725" y="144"/>
                  </a:lnTo>
                  <a:lnTo>
                    <a:pt x="713" y="126"/>
                  </a:lnTo>
                  <a:lnTo>
                    <a:pt x="701" y="114"/>
                  </a:lnTo>
                  <a:lnTo>
                    <a:pt x="683" y="102"/>
                  </a:lnTo>
                  <a:lnTo>
                    <a:pt x="671" y="90"/>
                  </a:lnTo>
                  <a:lnTo>
                    <a:pt x="653" y="72"/>
                  </a:lnTo>
                  <a:lnTo>
                    <a:pt x="635" y="66"/>
                  </a:lnTo>
                  <a:lnTo>
                    <a:pt x="617" y="54"/>
                  </a:lnTo>
                  <a:lnTo>
                    <a:pt x="599" y="42"/>
                  </a:lnTo>
                  <a:lnTo>
                    <a:pt x="581" y="36"/>
                  </a:lnTo>
                  <a:lnTo>
                    <a:pt x="563" y="30"/>
                  </a:lnTo>
                  <a:lnTo>
                    <a:pt x="545" y="24"/>
                  </a:lnTo>
                  <a:lnTo>
                    <a:pt x="521" y="18"/>
                  </a:lnTo>
                  <a:lnTo>
                    <a:pt x="503" y="12"/>
                  </a:lnTo>
                  <a:lnTo>
                    <a:pt x="479" y="6"/>
                  </a:lnTo>
                  <a:lnTo>
                    <a:pt x="461" y="6"/>
                  </a:lnTo>
                  <a:lnTo>
                    <a:pt x="437" y="6"/>
                  </a:lnTo>
                  <a:lnTo>
                    <a:pt x="420" y="0"/>
                  </a:lnTo>
                  <a:lnTo>
                    <a:pt x="396" y="6"/>
                  </a:lnTo>
                  <a:lnTo>
                    <a:pt x="378" y="6"/>
                  </a:lnTo>
                  <a:lnTo>
                    <a:pt x="354" y="6"/>
                  </a:lnTo>
                  <a:lnTo>
                    <a:pt x="336" y="12"/>
                  </a:lnTo>
                  <a:lnTo>
                    <a:pt x="312" y="18"/>
                  </a:lnTo>
                  <a:lnTo>
                    <a:pt x="294" y="24"/>
                  </a:lnTo>
                  <a:lnTo>
                    <a:pt x="276" y="30"/>
                  </a:lnTo>
                  <a:lnTo>
                    <a:pt x="258" y="36"/>
                  </a:lnTo>
                  <a:lnTo>
                    <a:pt x="240" y="42"/>
                  </a:lnTo>
                  <a:lnTo>
                    <a:pt x="222" y="54"/>
                  </a:lnTo>
                  <a:lnTo>
                    <a:pt x="204" y="66"/>
                  </a:lnTo>
                  <a:lnTo>
                    <a:pt x="186" y="72"/>
                  </a:lnTo>
                  <a:lnTo>
                    <a:pt x="168" y="90"/>
                  </a:lnTo>
                  <a:lnTo>
                    <a:pt x="156" y="102"/>
                  </a:lnTo>
                  <a:lnTo>
                    <a:pt x="138" y="114"/>
                  </a:lnTo>
                  <a:lnTo>
                    <a:pt x="126" y="126"/>
                  </a:lnTo>
                  <a:lnTo>
                    <a:pt x="108" y="144"/>
                  </a:lnTo>
                  <a:lnTo>
                    <a:pt x="96" y="156"/>
                  </a:lnTo>
                  <a:lnTo>
                    <a:pt x="84" y="174"/>
                  </a:lnTo>
                  <a:lnTo>
                    <a:pt x="72" y="192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64"/>
                  </a:lnTo>
                  <a:lnTo>
                    <a:pt x="24" y="282"/>
                  </a:lnTo>
                  <a:lnTo>
                    <a:pt x="18" y="300"/>
                  </a:lnTo>
                  <a:lnTo>
                    <a:pt x="12" y="318"/>
                  </a:lnTo>
                  <a:lnTo>
                    <a:pt x="12" y="342"/>
                  </a:lnTo>
                  <a:lnTo>
                    <a:pt x="6" y="360"/>
                  </a:lnTo>
                  <a:lnTo>
                    <a:pt x="6" y="384"/>
                  </a:lnTo>
                  <a:lnTo>
                    <a:pt x="0" y="402"/>
                  </a:lnTo>
                  <a:lnTo>
                    <a:pt x="0" y="426"/>
                  </a:lnTo>
                  <a:lnTo>
                    <a:pt x="0" y="449"/>
                  </a:lnTo>
                  <a:lnTo>
                    <a:pt x="6" y="467"/>
                  </a:lnTo>
                  <a:lnTo>
                    <a:pt x="6" y="491"/>
                  </a:lnTo>
                  <a:lnTo>
                    <a:pt x="12" y="509"/>
                  </a:lnTo>
                  <a:lnTo>
                    <a:pt x="12" y="533"/>
                  </a:lnTo>
                  <a:lnTo>
                    <a:pt x="18" y="551"/>
                  </a:lnTo>
                  <a:lnTo>
                    <a:pt x="24" y="569"/>
                  </a:lnTo>
                  <a:lnTo>
                    <a:pt x="36" y="587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0" y="647"/>
                  </a:lnTo>
                  <a:lnTo>
                    <a:pt x="72" y="659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08" y="707"/>
                  </a:lnTo>
                  <a:lnTo>
                    <a:pt x="126" y="725"/>
                  </a:lnTo>
                  <a:lnTo>
                    <a:pt x="138" y="737"/>
                  </a:lnTo>
                  <a:lnTo>
                    <a:pt x="156" y="749"/>
                  </a:lnTo>
                  <a:lnTo>
                    <a:pt x="168" y="767"/>
                  </a:lnTo>
                  <a:lnTo>
                    <a:pt x="186" y="779"/>
                  </a:lnTo>
                  <a:lnTo>
                    <a:pt x="204" y="785"/>
                  </a:lnTo>
                  <a:lnTo>
                    <a:pt x="222" y="797"/>
                  </a:lnTo>
                  <a:lnTo>
                    <a:pt x="240" y="809"/>
                  </a:lnTo>
                  <a:lnTo>
                    <a:pt x="258" y="815"/>
                  </a:lnTo>
                  <a:lnTo>
                    <a:pt x="276" y="821"/>
                  </a:lnTo>
                  <a:lnTo>
                    <a:pt x="294" y="827"/>
                  </a:lnTo>
                  <a:lnTo>
                    <a:pt x="312" y="833"/>
                  </a:lnTo>
                  <a:lnTo>
                    <a:pt x="336" y="839"/>
                  </a:lnTo>
                  <a:lnTo>
                    <a:pt x="354" y="845"/>
                  </a:lnTo>
                  <a:lnTo>
                    <a:pt x="378" y="845"/>
                  </a:lnTo>
                  <a:lnTo>
                    <a:pt x="396" y="851"/>
                  </a:lnTo>
                  <a:lnTo>
                    <a:pt x="420" y="851"/>
                  </a:lnTo>
                  <a:close/>
                </a:path>
              </a:pathLst>
            </a:custGeom>
            <a:solidFill>
              <a:srgbClr val="C6C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2" name="Freeform 60"/>
            <p:cNvSpPr>
              <a:spLocks/>
            </p:cNvSpPr>
            <p:nvPr/>
          </p:nvSpPr>
          <p:spPr bwMode="auto">
            <a:xfrm>
              <a:off x="4206" y="3348"/>
              <a:ext cx="821" cy="839"/>
            </a:xfrm>
            <a:custGeom>
              <a:avLst/>
              <a:gdLst>
                <a:gd name="T0" fmla="*/ 455 w 821"/>
                <a:gd name="T1" fmla="*/ 839 h 839"/>
                <a:gd name="T2" fmla="*/ 515 w 821"/>
                <a:gd name="T3" fmla="*/ 827 h 839"/>
                <a:gd name="T4" fmla="*/ 569 w 821"/>
                <a:gd name="T5" fmla="*/ 809 h 839"/>
                <a:gd name="T6" fmla="*/ 623 w 821"/>
                <a:gd name="T7" fmla="*/ 779 h 839"/>
                <a:gd name="T8" fmla="*/ 671 w 821"/>
                <a:gd name="T9" fmla="*/ 743 h 839"/>
                <a:gd name="T10" fmla="*/ 713 w 821"/>
                <a:gd name="T11" fmla="*/ 701 h 839"/>
                <a:gd name="T12" fmla="*/ 749 w 821"/>
                <a:gd name="T13" fmla="*/ 653 h 839"/>
                <a:gd name="T14" fmla="*/ 779 w 821"/>
                <a:gd name="T15" fmla="*/ 599 h 839"/>
                <a:gd name="T16" fmla="*/ 803 w 821"/>
                <a:gd name="T17" fmla="*/ 545 h 839"/>
                <a:gd name="T18" fmla="*/ 815 w 821"/>
                <a:gd name="T19" fmla="*/ 485 h 839"/>
                <a:gd name="T20" fmla="*/ 821 w 821"/>
                <a:gd name="T21" fmla="*/ 420 h 839"/>
                <a:gd name="T22" fmla="*/ 815 w 821"/>
                <a:gd name="T23" fmla="*/ 354 h 839"/>
                <a:gd name="T24" fmla="*/ 803 w 821"/>
                <a:gd name="T25" fmla="*/ 294 h 839"/>
                <a:gd name="T26" fmla="*/ 779 w 821"/>
                <a:gd name="T27" fmla="*/ 240 h 839"/>
                <a:gd name="T28" fmla="*/ 749 w 821"/>
                <a:gd name="T29" fmla="*/ 186 h 839"/>
                <a:gd name="T30" fmla="*/ 713 w 821"/>
                <a:gd name="T31" fmla="*/ 138 h 839"/>
                <a:gd name="T32" fmla="*/ 671 w 821"/>
                <a:gd name="T33" fmla="*/ 96 h 839"/>
                <a:gd name="T34" fmla="*/ 623 w 821"/>
                <a:gd name="T35" fmla="*/ 60 h 839"/>
                <a:gd name="T36" fmla="*/ 569 w 821"/>
                <a:gd name="T37" fmla="*/ 30 h 839"/>
                <a:gd name="T38" fmla="*/ 515 w 821"/>
                <a:gd name="T39" fmla="*/ 12 h 839"/>
                <a:gd name="T40" fmla="*/ 455 w 821"/>
                <a:gd name="T41" fmla="*/ 0 h 839"/>
                <a:gd name="T42" fmla="*/ 390 w 821"/>
                <a:gd name="T43" fmla="*/ 0 h 839"/>
                <a:gd name="T44" fmla="*/ 330 w 821"/>
                <a:gd name="T45" fmla="*/ 6 h 839"/>
                <a:gd name="T46" fmla="*/ 270 w 821"/>
                <a:gd name="T47" fmla="*/ 24 h 839"/>
                <a:gd name="T48" fmla="*/ 216 w 821"/>
                <a:gd name="T49" fmla="*/ 48 h 839"/>
                <a:gd name="T50" fmla="*/ 168 w 821"/>
                <a:gd name="T51" fmla="*/ 84 h 839"/>
                <a:gd name="T52" fmla="*/ 120 w 821"/>
                <a:gd name="T53" fmla="*/ 126 h 839"/>
                <a:gd name="T54" fmla="*/ 84 w 821"/>
                <a:gd name="T55" fmla="*/ 168 h 839"/>
                <a:gd name="T56" fmla="*/ 54 w 821"/>
                <a:gd name="T57" fmla="*/ 222 h 839"/>
                <a:gd name="T58" fmla="*/ 24 w 821"/>
                <a:gd name="T59" fmla="*/ 276 h 839"/>
                <a:gd name="T60" fmla="*/ 12 w 821"/>
                <a:gd name="T61" fmla="*/ 336 h 839"/>
                <a:gd name="T62" fmla="*/ 0 w 821"/>
                <a:gd name="T63" fmla="*/ 396 h 839"/>
                <a:gd name="T64" fmla="*/ 6 w 821"/>
                <a:gd name="T65" fmla="*/ 461 h 839"/>
                <a:gd name="T66" fmla="*/ 12 w 821"/>
                <a:gd name="T67" fmla="*/ 527 h 839"/>
                <a:gd name="T68" fmla="*/ 36 w 821"/>
                <a:gd name="T69" fmla="*/ 581 h 839"/>
                <a:gd name="T70" fmla="*/ 60 w 821"/>
                <a:gd name="T71" fmla="*/ 635 h 839"/>
                <a:gd name="T72" fmla="*/ 96 w 821"/>
                <a:gd name="T73" fmla="*/ 689 h 839"/>
                <a:gd name="T74" fmla="*/ 138 w 821"/>
                <a:gd name="T75" fmla="*/ 731 h 839"/>
                <a:gd name="T76" fmla="*/ 180 w 821"/>
                <a:gd name="T77" fmla="*/ 767 h 839"/>
                <a:gd name="T78" fmla="*/ 234 w 821"/>
                <a:gd name="T79" fmla="*/ 797 h 839"/>
                <a:gd name="T80" fmla="*/ 288 w 821"/>
                <a:gd name="T81" fmla="*/ 821 h 839"/>
                <a:gd name="T82" fmla="*/ 348 w 821"/>
                <a:gd name="T83" fmla="*/ 833 h 839"/>
                <a:gd name="T84" fmla="*/ 414 w 821"/>
                <a:gd name="T85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1" h="839">
                  <a:moveTo>
                    <a:pt x="414" y="839"/>
                  </a:moveTo>
                  <a:lnTo>
                    <a:pt x="431" y="839"/>
                  </a:lnTo>
                  <a:lnTo>
                    <a:pt x="455" y="839"/>
                  </a:lnTo>
                  <a:lnTo>
                    <a:pt x="473" y="833"/>
                  </a:lnTo>
                  <a:lnTo>
                    <a:pt x="491" y="833"/>
                  </a:lnTo>
                  <a:lnTo>
                    <a:pt x="515" y="827"/>
                  </a:lnTo>
                  <a:lnTo>
                    <a:pt x="533" y="821"/>
                  </a:lnTo>
                  <a:lnTo>
                    <a:pt x="551" y="815"/>
                  </a:lnTo>
                  <a:lnTo>
                    <a:pt x="569" y="809"/>
                  </a:lnTo>
                  <a:lnTo>
                    <a:pt x="587" y="797"/>
                  </a:lnTo>
                  <a:lnTo>
                    <a:pt x="605" y="791"/>
                  </a:lnTo>
                  <a:lnTo>
                    <a:pt x="623" y="779"/>
                  </a:lnTo>
                  <a:lnTo>
                    <a:pt x="641" y="767"/>
                  </a:lnTo>
                  <a:lnTo>
                    <a:pt x="659" y="755"/>
                  </a:lnTo>
                  <a:lnTo>
                    <a:pt x="671" y="743"/>
                  </a:lnTo>
                  <a:lnTo>
                    <a:pt x="689" y="731"/>
                  </a:lnTo>
                  <a:lnTo>
                    <a:pt x="701" y="719"/>
                  </a:lnTo>
                  <a:lnTo>
                    <a:pt x="713" y="701"/>
                  </a:lnTo>
                  <a:lnTo>
                    <a:pt x="725" y="689"/>
                  </a:lnTo>
                  <a:lnTo>
                    <a:pt x="737" y="671"/>
                  </a:lnTo>
                  <a:lnTo>
                    <a:pt x="749" y="653"/>
                  </a:lnTo>
                  <a:lnTo>
                    <a:pt x="761" y="635"/>
                  </a:lnTo>
                  <a:lnTo>
                    <a:pt x="773" y="623"/>
                  </a:lnTo>
                  <a:lnTo>
                    <a:pt x="779" y="599"/>
                  </a:lnTo>
                  <a:lnTo>
                    <a:pt x="791" y="581"/>
                  </a:lnTo>
                  <a:lnTo>
                    <a:pt x="797" y="563"/>
                  </a:lnTo>
                  <a:lnTo>
                    <a:pt x="803" y="545"/>
                  </a:lnTo>
                  <a:lnTo>
                    <a:pt x="809" y="527"/>
                  </a:lnTo>
                  <a:lnTo>
                    <a:pt x="815" y="503"/>
                  </a:lnTo>
                  <a:lnTo>
                    <a:pt x="815" y="485"/>
                  </a:lnTo>
                  <a:lnTo>
                    <a:pt x="821" y="461"/>
                  </a:lnTo>
                  <a:lnTo>
                    <a:pt x="821" y="443"/>
                  </a:lnTo>
                  <a:lnTo>
                    <a:pt x="821" y="420"/>
                  </a:lnTo>
                  <a:lnTo>
                    <a:pt x="821" y="396"/>
                  </a:lnTo>
                  <a:lnTo>
                    <a:pt x="821" y="378"/>
                  </a:lnTo>
                  <a:lnTo>
                    <a:pt x="815" y="354"/>
                  </a:lnTo>
                  <a:lnTo>
                    <a:pt x="815" y="336"/>
                  </a:lnTo>
                  <a:lnTo>
                    <a:pt x="809" y="318"/>
                  </a:lnTo>
                  <a:lnTo>
                    <a:pt x="803" y="294"/>
                  </a:lnTo>
                  <a:lnTo>
                    <a:pt x="797" y="276"/>
                  </a:lnTo>
                  <a:lnTo>
                    <a:pt x="791" y="258"/>
                  </a:lnTo>
                  <a:lnTo>
                    <a:pt x="779" y="240"/>
                  </a:lnTo>
                  <a:lnTo>
                    <a:pt x="773" y="222"/>
                  </a:lnTo>
                  <a:lnTo>
                    <a:pt x="761" y="204"/>
                  </a:lnTo>
                  <a:lnTo>
                    <a:pt x="749" y="186"/>
                  </a:lnTo>
                  <a:lnTo>
                    <a:pt x="737" y="168"/>
                  </a:lnTo>
                  <a:lnTo>
                    <a:pt x="725" y="156"/>
                  </a:lnTo>
                  <a:lnTo>
                    <a:pt x="713" y="138"/>
                  </a:lnTo>
                  <a:lnTo>
                    <a:pt x="701" y="126"/>
                  </a:lnTo>
                  <a:lnTo>
                    <a:pt x="689" y="108"/>
                  </a:lnTo>
                  <a:lnTo>
                    <a:pt x="671" y="96"/>
                  </a:lnTo>
                  <a:lnTo>
                    <a:pt x="659" y="84"/>
                  </a:lnTo>
                  <a:lnTo>
                    <a:pt x="641" y="72"/>
                  </a:lnTo>
                  <a:lnTo>
                    <a:pt x="623" y="60"/>
                  </a:lnTo>
                  <a:lnTo>
                    <a:pt x="605" y="48"/>
                  </a:lnTo>
                  <a:lnTo>
                    <a:pt x="587" y="42"/>
                  </a:lnTo>
                  <a:lnTo>
                    <a:pt x="569" y="30"/>
                  </a:lnTo>
                  <a:lnTo>
                    <a:pt x="551" y="24"/>
                  </a:lnTo>
                  <a:lnTo>
                    <a:pt x="533" y="18"/>
                  </a:lnTo>
                  <a:lnTo>
                    <a:pt x="515" y="12"/>
                  </a:lnTo>
                  <a:lnTo>
                    <a:pt x="491" y="6"/>
                  </a:lnTo>
                  <a:lnTo>
                    <a:pt x="473" y="6"/>
                  </a:lnTo>
                  <a:lnTo>
                    <a:pt x="455" y="0"/>
                  </a:lnTo>
                  <a:lnTo>
                    <a:pt x="431" y="0"/>
                  </a:lnTo>
                  <a:lnTo>
                    <a:pt x="414" y="0"/>
                  </a:lnTo>
                  <a:lnTo>
                    <a:pt x="390" y="0"/>
                  </a:lnTo>
                  <a:lnTo>
                    <a:pt x="372" y="0"/>
                  </a:lnTo>
                  <a:lnTo>
                    <a:pt x="348" y="6"/>
                  </a:lnTo>
                  <a:lnTo>
                    <a:pt x="330" y="6"/>
                  </a:lnTo>
                  <a:lnTo>
                    <a:pt x="312" y="12"/>
                  </a:lnTo>
                  <a:lnTo>
                    <a:pt x="288" y="18"/>
                  </a:lnTo>
                  <a:lnTo>
                    <a:pt x="270" y="24"/>
                  </a:lnTo>
                  <a:lnTo>
                    <a:pt x="252" y="30"/>
                  </a:lnTo>
                  <a:lnTo>
                    <a:pt x="234" y="42"/>
                  </a:lnTo>
                  <a:lnTo>
                    <a:pt x="216" y="48"/>
                  </a:lnTo>
                  <a:lnTo>
                    <a:pt x="198" y="60"/>
                  </a:lnTo>
                  <a:lnTo>
                    <a:pt x="180" y="72"/>
                  </a:lnTo>
                  <a:lnTo>
                    <a:pt x="168" y="84"/>
                  </a:lnTo>
                  <a:lnTo>
                    <a:pt x="150" y="96"/>
                  </a:lnTo>
                  <a:lnTo>
                    <a:pt x="138" y="108"/>
                  </a:lnTo>
                  <a:lnTo>
                    <a:pt x="120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68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294"/>
                  </a:lnTo>
                  <a:lnTo>
                    <a:pt x="12" y="318"/>
                  </a:lnTo>
                  <a:lnTo>
                    <a:pt x="12" y="336"/>
                  </a:lnTo>
                  <a:lnTo>
                    <a:pt x="6" y="354"/>
                  </a:lnTo>
                  <a:lnTo>
                    <a:pt x="6" y="378"/>
                  </a:lnTo>
                  <a:lnTo>
                    <a:pt x="0" y="396"/>
                  </a:lnTo>
                  <a:lnTo>
                    <a:pt x="0" y="420"/>
                  </a:lnTo>
                  <a:lnTo>
                    <a:pt x="0" y="443"/>
                  </a:lnTo>
                  <a:lnTo>
                    <a:pt x="6" y="461"/>
                  </a:lnTo>
                  <a:lnTo>
                    <a:pt x="6" y="485"/>
                  </a:lnTo>
                  <a:lnTo>
                    <a:pt x="12" y="503"/>
                  </a:lnTo>
                  <a:lnTo>
                    <a:pt x="12" y="527"/>
                  </a:lnTo>
                  <a:lnTo>
                    <a:pt x="18" y="545"/>
                  </a:lnTo>
                  <a:lnTo>
                    <a:pt x="24" y="563"/>
                  </a:lnTo>
                  <a:lnTo>
                    <a:pt x="36" y="581"/>
                  </a:lnTo>
                  <a:lnTo>
                    <a:pt x="42" y="599"/>
                  </a:lnTo>
                  <a:lnTo>
                    <a:pt x="54" y="623"/>
                  </a:lnTo>
                  <a:lnTo>
                    <a:pt x="60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9"/>
                  </a:lnTo>
                  <a:lnTo>
                    <a:pt x="108" y="701"/>
                  </a:lnTo>
                  <a:lnTo>
                    <a:pt x="120" y="719"/>
                  </a:lnTo>
                  <a:lnTo>
                    <a:pt x="138" y="731"/>
                  </a:lnTo>
                  <a:lnTo>
                    <a:pt x="150" y="743"/>
                  </a:lnTo>
                  <a:lnTo>
                    <a:pt x="168" y="755"/>
                  </a:lnTo>
                  <a:lnTo>
                    <a:pt x="180" y="767"/>
                  </a:lnTo>
                  <a:lnTo>
                    <a:pt x="198" y="779"/>
                  </a:lnTo>
                  <a:lnTo>
                    <a:pt x="216" y="791"/>
                  </a:lnTo>
                  <a:lnTo>
                    <a:pt x="234" y="797"/>
                  </a:lnTo>
                  <a:lnTo>
                    <a:pt x="252" y="809"/>
                  </a:lnTo>
                  <a:lnTo>
                    <a:pt x="270" y="815"/>
                  </a:lnTo>
                  <a:lnTo>
                    <a:pt x="288" y="821"/>
                  </a:lnTo>
                  <a:lnTo>
                    <a:pt x="312" y="827"/>
                  </a:lnTo>
                  <a:lnTo>
                    <a:pt x="330" y="833"/>
                  </a:lnTo>
                  <a:lnTo>
                    <a:pt x="348" y="833"/>
                  </a:lnTo>
                  <a:lnTo>
                    <a:pt x="372" y="839"/>
                  </a:lnTo>
                  <a:lnTo>
                    <a:pt x="390" y="839"/>
                  </a:lnTo>
                  <a:lnTo>
                    <a:pt x="414" y="839"/>
                  </a:lnTo>
                  <a:close/>
                </a:path>
              </a:pathLst>
            </a:custGeom>
            <a:solidFill>
              <a:srgbClr val="C9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3" name="Freeform 61"/>
            <p:cNvSpPr>
              <a:spLocks/>
            </p:cNvSpPr>
            <p:nvPr/>
          </p:nvSpPr>
          <p:spPr bwMode="auto">
            <a:xfrm>
              <a:off x="4206" y="3348"/>
              <a:ext cx="809" cy="839"/>
            </a:xfrm>
            <a:custGeom>
              <a:avLst/>
              <a:gdLst>
                <a:gd name="T0" fmla="*/ 443 w 809"/>
                <a:gd name="T1" fmla="*/ 833 h 839"/>
                <a:gd name="T2" fmla="*/ 503 w 809"/>
                <a:gd name="T3" fmla="*/ 827 h 839"/>
                <a:gd name="T4" fmla="*/ 563 w 809"/>
                <a:gd name="T5" fmla="*/ 803 h 839"/>
                <a:gd name="T6" fmla="*/ 611 w 809"/>
                <a:gd name="T7" fmla="*/ 779 h 839"/>
                <a:gd name="T8" fmla="*/ 659 w 809"/>
                <a:gd name="T9" fmla="*/ 743 h 839"/>
                <a:gd name="T10" fmla="*/ 701 w 809"/>
                <a:gd name="T11" fmla="*/ 701 h 839"/>
                <a:gd name="T12" fmla="*/ 737 w 809"/>
                <a:gd name="T13" fmla="*/ 653 h 839"/>
                <a:gd name="T14" fmla="*/ 767 w 809"/>
                <a:gd name="T15" fmla="*/ 599 h 839"/>
                <a:gd name="T16" fmla="*/ 791 w 809"/>
                <a:gd name="T17" fmla="*/ 545 h 839"/>
                <a:gd name="T18" fmla="*/ 803 w 809"/>
                <a:gd name="T19" fmla="*/ 485 h 839"/>
                <a:gd name="T20" fmla="*/ 809 w 809"/>
                <a:gd name="T21" fmla="*/ 420 h 839"/>
                <a:gd name="T22" fmla="*/ 803 w 809"/>
                <a:gd name="T23" fmla="*/ 360 h 839"/>
                <a:gd name="T24" fmla="*/ 791 w 809"/>
                <a:gd name="T25" fmla="*/ 294 h 839"/>
                <a:gd name="T26" fmla="*/ 767 w 809"/>
                <a:gd name="T27" fmla="*/ 240 h 839"/>
                <a:gd name="T28" fmla="*/ 737 w 809"/>
                <a:gd name="T29" fmla="*/ 186 h 839"/>
                <a:gd name="T30" fmla="*/ 701 w 809"/>
                <a:gd name="T31" fmla="*/ 138 h 839"/>
                <a:gd name="T32" fmla="*/ 659 w 809"/>
                <a:gd name="T33" fmla="*/ 96 h 839"/>
                <a:gd name="T34" fmla="*/ 611 w 809"/>
                <a:gd name="T35" fmla="*/ 66 h 839"/>
                <a:gd name="T36" fmla="*/ 563 w 809"/>
                <a:gd name="T37" fmla="*/ 36 h 839"/>
                <a:gd name="T38" fmla="*/ 503 w 809"/>
                <a:gd name="T39" fmla="*/ 18 h 839"/>
                <a:gd name="T40" fmla="*/ 443 w 809"/>
                <a:gd name="T41" fmla="*/ 6 h 839"/>
                <a:gd name="T42" fmla="*/ 384 w 809"/>
                <a:gd name="T43" fmla="*/ 6 h 839"/>
                <a:gd name="T44" fmla="*/ 324 w 809"/>
                <a:gd name="T45" fmla="*/ 12 h 839"/>
                <a:gd name="T46" fmla="*/ 264 w 809"/>
                <a:gd name="T47" fmla="*/ 30 h 839"/>
                <a:gd name="T48" fmla="*/ 216 w 809"/>
                <a:gd name="T49" fmla="*/ 54 h 839"/>
                <a:gd name="T50" fmla="*/ 162 w 809"/>
                <a:gd name="T51" fmla="*/ 84 h 839"/>
                <a:gd name="T52" fmla="*/ 120 w 809"/>
                <a:gd name="T53" fmla="*/ 126 h 839"/>
                <a:gd name="T54" fmla="*/ 84 w 809"/>
                <a:gd name="T55" fmla="*/ 168 h 839"/>
                <a:gd name="T56" fmla="*/ 48 w 809"/>
                <a:gd name="T57" fmla="*/ 222 h 839"/>
                <a:gd name="T58" fmla="*/ 24 w 809"/>
                <a:gd name="T59" fmla="*/ 276 h 839"/>
                <a:gd name="T60" fmla="*/ 12 w 809"/>
                <a:gd name="T61" fmla="*/ 336 h 839"/>
                <a:gd name="T62" fmla="*/ 0 w 809"/>
                <a:gd name="T63" fmla="*/ 402 h 839"/>
                <a:gd name="T64" fmla="*/ 6 w 809"/>
                <a:gd name="T65" fmla="*/ 461 h 839"/>
                <a:gd name="T66" fmla="*/ 12 w 809"/>
                <a:gd name="T67" fmla="*/ 521 h 839"/>
                <a:gd name="T68" fmla="*/ 36 w 809"/>
                <a:gd name="T69" fmla="*/ 581 h 839"/>
                <a:gd name="T70" fmla="*/ 60 w 809"/>
                <a:gd name="T71" fmla="*/ 635 h 839"/>
                <a:gd name="T72" fmla="*/ 96 w 809"/>
                <a:gd name="T73" fmla="*/ 683 h 839"/>
                <a:gd name="T74" fmla="*/ 132 w 809"/>
                <a:gd name="T75" fmla="*/ 731 h 839"/>
                <a:gd name="T76" fmla="*/ 180 w 809"/>
                <a:gd name="T77" fmla="*/ 767 h 839"/>
                <a:gd name="T78" fmla="*/ 228 w 809"/>
                <a:gd name="T79" fmla="*/ 797 h 839"/>
                <a:gd name="T80" fmla="*/ 288 w 809"/>
                <a:gd name="T81" fmla="*/ 821 h 839"/>
                <a:gd name="T82" fmla="*/ 342 w 809"/>
                <a:gd name="T83" fmla="*/ 833 h 839"/>
                <a:gd name="T84" fmla="*/ 408 w 809"/>
                <a:gd name="T85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9" h="839">
                  <a:moveTo>
                    <a:pt x="408" y="839"/>
                  </a:moveTo>
                  <a:lnTo>
                    <a:pt x="426" y="839"/>
                  </a:lnTo>
                  <a:lnTo>
                    <a:pt x="443" y="833"/>
                  </a:lnTo>
                  <a:lnTo>
                    <a:pt x="467" y="833"/>
                  </a:lnTo>
                  <a:lnTo>
                    <a:pt x="485" y="827"/>
                  </a:lnTo>
                  <a:lnTo>
                    <a:pt x="503" y="827"/>
                  </a:lnTo>
                  <a:lnTo>
                    <a:pt x="521" y="821"/>
                  </a:lnTo>
                  <a:lnTo>
                    <a:pt x="545" y="815"/>
                  </a:lnTo>
                  <a:lnTo>
                    <a:pt x="563" y="803"/>
                  </a:lnTo>
                  <a:lnTo>
                    <a:pt x="581" y="797"/>
                  </a:lnTo>
                  <a:lnTo>
                    <a:pt x="593" y="785"/>
                  </a:lnTo>
                  <a:lnTo>
                    <a:pt x="611" y="779"/>
                  </a:lnTo>
                  <a:lnTo>
                    <a:pt x="629" y="767"/>
                  </a:lnTo>
                  <a:lnTo>
                    <a:pt x="647" y="755"/>
                  </a:lnTo>
                  <a:lnTo>
                    <a:pt x="659" y="743"/>
                  </a:lnTo>
                  <a:lnTo>
                    <a:pt x="677" y="731"/>
                  </a:lnTo>
                  <a:lnTo>
                    <a:pt x="689" y="713"/>
                  </a:lnTo>
                  <a:lnTo>
                    <a:pt x="701" y="701"/>
                  </a:lnTo>
                  <a:lnTo>
                    <a:pt x="713" y="683"/>
                  </a:lnTo>
                  <a:lnTo>
                    <a:pt x="725" y="671"/>
                  </a:lnTo>
                  <a:lnTo>
                    <a:pt x="737" y="653"/>
                  </a:lnTo>
                  <a:lnTo>
                    <a:pt x="749" y="635"/>
                  </a:lnTo>
                  <a:lnTo>
                    <a:pt x="761" y="617"/>
                  </a:lnTo>
                  <a:lnTo>
                    <a:pt x="767" y="599"/>
                  </a:lnTo>
                  <a:lnTo>
                    <a:pt x="773" y="581"/>
                  </a:lnTo>
                  <a:lnTo>
                    <a:pt x="785" y="563"/>
                  </a:lnTo>
                  <a:lnTo>
                    <a:pt x="791" y="545"/>
                  </a:lnTo>
                  <a:lnTo>
                    <a:pt x="791" y="521"/>
                  </a:lnTo>
                  <a:lnTo>
                    <a:pt x="797" y="503"/>
                  </a:lnTo>
                  <a:lnTo>
                    <a:pt x="803" y="485"/>
                  </a:lnTo>
                  <a:lnTo>
                    <a:pt x="803" y="461"/>
                  </a:lnTo>
                  <a:lnTo>
                    <a:pt x="809" y="443"/>
                  </a:lnTo>
                  <a:lnTo>
                    <a:pt x="809" y="420"/>
                  </a:lnTo>
                  <a:lnTo>
                    <a:pt x="809" y="402"/>
                  </a:lnTo>
                  <a:lnTo>
                    <a:pt x="803" y="378"/>
                  </a:lnTo>
                  <a:lnTo>
                    <a:pt x="803" y="360"/>
                  </a:lnTo>
                  <a:lnTo>
                    <a:pt x="797" y="336"/>
                  </a:lnTo>
                  <a:lnTo>
                    <a:pt x="791" y="318"/>
                  </a:lnTo>
                  <a:lnTo>
                    <a:pt x="791" y="294"/>
                  </a:lnTo>
                  <a:lnTo>
                    <a:pt x="785" y="276"/>
                  </a:lnTo>
                  <a:lnTo>
                    <a:pt x="773" y="258"/>
                  </a:lnTo>
                  <a:lnTo>
                    <a:pt x="767" y="240"/>
                  </a:lnTo>
                  <a:lnTo>
                    <a:pt x="761" y="222"/>
                  </a:lnTo>
                  <a:lnTo>
                    <a:pt x="749" y="204"/>
                  </a:lnTo>
                  <a:lnTo>
                    <a:pt x="737" y="186"/>
                  </a:lnTo>
                  <a:lnTo>
                    <a:pt x="725" y="168"/>
                  </a:lnTo>
                  <a:lnTo>
                    <a:pt x="713" y="156"/>
                  </a:lnTo>
                  <a:lnTo>
                    <a:pt x="701" y="138"/>
                  </a:lnTo>
                  <a:lnTo>
                    <a:pt x="689" y="126"/>
                  </a:lnTo>
                  <a:lnTo>
                    <a:pt x="677" y="114"/>
                  </a:lnTo>
                  <a:lnTo>
                    <a:pt x="659" y="96"/>
                  </a:lnTo>
                  <a:lnTo>
                    <a:pt x="647" y="84"/>
                  </a:lnTo>
                  <a:lnTo>
                    <a:pt x="629" y="72"/>
                  </a:lnTo>
                  <a:lnTo>
                    <a:pt x="611" y="66"/>
                  </a:lnTo>
                  <a:lnTo>
                    <a:pt x="593" y="54"/>
                  </a:lnTo>
                  <a:lnTo>
                    <a:pt x="581" y="42"/>
                  </a:lnTo>
                  <a:lnTo>
                    <a:pt x="563" y="36"/>
                  </a:lnTo>
                  <a:lnTo>
                    <a:pt x="545" y="30"/>
                  </a:lnTo>
                  <a:lnTo>
                    <a:pt x="521" y="24"/>
                  </a:lnTo>
                  <a:lnTo>
                    <a:pt x="503" y="18"/>
                  </a:lnTo>
                  <a:lnTo>
                    <a:pt x="485" y="12"/>
                  </a:lnTo>
                  <a:lnTo>
                    <a:pt x="467" y="6"/>
                  </a:lnTo>
                  <a:lnTo>
                    <a:pt x="443" y="6"/>
                  </a:lnTo>
                  <a:lnTo>
                    <a:pt x="426" y="6"/>
                  </a:lnTo>
                  <a:lnTo>
                    <a:pt x="408" y="0"/>
                  </a:lnTo>
                  <a:lnTo>
                    <a:pt x="384" y="6"/>
                  </a:lnTo>
                  <a:lnTo>
                    <a:pt x="366" y="6"/>
                  </a:lnTo>
                  <a:lnTo>
                    <a:pt x="342" y="6"/>
                  </a:lnTo>
                  <a:lnTo>
                    <a:pt x="324" y="12"/>
                  </a:lnTo>
                  <a:lnTo>
                    <a:pt x="306" y="18"/>
                  </a:lnTo>
                  <a:lnTo>
                    <a:pt x="288" y="24"/>
                  </a:lnTo>
                  <a:lnTo>
                    <a:pt x="264" y="30"/>
                  </a:lnTo>
                  <a:lnTo>
                    <a:pt x="246" y="36"/>
                  </a:lnTo>
                  <a:lnTo>
                    <a:pt x="228" y="42"/>
                  </a:lnTo>
                  <a:lnTo>
                    <a:pt x="216" y="54"/>
                  </a:lnTo>
                  <a:lnTo>
                    <a:pt x="198" y="66"/>
                  </a:lnTo>
                  <a:lnTo>
                    <a:pt x="180" y="72"/>
                  </a:lnTo>
                  <a:lnTo>
                    <a:pt x="162" y="84"/>
                  </a:lnTo>
                  <a:lnTo>
                    <a:pt x="150" y="96"/>
                  </a:lnTo>
                  <a:lnTo>
                    <a:pt x="132" y="114"/>
                  </a:lnTo>
                  <a:lnTo>
                    <a:pt x="120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68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48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294"/>
                  </a:lnTo>
                  <a:lnTo>
                    <a:pt x="12" y="318"/>
                  </a:lnTo>
                  <a:lnTo>
                    <a:pt x="12" y="336"/>
                  </a:lnTo>
                  <a:lnTo>
                    <a:pt x="6" y="360"/>
                  </a:lnTo>
                  <a:lnTo>
                    <a:pt x="6" y="378"/>
                  </a:lnTo>
                  <a:lnTo>
                    <a:pt x="0" y="402"/>
                  </a:lnTo>
                  <a:lnTo>
                    <a:pt x="0" y="420"/>
                  </a:lnTo>
                  <a:lnTo>
                    <a:pt x="0" y="443"/>
                  </a:lnTo>
                  <a:lnTo>
                    <a:pt x="6" y="461"/>
                  </a:lnTo>
                  <a:lnTo>
                    <a:pt x="6" y="485"/>
                  </a:lnTo>
                  <a:lnTo>
                    <a:pt x="12" y="503"/>
                  </a:lnTo>
                  <a:lnTo>
                    <a:pt x="12" y="521"/>
                  </a:lnTo>
                  <a:lnTo>
                    <a:pt x="18" y="545"/>
                  </a:lnTo>
                  <a:lnTo>
                    <a:pt x="24" y="563"/>
                  </a:lnTo>
                  <a:lnTo>
                    <a:pt x="36" y="581"/>
                  </a:lnTo>
                  <a:lnTo>
                    <a:pt x="42" y="599"/>
                  </a:lnTo>
                  <a:lnTo>
                    <a:pt x="48" y="617"/>
                  </a:lnTo>
                  <a:lnTo>
                    <a:pt x="60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3"/>
                  </a:lnTo>
                  <a:lnTo>
                    <a:pt x="108" y="701"/>
                  </a:lnTo>
                  <a:lnTo>
                    <a:pt x="120" y="713"/>
                  </a:lnTo>
                  <a:lnTo>
                    <a:pt x="132" y="731"/>
                  </a:lnTo>
                  <a:lnTo>
                    <a:pt x="150" y="743"/>
                  </a:lnTo>
                  <a:lnTo>
                    <a:pt x="162" y="755"/>
                  </a:lnTo>
                  <a:lnTo>
                    <a:pt x="180" y="767"/>
                  </a:lnTo>
                  <a:lnTo>
                    <a:pt x="198" y="779"/>
                  </a:lnTo>
                  <a:lnTo>
                    <a:pt x="216" y="785"/>
                  </a:lnTo>
                  <a:lnTo>
                    <a:pt x="228" y="797"/>
                  </a:lnTo>
                  <a:lnTo>
                    <a:pt x="246" y="803"/>
                  </a:lnTo>
                  <a:lnTo>
                    <a:pt x="264" y="815"/>
                  </a:lnTo>
                  <a:lnTo>
                    <a:pt x="288" y="821"/>
                  </a:lnTo>
                  <a:lnTo>
                    <a:pt x="306" y="827"/>
                  </a:lnTo>
                  <a:lnTo>
                    <a:pt x="324" y="827"/>
                  </a:lnTo>
                  <a:lnTo>
                    <a:pt x="342" y="833"/>
                  </a:lnTo>
                  <a:lnTo>
                    <a:pt x="366" y="833"/>
                  </a:lnTo>
                  <a:lnTo>
                    <a:pt x="384" y="839"/>
                  </a:lnTo>
                  <a:lnTo>
                    <a:pt x="408" y="839"/>
                  </a:lnTo>
                  <a:close/>
                </a:path>
              </a:pathLst>
            </a:custGeom>
            <a:solidFill>
              <a:srgbClr val="CCC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4" name="Freeform 62"/>
            <p:cNvSpPr>
              <a:spLocks/>
            </p:cNvSpPr>
            <p:nvPr/>
          </p:nvSpPr>
          <p:spPr bwMode="auto">
            <a:xfrm>
              <a:off x="4206" y="3354"/>
              <a:ext cx="791" cy="827"/>
            </a:xfrm>
            <a:custGeom>
              <a:avLst/>
              <a:gdLst>
                <a:gd name="T0" fmla="*/ 437 w 791"/>
                <a:gd name="T1" fmla="*/ 827 h 827"/>
                <a:gd name="T2" fmla="*/ 497 w 791"/>
                <a:gd name="T3" fmla="*/ 815 h 827"/>
                <a:gd name="T4" fmla="*/ 551 w 791"/>
                <a:gd name="T5" fmla="*/ 797 h 827"/>
                <a:gd name="T6" fmla="*/ 599 w 791"/>
                <a:gd name="T7" fmla="*/ 767 h 827"/>
                <a:gd name="T8" fmla="*/ 647 w 791"/>
                <a:gd name="T9" fmla="*/ 737 h 827"/>
                <a:gd name="T10" fmla="*/ 689 w 791"/>
                <a:gd name="T11" fmla="*/ 695 h 827"/>
                <a:gd name="T12" fmla="*/ 725 w 791"/>
                <a:gd name="T13" fmla="*/ 647 h 827"/>
                <a:gd name="T14" fmla="*/ 755 w 791"/>
                <a:gd name="T15" fmla="*/ 593 h 827"/>
                <a:gd name="T16" fmla="*/ 773 w 791"/>
                <a:gd name="T17" fmla="*/ 539 h 827"/>
                <a:gd name="T18" fmla="*/ 785 w 791"/>
                <a:gd name="T19" fmla="*/ 479 h 827"/>
                <a:gd name="T20" fmla="*/ 791 w 791"/>
                <a:gd name="T21" fmla="*/ 414 h 827"/>
                <a:gd name="T22" fmla="*/ 785 w 791"/>
                <a:gd name="T23" fmla="*/ 354 h 827"/>
                <a:gd name="T24" fmla="*/ 773 w 791"/>
                <a:gd name="T25" fmla="*/ 294 h 827"/>
                <a:gd name="T26" fmla="*/ 755 w 791"/>
                <a:gd name="T27" fmla="*/ 234 h 827"/>
                <a:gd name="T28" fmla="*/ 725 w 791"/>
                <a:gd name="T29" fmla="*/ 180 h 827"/>
                <a:gd name="T30" fmla="*/ 689 w 791"/>
                <a:gd name="T31" fmla="*/ 138 h 827"/>
                <a:gd name="T32" fmla="*/ 647 w 791"/>
                <a:gd name="T33" fmla="*/ 96 h 827"/>
                <a:gd name="T34" fmla="*/ 599 w 791"/>
                <a:gd name="T35" fmla="*/ 60 h 827"/>
                <a:gd name="T36" fmla="*/ 551 w 791"/>
                <a:gd name="T37" fmla="*/ 30 h 827"/>
                <a:gd name="T38" fmla="*/ 497 w 791"/>
                <a:gd name="T39" fmla="*/ 12 h 827"/>
                <a:gd name="T40" fmla="*/ 437 w 791"/>
                <a:gd name="T41" fmla="*/ 0 h 827"/>
                <a:gd name="T42" fmla="*/ 378 w 791"/>
                <a:gd name="T43" fmla="*/ 0 h 827"/>
                <a:gd name="T44" fmla="*/ 318 w 791"/>
                <a:gd name="T45" fmla="*/ 6 h 827"/>
                <a:gd name="T46" fmla="*/ 264 w 791"/>
                <a:gd name="T47" fmla="*/ 24 h 827"/>
                <a:gd name="T48" fmla="*/ 210 w 791"/>
                <a:gd name="T49" fmla="*/ 48 h 827"/>
                <a:gd name="T50" fmla="*/ 162 w 791"/>
                <a:gd name="T51" fmla="*/ 84 h 827"/>
                <a:gd name="T52" fmla="*/ 120 w 791"/>
                <a:gd name="T53" fmla="*/ 120 h 827"/>
                <a:gd name="T54" fmla="*/ 84 w 791"/>
                <a:gd name="T55" fmla="*/ 168 h 827"/>
                <a:gd name="T56" fmla="*/ 48 w 791"/>
                <a:gd name="T57" fmla="*/ 216 h 827"/>
                <a:gd name="T58" fmla="*/ 30 w 791"/>
                <a:gd name="T59" fmla="*/ 270 h 827"/>
                <a:gd name="T60" fmla="*/ 12 w 791"/>
                <a:gd name="T61" fmla="*/ 330 h 827"/>
                <a:gd name="T62" fmla="*/ 6 w 791"/>
                <a:gd name="T63" fmla="*/ 396 h 827"/>
                <a:gd name="T64" fmla="*/ 6 w 791"/>
                <a:gd name="T65" fmla="*/ 455 h 827"/>
                <a:gd name="T66" fmla="*/ 18 w 791"/>
                <a:gd name="T67" fmla="*/ 515 h 827"/>
                <a:gd name="T68" fmla="*/ 36 w 791"/>
                <a:gd name="T69" fmla="*/ 575 h 827"/>
                <a:gd name="T70" fmla="*/ 60 w 791"/>
                <a:gd name="T71" fmla="*/ 629 h 827"/>
                <a:gd name="T72" fmla="*/ 96 w 791"/>
                <a:gd name="T73" fmla="*/ 677 h 827"/>
                <a:gd name="T74" fmla="*/ 132 w 791"/>
                <a:gd name="T75" fmla="*/ 719 h 827"/>
                <a:gd name="T76" fmla="*/ 174 w 791"/>
                <a:gd name="T77" fmla="*/ 761 h 827"/>
                <a:gd name="T78" fmla="*/ 228 w 791"/>
                <a:gd name="T79" fmla="*/ 791 h 827"/>
                <a:gd name="T80" fmla="*/ 282 w 791"/>
                <a:gd name="T81" fmla="*/ 809 h 827"/>
                <a:gd name="T82" fmla="*/ 336 w 791"/>
                <a:gd name="T83" fmla="*/ 827 h 827"/>
                <a:gd name="T84" fmla="*/ 396 w 791"/>
                <a:gd name="T85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1" h="827">
                  <a:moveTo>
                    <a:pt x="396" y="827"/>
                  </a:moveTo>
                  <a:lnTo>
                    <a:pt x="420" y="827"/>
                  </a:lnTo>
                  <a:lnTo>
                    <a:pt x="437" y="827"/>
                  </a:lnTo>
                  <a:lnTo>
                    <a:pt x="455" y="827"/>
                  </a:lnTo>
                  <a:lnTo>
                    <a:pt x="479" y="821"/>
                  </a:lnTo>
                  <a:lnTo>
                    <a:pt x="497" y="815"/>
                  </a:lnTo>
                  <a:lnTo>
                    <a:pt x="515" y="809"/>
                  </a:lnTo>
                  <a:lnTo>
                    <a:pt x="533" y="803"/>
                  </a:lnTo>
                  <a:lnTo>
                    <a:pt x="551" y="797"/>
                  </a:lnTo>
                  <a:lnTo>
                    <a:pt x="569" y="791"/>
                  </a:lnTo>
                  <a:lnTo>
                    <a:pt x="587" y="779"/>
                  </a:lnTo>
                  <a:lnTo>
                    <a:pt x="599" y="767"/>
                  </a:lnTo>
                  <a:lnTo>
                    <a:pt x="617" y="761"/>
                  </a:lnTo>
                  <a:lnTo>
                    <a:pt x="635" y="749"/>
                  </a:lnTo>
                  <a:lnTo>
                    <a:pt x="647" y="737"/>
                  </a:lnTo>
                  <a:lnTo>
                    <a:pt x="665" y="719"/>
                  </a:lnTo>
                  <a:lnTo>
                    <a:pt x="677" y="707"/>
                  </a:lnTo>
                  <a:lnTo>
                    <a:pt x="689" y="695"/>
                  </a:lnTo>
                  <a:lnTo>
                    <a:pt x="701" y="677"/>
                  </a:lnTo>
                  <a:lnTo>
                    <a:pt x="713" y="665"/>
                  </a:lnTo>
                  <a:lnTo>
                    <a:pt x="725" y="647"/>
                  </a:lnTo>
                  <a:lnTo>
                    <a:pt x="737" y="629"/>
                  </a:lnTo>
                  <a:lnTo>
                    <a:pt x="743" y="611"/>
                  </a:lnTo>
                  <a:lnTo>
                    <a:pt x="755" y="593"/>
                  </a:lnTo>
                  <a:lnTo>
                    <a:pt x="761" y="575"/>
                  </a:lnTo>
                  <a:lnTo>
                    <a:pt x="767" y="557"/>
                  </a:lnTo>
                  <a:lnTo>
                    <a:pt x="773" y="539"/>
                  </a:lnTo>
                  <a:lnTo>
                    <a:pt x="779" y="515"/>
                  </a:lnTo>
                  <a:lnTo>
                    <a:pt x="785" y="497"/>
                  </a:lnTo>
                  <a:lnTo>
                    <a:pt x="785" y="479"/>
                  </a:lnTo>
                  <a:lnTo>
                    <a:pt x="791" y="455"/>
                  </a:lnTo>
                  <a:lnTo>
                    <a:pt x="791" y="437"/>
                  </a:lnTo>
                  <a:lnTo>
                    <a:pt x="791" y="414"/>
                  </a:lnTo>
                  <a:lnTo>
                    <a:pt x="791" y="396"/>
                  </a:lnTo>
                  <a:lnTo>
                    <a:pt x="791" y="372"/>
                  </a:lnTo>
                  <a:lnTo>
                    <a:pt x="785" y="354"/>
                  </a:lnTo>
                  <a:lnTo>
                    <a:pt x="785" y="330"/>
                  </a:lnTo>
                  <a:lnTo>
                    <a:pt x="779" y="312"/>
                  </a:lnTo>
                  <a:lnTo>
                    <a:pt x="773" y="294"/>
                  </a:lnTo>
                  <a:lnTo>
                    <a:pt x="767" y="270"/>
                  </a:lnTo>
                  <a:lnTo>
                    <a:pt x="761" y="252"/>
                  </a:lnTo>
                  <a:lnTo>
                    <a:pt x="755" y="234"/>
                  </a:lnTo>
                  <a:lnTo>
                    <a:pt x="743" y="216"/>
                  </a:lnTo>
                  <a:lnTo>
                    <a:pt x="737" y="198"/>
                  </a:lnTo>
                  <a:lnTo>
                    <a:pt x="725" y="180"/>
                  </a:lnTo>
                  <a:lnTo>
                    <a:pt x="713" y="168"/>
                  </a:lnTo>
                  <a:lnTo>
                    <a:pt x="701" y="150"/>
                  </a:lnTo>
                  <a:lnTo>
                    <a:pt x="689" y="138"/>
                  </a:lnTo>
                  <a:lnTo>
                    <a:pt x="677" y="120"/>
                  </a:lnTo>
                  <a:lnTo>
                    <a:pt x="665" y="108"/>
                  </a:lnTo>
                  <a:lnTo>
                    <a:pt x="647" y="96"/>
                  </a:lnTo>
                  <a:lnTo>
                    <a:pt x="635" y="84"/>
                  </a:lnTo>
                  <a:lnTo>
                    <a:pt x="617" y="72"/>
                  </a:lnTo>
                  <a:lnTo>
                    <a:pt x="599" y="60"/>
                  </a:lnTo>
                  <a:lnTo>
                    <a:pt x="587" y="48"/>
                  </a:lnTo>
                  <a:lnTo>
                    <a:pt x="569" y="42"/>
                  </a:lnTo>
                  <a:lnTo>
                    <a:pt x="551" y="30"/>
                  </a:lnTo>
                  <a:lnTo>
                    <a:pt x="533" y="24"/>
                  </a:lnTo>
                  <a:lnTo>
                    <a:pt x="515" y="18"/>
                  </a:lnTo>
                  <a:lnTo>
                    <a:pt x="497" y="12"/>
                  </a:lnTo>
                  <a:lnTo>
                    <a:pt x="479" y="6"/>
                  </a:lnTo>
                  <a:lnTo>
                    <a:pt x="455" y="6"/>
                  </a:lnTo>
                  <a:lnTo>
                    <a:pt x="437" y="0"/>
                  </a:lnTo>
                  <a:lnTo>
                    <a:pt x="420" y="0"/>
                  </a:lnTo>
                  <a:lnTo>
                    <a:pt x="396" y="0"/>
                  </a:lnTo>
                  <a:lnTo>
                    <a:pt x="378" y="0"/>
                  </a:lnTo>
                  <a:lnTo>
                    <a:pt x="360" y="0"/>
                  </a:lnTo>
                  <a:lnTo>
                    <a:pt x="336" y="6"/>
                  </a:lnTo>
                  <a:lnTo>
                    <a:pt x="318" y="6"/>
                  </a:lnTo>
                  <a:lnTo>
                    <a:pt x="300" y="12"/>
                  </a:lnTo>
                  <a:lnTo>
                    <a:pt x="282" y="18"/>
                  </a:lnTo>
                  <a:lnTo>
                    <a:pt x="264" y="24"/>
                  </a:lnTo>
                  <a:lnTo>
                    <a:pt x="246" y="30"/>
                  </a:lnTo>
                  <a:lnTo>
                    <a:pt x="228" y="42"/>
                  </a:lnTo>
                  <a:lnTo>
                    <a:pt x="210" y="48"/>
                  </a:lnTo>
                  <a:lnTo>
                    <a:pt x="192" y="60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44" y="96"/>
                  </a:lnTo>
                  <a:lnTo>
                    <a:pt x="132" y="108"/>
                  </a:lnTo>
                  <a:lnTo>
                    <a:pt x="120" y="120"/>
                  </a:lnTo>
                  <a:lnTo>
                    <a:pt x="108" y="138"/>
                  </a:lnTo>
                  <a:lnTo>
                    <a:pt x="96" y="150"/>
                  </a:lnTo>
                  <a:lnTo>
                    <a:pt x="84" y="168"/>
                  </a:lnTo>
                  <a:lnTo>
                    <a:pt x="72" y="180"/>
                  </a:lnTo>
                  <a:lnTo>
                    <a:pt x="60" y="198"/>
                  </a:lnTo>
                  <a:lnTo>
                    <a:pt x="48" y="216"/>
                  </a:lnTo>
                  <a:lnTo>
                    <a:pt x="42" y="234"/>
                  </a:lnTo>
                  <a:lnTo>
                    <a:pt x="36" y="252"/>
                  </a:lnTo>
                  <a:lnTo>
                    <a:pt x="30" y="270"/>
                  </a:lnTo>
                  <a:lnTo>
                    <a:pt x="18" y="294"/>
                  </a:lnTo>
                  <a:lnTo>
                    <a:pt x="18" y="312"/>
                  </a:lnTo>
                  <a:lnTo>
                    <a:pt x="12" y="330"/>
                  </a:lnTo>
                  <a:lnTo>
                    <a:pt x="6" y="354"/>
                  </a:lnTo>
                  <a:lnTo>
                    <a:pt x="6" y="372"/>
                  </a:lnTo>
                  <a:lnTo>
                    <a:pt x="6" y="396"/>
                  </a:lnTo>
                  <a:lnTo>
                    <a:pt x="0" y="414"/>
                  </a:lnTo>
                  <a:lnTo>
                    <a:pt x="6" y="437"/>
                  </a:lnTo>
                  <a:lnTo>
                    <a:pt x="6" y="455"/>
                  </a:lnTo>
                  <a:lnTo>
                    <a:pt x="6" y="479"/>
                  </a:lnTo>
                  <a:lnTo>
                    <a:pt x="12" y="497"/>
                  </a:lnTo>
                  <a:lnTo>
                    <a:pt x="18" y="515"/>
                  </a:lnTo>
                  <a:lnTo>
                    <a:pt x="18" y="539"/>
                  </a:lnTo>
                  <a:lnTo>
                    <a:pt x="30" y="557"/>
                  </a:lnTo>
                  <a:lnTo>
                    <a:pt x="36" y="575"/>
                  </a:lnTo>
                  <a:lnTo>
                    <a:pt x="42" y="593"/>
                  </a:lnTo>
                  <a:lnTo>
                    <a:pt x="48" y="611"/>
                  </a:lnTo>
                  <a:lnTo>
                    <a:pt x="60" y="629"/>
                  </a:lnTo>
                  <a:lnTo>
                    <a:pt x="72" y="647"/>
                  </a:lnTo>
                  <a:lnTo>
                    <a:pt x="84" y="665"/>
                  </a:lnTo>
                  <a:lnTo>
                    <a:pt x="96" y="677"/>
                  </a:lnTo>
                  <a:lnTo>
                    <a:pt x="108" y="695"/>
                  </a:lnTo>
                  <a:lnTo>
                    <a:pt x="120" y="707"/>
                  </a:lnTo>
                  <a:lnTo>
                    <a:pt x="132" y="719"/>
                  </a:lnTo>
                  <a:lnTo>
                    <a:pt x="144" y="737"/>
                  </a:lnTo>
                  <a:lnTo>
                    <a:pt x="162" y="749"/>
                  </a:lnTo>
                  <a:lnTo>
                    <a:pt x="174" y="761"/>
                  </a:lnTo>
                  <a:lnTo>
                    <a:pt x="192" y="767"/>
                  </a:lnTo>
                  <a:lnTo>
                    <a:pt x="210" y="779"/>
                  </a:lnTo>
                  <a:lnTo>
                    <a:pt x="228" y="791"/>
                  </a:lnTo>
                  <a:lnTo>
                    <a:pt x="246" y="797"/>
                  </a:lnTo>
                  <a:lnTo>
                    <a:pt x="264" y="803"/>
                  </a:lnTo>
                  <a:lnTo>
                    <a:pt x="282" y="809"/>
                  </a:lnTo>
                  <a:lnTo>
                    <a:pt x="300" y="815"/>
                  </a:lnTo>
                  <a:lnTo>
                    <a:pt x="318" y="821"/>
                  </a:lnTo>
                  <a:lnTo>
                    <a:pt x="336" y="827"/>
                  </a:lnTo>
                  <a:lnTo>
                    <a:pt x="360" y="827"/>
                  </a:lnTo>
                  <a:lnTo>
                    <a:pt x="378" y="827"/>
                  </a:lnTo>
                  <a:lnTo>
                    <a:pt x="396" y="827"/>
                  </a:lnTo>
                  <a:close/>
                </a:path>
              </a:pathLst>
            </a:custGeom>
            <a:solidFill>
              <a:srgbClr val="D1D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5" name="Freeform 63"/>
            <p:cNvSpPr>
              <a:spLocks/>
            </p:cNvSpPr>
            <p:nvPr/>
          </p:nvSpPr>
          <p:spPr bwMode="auto">
            <a:xfrm>
              <a:off x="4212" y="3354"/>
              <a:ext cx="773" cy="827"/>
            </a:xfrm>
            <a:custGeom>
              <a:avLst/>
              <a:gdLst>
                <a:gd name="T0" fmla="*/ 425 w 773"/>
                <a:gd name="T1" fmla="*/ 827 h 827"/>
                <a:gd name="T2" fmla="*/ 479 w 773"/>
                <a:gd name="T3" fmla="*/ 815 h 827"/>
                <a:gd name="T4" fmla="*/ 533 w 773"/>
                <a:gd name="T5" fmla="*/ 797 h 827"/>
                <a:gd name="T6" fmla="*/ 587 w 773"/>
                <a:gd name="T7" fmla="*/ 767 h 827"/>
                <a:gd name="T8" fmla="*/ 629 w 773"/>
                <a:gd name="T9" fmla="*/ 731 h 827"/>
                <a:gd name="T10" fmla="*/ 671 w 773"/>
                <a:gd name="T11" fmla="*/ 695 h 827"/>
                <a:gd name="T12" fmla="*/ 707 w 773"/>
                <a:gd name="T13" fmla="*/ 647 h 827"/>
                <a:gd name="T14" fmla="*/ 731 w 773"/>
                <a:gd name="T15" fmla="*/ 593 h 827"/>
                <a:gd name="T16" fmla="*/ 755 w 773"/>
                <a:gd name="T17" fmla="*/ 539 h 827"/>
                <a:gd name="T18" fmla="*/ 767 w 773"/>
                <a:gd name="T19" fmla="*/ 479 h 827"/>
                <a:gd name="T20" fmla="*/ 773 w 773"/>
                <a:gd name="T21" fmla="*/ 414 h 827"/>
                <a:gd name="T22" fmla="*/ 767 w 773"/>
                <a:gd name="T23" fmla="*/ 354 h 827"/>
                <a:gd name="T24" fmla="*/ 755 w 773"/>
                <a:gd name="T25" fmla="*/ 294 h 827"/>
                <a:gd name="T26" fmla="*/ 731 w 773"/>
                <a:gd name="T27" fmla="*/ 234 h 827"/>
                <a:gd name="T28" fmla="*/ 707 w 773"/>
                <a:gd name="T29" fmla="*/ 186 h 827"/>
                <a:gd name="T30" fmla="*/ 671 w 773"/>
                <a:gd name="T31" fmla="*/ 138 h 827"/>
                <a:gd name="T32" fmla="*/ 629 w 773"/>
                <a:gd name="T33" fmla="*/ 96 h 827"/>
                <a:gd name="T34" fmla="*/ 587 w 773"/>
                <a:gd name="T35" fmla="*/ 60 h 827"/>
                <a:gd name="T36" fmla="*/ 533 w 773"/>
                <a:gd name="T37" fmla="*/ 36 h 827"/>
                <a:gd name="T38" fmla="*/ 479 w 773"/>
                <a:gd name="T39" fmla="*/ 18 h 827"/>
                <a:gd name="T40" fmla="*/ 425 w 773"/>
                <a:gd name="T41" fmla="*/ 6 h 827"/>
                <a:gd name="T42" fmla="*/ 366 w 773"/>
                <a:gd name="T43" fmla="*/ 6 h 827"/>
                <a:gd name="T44" fmla="*/ 306 w 773"/>
                <a:gd name="T45" fmla="*/ 12 h 827"/>
                <a:gd name="T46" fmla="*/ 252 w 773"/>
                <a:gd name="T47" fmla="*/ 30 h 827"/>
                <a:gd name="T48" fmla="*/ 198 w 773"/>
                <a:gd name="T49" fmla="*/ 54 h 827"/>
                <a:gd name="T50" fmla="*/ 156 w 773"/>
                <a:gd name="T51" fmla="*/ 84 h 827"/>
                <a:gd name="T52" fmla="*/ 114 w 773"/>
                <a:gd name="T53" fmla="*/ 126 h 827"/>
                <a:gd name="T54" fmla="*/ 72 w 773"/>
                <a:gd name="T55" fmla="*/ 168 h 827"/>
                <a:gd name="T56" fmla="*/ 42 w 773"/>
                <a:gd name="T57" fmla="*/ 216 h 827"/>
                <a:gd name="T58" fmla="*/ 24 w 773"/>
                <a:gd name="T59" fmla="*/ 276 h 827"/>
                <a:gd name="T60" fmla="*/ 6 w 773"/>
                <a:gd name="T61" fmla="*/ 330 h 827"/>
                <a:gd name="T62" fmla="*/ 0 w 773"/>
                <a:gd name="T63" fmla="*/ 396 h 827"/>
                <a:gd name="T64" fmla="*/ 0 w 773"/>
                <a:gd name="T65" fmla="*/ 455 h 827"/>
                <a:gd name="T66" fmla="*/ 12 w 773"/>
                <a:gd name="T67" fmla="*/ 515 h 827"/>
                <a:gd name="T68" fmla="*/ 30 w 773"/>
                <a:gd name="T69" fmla="*/ 575 h 827"/>
                <a:gd name="T70" fmla="*/ 54 w 773"/>
                <a:gd name="T71" fmla="*/ 629 h 827"/>
                <a:gd name="T72" fmla="*/ 84 w 773"/>
                <a:gd name="T73" fmla="*/ 677 h 827"/>
                <a:gd name="T74" fmla="*/ 126 w 773"/>
                <a:gd name="T75" fmla="*/ 719 h 827"/>
                <a:gd name="T76" fmla="*/ 168 w 773"/>
                <a:gd name="T77" fmla="*/ 755 h 827"/>
                <a:gd name="T78" fmla="*/ 216 w 773"/>
                <a:gd name="T79" fmla="*/ 785 h 827"/>
                <a:gd name="T80" fmla="*/ 270 w 773"/>
                <a:gd name="T81" fmla="*/ 809 h 827"/>
                <a:gd name="T82" fmla="*/ 324 w 773"/>
                <a:gd name="T83" fmla="*/ 821 h 827"/>
                <a:gd name="T84" fmla="*/ 384 w 773"/>
                <a:gd name="T85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827">
                  <a:moveTo>
                    <a:pt x="384" y="827"/>
                  </a:moveTo>
                  <a:lnTo>
                    <a:pt x="408" y="827"/>
                  </a:lnTo>
                  <a:lnTo>
                    <a:pt x="425" y="827"/>
                  </a:lnTo>
                  <a:lnTo>
                    <a:pt x="443" y="821"/>
                  </a:lnTo>
                  <a:lnTo>
                    <a:pt x="461" y="821"/>
                  </a:lnTo>
                  <a:lnTo>
                    <a:pt x="479" y="815"/>
                  </a:lnTo>
                  <a:lnTo>
                    <a:pt x="497" y="809"/>
                  </a:lnTo>
                  <a:lnTo>
                    <a:pt x="515" y="803"/>
                  </a:lnTo>
                  <a:lnTo>
                    <a:pt x="533" y="797"/>
                  </a:lnTo>
                  <a:lnTo>
                    <a:pt x="551" y="785"/>
                  </a:lnTo>
                  <a:lnTo>
                    <a:pt x="569" y="779"/>
                  </a:lnTo>
                  <a:lnTo>
                    <a:pt x="587" y="767"/>
                  </a:lnTo>
                  <a:lnTo>
                    <a:pt x="599" y="755"/>
                  </a:lnTo>
                  <a:lnTo>
                    <a:pt x="617" y="743"/>
                  </a:lnTo>
                  <a:lnTo>
                    <a:pt x="629" y="731"/>
                  </a:lnTo>
                  <a:lnTo>
                    <a:pt x="647" y="719"/>
                  </a:lnTo>
                  <a:lnTo>
                    <a:pt x="659" y="707"/>
                  </a:lnTo>
                  <a:lnTo>
                    <a:pt x="671" y="695"/>
                  </a:lnTo>
                  <a:lnTo>
                    <a:pt x="683" y="677"/>
                  </a:lnTo>
                  <a:lnTo>
                    <a:pt x="695" y="659"/>
                  </a:lnTo>
                  <a:lnTo>
                    <a:pt x="707" y="647"/>
                  </a:lnTo>
                  <a:lnTo>
                    <a:pt x="713" y="629"/>
                  </a:lnTo>
                  <a:lnTo>
                    <a:pt x="725" y="611"/>
                  </a:lnTo>
                  <a:lnTo>
                    <a:pt x="731" y="593"/>
                  </a:lnTo>
                  <a:lnTo>
                    <a:pt x="743" y="575"/>
                  </a:lnTo>
                  <a:lnTo>
                    <a:pt x="749" y="557"/>
                  </a:lnTo>
                  <a:lnTo>
                    <a:pt x="755" y="539"/>
                  </a:lnTo>
                  <a:lnTo>
                    <a:pt x="761" y="515"/>
                  </a:lnTo>
                  <a:lnTo>
                    <a:pt x="761" y="497"/>
                  </a:lnTo>
                  <a:lnTo>
                    <a:pt x="767" y="479"/>
                  </a:lnTo>
                  <a:lnTo>
                    <a:pt x="767" y="455"/>
                  </a:lnTo>
                  <a:lnTo>
                    <a:pt x="773" y="437"/>
                  </a:lnTo>
                  <a:lnTo>
                    <a:pt x="773" y="414"/>
                  </a:lnTo>
                  <a:lnTo>
                    <a:pt x="773" y="396"/>
                  </a:lnTo>
                  <a:lnTo>
                    <a:pt x="767" y="372"/>
                  </a:lnTo>
                  <a:lnTo>
                    <a:pt x="767" y="354"/>
                  </a:lnTo>
                  <a:lnTo>
                    <a:pt x="761" y="330"/>
                  </a:lnTo>
                  <a:lnTo>
                    <a:pt x="761" y="312"/>
                  </a:lnTo>
                  <a:lnTo>
                    <a:pt x="755" y="294"/>
                  </a:lnTo>
                  <a:lnTo>
                    <a:pt x="749" y="276"/>
                  </a:lnTo>
                  <a:lnTo>
                    <a:pt x="743" y="252"/>
                  </a:lnTo>
                  <a:lnTo>
                    <a:pt x="731" y="234"/>
                  </a:lnTo>
                  <a:lnTo>
                    <a:pt x="725" y="216"/>
                  </a:lnTo>
                  <a:lnTo>
                    <a:pt x="713" y="204"/>
                  </a:lnTo>
                  <a:lnTo>
                    <a:pt x="707" y="186"/>
                  </a:lnTo>
                  <a:lnTo>
                    <a:pt x="695" y="168"/>
                  </a:lnTo>
                  <a:lnTo>
                    <a:pt x="683" y="150"/>
                  </a:lnTo>
                  <a:lnTo>
                    <a:pt x="671" y="138"/>
                  </a:lnTo>
                  <a:lnTo>
                    <a:pt x="659" y="126"/>
                  </a:lnTo>
                  <a:lnTo>
                    <a:pt x="647" y="108"/>
                  </a:lnTo>
                  <a:lnTo>
                    <a:pt x="629" y="96"/>
                  </a:lnTo>
                  <a:lnTo>
                    <a:pt x="617" y="84"/>
                  </a:lnTo>
                  <a:lnTo>
                    <a:pt x="599" y="72"/>
                  </a:lnTo>
                  <a:lnTo>
                    <a:pt x="587" y="60"/>
                  </a:lnTo>
                  <a:lnTo>
                    <a:pt x="569" y="54"/>
                  </a:lnTo>
                  <a:lnTo>
                    <a:pt x="551" y="42"/>
                  </a:lnTo>
                  <a:lnTo>
                    <a:pt x="533" y="36"/>
                  </a:lnTo>
                  <a:lnTo>
                    <a:pt x="515" y="30"/>
                  </a:lnTo>
                  <a:lnTo>
                    <a:pt x="497" y="24"/>
                  </a:lnTo>
                  <a:lnTo>
                    <a:pt x="479" y="18"/>
                  </a:lnTo>
                  <a:lnTo>
                    <a:pt x="461" y="12"/>
                  </a:lnTo>
                  <a:lnTo>
                    <a:pt x="443" y="6"/>
                  </a:lnTo>
                  <a:lnTo>
                    <a:pt x="425" y="6"/>
                  </a:lnTo>
                  <a:lnTo>
                    <a:pt x="408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48" y="6"/>
                  </a:lnTo>
                  <a:lnTo>
                    <a:pt x="324" y="6"/>
                  </a:lnTo>
                  <a:lnTo>
                    <a:pt x="306" y="12"/>
                  </a:lnTo>
                  <a:lnTo>
                    <a:pt x="288" y="18"/>
                  </a:lnTo>
                  <a:lnTo>
                    <a:pt x="270" y="24"/>
                  </a:lnTo>
                  <a:lnTo>
                    <a:pt x="252" y="30"/>
                  </a:lnTo>
                  <a:lnTo>
                    <a:pt x="234" y="36"/>
                  </a:lnTo>
                  <a:lnTo>
                    <a:pt x="216" y="42"/>
                  </a:lnTo>
                  <a:lnTo>
                    <a:pt x="198" y="54"/>
                  </a:lnTo>
                  <a:lnTo>
                    <a:pt x="186" y="60"/>
                  </a:lnTo>
                  <a:lnTo>
                    <a:pt x="168" y="72"/>
                  </a:lnTo>
                  <a:lnTo>
                    <a:pt x="156" y="84"/>
                  </a:lnTo>
                  <a:lnTo>
                    <a:pt x="138" y="96"/>
                  </a:lnTo>
                  <a:lnTo>
                    <a:pt x="126" y="108"/>
                  </a:lnTo>
                  <a:lnTo>
                    <a:pt x="114" y="126"/>
                  </a:lnTo>
                  <a:lnTo>
                    <a:pt x="96" y="138"/>
                  </a:lnTo>
                  <a:lnTo>
                    <a:pt x="84" y="150"/>
                  </a:lnTo>
                  <a:lnTo>
                    <a:pt x="72" y="168"/>
                  </a:lnTo>
                  <a:lnTo>
                    <a:pt x="66" y="186"/>
                  </a:lnTo>
                  <a:lnTo>
                    <a:pt x="54" y="204"/>
                  </a:lnTo>
                  <a:lnTo>
                    <a:pt x="42" y="216"/>
                  </a:lnTo>
                  <a:lnTo>
                    <a:pt x="36" y="234"/>
                  </a:lnTo>
                  <a:lnTo>
                    <a:pt x="30" y="252"/>
                  </a:lnTo>
                  <a:lnTo>
                    <a:pt x="24" y="276"/>
                  </a:lnTo>
                  <a:lnTo>
                    <a:pt x="12" y="294"/>
                  </a:lnTo>
                  <a:lnTo>
                    <a:pt x="12" y="312"/>
                  </a:lnTo>
                  <a:lnTo>
                    <a:pt x="6" y="330"/>
                  </a:lnTo>
                  <a:lnTo>
                    <a:pt x="0" y="354"/>
                  </a:lnTo>
                  <a:lnTo>
                    <a:pt x="0" y="372"/>
                  </a:lnTo>
                  <a:lnTo>
                    <a:pt x="0" y="396"/>
                  </a:lnTo>
                  <a:lnTo>
                    <a:pt x="0" y="414"/>
                  </a:lnTo>
                  <a:lnTo>
                    <a:pt x="0" y="437"/>
                  </a:lnTo>
                  <a:lnTo>
                    <a:pt x="0" y="455"/>
                  </a:lnTo>
                  <a:lnTo>
                    <a:pt x="0" y="479"/>
                  </a:lnTo>
                  <a:lnTo>
                    <a:pt x="6" y="497"/>
                  </a:lnTo>
                  <a:lnTo>
                    <a:pt x="12" y="515"/>
                  </a:lnTo>
                  <a:lnTo>
                    <a:pt x="12" y="539"/>
                  </a:lnTo>
                  <a:lnTo>
                    <a:pt x="24" y="557"/>
                  </a:lnTo>
                  <a:lnTo>
                    <a:pt x="30" y="575"/>
                  </a:lnTo>
                  <a:lnTo>
                    <a:pt x="36" y="593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6" y="647"/>
                  </a:lnTo>
                  <a:lnTo>
                    <a:pt x="72" y="659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14" y="707"/>
                  </a:lnTo>
                  <a:lnTo>
                    <a:pt x="126" y="719"/>
                  </a:lnTo>
                  <a:lnTo>
                    <a:pt x="138" y="731"/>
                  </a:lnTo>
                  <a:lnTo>
                    <a:pt x="156" y="743"/>
                  </a:lnTo>
                  <a:lnTo>
                    <a:pt x="168" y="755"/>
                  </a:lnTo>
                  <a:lnTo>
                    <a:pt x="186" y="767"/>
                  </a:lnTo>
                  <a:lnTo>
                    <a:pt x="198" y="779"/>
                  </a:lnTo>
                  <a:lnTo>
                    <a:pt x="216" y="785"/>
                  </a:lnTo>
                  <a:lnTo>
                    <a:pt x="234" y="797"/>
                  </a:lnTo>
                  <a:lnTo>
                    <a:pt x="252" y="803"/>
                  </a:lnTo>
                  <a:lnTo>
                    <a:pt x="270" y="809"/>
                  </a:lnTo>
                  <a:lnTo>
                    <a:pt x="288" y="815"/>
                  </a:lnTo>
                  <a:lnTo>
                    <a:pt x="306" y="821"/>
                  </a:lnTo>
                  <a:lnTo>
                    <a:pt x="324" y="821"/>
                  </a:lnTo>
                  <a:lnTo>
                    <a:pt x="348" y="827"/>
                  </a:lnTo>
                  <a:lnTo>
                    <a:pt x="366" y="827"/>
                  </a:lnTo>
                  <a:lnTo>
                    <a:pt x="384" y="827"/>
                  </a:lnTo>
                  <a:close/>
                </a:path>
              </a:pathLst>
            </a:custGeom>
            <a:solidFill>
              <a:srgbClr val="D1D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6" name="Freeform 64"/>
            <p:cNvSpPr>
              <a:spLocks/>
            </p:cNvSpPr>
            <p:nvPr/>
          </p:nvSpPr>
          <p:spPr bwMode="auto">
            <a:xfrm>
              <a:off x="4212" y="3360"/>
              <a:ext cx="755" cy="821"/>
            </a:xfrm>
            <a:custGeom>
              <a:avLst/>
              <a:gdLst>
                <a:gd name="T0" fmla="*/ 414 w 755"/>
                <a:gd name="T1" fmla="*/ 815 h 821"/>
                <a:gd name="T2" fmla="*/ 473 w 755"/>
                <a:gd name="T3" fmla="*/ 803 h 821"/>
                <a:gd name="T4" fmla="*/ 527 w 755"/>
                <a:gd name="T5" fmla="*/ 785 h 821"/>
                <a:gd name="T6" fmla="*/ 575 w 755"/>
                <a:gd name="T7" fmla="*/ 761 h 821"/>
                <a:gd name="T8" fmla="*/ 617 w 755"/>
                <a:gd name="T9" fmla="*/ 725 h 821"/>
                <a:gd name="T10" fmla="*/ 659 w 755"/>
                <a:gd name="T11" fmla="*/ 683 h 821"/>
                <a:gd name="T12" fmla="*/ 689 w 755"/>
                <a:gd name="T13" fmla="*/ 635 h 821"/>
                <a:gd name="T14" fmla="*/ 719 w 755"/>
                <a:gd name="T15" fmla="*/ 587 h 821"/>
                <a:gd name="T16" fmla="*/ 737 w 755"/>
                <a:gd name="T17" fmla="*/ 533 h 821"/>
                <a:gd name="T18" fmla="*/ 749 w 755"/>
                <a:gd name="T19" fmla="*/ 473 h 821"/>
                <a:gd name="T20" fmla="*/ 755 w 755"/>
                <a:gd name="T21" fmla="*/ 408 h 821"/>
                <a:gd name="T22" fmla="*/ 749 w 755"/>
                <a:gd name="T23" fmla="*/ 348 h 821"/>
                <a:gd name="T24" fmla="*/ 737 w 755"/>
                <a:gd name="T25" fmla="*/ 288 h 821"/>
                <a:gd name="T26" fmla="*/ 719 w 755"/>
                <a:gd name="T27" fmla="*/ 234 h 821"/>
                <a:gd name="T28" fmla="*/ 689 w 755"/>
                <a:gd name="T29" fmla="*/ 180 h 821"/>
                <a:gd name="T30" fmla="*/ 659 w 755"/>
                <a:gd name="T31" fmla="*/ 132 h 821"/>
                <a:gd name="T32" fmla="*/ 617 w 755"/>
                <a:gd name="T33" fmla="*/ 96 h 821"/>
                <a:gd name="T34" fmla="*/ 575 w 755"/>
                <a:gd name="T35" fmla="*/ 60 h 821"/>
                <a:gd name="T36" fmla="*/ 527 w 755"/>
                <a:gd name="T37" fmla="*/ 30 h 821"/>
                <a:gd name="T38" fmla="*/ 473 w 755"/>
                <a:gd name="T39" fmla="*/ 12 h 821"/>
                <a:gd name="T40" fmla="*/ 414 w 755"/>
                <a:gd name="T41" fmla="*/ 0 h 821"/>
                <a:gd name="T42" fmla="*/ 360 w 755"/>
                <a:gd name="T43" fmla="*/ 0 h 821"/>
                <a:gd name="T44" fmla="*/ 300 w 755"/>
                <a:gd name="T45" fmla="*/ 6 h 821"/>
                <a:gd name="T46" fmla="*/ 246 w 755"/>
                <a:gd name="T47" fmla="*/ 24 h 821"/>
                <a:gd name="T48" fmla="*/ 198 w 755"/>
                <a:gd name="T49" fmla="*/ 48 h 821"/>
                <a:gd name="T50" fmla="*/ 150 w 755"/>
                <a:gd name="T51" fmla="*/ 84 h 821"/>
                <a:gd name="T52" fmla="*/ 108 w 755"/>
                <a:gd name="T53" fmla="*/ 120 h 821"/>
                <a:gd name="T54" fmla="*/ 72 w 755"/>
                <a:gd name="T55" fmla="*/ 162 h 821"/>
                <a:gd name="T56" fmla="*/ 42 w 755"/>
                <a:gd name="T57" fmla="*/ 216 h 821"/>
                <a:gd name="T58" fmla="*/ 24 w 755"/>
                <a:gd name="T59" fmla="*/ 270 h 821"/>
                <a:gd name="T60" fmla="*/ 6 w 755"/>
                <a:gd name="T61" fmla="*/ 324 h 821"/>
                <a:gd name="T62" fmla="*/ 0 w 755"/>
                <a:gd name="T63" fmla="*/ 390 h 821"/>
                <a:gd name="T64" fmla="*/ 0 w 755"/>
                <a:gd name="T65" fmla="*/ 449 h 821"/>
                <a:gd name="T66" fmla="*/ 12 w 755"/>
                <a:gd name="T67" fmla="*/ 509 h 821"/>
                <a:gd name="T68" fmla="*/ 30 w 755"/>
                <a:gd name="T69" fmla="*/ 569 h 821"/>
                <a:gd name="T70" fmla="*/ 54 w 755"/>
                <a:gd name="T71" fmla="*/ 623 h 821"/>
                <a:gd name="T72" fmla="*/ 84 w 755"/>
                <a:gd name="T73" fmla="*/ 671 h 821"/>
                <a:gd name="T74" fmla="*/ 126 w 755"/>
                <a:gd name="T75" fmla="*/ 713 h 821"/>
                <a:gd name="T76" fmla="*/ 168 w 755"/>
                <a:gd name="T77" fmla="*/ 749 h 821"/>
                <a:gd name="T78" fmla="*/ 216 w 755"/>
                <a:gd name="T79" fmla="*/ 779 h 821"/>
                <a:gd name="T80" fmla="*/ 264 w 755"/>
                <a:gd name="T81" fmla="*/ 803 h 821"/>
                <a:gd name="T82" fmla="*/ 318 w 755"/>
                <a:gd name="T83" fmla="*/ 815 h 821"/>
                <a:gd name="T84" fmla="*/ 378 w 755"/>
                <a:gd name="T85" fmla="*/ 82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5" h="821">
                  <a:moveTo>
                    <a:pt x="378" y="821"/>
                  </a:moveTo>
                  <a:lnTo>
                    <a:pt x="396" y="821"/>
                  </a:lnTo>
                  <a:lnTo>
                    <a:pt x="414" y="815"/>
                  </a:lnTo>
                  <a:lnTo>
                    <a:pt x="437" y="815"/>
                  </a:lnTo>
                  <a:lnTo>
                    <a:pt x="455" y="809"/>
                  </a:lnTo>
                  <a:lnTo>
                    <a:pt x="473" y="803"/>
                  </a:lnTo>
                  <a:lnTo>
                    <a:pt x="491" y="803"/>
                  </a:lnTo>
                  <a:lnTo>
                    <a:pt x="509" y="791"/>
                  </a:lnTo>
                  <a:lnTo>
                    <a:pt x="527" y="785"/>
                  </a:lnTo>
                  <a:lnTo>
                    <a:pt x="539" y="779"/>
                  </a:lnTo>
                  <a:lnTo>
                    <a:pt x="557" y="767"/>
                  </a:lnTo>
                  <a:lnTo>
                    <a:pt x="575" y="761"/>
                  </a:lnTo>
                  <a:lnTo>
                    <a:pt x="587" y="749"/>
                  </a:lnTo>
                  <a:lnTo>
                    <a:pt x="605" y="737"/>
                  </a:lnTo>
                  <a:lnTo>
                    <a:pt x="617" y="725"/>
                  </a:lnTo>
                  <a:lnTo>
                    <a:pt x="629" y="713"/>
                  </a:lnTo>
                  <a:lnTo>
                    <a:pt x="647" y="701"/>
                  </a:lnTo>
                  <a:lnTo>
                    <a:pt x="659" y="683"/>
                  </a:lnTo>
                  <a:lnTo>
                    <a:pt x="671" y="671"/>
                  </a:lnTo>
                  <a:lnTo>
                    <a:pt x="683" y="653"/>
                  </a:lnTo>
                  <a:lnTo>
                    <a:pt x="689" y="635"/>
                  </a:lnTo>
                  <a:lnTo>
                    <a:pt x="701" y="623"/>
                  </a:lnTo>
                  <a:lnTo>
                    <a:pt x="713" y="605"/>
                  </a:lnTo>
                  <a:lnTo>
                    <a:pt x="719" y="587"/>
                  </a:lnTo>
                  <a:lnTo>
                    <a:pt x="725" y="569"/>
                  </a:lnTo>
                  <a:lnTo>
                    <a:pt x="731" y="551"/>
                  </a:lnTo>
                  <a:lnTo>
                    <a:pt x="737" y="533"/>
                  </a:lnTo>
                  <a:lnTo>
                    <a:pt x="743" y="509"/>
                  </a:lnTo>
                  <a:lnTo>
                    <a:pt x="749" y="491"/>
                  </a:lnTo>
                  <a:lnTo>
                    <a:pt x="749" y="473"/>
                  </a:lnTo>
                  <a:lnTo>
                    <a:pt x="755" y="449"/>
                  </a:lnTo>
                  <a:lnTo>
                    <a:pt x="755" y="431"/>
                  </a:lnTo>
                  <a:lnTo>
                    <a:pt x="755" y="408"/>
                  </a:lnTo>
                  <a:lnTo>
                    <a:pt x="755" y="390"/>
                  </a:lnTo>
                  <a:lnTo>
                    <a:pt x="755" y="366"/>
                  </a:lnTo>
                  <a:lnTo>
                    <a:pt x="749" y="348"/>
                  </a:lnTo>
                  <a:lnTo>
                    <a:pt x="749" y="324"/>
                  </a:lnTo>
                  <a:lnTo>
                    <a:pt x="743" y="306"/>
                  </a:lnTo>
                  <a:lnTo>
                    <a:pt x="737" y="288"/>
                  </a:lnTo>
                  <a:lnTo>
                    <a:pt x="731" y="270"/>
                  </a:lnTo>
                  <a:lnTo>
                    <a:pt x="725" y="252"/>
                  </a:lnTo>
                  <a:lnTo>
                    <a:pt x="719" y="234"/>
                  </a:lnTo>
                  <a:lnTo>
                    <a:pt x="713" y="216"/>
                  </a:lnTo>
                  <a:lnTo>
                    <a:pt x="701" y="198"/>
                  </a:lnTo>
                  <a:lnTo>
                    <a:pt x="689" y="180"/>
                  </a:lnTo>
                  <a:lnTo>
                    <a:pt x="683" y="162"/>
                  </a:lnTo>
                  <a:lnTo>
                    <a:pt x="671" y="150"/>
                  </a:lnTo>
                  <a:lnTo>
                    <a:pt x="659" y="132"/>
                  </a:lnTo>
                  <a:lnTo>
                    <a:pt x="647" y="120"/>
                  </a:lnTo>
                  <a:lnTo>
                    <a:pt x="629" y="108"/>
                  </a:lnTo>
                  <a:lnTo>
                    <a:pt x="617" y="96"/>
                  </a:lnTo>
                  <a:lnTo>
                    <a:pt x="605" y="84"/>
                  </a:lnTo>
                  <a:lnTo>
                    <a:pt x="587" y="72"/>
                  </a:lnTo>
                  <a:lnTo>
                    <a:pt x="575" y="60"/>
                  </a:lnTo>
                  <a:lnTo>
                    <a:pt x="557" y="48"/>
                  </a:lnTo>
                  <a:lnTo>
                    <a:pt x="539" y="42"/>
                  </a:lnTo>
                  <a:lnTo>
                    <a:pt x="527" y="30"/>
                  </a:lnTo>
                  <a:lnTo>
                    <a:pt x="509" y="24"/>
                  </a:lnTo>
                  <a:lnTo>
                    <a:pt x="491" y="18"/>
                  </a:lnTo>
                  <a:lnTo>
                    <a:pt x="473" y="12"/>
                  </a:lnTo>
                  <a:lnTo>
                    <a:pt x="455" y="6"/>
                  </a:lnTo>
                  <a:lnTo>
                    <a:pt x="437" y="6"/>
                  </a:lnTo>
                  <a:lnTo>
                    <a:pt x="414" y="0"/>
                  </a:lnTo>
                  <a:lnTo>
                    <a:pt x="396" y="0"/>
                  </a:lnTo>
                  <a:lnTo>
                    <a:pt x="378" y="0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18" y="6"/>
                  </a:lnTo>
                  <a:lnTo>
                    <a:pt x="300" y="6"/>
                  </a:lnTo>
                  <a:lnTo>
                    <a:pt x="282" y="12"/>
                  </a:lnTo>
                  <a:lnTo>
                    <a:pt x="264" y="18"/>
                  </a:lnTo>
                  <a:lnTo>
                    <a:pt x="246" y="24"/>
                  </a:lnTo>
                  <a:lnTo>
                    <a:pt x="228" y="30"/>
                  </a:lnTo>
                  <a:lnTo>
                    <a:pt x="216" y="42"/>
                  </a:lnTo>
                  <a:lnTo>
                    <a:pt x="198" y="48"/>
                  </a:lnTo>
                  <a:lnTo>
                    <a:pt x="180" y="60"/>
                  </a:lnTo>
                  <a:lnTo>
                    <a:pt x="168" y="72"/>
                  </a:lnTo>
                  <a:lnTo>
                    <a:pt x="150" y="84"/>
                  </a:lnTo>
                  <a:lnTo>
                    <a:pt x="138" y="96"/>
                  </a:lnTo>
                  <a:lnTo>
                    <a:pt x="126" y="108"/>
                  </a:lnTo>
                  <a:lnTo>
                    <a:pt x="108" y="120"/>
                  </a:lnTo>
                  <a:lnTo>
                    <a:pt x="96" y="132"/>
                  </a:lnTo>
                  <a:lnTo>
                    <a:pt x="84" y="150"/>
                  </a:lnTo>
                  <a:lnTo>
                    <a:pt x="72" y="162"/>
                  </a:lnTo>
                  <a:lnTo>
                    <a:pt x="66" y="180"/>
                  </a:lnTo>
                  <a:lnTo>
                    <a:pt x="54" y="198"/>
                  </a:lnTo>
                  <a:lnTo>
                    <a:pt x="42" y="216"/>
                  </a:lnTo>
                  <a:lnTo>
                    <a:pt x="36" y="234"/>
                  </a:lnTo>
                  <a:lnTo>
                    <a:pt x="30" y="252"/>
                  </a:lnTo>
                  <a:lnTo>
                    <a:pt x="24" y="270"/>
                  </a:lnTo>
                  <a:lnTo>
                    <a:pt x="18" y="288"/>
                  </a:lnTo>
                  <a:lnTo>
                    <a:pt x="12" y="306"/>
                  </a:lnTo>
                  <a:lnTo>
                    <a:pt x="6" y="324"/>
                  </a:lnTo>
                  <a:lnTo>
                    <a:pt x="6" y="348"/>
                  </a:lnTo>
                  <a:lnTo>
                    <a:pt x="0" y="366"/>
                  </a:lnTo>
                  <a:lnTo>
                    <a:pt x="0" y="390"/>
                  </a:lnTo>
                  <a:lnTo>
                    <a:pt x="0" y="408"/>
                  </a:lnTo>
                  <a:lnTo>
                    <a:pt x="0" y="431"/>
                  </a:lnTo>
                  <a:lnTo>
                    <a:pt x="0" y="449"/>
                  </a:lnTo>
                  <a:lnTo>
                    <a:pt x="6" y="473"/>
                  </a:lnTo>
                  <a:lnTo>
                    <a:pt x="6" y="491"/>
                  </a:lnTo>
                  <a:lnTo>
                    <a:pt x="12" y="509"/>
                  </a:lnTo>
                  <a:lnTo>
                    <a:pt x="18" y="533"/>
                  </a:lnTo>
                  <a:lnTo>
                    <a:pt x="24" y="551"/>
                  </a:lnTo>
                  <a:lnTo>
                    <a:pt x="30" y="569"/>
                  </a:lnTo>
                  <a:lnTo>
                    <a:pt x="36" y="587"/>
                  </a:lnTo>
                  <a:lnTo>
                    <a:pt x="42" y="605"/>
                  </a:lnTo>
                  <a:lnTo>
                    <a:pt x="54" y="623"/>
                  </a:lnTo>
                  <a:lnTo>
                    <a:pt x="66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3"/>
                  </a:lnTo>
                  <a:lnTo>
                    <a:pt x="108" y="701"/>
                  </a:lnTo>
                  <a:lnTo>
                    <a:pt x="126" y="713"/>
                  </a:lnTo>
                  <a:lnTo>
                    <a:pt x="138" y="725"/>
                  </a:lnTo>
                  <a:lnTo>
                    <a:pt x="150" y="737"/>
                  </a:lnTo>
                  <a:lnTo>
                    <a:pt x="168" y="749"/>
                  </a:lnTo>
                  <a:lnTo>
                    <a:pt x="180" y="761"/>
                  </a:lnTo>
                  <a:lnTo>
                    <a:pt x="198" y="767"/>
                  </a:lnTo>
                  <a:lnTo>
                    <a:pt x="216" y="779"/>
                  </a:lnTo>
                  <a:lnTo>
                    <a:pt x="228" y="785"/>
                  </a:lnTo>
                  <a:lnTo>
                    <a:pt x="246" y="791"/>
                  </a:lnTo>
                  <a:lnTo>
                    <a:pt x="264" y="803"/>
                  </a:lnTo>
                  <a:lnTo>
                    <a:pt x="282" y="803"/>
                  </a:lnTo>
                  <a:lnTo>
                    <a:pt x="300" y="809"/>
                  </a:lnTo>
                  <a:lnTo>
                    <a:pt x="318" y="815"/>
                  </a:lnTo>
                  <a:lnTo>
                    <a:pt x="342" y="815"/>
                  </a:lnTo>
                  <a:lnTo>
                    <a:pt x="360" y="821"/>
                  </a:lnTo>
                  <a:lnTo>
                    <a:pt x="378" y="821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7" name="Freeform 65"/>
            <p:cNvSpPr>
              <a:spLocks/>
            </p:cNvSpPr>
            <p:nvPr/>
          </p:nvSpPr>
          <p:spPr bwMode="auto">
            <a:xfrm>
              <a:off x="4212" y="3360"/>
              <a:ext cx="743" cy="815"/>
            </a:xfrm>
            <a:custGeom>
              <a:avLst/>
              <a:gdLst>
                <a:gd name="T0" fmla="*/ 408 w 743"/>
                <a:gd name="T1" fmla="*/ 815 h 815"/>
                <a:gd name="T2" fmla="*/ 479 w 743"/>
                <a:gd name="T3" fmla="*/ 797 h 815"/>
                <a:gd name="T4" fmla="*/ 545 w 743"/>
                <a:gd name="T5" fmla="*/ 767 h 815"/>
                <a:gd name="T6" fmla="*/ 605 w 743"/>
                <a:gd name="T7" fmla="*/ 725 h 815"/>
                <a:gd name="T8" fmla="*/ 659 w 743"/>
                <a:gd name="T9" fmla="*/ 671 h 815"/>
                <a:gd name="T10" fmla="*/ 695 w 743"/>
                <a:gd name="T11" fmla="*/ 605 h 815"/>
                <a:gd name="T12" fmla="*/ 725 w 743"/>
                <a:gd name="T13" fmla="*/ 527 h 815"/>
                <a:gd name="T14" fmla="*/ 743 w 743"/>
                <a:gd name="T15" fmla="*/ 449 h 815"/>
                <a:gd name="T16" fmla="*/ 743 w 743"/>
                <a:gd name="T17" fmla="*/ 366 h 815"/>
                <a:gd name="T18" fmla="*/ 725 w 743"/>
                <a:gd name="T19" fmla="*/ 288 h 815"/>
                <a:gd name="T20" fmla="*/ 695 w 743"/>
                <a:gd name="T21" fmla="*/ 216 h 815"/>
                <a:gd name="T22" fmla="*/ 659 w 743"/>
                <a:gd name="T23" fmla="*/ 150 h 815"/>
                <a:gd name="T24" fmla="*/ 605 w 743"/>
                <a:gd name="T25" fmla="*/ 96 h 815"/>
                <a:gd name="T26" fmla="*/ 545 w 743"/>
                <a:gd name="T27" fmla="*/ 54 h 815"/>
                <a:gd name="T28" fmla="*/ 479 w 743"/>
                <a:gd name="T29" fmla="*/ 24 h 815"/>
                <a:gd name="T30" fmla="*/ 408 w 743"/>
                <a:gd name="T31" fmla="*/ 6 h 815"/>
                <a:gd name="T32" fmla="*/ 330 w 743"/>
                <a:gd name="T33" fmla="*/ 6 h 815"/>
                <a:gd name="T34" fmla="*/ 258 w 743"/>
                <a:gd name="T35" fmla="*/ 24 h 815"/>
                <a:gd name="T36" fmla="*/ 192 w 743"/>
                <a:gd name="T37" fmla="*/ 54 h 815"/>
                <a:gd name="T38" fmla="*/ 132 w 743"/>
                <a:gd name="T39" fmla="*/ 96 h 815"/>
                <a:gd name="T40" fmla="*/ 84 w 743"/>
                <a:gd name="T41" fmla="*/ 150 h 815"/>
                <a:gd name="T42" fmla="*/ 42 w 743"/>
                <a:gd name="T43" fmla="*/ 216 h 815"/>
                <a:gd name="T44" fmla="*/ 18 w 743"/>
                <a:gd name="T45" fmla="*/ 288 h 815"/>
                <a:gd name="T46" fmla="*/ 0 w 743"/>
                <a:gd name="T47" fmla="*/ 366 h 815"/>
                <a:gd name="T48" fmla="*/ 0 w 743"/>
                <a:gd name="T49" fmla="*/ 449 h 815"/>
                <a:gd name="T50" fmla="*/ 18 w 743"/>
                <a:gd name="T51" fmla="*/ 527 h 815"/>
                <a:gd name="T52" fmla="*/ 42 w 743"/>
                <a:gd name="T53" fmla="*/ 605 h 815"/>
                <a:gd name="T54" fmla="*/ 84 w 743"/>
                <a:gd name="T55" fmla="*/ 671 h 815"/>
                <a:gd name="T56" fmla="*/ 132 w 743"/>
                <a:gd name="T57" fmla="*/ 725 h 815"/>
                <a:gd name="T58" fmla="*/ 192 w 743"/>
                <a:gd name="T59" fmla="*/ 767 h 815"/>
                <a:gd name="T60" fmla="*/ 258 w 743"/>
                <a:gd name="T61" fmla="*/ 797 h 815"/>
                <a:gd name="T62" fmla="*/ 330 w 743"/>
                <a:gd name="T6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3" h="815">
                  <a:moveTo>
                    <a:pt x="372" y="815"/>
                  </a:moveTo>
                  <a:lnTo>
                    <a:pt x="408" y="815"/>
                  </a:lnTo>
                  <a:lnTo>
                    <a:pt x="443" y="809"/>
                  </a:lnTo>
                  <a:lnTo>
                    <a:pt x="479" y="797"/>
                  </a:lnTo>
                  <a:lnTo>
                    <a:pt x="515" y="785"/>
                  </a:lnTo>
                  <a:lnTo>
                    <a:pt x="545" y="767"/>
                  </a:lnTo>
                  <a:lnTo>
                    <a:pt x="581" y="749"/>
                  </a:lnTo>
                  <a:lnTo>
                    <a:pt x="605" y="725"/>
                  </a:lnTo>
                  <a:lnTo>
                    <a:pt x="635" y="695"/>
                  </a:lnTo>
                  <a:lnTo>
                    <a:pt x="659" y="671"/>
                  </a:lnTo>
                  <a:lnTo>
                    <a:pt x="677" y="635"/>
                  </a:lnTo>
                  <a:lnTo>
                    <a:pt x="695" y="605"/>
                  </a:lnTo>
                  <a:lnTo>
                    <a:pt x="713" y="569"/>
                  </a:lnTo>
                  <a:lnTo>
                    <a:pt x="725" y="527"/>
                  </a:lnTo>
                  <a:lnTo>
                    <a:pt x="737" y="491"/>
                  </a:lnTo>
                  <a:lnTo>
                    <a:pt x="743" y="449"/>
                  </a:lnTo>
                  <a:lnTo>
                    <a:pt x="743" y="408"/>
                  </a:lnTo>
                  <a:lnTo>
                    <a:pt x="743" y="366"/>
                  </a:lnTo>
                  <a:lnTo>
                    <a:pt x="737" y="330"/>
                  </a:lnTo>
                  <a:lnTo>
                    <a:pt x="725" y="288"/>
                  </a:lnTo>
                  <a:lnTo>
                    <a:pt x="713" y="252"/>
                  </a:lnTo>
                  <a:lnTo>
                    <a:pt x="695" y="216"/>
                  </a:lnTo>
                  <a:lnTo>
                    <a:pt x="677" y="180"/>
                  </a:lnTo>
                  <a:lnTo>
                    <a:pt x="659" y="150"/>
                  </a:lnTo>
                  <a:lnTo>
                    <a:pt x="635" y="120"/>
                  </a:lnTo>
                  <a:lnTo>
                    <a:pt x="605" y="96"/>
                  </a:lnTo>
                  <a:lnTo>
                    <a:pt x="581" y="72"/>
                  </a:lnTo>
                  <a:lnTo>
                    <a:pt x="545" y="54"/>
                  </a:lnTo>
                  <a:lnTo>
                    <a:pt x="515" y="36"/>
                  </a:lnTo>
                  <a:lnTo>
                    <a:pt x="479" y="24"/>
                  </a:lnTo>
                  <a:lnTo>
                    <a:pt x="443" y="12"/>
                  </a:lnTo>
                  <a:lnTo>
                    <a:pt x="408" y="6"/>
                  </a:lnTo>
                  <a:lnTo>
                    <a:pt x="372" y="0"/>
                  </a:lnTo>
                  <a:lnTo>
                    <a:pt x="330" y="6"/>
                  </a:lnTo>
                  <a:lnTo>
                    <a:pt x="294" y="12"/>
                  </a:lnTo>
                  <a:lnTo>
                    <a:pt x="258" y="24"/>
                  </a:lnTo>
                  <a:lnTo>
                    <a:pt x="228" y="36"/>
                  </a:lnTo>
                  <a:lnTo>
                    <a:pt x="192" y="54"/>
                  </a:lnTo>
                  <a:lnTo>
                    <a:pt x="162" y="72"/>
                  </a:lnTo>
                  <a:lnTo>
                    <a:pt x="132" y="96"/>
                  </a:lnTo>
                  <a:lnTo>
                    <a:pt x="108" y="120"/>
                  </a:lnTo>
                  <a:lnTo>
                    <a:pt x="84" y="150"/>
                  </a:lnTo>
                  <a:lnTo>
                    <a:pt x="60" y="180"/>
                  </a:lnTo>
                  <a:lnTo>
                    <a:pt x="42" y="216"/>
                  </a:lnTo>
                  <a:lnTo>
                    <a:pt x="30" y="252"/>
                  </a:lnTo>
                  <a:lnTo>
                    <a:pt x="18" y="288"/>
                  </a:lnTo>
                  <a:lnTo>
                    <a:pt x="6" y="330"/>
                  </a:lnTo>
                  <a:lnTo>
                    <a:pt x="0" y="366"/>
                  </a:lnTo>
                  <a:lnTo>
                    <a:pt x="0" y="408"/>
                  </a:lnTo>
                  <a:lnTo>
                    <a:pt x="0" y="449"/>
                  </a:lnTo>
                  <a:lnTo>
                    <a:pt x="6" y="491"/>
                  </a:lnTo>
                  <a:lnTo>
                    <a:pt x="18" y="527"/>
                  </a:lnTo>
                  <a:lnTo>
                    <a:pt x="30" y="569"/>
                  </a:lnTo>
                  <a:lnTo>
                    <a:pt x="42" y="605"/>
                  </a:lnTo>
                  <a:lnTo>
                    <a:pt x="60" y="635"/>
                  </a:lnTo>
                  <a:lnTo>
                    <a:pt x="84" y="671"/>
                  </a:lnTo>
                  <a:lnTo>
                    <a:pt x="108" y="695"/>
                  </a:lnTo>
                  <a:lnTo>
                    <a:pt x="132" y="725"/>
                  </a:lnTo>
                  <a:lnTo>
                    <a:pt x="162" y="749"/>
                  </a:lnTo>
                  <a:lnTo>
                    <a:pt x="192" y="767"/>
                  </a:lnTo>
                  <a:lnTo>
                    <a:pt x="228" y="785"/>
                  </a:lnTo>
                  <a:lnTo>
                    <a:pt x="258" y="797"/>
                  </a:lnTo>
                  <a:lnTo>
                    <a:pt x="294" y="809"/>
                  </a:lnTo>
                  <a:lnTo>
                    <a:pt x="330" y="815"/>
                  </a:lnTo>
                  <a:lnTo>
                    <a:pt x="372" y="815"/>
                  </a:lnTo>
                  <a:close/>
                </a:path>
              </a:pathLst>
            </a:custGeom>
            <a:solidFill>
              <a:srgbClr val="D8D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8" name="Freeform 66"/>
            <p:cNvSpPr>
              <a:spLocks/>
            </p:cNvSpPr>
            <p:nvPr/>
          </p:nvSpPr>
          <p:spPr bwMode="auto">
            <a:xfrm>
              <a:off x="4212" y="3366"/>
              <a:ext cx="725" cy="809"/>
            </a:xfrm>
            <a:custGeom>
              <a:avLst/>
              <a:gdLst>
                <a:gd name="T0" fmla="*/ 402 w 725"/>
                <a:gd name="T1" fmla="*/ 803 h 809"/>
                <a:gd name="T2" fmla="*/ 473 w 725"/>
                <a:gd name="T3" fmla="*/ 791 h 809"/>
                <a:gd name="T4" fmla="*/ 539 w 725"/>
                <a:gd name="T5" fmla="*/ 761 h 809"/>
                <a:gd name="T6" fmla="*/ 593 w 725"/>
                <a:gd name="T7" fmla="*/ 713 h 809"/>
                <a:gd name="T8" fmla="*/ 641 w 725"/>
                <a:gd name="T9" fmla="*/ 659 h 809"/>
                <a:gd name="T10" fmla="*/ 683 w 725"/>
                <a:gd name="T11" fmla="*/ 593 h 809"/>
                <a:gd name="T12" fmla="*/ 713 w 725"/>
                <a:gd name="T13" fmla="*/ 521 h 809"/>
                <a:gd name="T14" fmla="*/ 725 w 725"/>
                <a:gd name="T15" fmla="*/ 443 h 809"/>
                <a:gd name="T16" fmla="*/ 725 w 725"/>
                <a:gd name="T17" fmla="*/ 360 h 809"/>
                <a:gd name="T18" fmla="*/ 713 w 725"/>
                <a:gd name="T19" fmla="*/ 282 h 809"/>
                <a:gd name="T20" fmla="*/ 683 w 725"/>
                <a:gd name="T21" fmla="*/ 210 h 809"/>
                <a:gd name="T22" fmla="*/ 641 w 725"/>
                <a:gd name="T23" fmla="*/ 144 h 809"/>
                <a:gd name="T24" fmla="*/ 593 w 725"/>
                <a:gd name="T25" fmla="*/ 90 h 809"/>
                <a:gd name="T26" fmla="*/ 539 w 725"/>
                <a:gd name="T27" fmla="*/ 48 h 809"/>
                <a:gd name="T28" fmla="*/ 473 w 725"/>
                <a:gd name="T29" fmla="*/ 18 h 809"/>
                <a:gd name="T30" fmla="*/ 402 w 725"/>
                <a:gd name="T31" fmla="*/ 0 h 809"/>
                <a:gd name="T32" fmla="*/ 324 w 725"/>
                <a:gd name="T33" fmla="*/ 0 h 809"/>
                <a:gd name="T34" fmla="*/ 258 w 725"/>
                <a:gd name="T35" fmla="*/ 18 h 809"/>
                <a:gd name="T36" fmla="*/ 192 w 725"/>
                <a:gd name="T37" fmla="*/ 48 h 809"/>
                <a:gd name="T38" fmla="*/ 132 w 725"/>
                <a:gd name="T39" fmla="*/ 90 h 809"/>
                <a:gd name="T40" fmla="*/ 84 w 725"/>
                <a:gd name="T41" fmla="*/ 144 h 809"/>
                <a:gd name="T42" fmla="*/ 42 w 725"/>
                <a:gd name="T43" fmla="*/ 210 h 809"/>
                <a:gd name="T44" fmla="*/ 18 w 725"/>
                <a:gd name="T45" fmla="*/ 282 h 809"/>
                <a:gd name="T46" fmla="*/ 0 w 725"/>
                <a:gd name="T47" fmla="*/ 360 h 809"/>
                <a:gd name="T48" fmla="*/ 0 w 725"/>
                <a:gd name="T49" fmla="*/ 443 h 809"/>
                <a:gd name="T50" fmla="*/ 18 w 725"/>
                <a:gd name="T51" fmla="*/ 521 h 809"/>
                <a:gd name="T52" fmla="*/ 42 w 725"/>
                <a:gd name="T53" fmla="*/ 593 h 809"/>
                <a:gd name="T54" fmla="*/ 84 w 725"/>
                <a:gd name="T55" fmla="*/ 659 h 809"/>
                <a:gd name="T56" fmla="*/ 132 w 725"/>
                <a:gd name="T57" fmla="*/ 713 h 809"/>
                <a:gd name="T58" fmla="*/ 192 w 725"/>
                <a:gd name="T59" fmla="*/ 761 h 809"/>
                <a:gd name="T60" fmla="*/ 258 w 725"/>
                <a:gd name="T61" fmla="*/ 791 h 809"/>
                <a:gd name="T62" fmla="*/ 324 w 725"/>
                <a:gd name="T63" fmla="*/ 803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5" h="809">
                  <a:moveTo>
                    <a:pt x="366" y="809"/>
                  </a:moveTo>
                  <a:lnTo>
                    <a:pt x="402" y="803"/>
                  </a:lnTo>
                  <a:lnTo>
                    <a:pt x="437" y="797"/>
                  </a:lnTo>
                  <a:lnTo>
                    <a:pt x="473" y="791"/>
                  </a:lnTo>
                  <a:lnTo>
                    <a:pt x="503" y="779"/>
                  </a:lnTo>
                  <a:lnTo>
                    <a:pt x="539" y="761"/>
                  </a:lnTo>
                  <a:lnTo>
                    <a:pt x="569" y="737"/>
                  </a:lnTo>
                  <a:lnTo>
                    <a:pt x="593" y="713"/>
                  </a:lnTo>
                  <a:lnTo>
                    <a:pt x="623" y="689"/>
                  </a:lnTo>
                  <a:lnTo>
                    <a:pt x="641" y="659"/>
                  </a:lnTo>
                  <a:lnTo>
                    <a:pt x="665" y="629"/>
                  </a:lnTo>
                  <a:lnTo>
                    <a:pt x="683" y="593"/>
                  </a:lnTo>
                  <a:lnTo>
                    <a:pt x="701" y="563"/>
                  </a:lnTo>
                  <a:lnTo>
                    <a:pt x="713" y="521"/>
                  </a:lnTo>
                  <a:lnTo>
                    <a:pt x="719" y="485"/>
                  </a:lnTo>
                  <a:lnTo>
                    <a:pt x="725" y="443"/>
                  </a:lnTo>
                  <a:lnTo>
                    <a:pt x="725" y="402"/>
                  </a:lnTo>
                  <a:lnTo>
                    <a:pt x="725" y="360"/>
                  </a:lnTo>
                  <a:lnTo>
                    <a:pt x="719" y="324"/>
                  </a:lnTo>
                  <a:lnTo>
                    <a:pt x="713" y="282"/>
                  </a:lnTo>
                  <a:lnTo>
                    <a:pt x="701" y="246"/>
                  </a:lnTo>
                  <a:lnTo>
                    <a:pt x="683" y="210"/>
                  </a:lnTo>
                  <a:lnTo>
                    <a:pt x="665" y="180"/>
                  </a:lnTo>
                  <a:lnTo>
                    <a:pt x="641" y="144"/>
                  </a:lnTo>
                  <a:lnTo>
                    <a:pt x="623" y="120"/>
                  </a:lnTo>
                  <a:lnTo>
                    <a:pt x="593" y="90"/>
                  </a:lnTo>
                  <a:lnTo>
                    <a:pt x="569" y="66"/>
                  </a:lnTo>
                  <a:lnTo>
                    <a:pt x="539" y="48"/>
                  </a:lnTo>
                  <a:lnTo>
                    <a:pt x="503" y="30"/>
                  </a:lnTo>
                  <a:lnTo>
                    <a:pt x="473" y="18"/>
                  </a:lnTo>
                  <a:lnTo>
                    <a:pt x="437" y="6"/>
                  </a:lnTo>
                  <a:lnTo>
                    <a:pt x="402" y="0"/>
                  </a:lnTo>
                  <a:lnTo>
                    <a:pt x="366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58" y="18"/>
                  </a:lnTo>
                  <a:lnTo>
                    <a:pt x="222" y="30"/>
                  </a:lnTo>
                  <a:lnTo>
                    <a:pt x="192" y="48"/>
                  </a:lnTo>
                  <a:lnTo>
                    <a:pt x="162" y="66"/>
                  </a:lnTo>
                  <a:lnTo>
                    <a:pt x="132" y="90"/>
                  </a:lnTo>
                  <a:lnTo>
                    <a:pt x="108" y="120"/>
                  </a:lnTo>
                  <a:lnTo>
                    <a:pt x="84" y="144"/>
                  </a:lnTo>
                  <a:lnTo>
                    <a:pt x="60" y="180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24"/>
                  </a:lnTo>
                  <a:lnTo>
                    <a:pt x="0" y="360"/>
                  </a:lnTo>
                  <a:lnTo>
                    <a:pt x="0" y="402"/>
                  </a:lnTo>
                  <a:lnTo>
                    <a:pt x="0" y="443"/>
                  </a:lnTo>
                  <a:lnTo>
                    <a:pt x="6" y="485"/>
                  </a:lnTo>
                  <a:lnTo>
                    <a:pt x="18" y="521"/>
                  </a:lnTo>
                  <a:lnTo>
                    <a:pt x="30" y="563"/>
                  </a:lnTo>
                  <a:lnTo>
                    <a:pt x="42" y="593"/>
                  </a:lnTo>
                  <a:lnTo>
                    <a:pt x="60" y="629"/>
                  </a:lnTo>
                  <a:lnTo>
                    <a:pt x="84" y="659"/>
                  </a:lnTo>
                  <a:lnTo>
                    <a:pt x="108" y="689"/>
                  </a:lnTo>
                  <a:lnTo>
                    <a:pt x="132" y="713"/>
                  </a:lnTo>
                  <a:lnTo>
                    <a:pt x="162" y="737"/>
                  </a:lnTo>
                  <a:lnTo>
                    <a:pt x="192" y="761"/>
                  </a:lnTo>
                  <a:lnTo>
                    <a:pt x="222" y="779"/>
                  </a:lnTo>
                  <a:lnTo>
                    <a:pt x="258" y="791"/>
                  </a:lnTo>
                  <a:lnTo>
                    <a:pt x="288" y="797"/>
                  </a:lnTo>
                  <a:lnTo>
                    <a:pt x="324" y="803"/>
                  </a:lnTo>
                  <a:lnTo>
                    <a:pt x="366" y="809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9" name="Freeform 67"/>
            <p:cNvSpPr>
              <a:spLocks/>
            </p:cNvSpPr>
            <p:nvPr/>
          </p:nvSpPr>
          <p:spPr bwMode="auto">
            <a:xfrm>
              <a:off x="4212" y="3366"/>
              <a:ext cx="713" cy="803"/>
            </a:xfrm>
            <a:custGeom>
              <a:avLst/>
              <a:gdLst>
                <a:gd name="T0" fmla="*/ 396 w 713"/>
                <a:gd name="T1" fmla="*/ 803 h 803"/>
                <a:gd name="T2" fmla="*/ 461 w 713"/>
                <a:gd name="T3" fmla="*/ 785 h 803"/>
                <a:gd name="T4" fmla="*/ 527 w 713"/>
                <a:gd name="T5" fmla="*/ 755 h 803"/>
                <a:gd name="T6" fmla="*/ 581 w 713"/>
                <a:gd name="T7" fmla="*/ 713 h 803"/>
                <a:gd name="T8" fmla="*/ 629 w 713"/>
                <a:gd name="T9" fmla="*/ 659 h 803"/>
                <a:gd name="T10" fmla="*/ 671 w 713"/>
                <a:gd name="T11" fmla="*/ 593 h 803"/>
                <a:gd name="T12" fmla="*/ 695 w 713"/>
                <a:gd name="T13" fmla="*/ 521 h 803"/>
                <a:gd name="T14" fmla="*/ 713 w 713"/>
                <a:gd name="T15" fmla="*/ 443 h 803"/>
                <a:gd name="T16" fmla="*/ 713 w 713"/>
                <a:gd name="T17" fmla="*/ 366 h 803"/>
                <a:gd name="T18" fmla="*/ 695 w 713"/>
                <a:gd name="T19" fmla="*/ 282 h 803"/>
                <a:gd name="T20" fmla="*/ 671 w 713"/>
                <a:gd name="T21" fmla="*/ 210 h 803"/>
                <a:gd name="T22" fmla="*/ 629 w 713"/>
                <a:gd name="T23" fmla="*/ 150 h 803"/>
                <a:gd name="T24" fmla="*/ 581 w 713"/>
                <a:gd name="T25" fmla="*/ 96 h 803"/>
                <a:gd name="T26" fmla="*/ 527 w 713"/>
                <a:gd name="T27" fmla="*/ 48 h 803"/>
                <a:gd name="T28" fmla="*/ 461 w 713"/>
                <a:gd name="T29" fmla="*/ 18 h 803"/>
                <a:gd name="T30" fmla="*/ 396 w 713"/>
                <a:gd name="T31" fmla="*/ 6 h 803"/>
                <a:gd name="T32" fmla="*/ 318 w 713"/>
                <a:gd name="T33" fmla="*/ 6 h 803"/>
                <a:gd name="T34" fmla="*/ 252 w 713"/>
                <a:gd name="T35" fmla="*/ 18 h 803"/>
                <a:gd name="T36" fmla="*/ 186 w 713"/>
                <a:gd name="T37" fmla="*/ 48 h 803"/>
                <a:gd name="T38" fmla="*/ 132 w 713"/>
                <a:gd name="T39" fmla="*/ 96 h 803"/>
                <a:gd name="T40" fmla="*/ 84 w 713"/>
                <a:gd name="T41" fmla="*/ 150 h 803"/>
                <a:gd name="T42" fmla="*/ 42 w 713"/>
                <a:gd name="T43" fmla="*/ 210 h 803"/>
                <a:gd name="T44" fmla="*/ 18 w 713"/>
                <a:gd name="T45" fmla="*/ 282 h 803"/>
                <a:gd name="T46" fmla="*/ 0 w 713"/>
                <a:gd name="T47" fmla="*/ 366 h 803"/>
                <a:gd name="T48" fmla="*/ 0 w 713"/>
                <a:gd name="T49" fmla="*/ 443 h 803"/>
                <a:gd name="T50" fmla="*/ 18 w 713"/>
                <a:gd name="T51" fmla="*/ 521 h 803"/>
                <a:gd name="T52" fmla="*/ 42 w 713"/>
                <a:gd name="T53" fmla="*/ 593 h 803"/>
                <a:gd name="T54" fmla="*/ 84 w 713"/>
                <a:gd name="T55" fmla="*/ 659 h 803"/>
                <a:gd name="T56" fmla="*/ 132 w 713"/>
                <a:gd name="T57" fmla="*/ 713 h 803"/>
                <a:gd name="T58" fmla="*/ 186 w 713"/>
                <a:gd name="T59" fmla="*/ 755 h 803"/>
                <a:gd name="T60" fmla="*/ 252 w 713"/>
                <a:gd name="T61" fmla="*/ 785 h 803"/>
                <a:gd name="T62" fmla="*/ 318 w 713"/>
                <a:gd name="T63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3" h="803">
                  <a:moveTo>
                    <a:pt x="360" y="803"/>
                  </a:moveTo>
                  <a:lnTo>
                    <a:pt x="396" y="803"/>
                  </a:lnTo>
                  <a:lnTo>
                    <a:pt x="425" y="797"/>
                  </a:lnTo>
                  <a:lnTo>
                    <a:pt x="461" y="785"/>
                  </a:lnTo>
                  <a:lnTo>
                    <a:pt x="497" y="773"/>
                  </a:lnTo>
                  <a:lnTo>
                    <a:pt x="527" y="755"/>
                  </a:lnTo>
                  <a:lnTo>
                    <a:pt x="557" y="737"/>
                  </a:lnTo>
                  <a:lnTo>
                    <a:pt x="581" y="713"/>
                  </a:lnTo>
                  <a:lnTo>
                    <a:pt x="605" y="689"/>
                  </a:lnTo>
                  <a:lnTo>
                    <a:pt x="629" y="659"/>
                  </a:lnTo>
                  <a:lnTo>
                    <a:pt x="653" y="629"/>
                  </a:lnTo>
                  <a:lnTo>
                    <a:pt x="671" y="593"/>
                  </a:lnTo>
                  <a:lnTo>
                    <a:pt x="683" y="563"/>
                  </a:lnTo>
                  <a:lnTo>
                    <a:pt x="695" y="521"/>
                  </a:lnTo>
                  <a:lnTo>
                    <a:pt x="707" y="485"/>
                  </a:lnTo>
                  <a:lnTo>
                    <a:pt x="713" y="443"/>
                  </a:lnTo>
                  <a:lnTo>
                    <a:pt x="713" y="402"/>
                  </a:lnTo>
                  <a:lnTo>
                    <a:pt x="713" y="366"/>
                  </a:lnTo>
                  <a:lnTo>
                    <a:pt x="707" y="324"/>
                  </a:lnTo>
                  <a:lnTo>
                    <a:pt x="695" y="282"/>
                  </a:lnTo>
                  <a:lnTo>
                    <a:pt x="683" y="246"/>
                  </a:lnTo>
                  <a:lnTo>
                    <a:pt x="671" y="210"/>
                  </a:lnTo>
                  <a:lnTo>
                    <a:pt x="653" y="180"/>
                  </a:lnTo>
                  <a:lnTo>
                    <a:pt x="629" y="150"/>
                  </a:lnTo>
                  <a:lnTo>
                    <a:pt x="605" y="120"/>
                  </a:lnTo>
                  <a:lnTo>
                    <a:pt x="581" y="96"/>
                  </a:lnTo>
                  <a:lnTo>
                    <a:pt x="557" y="72"/>
                  </a:lnTo>
                  <a:lnTo>
                    <a:pt x="527" y="48"/>
                  </a:lnTo>
                  <a:lnTo>
                    <a:pt x="497" y="36"/>
                  </a:lnTo>
                  <a:lnTo>
                    <a:pt x="461" y="18"/>
                  </a:lnTo>
                  <a:lnTo>
                    <a:pt x="425" y="12"/>
                  </a:lnTo>
                  <a:lnTo>
                    <a:pt x="396" y="6"/>
                  </a:lnTo>
                  <a:lnTo>
                    <a:pt x="36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52" y="18"/>
                  </a:lnTo>
                  <a:lnTo>
                    <a:pt x="216" y="36"/>
                  </a:lnTo>
                  <a:lnTo>
                    <a:pt x="186" y="48"/>
                  </a:lnTo>
                  <a:lnTo>
                    <a:pt x="156" y="72"/>
                  </a:lnTo>
                  <a:lnTo>
                    <a:pt x="132" y="96"/>
                  </a:lnTo>
                  <a:lnTo>
                    <a:pt x="102" y="120"/>
                  </a:lnTo>
                  <a:lnTo>
                    <a:pt x="84" y="150"/>
                  </a:lnTo>
                  <a:lnTo>
                    <a:pt x="60" y="180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24"/>
                  </a:lnTo>
                  <a:lnTo>
                    <a:pt x="0" y="366"/>
                  </a:lnTo>
                  <a:lnTo>
                    <a:pt x="0" y="402"/>
                  </a:lnTo>
                  <a:lnTo>
                    <a:pt x="0" y="443"/>
                  </a:lnTo>
                  <a:lnTo>
                    <a:pt x="6" y="485"/>
                  </a:lnTo>
                  <a:lnTo>
                    <a:pt x="18" y="521"/>
                  </a:lnTo>
                  <a:lnTo>
                    <a:pt x="30" y="563"/>
                  </a:lnTo>
                  <a:lnTo>
                    <a:pt x="42" y="593"/>
                  </a:lnTo>
                  <a:lnTo>
                    <a:pt x="60" y="629"/>
                  </a:lnTo>
                  <a:lnTo>
                    <a:pt x="84" y="659"/>
                  </a:lnTo>
                  <a:lnTo>
                    <a:pt x="102" y="689"/>
                  </a:lnTo>
                  <a:lnTo>
                    <a:pt x="132" y="713"/>
                  </a:lnTo>
                  <a:lnTo>
                    <a:pt x="156" y="737"/>
                  </a:lnTo>
                  <a:lnTo>
                    <a:pt x="186" y="755"/>
                  </a:lnTo>
                  <a:lnTo>
                    <a:pt x="216" y="773"/>
                  </a:lnTo>
                  <a:lnTo>
                    <a:pt x="252" y="785"/>
                  </a:lnTo>
                  <a:lnTo>
                    <a:pt x="288" y="797"/>
                  </a:lnTo>
                  <a:lnTo>
                    <a:pt x="318" y="803"/>
                  </a:lnTo>
                  <a:lnTo>
                    <a:pt x="360" y="803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0" name="Freeform 68"/>
            <p:cNvSpPr>
              <a:spLocks/>
            </p:cNvSpPr>
            <p:nvPr/>
          </p:nvSpPr>
          <p:spPr bwMode="auto">
            <a:xfrm>
              <a:off x="4212" y="3372"/>
              <a:ext cx="695" cy="797"/>
            </a:xfrm>
            <a:custGeom>
              <a:avLst/>
              <a:gdLst>
                <a:gd name="T0" fmla="*/ 384 w 695"/>
                <a:gd name="T1" fmla="*/ 797 h 797"/>
                <a:gd name="T2" fmla="*/ 455 w 695"/>
                <a:gd name="T3" fmla="*/ 779 h 797"/>
                <a:gd name="T4" fmla="*/ 515 w 695"/>
                <a:gd name="T5" fmla="*/ 749 h 797"/>
                <a:gd name="T6" fmla="*/ 569 w 695"/>
                <a:gd name="T7" fmla="*/ 707 h 797"/>
                <a:gd name="T8" fmla="*/ 617 w 695"/>
                <a:gd name="T9" fmla="*/ 653 h 797"/>
                <a:gd name="T10" fmla="*/ 653 w 695"/>
                <a:gd name="T11" fmla="*/ 587 h 797"/>
                <a:gd name="T12" fmla="*/ 683 w 695"/>
                <a:gd name="T13" fmla="*/ 515 h 797"/>
                <a:gd name="T14" fmla="*/ 695 w 695"/>
                <a:gd name="T15" fmla="*/ 437 h 797"/>
                <a:gd name="T16" fmla="*/ 695 w 695"/>
                <a:gd name="T17" fmla="*/ 360 h 797"/>
                <a:gd name="T18" fmla="*/ 683 w 695"/>
                <a:gd name="T19" fmla="*/ 282 h 797"/>
                <a:gd name="T20" fmla="*/ 653 w 695"/>
                <a:gd name="T21" fmla="*/ 210 h 797"/>
                <a:gd name="T22" fmla="*/ 617 w 695"/>
                <a:gd name="T23" fmla="*/ 144 h 797"/>
                <a:gd name="T24" fmla="*/ 569 w 695"/>
                <a:gd name="T25" fmla="*/ 90 h 797"/>
                <a:gd name="T26" fmla="*/ 515 w 695"/>
                <a:gd name="T27" fmla="*/ 48 h 797"/>
                <a:gd name="T28" fmla="*/ 455 w 695"/>
                <a:gd name="T29" fmla="*/ 18 h 797"/>
                <a:gd name="T30" fmla="*/ 384 w 695"/>
                <a:gd name="T31" fmla="*/ 0 h 797"/>
                <a:gd name="T32" fmla="*/ 312 w 695"/>
                <a:gd name="T33" fmla="*/ 0 h 797"/>
                <a:gd name="T34" fmla="*/ 246 w 695"/>
                <a:gd name="T35" fmla="*/ 18 h 797"/>
                <a:gd name="T36" fmla="*/ 186 w 695"/>
                <a:gd name="T37" fmla="*/ 48 h 797"/>
                <a:gd name="T38" fmla="*/ 126 w 695"/>
                <a:gd name="T39" fmla="*/ 90 h 797"/>
                <a:gd name="T40" fmla="*/ 84 w 695"/>
                <a:gd name="T41" fmla="*/ 144 h 797"/>
                <a:gd name="T42" fmla="*/ 42 w 695"/>
                <a:gd name="T43" fmla="*/ 210 h 797"/>
                <a:gd name="T44" fmla="*/ 18 w 695"/>
                <a:gd name="T45" fmla="*/ 282 h 797"/>
                <a:gd name="T46" fmla="*/ 6 w 695"/>
                <a:gd name="T47" fmla="*/ 360 h 797"/>
                <a:gd name="T48" fmla="*/ 6 w 695"/>
                <a:gd name="T49" fmla="*/ 437 h 797"/>
                <a:gd name="T50" fmla="*/ 18 w 695"/>
                <a:gd name="T51" fmla="*/ 515 h 797"/>
                <a:gd name="T52" fmla="*/ 42 w 695"/>
                <a:gd name="T53" fmla="*/ 587 h 797"/>
                <a:gd name="T54" fmla="*/ 84 w 695"/>
                <a:gd name="T55" fmla="*/ 653 h 797"/>
                <a:gd name="T56" fmla="*/ 126 w 695"/>
                <a:gd name="T57" fmla="*/ 707 h 797"/>
                <a:gd name="T58" fmla="*/ 186 w 695"/>
                <a:gd name="T59" fmla="*/ 749 h 797"/>
                <a:gd name="T60" fmla="*/ 246 w 695"/>
                <a:gd name="T61" fmla="*/ 779 h 797"/>
                <a:gd name="T62" fmla="*/ 312 w 695"/>
                <a:gd name="T63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5" h="797">
                  <a:moveTo>
                    <a:pt x="348" y="797"/>
                  </a:moveTo>
                  <a:lnTo>
                    <a:pt x="384" y="797"/>
                  </a:lnTo>
                  <a:lnTo>
                    <a:pt x="420" y="791"/>
                  </a:lnTo>
                  <a:lnTo>
                    <a:pt x="455" y="779"/>
                  </a:lnTo>
                  <a:lnTo>
                    <a:pt x="485" y="767"/>
                  </a:lnTo>
                  <a:lnTo>
                    <a:pt x="515" y="749"/>
                  </a:lnTo>
                  <a:lnTo>
                    <a:pt x="545" y="731"/>
                  </a:lnTo>
                  <a:lnTo>
                    <a:pt x="569" y="707"/>
                  </a:lnTo>
                  <a:lnTo>
                    <a:pt x="593" y="683"/>
                  </a:lnTo>
                  <a:lnTo>
                    <a:pt x="617" y="653"/>
                  </a:lnTo>
                  <a:lnTo>
                    <a:pt x="641" y="623"/>
                  </a:lnTo>
                  <a:lnTo>
                    <a:pt x="653" y="587"/>
                  </a:lnTo>
                  <a:lnTo>
                    <a:pt x="671" y="551"/>
                  </a:lnTo>
                  <a:lnTo>
                    <a:pt x="683" y="515"/>
                  </a:lnTo>
                  <a:lnTo>
                    <a:pt x="689" y="479"/>
                  </a:lnTo>
                  <a:lnTo>
                    <a:pt x="695" y="437"/>
                  </a:lnTo>
                  <a:lnTo>
                    <a:pt x="695" y="396"/>
                  </a:lnTo>
                  <a:lnTo>
                    <a:pt x="695" y="360"/>
                  </a:lnTo>
                  <a:lnTo>
                    <a:pt x="689" y="318"/>
                  </a:lnTo>
                  <a:lnTo>
                    <a:pt x="683" y="282"/>
                  </a:lnTo>
                  <a:lnTo>
                    <a:pt x="671" y="246"/>
                  </a:lnTo>
                  <a:lnTo>
                    <a:pt x="653" y="210"/>
                  </a:lnTo>
                  <a:lnTo>
                    <a:pt x="641" y="174"/>
                  </a:lnTo>
                  <a:lnTo>
                    <a:pt x="617" y="144"/>
                  </a:lnTo>
                  <a:lnTo>
                    <a:pt x="593" y="114"/>
                  </a:lnTo>
                  <a:lnTo>
                    <a:pt x="569" y="90"/>
                  </a:lnTo>
                  <a:lnTo>
                    <a:pt x="545" y="66"/>
                  </a:lnTo>
                  <a:lnTo>
                    <a:pt x="515" y="48"/>
                  </a:lnTo>
                  <a:lnTo>
                    <a:pt x="485" y="30"/>
                  </a:lnTo>
                  <a:lnTo>
                    <a:pt x="455" y="18"/>
                  </a:lnTo>
                  <a:lnTo>
                    <a:pt x="420" y="6"/>
                  </a:lnTo>
                  <a:lnTo>
                    <a:pt x="384" y="0"/>
                  </a:lnTo>
                  <a:lnTo>
                    <a:pt x="348" y="0"/>
                  </a:lnTo>
                  <a:lnTo>
                    <a:pt x="312" y="0"/>
                  </a:lnTo>
                  <a:lnTo>
                    <a:pt x="282" y="6"/>
                  </a:lnTo>
                  <a:lnTo>
                    <a:pt x="246" y="18"/>
                  </a:lnTo>
                  <a:lnTo>
                    <a:pt x="216" y="30"/>
                  </a:lnTo>
                  <a:lnTo>
                    <a:pt x="186" y="48"/>
                  </a:lnTo>
                  <a:lnTo>
                    <a:pt x="156" y="66"/>
                  </a:lnTo>
                  <a:lnTo>
                    <a:pt x="126" y="90"/>
                  </a:lnTo>
                  <a:lnTo>
                    <a:pt x="102" y="114"/>
                  </a:lnTo>
                  <a:lnTo>
                    <a:pt x="84" y="144"/>
                  </a:lnTo>
                  <a:lnTo>
                    <a:pt x="60" y="174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18"/>
                  </a:lnTo>
                  <a:lnTo>
                    <a:pt x="6" y="360"/>
                  </a:lnTo>
                  <a:lnTo>
                    <a:pt x="0" y="396"/>
                  </a:lnTo>
                  <a:lnTo>
                    <a:pt x="6" y="437"/>
                  </a:lnTo>
                  <a:lnTo>
                    <a:pt x="6" y="479"/>
                  </a:lnTo>
                  <a:lnTo>
                    <a:pt x="18" y="515"/>
                  </a:lnTo>
                  <a:lnTo>
                    <a:pt x="30" y="551"/>
                  </a:lnTo>
                  <a:lnTo>
                    <a:pt x="42" y="587"/>
                  </a:lnTo>
                  <a:lnTo>
                    <a:pt x="60" y="623"/>
                  </a:lnTo>
                  <a:lnTo>
                    <a:pt x="84" y="653"/>
                  </a:lnTo>
                  <a:lnTo>
                    <a:pt x="102" y="683"/>
                  </a:lnTo>
                  <a:lnTo>
                    <a:pt x="126" y="707"/>
                  </a:lnTo>
                  <a:lnTo>
                    <a:pt x="156" y="731"/>
                  </a:lnTo>
                  <a:lnTo>
                    <a:pt x="186" y="749"/>
                  </a:lnTo>
                  <a:lnTo>
                    <a:pt x="216" y="767"/>
                  </a:lnTo>
                  <a:lnTo>
                    <a:pt x="246" y="779"/>
                  </a:lnTo>
                  <a:lnTo>
                    <a:pt x="282" y="791"/>
                  </a:lnTo>
                  <a:lnTo>
                    <a:pt x="312" y="797"/>
                  </a:lnTo>
                  <a:lnTo>
                    <a:pt x="348" y="797"/>
                  </a:lnTo>
                  <a:close/>
                </a:path>
              </a:pathLst>
            </a:custGeom>
            <a:solidFill>
              <a:srgbClr val="E0E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1" name="Freeform 69"/>
            <p:cNvSpPr>
              <a:spLocks/>
            </p:cNvSpPr>
            <p:nvPr/>
          </p:nvSpPr>
          <p:spPr bwMode="auto">
            <a:xfrm>
              <a:off x="4212" y="3372"/>
              <a:ext cx="683" cy="797"/>
            </a:xfrm>
            <a:custGeom>
              <a:avLst/>
              <a:gdLst>
                <a:gd name="T0" fmla="*/ 378 w 683"/>
                <a:gd name="T1" fmla="*/ 791 h 797"/>
                <a:gd name="T2" fmla="*/ 443 w 683"/>
                <a:gd name="T3" fmla="*/ 779 h 797"/>
                <a:gd name="T4" fmla="*/ 503 w 683"/>
                <a:gd name="T5" fmla="*/ 749 h 797"/>
                <a:gd name="T6" fmla="*/ 557 w 683"/>
                <a:gd name="T7" fmla="*/ 707 h 797"/>
                <a:gd name="T8" fmla="*/ 605 w 683"/>
                <a:gd name="T9" fmla="*/ 653 h 797"/>
                <a:gd name="T10" fmla="*/ 641 w 683"/>
                <a:gd name="T11" fmla="*/ 587 h 797"/>
                <a:gd name="T12" fmla="*/ 665 w 683"/>
                <a:gd name="T13" fmla="*/ 515 h 797"/>
                <a:gd name="T14" fmla="*/ 683 w 683"/>
                <a:gd name="T15" fmla="*/ 437 h 797"/>
                <a:gd name="T16" fmla="*/ 683 w 683"/>
                <a:gd name="T17" fmla="*/ 360 h 797"/>
                <a:gd name="T18" fmla="*/ 665 w 683"/>
                <a:gd name="T19" fmla="*/ 282 h 797"/>
                <a:gd name="T20" fmla="*/ 641 w 683"/>
                <a:gd name="T21" fmla="*/ 210 h 797"/>
                <a:gd name="T22" fmla="*/ 605 w 683"/>
                <a:gd name="T23" fmla="*/ 144 h 797"/>
                <a:gd name="T24" fmla="*/ 557 w 683"/>
                <a:gd name="T25" fmla="*/ 90 h 797"/>
                <a:gd name="T26" fmla="*/ 503 w 683"/>
                <a:gd name="T27" fmla="*/ 48 h 797"/>
                <a:gd name="T28" fmla="*/ 443 w 683"/>
                <a:gd name="T29" fmla="*/ 18 h 797"/>
                <a:gd name="T30" fmla="*/ 378 w 683"/>
                <a:gd name="T31" fmla="*/ 6 h 797"/>
                <a:gd name="T32" fmla="*/ 306 w 683"/>
                <a:gd name="T33" fmla="*/ 6 h 797"/>
                <a:gd name="T34" fmla="*/ 240 w 683"/>
                <a:gd name="T35" fmla="*/ 18 h 797"/>
                <a:gd name="T36" fmla="*/ 180 w 683"/>
                <a:gd name="T37" fmla="*/ 48 h 797"/>
                <a:gd name="T38" fmla="*/ 126 w 683"/>
                <a:gd name="T39" fmla="*/ 90 h 797"/>
                <a:gd name="T40" fmla="*/ 78 w 683"/>
                <a:gd name="T41" fmla="*/ 144 h 797"/>
                <a:gd name="T42" fmla="*/ 42 w 683"/>
                <a:gd name="T43" fmla="*/ 210 h 797"/>
                <a:gd name="T44" fmla="*/ 18 w 683"/>
                <a:gd name="T45" fmla="*/ 282 h 797"/>
                <a:gd name="T46" fmla="*/ 6 w 683"/>
                <a:gd name="T47" fmla="*/ 360 h 797"/>
                <a:gd name="T48" fmla="*/ 6 w 683"/>
                <a:gd name="T49" fmla="*/ 437 h 797"/>
                <a:gd name="T50" fmla="*/ 18 w 683"/>
                <a:gd name="T51" fmla="*/ 515 h 797"/>
                <a:gd name="T52" fmla="*/ 42 w 683"/>
                <a:gd name="T53" fmla="*/ 587 h 797"/>
                <a:gd name="T54" fmla="*/ 78 w 683"/>
                <a:gd name="T55" fmla="*/ 653 h 797"/>
                <a:gd name="T56" fmla="*/ 126 w 683"/>
                <a:gd name="T57" fmla="*/ 707 h 797"/>
                <a:gd name="T58" fmla="*/ 180 w 683"/>
                <a:gd name="T59" fmla="*/ 749 h 797"/>
                <a:gd name="T60" fmla="*/ 240 w 683"/>
                <a:gd name="T61" fmla="*/ 779 h 797"/>
                <a:gd name="T62" fmla="*/ 306 w 683"/>
                <a:gd name="T63" fmla="*/ 79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3" h="797">
                  <a:moveTo>
                    <a:pt x="342" y="797"/>
                  </a:moveTo>
                  <a:lnTo>
                    <a:pt x="378" y="791"/>
                  </a:lnTo>
                  <a:lnTo>
                    <a:pt x="414" y="785"/>
                  </a:lnTo>
                  <a:lnTo>
                    <a:pt x="443" y="779"/>
                  </a:lnTo>
                  <a:lnTo>
                    <a:pt x="473" y="761"/>
                  </a:lnTo>
                  <a:lnTo>
                    <a:pt x="503" y="749"/>
                  </a:lnTo>
                  <a:lnTo>
                    <a:pt x="533" y="725"/>
                  </a:lnTo>
                  <a:lnTo>
                    <a:pt x="557" y="707"/>
                  </a:lnTo>
                  <a:lnTo>
                    <a:pt x="581" y="677"/>
                  </a:lnTo>
                  <a:lnTo>
                    <a:pt x="605" y="653"/>
                  </a:lnTo>
                  <a:lnTo>
                    <a:pt x="623" y="617"/>
                  </a:lnTo>
                  <a:lnTo>
                    <a:pt x="641" y="587"/>
                  </a:lnTo>
                  <a:lnTo>
                    <a:pt x="653" y="551"/>
                  </a:lnTo>
                  <a:lnTo>
                    <a:pt x="665" y="515"/>
                  </a:lnTo>
                  <a:lnTo>
                    <a:pt x="677" y="479"/>
                  </a:lnTo>
                  <a:lnTo>
                    <a:pt x="683" y="437"/>
                  </a:lnTo>
                  <a:lnTo>
                    <a:pt x="683" y="396"/>
                  </a:lnTo>
                  <a:lnTo>
                    <a:pt x="683" y="360"/>
                  </a:lnTo>
                  <a:lnTo>
                    <a:pt x="677" y="318"/>
                  </a:lnTo>
                  <a:lnTo>
                    <a:pt x="665" y="282"/>
                  </a:lnTo>
                  <a:lnTo>
                    <a:pt x="653" y="246"/>
                  </a:lnTo>
                  <a:lnTo>
                    <a:pt x="641" y="210"/>
                  </a:lnTo>
                  <a:lnTo>
                    <a:pt x="623" y="174"/>
                  </a:lnTo>
                  <a:lnTo>
                    <a:pt x="605" y="144"/>
                  </a:lnTo>
                  <a:lnTo>
                    <a:pt x="581" y="120"/>
                  </a:lnTo>
                  <a:lnTo>
                    <a:pt x="557" y="90"/>
                  </a:lnTo>
                  <a:lnTo>
                    <a:pt x="533" y="72"/>
                  </a:lnTo>
                  <a:lnTo>
                    <a:pt x="503" y="48"/>
                  </a:lnTo>
                  <a:lnTo>
                    <a:pt x="473" y="36"/>
                  </a:lnTo>
                  <a:lnTo>
                    <a:pt x="443" y="18"/>
                  </a:lnTo>
                  <a:lnTo>
                    <a:pt x="414" y="12"/>
                  </a:lnTo>
                  <a:lnTo>
                    <a:pt x="378" y="6"/>
                  </a:lnTo>
                  <a:lnTo>
                    <a:pt x="342" y="0"/>
                  </a:lnTo>
                  <a:lnTo>
                    <a:pt x="306" y="6"/>
                  </a:lnTo>
                  <a:lnTo>
                    <a:pt x="276" y="12"/>
                  </a:lnTo>
                  <a:lnTo>
                    <a:pt x="240" y="18"/>
                  </a:lnTo>
                  <a:lnTo>
                    <a:pt x="210" y="36"/>
                  </a:lnTo>
                  <a:lnTo>
                    <a:pt x="180" y="48"/>
                  </a:lnTo>
                  <a:lnTo>
                    <a:pt x="150" y="72"/>
                  </a:lnTo>
                  <a:lnTo>
                    <a:pt x="126" y="90"/>
                  </a:lnTo>
                  <a:lnTo>
                    <a:pt x="102" y="120"/>
                  </a:lnTo>
                  <a:lnTo>
                    <a:pt x="78" y="144"/>
                  </a:lnTo>
                  <a:lnTo>
                    <a:pt x="60" y="174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18"/>
                  </a:lnTo>
                  <a:lnTo>
                    <a:pt x="6" y="360"/>
                  </a:lnTo>
                  <a:lnTo>
                    <a:pt x="0" y="396"/>
                  </a:lnTo>
                  <a:lnTo>
                    <a:pt x="6" y="437"/>
                  </a:lnTo>
                  <a:lnTo>
                    <a:pt x="6" y="479"/>
                  </a:lnTo>
                  <a:lnTo>
                    <a:pt x="18" y="515"/>
                  </a:lnTo>
                  <a:lnTo>
                    <a:pt x="30" y="551"/>
                  </a:lnTo>
                  <a:lnTo>
                    <a:pt x="42" y="587"/>
                  </a:lnTo>
                  <a:lnTo>
                    <a:pt x="60" y="617"/>
                  </a:lnTo>
                  <a:lnTo>
                    <a:pt x="78" y="653"/>
                  </a:lnTo>
                  <a:lnTo>
                    <a:pt x="102" y="677"/>
                  </a:lnTo>
                  <a:lnTo>
                    <a:pt x="126" y="707"/>
                  </a:lnTo>
                  <a:lnTo>
                    <a:pt x="150" y="725"/>
                  </a:lnTo>
                  <a:lnTo>
                    <a:pt x="180" y="749"/>
                  </a:lnTo>
                  <a:lnTo>
                    <a:pt x="210" y="761"/>
                  </a:lnTo>
                  <a:lnTo>
                    <a:pt x="240" y="779"/>
                  </a:lnTo>
                  <a:lnTo>
                    <a:pt x="276" y="785"/>
                  </a:lnTo>
                  <a:lnTo>
                    <a:pt x="306" y="791"/>
                  </a:lnTo>
                  <a:lnTo>
                    <a:pt x="342" y="797"/>
                  </a:lnTo>
                  <a:close/>
                </a:path>
              </a:pathLst>
            </a:custGeom>
            <a:solidFill>
              <a:srgbClr val="E2E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2" name="Freeform 70"/>
            <p:cNvSpPr>
              <a:spLocks/>
            </p:cNvSpPr>
            <p:nvPr/>
          </p:nvSpPr>
          <p:spPr bwMode="auto">
            <a:xfrm>
              <a:off x="4212" y="3378"/>
              <a:ext cx="671" cy="785"/>
            </a:xfrm>
            <a:custGeom>
              <a:avLst/>
              <a:gdLst>
                <a:gd name="T0" fmla="*/ 372 w 671"/>
                <a:gd name="T1" fmla="*/ 785 h 785"/>
                <a:gd name="T2" fmla="*/ 431 w 671"/>
                <a:gd name="T3" fmla="*/ 767 h 785"/>
                <a:gd name="T4" fmla="*/ 491 w 671"/>
                <a:gd name="T5" fmla="*/ 737 h 785"/>
                <a:gd name="T6" fmla="*/ 545 w 671"/>
                <a:gd name="T7" fmla="*/ 695 h 785"/>
                <a:gd name="T8" fmla="*/ 593 w 671"/>
                <a:gd name="T9" fmla="*/ 641 h 785"/>
                <a:gd name="T10" fmla="*/ 629 w 671"/>
                <a:gd name="T11" fmla="*/ 581 h 785"/>
                <a:gd name="T12" fmla="*/ 653 w 671"/>
                <a:gd name="T13" fmla="*/ 509 h 785"/>
                <a:gd name="T14" fmla="*/ 665 w 671"/>
                <a:gd name="T15" fmla="*/ 431 h 785"/>
                <a:gd name="T16" fmla="*/ 665 w 671"/>
                <a:gd name="T17" fmla="*/ 354 h 785"/>
                <a:gd name="T18" fmla="*/ 653 w 671"/>
                <a:gd name="T19" fmla="*/ 276 h 785"/>
                <a:gd name="T20" fmla="*/ 629 w 671"/>
                <a:gd name="T21" fmla="*/ 204 h 785"/>
                <a:gd name="T22" fmla="*/ 593 w 671"/>
                <a:gd name="T23" fmla="*/ 144 h 785"/>
                <a:gd name="T24" fmla="*/ 545 w 671"/>
                <a:gd name="T25" fmla="*/ 90 h 785"/>
                <a:gd name="T26" fmla="*/ 491 w 671"/>
                <a:gd name="T27" fmla="*/ 48 h 785"/>
                <a:gd name="T28" fmla="*/ 431 w 671"/>
                <a:gd name="T29" fmla="*/ 18 h 785"/>
                <a:gd name="T30" fmla="*/ 372 w 671"/>
                <a:gd name="T31" fmla="*/ 0 h 785"/>
                <a:gd name="T32" fmla="*/ 300 w 671"/>
                <a:gd name="T33" fmla="*/ 0 h 785"/>
                <a:gd name="T34" fmla="*/ 234 w 671"/>
                <a:gd name="T35" fmla="*/ 18 h 785"/>
                <a:gd name="T36" fmla="*/ 180 w 671"/>
                <a:gd name="T37" fmla="*/ 48 h 785"/>
                <a:gd name="T38" fmla="*/ 126 w 671"/>
                <a:gd name="T39" fmla="*/ 90 h 785"/>
                <a:gd name="T40" fmla="*/ 78 w 671"/>
                <a:gd name="T41" fmla="*/ 144 h 785"/>
                <a:gd name="T42" fmla="*/ 42 w 671"/>
                <a:gd name="T43" fmla="*/ 204 h 785"/>
                <a:gd name="T44" fmla="*/ 18 w 671"/>
                <a:gd name="T45" fmla="*/ 276 h 785"/>
                <a:gd name="T46" fmla="*/ 6 w 671"/>
                <a:gd name="T47" fmla="*/ 354 h 785"/>
                <a:gd name="T48" fmla="*/ 6 w 671"/>
                <a:gd name="T49" fmla="*/ 431 h 785"/>
                <a:gd name="T50" fmla="*/ 18 w 671"/>
                <a:gd name="T51" fmla="*/ 509 h 785"/>
                <a:gd name="T52" fmla="*/ 42 w 671"/>
                <a:gd name="T53" fmla="*/ 581 h 785"/>
                <a:gd name="T54" fmla="*/ 78 w 671"/>
                <a:gd name="T55" fmla="*/ 641 h 785"/>
                <a:gd name="T56" fmla="*/ 126 w 671"/>
                <a:gd name="T57" fmla="*/ 695 h 785"/>
                <a:gd name="T58" fmla="*/ 180 w 671"/>
                <a:gd name="T59" fmla="*/ 737 h 785"/>
                <a:gd name="T60" fmla="*/ 234 w 671"/>
                <a:gd name="T61" fmla="*/ 767 h 785"/>
                <a:gd name="T62" fmla="*/ 300 w 671"/>
                <a:gd name="T63" fmla="*/ 785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785">
                  <a:moveTo>
                    <a:pt x="336" y="785"/>
                  </a:moveTo>
                  <a:lnTo>
                    <a:pt x="372" y="785"/>
                  </a:lnTo>
                  <a:lnTo>
                    <a:pt x="402" y="779"/>
                  </a:lnTo>
                  <a:lnTo>
                    <a:pt x="431" y="767"/>
                  </a:lnTo>
                  <a:lnTo>
                    <a:pt x="467" y="755"/>
                  </a:lnTo>
                  <a:lnTo>
                    <a:pt x="491" y="737"/>
                  </a:lnTo>
                  <a:lnTo>
                    <a:pt x="521" y="719"/>
                  </a:lnTo>
                  <a:lnTo>
                    <a:pt x="545" y="695"/>
                  </a:lnTo>
                  <a:lnTo>
                    <a:pt x="569" y="671"/>
                  </a:lnTo>
                  <a:lnTo>
                    <a:pt x="593" y="641"/>
                  </a:lnTo>
                  <a:lnTo>
                    <a:pt x="611" y="611"/>
                  </a:lnTo>
                  <a:lnTo>
                    <a:pt x="629" y="581"/>
                  </a:lnTo>
                  <a:lnTo>
                    <a:pt x="641" y="545"/>
                  </a:lnTo>
                  <a:lnTo>
                    <a:pt x="653" y="509"/>
                  </a:lnTo>
                  <a:lnTo>
                    <a:pt x="659" y="473"/>
                  </a:lnTo>
                  <a:lnTo>
                    <a:pt x="665" y="431"/>
                  </a:lnTo>
                  <a:lnTo>
                    <a:pt x="671" y="395"/>
                  </a:lnTo>
                  <a:lnTo>
                    <a:pt x="665" y="354"/>
                  </a:lnTo>
                  <a:lnTo>
                    <a:pt x="659" y="312"/>
                  </a:lnTo>
                  <a:lnTo>
                    <a:pt x="653" y="276"/>
                  </a:lnTo>
                  <a:lnTo>
                    <a:pt x="641" y="240"/>
                  </a:lnTo>
                  <a:lnTo>
                    <a:pt x="629" y="204"/>
                  </a:lnTo>
                  <a:lnTo>
                    <a:pt x="611" y="174"/>
                  </a:lnTo>
                  <a:lnTo>
                    <a:pt x="593" y="144"/>
                  </a:lnTo>
                  <a:lnTo>
                    <a:pt x="569" y="114"/>
                  </a:lnTo>
                  <a:lnTo>
                    <a:pt x="545" y="90"/>
                  </a:lnTo>
                  <a:lnTo>
                    <a:pt x="521" y="66"/>
                  </a:lnTo>
                  <a:lnTo>
                    <a:pt x="491" y="48"/>
                  </a:lnTo>
                  <a:lnTo>
                    <a:pt x="467" y="30"/>
                  </a:lnTo>
                  <a:lnTo>
                    <a:pt x="431" y="18"/>
                  </a:lnTo>
                  <a:lnTo>
                    <a:pt x="402" y="6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00" y="0"/>
                  </a:lnTo>
                  <a:lnTo>
                    <a:pt x="270" y="6"/>
                  </a:lnTo>
                  <a:lnTo>
                    <a:pt x="234" y="18"/>
                  </a:lnTo>
                  <a:lnTo>
                    <a:pt x="204" y="30"/>
                  </a:lnTo>
                  <a:lnTo>
                    <a:pt x="180" y="48"/>
                  </a:lnTo>
                  <a:lnTo>
                    <a:pt x="150" y="66"/>
                  </a:lnTo>
                  <a:lnTo>
                    <a:pt x="126" y="90"/>
                  </a:lnTo>
                  <a:lnTo>
                    <a:pt x="102" y="114"/>
                  </a:lnTo>
                  <a:lnTo>
                    <a:pt x="78" y="144"/>
                  </a:lnTo>
                  <a:lnTo>
                    <a:pt x="60" y="174"/>
                  </a:lnTo>
                  <a:lnTo>
                    <a:pt x="42" y="204"/>
                  </a:lnTo>
                  <a:lnTo>
                    <a:pt x="30" y="240"/>
                  </a:lnTo>
                  <a:lnTo>
                    <a:pt x="18" y="276"/>
                  </a:lnTo>
                  <a:lnTo>
                    <a:pt x="12" y="312"/>
                  </a:lnTo>
                  <a:lnTo>
                    <a:pt x="6" y="354"/>
                  </a:lnTo>
                  <a:lnTo>
                    <a:pt x="0" y="395"/>
                  </a:lnTo>
                  <a:lnTo>
                    <a:pt x="6" y="431"/>
                  </a:lnTo>
                  <a:lnTo>
                    <a:pt x="12" y="473"/>
                  </a:lnTo>
                  <a:lnTo>
                    <a:pt x="18" y="509"/>
                  </a:lnTo>
                  <a:lnTo>
                    <a:pt x="30" y="545"/>
                  </a:lnTo>
                  <a:lnTo>
                    <a:pt x="42" y="581"/>
                  </a:lnTo>
                  <a:lnTo>
                    <a:pt x="60" y="611"/>
                  </a:lnTo>
                  <a:lnTo>
                    <a:pt x="78" y="641"/>
                  </a:lnTo>
                  <a:lnTo>
                    <a:pt x="102" y="671"/>
                  </a:lnTo>
                  <a:lnTo>
                    <a:pt x="126" y="695"/>
                  </a:lnTo>
                  <a:lnTo>
                    <a:pt x="150" y="719"/>
                  </a:lnTo>
                  <a:lnTo>
                    <a:pt x="180" y="737"/>
                  </a:lnTo>
                  <a:lnTo>
                    <a:pt x="204" y="755"/>
                  </a:lnTo>
                  <a:lnTo>
                    <a:pt x="234" y="767"/>
                  </a:lnTo>
                  <a:lnTo>
                    <a:pt x="270" y="779"/>
                  </a:lnTo>
                  <a:lnTo>
                    <a:pt x="300" y="785"/>
                  </a:lnTo>
                  <a:lnTo>
                    <a:pt x="336" y="785"/>
                  </a:lnTo>
                  <a:close/>
                </a:path>
              </a:pathLst>
            </a:custGeom>
            <a:solidFill>
              <a:srgbClr val="E5E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3" name="Freeform 71"/>
            <p:cNvSpPr>
              <a:spLocks/>
            </p:cNvSpPr>
            <p:nvPr/>
          </p:nvSpPr>
          <p:spPr bwMode="auto">
            <a:xfrm>
              <a:off x="4218" y="3378"/>
              <a:ext cx="647" cy="785"/>
            </a:xfrm>
            <a:custGeom>
              <a:avLst/>
              <a:gdLst>
                <a:gd name="T0" fmla="*/ 354 w 647"/>
                <a:gd name="T1" fmla="*/ 785 h 785"/>
                <a:gd name="T2" fmla="*/ 419 w 647"/>
                <a:gd name="T3" fmla="*/ 767 h 785"/>
                <a:gd name="T4" fmla="*/ 479 w 647"/>
                <a:gd name="T5" fmla="*/ 737 h 785"/>
                <a:gd name="T6" fmla="*/ 527 w 647"/>
                <a:gd name="T7" fmla="*/ 695 h 785"/>
                <a:gd name="T8" fmla="*/ 575 w 647"/>
                <a:gd name="T9" fmla="*/ 641 h 785"/>
                <a:gd name="T10" fmla="*/ 605 w 647"/>
                <a:gd name="T11" fmla="*/ 581 h 785"/>
                <a:gd name="T12" fmla="*/ 635 w 647"/>
                <a:gd name="T13" fmla="*/ 509 h 785"/>
                <a:gd name="T14" fmla="*/ 647 w 647"/>
                <a:gd name="T15" fmla="*/ 431 h 785"/>
                <a:gd name="T16" fmla="*/ 647 w 647"/>
                <a:gd name="T17" fmla="*/ 354 h 785"/>
                <a:gd name="T18" fmla="*/ 635 w 647"/>
                <a:gd name="T19" fmla="*/ 276 h 785"/>
                <a:gd name="T20" fmla="*/ 605 w 647"/>
                <a:gd name="T21" fmla="*/ 204 h 785"/>
                <a:gd name="T22" fmla="*/ 575 w 647"/>
                <a:gd name="T23" fmla="*/ 144 h 785"/>
                <a:gd name="T24" fmla="*/ 527 w 647"/>
                <a:gd name="T25" fmla="*/ 90 h 785"/>
                <a:gd name="T26" fmla="*/ 479 w 647"/>
                <a:gd name="T27" fmla="*/ 48 h 785"/>
                <a:gd name="T28" fmla="*/ 419 w 647"/>
                <a:gd name="T29" fmla="*/ 18 h 785"/>
                <a:gd name="T30" fmla="*/ 354 w 647"/>
                <a:gd name="T31" fmla="*/ 6 h 785"/>
                <a:gd name="T32" fmla="*/ 288 w 647"/>
                <a:gd name="T33" fmla="*/ 6 h 785"/>
                <a:gd name="T34" fmla="*/ 228 w 647"/>
                <a:gd name="T35" fmla="*/ 18 h 785"/>
                <a:gd name="T36" fmla="*/ 168 w 647"/>
                <a:gd name="T37" fmla="*/ 48 h 785"/>
                <a:gd name="T38" fmla="*/ 114 w 647"/>
                <a:gd name="T39" fmla="*/ 90 h 785"/>
                <a:gd name="T40" fmla="*/ 72 w 647"/>
                <a:gd name="T41" fmla="*/ 144 h 785"/>
                <a:gd name="T42" fmla="*/ 36 w 647"/>
                <a:gd name="T43" fmla="*/ 204 h 785"/>
                <a:gd name="T44" fmla="*/ 12 w 647"/>
                <a:gd name="T45" fmla="*/ 276 h 785"/>
                <a:gd name="T46" fmla="*/ 0 w 647"/>
                <a:gd name="T47" fmla="*/ 354 h 785"/>
                <a:gd name="T48" fmla="*/ 0 w 647"/>
                <a:gd name="T49" fmla="*/ 431 h 785"/>
                <a:gd name="T50" fmla="*/ 12 w 647"/>
                <a:gd name="T51" fmla="*/ 509 h 785"/>
                <a:gd name="T52" fmla="*/ 36 w 647"/>
                <a:gd name="T53" fmla="*/ 581 h 785"/>
                <a:gd name="T54" fmla="*/ 72 w 647"/>
                <a:gd name="T55" fmla="*/ 641 h 785"/>
                <a:gd name="T56" fmla="*/ 114 w 647"/>
                <a:gd name="T57" fmla="*/ 695 h 785"/>
                <a:gd name="T58" fmla="*/ 168 w 647"/>
                <a:gd name="T59" fmla="*/ 737 h 785"/>
                <a:gd name="T60" fmla="*/ 228 w 647"/>
                <a:gd name="T61" fmla="*/ 767 h 785"/>
                <a:gd name="T62" fmla="*/ 288 w 647"/>
                <a:gd name="T63" fmla="*/ 785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7" h="785">
                  <a:moveTo>
                    <a:pt x="324" y="785"/>
                  </a:moveTo>
                  <a:lnTo>
                    <a:pt x="354" y="785"/>
                  </a:lnTo>
                  <a:lnTo>
                    <a:pt x="390" y="779"/>
                  </a:lnTo>
                  <a:lnTo>
                    <a:pt x="419" y="767"/>
                  </a:lnTo>
                  <a:lnTo>
                    <a:pt x="449" y="755"/>
                  </a:lnTo>
                  <a:lnTo>
                    <a:pt x="479" y="737"/>
                  </a:lnTo>
                  <a:lnTo>
                    <a:pt x="503" y="719"/>
                  </a:lnTo>
                  <a:lnTo>
                    <a:pt x="527" y="695"/>
                  </a:lnTo>
                  <a:lnTo>
                    <a:pt x="551" y="671"/>
                  </a:lnTo>
                  <a:lnTo>
                    <a:pt x="575" y="641"/>
                  </a:lnTo>
                  <a:lnTo>
                    <a:pt x="593" y="611"/>
                  </a:lnTo>
                  <a:lnTo>
                    <a:pt x="605" y="581"/>
                  </a:lnTo>
                  <a:lnTo>
                    <a:pt x="623" y="545"/>
                  </a:lnTo>
                  <a:lnTo>
                    <a:pt x="635" y="509"/>
                  </a:lnTo>
                  <a:lnTo>
                    <a:pt x="641" y="473"/>
                  </a:lnTo>
                  <a:lnTo>
                    <a:pt x="647" y="431"/>
                  </a:lnTo>
                  <a:lnTo>
                    <a:pt x="647" y="395"/>
                  </a:lnTo>
                  <a:lnTo>
                    <a:pt x="647" y="354"/>
                  </a:lnTo>
                  <a:lnTo>
                    <a:pt x="641" y="312"/>
                  </a:lnTo>
                  <a:lnTo>
                    <a:pt x="635" y="276"/>
                  </a:lnTo>
                  <a:lnTo>
                    <a:pt x="623" y="240"/>
                  </a:lnTo>
                  <a:lnTo>
                    <a:pt x="605" y="204"/>
                  </a:lnTo>
                  <a:lnTo>
                    <a:pt x="593" y="174"/>
                  </a:lnTo>
                  <a:lnTo>
                    <a:pt x="575" y="144"/>
                  </a:lnTo>
                  <a:lnTo>
                    <a:pt x="551" y="114"/>
                  </a:lnTo>
                  <a:lnTo>
                    <a:pt x="527" y="90"/>
                  </a:lnTo>
                  <a:lnTo>
                    <a:pt x="503" y="66"/>
                  </a:lnTo>
                  <a:lnTo>
                    <a:pt x="479" y="48"/>
                  </a:lnTo>
                  <a:lnTo>
                    <a:pt x="449" y="30"/>
                  </a:lnTo>
                  <a:lnTo>
                    <a:pt x="419" y="18"/>
                  </a:lnTo>
                  <a:lnTo>
                    <a:pt x="390" y="12"/>
                  </a:lnTo>
                  <a:lnTo>
                    <a:pt x="354" y="6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58" y="12"/>
                  </a:lnTo>
                  <a:lnTo>
                    <a:pt x="228" y="18"/>
                  </a:lnTo>
                  <a:lnTo>
                    <a:pt x="198" y="30"/>
                  </a:lnTo>
                  <a:lnTo>
                    <a:pt x="168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44"/>
                  </a:lnTo>
                  <a:lnTo>
                    <a:pt x="54" y="174"/>
                  </a:lnTo>
                  <a:lnTo>
                    <a:pt x="36" y="204"/>
                  </a:lnTo>
                  <a:lnTo>
                    <a:pt x="24" y="240"/>
                  </a:lnTo>
                  <a:lnTo>
                    <a:pt x="12" y="276"/>
                  </a:lnTo>
                  <a:lnTo>
                    <a:pt x="6" y="312"/>
                  </a:lnTo>
                  <a:lnTo>
                    <a:pt x="0" y="354"/>
                  </a:lnTo>
                  <a:lnTo>
                    <a:pt x="0" y="395"/>
                  </a:lnTo>
                  <a:lnTo>
                    <a:pt x="0" y="431"/>
                  </a:lnTo>
                  <a:lnTo>
                    <a:pt x="6" y="473"/>
                  </a:lnTo>
                  <a:lnTo>
                    <a:pt x="12" y="509"/>
                  </a:lnTo>
                  <a:lnTo>
                    <a:pt x="24" y="545"/>
                  </a:lnTo>
                  <a:lnTo>
                    <a:pt x="36" y="581"/>
                  </a:lnTo>
                  <a:lnTo>
                    <a:pt x="54" y="611"/>
                  </a:lnTo>
                  <a:lnTo>
                    <a:pt x="72" y="641"/>
                  </a:lnTo>
                  <a:lnTo>
                    <a:pt x="90" y="671"/>
                  </a:lnTo>
                  <a:lnTo>
                    <a:pt x="114" y="695"/>
                  </a:lnTo>
                  <a:lnTo>
                    <a:pt x="138" y="719"/>
                  </a:lnTo>
                  <a:lnTo>
                    <a:pt x="168" y="737"/>
                  </a:lnTo>
                  <a:lnTo>
                    <a:pt x="198" y="755"/>
                  </a:lnTo>
                  <a:lnTo>
                    <a:pt x="228" y="767"/>
                  </a:lnTo>
                  <a:lnTo>
                    <a:pt x="258" y="779"/>
                  </a:lnTo>
                  <a:lnTo>
                    <a:pt x="288" y="785"/>
                  </a:lnTo>
                  <a:lnTo>
                    <a:pt x="324" y="785"/>
                  </a:lnTo>
                  <a:close/>
                </a:path>
              </a:pathLst>
            </a:custGeom>
            <a:solidFill>
              <a:srgbClr val="E8E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4" name="Freeform 72"/>
            <p:cNvSpPr>
              <a:spLocks/>
            </p:cNvSpPr>
            <p:nvPr/>
          </p:nvSpPr>
          <p:spPr bwMode="auto">
            <a:xfrm>
              <a:off x="4218" y="3384"/>
              <a:ext cx="635" cy="779"/>
            </a:xfrm>
            <a:custGeom>
              <a:avLst/>
              <a:gdLst>
                <a:gd name="T0" fmla="*/ 348 w 635"/>
                <a:gd name="T1" fmla="*/ 773 h 779"/>
                <a:gd name="T2" fmla="*/ 408 w 635"/>
                <a:gd name="T3" fmla="*/ 761 h 779"/>
                <a:gd name="T4" fmla="*/ 467 w 635"/>
                <a:gd name="T5" fmla="*/ 731 h 779"/>
                <a:gd name="T6" fmla="*/ 515 w 635"/>
                <a:gd name="T7" fmla="*/ 689 h 779"/>
                <a:gd name="T8" fmla="*/ 557 w 635"/>
                <a:gd name="T9" fmla="*/ 635 h 779"/>
                <a:gd name="T10" fmla="*/ 593 w 635"/>
                <a:gd name="T11" fmla="*/ 575 h 779"/>
                <a:gd name="T12" fmla="*/ 617 w 635"/>
                <a:gd name="T13" fmla="*/ 503 h 779"/>
                <a:gd name="T14" fmla="*/ 629 w 635"/>
                <a:gd name="T15" fmla="*/ 425 h 779"/>
                <a:gd name="T16" fmla="*/ 629 w 635"/>
                <a:gd name="T17" fmla="*/ 348 h 779"/>
                <a:gd name="T18" fmla="*/ 617 w 635"/>
                <a:gd name="T19" fmla="*/ 270 h 779"/>
                <a:gd name="T20" fmla="*/ 593 w 635"/>
                <a:gd name="T21" fmla="*/ 204 h 779"/>
                <a:gd name="T22" fmla="*/ 557 w 635"/>
                <a:gd name="T23" fmla="*/ 138 h 779"/>
                <a:gd name="T24" fmla="*/ 515 w 635"/>
                <a:gd name="T25" fmla="*/ 90 h 779"/>
                <a:gd name="T26" fmla="*/ 467 w 635"/>
                <a:gd name="T27" fmla="*/ 48 h 779"/>
                <a:gd name="T28" fmla="*/ 408 w 635"/>
                <a:gd name="T29" fmla="*/ 18 h 779"/>
                <a:gd name="T30" fmla="*/ 348 w 635"/>
                <a:gd name="T31" fmla="*/ 0 h 779"/>
                <a:gd name="T32" fmla="*/ 282 w 635"/>
                <a:gd name="T33" fmla="*/ 0 h 779"/>
                <a:gd name="T34" fmla="*/ 222 w 635"/>
                <a:gd name="T35" fmla="*/ 18 h 779"/>
                <a:gd name="T36" fmla="*/ 162 w 635"/>
                <a:gd name="T37" fmla="*/ 48 h 779"/>
                <a:gd name="T38" fmla="*/ 114 w 635"/>
                <a:gd name="T39" fmla="*/ 90 h 779"/>
                <a:gd name="T40" fmla="*/ 72 w 635"/>
                <a:gd name="T41" fmla="*/ 138 h 779"/>
                <a:gd name="T42" fmla="*/ 36 w 635"/>
                <a:gd name="T43" fmla="*/ 204 h 779"/>
                <a:gd name="T44" fmla="*/ 12 w 635"/>
                <a:gd name="T45" fmla="*/ 270 h 779"/>
                <a:gd name="T46" fmla="*/ 0 w 635"/>
                <a:gd name="T47" fmla="*/ 348 h 779"/>
                <a:gd name="T48" fmla="*/ 0 w 635"/>
                <a:gd name="T49" fmla="*/ 425 h 779"/>
                <a:gd name="T50" fmla="*/ 12 w 635"/>
                <a:gd name="T51" fmla="*/ 503 h 779"/>
                <a:gd name="T52" fmla="*/ 36 w 635"/>
                <a:gd name="T53" fmla="*/ 575 h 779"/>
                <a:gd name="T54" fmla="*/ 72 w 635"/>
                <a:gd name="T55" fmla="*/ 635 h 779"/>
                <a:gd name="T56" fmla="*/ 114 w 635"/>
                <a:gd name="T57" fmla="*/ 689 h 779"/>
                <a:gd name="T58" fmla="*/ 162 w 635"/>
                <a:gd name="T59" fmla="*/ 731 h 779"/>
                <a:gd name="T60" fmla="*/ 222 w 635"/>
                <a:gd name="T61" fmla="*/ 761 h 779"/>
                <a:gd name="T62" fmla="*/ 282 w 635"/>
                <a:gd name="T63" fmla="*/ 77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5" h="779">
                  <a:moveTo>
                    <a:pt x="318" y="779"/>
                  </a:moveTo>
                  <a:lnTo>
                    <a:pt x="348" y="773"/>
                  </a:lnTo>
                  <a:lnTo>
                    <a:pt x="378" y="767"/>
                  </a:lnTo>
                  <a:lnTo>
                    <a:pt x="408" y="761"/>
                  </a:lnTo>
                  <a:lnTo>
                    <a:pt x="437" y="743"/>
                  </a:lnTo>
                  <a:lnTo>
                    <a:pt x="467" y="731"/>
                  </a:lnTo>
                  <a:lnTo>
                    <a:pt x="491" y="707"/>
                  </a:lnTo>
                  <a:lnTo>
                    <a:pt x="515" y="689"/>
                  </a:lnTo>
                  <a:lnTo>
                    <a:pt x="539" y="665"/>
                  </a:lnTo>
                  <a:lnTo>
                    <a:pt x="557" y="635"/>
                  </a:lnTo>
                  <a:lnTo>
                    <a:pt x="575" y="605"/>
                  </a:lnTo>
                  <a:lnTo>
                    <a:pt x="593" y="575"/>
                  </a:lnTo>
                  <a:lnTo>
                    <a:pt x="605" y="539"/>
                  </a:lnTo>
                  <a:lnTo>
                    <a:pt x="617" y="503"/>
                  </a:lnTo>
                  <a:lnTo>
                    <a:pt x="623" y="467"/>
                  </a:lnTo>
                  <a:lnTo>
                    <a:pt x="629" y="425"/>
                  </a:lnTo>
                  <a:lnTo>
                    <a:pt x="635" y="389"/>
                  </a:lnTo>
                  <a:lnTo>
                    <a:pt x="629" y="348"/>
                  </a:lnTo>
                  <a:lnTo>
                    <a:pt x="623" y="312"/>
                  </a:lnTo>
                  <a:lnTo>
                    <a:pt x="617" y="270"/>
                  </a:lnTo>
                  <a:lnTo>
                    <a:pt x="605" y="234"/>
                  </a:lnTo>
                  <a:lnTo>
                    <a:pt x="593" y="204"/>
                  </a:lnTo>
                  <a:lnTo>
                    <a:pt x="575" y="168"/>
                  </a:lnTo>
                  <a:lnTo>
                    <a:pt x="557" y="138"/>
                  </a:lnTo>
                  <a:lnTo>
                    <a:pt x="539" y="114"/>
                  </a:lnTo>
                  <a:lnTo>
                    <a:pt x="515" y="90"/>
                  </a:lnTo>
                  <a:lnTo>
                    <a:pt x="491" y="66"/>
                  </a:lnTo>
                  <a:lnTo>
                    <a:pt x="467" y="48"/>
                  </a:lnTo>
                  <a:lnTo>
                    <a:pt x="437" y="30"/>
                  </a:lnTo>
                  <a:lnTo>
                    <a:pt x="408" y="18"/>
                  </a:lnTo>
                  <a:lnTo>
                    <a:pt x="378" y="6"/>
                  </a:lnTo>
                  <a:lnTo>
                    <a:pt x="348" y="0"/>
                  </a:lnTo>
                  <a:lnTo>
                    <a:pt x="318" y="0"/>
                  </a:lnTo>
                  <a:lnTo>
                    <a:pt x="282" y="0"/>
                  </a:lnTo>
                  <a:lnTo>
                    <a:pt x="252" y="6"/>
                  </a:lnTo>
                  <a:lnTo>
                    <a:pt x="222" y="18"/>
                  </a:lnTo>
                  <a:lnTo>
                    <a:pt x="192" y="30"/>
                  </a:lnTo>
                  <a:lnTo>
                    <a:pt x="162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38"/>
                  </a:lnTo>
                  <a:lnTo>
                    <a:pt x="54" y="168"/>
                  </a:lnTo>
                  <a:lnTo>
                    <a:pt x="36" y="204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12"/>
                  </a:lnTo>
                  <a:lnTo>
                    <a:pt x="0" y="348"/>
                  </a:lnTo>
                  <a:lnTo>
                    <a:pt x="0" y="389"/>
                  </a:lnTo>
                  <a:lnTo>
                    <a:pt x="0" y="425"/>
                  </a:lnTo>
                  <a:lnTo>
                    <a:pt x="6" y="467"/>
                  </a:lnTo>
                  <a:lnTo>
                    <a:pt x="12" y="503"/>
                  </a:lnTo>
                  <a:lnTo>
                    <a:pt x="24" y="539"/>
                  </a:lnTo>
                  <a:lnTo>
                    <a:pt x="36" y="575"/>
                  </a:lnTo>
                  <a:lnTo>
                    <a:pt x="54" y="605"/>
                  </a:lnTo>
                  <a:lnTo>
                    <a:pt x="72" y="635"/>
                  </a:lnTo>
                  <a:lnTo>
                    <a:pt x="90" y="665"/>
                  </a:lnTo>
                  <a:lnTo>
                    <a:pt x="114" y="689"/>
                  </a:lnTo>
                  <a:lnTo>
                    <a:pt x="138" y="707"/>
                  </a:lnTo>
                  <a:lnTo>
                    <a:pt x="162" y="731"/>
                  </a:lnTo>
                  <a:lnTo>
                    <a:pt x="192" y="743"/>
                  </a:lnTo>
                  <a:lnTo>
                    <a:pt x="222" y="761"/>
                  </a:lnTo>
                  <a:lnTo>
                    <a:pt x="252" y="767"/>
                  </a:lnTo>
                  <a:lnTo>
                    <a:pt x="282" y="773"/>
                  </a:lnTo>
                  <a:lnTo>
                    <a:pt x="318" y="779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5" name="Freeform 73"/>
            <p:cNvSpPr>
              <a:spLocks/>
            </p:cNvSpPr>
            <p:nvPr/>
          </p:nvSpPr>
          <p:spPr bwMode="auto">
            <a:xfrm>
              <a:off x="4218" y="3384"/>
              <a:ext cx="617" cy="773"/>
            </a:xfrm>
            <a:custGeom>
              <a:avLst/>
              <a:gdLst>
                <a:gd name="T0" fmla="*/ 342 w 617"/>
                <a:gd name="T1" fmla="*/ 773 h 773"/>
                <a:gd name="T2" fmla="*/ 402 w 617"/>
                <a:gd name="T3" fmla="*/ 755 h 773"/>
                <a:gd name="T4" fmla="*/ 455 w 617"/>
                <a:gd name="T5" fmla="*/ 725 h 773"/>
                <a:gd name="T6" fmla="*/ 503 w 617"/>
                <a:gd name="T7" fmla="*/ 683 h 773"/>
                <a:gd name="T8" fmla="*/ 545 w 617"/>
                <a:gd name="T9" fmla="*/ 635 h 773"/>
                <a:gd name="T10" fmla="*/ 581 w 617"/>
                <a:gd name="T11" fmla="*/ 569 h 773"/>
                <a:gd name="T12" fmla="*/ 605 w 617"/>
                <a:gd name="T13" fmla="*/ 503 h 773"/>
                <a:gd name="T14" fmla="*/ 617 w 617"/>
                <a:gd name="T15" fmla="*/ 425 h 773"/>
                <a:gd name="T16" fmla="*/ 617 w 617"/>
                <a:gd name="T17" fmla="*/ 348 h 773"/>
                <a:gd name="T18" fmla="*/ 605 w 617"/>
                <a:gd name="T19" fmla="*/ 276 h 773"/>
                <a:gd name="T20" fmla="*/ 581 w 617"/>
                <a:gd name="T21" fmla="*/ 204 h 773"/>
                <a:gd name="T22" fmla="*/ 545 w 617"/>
                <a:gd name="T23" fmla="*/ 144 h 773"/>
                <a:gd name="T24" fmla="*/ 503 w 617"/>
                <a:gd name="T25" fmla="*/ 90 h 773"/>
                <a:gd name="T26" fmla="*/ 455 w 617"/>
                <a:gd name="T27" fmla="*/ 48 h 773"/>
                <a:gd name="T28" fmla="*/ 402 w 617"/>
                <a:gd name="T29" fmla="*/ 18 h 773"/>
                <a:gd name="T30" fmla="*/ 342 w 617"/>
                <a:gd name="T31" fmla="*/ 6 h 773"/>
                <a:gd name="T32" fmla="*/ 276 w 617"/>
                <a:gd name="T33" fmla="*/ 6 h 773"/>
                <a:gd name="T34" fmla="*/ 216 w 617"/>
                <a:gd name="T35" fmla="*/ 18 h 773"/>
                <a:gd name="T36" fmla="*/ 162 w 617"/>
                <a:gd name="T37" fmla="*/ 48 h 773"/>
                <a:gd name="T38" fmla="*/ 114 w 617"/>
                <a:gd name="T39" fmla="*/ 90 h 773"/>
                <a:gd name="T40" fmla="*/ 72 w 617"/>
                <a:gd name="T41" fmla="*/ 144 h 773"/>
                <a:gd name="T42" fmla="*/ 36 w 617"/>
                <a:gd name="T43" fmla="*/ 204 h 773"/>
                <a:gd name="T44" fmla="*/ 12 w 617"/>
                <a:gd name="T45" fmla="*/ 276 h 773"/>
                <a:gd name="T46" fmla="*/ 0 w 617"/>
                <a:gd name="T47" fmla="*/ 348 h 773"/>
                <a:gd name="T48" fmla="*/ 0 w 617"/>
                <a:gd name="T49" fmla="*/ 425 h 773"/>
                <a:gd name="T50" fmla="*/ 12 w 617"/>
                <a:gd name="T51" fmla="*/ 503 h 773"/>
                <a:gd name="T52" fmla="*/ 36 w 617"/>
                <a:gd name="T53" fmla="*/ 569 h 773"/>
                <a:gd name="T54" fmla="*/ 72 w 617"/>
                <a:gd name="T55" fmla="*/ 635 h 773"/>
                <a:gd name="T56" fmla="*/ 114 w 617"/>
                <a:gd name="T57" fmla="*/ 683 h 773"/>
                <a:gd name="T58" fmla="*/ 162 w 617"/>
                <a:gd name="T59" fmla="*/ 725 h 773"/>
                <a:gd name="T60" fmla="*/ 216 w 617"/>
                <a:gd name="T61" fmla="*/ 755 h 773"/>
                <a:gd name="T62" fmla="*/ 276 w 617"/>
                <a:gd name="T63" fmla="*/ 7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773">
                  <a:moveTo>
                    <a:pt x="312" y="773"/>
                  </a:moveTo>
                  <a:lnTo>
                    <a:pt x="342" y="773"/>
                  </a:lnTo>
                  <a:lnTo>
                    <a:pt x="372" y="767"/>
                  </a:lnTo>
                  <a:lnTo>
                    <a:pt x="402" y="755"/>
                  </a:lnTo>
                  <a:lnTo>
                    <a:pt x="431" y="743"/>
                  </a:lnTo>
                  <a:lnTo>
                    <a:pt x="455" y="725"/>
                  </a:lnTo>
                  <a:lnTo>
                    <a:pt x="479" y="707"/>
                  </a:lnTo>
                  <a:lnTo>
                    <a:pt x="503" y="683"/>
                  </a:lnTo>
                  <a:lnTo>
                    <a:pt x="527" y="659"/>
                  </a:lnTo>
                  <a:lnTo>
                    <a:pt x="545" y="635"/>
                  </a:lnTo>
                  <a:lnTo>
                    <a:pt x="563" y="605"/>
                  </a:lnTo>
                  <a:lnTo>
                    <a:pt x="581" y="569"/>
                  </a:lnTo>
                  <a:lnTo>
                    <a:pt x="593" y="539"/>
                  </a:lnTo>
                  <a:lnTo>
                    <a:pt x="605" y="503"/>
                  </a:lnTo>
                  <a:lnTo>
                    <a:pt x="611" y="467"/>
                  </a:lnTo>
                  <a:lnTo>
                    <a:pt x="617" y="425"/>
                  </a:lnTo>
                  <a:lnTo>
                    <a:pt x="617" y="389"/>
                  </a:lnTo>
                  <a:lnTo>
                    <a:pt x="617" y="348"/>
                  </a:lnTo>
                  <a:lnTo>
                    <a:pt x="611" y="312"/>
                  </a:lnTo>
                  <a:lnTo>
                    <a:pt x="605" y="276"/>
                  </a:lnTo>
                  <a:lnTo>
                    <a:pt x="593" y="240"/>
                  </a:lnTo>
                  <a:lnTo>
                    <a:pt x="581" y="204"/>
                  </a:lnTo>
                  <a:lnTo>
                    <a:pt x="563" y="174"/>
                  </a:lnTo>
                  <a:lnTo>
                    <a:pt x="545" y="144"/>
                  </a:lnTo>
                  <a:lnTo>
                    <a:pt x="527" y="114"/>
                  </a:lnTo>
                  <a:lnTo>
                    <a:pt x="503" y="90"/>
                  </a:lnTo>
                  <a:lnTo>
                    <a:pt x="479" y="66"/>
                  </a:lnTo>
                  <a:lnTo>
                    <a:pt x="455" y="48"/>
                  </a:lnTo>
                  <a:lnTo>
                    <a:pt x="431" y="30"/>
                  </a:lnTo>
                  <a:lnTo>
                    <a:pt x="402" y="18"/>
                  </a:lnTo>
                  <a:lnTo>
                    <a:pt x="372" y="12"/>
                  </a:lnTo>
                  <a:lnTo>
                    <a:pt x="342" y="6"/>
                  </a:lnTo>
                  <a:lnTo>
                    <a:pt x="312" y="0"/>
                  </a:lnTo>
                  <a:lnTo>
                    <a:pt x="276" y="6"/>
                  </a:lnTo>
                  <a:lnTo>
                    <a:pt x="246" y="12"/>
                  </a:lnTo>
                  <a:lnTo>
                    <a:pt x="216" y="18"/>
                  </a:lnTo>
                  <a:lnTo>
                    <a:pt x="186" y="30"/>
                  </a:lnTo>
                  <a:lnTo>
                    <a:pt x="162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44"/>
                  </a:lnTo>
                  <a:lnTo>
                    <a:pt x="54" y="174"/>
                  </a:lnTo>
                  <a:lnTo>
                    <a:pt x="36" y="204"/>
                  </a:lnTo>
                  <a:lnTo>
                    <a:pt x="24" y="240"/>
                  </a:lnTo>
                  <a:lnTo>
                    <a:pt x="12" y="276"/>
                  </a:lnTo>
                  <a:lnTo>
                    <a:pt x="6" y="312"/>
                  </a:lnTo>
                  <a:lnTo>
                    <a:pt x="0" y="348"/>
                  </a:lnTo>
                  <a:lnTo>
                    <a:pt x="0" y="389"/>
                  </a:lnTo>
                  <a:lnTo>
                    <a:pt x="0" y="425"/>
                  </a:lnTo>
                  <a:lnTo>
                    <a:pt x="6" y="467"/>
                  </a:lnTo>
                  <a:lnTo>
                    <a:pt x="12" y="503"/>
                  </a:lnTo>
                  <a:lnTo>
                    <a:pt x="24" y="539"/>
                  </a:lnTo>
                  <a:lnTo>
                    <a:pt x="36" y="569"/>
                  </a:lnTo>
                  <a:lnTo>
                    <a:pt x="54" y="605"/>
                  </a:lnTo>
                  <a:lnTo>
                    <a:pt x="72" y="635"/>
                  </a:lnTo>
                  <a:lnTo>
                    <a:pt x="90" y="659"/>
                  </a:lnTo>
                  <a:lnTo>
                    <a:pt x="114" y="683"/>
                  </a:lnTo>
                  <a:lnTo>
                    <a:pt x="138" y="707"/>
                  </a:lnTo>
                  <a:lnTo>
                    <a:pt x="162" y="725"/>
                  </a:lnTo>
                  <a:lnTo>
                    <a:pt x="186" y="743"/>
                  </a:lnTo>
                  <a:lnTo>
                    <a:pt x="216" y="755"/>
                  </a:lnTo>
                  <a:lnTo>
                    <a:pt x="246" y="767"/>
                  </a:lnTo>
                  <a:lnTo>
                    <a:pt x="276" y="773"/>
                  </a:lnTo>
                  <a:lnTo>
                    <a:pt x="312" y="773"/>
                  </a:lnTo>
                  <a:close/>
                </a:path>
              </a:pathLst>
            </a:custGeom>
            <a:solidFill>
              <a:srgbClr val="EDE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6" name="Freeform 74"/>
            <p:cNvSpPr>
              <a:spLocks/>
            </p:cNvSpPr>
            <p:nvPr/>
          </p:nvSpPr>
          <p:spPr bwMode="auto">
            <a:xfrm>
              <a:off x="4218" y="3390"/>
              <a:ext cx="605" cy="767"/>
            </a:xfrm>
            <a:custGeom>
              <a:avLst/>
              <a:gdLst>
                <a:gd name="T0" fmla="*/ 330 w 605"/>
                <a:gd name="T1" fmla="*/ 761 h 767"/>
                <a:gd name="T2" fmla="*/ 390 w 605"/>
                <a:gd name="T3" fmla="*/ 749 h 767"/>
                <a:gd name="T4" fmla="*/ 443 w 605"/>
                <a:gd name="T5" fmla="*/ 719 h 767"/>
                <a:gd name="T6" fmla="*/ 491 w 605"/>
                <a:gd name="T7" fmla="*/ 677 h 767"/>
                <a:gd name="T8" fmla="*/ 533 w 605"/>
                <a:gd name="T9" fmla="*/ 629 h 767"/>
                <a:gd name="T10" fmla="*/ 569 w 605"/>
                <a:gd name="T11" fmla="*/ 563 h 767"/>
                <a:gd name="T12" fmla="*/ 587 w 605"/>
                <a:gd name="T13" fmla="*/ 497 h 767"/>
                <a:gd name="T14" fmla="*/ 599 w 605"/>
                <a:gd name="T15" fmla="*/ 419 h 767"/>
                <a:gd name="T16" fmla="*/ 599 w 605"/>
                <a:gd name="T17" fmla="*/ 342 h 767"/>
                <a:gd name="T18" fmla="*/ 587 w 605"/>
                <a:gd name="T19" fmla="*/ 270 h 767"/>
                <a:gd name="T20" fmla="*/ 569 w 605"/>
                <a:gd name="T21" fmla="*/ 198 h 767"/>
                <a:gd name="T22" fmla="*/ 533 w 605"/>
                <a:gd name="T23" fmla="*/ 138 h 767"/>
                <a:gd name="T24" fmla="*/ 491 w 605"/>
                <a:gd name="T25" fmla="*/ 84 h 767"/>
                <a:gd name="T26" fmla="*/ 443 w 605"/>
                <a:gd name="T27" fmla="*/ 48 h 767"/>
                <a:gd name="T28" fmla="*/ 390 w 605"/>
                <a:gd name="T29" fmla="*/ 18 h 767"/>
                <a:gd name="T30" fmla="*/ 330 w 605"/>
                <a:gd name="T31" fmla="*/ 0 h 767"/>
                <a:gd name="T32" fmla="*/ 270 w 605"/>
                <a:gd name="T33" fmla="*/ 0 h 767"/>
                <a:gd name="T34" fmla="*/ 210 w 605"/>
                <a:gd name="T35" fmla="*/ 18 h 767"/>
                <a:gd name="T36" fmla="*/ 156 w 605"/>
                <a:gd name="T37" fmla="*/ 48 h 767"/>
                <a:gd name="T38" fmla="*/ 108 w 605"/>
                <a:gd name="T39" fmla="*/ 84 h 767"/>
                <a:gd name="T40" fmla="*/ 66 w 605"/>
                <a:gd name="T41" fmla="*/ 138 h 767"/>
                <a:gd name="T42" fmla="*/ 36 w 605"/>
                <a:gd name="T43" fmla="*/ 198 h 767"/>
                <a:gd name="T44" fmla="*/ 12 w 605"/>
                <a:gd name="T45" fmla="*/ 270 h 767"/>
                <a:gd name="T46" fmla="*/ 0 w 605"/>
                <a:gd name="T47" fmla="*/ 342 h 767"/>
                <a:gd name="T48" fmla="*/ 0 w 605"/>
                <a:gd name="T49" fmla="*/ 419 h 767"/>
                <a:gd name="T50" fmla="*/ 12 w 605"/>
                <a:gd name="T51" fmla="*/ 497 h 767"/>
                <a:gd name="T52" fmla="*/ 36 w 605"/>
                <a:gd name="T53" fmla="*/ 563 h 767"/>
                <a:gd name="T54" fmla="*/ 66 w 605"/>
                <a:gd name="T55" fmla="*/ 629 h 767"/>
                <a:gd name="T56" fmla="*/ 108 w 605"/>
                <a:gd name="T57" fmla="*/ 677 h 767"/>
                <a:gd name="T58" fmla="*/ 156 w 605"/>
                <a:gd name="T59" fmla="*/ 719 h 767"/>
                <a:gd name="T60" fmla="*/ 210 w 605"/>
                <a:gd name="T61" fmla="*/ 749 h 767"/>
                <a:gd name="T62" fmla="*/ 270 w 605"/>
                <a:gd name="T63" fmla="*/ 761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767">
                  <a:moveTo>
                    <a:pt x="300" y="767"/>
                  </a:moveTo>
                  <a:lnTo>
                    <a:pt x="330" y="761"/>
                  </a:lnTo>
                  <a:lnTo>
                    <a:pt x="360" y="755"/>
                  </a:lnTo>
                  <a:lnTo>
                    <a:pt x="390" y="749"/>
                  </a:lnTo>
                  <a:lnTo>
                    <a:pt x="419" y="737"/>
                  </a:lnTo>
                  <a:lnTo>
                    <a:pt x="443" y="719"/>
                  </a:lnTo>
                  <a:lnTo>
                    <a:pt x="467" y="701"/>
                  </a:lnTo>
                  <a:lnTo>
                    <a:pt x="491" y="677"/>
                  </a:lnTo>
                  <a:lnTo>
                    <a:pt x="515" y="653"/>
                  </a:lnTo>
                  <a:lnTo>
                    <a:pt x="533" y="629"/>
                  </a:lnTo>
                  <a:lnTo>
                    <a:pt x="551" y="599"/>
                  </a:lnTo>
                  <a:lnTo>
                    <a:pt x="569" y="563"/>
                  </a:lnTo>
                  <a:lnTo>
                    <a:pt x="581" y="533"/>
                  </a:lnTo>
                  <a:lnTo>
                    <a:pt x="587" y="497"/>
                  </a:lnTo>
                  <a:lnTo>
                    <a:pt x="599" y="461"/>
                  </a:lnTo>
                  <a:lnTo>
                    <a:pt x="599" y="419"/>
                  </a:lnTo>
                  <a:lnTo>
                    <a:pt x="605" y="383"/>
                  </a:lnTo>
                  <a:lnTo>
                    <a:pt x="599" y="342"/>
                  </a:lnTo>
                  <a:lnTo>
                    <a:pt x="599" y="306"/>
                  </a:lnTo>
                  <a:lnTo>
                    <a:pt x="587" y="270"/>
                  </a:lnTo>
                  <a:lnTo>
                    <a:pt x="581" y="234"/>
                  </a:lnTo>
                  <a:lnTo>
                    <a:pt x="569" y="198"/>
                  </a:lnTo>
                  <a:lnTo>
                    <a:pt x="551" y="168"/>
                  </a:lnTo>
                  <a:lnTo>
                    <a:pt x="533" y="138"/>
                  </a:lnTo>
                  <a:lnTo>
                    <a:pt x="515" y="114"/>
                  </a:lnTo>
                  <a:lnTo>
                    <a:pt x="491" y="84"/>
                  </a:lnTo>
                  <a:lnTo>
                    <a:pt x="467" y="66"/>
                  </a:lnTo>
                  <a:lnTo>
                    <a:pt x="443" y="48"/>
                  </a:lnTo>
                  <a:lnTo>
                    <a:pt x="419" y="30"/>
                  </a:lnTo>
                  <a:lnTo>
                    <a:pt x="390" y="18"/>
                  </a:lnTo>
                  <a:lnTo>
                    <a:pt x="360" y="6"/>
                  </a:lnTo>
                  <a:lnTo>
                    <a:pt x="330" y="0"/>
                  </a:lnTo>
                  <a:lnTo>
                    <a:pt x="300" y="0"/>
                  </a:lnTo>
                  <a:lnTo>
                    <a:pt x="270" y="0"/>
                  </a:lnTo>
                  <a:lnTo>
                    <a:pt x="240" y="6"/>
                  </a:lnTo>
                  <a:lnTo>
                    <a:pt x="210" y="18"/>
                  </a:lnTo>
                  <a:lnTo>
                    <a:pt x="186" y="30"/>
                  </a:lnTo>
                  <a:lnTo>
                    <a:pt x="156" y="48"/>
                  </a:lnTo>
                  <a:lnTo>
                    <a:pt x="132" y="66"/>
                  </a:lnTo>
                  <a:lnTo>
                    <a:pt x="108" y="84"/>
                  </a:lnTo>
                  <a:lnTo>
                    <a:pt x="90" y="114"/>
                  </a:lnTo>
                  <a:lnTo>
                    <a:pt x="66" y="138"/>
                  </a:lnTo>
                  <a:lnTo>
                    <a:pt x="54" y="168"/>
                  </a:lnTo>
                  <a:lnTo>
                    <a:pt x="36" y="198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06"/>
                  </a:lnTo>
                  <a:lnTo>
                    <a:pt x="0" y="342"/>
                  </a:lnTo>
                  <a:lnTo>
                    <a:pt x="0" y="383"/>
                  </a:lnTo>
                  <a:lnTo>
                    <a:pt x="0" y="419"/>
                  </a:lnTo>
                  <a:lnTo>
                    <a:pt x="6" y="461"/>
                  </a:lnTo>
                  <a:lnTo>
                    <a:pt x="12" y="497"/>
                  </a:lnTo>
                  <a:lnTo>
                    <a:pt x="24" y="533"/>
                  </a:lnTo>
                  <a:lnTo>
                    <a:pt x="36" y="563"/>
                  </a:lnTo>
                  <a:lnTo>
                    <a:pt x="54" y="599"/>
                  </a:lnTo>
                  <a:lnTo>
                    <a:pt x="66" y="629"/>
                  </a:lnTo>
                  <a:lnTo>
                    <a:pt x="90" y="653"/>
                  </a:lnTo>
                  <a:lnTo>
                    <a:pt x="108" y="677"/>
                  </a:lnTo>
                  <a:lnTo>
                    <a:pt x="132" y="701"/>
                  </a:lnTo>
                  <a:lnTo>
                    <a:pt x="156" y="719"/>
                  </a:lnTo>
                  <a:lnTo>
                    <a:pt x="186" y="737"/>
                  </a:lnTo>
                  <a:lnTo>
                    <a:pt x="210" y="749"/>
                  </a:lnTo>
                  <a:lnTo>
                    <a:pt x="240" y="755"/>
                  </a:lnTo>
                  <a:lnTo>
                    <a:pt x="270" y="761"/>
                  </a:lnTo>
                  <a:lnTo>
                    <a:pt x="300" y="767"/>
                  </a:lnTo>
                  <a:close/>
                </a:path>
              </a:pathLst>
            </a:custGeom>
            <a:solidFill>
              <a:srgbClr val="F2F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7" name="Freeform 75"/>
            <p:cNvSpPr>
              <a:spLocks/>
            </p:cNvSpPr>
            <p:nvPr/>
          </p:nvSpPr>
          <p:spPr bwMode="auto">
            <a:xfrm>
              <a:off x="4218" y="3390"/>
              <a:ext cx="587" cy="761"/>
            </a:xfrm>
            <a:custGeom>
              <a:avLst/>
              <a:gdLst>
                <a:gd name="T0" fmla="*/ 324 w 587"/>
                <a:gd name="T1" fmla="*/ 761 h 761"/>
                <a:gd name="T2" fmla="*/ 384 w 587"/>
                <a:gd name="T3" fmla="*/ 743 h 761"/>
                <a:gd name="T4" fmla="*/ 437 w 587"/>
                <a:gd name="T5" fmla="*/ 719 h 761"/>
                <a:gd name="T6" fmla="*/ 479 w 587"/>
                <a:gd name="T7" fmla="*/ 677 h 761"/>
                <a:gd name="T8" fmla="*/ 521 w 587"/>
                <a:gd name="T9" fmla="*/ 623 h 761"/>
                <a:gd name="T10" fmla="*/ 551 w 587"/>
                <a:gd name="T11" fmla="*/ 563 h 761"/>
                <a:gd name="T12" fmla="*/ 575 w 587"/>
                <a:gd name="T13" fmla="*/ 497 h 761"/>
                <a:gd name="T14" fmla="*/ 587 w 587"/>
                <a:gd name="T15" fmla="*/ 419 h 761"/>
                <a:gd name="T16" fmla="*/ 587 w 587"/>
                <a:gd name="T17" fmla="*/ 342 h 761"/>
                <a:gd name="T18" fmla="*/ 575 w 587"/>
                <a:gd name="T19" fmla="*/ 270 h 761"/>
                <a:gd name="T20" fmla="*/ 551 w 587"/>
                <a:gd name="T21" fmla="*/ 204 h 761"/>
                <a:gd name="T22" fmla="*/ 521 w 587"/>
                <a:gd name="T23" fmla="*/ 138 h 761"/>
                <a:gd name="T24" fmla="*/ 479 w 587"/>
                <a:gd name="T25" fmla="*/ 90 h 761"/>
                <a:gd name="T26" fmla="*/ 437 w 587"/>
                <a:gd name="T27" fmla="*/ 48 h 761"/>
                <a:gd name="T28" fmla="*/ 384 w 587"/>
                <a:gd name="T29" fmla="*/ 18 h 761"/>
                <a:gd name="T30" fmla="*/ 324 w 587"/>
                <a:gd name="T31" fmla="*/ 6 h 761"/>
                <a:gd name="T32" fmla="*/ 264 w 587"/>
                <a:gd name="T33" fmla="*/ 6 h 761"/>
                <a:gd name="T34" fmla="*/ 210 w 587"/>
                <a:gd name="T35" fmla="*/ 18 h 761"/>
                <a:gd name="T36" fmla="*/ 156 w 587"/>
                <a:gd name="T37" fmla="*/ 48 h 761"/>
                <a:gd name="T38" fmla="*/ 108 w 587"/>
                <a:gd name="T39" fmla="*/ 90 h 761"/>
                <a:gd name="T40" fmla="*/ 66 w 587"/>
                <a:gd name="T41" fmla="*/ 138 h 761"/>
                <a:gd name="T42" fmla="*/ 36 w 587"/>
                <a:gd name="T43" fmla="*/ 204 h 761"/>
                <a:gd name="T44" fmla="*/ 12 w 587"/>
                <a:gd name="T45" fmla="*/ 270 h 761"/>
                <a:gd name="T46" fmla="*/ 0 w 587"/>
                <a:gd name="T47" fmla="*/ 342 h 761"/>
                <a:gd name="T48" fmla="*/ 0 w 587"/>
                <a:gd name="T49" fmla="*/ 419 h 761"/>
                <a:gd name="T50" fmla="*/ 12 w 587"/>
                <a:gd name="T51" fmla="*/ 497 h 761"/>
                <a:gd name="T52" fmla="*/ 36 w 587"/>
                <a:gd name="T53" fmla="*/ 563 h 761"/>
                <a:gd name="T54" fmla="*/ 66 w 587"/>
                <a:gd name="T55" fmla="*/ 623 h 761"/>
                <a:gd name="T56" fmla="*/ 108 w 587"/>
                <a:gd name="T57" fmla="*/ 677 h 761"/>
                <a:gd name="T58" fmla="*/ 156 w 587"/>
                <a:gd name="T59" fmla="*/ 719 h 761"/>
                <a:gd name="T60" fmla="*/ 210 w 587"/>
                <a:gd name="T61" fmla="*/ 743 h 761"/>
                <a:gd name="T62" fmla="*/ 264 w 587"/>
                <a:gd name="T63" fmla="*/ 761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7" h="761">
                  <a:moveTo>
                    <a:pt x="294" y="761"/>
                  </a:moveTo>
                  <a:lnTo>
                    <a:pt x="324" y="761"/>
                  </a:lnTo>
                  <a:lnTo>
                    <a:pt x="354" y="755"/>
                  </a:lnTo>
                  <a:lnTo>
                    <a:pt x="384" y="743"/>
                  </a:lnTo>
                  <a:lnTo>
                    <a:pt x="408" y="731"/>
                  </a:lnTo>
                  <a:lnTo>
                    <a:pt x="437" y="719"/>
                  </a:lnTo>
                  <a:lnTo>
                    <a:pt x="461" y="701"/>
                  </a:lnTo>
                  <a:lnTo>
                    <a:pt x="479" y="677"/>
                  </a:lnTo>
                  <a:lnTo>
                    <a:pt x="503" y="653"/>
                  </a:lnTo>
                  <a:lnTo>
                    <a:pt x="521" y="623"/>
                  </a:lnTo>
                  <a:lnTo>
                    <a:pt x="539" y="593"/>
                  </a:lnTo>
                  <a:lnTo>
                    <a:pt x="551" y="563"/>
                  </a:lnTo>
                  <a:lnTo>
                    <a:pt x="563" y="533"/>
                  </a:lnTo>
                  <a:lnTo>
                    <a:pt x="575" y="497"/>
                  </a:lnTo>
                  <a:lnTo>
                    <a:pt x="581" y="461"/>
                  </a:lnTo>
                  <a:lnTo>
                    <a:pt x="587" y="419"/>
                  </a:lnTo>
                  <a:lnTo>
                    <a:pt x="587" y="383"/>
                  </a:lnTo>
                  <a:lnTo>
                    <a:pt x="587" y="342"/>
                  </a:lnTo>
                  <a:lnTo>
                    <a:pt x="581" y="306"/>
                  </a:lnTo>
                  <a:lnTo>
                    <a:pt x="575" y="270"/>
                  </a:lnTo>
                  <a:lnTo>
                    <a:pt x="563" y="234"/>
                  </a:lnTo>
                  <a:lnTo>
                    <a:pt x="551" y="204"/>
                  </a:lnTo>
                  <a:lnTo>
                    <a:pt x="539" y="168"/>
                  </a:lnTo>
                  <a:lnTo>
                    <a:pt x="521" y="138"/>
                  </a:lnTo>
                  <a:lnTo>
                    <a:pt x="503" y="114"/>
                  </a:lnTo>
                  <a:lnTo>
                    <a:pt x="479" y="90"/>
                  </a:lnTo>
                  <a:lnTo>
                    <a:pt x="461" y="66"/>
                  </a:lnTo>
                  <a:lnTo>
                    <a:pt x="437" y="48"/>
                  </a:lnTo>
                  <a:lnTo>
                    <a:pt x="408" y="30"/>
                  </a:lnTo>
                  <a:lnTo>
                    <a:pt x="384" y="18"/>
                  </a:lnTo>
                  <a:lnTo>
                    <a:pt x="354" y="12"/>
                  </a:lnTo>
                  <a:lnTo>
                    <a:pt x="324" y="6"/>
                  </a:lnTo>
                  <a:lnTo>
                    <a:pt x="294" y="0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10" y="18"/>
                  </a:lnTo>
                  <a:lnTo>
                    <a:pt x="180" y="30"/>
                  </a:lnTo>
                  <a:lnTo>
                    <a:pt x="156" y="48"/>
                  </a:lnTo>
                  <a:lnTo>
                    <a:pt x="132" y="66"/>
                  </a:lnTo>
                  <a:lnTo>
                    <a:pt x="108" y="90"/>
                  </a:lnTo>
                  <a:lnTo>
                    <a:pt x="84" y="114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204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06"/>
                  </a:lnTo>
                  <a:lnTo>
                    <a:pt x="0" y="342"/>
                  </a:lnTo>
                  <a:lnTo>
                    <a:pt x="0" y="383"/>
                  </a:lnTo>
                  <a:lnTo>
                    <a:pt x="0" y="419"/>
                  </a:lnTo>
                  <a:lnTo>
                    <a:pt x="6" y="461"/>
                  </a:lnTo>
                  <a:lnTo>
                    <a:pt x="12" y="497"/>
                  </a:lnTo>
                  <a:lnTo>
                    <a:pt x="24" y="533"/>
                  </a:lnTo>
                  <a:lnTo>
                    <a:pt x="36" y="563"/>
                  </a:lnTo>
                  <a:lnTo>
                    <a:pt x="48" y="593"/>
                  </a:lnTo>
                  <a:lnTo>
                    <a:pt x="66" y="623"/>
                  </a:lnTo>
                  <a:lnTo>
                    <a:pt x="84" y="653"/>
                  </a:lnTo>
                  <a:lnTo>
                    <a:pt x="108" y="677"/>
                  </a:lnTo>
                  <a:lnTo>
                    <a:pt x="132" y="701"/>
                  </a:lnTo>
                  <a:lnTo>
                    <a:pt x="156" y="719"/>
                  </a:lnTo>
                  <a:lnTo>
                    <a:pt x="180" y="731"/>
                  </a:lnTo>
                  <a:lnTo>
                    <a:pt x="210" y="743"/>
                  </a:lnTo>
                  <a:lnTo>
                    <a:pt x="234" y="755"/>
                  </a:lnTo>
                  <a:lnTo>
                    <a:pt x="264" y="761"/>
                  </a:lnTo>
                  <a:lnTo>
                    <a:pt x="294" y="761"/>
                  </a:lnTo>
                  <a:close/>
                </a:path>
              </a:pathLst>
            </a:custGeom>
            <a:solidFill>
              <a:srgbClr val="F4F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8" name="Freeform 76"/>
            <p:cNvSpPr>
              <a:spLocks/>
            </p:cNvSpPr>
            <p:nvPr/>
          </p:nvSpPr>
          <p:spPr bwMode="auto">
            <a:xfrm>
              <a:off x="4218" y="3396"/>
              <a:ext cx="575" cy="755"/>
            </a:xfrm>
            <a:custGeom>
              <a:avLst/>
              <a:gdLst>
                <a:gd name="T0" fmla="*/ 318 w 575"/>
                <a:gd name="T1" fmla="*/ 755 h 755"/>
                <a:gd name="T2" fmla="*/ 372 w 575"/>
                <a:gd name="T3" fmla="*/ 737 h 755"/>
                <a:gd name="T4" fmla="*/ 425 w 575"/>
                <a:gd name="T5" fmla="*/ 707 h 755"/>
                <a:gd name="T6" fmla="*/ 467 w 575"/>
                <a:gd name="T7" fmla="*/ 671 h 755"/>
                <a:gd name="T8" fmla="*/ 509 w 575"/>
                <a:gd name="T9" fmla="*/ 617 h 755"/>
                <a:gd name="T10" fmla="*/ 539 w 575"/>
                <a:gd name="T11" fmla="*/ 557 h 755"/>
                <a:gd name="T12" fmla="*/ 563 w 575"/>
                <a:gd name="T13" fmla="*/ 491 h 755"/>
                <a:gd name="T14" fmla="*/ 569 w 575"/>
                <a:gd name="T15" fmla="*/ 413 h 755"/>
                <a:gd name="T16" fmla="*/ 569 w 575"/>
                <a:gd name="T17" fmla="*/ 336 h 755"/>
                <a:gd name="T18" fmla="*/ 563 w 575"/>
                <a:gd name="T19" fmla="*/ 264 h 755"/>
                <a:gd name="T20" fmla="*/ 539 w 575"/>
                <a:gd name="T21" fmla="*/ 198 h 755"/>
                <a:gd name="T22" fmla="*/ 509 w 575"/>
                <a:gd name="T23" fmla="*/ 138 h 755"/>
                <a:gd name="T24" fmla="*/ 467 w 575"/>
                <a:gd name="T25" fmla="*/ 84 h 755"/>
                <a:gd name="T26" fmla="*/ 425 w 575"/>
                <a:gd name="T27" fmla="*/ 42 h 755"/>
                <a:gd name="T28" fmla="*/ 372 w 575"/>
                <a:gd name="T29" fmla="*/ 18 h 755"/>
                <a:gd name="T30" fmla="*/ 318 w 575"/>
                <a:gd name="T31" fmla="*/ 0 h 755"/>
                <a:gd name="T32" fmla="*/ 258 w 575"/>
                <a:gd name="T33" fmla="*/ 0 h 755"/>
                <a:gd name="T34" fmla="*/ 204 w 575"/>
                <a:gd name="T35" fmla="*/ 18 h 755"/>
                <a:gd name="T36" fmla="*/ 150 w 575"/>
                <a:gd name="T37" fmla="*/ 42 h 755"/>
                <a:gd name="T38" fmla="*/ 108 w 575"/>
                <a:gd name="T39" fmla="*/ 84 h 755"/>
                <a:gd name="T40" fmla="*/ 66 w 575"/>
                <a:gd name="T41" fmla="*/ 138 h 755"/>
                <a:gd name="T42" fmla="*/ 36 w 575"/>
                <a:gd name="T43" fmla="*/ 198 h 755"/>
                <a:gd name="T44" fmla="*/ 12 w 575"/>
                <a:gd name="T45" fmla="*/ 264 h 755"/>
                <a:gd name="T46" fmla="*/ 0 w 575"/>
                <a:gd name="T47" fmla="*/ 336 h 755"/>
                <a:gd name="T48" fmla="*/ 0 w 575"/>
                <a:gd name="T49" fmla="*/ 413 h 755"/>
                <a:gd name="T50" fmla="*/ 12 w 575"/>
                <a:gd name="T51" fmla="*/ 491 h 755"/>
                <a:gd name="T52" fmla="*/ 36 w 575"/>
                <a:gd name="T53" fmla="*/ 557 h 755"/>
                <a:gd name="T54" fmla="*/ 66 w 575"/>
                <a:gd name="T55" fmla="*/ 617 h 755"/>
                <a:gd name="T56" fmla="*/ 108 w 575"/>
                <a:gd name="T57" fmla="*/ 671 h 755"/>
                <a:gd name="T58" fmla="*/ 150 w 575"/>
                <a:gd name="T59" fmla="*/ 707 h 755"/>
                <a:gd name="T60" fmla="*/ 204 w 575"/>
                <a:gd name="T61" fmla="*/ 737 h 755"/>
                <a:gd name="T62" fmla="*/ 258 w 575"/>
                <a:gd name="T63" fmla="*/ 75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55">
                  <a:moveTo>
                    <a:pt x="288" y="755"/>
                  </a:moveTo>
                  <a:lnTo>
                    <a:pt x="318" y="755"/>
                  </a:lnTo>
                  <a:lnTo>
                    <a:pt x="348" y="749"/>
                  </a:lnTo>
                  <a:lnTo>
                    <a:pt x="372" y="737"/>
                  </a:lnTo>
                  <a:lnTo>
                    <a:pt x="402" y="725"/>
                  </a:lnTo>
                  <a:lnTo>
                    <a:pt x="425" y="707"/>
                  </a:lnTo>
                  <a:lnTo>
                    <a:pt x="449" y="689"/>
                  </a:lnTo>
                  <a:lnTo>
                    <a:pt x="467" y="671"/>
                  </a:lnTo>
                  <a:lnTo>
                    <a:pt x="491" y="647"/>
                  </a:lnTo>
                  <a:lnTo>
                    <a:pt x="509" y="617"/>
                  </a:lnTo>
                  <a:lnTo>
                    <a:pt x="527" y="587"/>
                  </a:lnTo>
                  <a:lnTo>
                    <a:pt x="539" y="557"/>
                  </a:lnTo>
                  <a:lnTo>
                    <a:pt x="551" y="521"/>
                  </a:lnTo>
                  <a:lnTo>
                    <a:pt x="563" y="491"/>
                  </a:lnTo>
                  <a:lnTo>
                    <a:pt x="569" y="455"/>
                  </a:lnTo>
                  <a:lnTo>
                    <a:pt x="569" y="413"/>
                  </a:lnTo>
                  <a:lnTo>
                    <a:pt x="575" y="377"/>
                  </a:lnTo>
                  <a:lnTo>
                    <a:pt x="569" y="336"/>
                  </a:lnTo>
                  <a:lnTo>
                    <a:pt x="569" y="300"/>
                  </a:lnTo>
                  <a:lnTo>
                    <a:pt x="563" y="264"/>
                  </a:lnTo>
                  <a:lnTo>
                    <a:pt x="551" y="228"/>
                  </a:lnTo>
                  <a:lnTo>
                    <a:pt x="539" y="198"/>
                  </a:lnTo>
                  <a:lnTo>
                    <a:pt x="527" y="168"/>
                  </a:lnTo>
                  <a:lnTo>
                    <a:pt x="509" y="138"/>
                  </a:lnTo>
                  <a:lnTo>
                    <a:pt x="491" y="108"/>
                  </a:lnTo>
                  <a:lnTo>
                    <a:pt x="467" y="84"/>
                  </a:lnTo>
                  <a:lnTo>
                    <a:pt x="449" y="66"/>
                  </a:lnTo>
                  <a:lnTo>
                    <a:pt x="425" y="42"/>
                  </a:lnTo>
                  <a:lnTo>
                    <a:pt x="402" y="30"/>
                  </a:lnTo>
                  <a:lnTo>
                    <a:pt x="372" y="18"/>
                  </a:lnTo>
                  <a:lnTo>
                    <a:pt x="348" y="6"/>
                  </a:lnTo>
                  <a:lnTo>
                    <a:pt x="318" y="0"/>
                  </a:lnTo>
                  <a:lnTo>
                    <a:pt x="288" y="0"/>
                  </a:lnTo>
                  <a:lnTo>
                    <a:pt x="258" y="0"/>
                  </a:lnTo>
                  <a:lnTo>
                    <a:pt x="228" y="6"/>
                  </a:lnTo>
                  <a:lnTo>
                    <a:pt x="204" y="18"/>
                  </a:lnTo>
                  <a:lnTo>
                    <a:pt x="174" y="30"/>
                  </a:lnTo>
                  <a:lnTo>
                    <a:pt x="150" y="42"/>
                  </a:lnTo>
                  <a:lnTo>
                    <a:pt x="126" y="66"/>
                  </a:lnTo>
                  <a:lnTo>
                    <a:pt x="108" y="84"/>
                  </a:lnTo>
                  <a:lnTo>
                    <a:pt x="84" y="108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198"/>
                  </a:lnTo>
                  <a:lnTo>
                    <a:pt x="24" y="228"/>
                  </a:lnTo>
                  <a:lnTo>
                    <a:pt x="12" y="264"/>
                  </a:lnTo>
                  <a:lnTo>
                    <a:pt x="6" y="300"/>
                  </a:lnTo>
                  <a:lnTo>
                    <a:pt x="0" y="336"/>
                  </a:lnTo>
                  <a:lnTo>
                    <a:pt x="0" y="377"/>
                  </a:lnTo>
                  <a:lnTo>
                    <a:pt x="0" y="413"/>
                  </a:lnTo>
                  <a:lnTo>
                    <a:pt x="6" y="455"/>
                  </a:lnTo>
                  <a:lnTo>
                    <a:pt x="12" y="491"/>
                  </a:lnTo>
                  <a:lnTo>
                    <a:pt x="24" y="521"/>
                  </a:lnTo>
                  <a:lnTo>
                    <a:pt x="36" y="557"/>
                  </a:lnTo>
                  <a:lnTo>
                    <a:pt x="48" y="587"/>
                  </a:lnTo>
                  <a:lnTo>
                    <a:pt x="66" y="617"/>
                  </a:lnTo>
                  <a:lnTo>
                    <a:pt x="84" y="647"/>
                  </a:lnTo>
                  <a:lnTo>
                    <a:pt x="108" y="671"/>
                  </a:lnTo>
                  <a:lnTo>
                    <a:pt x="126" y="689"/>
                  </a:lnTo>
                  <a:lnTo>
                    <a:pt x="150" y="707"/>
                  </a:lnTo>
                  <a:lnTo>
                    <a:pt x="174" y="725"/>
                  </a:lnTo>
                  <a:lnTo>
                    <a:pt x="204" y="737"/>
                  </a:lnTo>
                  <a:lnTo>
                    <a:pt x="228" y="749"/>
                  </a:lnTo>
                  <a:lnTo>
                    <a:pt x="258" y="755"/>
                  </a:lnTo>
                  <a:lnTo>
                    <a:pt x="288" y="755"/>
                  </a:lnTo>
                  <a:close/>
                </a:path>
              </a:pathLst>
            </a:custGeom>
            <a:solidFill>
              <a:srgbClr val="F7F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9" name="Freeform 77"/>
            <p:cNvSpPr>
              <a:spLocks/>
            </p:cNvSpPr>
            <p:nvPr/>
          </p:nvSpPr>
          <p:spPr bwMode="auto">
            <a:xfrm>
              <a:off x="4218" y="3396"/>
              <a:ext cx="557" cy="755"/>
            </a:xfrm>
            <a:custGeom>
              <a:avLst/>
              <a:gdLst>
                <a:gd name="T0" fmla="*/ 312 w 557"/>
                <a:gd name="T1" fmla="*/ 749 h 755"/>
                <a:gd name="T2" fmla="*/ 366 w 557"/>
                <a:gd name="T3" fmla="*/ 737 h 755"/>
                <a:gd name="T4" fmla="*/ 414 w 557"/>
                <a:gd name="T5" fmla="*/ 707 h 755"/>
                <a:gd name="T6" fmla="*/ 455 w 557"/>
                <a:gd name="T7" fmla="*/ 665 h 755"/>
                <a:gd name="T8" fmla="*/ 497 w 557"/>
                <a:gd name="T9" fmla="*/ 617 h 755"/>
                <a:gd name="T10" fmla="*/ 527 w 557"/>
                <a:gd name="T11" fmla="*/ 557 h 755"/>
                <a:gd name="T12" fmla="*/ 545 w 557"/>
                <a:gd name="T13" fmla="*/ 491 h 755"/>
                <a:gd name="T14" fmla="*/ 557 w 557"/>
                <a:gd name="T15" fmla="*/ 413 h 755"/>
                <a:gd name="T16" fmla="*/ 557 w 557"/>
                <a:gd name="T17" fmla="*/ 342 h 755"/>
                <a:gd name="T18" fmla="*/ 545 w 557"/>
                <a:gd name="T19" fmla="*/ 264 h 755"/>
                <a:gd name="T20" fmla="*/ 527 w 557"/>
                <a:gd name="T21" fmla="*/ 198 h 755"/>
                <a:gd name="T22" fmla="*/ 497 w 557"/>
                <a:gd name="T23" fmla="*/ 138 h 755"/>
                <a:gd name="T24" fmla="*/ 455 w 557"/>
                <a:gd name="T25" fmla="*/ 90 h 755"/>
                <a:gd name="T26" fmla="*/ 414 w 557"/>
                <a:gd name="T27" fmla="*/ 48 h 755"/>
                <a:gd name="T28" fmla="*/ 366 w 557"/>
                <a:gd name="T29" fmla="*/ 18 h 755"/>
                <a:gd name="T30" fmla="*/ 312 w 557"/>
                <a:gd name="T31" fmla="*/ 6 h 755"/>
                <a:gd name="T32" fmla="*/ 252 w 557"/>
                <a:gd name="T33" fmla="*/ 6 h 755"/>
                <a:gd name="T34" fmla="*/ 198 w 557"/>
                <a:gd name="T35" fmla="*/ 18 h 755"/>
                <a:gd name="T36" fmla="*/ 150 w 557"/>
                <a:gd name="T37" fmla="*/ 48 h 755"/>
                <a:gd name="T38" fmla="*/ 102 w 557"/>
                <a:gd name="T39" fmla="*/ 90 h 755"/>
                <a:gd name="T40" fmla="*/ 66 w 557"/>
                <a:gd name="T41" fmla="*/ 138 h 755"/>
                <a:gd name="T42" fmla="*/ 36 w 557"/>
                <a:gd name="T43" fmla="*/ 198 h 755"/>
                <a:gd name="T44" fmla="*/ 12 w 557"/>
                <a:gd name="T45" fmla="*/ 264 h 755"/>
                <a:gd name="T46" fmla="*/ 0 w 557"/>
                <a:gd name="T47" fmla="*/ 342 h 755"/>
                <a:gd name="T48" fmla="*/ 0 w 557"/>
                <a:gd name="T49" fmla="*/ 413 h 755"/>
                <a:gd name="T50" fmla="*/ 12 w 557"/>
                <a:gd name="T51" fmla="*/ 491 h 755"/>
                <a:gd name="T52" fmla="*/ 36 w 557"/>
                <a:gd name="T53" fmla="*/ 557 h 755"/>
                <a:gd name="T54" fmla="*/ 66 w 557"/>
                <a:gd name="T55" fmla="*/ 617 h 755"/>
                <a:gd name="T56" fmla="*/ 102 w 557"/>
                <a:gd name="T57" fmla="*/ 665 h 755"/>
                <a:gd name="T58" fmla="*/ 150 w 557"/>
                <a:gd name="T59" fmla="*/ 707 h 755"/>
                <a:gd name="T60" fmla="*/ 198 w 557"/>
                <a:gd name="T61" fmla="*/ 737 h 755"/>
                <a:gd name="T62" fmla="*/ 252 w 557"/>
                <a:gd name="T63" fmla="*/ 74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7" h="755">
                  <a:moveTo>
                    <a:pt x="282" y="755"/>
                  </a:moveTo>
                  <a:lnTo>
                    <a:pt x="312" y="749"/>
                  </a:lnTo>
                  <a:lnTo>
                    <a:pt x="336" y="743"/>
                  </a:lnTo>
                  <a:lnTo>
                    <a:pt x="366" y="737"/>
                  </a:lnTo>
                  <a:lnTo>
                    <a:pt x="390" y="725"/>
                  </a:lnTo>
                  <a:lnTo>
                    <a:pt x="414" y="707"/>
                  </a:lnTo>
                  <a:lnTo>
                    <a:pt x="437" y="689"/>
                  </a:lnTo>
                  <a:lnTo>
                    <a:pt x="455" y="665"/>
                  </a:lnTo>
                  <a:lnTo>
                    <a:pt x="479" y="641"/>
                  </a:lnTo>
                  <a:lnTo>
                    <a:pt x="497" y="617"/>
                  </a:lnTo>
                  <a:lnTo>
                    <a:pt x="509" y="587"/>
                  </a:lnTo>
                  <a:lnTo>
                    <a:pt x="527" y="557"/>
                  </a:lnTo>
                  <a:lnTo>
                    <a:pt x="539" y="521"/>
                  </a:lnTo>
                  <a:lnTo>
                    <a:pt x="545" y="491"/>
                  </a:lnTo>
                  <a:lnTo>
                    <a:pt x="551" y="455"/>
                  </a:lnTo>
                  <a:lnTo>
                    <a:pt x="557" y="413"/>
                  </a:lnTo>
                  <a:lnTo>
                    <a:pt x="557" y="377"/>
                  </a:lnTo>
                  <a:lnTo>
                    <a:pt x="557" y="342"/>
                  </a:lnTo>
                  <a:lnTo>
                    <a:pt x="551" y="300"/>
                  </a:lnTo>
                  <a:lnTo>
                    <a:pt x="545" y="264"/>
                  </a:lnTo>
                  <a:lnTo>
                    <a:pt x="539" y="234"/>
                  </a:lnTo>
                  <a:lnTo>
                    <a:pt x="527" y="198"/>
                  </a:lnTo>
                  <a:lnTo>
                    <a:pt x="509" y="168"/>
                  </a:lnTo>
                  <a:lnTo>
                    <a:pt x="497" y="138"/>
                  </a:lnTo>
                  <a:lnTo>
                    <a:pt x="479" y="114"/>
                  </a:lnTo>
                  <a:lnTo>
                    <a:pt x="455" y="90"/>
                  </a:lnTo>
                  <a:lnTo>
                    <a:pt x="437" y="66"/>
                  </a:lnTo>
                  <a:lnTo>
                    <a:pt x="414" y="48"/>
                  </a:lnTo>
                  <a:lnTo>
                    <a:pt x="390" y="30"/>
                  </a:lnTo>
                  <a:lnTo>
                    <a:pt x="366" y="18"/>
                  </a:lnTo>
                  <a:lnTo>
                    <a:pt x="336" y="6"/>
                  </a:lnTo>
                  <a:lnTo>
                    <a:pt x="312" y="6"/>
                  </a:lnTo>
                  <a:lnTo>
                    <a:pt x="282" y="0"/>
                  </a:lnTo>
                  <a:lnTo>
                    <a:pt x="252" y="6"/>
                  </a:lnTo>
                  <a:lnTo>
                    <a:pt x="222" y="6"/>
                  </a:lnTo>
                  <a:lnTo>
                    <a:pt x="198" y="18"/>
                  </a:lnTo>
                  <a:lnTo>
                    <a:pt x="174" y="30"/>
                  </a:lnTo>
                  <a:lnTo>
                    <a:pt x="150" y="48"/>
                  </a:lnTo>
                  <a:lnTo>
                    <a:pt x="126" y="66"/>
                  </a:lnTo>
                  <a:lnTo>
                    <a:pt x="102" y="90"/>
                  </a:lnTo>
                  <a:lnTo>
                    <a:pt x="84" y="114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198"/>
                  </a:lnTo>
                  <a:lnTo>
                    <a:pt x="24" y="234"/>
                  </a:lnTo>
                  <a:lnTo>
                    <a:pt x="12" y="264"/>
                  </a:lnTo>
                  <a:lnTo>
                    <a:pt x="6" y="300"/>
                  </a:lnTo>
                  <a:lnTo>
                    <a:pt x="0" y="342"/>
                  </a:lnTo>
                  <a:lnTo>
                    <a:pt x="0" y="377"/>
                  </a:lnTo>
                  <a:lnTo>
                    <a:pt x="0" y="413"/>
                  </a:lnTo>
                  <a:lnTo>
                    <a:pt x="6" y="455"/>
                  </a:lnTo>
                  <a:lnTo>
                    <a:pt x="12" y="491"/>
                  </a:lnTo>
                  <a:lnTo>
                    <a:pt x="24" y="521"/>
                  </a:lnTo>
                  <a:lnTo>
                    <a:pt x="36" y="557"/>
                  </a:lnTo>
                  <a:lnTo>
                    <a:pt x="48" y="587"/>
                  </a:lnTo>
                  <a:lnTo>
                    <a:pt x="66" y="617"/>
                  </a:lnTo>
                  <a:lnTo>
                    <a:pt x="84" y="641"/>
                  </a:lnTo>
                  <a:lnTo>
                    <a:pt x="102" y="665"/>
                  </a:lnTo>
                  <a:lnTo>
                    <a:pt x="126" y="689"/>
                  </a:lnTo>
                  <a:lnTo>
                    <a:pt x="150" y="707"/>
                  </a:lnTo>
                  <a:lnTo>
                    <a:pt x="174" y="725"/>
                  </a:lnTo>
                  <a:lnTo>
                    <a:pt x="198" y="737"/>
                  </a:lnTo>
                  <a:lnTo>
                    <a:pt x="222" y="743"/>
                  </a:lnTo>
                  <a:lnTo>
                    <a:pt x="252" y="749"/>
                  </a:lnTo>
                  <a:lnTo>
                    <a:pt x="282" y="755"/>
                  </a:lnTo>
                  <a:close/>
                </a:path>
              </a:pathLst>
            </a:custGeom>
            <a:solidFill>
              <a:srgbClr val="F9F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0" name="Freeform 78"/>
            <p:cNvSpPr>
              <a:spLocks/>
            </p:cNvSpPr>
            <p:nvPr/>
          </p:nvSpPr>
          <p:spPr bwMode="auto">
            <a:xfrm>
              <a:off x="4218" y="3402"/>
              <a:ext cx="545" cy="743"/>
            </a:xfrm>
            <a:custGeom>
              <a:avLst/>
              <a:gdLst>
                <a:gd name="T0" fmla="*/ 300 w 545"/>
                <a:gd name="T1" fmla="*/ 743 h 743"/>
                <a:gd name="T2" fmla="*/ 354 w 545"/>
                <a:gd name="T3" fmla="*/ 725 h 743"/>
                <a:gd name="T4" fmla="*/ 402 w 545"/>
                <a:gd name="T5" fmla="*/ 701 h 743"/>
                <a:gd name="T6" fmla="*/ 443 w 545"/>
                <a:gd name="T7" fmla="*/ 659 h 743"/>
                <a:gd name="T8" fmla="*/ 485 w 545"/>
                <a:gd name="T9" fmla="*/ 611 h 743"/>
                <a:gd name="T10" fmla="*/ 509 w 545"/>
                <a:gd name="T11" fmla="*/ 551 h 743"/>
                <a:gd name="T12" fmla="*/ 533 w 545"/>
                <a:gd name="T13" fmla="*/ 485 h 743"/>
                <a:gd name="T14" fmla="*/ 545 w 545"/>
                <a:gd name="T15" fmla="*/ 407 h 743"/>
                <a:gd name="T16" fmla="*/ 545 w 545"/>
                <a:gd name="T17" fmla="*/ 336 h 743"/>
                <a:gd name="T18" fmla="*/ 533 w 545"/>
                <a:gd name="T19" fmla="*/ 264 h 743"/>
                <a:gd name="T20" fmla="*/ 509 w 545"/>
                <a:gd name="T21" fmla="*/ 192 h 743"/>
                <a:gd name="T22" fmla="*/ 485 w 545"/>
                <a:gd name="T23" fmla="*/ 132 h 743"/>
                <a:gd name="T24" fmla="*/ 443 w 545"/>
                <a:gd name="T25" fmla="*/ 84 h 743"/>
                <a:gd name="T26" fmla="*/ 402 w 545"/>
                <a:gd name="T27" fmla="*/ 42 h 743"/>
                <a:gd name="T28" fmla="*/ 354 w 545"/>
                <a:gd name="T29" fmla="*/ 12 h 743"/>
                <a:gd name="T30" fmla="*/ 300 w 545"/>
                <a:gd name="T31" fmla="*/ 0 h 743"/>
                <a:gd name="T32" fmla="*/ 246 w 545"/>
                <a:gd name="T33" fmla="*/ 0 h 743"/>
                <a:gd name="T34" fmla="*/ 192 w 545"/>
                <a:gd name="T35" fmla="*/ 12 h 743"/>
                <a:gd name="T36" fmla="*/ 144 w 545"/>
                <a:gd name="T37" fmla="*/ 42 h 743"/>
                <a:gd name="T38" fmla="*/ 102 w 545"/>
                <a:gd name="T39" fmla="*/ 84 h 743"/>
                <a:gd name="T40" fmla="*/ 66 w 545"/>
                <a:gd name="T41" fmla="*/ 132 h 743"/>
                <a:gd name="T42" fmla="*/ 36 w 545"/>
                <a:gd name="T43" fmla="*/ 192 h 743"/>
                <a:gd name="T44" fmla="*/ 12 w 545"/>
                <a:gd name="T45" fmla="*/ 264 h 743"/>
                <a:gd name="T46" fmla="*/ 6 w 545"/>
                <a:gd name="T47" fmla="*/ 336 h 743"/>
                <a:gd name="T48" fmla="*/ 6 w 545"/>
                <a:gd name="T49" fmla="*/ 407 h 743"/>
                <a:gd name="T50" fmla="*/ 12 w 545"/>
                <a:gd name="T51" fmla="*/ 485 h 743"/>
                <a:gd name="T52" fmla="*/ 36 w 545"/>
                <a:gd name="T53" fmla="*/ 551 h 743"/>
                <a:gd name="T54" fmla="*/ 66 w 545"/>
                <a:gd name="T55" fmla="*/ 611 h 743"/>
                <a:gd name="T56" fmla="*/ 102 w 545"/>
                <a:gd name="T57" fmla="*/ 659 h 743"/>
                <a:gd name="T58" fmla="*/ 144 w 545"/>
                <a:gd name="T59" fmla="*/ 701 h 743"/>
                <a:gd name="T60" fmla="*/ 192 w 545"/>
                <a:gd name="T61" fmla="*/ 725 h 743"/>
                <a:gd name="T62" fmla="*/ 246 w 545"/>
                <a:gd name="T63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5" h="743">
                  <a:moveTo>
                    <a:pt x="276" y="743"/>
                  </a:moveTo>
                  <a:lnTo>
                    <a:pt x="300" y="743"/>
                  </a:lnTo>
                  <a:lnTo>
                    <a:pt x="330" y="737"/>
                  </a:lnTo>
                  <a:lnTo>
                    <a:pt x="354" y="725"/>
                  </a:lnTo>
                  <a:lnTo>
                    <a:pt x="378" y="713"/>
                  </a:lnTo>
                  <a:lnTo>
                    <a:pt x="402" y="701"/>
                  </a:lnTo>
                  <a:lnTo>
                    <a:pt x="425" y="683"/>
                  </a:lnTo>
                  <a:lnTo>
                    <a:pt x="443" y="659"/>
                  </a:lnTo>
                  <a:lnTo>
                    <a:pt x="467" y="635"/>
                  </a:lnTo>
                  <a:lnTo>
                    <a:pt x="485" y="611"/>
                  </a:lnTo>
                  <a:lnTo>
                    <a:pt x="497" y="581"/>
                  </a:lnTo>
                  <a:lnTo>
                    <a:pt x="509" y="551"/>
                  </a:lnTo>
                  <a:lnTo>
                    <a:pt x="521" y="515"/>
                  </a:lnTo>
                  <a:lnTo>
                    <a:pt x="533" y="485"/>
                  </a:lnTo>
                  <a:lnTo>
                    <a:pt x="539" y="449"/>
                  </a:lnTo>
                  <a:lnTo>
                    <a:pt x="545" y="407"/>
                  </a:lnTo>
                  <a:lnTo>
                    <a:pt x="545" y="371"/>
                  </a:lnTo>
                  <a:lnTo>
                    <a:pt x="545" y="336"/>
                  </a:lnTo>
                  <a:lnTo>
                    <a:pt x="539" y="294"/>
                  </a:lnTo>
                  <a:lnTo>
                    <a:pt x="533" y="264"/>
                  </a:lnTo>
                  <a:lnTo>
                    <a:pt x="521" y="228"/>
                  </a:lnTo>
                  <a:lnTo>
                    <a:pt x="509" y="192"/>
                  </a:lnTo>
                  <a:lnTo>
                    <a:pt x="497" y="162"/>
                  </a:lnTo>
                  <a:lnTo>
                    <a:pt x="485" y="132"/>
                  </a:lnTo>
                  <a:lnTo>
                    <a:pt x="467" y="108"/>
                  </a:lnTo>
                  <a:lnTo>
                    <a:pt x="443" y="84"/>
                  </a:lnTo>
                  <a:lnTo>
                    <a:pt x="425" y="60"/>
                  </a:lnTo>
                  <a:lnTo>
                    <a:pt x="402" y="42"/>
                  </a:lnTo>
                  <a:lnTo>
                    <a:pt x="378" y="30"/>
                  </a:lnTo>
                  <a:lnTo>
                    <a:pt x="354" y="12"/>
                  </a:lnTo>
                  <a:lnTo>
                    <a:pt x="330" y="6"/>
                  </a:lnTo>
                  <a:lnTo>
                    <a:pt x="300" y="0"/>
                  </a:lnTo>
                  <a:lnTo>
                    <a:pt x="276" y="0"/>
                  </a:lnTo>
                  <a:lnTo>
                    <a:pt x="246" y="0"/>
                  </a:lnTo>
                  <a:lnTo>
                    <a:pt x="222" y="6"/>
                  </a:lnTo>
                  <a:lnTo>
                    <a:pt x="192" y="12"/>
                  </a:lnTo>
                  <a:lnTo>
                    <a:pt x="168" y="30"/>
                  </a:lnTo>
                  <a:lnTo>
                    <a:pt x="144" y="42"/>
                  </a:lnTo>
                  <a:lnTo>
                    <a:pt x="120" y="60"/>
                  </a:lnTo>
                  <a:lnTo>
                    <a:pt x="102" y="84"/>
                  </a:lnTo>
                  <a:lnTo>
                    <a:pt x="84" y="108"/>
                  </a:lnTo>
                  <a:lnTo>
                    <a:pt x="66" y="132"/>
                  </a:lnTo>
                  <a:lnTo>
                    <a:pt x="48" y="162"/>
                  </a:lnTo>
                  <a:lnTo>
                    <a:pt x="36" y="192"/>
                  </a:lnTo>
                  <a:lnTo>
                    <a:pt x="24" y="228"/>
                  </a:lnTo>
                  <a:lnTo>
                    <a:pt x="12" y="264"/>
                  </a:lnTo>
                  <a:lnTo>
                    <a:pt x="6" y="294"/>
                  </a:lnTo>
                  <a:lnTo>
                    <a:pt x="6" y="336"/>
                  </a:lnTo>
                  <a:lnTo>
                    <a:pt x="0" y="371"/>
                  </a:lnTo>
                  <a:lnTo>
                    <a:pt x="6" y="407"/>
                  </a:lnTo>
                  <a:lnTo>
                    <a:pt x="6" y="449"/>
                  </a:lnTo>
                  <a:lnTo>
                    <a:pt x="12" y="485"/>
                  </a:lnTo>
                  <a:lnTo>
                    <a:pt x="24" y="515"/>
                  </a:lnTo>
                  <a:lnTo>
                    <a:pt x="36" y="551"/>
                  </a:lnTo>
                  <a:lnTo>
                    <a:pt x="48" y="581"/>
                  </a:lnTo>
                  <a:lnTo>
                    <a:pt x="66" y="611"/>
                  </a:lnTo>
                  <a:lnTo>
                    <a:pt x="84" y="635"/>
                  </a:lnTo>
                  <a:lnTo>
                    <a:pt x="102" y="659"/>
                  </a:lnTo>
                  <a:lnTo>
                    <a:pt x="120" y="683"/>
                  </a:lnTo>
                  <a:lnTo>
                    <a:pt x="144" y="701"/>
                  </a:lnTo>
                  <a:lnTo>
                    <a:pt x="168" y="713"/>
                  </a:lnTo>
                  <a:lnTo>
                    <a:pt x="192" y="725"/>
                  </a:lnTo>
                  <a:lnTo>
                    <a:pt x="222" y="737"/>
                  </a:lnTo>
                  <a:lnTo>
                    <a:pt x="246" y="743"/>
                  </a:lnTo>
                  <a:lnTo>
                    <a:pt x="276" y="743"/>
                  </a:lnTo>
                  <a:close/>
                </a:path>
              </a:pathLst>
            </a:custGeom>
            <a:solidFill>
              <a:srgbClr val="FCF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1" name="Freeform 79"/>
            <p:cNvSpPr>
              <a:spLocks/>
            </p:cNvSpPr>
            <p:nvPr/>
          </p:nvSpPr>
          <p:spPr bwMode="auto">
            <a:xfrm>
              <a:off x="4218" y="3402"/>
              <a:ext cx="527" cy="743"/>
            </a:xfrm>
            <a:custGeom>
              <a:avLst/>
              <a:gdLst>
                <a:gd name="T0" fmla="*/ 294 w 527"/>
                <a:gd name="T1" fmla="*/ 743 h 743"/>
                <a:gd name="T2" fmla="*/ 348 w 527"/>
                <a:gd name="T3" fmla="*/ 725 h 743"/>
                <a:gd name="T4" fmla="*/ 390 w 527"/>
                <a:gd name="T5" fmla="*/ 695 h 743"/>
                <a:gd name="T6" fmla="*/ 431 w 527"/>
                <a:gd name="T7" fmla="*/ 659 h 743"/>
                <a:gd name="T8" fmla="*/ 467 w 527"/>
                <a:gd name="T9" fmla="*/ 605 h 743"/>
                <a:gd name="T10" fmla="*/ 497 w 527"/>
                <a:gd name="T11" fmla="*/ 545 h 743"/>
                <a:gd name="T12" fmla="*/ 515 w 527"/>
                <a:gd name="T13" fmla="*/ 479 h 743"/>
                <a:gd name="T14" fmla="*/ 527 w 527"/>
                <a:gd name="T15" fmla="*/ 407 h 743"/>
                <a:gd name="T16" fmla="*/ 527 w 527"/>
                <a:gd name="T17" fmla="*/ 336 h 743"/>
                <a:gd name="T18" fmla="*/ 515 w 527"/>
                <a:gd name="T19" fmla="*/ 264 h 743"/>
                <a:gd name="T20" fmla="*/ 497 w 527"/>
                <a:gd name="T21" fmla="*/ 198 h 743"/>
                <a:gd name="T22" fmla="*/ 467 w 527"/>
                <a:gd name="T23" fmla="*/ 138 h 743"/>
                <a:gd name="T24" fmla="*/ 431 w 527"/>
                <a:gd name="T25" fmla="*/ 84 h 743"/>
                <a:gd name="T26" fmla="*/ 390 w 527"/>
                <a:gd name="T27" fmla="*/ 48 h 743"/>
                <a:gd name="T28" fmla="*/ 348 w 527"/>
                <a:gd name="T29" fmla="*/ 18 h 743"/>
                <a:gd name="T30" fmla="*/ 294 w 527"/>
                <a:gd name="T31" fmla="*/ 0 h 743"/>
                <a:gd name="T32" fmla="*/ 240 w 527"/>
                <a:gd name="T33" fmla="*/ 0 h 743"/>
                <a:gd name="T34" fmla="*/ 186 w 527"/>
                <a:gd name="T35" fmla="*/ 18 h 743"/>
                <a:gd name="T36" fmla="*/ 144 w 527"/>
                <a:gd name="T37" fmla="*/ 48 h 743"/>
                <a:gd name="T38" fmla="*/ 102 w 527"/>
                <a:gd name="T39" fmla="*/ 84 h 743"/>
                <a:gd name="T40" fmla="*/ 66 w 527"/>
                <a:gd name="T41" fmla="*/ 138 h 743"/>
                <a:gd name="T42" fmla="*/ 36 w 527"/>
                <a:gd name="T43" fmla="*/ 198 h 743"/>
                <a:gd name="T44" fmla="*/ 18 w 527"/>
                <a:gd name="T45" fmla="*/ 264 h 743"/>
                <a:gd name="T46" fmla="*/ 6 w 527"/>
                <a:gd name="T47" fmla="*/ 336 h 743"/>
                <a:gd name="T48" fmla="*/ 6 w 527"/>
                <a:gd name="T49" fmla="*/ 407 h 743"/>
                <a:gd name="T50" fmla="*/ 18 w 527"/>
                <a:gd name="T51" fmla="*/ 479 h 743"/>
                <a:gd name="T52" fmla="*/ 36 w 527"/>
                <a:gd name="T53" fmla="*/ 545 h 743"/>
                <a:gd name="T54" fmla="*/ 66 w 527"/>
                <a:gd name="T55" fmla="*/ 605 h 743"/>
                <a:gd name="T56" fmla="*/ 102 w 527"/>
                <a:gd name="T57" fmla="*/ 659 h 743"/>
                <a:gd name="T58" fmla="*/ 144 w 527"/>
                <a:gd name="T59" fmla="*/ 695 h 743"/>
                <a:gd name="T60" fmla="*/ 186 w 527"/>
                <a:gd name="T61" fmla="*/ 725 h 743"/>
                <a:gd name="T62" fmla="*/ 240 w 527"/>
                <a:gd name="T63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7" h="743">
                  <a:moveTo>
                    <a:pt x="264" y="743"/>
                  </a:moveTo>
                  <a:lnTo>
                    <a:pt x="294" y="743"/>
                  </a:lnTo>
                  <a:lnTo>
                    <a:pt x="318" y="737"/>
                  </a:lnTo>
                  <a:lnTo>
                    <a:pt x="348" y="725"/>
                  </a:lnTo>
                  <a:lnTo>
                    <a:pt x="372" y="713"/>
                  </a:lnTo>
                  <a:lnTo>
                    <a:pt x="390" y="695"/>
                  </a:lnTo>
                  <a:lnTo>
                    <a:pt x="414" y="677"/>
                  </a:lnTo>
                  <a:lnTo>
                    <a:pt x="431" y="659"/>
                  </a:lnTo>
                  <a:lnTo>
                    <a:pt x="455" y="635"/>
                  </a:lnTo>
                  <a:lnTo>
                    <a:pt x="467" y="605"/>
                  </a:lnTo>
                  <a:lnTo>
                    <a:pt x="485" y="581"/>
                  </a:lnTo>
                  <a:lnTo>
                    <a:pt x="497" y="545"/>
                  </a:lnTo>
                  <a:lnTo>
                    <a:pt x="509" y="515"/>
                  </a:lnTo>
                  <a:lnTo>
                    <a:pt x="515" y="479"/>
                  </a:lnTo>
                  <a:lnTo>
                    <a:pt x="521" y="443"/>
                  </a:lnTo>
                  <a:lnTo>
                    <a:pt x="527" y="407"/>
                  </a:lnTo>
                  <a:lnTo>
                    <a:pt x="527" y="371"/>
                  </a:lnTo>
                  <a:lnTo>
                    <a:pt x="527" y="336"/>
                  </a:lnTo>
                  <a:lnTo>
                    <a:pt x="521" y="300"/>
                  </a:lnTo>
                  <a:lnTo>
                    <a:pt x="515" y="264"/>
                  </a:lnTo>
                  <a:lnTo>
                    <a:pt x="509" y="228"/>
                  </a:lnTo>
                  <a:lnTo>
                    <a:pt x="497" y="198"/>
                  </a:lnTo>
                  <a:lnTo>
                    <a:pt x="485" y="162"/>
                  </a:lnTo>
                  <a:lnTo>
                    <a:pt x="467" y="138"/>
                  </a:lnTo>
                  <a:lnTo>
                    <a:pt x="455" y="108"/>
                  </a:lnTo>
                  <a:lnTo>
                    <a:pt x="431" y="84"/>
                  </a:lnTo>
                  <a:lnTo>
                    <a:pt x="414" y="66"/>
                  </a:lnTo>
                  <a:lnTo>
                    <a:pt x="390" y="48"/>
                  </a:lnTo>
                  <a:lnTo>
                    <a:pt x="372" y="30"/>
                  </a:lnTo>
                  <a:lnTo>
                    <a:pt x="348" y="18"/>
                  </a:lnTo>
                  <a:lnTo>
                    <a:pt x="318" y="6"/>
                  </a:lnTo>
                  <a:lnTo>
                    <a:pt x="294" y="0"/>
                  </a:lnTo>
                  <a:lnTo>
                    <a:pt x="264" y="0"/>
                  </a:lnTo>
                  <a:lnTo>
                    <a:pt x="240" y="0"/>
                  </a:lnTo>
                  <a:lnTo>
                    <a:pt x="216" y="6"/>
                  </a:lnTo>
                  <a:lnTo>
                    <a:pt x="186" y="18"/>
                  </a:lnTo>
                  <a:lnTo>
                    <a:pt x="162" y="30"/>
                  </a:lnTo>
                  <a:lnTo>
                    <a:pt x="144" y="48"/>
                  </a:lnTo>
                  <a:lnTo>
                    <a:pt x="120" y="66"/>
                  </a:lnTo>
                  <a:lnTo>
                    <a:pt x="102" y="84"/>
                  </a:lnTo>
                  <a:lnTo>
                    <a:pt x="78" y="108"/>
                  </a:lnTo>
                  <a:lnTo>
                    <a:pt x="66" y="138"/>
                  </a:lnTo>
                  <a:lnTo>
                    <a:pt x="48" y="162"/>
                  </a:lnTo>
                  <a:lnTo>
                    <a:pt x="36" y="198"/>
                  </a:lnTo>
                  <a:lnTo>
                    <a:pt x="24" y="228"/>
                  </a:lnTo>
                  <a:lnTo>
                    <a:pt x="18" y="264"/>
                  </a:lnTo>
                  <a:lnTo>
                    <a:pt x="6" y="300"/>
                  </a:lnTo>
                  <a:lnTo>
                    <a:pt x="6" y="336"/>
                  </a:lnTo>
                  <a:lnTo>
                    <a:pt x="0" y="371"/>
                  </a:lnTo>
                  <a:lnTo>
                    <a:pt x="6" y="407"/>
                  </a:lnTo>
                  <a:lnTo>
                    <a:pt x="6" y="443"/>
                  </a:lnTo>
                  <a:lnTo>
                    <a:pt x="18" y="479"/>
                  </a:lnTo>
                  <a:lnTo>
                    <a:pt x="24" y="515"/>
                  </a:lnTo>
                  <a:lnTo>
                    <a:pt x="36" y="545"/>
                  </a:lnTo>
                  <a:lnTo>
                    <a:pt x="48" y="581"/>
                  </a:lnTo>
                  <a:lnTo>
                    <a:pt x="66" y="605"/>
                  </a:lnTo>
                  <a:lnTo>
                    <a:pt x="78" y="635"/>
                  </a:lnTo>
                  <a:lnTo>
                    <a:pt x="102" y="659"/>
                  </a:lnTo>
                  <a:lnTo>
                    <a:pt x="120" y="677"/>
                  </a:lnTo>
                  <a:lnTo>
                    <a:pt x="144" y="695"/>
                  </a:lnTo>
                  <a:lnTo>
                    <a:pt x="162" y="713"/>
                  </a:lnTo>
                  <a:lnTo>
                    <a:pt x="186" y="725"/>
                  </a:lnTo>
                  <a:lnTo>
                    <a:pt x="216" y="737"/>
                  </a:lnTo>
                  <a:lnTo>
                    <a:pt x="240" y="743"/>
                  </a:lnTo>
                  <a:lnTo>
                    <a:pt x="264" y="743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2" name="Freeform 80"/>
            <p:cNvSpPr>
              <a:spLocks/>
            </p:cNvSpPr>
            <p:nvPr/>
          </p:nvSpPr>
          <p:spPr bwMode="auto">
            <a:xfrm>
              <a:off x="4338" y="3516"/>
              <a:ext cx="90" cy="72"/>
            </a:xfrm>
            <a:custGeom>
              <a:avLst/>
              <a:gdLst>
                <a:gd name="T0" fmla="*/ 6 w 90"/>
                <a:gd name="T1" fmla="*/ 36 h 72"/>
                <a:gd name="T2" fmla="*/ 6 w 90"/>
                <a:gd name="T3" fmla="*/ 30 h 72"/>
                <a:gd name="T4" fmla="*/ 12 w 90"/>
                <a:gd name="T5" fmla="*/ 18 h 72"/>
                <a:gd name="T6" fmla="*/ 12 w 90"/>
                <a:gd name="T7" fmla="*/ 12 h 72"/>
                <a:gd name="T8" fmla="*/ 18 w 90"/>
                <a:gd name="T9" fmla="*/ 0 h 72"/>
                <a:gd name="T10" fmla="*/ 12 w 90"/>
                <a:gd name="T11" fmla="*/ 6 h 72"/>
                <a:gd name="T12" fmla="*/ 12 w 90"/>
                <a:gd name="T13" fmla="*/ 12 h 72"/>
                <a:gd name="T14" fmla="*/ 6 w 90"/>
                <a:gd name="T15" fmla="*/ 18 h 72"/>
                <a:gd name="T16" fmla="*/ 0 w 90"/>
                <a:gd name="T17" fmla="*/ 24 h 72"/>
                <a:gd name="T18" fmla="*/ 0 w 90"/>
                <a:gd name="T19" fmla="*/ 30 h 72"/>
                <a:gd name="T20" fmla="*/ 0 w 90"/>
                <a:gd name="T21" fmla="*/ 36 h 72"/>
                <a:gd name="T22" fmla="*/ 0 w 90"/>
                <a:gd name="T23" fmla="*/ 42 h 72"/>
                <a:gd name="T24" fmla="*/ 0 w 90"/>
                <a:gd name="T25" fmla="*/ 48 h 72"/>
                <a:gd name="T26" fmla="*/ 0 w 90"/>
                <a:gd name="T27" fmla="*/ 54 h 72"/>
                <a:gd name="T28" fmla="*/ 6 w 90"/>
                <a:gd name="T29" fmla="*/ 60 h 72"/>
                <a:gd name="T30" fmla="*/ 12 w 90"/>
                <a:gd name="T31" fmla="*/ 66 h 72"/>
                <a:gd name="T32" fmla="*/ 18 w 90"/>
                <a:gd name="T33" fmla="*/ 66 h 72"/>
                <a:gd name="T34" fmla="*/ 30 w 90"/>
                <a:gd name="T35" fmla="*/ 72 h 72"/>
                <a:gd name="T36" fmla="*/ 36 w 90"/>
                <a:gd name="T37" fmla="*/ 66 h 72"/>
                <a:gd name="T38" fmla="*/ 48 w 90"/>
                <a:gd name="T39" fmla="*/ 66 h 72"/>
                <a:gd name="T40" fmla="*/ 60 w 90"/>
                <a:gd name="T41" fmla="*/ 60 h 72"/>
                <a:gd name="T42" fmla="*/ 60 w 90"/>
                <a:gd name="T43" fmla="*/ 60 h 72"/>
                <a:gd name="T44" fmla="*/ 66 w 90"/>
                <a:gd name="T45" fmla="*/ 60 h 72"/>
                <a:gd name="T46" fmla="*/ 72 w 90"/>
                <a:gd name="T47" fmla="*/ 54 h 72"/>
                <a:gd name="T48" fmla="*/ 72 w 90"/>
                <a:gd name="T49" fmla="*/ 54 h 72"/>
                <a:gd name="T50" fmla="*/ 78 w 90"/>
                <a:gd name="T51" fmla="*/ 48 h 72"/>
                <a:gd name="T52" fmla="*/ 84 w 90"/>
                <a:gd name="T53" fmla="*/ 48 h 72"/>
                <a:gd name="T54" fmla="*/ 84 w 90"/>
                <a:gd name="T55" fmla="*/ 42 h 72"/>
                <a:gd name="T56" fmla="*/ 90 w 90"/>
                <a:gd name="T57" fmla="*/ 36 h 72"/>
                <a:gd name="T58" fmla="*/ 84 w 90"/>
                <a:gd name="T59" fmla="*/ 42 h 72"/>
                <a:gd name="T60" fmla="*/ 84 w 90"/>
                <a:gd name="T61" fmla="*/ 42 h 72"/>
                <a:gd name="T62" fmla="*/ 84 w 90"/>
                <a:gd name="T63" fmla="*/ 42 h 72"/>
                <a:gd name="T64" fmla="*/ 78 w 90"/>
                <a:gd name="T65" fmla="*/ 48 h 72"/>
                <a:gd name="T66" fmla="*/ 78 w 90"/>
                <a:gd name="T67" fmla="*/ 48 h 72"/>
                <a:gd name="T68" fmla="*/ 72 w 90"/>
                <a:gd name="T69" fmla="*/ 48 h 72"/>
                <a:gd name="T70" fmla="*/ 72 w 90"/>
                <a:gd name="T71" fmla="*/ 48 h 72"/>
                <a:gd name="T72" fmla="*/ 66 w 90"/>
                <a:gd name="T73" fmla="*/ 54 h 72"/>
                <a:gd name="T74" fmla="*/ 60 w 90"/>
                <a:gd name="T75" fmla="*/ 54 h 72"/>
                <a:gd name="T76" fmla="*/ 48 w 90"/>
                <a:gd name="T77" fmla="*/ 60 h 72"/>
                <a:gd name="T78" fmla="*/ 36 w 90"/>
                <a:gd name="T79" fmla="*/ 60 h 72"/>
                <a:gd name="T80" fmla="*/ 30 w 90"/>
                <a:gd name="T81" fmla="*/ 60 h 72"/>
                <a:gd name="T82" fmla="*/ 24 w 90"/>
                <a:gd name="T83" fmla="*/ 54 h 72"/>
                <a:gd name="T84" fmla="*/ 18 w 90"/>
                <a:gd name="T85" fmla="*/ 48 h 72"/>
                <a:gd name="T86" fmla="*/ 12 w 90"/>
                <a:gd name="T87" fmla="*/ 48 h 72"/>
                <a:gd name="T88" fmla="*/ 6 w 90"/>
                <a:gd name="T8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72">
                  <a:moveTo>
                    <a:pt x="6" y="36"/>
                  </a:moveTo>
                  <a:lnTo>
                    <a:pt x="6" y="30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48" y="66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6" y="60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54"/>
                  </a:lnTo>
                  <a:lnTo>
                    <a:pt x="48" y="60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3" name="Freeform 81"/>
            <p:cNvSpPr>
              <a:spLocks/>
            </p:cNvSpPr>
            <p:nvPr/>
          </p:nvSpPr>
          <p:spPr bwMode="auto">
            <a:xfrm>
              <a:off x="4368" y="3480"/>
              <a:ext cx="90" cy="66"/>
            </a:xfrm>
            <a:custGeom>
              <a:avLst/>
              <a:gdLst>
                <a:gd name="T0" fmla="*/ 90 w 90"/>
                <a:gd name="T1" fmla="*/ 18 h 66"/>
                <a:gd name="T2" fmla="*/ 84 w 90"/>
                <a:gd name="T3" fmla="*/ 12 h 66"/>
                <a:gd name="T4" fmla="*/ 84 w 90"/>
                <a:gd name="T5" fmla="*/ 6 h 66"/>
                <a:gd name="T6" fmla="*/ 78 w 90"/>
                <a:gd name="T7" fmla="*/ 6 h 66"/>
                <a:gd name="T8" fmla="*/ 66 w 90"/>
                <a:gd name="T9" fmla="*/ 0 h 66"/>
                <a:gd name="T10" fmla="*/ 60 w 90"/>
                <a:gd name="T11" fmla="*/ 0 h 66"/>
                <a:gd name="T12" fmla="*/ 48 w 90"/>
                <a:gd name="T13" fmla="*/ 0 h 66"/>
                <a:gd name="T14" fmla="*/ 42 w 90"/>
                <a:gd name="T15" fmla="*/ 0 h 66"/>
                <a:gd name="T16" fmla="*/ 30 w 90"/>
                <a:gd name="T17" fmla="*/ 6 h 66"/>
                <a:gd name="T18" fmla="*/ 24 w 90"/>
                <a:gd name="T19" fmla="*/ 6 h 66"/>
                <a:gd name="T20" fmla="*/ 18 w 90"/>
                <a:gd name="T21" fmla="*/ 12 h 66"/>
                <a:gd name="T22" fmla="*/ 18 w 90"/>
                <a:gd name="T23" fmla="*/ 12 h 66"/>
                <a:gd name="T24" fmla="*/ 12 w 90"/>
                <a:gd name="T25" fmla="*/ 18 h 66"/>
                <a:gd name="T26" fmla="*/ 12 w 90"/>
                <a:gd name="T27" fmla="*/ 18 h 66"/>
                <a:gd name="T28" fmla="*/ 6 w 90"/>
                <a:gd name="T29" fmla="*/ 24 h 66"/>
                <a:gd name="T30" fmla="*/ 0 w 90"/>
                <a:gd name="T31" fmla="*/ 24 h 66"/>
                <a:gd name="T32" fmla="*/ 0 w 90"/>
                <a:gd name="T33" fmla="*/ 30 h 66"/>
                <a:gd name="T34" fmla="*/ 0 w 90"/>
                <a:gd name="T35" fmla="*/ 30 h 66"/>
                <a:gd name="T36" fmla="*/ 6 w 90"/>
                <a:gd name="T37" fmla="*/ 24 h 66"/>
                <a:gd name="T38" fmla="*/ 6 w 90"/>
                <a:gd name="T39" fmla="*/ 24 h 66"/>
                <a:gd name="T40" fmla="*/ 6 w 90"/>
                <a:gd name="T41" fmla="*/ 24 h 66"/>
                <a:gd name="T42" fmla="*/ 12 w 90"/>
                <a:gd name="T43" fmla="*/ 24 h 66"/>
                <a:gd name="T44" fmla="*/ 12 w 90"/>
                <a:gd name="T45" fmla="*/ 18 h 66"/>
                <a:gd name="T46" fmla="*/ 18 w 90"/>
                <a:gd name="T47" fmla="*/ 18 h 66"/>
                <a:gd name="T48" fmla="*/ 18 w 90"/>
                <a:gd name="T49" fmla="*/ 18 h 66"/>
                <a:gd name="T50" fmla="*/ 30 w 90"/>
                <a:gd name="T51" fmla="*/ 12 h 66"/>
                <a:gd name="T52" fmla="*/ 42 w 90"/>
                <a:gd name="T53" fmla="*/ 12 h 66"/>
                <a:gd name="T54" fmla="*/ 48 w 90"/>
                <a:gd name="T55" fmla="*/ 12 h 66"/>
                <a:gd name="T56" fmla="*/ 60 w 90"/>
                <a:gd name="T57" fmla="*/ 12 h 66"/>
                <a:gd name="T58" fmla="*/ 66 w 90"/>
                <a:gd name="T59" fmla="*/ 12 h 66"/>
                <a:gd name="T60" fmla="*/ 72 w 90"/>
                <a:gd name="T61" fmla="*/ 18 h 66"/>
                <a:gd name="T62" fmla="*/ 78 w 90"/>
                <a:gd name="T63" fmla="*/ 24 h 66"/>
                <a:gd name="T64" fmla="*/ 78 w 90"/>
                <a:gd name="T65" fmla="*/ 30 h 66"/>
                <a:gd name="T66" fmla="*/ 78 w 90"/>
                <a:gd name="T67" fmla="*/ 36 h 66"/>
                <a:gd name="T68" fmla="*/ 78 w 90"/>
                <a:gd name="T69" fmla="*/ 48 h 66"/>
                <a:gd name="T70" fmla="*/ 72 w 90"/>
                <a:gd name="T71" fmla="*/ 60 h 66"/>
                <a:gd name="T72" fmla="*/ 66 w 90"/>
                <a:gd name="T73" fmla="*/ 66 h 66"/>
                <a:gd name="T74" fmla="*/ 72 w 90"/>
                <a:gd name="T75" fmla="*/ 60 h 66"/>
                <a:gd name="T76" fmla="*/ 78 w 90"/>
                <a:gd name="T77" fmla="*/ 54 h 66"/>
                <a:gd name="T78" fmla="*/ 84 w 90"/>
                <a:gd name="T79" fmla="*/ 48 h 66"/>
                <a:gd name="T80" fmla="*/ 84 w 90"/>
                <a:gd name="T81" fmla="*/ 42 h 66"/>
                <a:gd name="T82" fmla="*/ 90 w 90"/>
                <a:gd name="T83" fmla="*/ 36 h 66"/>
                <a:gd name="T84" fmla="*/ 90 w 90"/>
                <a:gd name="T85" fmla="*/ 30 h 66"/>
                <a:gd name="T86" fmla="*/ 90 w 90"/>
                <a:gd name="T87" fmla="*/ 24 h 66"/>
                <a:gd name="T88" fmla="*/ 90 w 90"/>
                <a:gd name="T89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66">
                  <a:moveTo>
                    <a:pt x="90" y="18"/>
                  </a:moveTo>
                  <a:lnTo>
                    <a:pt x="84" y="12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8"/>
                  </a:lnTo>
                  <a:lnTo>
                    <a:pt x="72" y="60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54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0" y="24"/>
                  </a:lnTo>
                  <a:lnTo>
                    <a:pt x="90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4" name="Freeform 82"/>
            <p:cNvSpPr>
              <a:spLocks/>
            </p:cNvSpPr>
            <p:nvPr/>
          </p:nvSpPr>
          <p:spPr bwMode="auto">
            <a:xfrm>
              <a:off x="4356" y="3510"/>
              <a:ext cx="72" cy="60"/>
            </a:xfrm>
            <a:custGeom>
              <a:avLst/>
              <a:gdLst>
                <a:gd name="T0" fmla="*/ 72 w 72"/>
                <a:gd name="T1" fmla="*/ 12 h 60"/>
                <a:gd name="T2" fmla="*/ 72 w 72"/>
                <a:gd name="T3" fmla="*/ 6 h 60"/>
                <a:gd name="T4" fmla="*/ 66 w 72"/>
                <a:gd name="T5" fmla="*/ 6 h 60"/>
                <a:gd name="T6" fmla="*/ 60 w 72"/>
                <a:gd name="T7" fmla="*/ 0 h 60"/>
                <a:gd name="T8" fmla="*/ 54 w 72"/>
                <a:gd name="T9" fmla="*/ 0 h 60"/>
                <a:gd name="T10" fmla="*/ 48 w 72"/>
                <a:gd name="T11" fmla="*/ 0 h 60"/>
                <a:gd name="T12" fmla="*/ 42 w 72"/>
                <a:gd name="T13" fmla="*/ 0 h 60"/>
                <a:gd name="T14" fmla="*/ 30 w 72"/>
                <a:gd name="T15" fmla="*/ 0 h 60"/>
                <a:gd name="T16" fmla="*/ 24 w 72"/>
                <a:gd name="T17" fmla="*/ 6 h 60"/>
                <a:gd name="T18" fmla="*/ 18 w 72"/>
                <a:gd name="T19" fmla="*/ 6 h 60"/>
                <a:gd name="T20" fmla="*/ 18 w 72"/>
                <a:gd name="T21" fmla="*/ 6 h 60"/>
                <a:gd name="T22" fmla="*/ 12 w 72"/>
                <a:gd name="T23" fmla="*/ 12 h 60"/>
                <a:gd name="T24" fmla="*/ 6 w 72"/>
                <a:gd name="T25" fmla="*/ 12 h 60"/>
                <a:gd name="T26" fmla="*/ 0 w 72"/>
                <a:gd name="T27" fmla="*/ 24 h 60"/>
                <a:gd name="T28" fmla="*/ 0 w 72"/>
                <a:gd name="T29" fmla="*/ 30 h 60"/>
                <a:gd name="T30" fmla="*/ 0 w 72"/>
                <a:gd name="T31" fmla="*/ 36 h 60"/>
                <a:gd name="T32" fmla="*/ 0 w 72"/>
                <a:gd name="T33" fmla="*/ 42 h 60"/>
                <a:gd name="T34" fmla="*/ 0 w 72"/>
                <a:gd name="T35" fmla="*/ 48 h 60"/>
                <a:gd name="T36" fmla="*/ 6 w 72"/>
                <a:gd name="T37" fmla="*/ 54 h 60"/>
                <a:gd name="T38" fmla="*/ 12 w 72"/>
                <a:gd name="T39" fmla="*/ 54 h 60"/>
                <a:gd name="T40" fmla="*/ 18 w 72"/>
                <a:gd name="T41" fmla="*/ 60 h 60"/>
                <a:gd name="T42" fmla="*/ 24 w 72"/>
                <a:gd name="T43" fmla="*/ 60 h 60"/>
                <a:gd name="T44" fmla="*/ 30 w 72"/>
                <a:gd name="T45" fmla="*/ 60 h 60"/>
                <a:gd name="T46" fmla="*/ 36 w 72"/>
                <a:gd name="T47" fmla="*/ 60 h 60"/>
                <a:gd name="T48" fmla="*/ 48 w 72"/>
                <a:gd name="T49" fmla="*/ 54 h 60"/>
                <a:gd name="T50" fmla="*/ 48 w 72"/>
                <a:gd name="T51" fmla="*/ 54 h 60"/>
                <a:gd name="T52" fmla="*/ 54 w 72"/>
                <a:gd name="T53" fmla="*/ 48 h 60"/>
                <a:gd name="T54" fmla="*/ 60 w 72"/>
                <a:gd name="T55" fmla="*/ 48 h 60"/>
                <a:gd name="T56" fmla="*/ 60 w 72"/>
                <a:gd name="T57" fmla="*/ 42 h 60"/>
                <a:gd name="T58" fmla="*/ 66 w 72"/>
                <a:gd name="T59" fmla="*/ 36 h 60"/>
                <a:gd name="T60" fmla="*/ 72 w 72"/>
                <a:gd name="T61" fmla="*/ 30 h 60"/>
                <a:gd name="T62" fmla="*/ 72 w 72"/>
                <a:gd name="T63" fmla="*/ 24 h 60"/>
                <a:gd name="T64" fmla="*/ 72 w 72"/>
                <a:gd name="T65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60">
                  <a:moveTo>
                    <a:pt x="72" y="12"/>
                  </a:moveTo>
                  <a:lnTo>
                    <a:pt x="72" y="6"/>
                  </a:lnTo>
                  <a:lnTo>
                    <a:pt x="66" y="6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72" y="30"/>
                  </a:lnTo>
                  <a:lnTo>
                    <a:pt x="72" y="24"/>
                  </a:lnTo>
                  <a:lnTo>
                    <a:pt x="72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5" name="Freeform 83"/>
            <p:cNvSpPr>
              <a:spLocks/>
            </p:cNvSpPr>
            <p:nvPr/>
          </p:nvSpPr>
          <p:spPr bwMode="auto">
            <a:xfrm>
              <a:off x="4793" y="3396"/>
              <a:ext cx="78" cy="120"/>
            </a:xfrm>
            <a:custGeom>
              <a:avLst/>
              <a:gdLst>
                <a:gd name="T0" fmla="*/ 54 w 78"/>
                <a:gd name="T1" fmla="*/ 108 h 120"/>
                <a:gd name="T2" fmla="*/ 48 w 78"/>
                <a:gd name="T3" fmla="*/ 108 h 120"/>
                <a:gd name="T4" fmla="*/ 42 w 78"/>
                <a:gd name="T5" fmla="*/ 114 h 120"/>
                <a:gd name="T6" fmla="*/ 42 w 78"/>
                <a:gd name="T7" fmla="*/ 114 h 120"/>
                <a:gd name="T8" fmla="*/ 36 w 78"/>
                <a:gd name="T9" fmla="*/ 114 h 120"/>
                <a:gd name="T10" fmla="*/ 30 w 78"/>
                <a:gd name="T11" fmla="*/ 114 h 120"/>
                <a:gd name="T12" fmla="*/ 24 w 78"/>
                <a:gd name="T13" fmla="*/ 114 h 120"/>
                <a:gd name="T14" fmla="*/ 18 w 78"/>
                <a:gd name="T15" fmla="*/ 114 h 120"/>
                <a:gd name="T16" fmla="*/ 12 w 78"/>
                <a:gd name="T17" fmla="*/ 108 h 120"/>
                <a:gd name="T18" fmla="*/ 18 w 78"/>
                <a:gd name="T19" fmla="*/ 114 h 120"/>
                <a:gd name="T20" fmla="*/ 30 w 78"/>
                <a:gd name="T21" fmla="*/ 120 h 120"/>
                <a:gd name="T22" fmla="*/ 36 w 78"/>
                <a:gd name="T23" fmla="*/ 120 h 120"/>
                <a:gd name="T24" fmla="*/ 42 w 78"/>
                <a:gd name="T25" fmla="*/ 120 h 120"/>
                <a:gd name="T26" fmla="*/ 54 w 78"/>
                <a:gd name="T27" fmla="*/ 120 h 120"/>
                <a:gd name="T28" fmla="*/ 60 w 78"/>
                <a:gd name="T29" fmla="*/ 120 h 120"/>
                <a:gd name="T30" fmla="*/ 66 w 78"/>
                <a:gd name="T31" fmla="*/ 120 h 120"/>
                <a:gd name="T32" fmla="*/ 72 w 78"/>
                <a:gd name="T33" fmla="*/ 114 h 120"/>
                <a:gd name="T34" fmla="*/ 72 w 78"/>
                <a:gd name="T35" fmla="*/ 108 h 120"/>
                <a:gd name="T36" fmla="*/ 78 w 78"/>
                <a:gd name="T37" fmla="*/ 102 h 120"/>
                <a:gd name="T38" fmla="*/ 78 w 78"/>
                <a:gd name="T39" fmla="*/ 90 h 120"/>
                <a:gd name="T40" fmla="*/ 72 w 78"/>
                <a:gd name="T41" fmla="*/ 78 h 120"/>
                <a:gd name="T42" fmla="*/ 72 w 78"/>
                <a:gd name="T43" fmla="*/ 66 h 120"/>
                <a:gd name="T44" fmla="*/ 66 w 78"/>
                <a:gd name="T45" fmla="*/ 54 h 120"/>
                <a:gd name="T46" fmla="*/ 54 w 78"/>
                <a:gd name="T47" fmla="*/ 42 h 120"/>
                <a:gd name="T48" fmla="*/ 42 w 78"/>
                <a:gd name="T49" fmla="*/ 30 h 120"/>
                <a:gd name="T50" fmla="*/ 42 w 78"/>
                <a:gd name="T51" fmla="*/ 24 h 120"/>
                <a:gd name="T52" fmla="*/ 36 w 78"/>
                <a:gd name="T53" fmla="*/ 24 h 120"/>
                <a:gd name="T54" fmla="*/ 30 w 78"/>
                <a:gd name="T55" fmla="*/ 18 h 120"/>
                <a:gd name="T56" fmla="*/ 24 w 78"/>
                <a:gd name="T57" fmla="*/ 12 h 120"/>
                <a:gd name="T58" fmla="*/ 18 w 78"/>
                <a:gd name="T59" fmla="*/ 12 h 120"/>
                <a:gd name="T60" fmla="*/ 12 w 78"/>
                <a:gd name="T61" fmla="*/ 6 h 120"/>
                <a:gd name="T62" fmla="*/ 6 w 78"/>
                <a:gd name="T63" fmla="*/ 6 h 120"/>
                <a:gd name="T64" fmla="*/ 0 w 78"/>
                <a:gd name="T65" fmla="*/ 0 h 120"/>
                <a:gd name="T66" fmla="*/ 6 w 78"/>
                <a:gd name="T67" fmla="*/ 6 h 120"/>
                <a:gd name="T68" fmla="*/ 6 w 78"/>
                <a:gd name="T69" fmla="*/ 6 h 120"/>
                <a:gd name="T70" fmla="*/ 12 w 78"/>
                <a:gd name="T71" fmla="*/ 12 h 120"/>
                <a:gd name="T72" fmla="*/ 12 w 78"/>
                <a:gd name="T73" fmla="*/ 12 h 120"/>
                <a:gd name="T74" fmla="*/ 18 w 78"/>
                <a:gd name="T75" fmla="*/ 12 h 120"/>
                <a:gd name="T76" fmla="*/ 18 w 78"/>
                <a:gd name="T77" fmla="*/ 18 h 120"/>
                <a:gd name="T78" fmla="*/ 24 w 78"/>
                <a:gd name="T79" fmla="*/ 18 h 120"/>
                <a:gd name="T80" fmla="*/ 30 w 78"/>
                <a:gd name="T81" fmla="*/ 24 h 120"/>
                <a:gd name="T82" fmla="*/ 36 w 78"/>
                <a:gd name="T83" fmla="*/ 36 h 120"/>
                <a:gd name="T84" fmla="*/ 48 w 78"/>
                <a:gd name="T85" fmla="*/ 48 h 120"/>
                <a:gd name="T86" fmla="*/ 54 w 78"/>
                <a:gd name="T87" fmla="*/ 60 h 120"/>
                <a:gd name="T88" fmla="*/ 60 w 78"/>
                <a:gd name="T89" fmla="*/ 72 h 120"/>
                <a:gd name="T90" fmla="*/ 60 w 78"/>
                <a:gd name="T91" fmla="*/ 84 h 120"/>
                <a:gd name="T92" fmla="*/ 60 w 78"/>
                <a:gd name="T93" fmla="*/ 90 h 120"/>
                <a:gd name="T94" fmla="*/ 60 w 78"/>
                <a:gd name="T95" fmla="*/ 102 h 120"/>
                <a:gd name="T96" fmla="*/ 54 w 78"/>
                <a:gd name="T97" fmla="*/ 10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20">
                  <a:moveTo>
                    <a:pt x="54" y="108"/>
                  </a:moveTo>
                  <a:lnTo>
                    <a:pt x="48" y="10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14"/>
                  </a:lnTo>
                  <a:lnTo>
                    <a:pt x="24" y="114"/>
                  </a:lnTo>
                  <a:lnTo>
                    <a:pt x="18" y="114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0"/>
                  </a:lnTo>
                  <a:lnTo>
                    <a:pt x="72" y="114"/>
                  </a:lnTo>
                  <a:lnTo>
                    <a:pt x="72" y="108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72" y="78"/>
                  </a:lnTo>
                  <a:lnTo>
                    <a:pt x="72" y="66"/>
                  </a:lnTo>
                  <a:lnTo>
                    <a:pt x="66" y="54"/>
                  </a:lnTo>
                  <a:lnTo>
                    <a:pt x="54" y="42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0" y="90"/>
                  </a:lnTo>
                  <a:lnTo>
                    <a:pt x="60" y="102"/>
                  </a:lnTo>
                  <a:lnTo>
                    <a:pt x="54" y="10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6" name="Freeform 84"/>
            <p:cNvSpPr>
              <a:spLocks/>
            </p:cNvSpPr>
            <p:nvPr/>
          </p:nvSpPr>
          <p:spPr bwMode="auto">
            <a:xfrm>
              <a:off x="4715" y="3378"/>
              <a:ext cx="72" cy="120"/>
            </a:xfrm>
            <a:custGeom>
              <a:avLst/>
              <a:gdLst>
                <a:gd name="T0" fmla="*/ 6 w 72"/>
                <a:gd name="T1" fmla="*/ 6 h 120"/>
                <a:gd name="T2" fmla="*/ 0 w 72"/>
                <a:gd name="T3" fmla="*/ 12 h 120"/>
                <a:gd name="T4" fmla="*/ 0 w 72"/>
                <a:gd name="T5" fmla="*/ 24 h 120"/>
                <a:gd name="T6" fmla="*/ 0 w 72"/>
                <a:gd name="T7" fmla="*/ 30 h 120"/>
                <a:gd name="T8" fmla="*/ 0 w 72"/>
                <a:gd name="T9" fmla="*/ 42 h 120"/>
                <a:gd name="T10" fmla="*/ 6 w 72"/>
                <a:gd name="T11" fmla="*/ 54 h 120"/>
                <a:gd name="T12" fmla="*/ 12 w 72"/>
                <a:gd name="T13" fmla="*/ 66 h 120"/>
                <a:gd name="T14" fmla="*/ 24 w 72"/>
                <a:gd name="T15" fmla="*/ 78 h 120"/>
                <a:gd name="T16" fmla="*/ 30 w 72"/>
                <a:gd name="T17" fmla="*/ 90 h 120"/>
                <a:gd name="T18" fmla="*/ 36 w 72"/>
                <a:gd name="T19" fmla="*/ 96 h 120"/>
                <a:gd name="T20" fmla="*/ 42 w 72"/>
                <a:gd name="T21" fmla="*/ 102 h 120"/>
                <a:gd name="T22" fmla="*/ 48 w 72"/>
                <a:gd name="T23" fmla="*/ 102 h 120"/>
                <a:gd name="T24" fmla="*/ 54 w 72"/>
                <a:gd name="T25" fmla="*/ 108 h 120"/>
                <a:gd name="T26" fmla="*/ 60 w 72"/>
                <a:gd name="T27" fmla="*/ 108 h 120"/>
                <a:gd name="T28" fmla="*/ 66 w 72"/>
                <a:gd name="T29" fmla="*/ 114 h 120"/>
                <a:gd name="T30" fmla="*/ 72 w 72"/>
                <a:gd name="T31" fmla="*/ 114 h 120"/>
                <a:gd name="T32" fmla="*/ 72 w 72"/>
                <a:gd name="T33" fmla="*/ 120 h 120"/>
                <a:gd name="T34" fmla="*/ 72 w 72"/>
                <a:gd name="T35" fmla="*/ 114 h 120"/>
                <a:gd name="T36" fmla="*/ 66 w 72"/>
                <a:gd name="T37" fmla="*/ 114 h 120"/>
                <a:gd name="T38" fmla="*/ 66 w 72"/>
                <a:gd name="T39" fmla="*/ 114 h 120"/>
                <a:gd name="T40" fmla="*/ 60 w 72"/>
                <a:gd name="T41" fmla="*/ 108 h 120"/>
                <a:gd name="T42" fmla="*/ 60 w 72"/>
                <a:gd name="T43" fmla="*/ 108 h 120"/>
                <a:gd name="T44" fmla="*/ 54 w 72"/>
                <a:gd name="T45" fmla="*/ 102 h 120"/>
                <a:gd name="T46" fmla="*/ 54 w 72"/>
                <a:gd name="T47" fmla="*/ 102 h 120"/>
                <a:gd name="T48" fmla="*/ 48 w 72"/>
                <a:gd name="T49" fmla="*/ 96 h 120"/>
                <a:gd name="T50" fmla="*/ 36 w 72"/>
                <a:gd name="T51" fmla="*/ 84 h 120"/>
                <a:gd name="T52" fmla="*/ 30 w 72"/>
                <a:gd name="T53" fmla="*/ 72 h 120"/>
                <a:gd name="T54" fmla="*/ 24 w 72"/>
                <a:gd name="T55" fmla="*/ 60 h 120"/>
                <a:gd name="T56" fmla="*/ 18 w 72"/>
                <a:gd name="T57" fmla="*/ 48 h 120"/>
                <a:gd name="T58" fmla="*/ 18 w 72"/>
                <a:gd name="T59" fmla="*/ 42 h 120"/>
                <a:gd name="T60" fmla="*/ 18 w 72"/>
                <a:gd name="T61" fmla="*/ 30 h 120"/>
                <a:gd name="T62" fmla="*/ 18 w 72"/>
                <a:gd name="T63" fmla="*/ 24 h 120"/>
                <a:gd name="T64" fmla="*/ 24 w 72"/>
                <a:gd name="T65" fmla="*/ 12 h 120"/>
                <a:gd name="T66" fmla="*/ 30 w 72"/>
                <a:gd name="T67" fmla="*/ 12 h 120"/>
                <a:gd name="T68" fmla="*/ 30 w 72"/>
                <a:gd name="T69" fmla="*/ 6 h 120"/>
                <a:gd name="T70" fmla="*/ 36 w 72"/>
                <a:gd name="T71" fmla="*/ 6 h 120"/>
                <a:gd name="T72" fmla="*/ 42 w 72"/>
                <a:gd name="T73" fmla="*/ 6 h 120"/>
                <a:gd name="T74" fmla="*/ 48 w 72"/>
                <a:gd name="T75" fmla="*/ 6 h 120"/>
                <a:gd name="T76" fmla="*/ 54 w 72"/>
                <a:gd name="T77" fmla="*/ 6 h 120"/>
                <a:gd name="T78" fmla="*/ 60 w 72"/>
                <a:gd name="T79" fmla="*/ 12 h 120"/>
                <a:gd name="T80" fmla="*/ 66 w 72"/>
                <a:gd name="T81" fmla="*/ 12 h 120"/>
                <a:gd name="T82" fmla="*/ 60 w 72"/>
                <a:gd name="T83" fmla="*/ 6 h 120"/>
                <a:gd name="T84" fmla="*/ 48 w 72"/>
                <a:gd name="T85" fmla="*/ 0 h 120"/>
                <a:gd name="T86" fmla="*/ 42 w 72"/>
                <a:gd name="T87" fmla="*/ 0 h 120"/>
                <a:gd name="T88" fmla="*/ 30 w 72"/>
                <a:gd name="T89" fmla="*/ 0 h 120"/>
                <a:gd name="T90" fmla="*/ 24 w 72"/>
                <a:gd name="T91" fmla="*/ 0 h 120"/>
                <a:gd name="T92" fmla="*/ 18 w 72"/>
                <a:gd name="T93" fmla="*/ 0 h 120"/>
                <a:gd name="T94" fmla="*/ 12 w 72"/>
                <a:gd name="T95" fmla="*/ 0 h 120"/>
                <a:gd name="T96" fmla="*/ 6 w 72"/>
                <a:gd name="T97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" h="120">
                  <a:moveTo>
                    <a:pt x="6" y="6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6" y="54"/>
                  </a:lnTo>
                  <a:lnTo>
                    <a:pt x="12" y="66"/>
                  </a:lnTo>
                  <a:lnTo>
                    <a:pt x="24" y="78"/>
                  </a:lnTo>
                  <a:lnTo>
                    <a:pt x="30" y="90"/>
                  </a:lnTo>
                  <a:lnTo>
                    <a:pt x="36" y="96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108"/>
                  </a:lnTo>
                  <a:lnTo>
                    <a:pt x="60" y="108"/>
                  </a:lnTo>
                  <a:lnTo>
                    <a:pt x="66" y="114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48" y="96"/>
                  </a:lnTo>
                  <a:lnTo>
                    <a:pt x="36" y="84"/>
                  </a:lnTo>
                  <a:lnTo>
                    <a:pt x="30" y="72"/>
                  </a:lnTo>
                  <a:lnTo>
                    <a:pt x="24" y="60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7" name="Freeform 85"/>
            <p:cNvSpPr>
              <a:spLocks/>
            </p:cNvSpPr>
            <p:nvPr/>
          </p:nvSpPr>
          <p:spPr bwMode="auto">
            <a:xfrm>
              <a:off x="4757" y="3408"/>
              <a:ext cx="90" cy="90"/>
            </a:xfrm>
            <a:custGeom>
              <a:avLst/>
              <a:gdLst>
                <a:gd name="T0" fmla="*/ 6 w 90"/>
                <a:gd name="T1" fmla="*/ 6 h 90"/>
                <a:gd name="T2" fmla="*/ 6 w 90"/>
                <a:gd name="T3" fmla="*/ 6 h 90"/>
                <a:gd name="T4" fmla="*/ 0 w 90"/>
                <a:gd name="T5" fmla="*/ 18 h 90"/>
                <a:gd name="T6" fmla="*/ 0 w 90"/>
                <a:gd name="T7" fmla="*/ 24 h 90"/>
                <a:gd name="T8" fmla="*/ 6 w 90"/>
                <a:gd name="T9" fmla="*/ 30 h 90"/>
                <a:gd name="T10" fmla="*/ 6 w 90"/>
                <a:gd name="T11" fmla="*/ 42 h 90"/>
                <a:gd name="T12" fmla="*/ 12 w 90"/>
                <a:gd name="T13" fmla="*/ 54 h 90"/>
                <a:gd name="T14" fmla="*/ 18 w 90"/>
                <a:gd name="T15" fmla="*/ 60 h 90"/>
                <a:gd name="T16" fmla="*/ 30 w 90"/>
                <a:gd name="T17" fmla="*/ 72 h 90"/>
                <a:gd name="T18" fmla="*/ 30 w 90"/>
                <a:gd name="T19" fmla="*/ 72 h 90"/>
                <a:gd name="T20" fmla="*/ 36 w 90"/>
                <a:gd name="T21" fmla="*/ 78 h 90"/>
                <a:gd name="T22" fmla="*/ 36 w 90"/>
                <a:gd name="T23" fmla="*/ 78 h 90"/>
                <a:gd name="T24" fmla="*/ 36 w 90"/>
                <a:gd name="T25" fmla="*/ 78 h 90"/>
                <a:gd name="T26" fmla="*/ 42 w 90"/>
                <a:gd name="T27" fmla="*/ 84 h 90"/>
                <a:gd name="T28" fmla="*/ 42 w 90"/>
                <a:gd name="T29" fmla="*/ 84 h 90"/>
                <a:gd name="T30" fmla="*/ 48 w 90"/>
                <a:gd name="T31" fmla="*/ 84 h 90"/>
                <a:gd name="T32" fmla="*/ 48 w 90"/>
                <a:gd name="T33" fmla="*/ 84 h 90"/>
                <a:gd name="T34" fmla="*/ 54 w 90"/>
                <a:gd name="T35" fmla="*/ 90 h 90"/>
                <a:gd name="T36" fmla="*/ 60 w 90"/>
                <a:gd name="T37" fmla="*/ 90 h 90"/>
                <a:gd name="T38" fmla="*/ 66 w 90"/>
                <a:gd name="T39" fmla="*/ 90 h 90"/>
                <a:gd name="T40" fmla="*/ 66 w 90"/>
                <a:gd name="T41" fmla="*/ 90 h 90"/>
                <a:gd name="T42" fmla="*/ 72 w 90"/>
                <a:gd name="T43" fmla="*/ 90 h 90"/>
                <a:gd name="T44" fmla="*/ 78 w 90"/>
                <a:gd name="T45" fmla="*/ 90 h 90"/>
                <a:gd name="T46" fmla="*/ 78 w 90"/>
                <a:gd name="T47" fmla="*/ 90 h 90"/>
                <a:gd name="T48" fmla="*/ 84 w 90"/>
                <a:gd name="T49" fmla="*/ 84 h 90"/>
                <a:gd name="T50" fmla="*/ 84 w 90"/>
                <a:gd name="T51" fmla="*/ 78 h 90"/>
                <a:gd name="T52" fmla="*/ 90 w 90"/>
                <a:gd name="T53" fmla="*/ 72 h 90"/>
                <a:gd name="T54" fmla="*/ 90 w 90"/>
                <a:gd name="T55" fmla="*/ 66 h 90"/>
                <a:gd name="T56" fmla="*/ 84 w 90"/>
                <a:gd name="T57" fmla="*/ 54 h 90"/>
                <a:gd name="T58" fmla="*/ 84 w 90"/>
                <a:gd name="T59" fmla="*/ 48 h 90"/>
                <a:gd name="T60" fmla="*/ 78 w 90"/>
                <a:gd name="T61" fmla="*/ 36 h 90"/>
                <a:gd name="T62" fmla="*/ 72 w 90"/>
                <a:gd name="T63" fmla="*/ 24 h 90"/>
                <a:gd name="T64" fmla="*/ 60 w 90"/>
                <a:gd name="T65" fmla="*/ 18 h 90"/>
                <a:gd name="T66" fmla="*/ 60 w 90"/>
                <a:gd name="T67" fmla="*/ 18 h 90"/>
                <a:gd name="T68" fmla="*/ 60 w 90"/>
                <a:gd name="T69" fmla="*/ 12 h 90"/>
                <a:gd name="T70" fmla="*/ 54 w 90"/>
                <a:gd name="T71" fmla="*/ 12 h 90"/>
                <a:gd name="T72" fmla="*/ 54 w 90"/>
                <a:gd name="T73" fmla="*/ 6 h 90"/>
                <a:gd name="T74" fmla="*/ 48 w 90"/>
                <a:gd name="T75" fmla="*/ 6 h 90"/>
                <a:gd name="T76" fmla="*/ 48 w 90"/>
                <a:gd name="T77" fmla="*/ 6 h 90"/>
                <a:gd name="T78" fmla="*/ 42 w 90"/>
                <a:gd name="T79" fmla="*/ 6 h 90"/>
                <a:gd name="T80" fmla="*/ 42 w 90"/>
                <a:gd name="T81" fmla="*/ 0 h 90"/>
                <a:gd name="T82" fmla="*/ 36 w 90"/>
                <a:gd name="T83" fmla="*/ 0 h 90"/>
                <a:gd name="T84" fmla="*/ 30 w 90"/>
                <a:gd name="T85" fmla="*/ 0 h 90"/>
                <a:gd name="T86" fmla="*/ 30 w 90"/>
                <a:gd name="T87" fmla="*/ 0 h 90"/>
                <a:gd name="T88" fmla="*/ 24 w 90"/>
                <a:gd name="T89" fmla="*/ 0 h 90"/>
                <a:gd name="T90" fmla="*/ 18 w 90"/>
                <a:gd name="T91" fmla="*/ 0 h 90"/>
                <a:gd name="T92" fmla="*/ 12 w 90"/>
                <a:gd name="T93" fmla="*/ 0 h 90"/>
                <a:gd name="T94" fmla="*/ 12 w 90"/>
                <a:gd name="T95" fmla="*/ 0 h 90"/>
                <a:gd name="T96" fmla="*/ 6 w 90"/>
                <a:gd name="T97" fmla="*/ 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90">
                  <a:moveTo>
                    <a:pt x="6" y="6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2" y="54"/>
                  </a:lnTo>
                  <a:lnTo>
                    <a:pt x="18" y="60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4" y="90"/>
                  </a:lnTo>
                  <a:lnTo>
                    <a:pt x="60" y="90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72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84" y="84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0" y="66"/>
                  </a:lnTo>
                  <a:lnTo>
                    <a:pt x="84" y="54"/>
                  </a:lnTo>
                  <a:lnTo>
                    <a:pt x="84" y="48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8" name="Freeform 86"/>
            <p:cNvSpPr>
              <a:spLocks/>
            </p:cNvSpPr>
            <p:nvPr/>
          </p:nvSpPr>
          <p:spPr bwMode="auto">
            <a:xfrm>
              <a:off x="4895" y="3887"/>
              <a:ext cx="108" cy="84"/>
            </a:xfrm>
            <a:custGeom>
              <a:avLst/>
              <a:gdLst>
                <a:gd name="T0" fmla="*/ 18 w 108"/>
                <a:gd name="T1" fmla="*/ 48 h 84"/>
                <a:gd name="T2" fmla="*/ 12 w 108"/>
                <a:gd name="T3" fmla="*/ 36 h 84"/>
                <a:gd name="T4" fmla="*/ 6 w 108"/>
                <a:gd name="T5" fmla="*/ 24 h 84"/>
                <a:gd name="T6" fmla="*/ 6 w 108"/>
                <a:gd name="T7" fmla="*/ 12 h 84"/>
                <a:gd name="T8" fmla="*/ 6 w 108"/>
                <a:gd name="T9" fmla="*/ 0 h 84"/>
                <a:gd name="T10" fmla="*/ 0 w 108"/>
                <a:gd name="T11" fmla="*/ 12 h 84"/>
                <a:gd name="T12" fmla="*/ 0 w 108"/>
                <a:gd name="T13" fmla="*/ 30 h 84"/>
                <a:gd name="T14" fmla="*/ 6 w 108"/>
                <a:gd name="T15" fmla="*/ 48 h 84"/>
                <a:gd name="T16" fmla="*/ 12 w 108"/>
                <a:gd name="T17" fmla="*/ 60 h 84"/>
                <a:gd name="T18" fmla="*/ 18 w 108"/>
                <a:gd name="T19" fmla="*/ 66 h 84"/>
                <a:gd name="T20" fmla="*/ 30 w 108"/>
                <a:gd name="T21" fmla="*/ 72 h 84"/>
                <a:gd name="T22" fmla="*/ 36 w 108"/>
                <a:gd name="T23" fmla="*/ 78 h 84"/>
                <a:gd name="T24" fmla="*/ 48 w 108"/>
                <a:gd name="T25" fmla="*/ 84 h 84"/>
                <a:gd name="T26" fmla="*/ 60 w 108"/>
                <a:gd name="T27" fmla="*/ 84 h 84"/>
                <a:gd name="T28" fmla="*/ 72 w 108"/>
                <a:gd name="T29" fmla="*/ 78 h 84"/>
                <a:gd name="T30" fmla="*/ 78 w 108"/>
                <a:gd name="T31" fmla="*/ 72 h 84"/>
                <a:gd name="T32" fmla="*/ 90 w 108"/>
                <a:gd name="T33" fmla="*/ 66 h 84"/>
                <a:gd name="T34" fmla="*/ 90 w 108"/>
                <a:gd name="T35" fmla="*/ 66 h 84"/>
                <a:gd name="T36" fmla="*/ 96 w 108"/>
                <a:gd name="T37" fmla="*/ 60 h 84"/>
                <a:gd name="T38" fmla="*/ 102 w 108"/>
                <a:gd name="T39" fmla="*/ 54 h 84"/>
                <a:gd name="T40" fmla="*/ 102 w 108"/>
                <a:gd name="T41" fmla="*/ 54 h 84"/>
                <a:gd name="T42" fmla="*/ 102 w 108"/>
                <a:gd name="T43" fmla="*/ 48 h 84"/>
                <a:gd name="T44" fmla="*/ 108 w 108"/>
                <a:gd name="T45" fmla="*/ 42 h 84"/>
                <a:gd name="T46" fmla="*/ 108 w 108"/>
                <a:gd name="T47" fmla="*/ 36 h 84"/>
                <a:gd name="T48" fmla="*/ 108 w 108"/>
                <a:gd name="T49" fmla="*/ 36 h 84"/>
                <a:gd name="T50" fmla="*/ 108 w 108"/>
                <a:gd name="T51" fmla="*/ 42 h 84"/>
                <a:gd name="T52" fmla="*/ 102 w 108"/>
                <a:gd name="T53" fmla="*/ 42 h 84"/>
                <a:gd name="T54" fmla="*/ 96 w 108"/>
                <a:gd name="T55" fmla="*/ 48 h 84"/>
                <a:gd name="T56" fmla="*/ 96 w 108"/>
                <a:gd name="T57" fmla="*/ 54 h 84"/>
                <a:gd name="T58" fmla="*/ 84 w 108"/>
                <a:gd name="T59" fmla="*/ 60 h 84"/>
                <a:gd name="T60" fmla="*/ 72 w 108"/>
                <a:gd name="T61" fmla="*/ 66 h 84"/>
                <a:gd name="T62" fmla="*/ 66 w 108"/>
                <a:gd name="T63" fmla="*/ 66 h 84"/>
                <a:gd name="T64" fmla="*/ 54 w 108"/>
                <a:gd name="T65" fmla="*/ 66 h 84"/>
                <a:gd name="T66" fmla="*/ 42 w 108"/>
                <a:gd name="T67" fmla="*/ 66 h 84"/>
                <a:gd name="T68" fmla="*/ 36 w 108"/>
                <a:gd name="T69" fmla="*/ 60 h 84"/>
                <a:gd name="T70" fmla="*/ 24 w 108"/>
                <a:gd name="T71" fmla="*/ 54 h 84"/>
                <a:gd name="T72" fmla="*/ 18 w 108"/>
                <a:gd name="T73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4">
                  <a:moveTo>
                    <a:pt x="18" y="48"/>
                  </a:moveTo>
                  <a:lnTo>
                    <a:pt x="12" y="36"/>
                  </a:lnTo>
                  <a:lnTo>
                    <a:pt x="6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8" y="84"/>
                  </a:lnTo>
                  <a:lnTo>
                    <a:pt x="60" y="84"/>
                  </a:lnTo>
                  <a:lnTo>
                    <a:pt x="72" y="78"/>
                  </a:lnTo>
                  <a:lnTo>
                    <a:pt x="78" y="72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6" y="60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54" y="66"/>
                  </a:lnTo>
                  <a:lnTo>
                    <a:pt x="42" y="66"/>
                  </a:lnTo>
                  <a:lnTo>
                    <a:pt x="36" y="60"/>
                  </a:lnTo>
                  <a:lnTo>
                    <a:pt x="24" y="54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9" name="Freeform 87"/>
            <p:cNvSpPr>
              <a:spLocks/>
            </p:cNvSpPr>
            <p:nvPr/>
          </p:nvSpPr>
          <p:spPr bwMode="auto">
            <a:xfrm>
              <a:off x="4907" y="3827"/>
              <a:ext cx="108" cy="84"/>
            </a:xfrm>
            <a:custGeom>
              <a:avLst/>
              <a:gdLst>
                <a:gd name="T0" fmla="*/ 96 w 108"/>
                <a:gd name="T1" fmla="*/ 18 h 84"/>
                <a:gd name="T2" fmla="*/ 84 w 108"/>
                <a:gd name="T3" fmla="*/ 12 h 84"/>
                <a:gd name="T4" fmla="*/ 78 w 108"/>
                <a:gd name="T5" fmla="*/ 6 h 84"/>
                <a:gd name="T6" fmla="*/ 66 w 108"/>
                <a:gd name="T7" fmla="*/ 0 h 84"/>
                <a:gd name="T8" fmla="*/ 60 w 108"/>
                <a:gd name="T9" fmla="*/ 0 h 84"/>
                <a:gd name="T10" fmla="*/ 48 w 108"/>
                <a:gd name="T11" fmla="*/ 0 h 84"/>
                <a:gd name="T12" fmla="*/ 36 w 108"/>
                <a:gd name="T13" fmla="*/ 0 h 84"/>
                <a:gd name="T14" fmla="*/ 24 w 108"/>
                <a:gd name="T15" fmla="*/ 6 h 84"/>
                <a:gd name="T16" fmla="*/ 18 w 108"/>
                <a:gd name="T17" fmla="*/ 12 h 84"/>
                <a:gd name="T18" fmla="*/ 12 w 108"/>
                <a:gd name="T19" fmla="*/ 12 h 84"/>
                <a:gd name="T20" fmla="*/ 12 w 108"/>
                <a:gd name="T21" fmla="*/ 18 h 84"/>
                <a:gd name="T22" fmla="*/ 6 w 108"/>
                <a:gd name="T23" fmla="*/ 24 h 84"/>
                <a:gd name="T24" fmla="*/ 6 w 108"/>
                <a:gd name="T25" fmla="*/ 30 h 84"/>
                <a:gd name="T26" fmla="*/ 0 w 108"/>
                <a:gd name="T27" fmla="*/ 30 h 84"/>
                <a:gd name="T28" fmla="*/ 0 w 108"/>
                <a:gd name="T29" fmla="*/ 36 h 84"/>
                <a:gd name="T30" fmla="*/ 0 w 108"/>
                <a:gd name="T31" fmla="*/ 42 h 84"/>
                <a:gd name="T32" fmla="*/ 0 w 108"/>
                <a:gd name="T33" fmla="*/ 48 h 84"/>
                <a:gd name="T34" fmla="*/ 0 w 108"/>
                <a:gd name="T35" fmla="*/ 42 h 84"/>
                <a:gd name="T36" fmla="*/ 6 w 108"/>
                <a:gd name="T37" fmla="*/ 36 h 84"/>
                <a:gd name="T38" fmla="*/ 6 w 108"/>
                <a:gd name="T39" fmla="*/ 30 h 84"/>
                <a:gd name="T40" fmla="*/ 12 w 108"/>
                <a:gd name="T41" fmla="*/ 24 h 84"/>
                <a:gd name="T42" fmla="*/ 24 w 108"/>
                <a:gd name="T43" fmla="*/ 18 h 84"/>
                <a:gd name="T44" fmla="*/ 30 w 108"/>
                <a:gd name="T45" fmla="*/ 18 h 84"/>
                <a:gd name="T46" fmla="*/ 42 w 108"/>
                <a:gd name="T47" fmla="*/ 12 h 84"/>
                <a:gd name="T48" fmla="*/ 54 w 108"/>
                <a:gd name="T49" fmla="*/ 12 h 84"/>
                <a:gd name="T50" fmla="*/ 60 w 108"/>
                <a:gd name="T51" fmla="*/ 18 h 84"/>
                <a:gd name="T52" fmla="*/ 72 w 108"/>
                <a:gd name="T53" fmla="*/ 18 h 84"/>
                <a:gd name="T54" fmla="*/ 84 w 108"/>
                <a:gd name="T55" fmla="*/ 24 h 84"/>
                <a:gd name="T56" fmla="*/ 90 w 108"/>
                <a:gd name="T57" fmla="*/ 36 h 84"/>
                <a:gd name="T58" fmla="*/ 96 w 108"/>
                <a:gd name="T59" fmla="*/ 48 h 84"/>
                <a:gd name="T60" fmla="*/ 102 w 108"/>
                <a:gd name="T61" fmla="*/ 60 h 84"/>
                <a:gd name="T62" fmla="*/ 102 w 108"/>
                <a:gd name="T63" fmla="*/ 72 h 84"/>
                <a:gd name="T64" fmla="*/ 102 w 108"/>
                <a:gd name="T65" fmla="*/ 84 h 84"/>
                <a:gd name="T66" fmla="*/ 108 w 108"/>
                <a:gd name="T67" fmla="*/ 66 h 84"/>
                <a:gd name="T68" fmla="*/ 108 w 108"/>
                <a:gd name="T69" fmla="*/ 48 h 84"/>
                <a:gd name="T70" fmla="*/ 102 w 108"/>
                <a:gd name="T71" fmla="*/ 36 h 84"/>
                <a:gd name="T72" fmla="*/ 96 w 108"/>
                <a:gd name="T73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4">
                  <a:moveTo>
                    <a:pt x="96" y="18"/>
                  </a:moveTo>
                  <a:lnTo>
                    <a:pt x="84" y="12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72" y="18"/>
                  </a:lnTo>
                  <a:lnTo>
                    <a:pt x="84" y="24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60"/>
                  </a:lnTo>
                  <a:lnTo>
                    <a:pt x="102" y="72"/>
                  </a:lnTo>
                  <a:lnTo>
                    <a:pt x="102" y="84"/>
                  </a:lnTo>
                  <a:lnTo>
                    <a:pt x="108" y="66"/>
                  </a:lnTo>
                  <a:lnTo>
                    <a:pt x="108" y="48"/>
                  </a:lnTo>
                  <a:lnTo>
                    <a:pt x="102" y="36"/>
                  </a:lnTo>
                  <a:lnTo>
                    <a:pt x="96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0" name="Freeform 88"/>
            <p:cNvSpPr>
              <a:spLocks/>
            </p:cNvSpPr>
            <p:nvPr/>
          </p:nvSpPr>
          <p:spPr bwMode="auto">
            <a:xfrm>
              <a:off x="4913" y="3863"/>
              <a:ext cx="84" cy="84"/>
            </a:xfrm>
            <a:custGeom>
              <a:avLst/>
              <a:gdLst>
                <a:gd name="T0" fmla="*/ 72 w 84"/>
                <a:gd name="T1" fmla="*/ 18 h 84"/>
                <a:gd name="T2" fmla="*/ 66 w 84"/>
                <a:gd name="T3" fmla="*/ 12 h 84"/>
                <a:gd name="T4" fmla="*/ 60 w 84"/>
                <a:gd name="T5" fmla="*/ 6 h 84"/>
                <a:gd name="T6" fmla="*/ 48 w 84"/>
                <a:gd name="T7" fmla="*/ 6 h 84"/>
                <a:gd name="T8" fmla="*/ 42 w 84"/>
                <a:gd name="T9" fmla="*/ 0 h 84"/>
                <a:gd name="T10" fmla="*/ 30 w 84"/>
                <a:gd name="T11" fmla="*/ 6 h 84"/>
                <a:gd name="T12" fmla="*/ 24 w 84"/>
                <a:gd name="T13" fmla="*/ 6 h 84"/>
                <a:gd name="T14" fmla="*/ 18 w 84"/>
                <a:gd name="T15" fmla="*/ 6 h 84"/>
                <a:gd name="T16" fmla="*/ 12 w 84"/>
                <a:gd name="T17" fmla="*/ 12 h 84"/>
                <a:gd name="T18" fmla="*/ 6 w 84"/>
                <a:gd name="T19" fmla="*/ 18 h 84"/>
                <a:gd name="T20" fmla="*/ 0 w 84"/>
                <a:gd name="T21" fmla="*/ 18 h 84"/>
                <a:gd name="T22" fmla="*/ 0 w 84"/>
                <a:gd name="T23" fmla="*/ 24 h 84"/>
                <a:gd name="T24" fmla="*/ 0 w 84"/>
                <a:gd name="T25" fmla="*/ 30 h 84"/>
                <a:gd name="T26" fmla="*/ 0 w 84"/>
                <a:gd name="T27" fmla="*/ 36 h 84"/>
                <a:gd name="T28" fmla="*/ 0 w 84"/>
                <a:gd name="T29" fmla="*/ 48 h 84"/>
                <a:gd name="T30" fmla="*/ 0 w 84"/>
                <a:gd name="T31" fmla="*/ 60 h 84"/>
                <a:gd name="T32" fmla="*/ 6 w 84"/>
                <a:gd name="T33" fmla="*/ 66 h 84"/>
                <a:gd name="T34" fmla="*/ 12 w 84"/>
                <a:gd name="T35" fmla="*/ 72 h 84"/>
                <a:gd name="T36" fmla="*/ 24 w 84"/>
                <a:gd name="T37" fmla="*/ 78 h 84"/>
                <a:gd name="T38" fmla="*/ 30 w 84"/>
                <a:gd name="T39" fmla="*/ 84 h 84"/>
                <a:gd name="T40" fmla="*/ 36 w 84"/>
                <a:gd name="T41" fmla="*/ 84 h 84"/>
                <a:gd name="T42" fmla="*/ 48 w 84"/>
                <a:gd name="T43" fmla="*/ 84 h 84"/>
                <a:gd name="T44" fmla="*/ 54 w 84"/>
                <a:gd name="T45" fmla="*/ 84 h 84"/>
                <a:gd name="T46" fmla="*/ 60 w 84"/>
                <a:gd name="T47" fmla="*/ 78 h 84"/>
                <a:gd name="T48" fmla="*/ 72 w 84"/>
                <a:gd name="T49" fmla="*/ 72 h 84"/>
                <a:gd name="T50" fmla="*/ 72 w 84"/>
                <a:gd name="T51" fmla="*/ 72 h 84"/>
                <a:gd name="T52" fmla="*/ 78 w 84"/>
                <a:gd name="T53" fmla="*/ 66 h 84"/>
                <a:gd name="T54" fmla="*/ 78 w 84"/>
                <a:gd name="T55" fmla="*/ 60 h 84"/>
                <a:gd name="T56" fmla="*/ 78 w 84"/>
                <a:gd name="T57" fmla="*/ 60 h 84"/>
                <a:gd name="T58" fmla="*/ 84 w 84"/>
                <a:gd name="T59" fmla="*/ 48 h 84"/>
                <a:gd name="T60" fmla="*/ 78 w 84"/>
                <a:gd name="T61" fmla="*/ 36 h 84"/>
                <a:gd name="T62" fmla="*/ 78 w 84"/>
                <a:gd name="T63" fmla="*/ 30 h 84"/>
                <a:gd name="T64" fmla="*/ 72 w 84"/>
                <a:gd name="T65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72" y="18"/>
                  </a:moveTo>
                  <a:lnTo>
                    <a:pt x="66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24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1" name="Freeform 89"/>
            <p:cNvSpPr>
              <a:spLocks/>
            </p:cNvSpPr>
            <p:nvPr/>
          </p:nvSpPr>
          <p:spPr bwMode="auto">
            <a:xfrm>
              <a:off x="4572" y="3576"/>
              <a:ext cx="54" cy="36"/>
            </a:xfrm>
            <a:custGeom>
              <a:avLst/>
              <a:gdLst>
                <a:gd name="T0" fmla="*/ 6 w 54"/>
                <a:gd name="T1" fmla="*/ 18 h 36"/>
                <a:gd name="T2" fmla="*/ 0 w 54"/>
                <a:gd name="T3" fmla="*/ 18 h 36"/>
                <a:gd name="T4" fmla="*/ 0 w 54"/>
                <a:gd name="T5" fmla="*/ 12 h 36"/>
                <a:gd name="T6" fmla="*/ 0 w 54"/>
                <a:gd name="T7" fmla="*/ 6 h 36"/>
                <a:gd name="T8" fmla="*/ 0 w 54"/>
                <a:gd name="T9" fmla="*/ 0 h 36"/>
                <a:gd name="T10" fmla="*/ 0 w 54"/>
                <a:gd name="T11" fmla="*/ 6 h 36"/>
                <a:gd name="T12" fmla="*/ 0 w 54"/>
                <a:gd name="T13" fmla="*/ 12 h 36"/>
                <a:gd name="T14" fmla="*/ 0 w 54"/>
                <a:gd name="T15" fmla="*/ 24 h 36"/>
                <a:gd name="T16" fmla="*/ 0 w 54"/>
                <a:gd name="T17" fmla="*/ 30 h 36"/>
                <a:gd name="T18" fmla="*/ 6 w 54"/>
                <a:gd name="T19" fmla="*/ 30 h 36"/>
                <a:gd name="T20" fmla="*/ 12 w 54"/>
                <a:gd name="T21" fmla="*/ 36 h 36"/>
                <a:gd name="T22" fmla="*/ 18 w 54"/>
                <a:gd name="T23" fmla="*/ 36 h 36"/>
                <a:gd name="T24" fmla="*/ 24 w 54"/>
                <a:gd name="T25" fmla="*/ 36 h 36"/>
                <a:gd name="T26" fmla="*/ 24 w 54"/>
                <a:gd name="T27" fmla="*/ 36 h 36"/>
                <a:gd name="T28" fmla="*/ 30 w 54"/>
                <a:gd name="T29" fmla="*/ 36 h 36"/>
                <a:gd name="T30" fmla="*/ 36 w 54"/>
                <a:gd name="T31" fmla="*/ 36 h 36"/>
                <a:gd name="T32" fmla="*/ 42 w 54"/>
                <a:gd name="T33" fmla="*/ 30 h 36"/>
                <a:gd name="T34" fmla="*/ 48 w 54"/>
                <a:gd name="T35" fmla="*/ 30 h 36"/>
                <a:gd name="T36" fmla="*/ 48 w 54"/>
                <a:gd name="T37" fmla="*/ 24 h 36"/>
                <a:gd name="T38" fmla="*/ 48 w 54"/>
                <a:gd name="T39" fmla="*/ 18 h 36"/>
                <a:gd name="T40" fmla="*/ 54 w 54"/>
                <a:gd name="T41" fmla="*/ 18 h 36"/>
                <a:gd name="T42" fmla="*/ 48 w 54"/>
                <a:gd name="T43" fmla="*/ 18 h 36"/>
                <a:gd name="T44" fmla="*/ 48 w 54"/>
                <a:gd name="T45" fmla="*/ 18 h 36"/>
                <a:gd name="T46" fmla="*/ 48 w 54"/>
                <a:gd name="T47" fmla="*/ 24 h 36"/>
                <a:gd name="T48" fmla="*/ 42 w 54"/>
                <a:gd name="T49" fmla="*/ 24 h 36"/>
                <a:gd name="T50" fmla="*/ 42 w 54"/>
                <a:gd name="T51" fmla="*/ 30 h 36"/>
                <a:gd name="T52" fmla="*/ 36 w 54"/>
                <a:gd name="T53" fmla="*/ 30 h 36"/>
                <a:gd name="T54" fmla="*/ 30 w 54"/>
                <a:gd name="T55" fmla="*/ 30 h 36"/>
                <a:gd name="T56" fmla="*/ 24 w 54"/>
                <a:gd name="T57" fmla="*/ 30 h 36"/>
                <a:gd name="T58" fmla="*/ 18 w 54"/>
                <a:gd name="T59" fmla="*/ 30 h 36"/>
                <a:gd name="T60" fmla="*/ 12 w 54"/>
                <a:gd name="T61" fmla="*/ 30 h 36"/>
                <a:gd name="T62" fmla="*/ 12 w 54"/>
                <a:gd name="T63" fmla="*/ 24 h 36"/>
                <a:gd name="T64" fmla="*/ 6 w 54"/>
                <a:gd name="T6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36">
                  <a:moveTo>
                    <a:pt x="6" y="18"/>
                  </a:move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2" name="Freeform 90"/>
            <p:cNvSpPr>
              <a:spLocks/>
            </p:cNvSpPr>
            <p:nvPr/>
          </p:nvSpPr>
          <p:spPr bwMode="auto">
            <a:xfrm>
              <a:off x="4572" y="3546"/>
              <a:ext cx="54" cy="42"/>
            </a:xfrm>
            <a:custGeom>
              <a:avLst/>
              <a:gdLst>
                <a:gd name="T0" fmla="*/ 48 w 54"/>
                <a:gd name="T1" fmla="*/ 6 h 42"/>
                <a:gd name="T2" fmla="*/ 48 w 54"/>
                <a:gd name="T3" fmla="*/ 6 h 42"/>
                <a:gd name="T4" fmla="*/ 42 w 54"/>
                <a:gd name="T5" fmla="*/ 0 h 42"/>
                <a:gd name="T6" fmla="*/ 36 w 54"/>
                <a:gd name="T7" fmla="*/ 0 h 42"/>
                <a:gd name="T8" fmla="*/ 30 w 54"/>
                <a:gd name="T9" fmla="*/ 0 h 42"/>
                <a:gd name="T10" fmla="*/ 24 w 54"/>
                <a:gd name="T11" fmla="*/ 0 h 42"/>
                <a:gd name="T12" fmla="*/ 24 w 54"/>
                <a:gd name="T13" fmla="*/ 0 h 42"/>
                <a:gd name="T14" fmla="*/ 18 w 54"/>
                <a:gd name="T15" fmla="*/ 0 h 42"/>
                <a:gd name="T16" fmla="*/ 12 w 54"/>
                <a:gd name="T17" fmla="*/ 6 h 42"/>
                <a:gd name="T18" fmla="*/ 6 w 54"/>
                <a:gd name="T19" fmla="*/ 6 h 42"/>
                <a:gd name="T20" fmla="*/ 6 w 54"/>
                <a:gd name="T21" fmla="*/ 12 h 42"/>
                <a:gd name="T22" fmla="*/ 0 w 54"/>
                <a:gd name="T23" fmla="*/ 18 h 42"/>
                <a:gd name="T24" fmla="*/ 0 w 54"/>
                <a:gd name="T25" fmla="*/ 24 h 42"/>
                <a:gd name="T26" fmla="*/ 0 w 54"/>
                <a:gd name="T27" fmla="*/ 18 h 42"/>
                <a:gd name="T28" fmla="*/ 6 w 54"/>
                <a:gd name="T29" fmla="*/ 18 h 42"/>
                <a:gd name="T30" fmla="*/ 6 w 54"/>
                <a:gd name="T31" fmla="*/ 12 h 42"/>
                <a:gd name="T32" fmla="*/ 12 w 54"/>
                <a:gd name="T33" fmla="*/ 12 h 42"/>
                <a:gd name="T34" fmla="*/ 12 w 54"/>
                <a:gd name="T35" fmla="*/ 6 h 42"/>
                <a:gd name="T36" fmla="*/ 18 w 54"/>
                <a:gd name="T37" fmla="*/ 6 h 42"/>
                <a:gd name="T38" fmla="*/ 24 w 54"/>
                <a:gd name="T39" fmla="*/ 6 h 42"/>
                <a:gd name="T40" fmla="*/ 30 w 54"/>
                <a:gd name="T41" fmla="*/ 6 h 42"/>
                <a:gd name="T42" fmla="*/ 36 w 54"/>
                <a:gd name="T43" fmla="*/ 6 h 42"/>
                <a:gd name="T44" fmla="*/ 42 w 54"/>
                <a:gd name="T45" fmla="*/ 6 h 42"/>
                <a:gd name="T46" fmla="*/ 42 w 54"/>
                <a:gd name="T47" fmla="*/ 12 h 42"/>
                <a:gd name="T48" fmla="*/ 48 w 54"/>
                <a:gd name="T49" fmla="*/ 18 h 42"/>
                <a:gd name="T50" fmla="*/ 54 w 54"/>
                <a:gd name="T51" fmla="*/ 18 h 42"/>
                <a:gd name="T52" fmla="*/ 54 w 54"/>
                <a:gd name="T53" fmla="*/ 30 h 42"/>
                <a:gd name="T54" fmla="*/ 54 w 54"/>
                <a:gd name="T55" fmla="*/ 30 h 42"/>
                <a:gd name="T56" fmla="*/ 54 w 54"/>
                <a:gd name="T57" fmla="*/ 42 h 42"/>
                <a:gd name="T58" fmla="*/ 54 w 54"/>
                <a:gd name="T59" fmla="*/ 30 h 42"/>
                <a:gd name="T60" fmla="*/ 54 w 54"/>
                <a:gd name="T61" fmla="*/ 24 h 42"/>
                <a:gd name="T62" fmla="*/ 54 w 54"/>
                <a:gd name="T63" fmla="*/ 18 h 42"/>
                <a:gd name="T64" fmla="*/ 48 w 54"/>
                <a:gd name="T65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48" y="6"/>
                  </a:move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42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3" name="Freeform 91"/>
            <p:cNvSpPr>
              <a:spLocks/>
            </p:cNvSpPr>
            <p:nvPr/>
          </p:nvSpPr>
          <p:spPr bwMode="auto">
            <a:xfrm>
              <a:off x="4578" y="3558"/>
              <a:ext cx="42" cy="42"/>
            </a:xfrm>
            <a:custGeom>
              <a:avLst/>
              <a:gdLst>
                <a:gd name="T0" fmla="*/ 36 w 42"/>
                <a:gd name="T1" fmla="*/ 6 h 42"/>
                <a:gd name="T2" fmla="*/ 30 w 42"/>
                <a:gd name="T3" fmla="*/ 6 h 42"/>
                <a:gd name="T4" fmla="*/ 30 w 42"/>
                <a:gd name="T5" fmla="*/ 6 h 42"/>
                <a:gd name="T6" fmla="*/ 24 w 42"/>
                <a:gd name="T7" fmla="*/ 0 h 42"/>
                <a:gd name="T8" fmla="*/ 18 w 42"/>
                <a:gd name="T9" fmla="*/ 0 h 42"/>
                <a:gd name="T10" fmla="*/ 18 w 42"/>
                <a:gd name="T11" fmla="*/ 0 h 42"/>
                <a:gd name="T12" fmla="*/ 12 w 42"/>
                <a:gd name="T13" fmla="*/ 0 h 42"/>
                <a:gd name="T14" fmla="*/ 6 w 42"/>
                <a:gd name="T15" fmla="*/ 6 h 42"/>
                <a:gd name="T16" fmla="*/ 6 w 42"/>
                <a:gd name="T17" fmla="*/ 6 h 42"/>
                <a:gd name="T18" fmla="*/ 0 w 42"/>
                <a:gd name="T19" fmla="*/ 6 h 42"/>
                <a:gd name="T20" fmla="*/ 0 w 42"/>
                <a:gd name="T21" fmla="*/ 12 h 42"/>
                <a:gd name="T22" fmla="*/ 0 w 42"/>
                <a:gd name="T23" fmla="*/ 12 h 42"/>
                <a:gd name="T24" fmla="*/ 0 w 42"/>
                <a:gd name="T25" fmla="*/ 12 h 42"/>
                <a:gd name="T26" fmla="*/ 0 w 42"/>
                <a:gd name="T27" fmla="*/ 18 h 42"/>
                <a:gd name="T28" fmla="*/ 0 w 42"/>
                <a:gd name="T29" fmla="*/ 24 h 42"/>
                <a:gd name="T30" fmla="*/ 0 w 42"/>
                <a:gd name="T31" fmla="*/ 30 h 42"/>
                <a:gd name="T32" fmla="*/ 6 w 42"/>
                <a:gd name="T33" fmla="*/ 30 h 42"/>
                <a:gd name="T34" fmla="*/ 6 w 42"/>
                <a:gd name="T35" fmla="*/ 36 h 42"/>
                <a:gd name="T36" fmla="*/ 12 w 42"/>
                <a:gd name="T37" fmla="*/ 36 h 42"/>
                <a:gd name="T38" fmla="*/ 12 w 42"/>
                <a:gd name="T39" fmla="*/ 42 h 42"/>
                <a:gd name="T40" fmla="*/ 18 w 42"/>
                <a:gd name="T41" fmla="*/ 42 h 42"/>
                <a:gd name="T42" fmla="*/ 24 w 42"/>
                <a:gd name="T43" fmla="*/ 42 h 42"/>
                <a:gd name="T44" fmla="*/ 24 w 42"/>
                <a:gd name="T45" fmla="*/ 42 h 42"/>
                <a:gd name="T46" fmla="*/ 30 w 42"/>
                <a:gd name="T47" fmla="*/ 36 h 42"/>
                <a:gd name="T48" fmla="*/ 36 w 42"/>
                <a:gd name="T49" fmla="*/ 36 h 42"/>
                <a:gd name="T50" fmla="*/ 36 w 42"/>
                <a:gd name="T51" fmla="*/ 36 h 42"/>
                <a:gd name="T52" fmla="*/ 36 w 42"/>
                <a:gd name="T53" fmla="*/ 30 h 42"/>
                <a:gd name="T54" fmla="*/ 42 w 42"/>
                <a:gd name="T55" fmla="*/ 30 h 42"/>
                <a:gd name="T56" fmla="*/ 42 w 42"/>
                <a:gd name="T57" fmla="*/ 30 h 42"/>
                <a:gd name="T58" fmla="*/ 42 w 42"/>
                <a:gd name="T59" fmla="*/ 24 h 42"/>
                <a:gd name="T60" fmla="*/ 42 w 42"/>
                <a:gd name="T61" fmla="*/ 18 h 42"/>
                <a:gd name="T62" fmla="*/ 36 w 42"/>
                <a:gd name="T63" fmla="*/ 12 h 42"/>
                <a:gd name="T64" fmla="*/ 36 w 42"/>
                <a:gd name="T65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2">
                  <a:moveTo>
                    <a:pt x="36" y="6"/>
                  </a:move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4" name="Freeform 92"/>
            <p:cNvSpPr>
              <a:spLocks/>
            </p:cNvSpPr>
            <p:nvPr/>
          </p:nvSpPr>
          <p:spPr bwMode="auto">
            <a:xfrm>
              <a:off x="4416" y="3732"/>
              <a:ext cx="60" cy="47"/>
            </a:xfrm>
            <a:custGeom>
              <a:avLst/>
              <a:gdLst>
                <a:gd name="T0" fmla="*/ 24 w 60"/>
                <a:gd name="T1" fmla="*/ 0 h 47"/>
                <a:gd name="T2" fmla="*/ 18 w 60"/>
                <a:gd name="T3" fmla="*/ 0 h 47"/>
                <a:gd name="T4" fmla="*/ 12 w 60"/>
                <a:gd name="T5" fmla="*/ 0 h 47"/>
                <a:gd name="T6" fmla="*/ 6 w 60"/>
                <a:gd name="T7" fmla="*/ 0 h 47"/>
                <a:gd name="T8" fmla="*/ 0 w 60"/>
                <a:gd name="T9" fmla="*/ 0 h 47"/>
                <a:gd name="T10" fmla="*/ 0 w 60"/>
                <a:gd name="T11" fmla="*/ 6 h 47"/>
                <a:gd name="T12" fmla="*/ 0 w 60"/>
                <a:gd name="T13" fmla="*/ 6 h 47"/>
                <a:gd name="T14" fmla="*/ 0 w 60"/>
                <a:gd name="T15" fmla="*/ 12 h 47"/>
                <a:gd name="T16" fmla="*/ 0 w 60"/>
                <a:gd name="T17" fmla="*/ 18 h 47"/>
                <a:gd name="T18" fmla="*/ 6 w 60"/>
                <a:gd name="T19" fmla="*/ 18 h 47"/>
                <a:gd name="T20" fmla="*/ 6 w 60"/>
                <a:gd name="T21" fmla="*/ 24 h 47"/>
                <a:gd name="T22" fmla="*/ 6 w 60"/>
                <a:gd name="T23" fmla="*/ 24 h 47"/>
                <a:gd name="T24" fmla="*/ 12 w 60"/>
                <a:gd name="T25" fmla="*/ 30 h 47"/>
                <a:gd name="T26" fmla="*/ 12 w 60"/>
                <a:gd name="T27" fmla="*/ 30 h 47"/>
                <a:gd name="T28" fmla="*/ 18 w 60"/>
                <a:gd name="T29" fmla="*/ 36 h 47"/>
                <a:gd name="T30" fmla="*/ 18 w 60"/>
                <a:gd name="T31" fmla="*/ 36 h 47"/>
                <a:gd name="T32" fmla="*/ 24 w 60"/>
                <a:gd name="T33" fmla="*/ 41 h 47"/>
                <a:gd name="T34" fmla="*/ 24 w 60"/>
                <a:gd name="T35" fmla="*/ 41 h 47"/>
                <a:gd name="T36" fmla="*/ 30 w 60"/>
                <a:gd name="T37" fmla="*/ 41 h 47"/>
                <a:gd name="T38" fmla="*/ 36 w 60"/>
                <a:gd name="T39" fmla="*/ 41 h 47"/>
                <a:gd name="T40" fmla="*/ 36 w 60"/>
                <a:gd name="T41" fmla="*/ 47 h 47"/>
                <a:gd name="T42" fmla="*/ 42 w 60"/>
                <a:gd name="T43" fmla="*/ 47 h 47"/>
                <a:gd name="T44" fmla="*/ 48 w 60"/>
                <a:gd name="T45" fmla="*/ 47 h 47"/>
                <a:gd name="T46" fmla="*/ 54 w 60"/>
                <a:gd name="T47" fmla="*/ 47 h 47"/>
                <a:gd name="T48" fmla="*/ 60 w 60"/>
                <a:gd name="T49" fmla="*/ 41 h 47"/>
                <a:gd name="T50" fmla="*/ 60 w 60"/>
                <a:gd name="T51" fmla="*/ 41 h 47"/>
                <a:gd name="T52" fmla="*/ 60 w 60"/>
                <a:gd name="T53" fmla="*/ 36 h 47"/>
                <a:gd name="T54" fmla="*/ 60 w 60"/>
                <a:gd name="T55" fmla="*/ 30 h 47"/>
                <a:gd name="T56" fmla="*/ 60 w 60"/>
                <a:gd name="T57" fmla="*/ 24 h 47"/>
                <a:gd name="T58" fmla="*/ 60 w 60"/>
                <a:gd name="T59" fmla="*/ 24 h 47"/>
                <a:gd name="T60" fmla="*/ 54 w 60"/>
                <a:gd name="T61" fmla="*/ 18 h 47"/>
                <a:gd name="T62" fmla="*/ 54 w 60"/>
                <a:gd name="T63" fmla="*/ 18 h 47"/>
                <a:gd name="T64" fmla="*/ 54 w 60"/>
                <a:gd name="T65" fmla="*/ 12 h 47"/>
                <a:gd name="T66" fmla="*/ 48 w 60"/>
                <a:gd name="T67" fmla="*/ 12 h 47"/>
                <a:gd name="T68" fmla="*/ 42 w 60"/>
                <a:gd name="T69" fmla="*/ 12 h 47"/>
                <a:gd name="T70" fmla="*/ 42 w 60"/>
                <a:gd name="T71" fmla="*/ 6 h 47"/>
                <a:gd name="T72" fmla="*/ 36 w 60"/>
                <a:gd name="T73" fmla="*/ 6 h 47"/>
                <a:gd name="T74" fmla="*/ 36 w 60"/>
                <a:gd name="T75" fmla="*/ 6 h 47"/>
                <a:gd name="T76" fmla="*/ 30 w 60"/>
                <a:gd name="T77" fmla="*/ 0 h 47"/>
                <a:gd name="T78" fmla="*/ 24 w 60"/>
                <a:gd name="T79" fmla="*/ 0 h 47"/>
                <a:gd name="T80" fmla="*/ 24 w 60"/>
                <a:gd name="T8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7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42" y="47"/>
                  </a:lnTo>
                  <a:lnTo>
                    <a:pt x="48" y="47"/>
                  </a:lnTo>
                  <a:lnTo>
                    <a:pt x="54" y="47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5" name="Freeform 93"/>
            <p:cNvSpPr>
              <a:spLocks/>
            </p:cNvSpPr>
            <p:nvPr/>
          </p:nvSpPr>
          <p:spPr bwMode="auto">
            <a:xfrm>
              <a:off x="4284" y="3935"/>
              <a:ext cx="66" cy="48"/>
            </a:xfrm>
            <a:custGeom>
              <a:avLst/>
              <a:gdLst>
                <a:gd name="T0" fmla="*/ 60 w 66"/>
                <a:gd name="T1" fmla="*/ 12 h 48"/>
                <a:gd name="T2" fmla="*/ 54 w 66"/>
                <a:gd name="T3" fmla="*/ 6 h 48"/>
                <a:gd name="T4" fmla="*/ 48 w 66"/>
                <a:gd name="T5" fmla="*/ 6 h 48"/>
                <a:gd name="T6" fmla="*/ 42 w 66"/>
                <a:gd name="T7" fmla="*/ 0 h 48"/>
                <a:gd name="T8" fmla="*/ 36 w 66"/>
                <a:gd name="T9" fmla="*/ 0 h 48"/>
                <a:gd name="T10" fmla="*/ 30 w 66"/>
                <a:gd name="T11" fmla="*/ 0 h 48"/>
                <a:gd name="T12" fmla="*/ 18 w 66"/>
                <a:gd name="T13" fmla="*/ 0 h 48"/>
                <a:gd name="T14" fmla="*/ 12 w 66"/>
                <a:gd name="T15" fmla="*/ 6 h 48"/>
                <a:gd name="T16" fmla="*/ 6 w 66"/>
                <a:gd name="T17" fmla="*/ 6 h 48"/>
                <a:gd name="T18" fmla="*/ 6 w 66"/>
                <a:gd name="T19" fmla="*/ 6 h 48"/>
                <a:gd name="T20" fmla="*/ 6 w 66"/>
                <a:gd name="T21" fmla="*/ 12 h 48"/>
                <a:gd name="T22" fmla="*/ 0 w 66"/>
                <a:gd name="T23" fmla="*/ 12 h 48"/>
                <a:gd name="T24" fmla="*/ 0 w 66"/>
                <a:gd name="T25" fmla="*/ 18 h 48"/>
                <a:gd name="T26" fmla="*/ 0 w 66"/>
                <a:gd name="T27" fmla="*/ 24 h 48"/>
                <a:gd name="T28" fmla="*/ 0 w 66"/>
                <a:gd name="T29" fmla="*/ 30 h 48"/>
                <a:gd name="T30" fmla="*/ 0 w 66"/>
                <a:gd name="T31" fmla="*/ 36 h 48"/>
                <a:gd name="T32" fmla="*/ 6 w 66"/>
                <a:gd name="T33" fmla="*/ 42 h 48"/>
                <a:gd name="T34" fmla="*/ 12 w 66"/>
                <a:gd name="T35" fmla="*/ 42 h 48"/>
                <a:gd name="T36" fmla="*/ 18 w 66"/>
                <a:gd name="T37" fmla="*/ 48 h 48"/>
                <a:gd name="T38" fmla="*/ 24 w 66"/>
                <a:gd name="T39" fmla="*/ 48 h 48"/>
                <a:gd name="T40" fmla="*/ 30 w 66"/>
                <a:gd name="T41" fmla="*/ 48 h 48"/>
                <a:gd name="T42" fmla="*/ 36 w 66"/>
                <a:gd name="T43" fmla="*/ 48 h 48"/>
                <a:gd name="T44" fmla="*/ 42 w 66"/>
                <a:gd name="T45" fmla="*/ 48 h 48"/>
                <a:gd name="T46" fmla="*/ 48 w 66"/>
                <a:gd name="T47" fmla="*/ 48 h 48"/>
                <a:gd name="T48" fmla="*/ 54 w 66"/>
                <a:gd name="T49" fmla="*/ 42 h 48"/>
                <a:gd name="T50" fmla="*/ 60 w 66"/>
                <a:gd name="T51" fmla="*/ 42 h 48"/>
                <a:gd name="T52" fmla="*/ 60 w 66"/>
                <a:gd name="T53" fmla="*/ 36 h 48"/>
                <a:gd name="T54" fmla="*/ 66 w 66"/>
                <a:gd name="T55" fmla="*/ 36 h 48"/>
                <a:gd name="T56" fmla="*/ 66 w 66"/>
                <a:gd name="T57" fmla="*/ 36 h 48"/>
                <a:gd name="T58" fmla="*/ 66 w 66"/>
                <a:gd name="T59" fmla="*/ 30 h 48"/>
                <a:gd name="T60" fmla="*/ 66 w 66"/>
                <a:gd name="T61" fmla="*/ 24 h 48"/>
                <a:gd name="T62" fmla="*/ 60 w 66"/>
                <a:gd name="T63" fmla="*/ 18 h 48"/>
                <a:gd name="T64" fmla="*/ 60 w 66"/>
                <a:gd name="T65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60" y="12"/>
                  </a:moveTo>
                  <a:lnTo>
                    <a:pt x="54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0" y="18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6" name="Freeform 94"/>
            <p:cNvSpPr>
              <a:spLocks/>
            </p:cNvSpPr>
            <p:nvPr/>
          </p:nvSpPr>
          <p:spPr bwMode="auto">
            <a:xfrm>
              <a:off x="4859" y="4055"/>
              <a:ext cx="48" cy="42"/>
            </a:xfrm>
            <a:custGeom>
              <a:avLst/>
              <a:gdLst>
                <a:gd name="T0" fmla="*/ 48 w 48"/>
                <a:gd name="T1" fmla="*/ 12 h 42"/>
                <a:gd name="T2" fmla="*/ 48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6 w 48"/>
                <a:gd name="T9" fmla="*/ 30 h 42"/>
                <a:gd name="T10" fmla="*/ 30 w 48"/>
                <a:gd name="T11" fmla="*/ 36 h 42"/>
                <a:gd name="T12" fmla="*/ 24 w 48"/>
                <a:gd name="T13" fmla="*/ 36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6 w 48"/>
                <a:gd name="T21" fmla="*/ 42 h 42"/>
                <a:gd name="T22" fmla="*/ 6 w 48"/>
                <a:gd name="T23" fmla="*/ 42 h 42"/>
                <a:gd name="T24" fmla="*/ 6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24 h 42"/>
                <a:gd name="T34" fmla="*/ 0 w 48"/>
                <a:gd name="T35" fmla="*/ 24 h 42"/>
                <a:gd name="T36" fmla="*/ 6 w 48"/>
                <a:gd name="T37" fmla="*/ 18 h 42"/>
                <a:gd name="T38" fmla="*/ 12 w 48"/>
                <a:gd name="T39" fmla="*/ 12 h 42"/>
                <a:gd name="T40" fmla="*/ 12 w 48"/>
                <a:gd name="T41" fmla="*/ 6 h 42"/>
                <a:gd name="T42" fmla="*/ 18 w 48"/>
                <a:gd name="T43" fmla="*/ 6 h 42"/>
                <a:gd name="T44" fmla="*/ 24 w 48"/>
                <a:gd name="T45" fmla="*/ 0 h 42"/>
                <a:gd name="T46" fmla="*/ 30 w 48"/>
                <a:gd name="T47" fmla="*/ 0 h 42"/>
                <a:gd name="T48" fmla="*/ 36 w 48"/>
                <a:gd name="T49" fmla="*/ 0 h 42"/>
                <a:gd name="T50" fmla="*/ 36 w 48"/>
                <a:gd name="T51" fmla="*/ 0 h 42"/>
                <a:gd name="T52" fmla="*/ 42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8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2"/>
                  </a:moveTo>
                  <a:lnTo>
                    <a:pt x="48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7" name="Freeform 95"/>
            <p:cNvSpPr>
              <a:spLocks/>
            </p:cNvSpPr>
            <p:nvPr/>
          </p:nvSpPr>
          <p:spPr bwMode="auto">
            <a:xfrm>
              <a:off x="4320" y="3797"/>
              <a:ext cx="48" cy="42"/>
            </a:xfrm>
            <a:custGeom>
              <a:avLst/>
              <a:gdLst>
                <a:gd name="T0" fmla="*/ 48 w 48"/>
                <a:gd name="T1" fmla="*/ 18 h 42"/>
                <a:gd name="T2" fmla="*/ 48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6 w 48"/>
                <a:gd name="T9" fmla="*/ 36 h 42"/>
                <a:gd name="T10" fmla="*/ 30 w 48"/>
                <a:gd name="T11" fmla="*/ 36 h 42"/>
                <a:gd name="T12" fmla="*/ 24 w 48"/>
                <a:gd name="T13" fmla="*/ 42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12 w 48"/>
                <a:gd name="T21" fmla="*/ 42 h 42"/>
                <a:gd name="T22" fmla="*/ 6 w 48"/>
                <a:gd name="T23" fmla="*/ 42 h 42"/>
                <a:gd name="T24" fmla="*/ 6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30 h 42"/>
                <a:gd name="T34" fmla="*/ 6 w 48"/>
                <a:gd name="T35" fmla="*/ 24 h 42"/>
                <a:gd name="T36" fmla="*/ 6 w 48"/>
                <a:gd name="T37" fmla="*/ 18 h 42"/>
                <a:gd name="T38" fmla="*/ 12 w 48"/>
                <a:gd name="T39" fmla="*/ 12 h 42"/>
                <a:gd name="T40" fmla="*/ 12 w 48"/>
                <a:gd name="T41" fmla="*/ 12 h 42"/>
                <a:gd name="T42" fmla="*/ 18 w 48"/>
                <a:gd name="T43" fmla="*/ 6 h 42"/>
                <a:gd name="T44" fmla="*/ 24 w 48"/>
                <a:gd name="T45" fmla="*/ 6 h 42"/>
                <a:gd name="T46" fmla="*/ 30 w 48"/>
                <a:gd name="T47" fmla="*/ 0 h 42"/>
                <a:gd name="T48" fmla="*/ 36 w 48"/>
                <a:gd name="T49" fmla="*/ 0 h 42"/>
                <a:gd name="T50" fmla="*/ 36 w 48"/>
                <a:gd name="T51" fmla="*/ 0 h 42"/>
                <a:gd name="T52" fmla="*/ 42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8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8"/>
                  </a:moveTo>
                  <a:lnTo>
                    <a:pt x="48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8" name="Freeform 96"/>
            <p:cNvSpPr>
              <a:spLocks/>
            </p:cNvSpPr>
            <p:nvPr/>
          </p:nvSpPr>
          <p:spPr bwMode="auto">
            <a:xfrm>
              <a:off x="4889" y="3504"/>
              <a:ext cx="48" cy="42"/>
            </a:xfrm>
            <a:custGeom>
              <a:avLst/>
              <a:gdLst>
                <a:gd name="T0" fmla="*/ 48 w 48"/>
                <a:gd name="T1" fmla="*/ 18 h 42"/>
                <a:gd name="T2" fmla="*/ 42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0 w 48"/>
                <a:gd name="T9" fmla="*/ 36 h 42"/>
                <a:gd name="T10" fmla="*/ 30 w 48"/>
                <a:gd name="T11" fmla="*/ 36 h 42"/>
                <a:gd name="T12" fmla="*/ 24 w 48"/>
                <a:gd name="T13" fmla="*/ 42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6 w 48"/>
                <a:gd name="T21" fmla="*/ 42 h 42"/>
                <a:gd name="T22" fmla="*/ 6 w 48"/>
                <a:gd name="T23" fmla="*/ 42 h 42"/>
                <a:gd name="T24" fmla="*/ 0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30 h 42"/>
                <a:gd name="T34" fmla="*/ 0 w 48"/>
                <a:gd name="T35" fmla="*/ 24 h 42"/>
                <a:gd name="T36" fmla="*/ 6 w 48"/>
                <a:gd name="T37" fmla="*/ 18 h 42"/>
                <a:gd name="T38" fmla="*/ 6 w 48"/>
                <a:gd name="T39" fmla="*/ 12 h 42"/>
                <a:gd name="T40" fmla="*/ 12 w 48"/>
                <a:gd name="T41" fmla="*/ 12 h 42"/>
                <a:gd name="T42" fmla="*/ 18 w 48"/>
                <a:gd name="T43" fmla="*/ 6 h 42"/>
                <a:gd name="T44" fmla="*/ 24 w 48"/>
                <a:gd name="T45" fmla="*/ 6 h 42"/>
                <a:gd name="T46" fmla="*/ 24 w 48"/>
                <a:gd name="T47" fmla="*/ 0 h 42"/>
                <a:gd name="T48" fmla="*/ 30 w 48"/>
                <a:gd name="T49" fmla="*/ 0 h 42"/>
                <a:gd name="T50" fmla="*/ 36 w 48"/>
                <a:gd name="T51" fmla="*/ 0 h 42"/>
                <a:gd name="T52" fmla="*/ 36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2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8"/>
                  </a:moveTo>
                  <a:lnTo>
                    <a:pt x="42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9" name="Freeform 97"/>
            <p:cNvSpPr>
              <a:spLocks/>
            </p:cNvSpPr>
            <p:nvPr/>
          </p:nvSpPr>
          <p:spPr bwMode="auto">
            <a:xfrm>
              <a:off x="4823" y="3893"/>
              <a:ext cx="60" cy="30"/>
            </a:xfrm>
            <a:custGeom>
              <a:avLst/>
              <a:gdLst>
                <a:gd name="T0" fmla="*/ 54 w 60"/>
                <a:gd name="T1" fmla="*/ 24 h 30"/>
                <a:gd name="T2" fmla="*/ 48 w 60"/>
                <a:gd name="T3" fmla="*/ 24 h 30"/>
                <a:gd name="T4" fmla="*/ 42 w 60"/>
                <a:gd name="T5" fmla="*/ 30 h 30"/>
                <a:gd name="T6" fmla="*/ 36 w 60"/>
                <a:gd name="T7" fmla="*/ 30 h 30"/>
                <a:gd name="T8" fmla="*/ 30 w 60"/>
                <a:gd name="T9" fmla="*/ 30 h 30"/>
                <a:gd name="T10" fmla="*/ 24 w 60"/>
                <a:gd name="T11" fmla="*/ 30 h 30"/>
                <a:gd name="T12" fmla="*/ 18 w 60"/>
                <a:gd name="T13" fmla="*/ 30 h 30"/>
                <a:gd name="T14" fmla="*/ 18 w 60"/>
                <a:gd name="T15" fmla="*/ 30 h 30"/>
                <a:gd name="T16" fmla="*/ 12 w 60"/>
                <a:gd name="T17" fmla="*/ 24 h 30"/>
                <a:gd name="T18" fmla="*/ 6 w 60"/>
                <a:gd name="T19" fmla="*/ 24 h 30"/>
                <a:gd name="T20" fmla="*/ 6 w 60"/>
                <a:gd name="T21" fmla="*/ 24 h 30"/>
                <a:gd name="T22" fmla="*/ 6 w 60"/>
                <a:gd name="T23" fmla="*/ 24 h 30"/>
                <a:gd name="T24" fmla="*/ 0 w 60"/>
                <a:gd name="T25" fmla="*/ 18 h 30"/>
                <a:gd name="T26" fmla="*/ 0 w 60"/>
                <a:gd name="T27" fmla="*/ 18 h 30"/>
                <a:gd name="T28" fmla="*/ 6 w 60"/>
                <a:gd name="T29" fmla="*/ 12 h 30"/>
                <a:gd name="T30" fmla="*/ 6 w 60"/>
                <a:gd name="T31" fmla="*/ 6 h 30"/>
                <a:gd name="T32" fmla="*/ 12 w 60"/>
                <a:gd name="T33" fmla="*/ 6 h 30"/>
                <a:gd name="T34" fmla="*/ 12 w 60"/>
                <a:gd name="T35" fmla="*/ 6 h 30"/>
                <a:gd name="T36" fmla="*/ 18 w 60"/>
                <a:gd name="T37" fmla="*/ 0 h 30"/>
                <a:gd name="T38" fmla="*/ 24 w 60"/>
                <a:gd name="T39" fmla="*/ 0 h 30"/>
                <a:gd name="T40" fmla="*/ 30 w 60"/>
                <a:gd name="T41" fmla="*/ 0 h 30"/>
                <a:gd name="T42" fmla="*/ 36 w 60"/>
                <a:gd name="T43" fmla="*/ 0 h 30"/>
                <a:gd name="T44" fmla="*/ 42 w 60"/>
                <a:gd name="T45" fmla="*/ 0 h 30"/>
                <a:gd name="T46" fmla="*/ 48 w 60"/>
                <a:gd name="T47" fmla="*/ 0 h 30"/>
                <a:gd name="T48" fmla="*/ 54 w 60"/>
                <a:gd name="T49" fmla="*/ 6 h 30"/>
                <a:gd name="T50" fmla="*/ 54 w 60"/>
                <a:gd name="T51" fmla="*/ 6 h 30"/>
                <a:gd name="T52" fmla="*/ 60 w 60"/>
                <a:gd name="T53" fmla="*/ 6 h 30"/>
                <a:gd name="T54" fmla="*/ 60 w 60"/>
                <a:gd name="T55" fmla="*/ 6 h 30"/>
                <a:gd name="T56" fmla="*/ 60 w 60"/>
                <a:gd name="T57" fmla="*/ 12 h 30"/>
                <a:gd name="T58" fmla="*/ 60 w 60"/>
                <a:gd name="T59" fmla="*/ 12 h 30"/>
                <a:gd name="T60" fmla="*/ 60 w 60"/>
                <a:gd name="T61" fmla="*/ 18 h 30"/>
                <a:gd name="T62" fmla="*/ 60 w 60"/>
                <a:gd name="T63" fmla="*/ 24 h 30"/>
                <a:gd name="T64" fmla="*/ 54 w 60"/>
                <a:gd name="T65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30">
                  <a:moveTo>
                    <a:pt x="54" y="24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0" name="Freeform 98"/>
            <p:cNvSpPr>
              <a:spLocks/>
            </p:cNvSpPr>
            <p:nvPr/>
          </p:nvSpPr>
          <p:spPr bwMode="auto">
            <a:xfrm>
              <a:off x="4925" y="3983"/>
              <a:ext cx="54" cy="42"/>
            </a:xfrm>
            <a:custGeom>
              <a:avLst/>
              <a:gdLst>
                <a:gd name="T0" fmla="*/ 48 w 54"/>
                <a:gd name="T1" fmla="*/ 18 h 42"/>
                <a:gd name="T2" fmla="*/ 48 w 54"/>
                <a:gd name="T3" fmla="*/ 18 h 42"/>
                <a:gd name="T4" fmla="*/ 48 w 54"/>
                <a:gd name="T5" fmla="*/ 24 h 42"/>
                <a:gd name="T6" fmla="*/ 42 w 54"/>
                <a:gd name="T7" fmla="*/ 30 h 42"/>
                <a:gd name="T8" fmla="*/ 36 w 54"/>
                <a:gd name="T9" fmla="*/ 36 h 42"/>
                <a:gd name="T10" fmla="*/ 30 w 54"/>
                <a:gd name="T11" fmla="*/ 36 h 42"/>
                <a:gd name="T12" fmla="*/ 30 w 54"/>
                <a:gd name="T13" fmla="*/ 42 h 42"/>
                <a:gd name="T14" fmla="*/ 24 w 54"/>
                <a:gd name="T15" fmla="*/ 42 h 42"/>
                <a:gd name="T16" fmla="*/ 18 w 54"/>
                <a:gd name="T17" fmla="*/ 42 h 42"/>
                <a:gd name="T18" fmla="*/ 12 w 54"/>
                <a:gd name="T19" fmla="*/ 42 h 42"/>
                <a:gd name="T20" fmla="*/ 12 w 54"/>
                <a:gd name="T21" fmla="*/ 42 h 42"/>
                <a:gd name="T22" fmla="*/ 12 w 54"/>
                <a:gd name="T23" fmla="*/ 42 h 42"/>
                <a:gd name="T24" fmla="*/ 6 w 54"/>
                <a:gd name="T25" fmla="*/ 42 h 42"/>
                <a:gd name="T26" fmla="*/ 6 w 54"/>
                <a:gd name="T27" fmla="*/ 42 h 42"/>
                <a:gd name="T28" fmla="*/ 6 w 54"/>
                <a:gd name="T29" fmla="*/ 36 h 42"/>
                <a:gd name="T30" fmla="*/ 0 w 54"/>
                <a:gd name="T31" fmla="*/ 30 h 42"/>
                <a:gd name="T32" fmla="*/ 6 w 54"/>
                <a:gd name="T33" fmla="*/ 30 h 42"/>
                <a:gd name="T34" fmla="*/ 6 w 54"/>
                <a:gd name="T35" fmla="*/ 24 h 42"/>
                <a:gd name="T36" fmla="*/ 6 w 54"/>
                <a:gd name="T37" fmla="*/ 18 h 42"/>
                <a:gd name="T38" fmla="*/ 12 w 54"/>
                <a:gd name="T39" fmla="*/ 12 h 42"/>
                <a:gd name="T40" fmla="*/ 18 w 54"/>
                <a:gd name="T41" fmla="*/ 12 h 42"/>
                <a:gd name="T42" fmla="*/ 24 w 54"/>
                <a:gd name="T43" fmla="*/ 6 h 42"/>
                <a:gd name="T44" fmla="*/ 24 w 54"/>
                <a:gd name="T45" fmla="*/ 6 h 42"/>
                <a:gd name="T46" fmla="*/ 30 w 54"/>
                <a:gd name="T47" fmla="*/ 0 h 42"/>
                <a:gd name="T48" fmla="*/ 36 w 54"/>
                <a:gd name="T49" fmla="*/ 0 h 42"/>
                <a:gd name="T50" fmla="*/ 42 w 54"/>
                <a:gd name="T51" fmla="*/ 0 h 42"/>
                <a:gd name="T52" fmla="*/ 42 w 54"/>
                <a:gd name="T53" fmla="*/ 0 h 42"/>
                <a:gd name="T54" fmla="*/ 42 w 54"/>
                <a:gd name="T55" fmla="*/ 0 h 42"/>
                <a:gd name="T56" fmla="*/ 48 w 54"/>
                <a:gd name="T57" fmla="*/ 0 h 42"/>
                <a:gd name="T58" fmla="*/ 48 w 54"/>
                <a:gd name="T59" fmla="*/ 6 h 42"/>
                <a:gd name="T60" fmla="*/ 48 w 54"/>
                <a:gd name="T61" fmla="*/ 6 h 42"/>
                <a:gd name="T62" fmla="*/ 54 w 54"/>
                <a:gd name="T63" fmla="*/ 12 h 42"/>
                <a:gd name="T64" fmla="*/ 48 w 54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48" y="18"/>
                  </a:moveTo>
                  <a:lnTo>
                    <a:pt x="48" y="18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1" name="Freeform 99"/>
            <p:cNvSpPr>
              <a:spLocks/>
            </p:cNvSpPr>
            <p:nvPr/>
          </p:nvSpPr>
          <p:spPr bwMode="auto">
            <a:xfrm>
              <a:off x="4799" y="3839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30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24 w 48"/>
                <a:gd name="T13" fmla="*/ 42 h 48"/>
                <a:gd name="T14" fmla="*/ 24 w 48"/>
                <a:gd name="T15" fmla="*/ 48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6 w 48"/>
                <a:gd name="T27" fmla="*/ 42 h 48"/>
                <a:gd name="T28" fmla="*/ 0 w 48"/>
                <a:gd name="T29" fmla="*/ 42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24 h 48"/>
                <a:gd name="T38" fmla="*/ 12 w 48"/>
                <a:gd name="T39" fmla="*/ 18 h 48"/>
                <a:gd name="T40" fmla="*/ 12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6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6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2" name="Freeform 100"/>
            <p:cNvSpPr>
              <a:spLocks/>
            </p:cNvSpPr>
            <p:nvPr/>
          </p:nvSpPr>
          <p:spPr bwMode="auto">
            <a:xfrm>
              <a:off x="4685" y="4037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30 h 48"/>
                <a:gd name="T6" fmla="*/ 36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24 w 48"/>
                <a:gd name="T13" fmla="*/ 42 h 48"/>
                <a:gd name="T14" fmla="*/ 18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0 w 48"/>
                <a:gd name="T27" fmla="*/ 42 h 48"/>
                <a:gd name="T28" fmla="*/ 0 w 48"/>
                <a:gd name="T29" fmla="*/ 36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18 h 48"/>
                <a:gd name="T38" fmla="*/ 12 w 48"/>
                <a:gd name="T39" fmla="*/ 18 h 48"/>
                <a:gd name="T40" fmla="*/ 12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2 w 48"/>
                <a:gd name="T57" fmla="*/ 0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3" name="Freeform 101"/>
            <p:cNvSpPr>
              <a:spLocks/>
            </p:cNvSpPr>
            <p:nvPr/>
          </p:nvSpPr>
          <p:spPr bwMode="auto">
            <a:xfrm>
              <a:off x="4865" y="3803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24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36 h 48"/>
                <a:gd name="T12" fmla="*/ 24 w 48"/>
                <a:gd name="T13" fmla="*/ 42 h 48"/>
                <a:gd name="T14" fmla="*/ 24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2 h 48"/>
                <a:gd name="T26" fmla="*/ 6 w 48"/>
                <a:gd name="T27" fmla="*/ 42 h 48"/>
                <a:gd name="T28" fmla="*/ 0 w 48"/>
                <a:gd name="T29" fmla="*/ 36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18 h 48"/>
                <a:gd name="T38" fmla="*/ 12 w 48"/>
                <a:gd name="T39" fmla="*/ 18 h 48"/>
                <a:gd name="T40" fmla="*/ 18 w 48"/>
                <a:gd name="T41" fmla="*/ 12 h 48"/>
                <a:gd name="T42" fmla="*/ 18 w 48"/>
                <a:gd name="T43" fmla="*/ 6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0 h 48"/>
                <a:gd name="T58" fmla="*/ 48 w 48"/>
                <a:gd name="T59" fmla="*/ 6 h 48"/>
                <a:gd name="T60" fmla="*/ 48 w 48"/>
                <a:gd name="T61" fmla="*/ 6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4" name="Freeform 102"/>
            <p:cNvSpPr>
              <a:spLocks/>
            </p:cNvSpPr>
            <p:nvPr/>
          </p:nvSpPr>
          <p:spPr bwMode="auto">
            <a:xfrm>
              <a:off x="4637" y="4091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8 w 48"/>
                <a:gd name="T5" fmla="*/ 30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30 w 48"/>
                <a:gd name="T13" fmla="*/ 42 h 48"/>
                <a:gd name="T14" fmla="*/ 24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6 w 48"/>
                <a:gd name="T27" fmla="*/ 42 h 48"/>
                <a:gd name="T28" fmla="*/ 0 w 48"/>
                <a:gd name="T29" fmla="*/ 42 h 48"/>
                <a:gd name="T30" fmla="*/ 0 w 48"/>
                <a:gd name="T31" fmla="*/ 36 h 48"/>
                <a:gd name="T32" fmla="*/ 6 w 48"/>
                <a:gd name="T33" fmla="*/ 30 h 48"/>
                <a:gd name="T34" fmla="*/ 6 w 48"/>
                <a:gd name="T35" fmla="*/ 24 h 48"/>
                <a:gd name="T36" fmla="*/ 6 w 48"/>
                <a:gd name="T37" fmla="*/ 24 h 48"/>
                <a:gd name="T38" fmla="*/ 12 w 48"/>
                <a:gd name="T39" fmla="*/ 18 h 48"/>
                <a:gd name="T40" fmla="*/ 18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6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5" name="Freeform 103"/>
            <p:cNvSpPr>
              <a:spLocks/>
            </p:cNvSpPr>
            <p:nvPr/>
          </p:nvSpPr>
          <p:spPr bwMode="auto">
            <a:xfrm>
              <a:off x="5009" y="3636"/>
              <a:ext cx="30" cy="54"/>
            </a:xfrm>
            <a:custGeom>
              <a:avLst/>
              <a:gdLst>
                <a:gd name="T0" fmla="*/ 30 w 30"/>
                <a:gd name="T1" fmla="*/ 6 h 54"/>
                <a:gd name="T2" fmla="*/ 30 w 30"/>
                <a:gd name="T3" fmla="*/ 18 h 54"/>
                <a:gd name="T4" fmla="*/ 30 w 30"/>
                <a:gd name="T5" fmla="*/ 30 h 54"/>
                <a:gd name="T6" fmla="*/ 30 w 30"/>
                <a:gd name="T7" fmla="*/ 42 h 54"/>
                <a:gd name="T8" fmla="*/ 24 w 30"/>
                <a:gd name="T9" fmla="*/ 48 h 54"/>
                <a:gd name="T10" fmla="*/ 18 w 30"/>
                <a:gd name="T11" fmla="*/ 54 h 54"/>
                <a:gd name="T12" fmla="*/ 18 w 30"/>
                <a:gd name="T13" fmla="*/ 54 h 54"/>
                <a:gd name="T14" fmla="*/ 18 w 30"/>
                <a:gd name="T15" fmla="*/ 54 h 54"/>
                <a:gd name="T16" fmla="*/ 12 w 30"/>
                <a:gd name="T17" fmla="*/ 54 h 54"/>
                <a:gd name="T18" fmla="*/ 12 w 30"/>
                <a:gd name="T19" fmla="*/ 54 h 54"/>
                <a:gd name="T20" fmla="*/ 6 w 30"/>
                <a:gd name="T21" fmla="*/ 54 h 54"/>
                <a:gd name="T22" fmla="*/ 6 w 30"/>
                <a:gd name="T23" fmla="*/ 54 h 54"/>
                <a:gd name="T24" fmla="*/ 0 w 30"/>
                <a:gd name="T25" fmla="*/ 48 h 54"/>
                <a:gd name="T26" fmla="*/ 0 w 30"/>
                <a:gd name="T27" fmla="*/ 36 h 54"/>
                <a:gd name="T28" fmla="*/ 0 w 30"/>
                <a:gd name="T29" fmla="*/ 24 h 54"/>
                <a:gd name="T30" fmla="*/ 6 w 30"/>
                <a:gd name="T31" fmla="*/ 12 h 54"/>
                <a:gd name="T32" fmla="*/ 6 w 30"/>
                <a:gd name="T33" fmla="*/ 6 h 54"/>
                <a:gd name="T34" fmla="*/ 12 w 30"/>
                <a:gd name="T35" fmla="*/ 0 h 54"/>
                <a:gd name="T36" fmla="*/ 12 w 30"/>
                <a:gd name="T37" fmla="*/ 0 h 54"/>
                <a:gd name="T38" fmla="*/ 12 w 30"/>
                <a:gd name="T39" fmla="*/ 0 h 54"/>
                <a:gd name="T40" fmla="*/ 18 w 30"/>
                <a:gd name="T41" fmla="*/ 0 h 54"/>
                <a:gd name="T42" fmla="*/ 18 w 30"/>
                <a:gd name="T43" fmla="*/ 0 h 54"/>
                <a:gd name="T44" fmla="*/ 24 w 30"/>
                <a:gd name="T45" fmla="*/ 0 h 54"/>
                <a:gd name="T46" fmla="*/ 24 w 30"/>
                <a:gd name="T47" fmla="*/ 6 h 54"/>
                <a:gd name="T48" fmla="*/ 30 w 30"/>
                <a:gd name="T4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54">
                  <a:moveTo>
                    <a:pt x="30" y="6"/>
                  </a:moveTo>
                  <a:lnTo>
                    <a:pt x="30" y="18"/>
                  </a:lnTo>
                  <a:lnTo>
                    <a:pt x="30" y="30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6" name="Freeform 104"/>
            <p:cNvSpPr>
              <a:spLocks/>
            </p:cNvSpPr>
            <p:nvPr/>
          </p:nvSpPr>
          <p:spPr bwMode="auto">
            <a:xfrm>
              <a:off x="4883" y="3450"/>
              <a:ext cx="48" cy="42"/>
            </a:xfrm>
            <a:custGeom>
              <a:avLst/>
              <a:gdLst>
                <a:gd name="T0" fmla="*/ 18 w 48"/>
                <a:gd name="T1" fmla="*/ 0 h 42"/>
                <a:gd name="T2" fmla="*/ 24 w 48"/>
                <a:gd name="T3" fmla="*/ 0 h 42"/>
                <a:gd name="T4" fmla="*/ 30 w 48"/>
                <a:gd name="T5" fmla="*/ 6 h 42"/>
                <a:gd name="T6" fmla="*/ 36 w 48"/>
                <a:gd name="T7" fmla="*/ 6 h 42"/>
                <a:gd name="T8" fmla="*/ 36 w 48"/>
                <a:gd name="T9" fmla="*/ 12 h 42"/>
                <a:gd name="T10" fmla="*/ 42 w 48"/>
                <a:gd name="T11" fmla="*/ 12 h 42"/>
                <a:gd name="T12" fmla="*/ 42 w 48"/>
                <a:gd name="T13" fmla="*/ 18 h 42"/>
                <a:gd name="T14" fmla="*/ 48 w 48"/>
                <a:gd name="T15" fmla="*/ 24 h 42"/>
                <a:gd name="T16" fmla="*/ 48 w 48"/>
                <a:gd name="T17" fmla="*/ 30 h 42"/>
                <a:gd name="T18" fmla="*/ 48 w 48"/>
                <a:gd name="T19" fmla="*/ 30 h 42"/>
                <a:gd name="T20" fmla="*/ 48 w 48"/>
                <a:gd name="T21" fmla="*/ 36 h 42"/>
                <a:gd name="T22" fmla="*/ 48 w 48"/>
                <a:gd name="T23" fmla="*/ 36 h 42"/>
                <a:gd name="T24" fmla="*/ 48 w 48"/>
                <a:gd name="T25" fmla="*/ 42 h 42"/>
                <a:gd name="T26" fmla="*/ 48 w 48"/>
                <a:gd name="T27" fmla="*/ 42 h 42"/>
                <a:gd name="T28" fmla="*/ 42 w 48"/>
                <a:gd name="T29" fmla="*/ 42 h 42"/>
                <a:gd name="T30" fmla="*/ 36 w 48"/>
                <a:gd name="T31" fmla="*/ 42 h 42"/>
                <a:gd name="T32" fmla="*/ 36 w 48"/>
                <a:gd name="T33" fmla="*/ 42 h 42"/>
                <a:gd name="T34" fmla="*/ 30 w 48"/>
                <a:gd name="T35" fmla="*/ 42 h 42"/>
                <a:gd name="T36" fmla="*/ 24 w 48"/>
                <a:gd name="T37" fmla="*/ 42 h 42"/>
                <a:gd name="T38" fmla="*/ 18 w 48"/>
                <a:gd name="T39" fmla="*/ 36 h 42"/>
                <a:gd name="T40" fmla="*/ 18 w 48"/>
                <a:gd name="T41" fmla="*/ 30 h 42"/>
                <a:gd name="T42" fmla="*/ 12 w 48"/>
                <a:gd name="T43" fmla="*/ 30 h 42"/>
                <a:gd name="T44" fmla="*/ 6 w 48"/>
                <a:gd name="T45" fmla="*/ 24 h 42"/>
                <a:gd name="T46" fmla="*/ 6 w 48"/>
                <a:gd name="T47" fmla="*/ 18 h 42"/>
                <a:gd name="T48" fmla="*/ 6 w 48"/>
                <a:gd name="T49" fmla="*/ 12 h 42"/>
                <a:gd name="T50" fmla="*/ 6 w 48"/>
                <a:gd name="T51" fmla="*/ 12 h 42"/>
                <a:gd name="T52" fmla="*/ 0 w 48"/>
                <a:gd name="T53" fmla="*/ 6 h 42"/>
                <a:gd name="T54" fmla="*/ 0 w 48"/>
                <a:gd name="T55" fmla="*/ 6 h 42"/>
                <a:gd name="T56" fmla="*/ 6 w 48"/>
                <a:gd name="T57" fmla="*/ 6 h 42"/>
                <a:gd name="T58" fmla="*/ 6 w 48"/>
                <a:gd name="T59" fmla="*/ 0 h 42"/>
                <a:gd name="T60" fmla="*/ 12 w 48"/>
                <a:gd name="T61" fmla="*/ 0 h 42"/>
                <a:gd name="T62" fmla="*/ 12 w 48"/>
                <a:gd name="T63" fmla="*/ 0 h 42"/>
                <a:gd name="T64" fmla="*/ 18 w 48"/>
                <a:gd name="T6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18" y="0"/>
                  </a:move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7" name="Freeform 105"/>
            <p:cNvSpPr>
              <a:spLocks/>
            </p:cNvSpPr>
            <p:nvPr/>
          </p:nvSpPr>
          <p:spPr bwMode="auto">
            <a:xfrm>
              <a:off x="4775" y="3582"/>
              <a:ext cx="48" cy="48"/>
            </a:xfrm>
            <a:custGeom>
              <a:avLst/>
              <a:gdLst>
                <a:gd name="T0" fmla="*/ 18 w 48"/>
                <a:gd name="T1" fmla="*/ 0 h 48"/>
                <a:gd name="T2" fmla="*/ 18 w 48"/>
                <a:gd name="T3" fmla="*/ 0 h 48"/>
                <a:gd name="T4" fmla="*/ 24 w 48"/>
                <a:gd name="T5" fmla="*/ 6 h 48"/>
                <a:gd name="T6" fmla="*/ 30 w 48"/>
                <a:gd name="T7" fmla="*/ 6 h 48"/>
                <a:gd name="T8" fmla="*/ 36 w 48"/>
                <a:gd name="T9" fmla="*/ 12 h 48"/>
                <a:gd name="T10" fmla="*/ 36 w 48"/>
                <a:gd name="T11" fmla="*/ 18 h 48"/>
                <a:gd name="T12" fmla="*/ 42 w 48"/>
                <a:gd name="T13" fmla="*/ 24 h 48"/>
                <a:gd name="T14" fmla="*/ 42 w 48"/>
                <a:gd name="T15" fmla="*/ 24 h 48"/>
                <a:gd name="T16" fmla="*/ 48 w 48"/>
                <a:gd name="T17" fmla="*/ 30 h 48"/>
                <a:gd name="T18" fmla="*/ 48 w 48"/>
                <a:gd name="T19" fmla="*/ 36 h 48"/>
                <a:gd name="T20" fmla="*/ 48 w 48"/>
                <a:gd name="T21" fmla="*/ 36 h 48"/>
                <a:gd name="T22" fmla="*/ 48 w 48"/>
                <a:gd name="T23" fmla="*/ 42 h 48"/>
                <a:gd name="T24" fmla="*/ 48 w 48"/>
                <a:gd name="T25" fmla="*/ 42 h 48"/>
                <a:gd name="T26" fmla="*/ 42 w 48"/>
                <a:gd name="T27" fmla="*/ 42 h 48"/>
                <a:gd name="T28" fmla="*/ 42 w 48"/>
                <a:gd name="T29" fmla="*/ 48 h 48"/>
                <a:gd name="T30" fmla="*/ 36 w 48"/>
                <a:gd name="T31" fmla="*/ 48 h 48"/>
                <a:gd name="T32" fmla="*/ 30 w 48"/>
                <a:gd name="T33" fmla="*/ 48 h 48"/>
                <a:gd name="T34" fmla="*/ 24 w 48"/>
                <a:gd name="T35" fmla="*/ 42 h 48"/>
                <a:gd name="T36" fmla="*/ 18 w 48"/>
                <a:gd name="T37" fmla="*/ 42 h 48"/>
                <a:gd name="T38" fmla="*/ 18 w 48"/>
                <a:gd name="T39" fmla="*/ 36 h 48"/>
                <a:gd name="T40" fmla="*/ 12 w 48"/>
                <a:gd name="T41" fmla="*/ 36 h 48"/>
                <a:gd name="T42" fmla="*/ 6 w 48"/>
                <a:gd name="T43" fmla="*/ 30 h 48"/>
                <a:gd name="T44" fmla="*/ 6 w 48"/>
                <a:gd name="T45" fmla="*/ 24 h 48"/>
                <a:gd name="T46" fmla="*/ 0 w 48"/>
                <a:gd name="T47" fmla="*/ 18 h 48"/>
                <a:gd name="T48" fmla="*/ 0 w 48"/>
                <a:gd name="T49" fmla="*/ 18 h 48"/>
                <a:gd name="T50" fmla="*/ 0 w 48"/>
                <a:gd name="T51" fmla="*/ 12 h 48"/>
                <a:gd name="T52" fmla="*/ 0 w 48"/>
                <a:gd name="T53" fmla="*/ 12 h 48"/>
                <a:gd name="T54" fmla="*/ 0 w 48"/>
                <a:gd name="T55" fmla="*/ 6 h 48"/>
                <a:gd name="T56" fmla="*/ 0 w 48"/>
                <a:gd name="T57" fmla="*/ 6 h 48"/>
                <a:gd name="T58" fmla="*/ 6 w 48"/>
                <a:gd name="T59" fmla="*/ 0 h 48"/>
                <a:gd name="T60" fmla="*/ 6 w 48"/>
                <a:gd name="T61" fmla="*/ 0 h 48"/>
                <a:gd name="T62" fmla="*/ 12 w 48"/>
                <a:gd name="T63" fmla="*/ 0 h 48"/>
                <a:gd name="T64" fmla="*/ 18 w 48"/>
                <a:gd name="T6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18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8" name="Freeform 106"/>
            <p:cNvSpPr>
              <a:spLocks/>
            </p:cNvSpPr>
            <p:nvPr/>
          </p:nvSpPr>
          <p:spPr bwMode="auto">
            <a:xfrm>
              <a:off x="4596" y="4157"/>
              <a:ext cx="53" cy="30"/>
            </a:xfrm>
            <a:custGeom>
              <a:avLst/>
              <a:gdLst>
                <a:gd name="T0" fmla="*/ 47 w 53"/>
                <a:gd name="T1" fmla="*/ 6 h 30"/>
                <a:gd name="T2" fmla="*/ 41 w 53"/>
                <a:gd name="T3" fmla="*/ 0 h 30"/>
                <a:gd name="T4" fmla="*/ 36 w 53"/>
                <a:gd name="T5" fmla="*/ 0 h 30"/>
                <a:gd name="T6" fmla="*/ 36 w 53"/>
                <a:gd name="T7" fmla="*/ 0 h 30"/>
                <a:gd name="T8" fmla="*/ 30 w 53"/>
                <a:gd name="T9" fmla="*/ 0 h 30"/>
                <a:gd name="T10" fmla="*/ 24 w 53"/>
                <a:gd name="T11" fmla="*/ 0 h 30"/>
                <a:gd name="T12" fmla="*/ 18 w 53"/>
                <a:gd name="T13" fmla="*/ 0 h 30"/>
                <a:gd name="T14" fmla="*/ 12 w 53"/>
                <a:gd name="T15" fmla="*/ 0 h 30"/>
                <a:gd name="T16" fmla="*/ 6 w 53"/>
                <a:gd name="T17" fmla="*/ 0 h 30"/>
                <a:gd name="T18" fmla="*/ 6 w 53"/>
                <a:gd name="T19" fmla="*/ 6 h 30"/>
                <a:gd name="T20" fmla="*/ 0 w 53"/>
                <a:gd name="T21" fmla="*/ 6 h 30"/>
                <a:gd name="T22" fmla="*/ 0 w 53"/>
                <a:gd name="T23" fmla="*/ 6 h 30"/>
                <a:gd name="T24" fmla="*/ 0 w 53"/>
                <a:gd name="T25" fmla="*/ 6 h 30"/>
                <a:gd name="T26" fmla="*/ 0 w 53"/>
                <a:gd name="T27" fmla="*/ 12 h 30"/>
                <a:gd name="T28" fmla="*/ 0 w 53"/>
                <a:gd name="T29" fmla="*/ 18 h 30"/>
                <a:gd name="T30" fmla="*/ 0 w 53"/>
                <a:gd name="T31" fmla="*/ 18 h 30"/>
                <a:gd name="T32" fmla="*/ 6 w 53"/>
                <a:gd name="T33" fmla="*/ 24 h 30"/>
                <a:gd name="T34" fmla="*/ 12 w 53"/>
                <a:gd name="T35" fmla="*/ 24 h 30"/>
                <a:gd name="T36" fmla="*/ 18 w 53"/>
                <a:gd name="T37" fmla="*/ 30 h 30"/>
                <a:gd name="T38" fmla="*/ 18 w 53"/>
                <a:gd name="T39" fmla="*/ 30 h 30"/>
                <a:gd name="T40" fmla="*/ 24 w 53"/>
                <a:gd name="T41" fmla="*/ 30 h 30"/>
                <a:gd name="T42" fmla="*/ 30 w 53"/>
                <a:gd name="T43" fmla="*/ 30 h 30"/>
                <a:gd name="T44" fmla="*/ 36 w 53"/>
                <a:gd name="T45" fmla="*/ 30 h 30"/>
                <a:gd name="T46" fmla="*/ 41 w 53"/>
                <a:gd name="T47" fmla="*/ 30 h 30"/>
                <a:gd name="T48" fmla="*/ 47 w 53"/>
                <a:gd name="T49" fmla="*/ 24 h 30"/>
                <a:gd name="T50" fmla="*/ 47 w 53"/>
                <a:gd name="T51" fmla="*/ 24 h 30"/>
                <a:gd name="T52" fmla="*/ 53 w 53"/>
                <a:gd name="T53" fmla="*/ 24 h 30"/>
                <a:gd name="T54" fmla="*/ 53 w 53"/>
                <a:gd name="T55" fmla="*/ 24 h 30"/>
                <a:gd name="T56" fmla="*/ 53 w 53"/>
                <a:gd name="T57" fmla="*/ 18 h 30"/>
                <a:gd name="T58" fmla="*/ 53 w 53"/>
                <a:gd name="T59" fmla="*/ 18 h 30"/>
                <a:gd name="T60" fmla="*/ 53 w 53"/>
                <a:gd name="T61" fmla="*/ 12 h 30"/>
                <a:gd name="T62" fmla="*/ 53 w 53"/>
                <a:gd name="T63" fmla="*/ 6 h 30"/>
                <a:gd name="T64" fmla="*/ 47 w 53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30">
                  <a:moveTo>
                    <a:pt x="47" y="6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9" name="Freeform 107"/>
            <p:cNvSpPr>
              <a:spLocks/>
            </p:cNvSpPr>
            <p:nvPr/>
          </p:nvSpPr>
          <p:spPr bwMode="auto">
            <a:xfrm>
              <a:off x="4356" y="4073"/>
              <a:ext cx="48" cy="36"/>
            </a:xfrm>
            <a:custGeom>
              <a:avLst/>
              <a:gdLst>
                <a:gd name="T0" fmla="*/ 48 w 48"/>
                <a:gd name="T1" fmla="*/ 18 h 36"/>
                <a:gd name="T2" fmla="*/ 48 w 48"/>
                <a:gd name="T3" fmla="*/ 18 h 36"/>
                <a:gd name="T4" fmla="*/ 42 w 48"/>
                <a:gd name="T5" fmla="*/ 12 h 36"/>
                <a:gd name="T6" fmla="*/ 36 w 48"/>
                <a:gd name="T7" fmla="*/ 6 h 36"/>
                <a:gd name="T8" fmla="*/ 36 w 48"/>
                <a:gd name="T9" fmla="*/ 6 h 36"/>
                <a:gd name="T10" fmla="*/ 30 w 48"/>
                <a:gd name="T11" fmla="*/ 0 h 36"/>
                <a:gd name="T12" fmla="*/ 24 w 48"/>
                <a:gd name="T13" fmla="*/ 0 h 36"/>
                <a:gd name="T14" fmla="*/ 18 w 48"/>
                <a:gd name="T15" fmla="*/ 0 h 36"/>
                <a:gd name="T16" fmla="*/ 12 w 48"/>
                <a:gd name="T17" fmla="*/ 0 h 36"/>
                <a:gd name="T18" fmla="*/ 12 w 48"/>
                <a:gd name="T19" fmla="*/ 0 h 36"/>
                <a:gd name="T20" fmla="*/ 6 w 48"/>
                <a:gd name="T21" fmla="*/ 0 h 36"/>
                <a:gd name="T22" fmla="*/ 6 w 48"/>
                <a:gd name="T23" fmla="*/ 0 h 36"/>
                <a:gd name="T24" fmla="*/ 6 w 48"/>
                <a:gd name="T25" fmla="*/ 0 h 36"/>
                <a:gd name="T26" fmla="*/ 0 w 48"/>
                <a:gd name="T27" fmla="*/ 6 h 36"/>
                <a:gd name="T28" fmla="*/ 0 w 48"/>
                <a:gd name="T29" fmla="*/ 6 h 36"/>
                <a:gd name="T30" fmla="*/ 0 w 48"/>
                <a:gd name="T31" fmla="*/ 12 h 36"/>
                <a:gd name="T32" fmla="*/ 0 w 48"/>
                <a:gd name="T33" fmla="*/ 18 h 36"/>
                <a:gd name="T34" fmla="*/ 6 w 48"/>
                <a:gd name="T35" fmla="*/ 18 h 36"/>
                <a:gd name="T36" fmla="*/ 6 w 48"/>
                <a:gd name="T37" fmla="*/ 24 h 36"/>
                <a:gd name="T38" fmla="*/ 12 w 48"/>
                <a:gd name="T39" fmla="*/ 30 h 36"/>
                <a:gd name="T40" fmla="*/ 18 w 48"/>
                <a:gd name="T41" fmla="*/ 30 h 36"/>
                <a:gd name="T42" fmla="*/ 24 w 48"/>
                <a:gd name="T43" fmla="*/ 36 h 36"/>
                <a:gd name="T44" fmla="*/ 24 w 48"/>
                <a:gd name="T45" fmla="*/ 36 h 36"/>
                <a:gd name="T46" fmla="*/ 30 w 48"/>
                <a:gd name="T47" fmla="*/ 36 h 36"/>
                <a:gd name="T48" fmla="*/ 36 w 48"/>
                <a:gd name="T49" fmla="*/ 36 h 36"/>
                <a:gd name="T50" fmla="*/ 42 w 48"/>
                <a:gd name="T51" fmla="*/ 36 h 36"/>
                <a:gd name="T52" fmla="*/ 42 w 48"/>
                <a:gd name="T53" fmla="*/ 36 h 36"/>
                <a:gd name="T54" fmla="*/ 42 w 48"/>
                <a:gd name="T55" fmla="*/ 36 h 36"/>
                <a:gd name="T56" fmla="*/ 48 w 48"/>
                <a:gd name="T57" fmla="*/ 36 h 36"/>
                <a:gd name="T58" fmla="*/ 48 w 48"/>
                <a:gd name="T59" fmla="*/ 36 h 36"/>
                <a:gd name="T60" fmla="*/ 48 w 48"/>
                <a:gd name="T61" fmla="*/ 30 h 36"/>
                <a:gd name="T62" fmla="*/ 48 w 48"/>
                <a:gd name="T63" fmla="*/ 24 h 36"/>
                <a:gd name="T64" fmla="*/ 48 w 48"/>
                <a:gd name="T6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8" y="18"/>
                  </a:moveTo>
                  <a:lnTo>
                    <a:pt x="48" y="18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0" name="Freeform 108"/>
            <p:cNvSpPr>
              <a:spLocks/>
            </p:cNvSpPr>
            <p:nvPr/>
          </p:nvSpPr>
          <p:spPr bwMode="auto">
            <a:xfrm>
              <a:off x="4961" y="3773"/>
              <a:ext cx="48" cy="36"/>
            </a:xfrm>
            <a:custGeom>
              <a:avLst/>
              <a:gdLst>
                <a:gd name="T0" fmla="*/ 42 w 48"/>
                <a:gd name="T1" fmla="*/ 6 h 36"/>
                <a:gd name="T2" fmla="*/ 36 w 48"/>
                <a:gd name="T3" fmla="*/ 6 h 36"/>
                <a:gd name="T4" fmla="*/ 36 w 48"/>
                <a:gd name="T5" fmla="*/ 0 h 36"/>
                <a:gd name="T6" fmla="*/ 30 w 48"/>
                <a:gd name="T7" fmla="*/ 0 h 36"/>
                <a:gd name="T8" fmla="*/ 24 w 48"/>
                <a:gd name="T9" fmla="*/ 0 h 36"/>
                <a:gd name="T10" fmla="*/ 24 w 48"/>
                <a:gd name="T11" fmla="*/ 0 h 36"/>
                <a:gd name="T12" fmla="*/ 18 w 48"/>
                <a:gd name="T13" fmla="*/ 0 h 36"/>
                <a:gd name="T14" fmla="*/ 12 w 48"/>
                <a:gd name="T15" fmla="*/ 0 h 36"/>
                <a:gd name="T16" fmla="*/ 6 w 48"/>
                <a:gd name="T17" fmla="*/ 6 h 36"/>
                <a:gd name="T18" fmla="*/ 6 w 48"/>
                <a:gd name="T19" fmla="*/ 6 h 36"/>
                <a:gd name="T20" fmla="*/ 6 w 48"/>
                <a:gd name="T21" fmla="*/ 6 h 36"/>
                <a:gd name="T22" fmla="*/ 0 w 48"/>
                <a:gd name="T23" fmla="*/ 6 h 36"/>
                <a:gd name="T24" fmla="*/ 0 w 48"/>
                <a:gd name="T25" fmla="*/ 12 h 36"/>
                <a:gd name="T26" fmla="*/ 0 w 48"/>
                <a:gd name="T27" fmla="*/ 18 h 36"/>
                <a:gd name="T28" fmla="*/ 0 w 48"/>
                <a:gd name="T29" fmla="*/ 24 h 36"/>
                <a:gd name="T30" fmla="*/ 6 w 48"/>
                <a:gd name="T31" fmla="*/ 24 h 36"/>
                <a:gd name="T32" fmla="*/ 6 w 48"/>
                <a:gd name="T33" fmla="*/ 30 h 36"/>
                <a:gd name="T34" fmla="*/ 12 w 48"/>
                <a:gd name="T35" fmla="*/ 36 h 36"/>
                <a:gd name="T36" fmla="*/ 12 w 48"/>
                <a:gd name="T37" fmla="*/ 36 h 36"/>
                <a:gd name="T38" fmla="*/ 18 w 48"/>
                <a:gd name="T39" fmla="*/ 36 h 36"/>
                <a:gd name="T40" fmla="*/ 24 w 48"/>
                <a:gd name="T41" fmla="*/ 36 h 36"/>
                <a:gd name="T42" fmla="*/ 30 w 48"/>
                <a:gd name="T43" fmla="*/ 36 h 36"/>
                <a:gd name="T44" fmla="*/ 30 w 48"/>
                <a:gd name="T45" fmla="*/ 36 h 36"/>
                <a:gd name="T46" fmla="*/ 36 w 48"/>
                <a:gd name="T47" fmla="*/ 36 h 36"/>
                <a:gd name="T48" fmla="*/ 42 w 48"/>
                <a:gd name="T49" fmla="*/ 36 h 36"/>
                <a:gd name="T50" fmla="*/ 42 w 48"/>
                <a:gd name="T51" fmla="*/ 30 h 36"/>
                <a:gd name="T52" fmla="*/ 42 w 48"/>
                <a:gd name="T53" fmla="*/ 30 h 36"/>
                <a:gd name="T54" fmla="*/ 48 w 48"/>
                <a:gd name="T55" fmla="*/ 30 h 36"/>
                <a:gd name="T56" fmla="*/ 48 w 48"/>
                <a:gd name="T57" fmla="*/ 24 h 36"/>
                <a:gd name="T58" fmla="*/ 48 w 48"/>
                <a:gd name="T59" fmla="*/ 18 h 36"/>
                <a:gd name="T60" fmla="*/ 48 w 48"/>
                <a:gd name="T61" fmla="*/ 18 h 36"/>
                <a:gd name="T62" fmla="*/ 42 w 48"/>
                <a:gd name="T63" fmla="*/ 12 h 36"/>
                <a:gd name="T64" fmla="*/ 42 w 48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2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2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1" name="Freeform 109"/>
            <p:cNvSpPr>
              <a:spLocks/>
            </p:cNvSpPr>
            <p:nvPr/>
          </p:nvSpPr>
          <p:spPr bwMode="auto">
            <a:xfrm>
              <a:off x="5009" y="3756"/>
              <a:ext cx="48" cy="35"/>
            </a:xfrm>
            <a:custGeom>
              <a:avLst/>
              <a:gdLst>
                <a:gd name="T0" fmla="*/ 42 w 48"/>
                <a:gd name="T1" fmla="*/ 6 h 35"/>
                <a:gd name="T2" fmla="*/ 36 w 48"/>
                <a:gd name="T3" fmla="*/ 0 h 35"/>
                <a:gd name="T4" fmla="*/ 36 w 48"/>
                <a:gd name="T5" fmla="*/ 0 h 35"/>
                <a:gd name="T6" fmla="*/ 30 w 48"/>
                <a:gd name="T7" fmla="*/ 0 h 35"/>
                <a:gd name="T8" fmla="*/ 24 w 48"/>
                <a:gd name="T9" fmla="*/ 0 h 35"/>
                <a:gd name="T10" fmla="*/ 18 w 48"/>
                <a:gd name="T11" fmla="*/ 0 h 35"/>
                <a:gd name="T12" fmla="*/ 18 w 48"/>
                <a:gd name="T13" fmla="*/ 0 h 35"/>
                <a:gd name="T14" fmla="*/ 12 w 48"/>
                <a:gd name="T15" fmla="*/ 0 h 35"/>
                <a:gd name="T16" fmla="*/ 6 w 48"/>
                <a:gd name="T17" fmla="*/ 0 h 35"/>
                <a:gd name="T18" fmla="*/ 6 w 48"/>
                <a:gd name="T19" fmla="*/ 6 h 35"/>
                <a:gd name="T20" fmla="*/ 6 w 48"/>
                <a:gd name="T21" fmla="*/ 6 h 35"/>
                <a:gd name="T22" fmla="*/ 0 w 48"/>
                <a:gd name="T23" fmla="*/ 6 h 35"/>
                <a:gd name="T24" fmla="*/ 0 w 48"/>
                <a:gd name="T25" fmla="*/ 12 h 35"/>
                <a:gd name="T26" fmla="*/ 0 w 48"/>
                <a:gd name="T27" fmla="*/ 12 h 35"/>
                <a:gd name="T28" fmla="*/ 0 w 48"/>
                <a:gd name="T29" fmla="*/ 17 h 35"/>
                <a:gd name="T30" fmla="*/ 0 w 48"/>
                <a:gd name="T31" fmla="*/ 23 h 35"/>
                <a:gd name="T32" fmla="*/ 6 w 48"/>
                <a:gd name="T33" fmla="*/ 29 h 35"/>
                <a:gd name="T34" fmla="*/ 12 w 48"/>
                <a:gd name="T35" fmla="*/ 29 h 35"/>
                <a:gd name="T36" fmla="*/ 12 w 48"/>
                <a:gd name="T37" fmla="*/ 35 h 35"/>
                <a:gd name="T38" fmla="*/ 18 w 48"/>
                <a:gd name="T39" fmla="*/ 35 h 35"/>
                <a:gd name="T40" fmla="*/ 24 w 48"/>
                <a:gd name="T41" fmla="*/ 35 h 35"/>
                <a:gd name="T42" fmla="*/ 24 w 48"/>
                <a:gd name="T43" fmla="*/ 35 h 35"/>
                <a:gd name="T44" fmla="*/ 30 w 48"/>
                <a:gd name="T45" fmla="*/ 35 h 35"/>
                <a:gd name="T46" fmla="*/ 36 w 48"/>
                <a:gd name="T47" fmla="*/ 35 h 35"/>
                <a:gd name="T48" fmla="*/ 42 w 48"/>
                <a:gd name="T49" fmla="*/ 29 h 35"/>
                <a:gd name="T50" fmla="*/ 42 w 48"/>
                <a:gd name="T51" fmla="*/ 29 h 35"/>
                <a:gd name="T52" fmla="*/ 42 w 48"/>
                <a:gd name="T53" fmla="*/ 29 h 35"/>
                <a:gd name="T54" fmla="*/ 48 w 48"/>
                <a:gd name="T55" fmla="*/ 23 h 35"/>
                <a:gd name="T56" fmla="*/ 48 w 48"/>
                <a:gd name="T57" fmla="*/ 23 h 35"/>
                <a:gd name="T58" fmla="*/ 48 w 48"/>
                <a:gd name="T59" fmla="*/ 17 h 35"/>
                <a:gd name="T60" fmla="*/ 48 w 48"/>
                <a:gd name="T61" fmla="*/ 12 h 35"/>
                <a:gd name="T62" fmla="*/ 42 w 48"/>
                <a:gd name="T63" fmla="*/ 12 h 35"/>
                <a:gd name="T64" fmla="*/ 42 w 48"/>
                <a:gd name="T6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5">
                  <a:moveTo>
                    <a:pt x="42" y="6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6" y="35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2" name="Freeform 110"/>
            <p:cNvSpPr>
              <a:spLocks/>
            </p:cNvSpPr>
            <p:nvPr/>
          </p:nvSpPr>
          <p:spPr bwMode="auto">
            <a:xfrm>
              <a:off x="4751" y="3851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6 h 36"/>
                <a:gd name="T14" fmla="*/ 0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3" name="Freeform 111"/>
            <p:cNvSpPr>
              <a:spLocks/>
            </p:cNvSpPr>
            <p:nvPr/>
          </p:nvSpPr>
          <p:spPr bwMode="auto">
            <a:xfrm>
              <a:off x="4685" y="3893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24 w 24"/>
                <a:gd name="T3" fmla="*/ 6 h 36"/>
                <a:gd name="T4" fmla="*/ 18 w 24"/>
                <a:gd name="T5" fmla="*/ 6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6 w 24"/>
                <a:gd name="T17" fmla="*/ 6 h 36"/>
                <a:gd name="T18" fmla="*/ 6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6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6 h 36"/>
                <a:gd name="T40" fmla="*/ 12 w 24"/>
                <a:gd name="T41" fmla="*/ 36 h 36"/>
                <a:gd name="T42" fmla="*/ 18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4" name="Freeform 112"/>
            <p:cNvSpPr>
              <a:spLocks/>
            </p:cNvSpPr>
            <p:nvPr/>
          </p:nvSpPr>
          <p:spPr bwMode="auto">
            <a:xfrm>
              <a:off x="4709" y="3773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24 w 24"/>
                <a:gd name="T3" fmla="*/ 6 h 36"/>
                <a:gd name="T4" fmla="*/ 18 w 24"/>
                <a:gd name="T5" fmla="*/ 6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6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6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5" name="Freeform 113"/>
            <p:cNvSpPr>
              <a:spLocks/>
            </p:cNvSpPr>
            <p:nvPr/>
          </p:nvSpPr>
          <p:spPr bwMode="auto">
            <a:xfrm>
              <a:off x="4512" y="4025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6" name="Freeform 114"/>
            <p:cNvSpPr>
              <a:spLocks/>
            </p:cNvSpPr>
            <p:nvPr/>
          </p:nvSpPr>
          <p:spPr bwMode="auto">
            <a:xfrm>
              <a:off x="4500" y="3750"/>
              <a:ext cx="24" cy="35"/>
            </a:xfrm>
            <a:custGeom>
              <a:avLst/>
              <a:gdLst>
                <a:gd name="T0" fmla="*/ 24 w 24"/>
                <a:gd name="T1" fmla="*/ 12 h 35"/>
                <a:gd name="T2" fmla="*/ 18 w 24"/>
                <a:gd name="T3" fmla="*/ 6 h 35"/>
                <a:gd name="T4" fmla="*/ 18 w 24"/>
                <a:gd name="T5" fmla="*/ 6 h 35"/>
                <a:gd name="T6" fmla="*/ 12 w 24"/>
                <a:gd name="T7" fmla="*/ 6 h 35"/>
                <a:gd name="T8" fmla="*/ 12 w 24"/>
                <a:gd name="T9" fmla="*/ 0 h 35"/>
                <a:gd name="T10" fmla="*/ 12 w 24"/>
                <a:gd name="T11" fmla="*/ 0 h 35"/>
                <a:gd name="T12" fmla="*/ 6 w 24"/>
                <a:gd name="T13" fmla="*/ 6 h 35"/>
                <a:gd name="T14" fmla="*/ 6 w 24"/>
                <a:gd name="T15" fmla="*/ 6 h 35"/>
                <a:gd name="T16" fmla="*/ 0 w 24"/>
                <a:gd name="T17" fmla="*/ 6 h 35"/>
                <a:gd name="T18" fmla="*/ 0 w 24"/>
                <a:gd name="T19" fmla="*/ 6 h 35"/>
                <a:gd name="T20" fmla="*/ 0 w 24"/>
                <a:gd name="T21" fmla="*/ 12 h 35"/>
                <a:gd name="T22" fmla="*/ 0 w 24"/>
                <a:gd name="T23" fmla="*/ 12 h 35"/>
                <a:gd name="T24" fmla="*/ 0 w 24"/>
                <a:gd name="T25" fmla="*/ 12 h 35"/>
                <a:gd name="T26" fmla="*/ 0 w 24"/>
                <a:gd name="T27" fmla="*/ 18 h 35"/>
                <a:gd name="T28" fmla="*/ 0 w 24"/>
                <a:gd name="T29" fmla="*/ 23 h 35"/>
                <a:gd name="T30" fmla="*/ 0 w 24"/>
                <a:gd name="T31" fmla="*/ 23 h 35"/>
                <a:gd name="T32" fmla="*/ 0 w 24"/>
                <a:gd name="T33" fmla="*/ 29 h 35"/>
                <a:gd name="T34" fmla="*/ 6 w 24"/>
                <a:gd name="T35" fmla="*/ 29 h 35"/>
                <a:gd name="T36" fmla="*/ 6 w 24"/>
                <a:gd name="T37" fmla="*/ 35 h 35"/>
                <a:gd name="T38" fmla="*/ 6 w 24"/>
                <a:gd name="T39" fmla="*/ 35 h 35"/>
                <a:gd name="T40" fmla="*/ 12 w 24"/>
                <a:gd name="T41" fmla="*/ 35 h 35"/>
                <a:gd name="T42" fmla="*/ 12 w 24"/>
                <a:gd name="T43" fmla="*/ 35 h 35"/>
                <a:gd name="T44" fmla="*/ 18 w 24"/>
                <a:gd name="T45" fmla="*/ 35 h 35"/>
                <a:gd name="T46" fmla="*/ 18 w 24"/>
                <a:gd name="T47" fmla="*/ 35 h 35"/>
                <a:gd name="T48" fmla="*/ 24 w 24"/>
                <a:gd name="T49" fmla="*/ 29 h 35"/>
                <a:gd name="T50" fmla="*/ 24 w 24"/>
                <a:gd name="T51" fmla="*/ 29 h 35"/>
                <a:gd name="T52" fmla="*/ 24 w 24"/>
                <a:gd name="T53" fmla="*/ 29 h 35"/>
                <a:gd name="T54" fmla="*/ 24 w 24"/>
                <a:gd name="T55" fmla="*/ 23 h 35"/>
                <a:gd name="T56" fmla="*/ 24 w 24"/>
                <a:gd name="T57" fmla="*/ 23 h 35"/>
                <a:gd name="T58" fmla="*/ 24 w 24"/>
                <a:gd name="T59" fmla="*/ 18 h 35"/>
                <a:gd name="T60" fmla="*/ 24 w 24"/>
                <a:gd name="T61" fmla="*/ 18 h 35"/>
                <a:gd name="T62" fmla="*/ 24 w 24"/>
                <a:gd name="T63" fmla="*/ 12 h 35"/>
                <a:gd name="T64" fmla="*/ 24 w 24"/>
                <a:gd name="T65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5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7" name="Freeform 115"/>
            <p:cNvSpPr>
              <a:spLocks/>
            </p:cNvSpPr>
            <p:nvPr/>
          </p:nvSpPr>
          <p:spPr bwMode="auto">
            <a:xfrm>
              <a:off x="4673" y="3570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8" name="Freeform 116"/>
            <p:cNvSpPr>
              <a:spLocks/>
            </p:cNvSpPr>
            <p:nvPr/>
          </p:nvSpPr>
          <p:spPr bwMode="auto">
            <a:xfrm>
              <a:off x="4626" y="3618"/>
              <a:ext cx="23" cy="36"/>
            </a:xfrm>
            <a:custGeom>
              <a:avLst/>
              <a:gdLst>
                <a:gd name="T0" fmla="*/ 23 w 23"/>
                <a:gd name="T1" fmla="*/ 12 h 36"/>
                <a:gd name="T2" fmla="*/ 17 w 23"/>
                <a:gd name="T3" fmla="*/ 6 h 36"/>
                <a:gd name="T4" fmla="*/ 17 w 23"/>
                <a:gd name="T5" fmla="*/ 6 h 36"/>
                <a:gd name="T6" fmla="*/ 17 w 23"/>
                <a:gd name="T7" fmla="*/ 6 h 36"/>
                <a:gd name="T8" fmla="*/ 11 w 23"/>
                <a:gd name="T9" fmla="*/ 0 h 36"/>
                <a:gd name="T10" fmla="*/ 11 w 23"/>
                <a:gd name="T11" fmla="*/ 0 h 36"/>
                <a:gd name="T12" fmla="*/ 6 w 23"/>
                <a:gd name="T13" fmla="*/ 6 h 36"/>
                <a:gd name="T14" fmla="*/ 6 w 23"/>
                <a:gd name="T15" fmla="*/ 6 h 36"/>
                <a:gd name="T16" fmla="*/ 6 w 23"/>
                <a:gd name="T17" fmla="*/ 6 h 36"/>
                <a:gd name="T18" fmla="*/ 0 w 23"/>
                <a:gd name="T19" fmla="*/ 6 h 36"/>
                <a:gd name="T20" fmla="*/ 0 w 23"/>
                <a:gd name="T21" fmla="*/ 12 h 36"/>
                <a:gd name="T22" fmla="*/ 0 w 23"/>
                <a:gd name="T23" fmla="*/ 12 h 36"/>
                <a:gd name="T24" fmla="*/ 0 w 23"/>
                <a:gd name="T25" fmla="*/ 12 h 36"/>
                <a:gd name="T26" fmla="*/ 0 w 23"/>
                <a:gd name="T27" fmla="*/ 18 h 36"/>
                <a:gd name="T28" fmla="*/ 0 w 23"/>
                <a:gd name="T29" fmla="*/ 24 h 36"/>
                <a:gd name="T30" fmla="*/ 0 w 23"/>
                <a:gd name="T31" fmla="*/ 24 h 36"/>
                <a:gd name="T32" fmla="*/ 0 w 23"/>
                <a:gd name="T33" fmla="*/ 30 h 36"/>
                <a:gd name="T34" fmla="*/ 6 w 23"/>
                <a:gd name="T35" fmla="*/ 30 h 36"/>
                <a:gd name="T36" fmla="*/ 6 w 23"/>
                <a:gd name="T37" fmla="*/ 36 h 36"/>
                <a:gd name="T38" fmla="*/ 6 w 23"/>
                <a:gd name="T39" fmla="*/ 36 h 36"/>
                <a:gd name="T40" fmla="*/ 11 w 23"/>
                <a:gd name="T41" fmla="*/ 36 h 36"/>
                <a:gd name="T42" fmla="*/ 11 w 23"/>
                <a:gd name="T43" fmla="*/ 36 h 36"/>
                <a:gd name="T44" fmla="*/ 17 w 23"/>
                <a:gd name="T45" fmla="*/ 36 h 36"/>
                <a:gd name="T46" fmla="*/ 17 w 23"/>
                <a:gd name="T47" fmla="*/ 36 h 36"/>
                <a:gd name="T48" fmla="*/ 23 w 23"/>
                <a:gd name="T49" fmla="*/ 30 h 36"/>
                <a:gd name="T50" fmla="*/ 23 w 23"/>
                <a:gd name="T51" fmla="*/ 30 h 36"/>
                <a:gd name="T52" fmla="*/ 23 w 23"/>
                <a:gd name="T53" fmla="*/ 30 h 36"/>
                <a:gd name="T54" fmla="*/ 23 w 23"/>
                <a:gd name="T55" fmla="*/ 30 h 36"/>
                <a:gd name="T56" fmla="*/ 23 w 23"/>
                <a:gd name="T57" fmla="*/ 24 h 36"/>
                <a:gd name="T58" fmla="*/ 23 w 23"/>
                <a:gd name="T59" fmla="*/ 24 h 36"/>
                <a:gd name="T60" fmla="*/ 23 w 23"/>
                <a:gd name="T61" fmla="*/ 18 h 36"/>
                <a:gd name="T62" fmla="*/ 23 w 23"/>
                <a:gd name="T63" fmla="*/ 12 h 36"/>
                <a:gd name="T64" fmla="*/ 23 w 23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36">
                  <a:moveTo>
                    <a:pt x="23" y="12"/>
                  </a:move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9" name="Freeform 117"/>
            <p:cNvSpPr>
              <a:spLocks/>
            </p:cNvSpPr>
            <p:nvPr/>
          </p:nvSpPr>
          <p:spPr bwMode="auto">
            <a:xfrm>
              <a:off x="4578" y="3468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0" name="Freeform 118"/>
            <p:cNvSpPr>
              <a:spLocks/>
            </p:cNvSpPr>
            <p:nvPr/>
          </p:nvSpPr>
          <p:spPr bwMode="auto">
            <a:xfrm>
              <a:off x="4626" y="3684"/>
              <a:ext cx="29" cy="30"/>
            </a:xfrm>
            <a:custGeom>
              <a:avLst/>
              <a:gdLst>
                <a:gd name="T0" fmla="*/ 23 w 29"/>
                <a:gd name="T1" fmla="*/ 6 h 30"/>
                <a:gd name="T2" fmla="*/ 23 w 29"/>
                <a:gd name="T3" fmla="*/ 0 h 30"/>
                <a:gd name="T4" fmla="*/ 23 w 29"/>
                <a:gd name="T5" fmla="*/ 0 h 30"/>
                <a:gd name="T6" fmla="*/ 17 w 29"/>
                <a:gd name="T7" fmla="*/ 0 h 30"/>
                <a:gd name="T8" fmla="*/ 17 w 29"/>
                <a:gd name="T9" fmla="*/ 0 h 30"/>
                <a:gd name="T10" fmla="*/ 11 w 29"/>
                <a:gd name="T11" fmla="*/ 0 h 30"/>
                <a:gd name="T12" fmla="*/ 11 w 29"/>
                <a:gd name="T13" fmla="*/ 0 h 30"/>
                <a:gd name="T14" fmla="*/ 6 w 29"/>
                <a:gd name="T15" fmla="*/ 0 h 30"/>
                <a:gd name="T16" fmla="*/ 6 w 29"/>
                <a:gd name="T17" fmla="*/ 0 h 30"/>
                <a:gd name="T18" fmla="*/ 6 w 29"/>
                <a:gd name="T19" fmla="*/ 6 h 30"/>
                <a:gd name="T20" fmla="*/ 6 w 29"/>
                <a:gd name="T21" fmla="*/ 6 h 30"/>
                <a:gd name="T22" fmla="*/ 6 w 29"/>
                <a:gd name="T23" fmla="*/ 6 h 30"/>
                <a:gd name="T24" fmla="*/ 0 w 29"/>
                <a:gd name="T25" fmla="*/ 6 h 30"/>
                <a:gd name="T26" fmla="*/ 0 w 29"/>
                <a:gd name="T27" fmla="*/ 12 h 30"/>
                <a:gd name="T28" fmla="*/ 6 w 29"/>
                <a:gd name="T29" fmla="*/ 18 h 30"/>
                <a:gd name="T30" fmla="*/ 6 w 29"/>
                <a:gd name="T31" fmla="*/ 18 h 30"/>
                <a:gd name="T32" fmla="*/ 6 w 29"/>
                <a:gd name="T33" fmla="*/ 24 h 30"/>
                <a:gd name="T34" fmla="*/ 6 w 29"/>
                <a:gd name="T35" fmla="*/ 24 h 30"/>
                <a:gd name="T36" fmla="*/ 11 w 29"/>
                <a:gd name="T37" fmla="*/ 30 h 30"/>
                <a:gd name="T38" fmla="*/ 11 w 29"/>
                <a:gd name="T39" fmla="*/ 30 h 30"/>
                <a:gd name="T40" fmla="*/ 17 w 29"/>
                <a:gd name="T41" fmla="*/ 30 h 30"/>
                <a:gd name="T42" fmla="*/ 17 w 29"/>
                <a:gd name="T43" fmla="*/ 30 h 30"/>
                <a:gd name="T44" fmla="*/ 17 w 29"/>
                <a:gd name="T45" fmla="*/ 30 h 30"/>
                <a:gd name="T46" fmla="*/ 23 w 29"/>
                <a:gd name="T47" fmla="*/ 30 h 30"/>
                <a:gd name="T48" fmla="*/ 23 w 29"/>
                <a:gd name="T49" fmla="*/ 24 h 30"/>
                <a:gd name="T50" fmla="*/ 23 w 29"/>
                <a:gd name="T51" fmla="*/ 24 h 30"/>
                <a:gd name="T52" fmla="*/ 29 w 29"/>
                <a:gd name="T53" fmla="*/ 24 h 30"/>
                <a:gd name="T54" fmla="*/ 29 w 29"/>
                <a:gd name="T55" fmla="*/ 24 h 30"/>
                <a:gd name="T56" fmla="*/ 29 w 29"/>
                <a:gd name="T57" fmla="*/ 18 h 30"/>
                <a:gd name="T58" fmla="*/ 29 w 29"/>
                <a:gd name="T59" fmla="*/ 18 h 30"/>
                <a:gd name="T60" fmla="*/ 29 w 29"/>
                <a:gd name="T61" fmla="*/ 12 h 30"/>
                <a:gd name="T62" fmla="*/ 29 w 29"/>
                <a:gd name="T63" fmla="*/ 6 h 30"/>
                <a:gd name="T64" fmla="*/ 23 w 29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0">
                  <a:moveTo>
                    <a:pt x="23" y="6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1" name="Freeform 119"/>
            <p:cNvSpPr>
              <a:spLocks/>
            </p:cNvSpPr>
            <p:nvPr/>
          </p:nvSpPr>
          <p:spPr bwMode="auto">
            <a:xfrm>
              <a:off x="4679" y="3726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24 w 30"/>
                <a:gd name="T5" fmla="*/ 6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12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12 h 36"/>
                <a:gd name="T22" fmla="*/ 6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6 w 30"/>
                <a:gd name="T29" fmla="*/ 24 h 36"/>
                <a:gd name="T30" fmla="*/ 6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6 h 36"/>
                <a:gd name="T38" fmla="*/ 12 w 30"/>
                <a:gd name="T39" fmla="*/ 36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30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8 h 36"/>
                <a:gd name="T62" fmla="*/ 30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2" name="Freeform 120"/>
            <p:cNvSpPr>
              <a:spLocks/>
            </p:cNvSpPr>
            <p:nvPr/>
          </p:nvSpPr>
          <p:spPr bwMode="auto">
            <a:xfrm>
              <a:off x="4608" y="3432"/>
              <a:ext cx="29" cy="36"/>
            </a:xfrm>
            <a:custGeom>
              <a:avLst/>
              <a:gdLst>
                <a:gd name="T0" fmla="*/ 24 w 29"/>
                <a:gd name="T1" fmla="*/ 12 h 36"/>
                <a:gd name="T2" fmla="*/ 24 w 29"/>
                <a:gd name="T3" fmla="*/ 6 h 36"/>
                <a:gd name="T4" fmla="*/ 18 w 29"/>
                <a:gd name="T5" fmla="*/ 6 h 36"/>
                <a:gd name="T6" fmla="*/ 18 w 29"/>
                <a:gd name="T7" fmla="*/ 0 h 36"/>
                <a:gd name="T8" fmla="*/ 18 w 29"/>
                <a:gd name="T9" fmla="*/ 0 h 36"/>
                <a:gd name="T10" fmla="*/ 12 w 29"/>
                <a:gd name="T11" fmla="*/ 0 h 36"/>
                <a:gd name="T12" fmla="*/ 12 w 29"/>
                <a:gd name="T13" fmla="*/ 0 h 36"/>
                <a:gd name="T14" fmla="*/ 6 w 29"/>
                <a:gd name="T15" fmla="*/ 6 h 36"/>
                <a:gd name="T16" fmla="*/ 6 w 29"/>
                <a:gd name="T17" fmla="*/ 6 h 36"/>
                <a:gd name="T18" fmla="*/ 6 w 29"/>
                <a:gd name="T19" fmla="*/ 6 h 36"/>
                <a:gd name="T20" fmla="*/ 6 w 29"/>
                <a:gd name="T21" fmla="*/ 12 h 36"/>
                <a:gd name="T22" fmla="*/ 0 w 29"/>
                <a:gd name="T23" fmla="*/ 12 h 36"/>
                <a:gd name="T24" fmla="*/ 0 w 29"/>
                <a:gd name="T25" fmla="*/ 12 h 36"/>
                <a:gd name="T26" fmla="*/ 0 w 29"/>
                <a:gd name="T27" fmla="*/ 18 h 36"/>
                <a:gd name="T28" fmla="*/ 0 w 29"/>
                <a:gd name="T29" fmla="*/ 24 h 36"/>
                <a:gd name="T30" fmla="*/ 6 w 29"/>
                <a:gd name="T31" fmla="*/ 24 h 36"/>
                <a:gd name="T32" fmla="*/ 6 w 29"/>
                <a:gd name="T33" fmla="*/ 30 h 36"/>
                <a:gd name="T34" fmla="*/ 6 w 29"/>
                <a:gd name="T35" fmla="*/ 30 h 36"/>
                <a:gd name="T36" fmla="*/ 12 w 29"/>
                <a:gd name="T37" fmla="*/ 36 h 36"/>
                <a:gd name="T38" fmla="*/ 12 w 29"/>
                <a:gd name="T39" fmla="*/ 36 h 36"/>
                <a:gd name="T40" fmla="*/ 12 w 29"/>
                <a:gd name="T41" fmla="*/ 36 h 36"/>
                <a:gd name="T42" fmla="*/ 18 w 29"/>
                <a:gd name="T43" fmla="*/ 36 h 36"/>
                <a:gd name="T44" fmla="*/ 18 w 29"/>
                <a:gd name="T45" fmla="*/ 36 h 36"/>
                <a:gd name="T46" fmla="*/ 24 w 29"/>
                <a:gd name="T47" fmla="*/ 36 h 36"/>
                <a:gd name="T48" fmla="*/ 24 w 29"/>
                <a:gd name="T49" fmla="*/ 30 h 36"/>
                <a:gd name="T50" fmla="*/ 24 w 29"/>
                <a:gd name="T51" fmla="*/ 30 h 36"/>
                <a:gd name="T52" fmla="*/ 24 w 29"/>
                <a:gd name="T53" fmla="*/ 30 h 36"/>
                <a:gd name="T54" fmla="*/ 29 w 29"/>
                <a:gd name="T55" fmla="*/ 24 h 36"/>
                <a:gd name="T56" fmla="*/ 29 w 29"/>
                <a:gd name="T57" fmla="*/ 24 h 36"/>
                <a:gd name="T58" fmla="*/ 29 w 29"/>
                <a:gd name="T59" fmla="*/ 18 h 36"/>
                <a:gd name="T60" fmla="*/ 29 w 29"/>
                <a:gd name="T61" fmla="*/ 18 h 36"/>
                <a:gd name="T62" fmla="*/ 24 w 29"/>
                <a:gd name="T63" fmla="*/ 12 h 36"/>
                <a:gd name="T64" fmla="*/ 24 w 29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3" name="Freeform 121"/>
            <p:cNvSpPr>
              <a:spLocks/>
            </p:cNvSpPr>
            <p:nvPr/>
          </p:nvSpPr>
          <p:spPr bwMode="auto">
            <a:xfrm>
              <a:off x="4284" y="3534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8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6 h 36"/>
                <a:gd name="T38" fmla="*/ 12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30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4" name="Freeform 122"/>
            <p:cNvSpPr>
              <a:spLocks/>
            </p:cNvSpPr>
            <p:nvPr/>
          </p:nvSpPr>
          <p:spPr bwMode="auto">
            <a:xfrm>
              <a:off x="4206" y="3750"/>
              <a:ext cx="30" cy="29"/>
            </a:xfrm>
            <a:custGeom>
              <a:avLst/>
              <a:gdLst>
                <a:gd name="T0" fmla="*/ 24 w 30"/>
                <a:gd name="T1" fmla="*/ 6 h 29"/>
                <a:gd name="T2" fmla="*/ 24 w 30"/>
                <a:gd name="T3" fmla="*/ 6 h 29"/>
                <a:gd name="T4" fmla="*/ 24 w 30"/>
                <a:gd name="T5" fmla="*/ 0 h 29"/>
                <a:gd name="T6" fmla="*/ 18 w 30"/>
                <a:gd name="T7" fmla="*/ 0 h 29"/>
                <a:gd name="T8" fmla="*/ 18 w 30"/>
                <a:gd name="T9" fmla="*/ 0 h 29"/>
                <a:gd name="T10" fmla="*/ 12 w 30"/>
                <a:gd name="T11" fmla="*/ 0 h 29"/>
                <a:gd name="T12" fmla="*/ 12 w 30"/>
                <a:gd name="T13" fmla="*/ 0 h 29"/>
                <a:gd name="T14" fmla="*/ 6 w 30"/>
                <a:gd name="T15" fmla="*/ 0 h 29"/>
                <a:gd name="T16" fmla="*/ 6 w 30"/>
                <a:gd name="T17" fmla="*/ 6 h 29"/>
                <a:gd name="T18" fmla="*/ 6 w 30"/>
                <a:gd name="T19" fmla="*/ 6 h 29"/>
                <a:gd name="T20" fmla="*/ 6 w 30"/>
                <a:gd name="T21" fmla="*/ 6 h 29"/>
                <a:gd name="T22" fmla="*/ 6 w 30"/>
                <a:gd name="T23" fmla="*/ 6 h 29"/>
                <a:gd name="T24" fmla="*/ 0 w 30"/>
                <a:gd name="T25" fmla="*/ 12 h 29"/>
                <a:gd name="T26" fmla="*/ 0 w 30"/>
                <a:gd name="T27" fmla="*/ 12 h 29"/>
                <a:gd name="T28" fmla="*/ 6 w 30"/>
                <a:gd name="T29" fmla="*/ 18 h 29"/>
                <a:gd name="T30" fmla="*/ 6 w 30"/>
                <a:gd name="T31" fmla="*/ 23 h 29"/>
                <a:gd name="T32" fmla="*/ 6 w 30"/>
                <a:gd name="T33" fmla="*/ 23 h 29"/>
                <a:gd name="T34" fmla="*/ 6 w 30"/>
                <a:gd name="T35" fmla="*/ 29 h 29"/>
                <a:gd name="T36" fmla="*/ 12 w 30"/>
                <a:gd name="T37" fmla="*/ 29 h 29"/>
                <a:gd name="T38" fmla="*/ 12 w 30"/>
                <a:gd name="T39" fmla="*/ 29 h 29"/>
                <a:gd name="T40" fmla="*/ 18 w 30"/>
                <a:gd name="T41" fmla="*/ 29 h 29"/>
                <a:gd name="T42" fmla="*/ 18 w 30"/>
                <a:gd name="T43" fmla="*/ 29 h 29"/>
                <a:gd name="T44" fmla="*/ 18 w 30"/>
                <a:gd name="T45" fmla="*/ 29 h 29"/>
                <a:gd name="T46" fmla="*/ 24 w 30"/>
                <a:gd name="T47" fmla="*/ 29 h 29"/>
                <a:gd name="T48" fmla="*/ 24 w 30"/>
                <a:gd name="T49" fmla="*/ 29 h 29"/>
                <a:gd name="T50" fmla="*/ 24 w 30"/>
                <a:gd name="T51" fmla="*/ 23 h 29"/>
                <a:gd name="T52" fmla="*/ 30 w 30"/>
                <a:gd name="T53" fmla="*/ 23 h 29"/>
                <a:gd name="T54" fmla="*/ 30 w 30"/>
                <a:gd name="T55" fmla="*/ 23 h 29"/>
                <a:gd name="T56" fmla="*/ 30 w 30"/>
                <a:gd name="T57" fmla="*/ 23 h 29"/>
                <a:gd name="T58" fmla="*/ 30 w 30"/>
                <a:gd name="T59" fmla="*/ 18 h 29"/>
                <a:gd name="T60" fmla="*/ 30 w 30"/>
                <a:gd name="T61" fmla="*/ 12 h 29"/>
                <a:gd name="T62" fmla="*/ 30 w 30"/>
                <a:gd name="T63" fmla="*/ 12 h 29"/>
                <a:gd name="T64" fmla="*/ 24 w 30"/>
                <a:gd name="T6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29">
                  <a:moveTo>
                    <a:pt x="24" y="6"/>
                  </a:move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5" name="Freeform 123"/>
            <p:cNvSpPr>
              <a:spLocks/>
            </p:cNvSpPr>
            <p:nvPr/>
          </p:nvSpPr>
          <p:spPr bwMode="auto">
            <a:xfrm>
              <a:off x="4356" y="3857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8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6 w 24"/>
                <a:gd name="T17" fmla="*/ 0 h 30"/>
                <a:gd name="T18" fmla="*/ 0 w 24"/>
                <a:gd name="T19" fmla="*/ 0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6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18 h 30"/>
                <a:gd name="T32" fmla="*/ 0 w 24"/>
                <a:gd name="T33" fmla="*/ 24 h 30"/>
                <a:gd name="T34" fmla="*/ 6 w 24"/>
                <a:gd name="T35" fmla="*/ 24 h 30"/>
                <a:gd name="T36" fmla="*/ 6 w 24"/>
                <a:gd name="T37" fmla="*/ 30 h 30"/>
                <a:gd name="T38" fmla="*/ 12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24 w 24"/>
                <a:gd name="T49" fmla="*/ 24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6" name="Freeform 124"/>
            <p:cNvSpPr>
              <a:spLocks/>
            </p:cNvSpPr>
            <p:nvPr/>
          </p:nvSpPr>
          <p:spPr bwMode="auto">
            <a:xfrm>
              <a:off x="4302" y="4019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7" name="Freeform 125"/>
            <p:cNvSpPr>
              <a:spLocks/>
            </p:cNvSpPr>
            <p:nvPr/>
          </p:nvSpPr>
          <p:spPr bwMode="auto">
            <a:xfrm>
              <a:off x="4416" y="4103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12 h 30"/>
                <a:gd name="T26" fmla="*/ 0 w 30"/>
                <a:gd name="T27" fmla="*/ 12 h 30"/>
                <a:gd name="T28" fmla="*/ 6 w 30"/>
                <a:gd name="T29" fmla="*/ 18 h 30"/>
                <a:gd name="T30" fmla="*/ 6 w 30"/>
                <a:gd name="T31" fmla="*/ 24 h 30"/>
                <a:gd name="T32" fmla="*/ 6 w 30"/>
                <a:gd name="T33" fmla="*/ 24 h 30"/>
                <a:gd name="T34" fmla="*/ 6 w 30"/>
                <a:gd name="T35" fmla="*/ 30 h 30"/>
                <a:gd name="T36" fmla="*/ 12 w 30"/>
                <a:gd name="T37" fmla="*/ 30 h 30"/>
                <a:gd name="T38" fmla="*/ 12 w 30"/>
                <a:gd name="T39" fmla="*/ 30 h 30"/>
                <a:gd name="T40" fmla="*/ 18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30 h 30"/>
                <a:gd name="T50" fmla="*/ 24 w 30"/>
                <a:gd name="T51" fmla="*/ 24 h 30"/>
                <a:gd name="T52" fmla="*/ 30 w 30"/>
                <a:gd name="T53" fmla="*/ 24 h 30"/>
                <a:gd name="T54" fmla="*/ 30 w 30"/>
                <a:gd name="T55" fmla="*/ 24 h 30"/>
                <a:gd name="T56" fmla="*/ 30 w 30"/>
                <a:gd name="T57" fmla="*/ 24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8" name="Freeform 126"/>
            <p:cNvSpPr>
              <a:spLocks/>
            </p:cNvSpPr>
            <p:nvPr/>
          </p:nvSpPr>
          <p:spPr bwMode="auto">
            <a:xfrm>
              <a:off x="4440" y="3564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9" name="Freeform 127"/>
            <p:cNvSpPr>
              <a:spLocks/>
            </p:cNvSpPr>
            <p:nvPr/>
          </p:nvSpPr>
          <p:spPr bwMode="auto">
            <a:xfrm>
              <a:off x="4470" y="3606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0" name="Freeform 128"/>
            <p:cNvSpPr>
              <a:spLocks/>
            </p:cNvSpPr>
            <p:nvPr/>
          </p:nvSpPr>
          <p:spPr bwMode="auto">
            <a:xfrm>
              <a:off x="4398" y="3414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24 w 30"/>
                <a:gd name="T5" fmla="*/ 6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12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6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6 w 30"/>
                <a:gd name="T29" fmla="*/ 18 h 36"/>
                <a:gd name="T30" fmla="*/ 6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6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30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8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1" name="Freeform 129"/>
            <p:cNvSpPr>
              <a:spLocks/>
            </p:cNvSpPr>
            <p:nvPr/>
          </p:nvSpPr>
          <p:spPr bwMode="auto">
            <a:xfrm>
              <a:off x="4548" y="3785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2" name="Freeform 130"/>
            <p:cNvSpPr>
              <a:spLocks/>
            </p:cNvSpPr>
            <p:nvPr/>
          </p:nvSpPr>
          <p:spPr bwMode="auto">
            <a:xfrm>
              <a:off x="4925" y="3768"/>
              <a:ext cx="30" cy="35"/>
            </a:xfrm>
            <a:custGeom>
              <a:avLst/>
              <a:gdLst>
                <a:gd name="T0" fmla="*/ 24 w 30"/>
                <a:gd name="T1" fmla="*/ 5 h 35"/>
                <a:gd name="T2" fmla="*/ 24 w 30"/>
                <a:gd name="T3" fmla="*/ 5 h 35"/>
                <a:gd name="T4" fmla="*/ 24 w 30"/>
                <a:gd name="T5" fmla="*/ 0 h 35"/>
                <a:gd name="T6" fmla="*/ 18 w 30"/>
                <a:gd name="T7" fmla="*/ 0 h 35"/>
                <a:gd name="T8" fmla="*/ 18 w 30"/>
                <a:gd name="T9" fmla="*/ 0 h 35"/>
                <a:gd name="T10" fmla="*/ 12 w 30"/>
                <a:gd name="T11" fmla="*/ 0 h 35"/>
                <a:gd name="T12" fmla="*/ 12 w 30"/>
                <a:gd name="T13" fmla="*/ 0 h 35"/>
                <a:gd name="T14" fmla="*/ 6 w 30"/>
                <a:gd name="T15" fmla="*/ 0 h 35"/>
                <a:gd name="T16" fmla="*/ 6 w 30"/>
                <a:gd name="T17" fmla="*/ 5 h 35"/>
                <a:gd name="T18" fmla="*/ 6 w 30"/>
                <a:gd name="T19" fmla="*/ 5 h 35"/>
                <a:gd name="T20" fmla="*/ 6 w 30"/>
                <a:gd name="T21" fmla="*/ 5 h 35"/>
                <a:gd name="T22" fmla="*/ 6 w 30"/>
                <a:gd name="T23" fmla="*/ 11 h 35"/>
                <a:gd name="T24" fmla="*/ 0 w 30"/>
                <a:gd name="T25" fmla="*/ 11 h 35"/>
                <a:gd name="T26" fmla="*/ 0 w 30"/>
                <a:gd name="T27" fmla="*/ 11 h 35"/>
                <a:gd name="T28" fmla="*/ 0 w 30"/>
                <a:gd name="T29" fmla="*/ 17 h 35"/>
                <a:gd name="T30" fmla="*/ 6 w 30"/>
                <a:gd name="T31" fmla="*/ 23 h 35"/>
                <a:gd name="T32" fmla="*/ 6 w 30"/>
                <a:gd name="T33" fmla="*/ 23 h 35"/>
                <a:gd name="T34" fmla="*/ 6 w 30"/>
                <a:gd name="T35" fmla="*/ 29 h 35"/>
                <a:gd name="T36" fmla="*/ 12 w 30"/>
                <a:gd name="T37" fmla="*/ 29 h 35"/>
                <a:gd name="T38" fmla="*/ 12 w 30"/>
                <a:gd name="T39" fmla="*/ 29 h 35"/>
                <a:gd name="T40" fmla="*/ 12 w 30"/>
                <a:gd name="T41" fmla="*/ 35 h 35"/>
                <a:gd name="T42" fmla="*/ 18 w 30"/>
                <a:gd name="T43" fmla="*/ 35 h 35"/>
                <a:gd name="T44" fmla="*/ 18 w 30"/>
                <a:gd name="T45" fmla="*/ 29 h 35"/>
                <a:gd name="T46" fmla="*/ 24 w 30"/>
                <a:gd name="T47" fmla="*/ 29 h 35"/>
                <a:gd name="T48" fmla="*/ 24 w 30"/>
                <a:gd name="T49" fmla="*/ 29 h 35"/>
                <a:gd name="T50" fmla="*/ 24 w 30"/>
                <a:gd name="T51" fmla="*/ 29 h 35"/>
                <a:gd name="T52" fmla="*/ 30 w 30"/>
                <a:gd name="T53" fmla="*/ 23 h 35"/>
                <a:gd name="T54" fmla="*/ 30 w 30"/>
                <a:gd name="T55" fmla="*/ 23 h 35"/>
                <a:gd name="T56" fmla="*/ 30 w 30"/>
                <a:gd name="T57" fmla="*/ 23 h 35"/>
                <a:gd name="T58" fmla="*/ 30 w 30"/>
                <a:gd name="T59" fmla="*/ 17 h 35"/>
                <a:gd name="T60" fmla="*/ 30 w 30"/>
                <a:gd name="T61" fmla="*/ 11 h 35"/>
                <a:gd name="T62" fmla="*/ 30 w 30"/>
                <a:gd name="T63" fmla="*/ 11 h 35"/>
                <a:gd name="T64" fmla="*/ 24 w 30"/>
                <a:gd name="T6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5">
                  <a:moveTo>
                    <a:pt x="24" y="5"/>
                  </a:moveTo>
                  <a:lnTo>
                    <a:pt x="24" y="5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3" name="Freeform 131"/>
            <p:cNvSpPr>
              <a:spLocks/>
            </p:cNvSpPr>
            <p:nvPr/>
          </p:nvSpPr>
          <p:spPr bwMode="auto">
            <a:xfrm>
              <a:off x="4883" y="3606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6 h 30"/>
                <a:gd name="T4" fmla="*/ 18 w 24"/>
                <a:gd name="T5" fmla="*/ 0 h 30"/>
                <a:gd name="T6" fmla="*/ 18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6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12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12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24 w 24"/>
                <a:gd name="T49" fmla="*/ 30 h 30"/>
                <a:gd name="T50" fmla="*/ 24 w 24"/>
                <a:gd name="T51" fmla="*/ 30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24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12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4" name="Freeform 132"/>
            <p:cNvSpPr>
              <a:spLocks/>
            </p:cNvSpPr>
            <p:nvPr/>
          </p:nvSpPr>
          <p:spPr bwMode="auto">
            <a:xfrm>
              <a:off x="4883" y="3989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0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5" name="Freeform 133"/>
            <p:cNvSpPr>
              <a:spLocks/>
            </p:cNvSpPr>
            <p:nvPr/>
          </p:nvSpPr>
          <p:spPr bwMode="auto">
            <a:xfrm>
              <a:off x="4823" y="4019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2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0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6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18 w 24"/>
                <a:gd name="T49" fmla="*/ 30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6" name="Freeform 134"/>
            <p:cNvSpPr>
              <a:spLocks/>
            </p:cNvSpPr>
            <p:nvPr/>
          </p:nvSpPr>
          <p:spPr bwMode="auto">
            <a:xfrm>
              <a:off x="4859" y="3762"/>
              <a:ext cx="24" cy="35"/>
            </a:xfrm>
            <a:custGeom>
              <a:avLst/>
              <a:gdLst>
                <a:gd name="T0" fmla="*/ 24 w 24"/>
                <a:gd name="T1" fmla="*/ 11 h 35"/>
                <a:gd name="T2" fmla="*/ 18 w 24"/>
                <a:gd name="T3" fmla="*/ 6 h 35"/>
                <a:gd name="T4" fmla="*/ 18 w 24"/>
                <a:gd name="T5" fmla="*/ 6 h 35"/>
                <a:gd name="T6" fmla="*/ 12 w 24"/>
                <a:gd name="T7" fmla="*/ 6 h 35"/>
                <a:gd name="T8" fmla="*/ 12 w 24"/>
                <a:gd name="T9" fmla="*/ 0 h 35"/>
                <a:gd name="T10" fmla="*/ 6 w 24"/>
                <a:gd name="T11" fmla="*/ 0 h 35"/>
                <a:gd name="T12" fmla="*/ 6 w 24"/>
                <a:gd name="T13" fmla="*/ 6 h 35"/>
                <a:gd name="T14" fmla="*/ 6 w 24"/>
                <a:gd name="T15" fmla="*/ 6 h 35"/>
                <a:gd name="T16" fmla="*/ 0 w 24"/>
                <a:gd name="T17" fmla="*/ 6 h 35"/>
                <a:gd name="T18" fmla="*/ 0 w 24"/>
                <a:gd name="T19" fmla="*/ 6 h 35"/>
                <a:gd name="T20" fmla="*/ 0 w 24"/>
                <a:gd name="T21" fmla="*/ 11 h 35"/>
                <a:gd name="T22" fmla="*/ 0 w 24"/>
                <a:gd name="T23" fmla="*/ 11 h 35"/>
                <a:gd name="T24" fmla="*/ 0 w 24"/>
                <a:gd name="T25" fmla="*/ 11 h 35"/>
                <a:gd name="T26" fmla="*/ 0 w 24"/>
                <a:gd name="T27" fmla="*/ 17 h 35"/>
                <a:gd name="T28" fmla="*/ 0 w 24"/>
                <a:gd name="T29" fmla="*/ 17 h 35"/>
                <a:gd name="T30" fmla="*/ 0 w 24"/>
                <a:gd name="T31" fmla="*/ 23 h 35"/>
                <a:gd name="T32" fmla="*/ 0 w 24"/>
                <a:gd name="T33" fmla="*/ 29 h 35"/>
                <a:gd name="T34" fmla="*/ 0 w 24"/>
                <a:gd name="T35" fmla="*/ 29 h 35"/>
                <a:gd name="T36" fmla="*/ 6 w 24"/>
                <a:gd name="T37" fmla="*/ 35 h 35"/>
                <a:gd name="T38" fmla="*/ 6 w 24"/>
                <a:gd name="T39" fmla="*/ 35 h 35"/>
                <a:gd name="T40" fmla="*/ 12 w 24"/>
                <a:gd name="T41" fmla="*/ 35 h 35"/>
                <a:gd name="T42" fmla="*/ 12 w 24"/>
                <a:gd name="T43" fmla="*/ 35 h 35"/>
                <a:gd name="T44" fmla="*/ 18 w 24"/>
                <a:gd name="T45" fmla="*/ 35 h 35"/>
                <a:gd name="T46" fmla="*/ 18 w 24"/>
                <a:gd name="T47" fmla="*/ 35 h 35"/>
                <a:gd name="T48" fmla="*/ 18 w 24"/>
                <a:gd name="T49" fmla="*/ 29 h 35"/>
                <a:gd name="T50" fmla="*/ 24 w 24"/>
                <a:gd name="T51" fmla="*/ 29 h 35"/>
                <a:gd name="T52" fmla="*/ 24 w 24"/>
                <a:gd name="T53" fmla="*/ 29 h 35"/>
                <a:gd name="T54" fmla="*/ 24 w 24"/>
                <a:gd name="T55" fmla="*/ 23 h 35"/>
                <a:gd name="T56" fmla="*/ 24 w 24"/>
                <a:gd name="T57" fmla="*/ 23 h 35"/>
                <a:gd name="T58" fmla="*/ 24 w 24"/>
                <a:gd name="T59" fmla="*/ 17 h 35"/>
                <a:gd name="T60" fmla="*/ 24 w 24"/>
                <a:gd name="T61" fmla="*/ 17 h 35"/>
                <a:gd name="T62" fmla="*/ 24 w 24"/>
                <a:gd name="T63" fmla="*/ 11 h 35"/>
                <a:gd name="T64" fmla="*/ 24 w 24"/>
                <a:gd name="T65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7" name="Freeform 135"/>
            <p:cNvSpPr>
              <a:spLocks/>
            </p:cNvSpPr>
            <p:nvPr/>
          </p:nvSpPr>
          <p:spPr bwMode="auto">
            <a:xfrm>
              <a:off x="5021" y="3815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0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6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24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8" name="Freeform 136"/>
            <p:cNvSpPr>
              <a:spLocks/>
            </p:cNvSpPr>
            <p:nvPr/>
          </p:nvSpPr>
          <p:spPr bwMode="auto">
            <a:xfrm>
              <a:off x="4763" y="3522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18 w 30"/>
                <a:gd name="T5" fmla="*/ 0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0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18 h 36"/>
                <a:gd name="T30" fmla="*/ 6 w 30"/>
                <a:gd name="T31" fmla="*/ 24 h 36"/>
                <a:gd name="T32" fmla="*/ 6 w 30"/>
                <a:gd name="T33" fmla="*/ 24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0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24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2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9" name="Freeform 137"/>
            <p:cNvSpPr>
              <a:spLocks/>
            </p:cNvSpPr>
            <p:nvPr/>
          </p:nvSpPr>
          <p:spPr bwMode="auto">
            <a:xfrm>
              <a:off x="4835" y="3618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0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0" name="Freeform 138"/>
            <p:cNvSpPr>
              <a:spLocks/>
            </p:cNvSpPr>
            <p:nvPr/>
          </p:nvSpPr>
          <p:spPr bwMode="auto">
            <a:xfrm>
              <a:off x="4979" y="3594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18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6 h 30"/>
                <a:gd name="T26" fmla="*/ 0 w 30"/>
                <a:gd name="T27" fmla="*/ 12 h 30"/>
                <a:gd name="T28" fmla="*/ 0 w 30"/>
                <a:gd name="T29" fmla="*/ 18 h 30"/>
                <a:gd name="T30" fmla="*/ 6 w 30"/>
                <a:gd name="T31" fmla="*/ 18 h 30"/>
                <a:gd name="T32" fmla="*/ 6 w 30"/>
                <a:gd name="T33" fmla="*/ 24 h 30"/>
                <a:gd name="T34" fmla="*/ 6 w 30"/>
                <a:gd name="T35" fmla="*/ 24 h 30"/>
                <a:gd name="T36" fmla="*/ 12 w 30"/>
                <a:gd name="T37" fmla="*/ 30 h 30"/>
                <a:gd name="T38" fmla="*/ 12 w 30"/>
                <a:gd name="T39" fmla="*/ 30 h 30"/>
                <a:gd name="T40" fmla="*/ 12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24 h 30"/>
                <a:gd name="T50" fmla="*/ 24 w 30"/>
                <a:gd name="T51" fmla="*/ 24 h 30"/>
                <a:gd name="T52" fmla="*/ 24 w 30"/>
                <a:gd name="T53" fmla="*/ 24 h 30"/>
                <a:gd name="T54" fmla="*/ 30 w 30"/>
                <a:gd name="T55" fmla="*/ 24 h 30"/>
                <a:gd name="T56" fmla="*/ 30 w 30"/>
                <a:gd name="T57" fmla="*/ 18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1" name="Freeform 139"/>
            <p:cNvSpPr>
              <a:spLocks/>
            </p:cNvSpPr>
            <p:nvPr/>
          </p:nvSpPr>
          <p:spPr bwMode="auto">
            <a:xfrm>
              <a:off x="4913" y="3714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6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24 h 36"/>
                <a:gd name="T56" fmla="*/ 30 w 30"/>
                <a:gd name="T57" fmla="*/ 24 h 36"/>
                <a:gd name="T58" fmla="*/ 30 w 30"/>
                <a:gd name="T59" fmla="*/ 24 h 36"/>
                <a:gd name="T60" fmla="*/ 30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2" name="Freeform 140"/>
            <p:cNvSpPr>
              <a:spLocks/>
            </p:cNvSpPr>
            <p:nvPr/>
          </p:nvSpPr>
          <p:spPr bwMode="auto">
            <a:xfrm>
              <a:off x="4763" y="4031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6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6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30 h 36"/>
                <a:gd name="T56" fmla="*/ 30 w 30"/>
                <a:gd name="T57" fmla="*/ 24 h 36"/>
                <a:gd name="T58" fmla="*/ 30 w 30"/>
                <a:gd name="T59" fmla="*/ 24 h 36"/>
                <a:gd name="T60" fmla="*/ 30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3" name="Freeform 141"/>
            <p:cNvSpPr>
              <a:spLocks/>
            </p:cNvSpPr>
            <p:nvPr/>
          </p:nvSpPr>
          <p:spPr bwMode="auto">
            <a:xfrm>
              <a:off x="4667" y="4151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24 w 30"/>
                <a:gd name="T5" fmla="*/ 0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0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6 w 30"/>
                <a:gd name="T23" fmla="*/ 6 h 36"/>
                <a:gd name="T24" fmla="*/ 0 w 30"/>
                <a:gd name="T25" fmla="*/ 12 h 36"/>
                <a:gd name="T26" fmla="*/ 0 w 30"/>
                <a:gd name="T27" fmla="*/ 12 h 36"/>
                <a:gd name="T28" fmla="*/ 6 w 30"/>
                <a:gd name="T29" fmla="*/ 18 h 36"/>
                <a:gd name="T30" fmla="*/ 6 w 30"/>
                <a:gd name="T31" fmla="*/ 24 h 36"/>
                <a:gd name="T32" fmla="*/ 6 w 30"/>
                <a:gd name="T33" fmla="*/ 24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0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0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24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2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4" name="Freeform 142"/>
            <p:cNvSpPr>
              <a:spLocks/>
            </p:cNvSpPr>
            <p:nvPr/>
          </p:nvSpPr>
          <p:spPr bwMode="auto">
            <a:xfrm>
              <a:off x="5009" y="3714"/>
              <a:ext cx="24" cy="30"/>
            </a:xfrm>
            <a:custGeom>
              <a:avLst/>
              <a:gdLst>
                <a:gd name="T0" fmla="*/ 18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2 w 24"/>
                <a:gd name="T7" fmla="*/ 0 h 30"/>
                <a:gd name="T8" fmla="*/ 12 w 24"/>
                <a:gd name="T9" fmla="*/ 0 h 30"/>
                <a:gd name="T10" fmla="*/ 6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0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6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18 w 24"/>
                <a:gd name="T49" fmla="*/ 30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18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18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5" name="Freeform 143"/>
            <p:cNvSpPr>
              <a:spLocks/>
            </p:cNvSpPr>
            <p:nvPr/>
          </p:nvSpPr>
          <p:spPr bwMode="auto">
            <a:xfrm>
              <a:off x="4949" y="3528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6 h 30"/>
                <a:gd name="T26" fmla="*/ 0 w 30"/>
                <a:gd name="T27" fmla="*/ 12 h 30"/>
                <a:gd name="T28" fmla="*/ 6 w 30"/>
                <a:gd name="T29" fmla="*/ 18 h 30"/>
                <a:gd name="T30" fmla="*/ 6 w 30"/>
                <a:gd name="T31" fmla="*/ 18 h 30"/>
                <a:gd name="T32" fmla="*/ 6 w 30"/>
                <a:gd name="T33" fmla="*/ 24 h 30"/>
                <a:gd name="T34" fmla="*/ 6 w 30"/>
                <a:gd name="T35" fmla="*/ 30 h 30"/>
                <a:gd name="T36" fmla="*/ 12 w 30"/>
                <a:gd name="T37" fmla="*/ 30 h 30"/>
                <a:gd name="T38" fmla="*/ 12 w 30"/>
                <a:gd name="T39" fmla="*/ 30 h 30"/>
                <a:gd name="T40" fmla="*/ 18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24 h 30"/>
                <a:gd name="T50" fmla="*/ 24 w 30"/>
                <a:gd name="T51" fmla="*/ 24 h 30"/>
                <a:gd name="T52" fmla="*/ 30 w 30"/>
                <a:gd name="T53" fmla="*/ 24 h 30"/>
                <a:gd name="T54" fmla="*/ 30 w 30"/>
                <a:gd name="T55" fmla="*/ 24 h 30"/>
                <a:gd name="T56" fmla="*/ 30 w 30"/>
                <a:gd name="T57" fmla="*/ 18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6" name="Freeform 144"/>
            <p:cNvSpPr>
              <a:spLocks/>
            </p:cNvSpPr>
            <p:nvPr/>
          </p:nvSpPr>
          <p:spPr bwMode="auto">
            <a:xfrm>
              <a:off x="4853" y="3414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6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7" name="Freeform 145"/>
            <p:cNvSpPr>
              <a:spLocks/>
            </p:cNvSpPr>
            <p:nvPr/>
          </p:nvSpPr>
          <p:spPr bwMode="auto">
            <a:xfrm>
              <a:off x="4344" y="3450"/>
              <a:ext cx="72" cy="36"/>
            </a:xfrm>
            <a:custGeom>
              <a:avLst/>
              <a:gdLst>
                <a:gd name="T0" fmla="*/ 60 w 72"/>
                <a:gd name="T1" fmla="*/ 24 h 36"/>
                <a:gd name="T2" fmla="*/ 66 w 72"/>
                <a:gd name="T3" fmla="*/ 18 h 36"/>
                <a:gd name="T4" fmla="*/ 66 w 72"/>
                <a:gd name="T5" fmla="*/ 12 h 36"/>
                <a:gd name="T6" fmla="*/ 72 w 72"/>
                <a:gd name="T7" fmla="*/ 12 h 36"/>
                <a:gd name="T8" fmla="*/ 72 w 72"/>
                <a:gd name="T9" fmla="*/ 6 h 36"/>
                <a:gd name="T10" fmla="*/ 66 w 72"/>
                <a:gd name="T11" fmla="*/ 6 h 36"/>
                <a:gd name="T12" fmla="*/ 66 w 72"/>
                <a:gd name="T13" fmla="*/ 0 h 36"/>
                <a:gd name="T14" fmla="*/ 60 w 72"/>
                <a:gd name="T15" fmla="*/ 0 h 36"/>
                <a:gd name="T16" fmla="*/ 60 w 72"/>
                <a:gd name="T17" fmla="*/ 0 h 36"/>
                <a:gd name="T18" fmla="*/ 54 w 72"/>
                <a:gd name="T19" fmla="*/ 0 h 36"/>
                <a:gd name="T20" fmla="*/ 48 w 72"/>
                <a:gd name="T21" fmla="*/ 0 h 36"/>
                <a:gd name="T22" fmla="*/ 48 w 72"/>
                <a:gd name="T23" fmla="*/ 0 h 36"/>
                <a:gd name="T24" fmla="*/ 42 w 72"/>
                <a:gd name="T25" fmla="*/ 0 h 36"/>
                <a:gd name="T26" fmla="*/ 36 w 72"/>
                <a:gd name="T27" fmla="*/ 6 h 36"/>
                <a:gd name="T28" fmla="*/ 36 w 72"/>
                <a:gd name="T29" fmla="*/ 6 h 36"/>
                <a:gd name="T30" fmla="*/ 30 w 72"/>
                <a:gd name="T31" fmla="*/ 6 h 36"/>
                <a:gd name="T32" fmla="*/ 24 w 72"/>
                <a:gd name="T33" fmla="*/ 12 h 36"/>
                <a:gd name="T34" fmla="*/ 24 w 72"/>
                <a:gd name="T35" fmla="*/ 12 h 36"/>
                <a:gd name="T36" fmla="*/ 18 w 72"/>
                <a:gd name="T37" fmla="*/ 12 h 36"/>
                <a:gd name="T38" fmla="*/ 12 w 72"/>
                <a:gd name="T39" fmla="*/ 18 h 36"/>
                <a:gd name="T40" fmla="*/ 12 w 72"/>
                <a:gd name="T41" fmla="*/ 18 h 36"/>
                <a:gd name="T42" fmla="*/ 6 w 72"/>
                <a:gd name="T43" fmla="*/ 24 h 36"/>
                <a:gd name="T44" fmla="*/ 6 w 72"/>
                <a:gd name="T45" fmla="*/ 24 h 36"/>
                <a:gd name="T46" fmla="*/ 0 w 72"/>
                <a:gd name="T47" fmla="*/ 30 h 36"/>
                <a:gd name="T48" fmla="*/ 0 w 72"/>
                <a:gd name="T49" fmla="*/ 30 h 36"/>
                <a:gd name="T50" fmla="*/ 0 w 72"/>
                <a:gd name="T51" fmla="*/ 36 h 36"/>
                <a:gd name="T52" fmla="*/ 6 w 72"/>
                <a:gd name="T53" fmla="*/ 36 h 36"/>
                <a:gd name="T54" fmla="*/ 6 w 72"/>
                <a:gd name="T55" fmla="*/ 36 h 36"/>
                <a:gd name="T56" fmla="*/ 12 w 72"/>
                <a:gd name="T57" fmla="*/ 36 h 36"/>
                <a:gd name="T58" fmla="*/ 18 w 72"/>
                <a:gd name="T59" fmla="*/ 36 h 36"/>
                <a:gd name="T60" fmla="*/ 18 w 72"/>
                <a:gd name="T61" fmla="*/ 36 h 36"/>
                <a:gd name="T62" fmla="*/ 24 w 72"/>
                <a:gd name="T63" fmla="*/ 36 h 36"/>
                <a:gd name="T64" fmla="*/ 30 w 72"/>
                <a:gd name="T65" fmla="*/ 36 h 36"/>
                <a:gd name="T66" fmla="*/ 30 w 72"/>
                <a:gd name="T67" fmla="*/ 36 h 36"/>
                <a:gd name="T68" fmla="*/ 36 w 72"/>
                <a:gd name="T69" fmla="*/ 36 h 36"/>
                <a:gd name="T70" fmla="*/ 42 w 72"/>
                <a:gd name="T71" fmla="*/ 30 h 36"/>
                <a:gd name="T72" fmla="*/ 42 w 72"/>
                <a:gd name="T73" fmla="*/ 30 h 36"/>
                <a:gd name="T74" fmla="*/ 48 w 72"/>
                <a:gd name="T75" fmla="*/ 30 h 36"/>
                <a:gd name="T76" fmla="*/ 54 w 72"/>
                <a:gd name="T77" fmla="*/ 24 h 36"/>
                <a:gd name="T78" fmla="*/ 54 w 72"/>
                <a:gd name="T79" fmla="*/ 24 h 36"/>
                <a:gd name="T80" fmla="*/ 60 w 72"/>
                <a:gd name="T8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2" h="36">
                  <a:moveTo>
                    <a:pt x="60" y="24"/>
                  </a:moveTo>
                  <a:lnTo>
                    <a:pt x="66" y="18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60" y="24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8" name="Freeform 146"/>
            <p:cNvSpPr>
              <a:spLocks/>
            </p:cNvSpPr>
            <p:nvPr/>
          </p:nvSpPr>
          <p:spPr bwMode="auto">
            <a:xfrm>
              <a:off x="4757" y="3797"/>
              <a:ext cx="54" cy="42"/>
            </a:xfrm>
            <a:custGeom>
              <a:avLst/>
              <a:gdLst>
                <a:gd name="T0" fmla="*/ 12 w 54"/>
                <a:gd name="T1" fmla="*/ 24 h 42"/>
                <a:gd name="T2" fmla="*/ 6 w 54"/>
                <a:gd name="T3" fmla="*/ 18 h 42"/>
                <a:gd name="T4" fmla="*/ 6 w 54"/>
                <a:gd name="T5" fmla="*/ 12 h 42"/>
                <a:gd name="T6" fmla="*/ 6 w 54"/>
                <a:gd name="T7" fmla="*/ 6 h 42"/>
                <a:gd name="T8" fmla="*/ 6 w 54"/>
                <a:gd name="T9" fmla="*/ 0 h 42"/>
                <a:gd name="T10" fmla="*/ 0 w 54"/>
                <a:gd name="T11" fmla="*/ 6 h 42"/>
                <a:gd name="T12" fmla="*/ 0 w 54"/>
                <a:gd name="T13" fmla="*/ 18 h 42"/>
                <a:gd name="T14" fmla="*/ 6 w 54"/>
                <a:gd name="T15" fmla="*/ 24 h 42"/>
                <a:gd name="T16" fmla="*/ 6 w 54"/>
                <a:gd name="T17" fmla="*/ 30 h 42"/>
                <a:gd name="T18" fmla="*/ 12 w 54"/>
                <a:gd name="T19" fmla="*/ 36 h 42"/>
                <a:gd name="T20" fmla="*/ 18 w 54"/>
                <a:gd name="T21" fmla="*/ 36 h 42"/>
                <a:gd name="T22" fmla="*/ 24 w 54"/>
                <a:gd name="T23" fmla="*/ 42 h 42"/>
                <a:gd name="T24" fmla="*/ 24 w 54"/>
                <a:gd name="T25" fmla="*/ 42 h 42"/>
                <a:gd name="T26" fmla="*/ 30 w 54"/>
                <a:gd name="T27" fmla="*/ 42 h 42"/>
                <a:gd name="T28" fmla="*/ 36 w 54"/>
                <a:gd name="T29" fmla="*/ 42 h 42"/>
                <a:gd name="T30" fmla="*/ 42 w 54"/>
                <a:gd name="T31" fmla="*/ 36 h 42"/>
                <a:gd name="T32" fmla="*/ 48 w 54"/>
                <a:gd name="T33" fmla="*/ 36 h 42"/>
                <a:gd name="T34" fmla="*/ 48 w 54"/>
                <a:gd name="T35" fmla="*/ 30 h 42"/>
                <a:gd name="T36" fmla="*/ 54 w 54"/>
                <a:gd name="T37" fmla="*/ 30 h 42"/>
                <a:gd name="T38" fmla="*/ 54 w 54"/>
                <a:gd name="T39" fmla="*/ 24 h 42"/>
                <a:gd name="T40" fmla="*/ 54 w 54"/>
                <a:gd name="T41" fmla="*/ 18 h 42"/>
                <a:gd name="T42" fmla="*/ 54 w 54"/>
                <a:gd name="T43" fmla="*/ 18 h 42"/>
                <a:gd name="T44" fmla="*/ 54 w 54"/>
                <a:gd name="T45" fmla="*/ 24 h 42"/>
                <a:gd name="T46" fmla="*/ 48 w 54"/>
                <a:gd name="T47" fmla="*/ 24 h 42"/>
                <a:gd name="T48" fmla="*/ 48 w 54"/>
                <a:gd name="T49" fmla="*/ 30 h 42"/>
                <a:gd name="T50" fmla="*/ 42 w 54"/>
                <a:gd name="T51" fmla="*/ 30 h 42"/>
                <a:gd name="T52" fmla="*/ 36 w 54"/>
                <a:gd name="T53" fmla="*/ 30 h 42"/>
                <a:gd name="T54" fmla="*/ 36 w 54"/>
                <a:gd name="T55" fmla="*/ 36 h 42"/>
                <a:gd name="T56" fmla="*/ 30 w 54"/>
                <a:gd name="T57" fmla="*/ 36 h 42"/>
                <a:gd name="T58" fmla="*/ 24 w 54"/>
                <a:gd name="T59" fmla="*/ 30 h 42"/>
                <a:gd name="T60" fmla="*/ 18 w 54"/>
                <a:gd name="T61" fmla="*/ 30 h 42"/>
                <a:gd name="T62" fmla="*/ 12 w 54"/>
                <a:gd name="T63" fmla="*/ 30 h 42"/>
                <a:gd name="T64" fmla="*/ 12 w 54"/>
                <a:gd name="T6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12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9" name="Freeform 147"/>
            <p:cNvSpPr>
              <a:spLocks/>
            </p:cNvSpPr>
            <p:nvPr/>
          </p:nvSpPr>
          <p:spPr bwMode="auto">
            <a:xfrm>
              <a:off x="4763" y="3768"/>
              <a:ext cx="54" cy="41"/>
            </a:xfrm>
            <a:custGeom>
              <a:avLst/>
              <a:gdLst>
                <a:gd name="T0" fmla="*/ 48 w 54"/>
                <a:gd name="T1" fmla="*/ 11 h 41"/>
                <a:gd name="T2" fmla="*/ 42 w 54"/>
                <a:gd name="T3" fmla="*/ 5 h 41"/>
                <a:gd name="T4" fmla="*/ 42 w 54"/>
                <a:gd name="T5" fmla="*/ 5 h 41"/>
                <a:gd name="T6" fmla="*/ 36 w 54"/>
                <a:gd name="T7" fmla="*/ 0 h 41"/>
                <a:gd name="T8" fmla="*/ 30 w 54"/>
                <a:gd name="T9" fmla="*/ 0 h 41"/>
                <a:gd name="T10" fmla="*/ 24 w 54"/>
                <a:gd name="T11" fmla="*/ 0 h 41"/>
                <a:gd name="T12" fmla="*/ 18 w 54"/>
                <a:gd name="T13" fmla="*/ 0 h 41"/>
                <a:gd name="T14" fmla="*/ 12 w 54"/>
                <a:gd name="T15" fmla="*/ 5 h 41"/>
                <a:gd name="T16" fmla="*/ 12 w 54"/>
                <a:gd name="T17" fmla="*/ 5 h 41"/>
                <a:gd name="T18" fmla="*/ 6 w 54"/>
                <a:gd name="T19" fmla="*/ 11 h 41"/>
                <a:gd name="T20" fmla="*/ 6 w 54"/>
                <a:gd name="T21" fmla="*/ 11 h 41"/>
                <a:gd name="T22" fmla="*/ 0 w 54"/>
                <a:gd name="T23" fmla="*/ 17 h 41"/>
                <a:gd name="T24" fmla="*/ 0 w 54"/>
                <a:gd name="T25" fmla="*/ 23 h 41"/>
                <a:gd name="T26" fmla="*/ 0 w 54"/>
                <a:gd name="T27" fmla="*/ 23 h 41"/>
                <a:gd name="T28" fmla="*/ 6 w 54"/>
                <a:gd name="T29" fmla="*/ 17 h 41"/>
                <a:gd name="T30" fmla="*/ 6 w 54"/>
                <a:gd name="T31" fmla="*/ 17 h 41"/>
                <a:gd name="T32" fmla="*/ 6 w 54"/>
                <a:gd name="T33" fmla="*/ 11 h 41"/>
                <a:gd name="T34" fmla="*/ 12 w 54"/>
                <a:gd name="T35" fmla="*/ 11 h 41"/>
                <a:gd name="T36" fmla="*/ 18 w 54"/>
                <a:gd name="T37" fmla="*/ 5 h 41"/>
                <a:gd name="T38" fmla="*/ 24 w 54"/>
                <a:gd name="T39" fmla="*/ 5 h 41"/>
                <a:gd name="T40" fmla="*/ 30 w 54"/>
                <a:gd name="T41" fmla="*/ 5 h 41"/>
                <a:gd name="T42" fmla="*/ 30 w 54"/>
                <a:gd name="T43" fmla="*/ 5 h 41"/>
                <a:gd name="T44" fmla="*/ 36 w 54"/>
                <a:gd name="T45" fmla="*/ 11 h 41"/>
                <a:gd name="T46" fmla="*/ 42 w 54"/>
                <a:gd name="T47" fmla="*/ 11 h 41"/>
                <a:gd name="T48" fmla="*/ 48 w 54"/>
                <a:gd name="T49" fmla="*/ 17 h 41"/>
                <a:gd name="T50" fmla="*/ 48 w 54"/>
                <a:gd name="T51" fmla="*/ 23 h 41"/>
                <a:gd name="T52" fmla="*/ 54 w 54"/>
                <a:gd name="T53" fmla="*/ 29 h 41"/>
                <a:gd name="T54" fmla="*/ 54 w 54"/>
                <a:gd name="T55" fmla="*/ 35 h 41"/>
                <a:gd name="T56" fmla="*/ 54 w 54"/>
                <a:gd name="T57" fmla="*/ 41 h 41"/>
                <a:gd name="T58" fmla="*/ 54 w 54"/>
                <a:gd name="T59" fmla="*/ 35 h 41"/>
                <a:gd name="T60" fmla="*/ 54 w 54"/>
                <a:gd name="T61" fmla="*/ 23 h 41"/>
                <a:gd name="T62" fmla="*/ 54 w 54"/>
                <a:gd name="T63" fmla="*/ 17 h 41"/>
                <a:gd name="T64" fmla="*/ 48 w 54"/>
                <a:gd name="T6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1">
                  <a:moveTo>
                    <a:pt x="48" y="11"/>
                  </a:moveTo>
                  <a:lnTo>
                    <a:pt x="42" y="5"/>
                  </a:lnTo>
                  <a:lnTo>
                    <a:pt x="42" y="5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4" y="29"/>
                  </a:lnTo>
                  <a:lnTo>
                    <a:pt x="54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0" name="Freeform 148"/>
            <p:cNvSpPr>
              <a:spLocks/>
            </p:cNvSpPr>
            <p:nvPr/>
          </p:nvSpPr>
          <p:spPr bwMode="auto">
            <a:xfrm>
              <a:off x="4763" y="3785"/>
              <a:ext cx="48" cy="42"/>
            </a:xfrm>
            <a:custGeom>
              <a:avLst/>
              <a:gdLst>
                <a:gd name="T0" fmla="*/ 42 w 48"/>
                <a:gd name="T1" fmla="*/ 12 h 42"/>
                <a:gd name="T2" fmla="*/ 36 w 48"/>
                <a:gd name="T3" fmla="*/ 6 h 42"/>
                <a:gd name="T4" fmla="*/ 30 w 48"/>
                <a:gd name="T5" fmla="*/ 6 h 42"/>
                <a:gd name="T6" fmla="*/ 30 w 48"/>
                <a:gd name="T7" fmla="*/ 6 h 42"/>
                <a:gd name="T8" fmla="*/ 24 w 48"/>
                <a:gd name="T9" fmla="*/ 0 h 42"/>
                <a:gd name="T10" fmla="*/ 18 w 48"/>
                <a:gd name="T11" fmla="*/ 0 h 42"/>
                <a:gd name="T12" fmla="*/ 18 w 48"/>
                <a:gd name="T13" fmla="*/ 6 h 42"/>
                <a:gd name="T14" fmla="*/ 12 w 48"/>
                <a:gd name="T15" fmla="*/ 6 h 42"/>
                <a:gd name="T16" fmla="*/ 12 w 48"/>
                <a:gd name="T17" fmla="*/ 6 h 42"/>
                <a:gd name="T18" fmla="*/ 6 w 48"/>
                <a:gd name="T19" fmla="*/ 12 h 42"/>
                <a:gd name="T20" fmla="*/ 6 w 48"/>
                <a:gd name="T21" fmla="*/ 12 h 42"/>
                <a:gd name="T22" fmla="*/ 6 w 48"/>
                <a:gd name="T23" fmla="*/ 12 h 42"/>
                <a:gd name="T24" fmla="*/ 6 w 48"/>
                <a:gd name="T25" fmla="*/ 18 h 42"/>
                <a:gd name="T26" fmla="*/ 0 w 48"/>
                <a:gd name="T27" fmla="*/ 18 h 42"/>
                <a:gd name="T28" fmla="*/ 6 w 48"/>
                <a:gd name="T29" fmla="*/ 24 h 42"/>
                <a:gd name="T30" fmla="*/ 6 w 48"/>
                <a:gd name="T31" fmla="*/ 30 h 42"/>
                <a:gd name="T32" fmla="*/ 6 w 48"/>
                <a:gd name="T33" fmla="*/ 36 h 42"/>
                <a:gd name="T34" fmla="*/ 12 w 48"/>
                <a:gd name="T35" fmla="*/ 36 h 42"/>
                <a:gd name="T36" fmla="*/ 18 w 48"/>
                <a:gd name="T37" fmla="*/ 42 h 42"/>
                <a:gd name="T38" fmla="*/ 18 w 48"/>
                <a:gd name="T39" fmla="*/ 42 h 42"/>
                <a:gd name="T40" fmla="*/ 24 w 48"/>
                <a:gd name="T41" fmla="*/ 42 h 42"/>
                <a:gd name="T42" fmla="*/ 30 w 48"/>
                <a:gd name="T43" fmla="*/ 42 h 42"/>
                <a:gd name="T44" fmla="*/ 30 w 48"/>
                <a:gd name="T45" fmla="*/ 42 h 42"/>
                <a:gd name="T46" fmla="*/ 36 w 48"/>
                <a:gd name="T47" fmla="*/ 42 h 42"/>
                <a:gd name="T48" fmla="*/ 42 w 48"/>
                <a:gd name="T49" fmla="*/ 36 h 42"/>
                <a:gd name="T50" fmla="*/ 42 w 48"/>
                <a:gd name="T51" fmla="*/ 36 h 42"/>
                <a:gd name="T52" fmla="*/ 42 w 48"/>
                <a:gd name="T53" fmla="*/ 36 h 42"/>
                <a:gd name="T54" fmla="*/ 42 w 48"/>
                <a:gd name="T55" fmla="*/ 30 h 42"/>
                <a:gd name="T56" fmla="*/ 42 w 48"/>
                <a:gd name="T57" fmla="*/ 30 h 42"/>
                <a:gd name="T58" fmla="*/ 48 w 48"/>
                <a:gd name="T59" fmla="*/ 24 h 42"/>
                <a:gd name="T60" fmla="*/ 42 w 48"/>
                <a:gd name="T61" fmla="*/ 18 h 42"/>
                <a:gd name="T62" fmla="*/ 42 w 48"/>
                <a:gd name="T63" fmla="*/ 12 h 42"/>
                <a:gd name="T64" fmla="*/ 42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2" y="12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1" name="Freeform 149"/>
            <p:cNvSpPr>
              <a:spLocks/>
            </p:cNvSpPr>
            <p:nvPr/>
          </p:nvSpPr>
          <p:spPr bwMode="auto">
            <a:xfrm>
              <a:off x="4572" y="4079"/>
              <a:ext cx="54" cy="48"/>
            </a:xfrm>
            <a:custGeom>
              <a:avLst/>
              <a:gdLst>
                <a:gd name="T0" fmla="*/ 24 w 54"/>
                <a:gd name="T1" fmla="*/ 42 h 48"/>
                <a:gd name="T2" fmla="*/ 24 w 54"/>
                <a:gd name="T3" fmla="*/ 42 h 48"/>
                <a:gd name="T4" fmla="*/ 18 w 54"/>
                <a:gd name="T5" fmla="*/ 42 h 48"/>
                <a:gd name="T6" fmla="*/ 18 w 54"/>
                <a:gd name="T7" fmla="*/ 42 h 48"/>
                <a:gd name="T8" fmla="*/ 12 w 54"/>
                <a:gd name="T9" fmla="*/ 42 h 48"/>
                <a:gd name="T10" fmla="*/ 12 w 54"/>
                <a:gd name="T11" fmla="*/ 42 h 48"/>
                <a:gd name="T12" fmla="*/ 6 w 54"/>
                <a:gd name="T13" fmla="*/ 36 h 48"/>
                <a:gd name="T14" fmla="*/ 6 w 54"/>
                <a:gd name="T15" fmla="*/ 36 h 48"/>
                <a:gd name="T16" fmla="*/ 0 w 54"/>
                <a:gd name="T17" fmla="*/ 36 h 48"/>
                <a:gd name="T18" fmla="*/ 6 w 54"/>
                <a:gd name="T19" fmla="*/ 36 h 48"/>
                <a:gd name="T20" fmla="*/ 6 w 54"/>
                <a:gd name="T21" fmla="*/ 42 h 48"/>
                <a:gd name="T22" fmla="*/ 12 w 54"/>
                <a:gd name="T23" fmla="*/ 42 h 48"/>
                <a:gd name="T24" fmla="*/ 12 w 54"/>
                <a:gd name="T25" fmla="*/ 48 h 48"/>
                <a:gd name="T26" fmla="*/ 18 w 54"/>
                <a:gd name="T27" fmla="*/ 48 h 48"/>
                <a:gd name="T28" fmla="*/ 24 w 54"/>
                <a:gd name="T29" fmla="*/ 48 h 48"/>
                <a:gd name="T30" fmla="*/ 24 w 54"/>
                <a:gd name="T31" fmla="*/ 48 h 48"/>
                <a:gd name="T32" fmla="*/ 30 w 54"/>
                <a:gd name="T33" fmla="*/ 48 h 48"/>
                <a:gd name="T34" fmla="*/ 36 w 54"/>
                <a:gd name="T35" fmla="*/ 48 h 48"/>
                <a:gd name="T36" fmla="*/ 42 w 54"/>
                <a:gd name="T37" fmla="*/ 42 h 48"/>
                <a:gd name="T38" fmla="*/ 48 w 54"/>
                <a:gd name="T39" fmla="*/ 42 h 48"/>
                <a:gd name="T40" fmla="*/ 48 w 54"/>
                <a:gd name="T41" fmla="*/ 36 h 48"/>
                <a:gd name="T42" fmla="*/ 54 w 54"/>
                <a:gd name="T43" fmla="*/ 30 h 48"/>
                <a:gd name="T44" fmla="*/ 54 w 54"/>
                <a:gd name="T45" fmla="*/ 24 h 48"/>
                <a:gd name="T46" fmla="*/ 54 w 54"/>
                <a:gd name="T47" fmla="*/ 18 h 48"/>
                <a:gd name="T48" fmla="*/ 54 w 54"/>
                <a:gd name="T49" fmla="*/ 12 h 48"/>
                <a:gd name="T50" fmla="*/ 48 w 54"/>
                <a:gd name="T51" fmla="*/ 12 h 48"/>
                <a:gd name="T52" fmla="*/ 48 w 54"/>
                <a:gd name="T53" fmla="*/ 6 h 48"/>
                <a:gd name="T54" fmla="*/ 48 w 54"/>
                <a:gd name="T55" fmla="*/ 0 h 48"/>
                <a:gd name="T56" fmla="*/ 42 w 54"/>
                <a:gd name="T57" fmla="*/ 0 h 48"/>
                <a:gd name="T58" fmla="*/ 42 w 54"/>
                <a:gd name="T59" fmla="*/ 0 h 48"/>
                <a:gd name="T60" fmla="*/ 48 w 54"/>
                <a:gd name="T61" fmla="*/ 6 h 48"/>
                <a:gd name="T62" fmla="*/ 48 w 54"/>
                <a:gd name="T63" fmla="*/ 6 h 48"/>
                <a:gd name="T64" fmla="*/ 48 w 54"/>
                <a:gd name="T65" fmla="*/ 12 h 48"/>
                <a:gd name="T66" fmla="*/ 48 w 54"/>
                <a:gd name="T67" fmla="*/ 12 h 48"/>
                <a:gd name="T68" fmla="*/ 48 w 54"/>
                <a:gd name="T69" fmla="*/ 18 h 48"/>
                <a:gd name="T70" fmla="*/ 48 w 54"/>
                <a:gd name="T71" fmla="*/ 24 h 48"/>
                <a:gd name="T72" fmla="*/ 42 w 54"/>
                <a:gd name="T73" fmla="*/ 30 h 48"/>
                <a:gd name="T74" fmla="*/ 42 w 54"/>
                <a:gd name="T75" fmla="*/ 36 h 48"/>
                <a:gd name="T76" fmla="*/ 36 w 54"/>
                <a:gd name="T77" fmla="*/ 36 h 48"/>
                <a:gd name="T78" fmla="*/ 30 w 54"/>
                <a:gd name="T79" fmla="*/ 42 h 48"/>
                <a:gd name="T80" fmla="*/ 24 w 54"/>
                <a:gd name="T8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" h="48">
                  <a:moveTo>
                    <a:pt x="24" y="42"/>
                  </a:moveTo>
                  <a:lnTo>
                    <a:pt x="24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2" name="Freeform 150"/>
            <p:cNvSpPr>
              <a:spLocks/>
            </p:cNvSpPr>
            <p:nvPr/>
          </p:nvSpPr>
          <p:spPr bwMode="auto">
            <a:xfrm>
              <a:off x="4560" y="4061"/>
              <a:ext cx="48" cy="48"/>
            </a:xfrm>
            <a:custGeom>
              <a:avLst/>
              <a:gdLst>
                <a:gd name="T0" fmla="*/ 18 w 48"/>
                <a:gd name="T1" fmla="*/ 0 h 48"/>
                <a:gd name="T2" fmla="*/ 12 w 48"/>
                <a:gd name="T3" fmla="*/ 0 h 48"/>
                <a:gd name="T4" fmla="*/ 12 w 48"/>
                <a:gd name="T5" fmla="*/ 6 h 48"/>
                <a:gd name="T6" fmla="*/ 6 w 48"/>
                <a:gd name="T7" fmla="*/ 6 h 48"/>
                <a:gd name="T8" fmla="*/ 0 w 48"/>
                <a:gd name="T9" fmla="*/ 12 h 48"/>
                <a:gd name="T10" fmla="*/ 0 w 48"/>
                <a:gd name="T11" fmla="*/ 18 h 48"/>
                <a:gd name="T12" fmla="*/ 0 w 48"/>
                <a:gd name="T13" fmla="*/ 18 h 48"/>
                <a:gd name="T14" fmla="*/ 0 w 48"/>
                <a:gd name="T15" fmla="*/ 24 h 48"/>
                <a:gd name="T16" fmla="*/ 0 w 48"/>
                <a:gd name="T17" fmla="*/ 30 h 48"/>
                <a:gd name="T18" fmla="*/ 0 w 48"/>
                <a:gd name="T19" fmla="*/ 36 h 48"/>
                <a:gd name="T20" fmla="*/ 0 w 48"/>
                <a:gd name="T21" fmla="*/ 42 h 48"/>
                <a:gd name="T22" fmla="*/ 6 w 48"/>
                <a:gd name="T23" fmla="*/ 42 h 48"/>
                <a:gd name="T24" fmla="*/ 12 w 48"/>
                <a:gd name="T25" fmla="*/ 48 h 48"/>
                <a:gd name="T26" fmla="*/ 6 w 48"/>
                <a:gd name="T27" fmla="*/ 48 h 48"/>
                <a:gd name="T28" fmla="*/ 6 w 48"/>
                <a:gd name="T29" fmla="*/ 42 h 48"/>
                <a:gd name="T30" fmla="*/ 6 w 48"/>
                <a:gd name="T31" fmla="*/ 42 h 48"/>
                <a:gd name="T32" fmla="*/ 6 w 48"/>
                <a:gd name="T33" fmla="*/ 36 h 48"/>
                <a:gd name="T34" fmla="*/ 6 w 48"/>
                <a:gd name="T35" fmla="*/ 30 h 48"/>
                <a:gd name="T36" fmla="*/ 6 w 48"/>
                <a:gd name="T37" fmla="*/ 24 h 48"/>
                <a:gd name="T38" fmla="*/ 6 w 48"/>
                <a:gd name="T39" fmla="*/ 18 h 48"/>
                <a:gd name="T40" fmla="*/ 6 w 48"/>
                <a:gd name="T41" fmla="*/ 18 h 48"/>
                <a:gd name="T42" fmla="*/ 12 w 48"/>
                <a:gd name="T43" fmla="*/ 12 h 48"/>
                <a:gd name="T44" fmla="*/ 18 w 48"/>
                <a:gd name="T45" fmla="*/ 6 h 48"/>
                <a:gd name="T46" fmla="*/ 18 w 48"/>
                <a:gd name="T47" fmla="*/ 6 h 48"/>
                <a:gd name="T48" fmla="*/ 24 w 48"/>
                <a:gd name="T49" fmla="*/ 6 h 48"/>
                <a:gd name="T50" fmla="*/ 30 w 48"/>
                <a:gd name="T51" fmla="*/ 6 h 48"/>
                <a:gd name="T52" fmla="*/ 30 w 48"/>
                <a:gd name="T53" fmla="*/ 6 h 48"/>
                <a:gd name="T54" fmla="*/ 36 w 48"/>
                <a:gd name="T55" fmla="*/ 6 h 48"/>
                <a:gd name="T56" fmla="*/ 36 w 48"/>
                <a:gd name="T57" fmla="*/ 6 h 48"/>
                <a:gd name="T58" fmla="*/ 42 w 48"/>
                <a:gd name="T59" fmla="*/ 6 h 48"/>
                <a:gd name="T60" fmla="*/ 42 w 48"/>
                <a:gd name="T61" fmla="*/ 6 h 48"/>
                <a:gd name="T62" fmla="*/ 48 w 48"/>
                <a:gd name="T63" fmla="*/ 6 h 48"/>
                <a:gd name="T64" fmla="*/ 48 w 48"/>
                <a:gd name="T65" fmla="*/ 12 h 48"/>
                <a:gd name="T66" fmla="*/ 48 w 48"/>
                <a:gd name="T67" fmla="*/ 6 h 48"/>
                <a:gd name="T68" fmla="*/ 42 w 48"/>
                <a:gd name="T69" fmla="*/ 6 h 48"/>
                <a:gd name="T70" fmla="*/ 42 w 48"/>
                <a:gd name="T71" fmla="*/ 0 h 48"/>
                <a:gd name="T72" fmla="*/ 36 w 48"/>
                <a:gd name="T73" fmla="*/ 0 h 48"/>
                <a:gd name="T74" fmla="*/ 30 w 48"/>
                <a:gd name="T75" fmla="*/ 0 h 48"/>
                <a:gd name="T76" fmla="*/ 30 w 48"/>
                <a:gd name="T77" fmla="*/ 0 h 48"/>
                <a:gd name="T78" fmla="*/ 24 w 48"/>
                <a:gd name="T79" fmla="*/ 0 h 48"/>
                <a:gd name="T80" fmla="*/ 18 w 48"/>
                <a:gd name="T8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48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3" name="Freeform 151"/>
            <p:cNvSpPr>
              <a:spLocks/>
            </p:cNvSpPr>
            <p:nvPr/>
          </p:nvSpPr>
          <p:spPr bwMode="auto">
            <a:xfrm>
              <a:off x="4572" y="4073"/>
              <a:ext cx="42" cy="42"/>
            </a:xfrm>
            <a:custGeom>
              <a:avLst/>
              <a:gdLst>
                <a:gd name="T0" fmla="*/ 18 w 42"/>
                <a:gd name="T1" fmla="*/ 6 h 42"/>
                <a:gd name="T2" fmla="*/ 18 w 42"/>
                <a:gd name="T3" fmla="*/ 6 h 42"/>
                <a:gd name="T4" fmla="*/ 12 w 42"/>
                <a:gd name="T5" fmla="*/ 6 h 42"/>
                <a:gd name="T6" fmla="*/ 6 w 42"/>
                <a:gd name="T7" fmla="*/ 12 h 42"/>
                <a:gd name="T8" fmla="*/ 6 w 42"/>
                <a:gd name="T9" fmla="*/ 12 h 42"/>
                <a:gd name="T10" fmla="*/ 6 w 42"/>
                <a:gd name="T11" fmla="*/ 18 h 42"/>
                <a:gd name="T12" fmla="*/ 0 w 42"/>
                <a:gd name="T13" fmla="*/ 18 h 42"/>
                <a:gd name="T14" fmla="*/ 0 w 42"/>
                <a:gd name="T15" fmla="*/ 24 h 42"/>
                <a:gd name="T16" fmla="*/ 0 w 42"/>
                <a:gd name="T17" fmla="*/ 30 h 42"/>
                <a:gd name="T18" fmla="*/ 6 w 42"/>
                <a:gd name="T19" fmla="*/ 30 h 42"/>
                <a:gd name="T20" fmla="*/ 6 w 42"/>
                <a:gd name="T21" fmla="*/ 36 h 42"/>
                <a:gd name="T22" fmla="*/ 6 w 42"/>
                <a:gd name="T23" fmla="*/ 36 h 42"/>
                <a:gd name="T24" fmla="*/ 6 w 42"/>
                <a:gd name="T25" fmla="*/ 36 h 42"/>
                <a:gd name="T26" fmla="*/ 12 w 42"/>
                <a:gd name="T27" fmla="*/ 42 h 42"/>
                <a:gd name="T28" fmla="*/ 12 w 42"/>
                <a:gd name="T29" fmla="*/ 42 h 42"/>
                <a:gd name="T30" fmla="*/ 12 w 42"/>
                <a:gd name="T31" fmla="*/ 42 h 42"/>
                <a:gd name="T32" fmla="*/ 18 w 42"/>
                <a:gd name="T33" fmla="*/ 42 h 42"/>
                <a:gd name="T34" fmla="*/ 18 w 42"/>
                <a:gd name="T35" fmla="*/ 42 h 42"/>
                <a:gd name="T36" fmla="*/ 18 w 42"/>
                <a:gd name="T37" fmla="*/ 42 h 42"/>
                <a:gd name="T38" fmla="*/ 24 w 42"/>
                <a:gd name="T39" fmla="*/ 42 h 42"/>
                <a:gd name="T40" fmla="*/ 24 w 42"/>
                <a:gd name="T41" fmla="*/ 42 h 42"/>
                <a:gd name="T42" fmla="*/ 30 w 42"/>
                <a:gd name="T43" fmla="*/ 42 h 42"/>
                <a:gd name="T44" fmla="*/ 36 w 42"/>
                <a:gd name="T45" fmla="*/ 42 h 42"/>
                <a:gd name="T46" fmla="*/ 36 w 42"/>
                <a:gd name="T47" fmla="*/ 36 h 42"/>
                <a:gd name="T48" fmla="*/ 42 w 42"/>
                <a:gd name="T49" fmla="*/ 36 h 42"/>
                <a:gd name="T50" fmla="*/ 42 w 42"/>
                <a:gd name="T51" fmla="*/ 30 h 42"/>
                <a:gd name="T52" fmla="*/ 42 w 42"/>
                <a:gd name="T53" fmla="*/ 24 h 42"/>
                <a:gd name="T54" fmla="*/ 42 w 42"/>
                <a:gd name="T55" fmla="*/ 24 h 42"/>
                <a:gd name="T56" fmla="*/ 42 w 42"/>
                <a:gd name="T57" fmla="*/ 18 h 42"/>
                <a:gd name="T58" fmla="*/ 42 w 42"/>
                <a:gd name="T59" fmla="*/ 12 h 42"/>
                <a:gd name="T60" fmla="*/ 42 w 42"/>
                <a:gd name="T61" fmla="*/ 12 h 42"/>
                <a:gd name="T62" fmla="*/ 42 w 42"/>
                <a:gd name="T63" fmla="*/ 12 h 42"/>
                <a:gd name="T64" fmla="*/ 42 w 42"/>
                <a:gd name="T65" fmla="*/ 6 h 42"/>
                <a:gd name="T66" fmla="*/ 36 w 42"/>
                <a:gd name="T67" fmla="*/ 6 h 42"/>
                <a:gd name="T68" fmla="*/ 36 w 42"/>
                <a:gd name="T69" fmla="*/ 6 h 42"/>
                <a:gd name="T70" fmla="*/ 30 w 42"/>
                <a:gd name="T71" fmla="*/ 6 h 42"/>
                <a:gd name="T72" fmla="*/ 30 w 42"/>
                <a:gd name="T73" fmla="*/ 6 h 42"/>
                <a:gd name="T74" fmla="*/ 30 w 42"/>
                <a:gd name="T75" fmla="*/ 6 h 42"/>
                <a:gd name="T76" fmla="*/ 24 w 42"/>
                <a:gd name="T77" fmla="*/ 0 h 42"/>
                <a:gd name="T78" fmla="*/ 24 w 42"/>
                <a:gd name="T79" fmla="*/ 0 h 42"/>
                <a:gd name="T80" fmla="*/ 18 w 42"/>
                <a:gd name="T81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42">
                  <a:moveTo>
                    <a:pt x="18" y="6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4" name="Freeform 152"/>
            <p:cNvSpPr>
              <a:spLocks/>
            </p:cNvSpPr>
            <p:nvPr/>
          </p:nvSpPr>
          <p:spPr bwMode="auto">
            <a:xfrm>
              <a:off x="4811" y="3546"/>
              <a:ext cx="36" cy="60"/>
            </a:xfrm>
            <a:custGeom>
              <a:avLst/>
              <a:gdLst>
                <a:gd name="T0" fmla="*/ 12 w 36"/>
                <a:gd name="T1" fmla="*/ 12 h 60"/>
                <a:gd name="T2" fmla="*/ 18 w 36"/>
                <a:gd name="T3" fmla="*/ 12 h 60"/>
                <a:gd name="T4" fmla="*/ 18 w 36"/>
                <a:gd name="T5" fmla="*/ 12 h 60"/>
                <a:gd name="T6" fmla="*/ 24 w 36"/>
                <a:gd name="T7" fmla="*/ 6 h 60"/>
                <a:gd name="T8" fmla="*/ 24 w 36"/>
                <a:gd name="T9" fmla="*/ 6 h 60"/>
                <a:gd name="T10" fmla="*/ 24 w 36"/>
                <a:gd name="T11" fmla="*/ 6 h 60"/>
                <a:gd name="T12" fmla="*/ 30 w 36"/>
                <a:gd name="T13" fmla="*/ 6 h 60"/>
                <a:gd name="T14" fmla="*/ 30 w 36"/>
                <a:gd name="T15" fmla="*/ 0 h 60"/>
                <a:gd name="T16" fmla="*/ 36 w 36"/>
                <a:gd name="T17" fmla="*/ 0 h 60"/>
                <a:gd name="T18" fmla="*/ 30 w 36"/>
                <a:gd name="T19" fmla="*/ 0 h 60"/>
                <a:gd name="T20" fmla="*/ 30 w 36"/>
                <a:gd name="T21" fmla="*/ 0 h 60"/>
                <a:gd name="T22" fmla="*/ 24 w 36"/>
                <a:gd name="T23" fmla="*/ 0 h 60"/>
                <a:gd name="T24" fmla="*/ 18 w 36"/>
                <a:gd name="T25" fmla="*/ 6 h 60"/>
                <a:gd name="T26" fmla="*/ 18 w 36"/>
                <a:gd name="T27" fmla="*/ 6 h 60"/>
                <a:gd name="T28" fmla="*/ 12 w 36"/>
                <a:gd name="T29" fmla="*/ 6 h 60"/>
                <a:gd name="T30" fmla="*/ 12 w 36"/>
                <a:gd name="T31" fmla="*/ 12 h 60"/>
                <a:gd name="T32" fmla="*/ 6 w 36"/>
                <a:gd name="T33" fmla="*/ 12 h 60"/>
                <a:gd name="T34" fmla="*/ 0 w 36"/>
                <a:gd name="T35" fmla="*/ 24 h 60"/>
                <a:gd name="T36" fmla="*/ 0 w 36"/>
                <a:gd name="T37" fmla="*/ 36 h 60"/>
                <a:gd name="T38" fmla="*/ 6 w 36"/>
                <a:gd name="T39" fmla="*/ 42 h 60"/>
                <a:gd name="T40" fmla="*/ 12 w 36"/>
                <a:gd name="T41" fmla="*/ 54 h 60"/>
                <a:gd name="T42" fmla="*/ 12 w 36"/>
                <a:gd name="T43" fmla="*/ 54 h 60"/>
                <a:gd name="T44" fmla="*/ 18 w 36"/>
                <a:gd name="T45" fmla="*/ 54 h 60"/>
                <a:gd name="T46" fmla="*/ 18 w 36"/>
                <a:gd name="T47" fmla="*/ 54 h 60"/>
                <a:gd name="T48" fmla="*/ 24 w 36"/>
                <a:gd name="T49" fmla="*/ 54 h 60"/>
                <a:gd name="T50" fmla="*/ 24 w 36"/>
                <a:gd name="T51" fmla="*/ 54 h 60"/>
                <a:gd name="T52" fmla="*/ 24 w 36"/>
                <a:gd name="T53" fmla="*/ 60 h 60"/>
                <a:gd name="T54" fmla="*/ 30 w 36"/>
                <a:gd name="T55" fmla="*/ 60 h 60"/>
                <a:gd name="T56" fmla="*/ 30 w 36"/>
                <a:gd name="T57" fmla="*/ 60 h 60"/>
                <a:gd name="T58" fmla="*/ 30 w 36"/>
                <a:gd name="T59" fmla="*/ 54 h 60"/>
                <a:gd name="T60" fmla="*/ 24 w 36"/>
                <a:gd name="T61" fmla="*/ 54 h 60"/>
                <a:gd name="T62" fmla="*/ 24 w 36"/>
                <a:gd name="T63" fmla="*/ 54 h 60"/>
                <a:gd name="T64" fmla="*/ 18 w 36"/>
                <a:gd name="T65" fmla="*/ 54 h 60"/>
                <a:gd name="T66" fmla="*/ 12 w 36"/>
                <a:gd name="T67" fmla="*/ 42 h 60"/>
                <a:gd name="T68" fmla="*/ 12 w 36"/>
                <a:gd name="T69" fmla="*/ 36 h 60"/>
                <a:gd name="T70" fmla="*/ 12 w 36"/>
                <a:gd name="T71" fmla="*/ 24 h 60"/>
                <a:gd name="T72" fmla="*/ 12 w 36"/>
                <a:gd name="T7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60">
                  <a:moveTo>
                    <a:pt x="12" y="12"/>
                  </a:moveTo>
                  <a:lnTo>
                    <a:pt x="18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5" name="Freeform 153"/>
            <p:cNvSpPr>
              <a:spLocks/>
            </p:cNvSpPr>
            <p:nvPr/>
          </p:nvSpPr>
          <p:spPr bwMode="auto">
            <a:xfrm>
              <a:off x="4847" y="3546"/>
              <a:ext cx="36" cy="60"/>
            </a:xfrm>
            <a:custGeom>
              <a:avLst/>
              <a:gdLst>
                <a:gd name="T0" fmla="*/ 30 w 36"/>
                <a:gd name="T1" fmla="*/ 48 h 60"/>
                <a:gd name="T2" fmla="*/ 36 w 36"/>
                <a:gd name="T3" fmla="*/ 36 h 60"/>
                <a:gd name="T4" fmla="*/ 36 w 36"/>
                <a:gd name="T5" fmla="*/ 24 h 60"/>
                <a:gd name="T6" fmla="*/ 36 w 36"/>
                <a:gd name="T7" fmla="*/ 18 h 60"/>
                <a:gd name="T8" fmla="*/ 24 w 36"/>
                <a:gd name="T9" fmla="*/ 6 h 60"/>
                <a:gd name="T10" fmla="*/ 24 w 36"/>
                <a:gd name="T11" fmla="*/ 6 h 60"/>
                <a:gd name="T12" fmla="*/ 18 w 36"/>
                <a:gd name="T13" fmla="*/ 6 h 60"/>
                <a:gd name="T14" fmla="*/ 18 w 36"/>
                <a:gd name="T15" fmla="*/ 6 h 60"/>
                <a:gd name="T16" fmla="*/ 18 w 36"/>
                <a:gd name="T17" fmla="*/ 6 h 60"/>
                <a:gd name="T18" fmla="*/ 12 w 36"/>
                <a:gd name="T19" fmla="*/ 6 h 60"/>
                <a:gd name="T20" fmla="*/ 12 w 36"/>
                <a:gd name="T21" fmla="*/ 0 h 60"/>
                <a:gd name="T22" fmla="*/ 6 w 36"/>
                <a:gd name="T23" fmla="*/ 0 h 60"/>
                <a:gd name="T24" fmla="*/ 6 w 36"/>
                <a:gd name="T25" fmla="*/ 6 h 60"/>
                <a:gd name="T26" fmla="*/ 12 w 36"/>
                <a:gd name="T27" fmla="*/ 6 h 60"/>
                <a:gd name="T28" fmla="*/ 12 w 36"/>
                <a:gd name="T29" fmla="*/ 6 h 60"/>
                <a:gd name="T30" fmla="*/ 12 w 36"/>
                <a:gd name="T31" fmla="*/ 6 h 60"/>
                <a:gd name="T32" fmla="*/ 18 w 36"/>
                <a:gd name="T33" fmla="*/ 6 h 60"/>
                <a:gd name="T34" fmla="*/ 24 w 36"/>
                <a:gd name="T35" fmla="*/ 18 h 60"/>
                <a:gd name="T36" fmla="*/ 30 w 36"/>
                <a:gd name="T37" fmla="*/ 24 h 60"/>
                <a:gd name="T38" fmla="*/ 30 w 36"/>
                <a:gd name="T39" fmla="*/ 36 h 60"/>
                <a:gd name="T40" fmla="*/ 24 w 36"/>
                <a:gd name="T41" fmla="*/ 48 h 60"/>
                <a:gd name="T42" fmla="*/ 24 w 36"/>
                <a:gd name="T43" fmla="*/ 48 h 60"/>
                <a:gd name="T44" fmla="*/ 18 w 36"/>
                <a:gd name="T45" fmla="*/ 48 h 60"/>
                <a:gd name="T46" fmla="*/ 18 w 36"/>
                <a:gd name="T47" fmla="*/ 54 h 60"/>
                <a:gd name="T48" fmla="*/ 12 w 36"/>
                <a:gd name="T49" fmla="*/ 54 h 60"/>
                <a:gd name="T50" fmla="*/ 12 w 36"/>
                <a:gd name="T51" fmla="*/ 54 h 60"/>
                <a:gd name="T52" fmla="*/ 6 w 36"/>
                <a:gd name="T53" fmla="*/ 60 h 60"/>
                <a:gd name="T54" fmla="*/ 6 w 36"/>
                <a:gd name="T55" fmla="*/ 60 h 60"/>
                <a:gd name="T56" fmla="*/ 0 w 36"/>
                <a:gd name="T57" fmla="*/ 60 h 60"/>
                <a:gd name="T58" fmla="*/ 6 w 36"/>
                <a:gd name="T59" fmla="*/ 60 h 60"/>
                <a:gd name="T60" fmla="*/ 12 w 36"/>
                <a:gd name="T61" fmla="*/ 60 h 60"/>
                <a:gd name="T62" fmla="*/ 12 w 36"/>
                <a:gd name="T63" fmla="*/ 60 h 60"/>
                <a:gd name="T64" fmla="*/ 18 w 36"/>
                <a:gd name="T65" fmla="*/ 54 h 60"/>
                <a:gd name="T66" fmla="*/ 24 w 36"/>
                <a:gd name="T67" fmla="*/ 54 h 60"/>
                <a:gd name="T68" fmla="*/ 24 w 36"/>
                <a:gd name="T69" fmla="*/ 54 h 60"/>
                <a:gd name="T70" fmla="*/ 30 w 36"/>
                <a:gd name="T71" fmla="*/ 48 h 60"/>
                <a:gd name="T72" fmla="*/ 30 w 36"/>
                <a:gd name="T7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60">
                  <a:moveTo>
                    <a:pt x="30" y="48"/>
                  </a:moveTo>
                  <a:lnTo>
                    <a:pt x="36" y="36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6" name="Freeform 154"/>
            <p:cNvSpPr>
              <a:spLocks/>
            </p:cNvSpPr>
            <p:nvPr/>
          </p:nvSpPr>
          <p:spPr bwMode="auto">
            <a:xfrm>
              <a:off x="4823" y="3552"/>
              <a:ext cx="42" cy="48"/>
            </a:xfrm>
            <a:custGeom>
              <a:avLst/>
              <a:gdLst>
                <a:gd name="T0" fmla="*/ 36 w 42"/>
                <a:gd name="T1" fmla="*/ 36 h 48"/>
                <a:gd name="T2" fmla="*/ 42 w 42"/>
                <a:gd name="T3" fmla="*/ 30 h 48"/>
                <a:gd name="T4" fmla="*/ 42 w 42"/>
                <a:gd name="T5" fmla="*/ 18 h 48"/>
                <a:gd name="T6" fmla="*/ 36 w 42"/>
                <a:gd name="T7" fmla="*/ 12 h 48"/>
                <a:gd name="T8" fmla="*/ 30 w 42"/>
                <a:gd name="T9" fmla="*/ 6 h 48"/>
                <a:gd name="T10" fmla="*/ 30 w 42"/>
                <a:gd name="T11" fmla="*/ 6 h 48"/>
                <a:gd name="T12" fmla="*/ 24 w 42"/>
                <a:gd name="T13" fmla="*/ 6 h 48"/>
                <a:gd name="T14" fmla="*/ 24 w 42"/>
                <a:gd name="T15" fmla="*/ 0 h 48"/>
                <a:gd name="T16" fmla="*/ 24 w 42"/>
                <a:gd name="T17" fmla="*/ 0 h 48"/>
                <a:gd name="T18" fmla="*/ 18 w 42"/>
                <a:gd name="T19" fmla="*/ 6 h 48"/>
                <a:gd name="T20" fmla="*/ 12 w 42"/>
                <a:gd name="T21" fmla="*/ 6 h 48"/>
                <a:gd name="T22" fmla="*/ 6 w 42"/>
                <a:gd name="T23" fmla="*/ 6 h 48"/>
                <a:gd name="T24" fmla="*/ 6 w 42"/>
                <a:gd name="T25" fmla="*/ 12 h 48"/>
                <a:gd name="T26" fmla="*/ 0 w 42"/>
                <a:gd name="T27" fmla="*/ 18 h 48"/>
                <a:gd name="T28" fmla="*/ 0 w 42"/>
                <a:gd name="T29" fmla="*/ 30 h 48"/>
                <a:gd name="T30" fmla="*/ 6 w 42"/>
                <a:gd name="T31" fmla="*/ 36 h 48"/>
                <a:gd name="T32" fmla="*/ 12 w 42"/>
                <a:gd name="T33" fmla="*/ 42 h 48"/>
                <a:gd name="T34" fmla="*/ 12 w 42"/>
                <a:gd name="T35" fmla="*/ 42 h 48"/>
                <a:gd name="T36" fmla="*/ 12 w 42"/>
                <a:gd name="T37" fmla="*/ 48 h 48"/>
                <a:gd name="T38" fmla="*/ 18 w 42"/>
                <a:gd name="T39" fmla="*/ 48 h 48"/>
                <a:gd name="T40" fmla="*/ 18 w 42"/>
                <a:gd name="T41" fmla="*/ 48 h 48"/>
                <a:gd name="T42" fmla="*/ 24 w 42"/>
                <a:gd name="T43" fmla="*/ 48 h 48"/>
                <a:gd name="T44" fmla="*/ 30 w 42"/>
                <a:gd name="T45" fmla="*/ 42 h 48"/>
                <a:gd name="T46" fmla="*/ 30 w 42"/>
                <a:gd name="T47" fmla="*/ 42 h 48"/>
                <a:gd name="T48" fmla="*/ 36 w 42"/>
                <a:gd name="T49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8">
                  <a:moveTo>
                    <a:pt x="36" y="36"/>
                  </a:moveTo>
                  <a:lnTo>
                    <a:pt x="42" y="30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7" name="Freeform 155"/>
            <p:cNvSpPr>
              <a:spLocks/>
            </p:cNvSpPr>
            <p:nvPr/>
          </p:nvSpPr>
          <p:spPr bwMode="auto">
            <a:xfrm>
              <a:off x="4242" y="3797"/>
              <a:ext cx="54" cy="42"/>
            </a:xfrm>
            <a:custGeom>
              <a:avLst/>
              <a:gdLst>
                <a:gd name="T0" fmla="*/ 12 w 54"/>
                <a:gd name="T1" fmla="*/ 24 h 42"/>
                <a:gd name="T2" fmla="*/ 6 w 54"/>
                <a:gd name="T3" fmla="*/ 18 h 42"/>
                <a:gd name="T4" fmla="*/ 6 w 54"/>
                <a:gd name="T5" fmla="*/ 12 h 42"/>
                <a:gd name="T6" fmla="*/ 6 w 54"/>
                <a:gd name="T7" fmla="*/ 6 h 42"/>
                <a:gd name="T8" fmla="*/ 6 w 54"/>
                <a:gd name="T9" fmla="*/ 0 h 42"/>
                <a:gd name="T10" fmla="*/ 0 w 54"/>
                <a:gd name="T11" fmla="*/ 6 h 42"/>
                <a:gd name="T12" fmla="*/ 0 w 54"/>
                <a:gd name="T13" fmla="*/ 18 h 42"/>
                <a:gd name="T14" fmla="*/ 6 w 54"/>
                <a:gd name="T15" fmla="*/ 24 h 42"/>
                <a:gd name="T16" fmla="*/ 6 w 54"/>
                <a:gd name="T17" fmla="*/ 30 h 42"/>
                <a:gd name="T18" fmla="*/ 12 w 54"/>
                <a:gd name="T19" fmla="*/ 36 h 42"/>
                <a:gd name="T20" fmla="*/ 18 w 54"/>
                <a:gd name="T21" fmla="*/ 36 h 42"/>
                <a:gd name="T22" fmla="*/ 24 w 54"/>
                <a:gd name="T23" fmla="*/ 42 h 42"/>
                <a:gd name="T24" fmla="*/ 24 w 54"/>
                <a:gd name="T25" fmla="*/ 42 h 42"/>
                <a:gd name="T26" fmla="*/ 30 w 54"/>
                <a:gd name="T27" fmla="*/ 42 h 42"/>
                <a:gd name="T28" fmla="*/ 36 w 54"/>
                <a:gd name="T29" fmla="*/ 42 h 42"/>
                <a:gd name="T30" fmla="*/ 42 w 54"/>
                <a:gd name="T31" fmla="*/ 36 h 42"/>
                <a:gd name="T32" fmla="*/ 48 w 54"/>
                <a:gd name="T33" fmla="*/ 36 h 42"/>
                <a:gd name="T34" fmla="*/ 48 w 54"/>
                <a:gd name="T35" fmla="*/ 30 h 42"/>
                <a:gd name="T36" fmla="*/ 54 w 54"/>
                <a:gd name="T37" fmla="*/ 30 h 42"/>
                <a:gd name="T38" fmla="*/ 54 w 54"/>
                <a:gd name="T39" fmla="*/ 24 h 42"/>
                <a:gd name="T40" fmla="*/ 54 w 54"/>
                <a:gd name="T41" fmla="*/ 18 h 42"/>
                <a:gd name="T42" fmla="*/ 54 w 54"/>
                <a:gd name="T43" fmla="*/ 18 h 42"/>
                <a:gd name="T44" fmla="*/ 54 w 54"/>
                <a:gd name="T45" fmla="*/ 24 h 42"/>
                <a:gd name="T46" fmla="*/ 54 w 54"/>
                <a:gd name="T47" fmla="*/ 24 h 42"/>
                <a:gd name="T48" fmla="*/ 48 w 54"/>
                <a:gd name="T49" fmla="*/ 30 h 42"/>
                <a:gd name="T50" fmla="*/ 42 w 54"/>
                <a:gd name="T51" fmla="*/ 30 h 42"/>
                <a:gd name="T52" fmla="*/ 36 w 54"/>
                <a:gd name="T53" fmla="*/ 30 h 42"/>
                <a:gd name="T54" fmla="*/ 36 w 54"/>
                <a:gd name="T55" fmla="*/ 36 h 42"/>
                <a:gd name="T56" fmla="*/ 30 w 54"/>
                <a:gd name="T57" fmla="*/ 36 h 42"/>
                <a:gd name="T58" fmla="*/ 24 w 54"/>
                <a:gd name="T59" fmla="*/ 30 h 42"/>
                <a:gd name="T60" fmla="*/ 18 w 54"/>
                <a:gd name="T61" fmla="*/ 30 h 42"/>
                <a:gd name="T62" fmla="*/ 12 w 54"/>
                <a:gd name="T63" fmla="*/ 30 h 42"/>
                <a:gd name="T64" fmla="*/ 12 w 54"/>
                <a:gd name="T6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12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8" name="Freeform 156"/>
            <p:cNvSpPr>
              <a:spLocks/>
            </p:cNvSpPr>
            <p:nvPr/>
          </p:nvSpPr>
          <p:spPr bwMode="auto">
            <a:xfrm>
              <a:off x="4248" y="3768"/>
              <a:ext cx="54" cy="41"/>
            </a:xfrm>
            <a:custGeom>
              <a:avLst/>
              <a:gdLst>
                <a:gd name="T0" fmla="*/ 48 w 54"/>
                <a:gd name="T1" fmla="*/ 11 h 41"/>
                <a:gd name="T2" fmla="*/ 48 w 54"/>
                <a:gd name="T3" fmla="*/ 5 h 41"/>
                <a:gd name="T4" fmla="*/ 42 w 54"/>
                <a:gd name="T5" fmla="*/ 5 h 41"/>
                <a:gd name="T6" fmla="*/ 36 w 54"/>
                <a:gd name="T7" fmla="*/ 0 h 41"/>
                <a:gd name="T8" fmla="*/ 30 w 54"/>
                <a:gd name="T9" fmla="*/ 0 h 41"/>
                <a:gd name="T10" fmla="*/ 24 w 54"/>
                <a:gd name="T11" fmla="*/ 0 h 41"/>
                <a:gd name="T12" fmla="*/ 18 w 54"/>
                <a:gd name="T13" fmla="*/ 0 h 41"/>
                <a:gd name="T14" fmla="*/ 12 w 54"/>
                <a:gd name="T15" fmla="*/ 5 h 41"/>
                <a:gd name="T16" fmla="*/ 12 w 54"/>
                <a:gd name="T17" fmla="*/ 5 h 41"/>
                <a:gd name="T18" fmla="*/ 6 w 54"/>
                <a:gd name="T19" fmla="*/ 11 h 41"/>
                <a:gd name="T20" fmla="*/ 6 w 54"/>
                <a:gd name="T21" fmla="*/ 11 h 41"/>
                <a:gd name="T22" fmla="*/ 0 w 54"/>
                <a:gd name="T23" fmla="*/ 17 h 41"/>
                <a:gd name="T24" fmla="*/ 0 w 54"/>
                <a:gd name="T25" fmla="*/ 23 h 41"/>
                <a:gd name="T26" fmla="*/ 0 w 54"/>
                <a:gd name="T27" fmla="*/ 23 h 41"/>
                <a:gd name="T28" fmla="*/ 6 w 54"/>
                <a:gd name="T29" fmla="*/ 17 h 41"/>
                <a:gd name="T30" fmla="*/ 6 w 54"/>
                <a:gd name="T31" fmla="*/ 17 h 41"/>
                <a:gd name="T32" fmla="*/ 6 w 54"/>
                <a:gd name="T33" fmla="*/ 11 h 41"/>
                <a:gd name="T34" fmla="*/ 12 w 54"/>
                <a:gd name="T35" fmla="*/ 11 h 41"/>
                <a:gd name="T36" fmla="*/ 18 w 54"/>
                <a:gd name="T37" fmla="*/ 5 h 41"/>
                <a:gd name="T38" fmla="*/ 24 w 54"/>
                <a:gd name="T39" fmla="*/ 5 h 41"/>
                <a:gd name="T40" fmla="*/ 30 w 54"/>
                <a:gd name="T41" fmla="*/ 5 h 41"/>
                <a:gd name="T42" fmla="*/ 36 w 54"/>
                <a:gd name="T43" fmla="*/ 5 h 41"/>
                <a:gd name="T44" fmla="*/ 36 w 54"/>
                <a:gd name="T45" fmla="*/ 11 h 41"/>
                <a:gd name="T46" fmla="*/ 42 w 54"/>
                <a:gd name="T47" fmla="*/ 11 h 41"/>
                <a:gd name="T48" fmla="*/ 48 w 54"/>
                <a:gd name="T49" fmla="*/ 17 h 41"/>
                <a:gd name="T50" fmla="*/ 48 w 54"/>
                <a:gd name="T51" fmla="*/ 23 h 41"/>
                <a:gd name="T52" fmla="*/ 54 w 54"/>
                <a:gd name="T53" fmla="*/ 29 h 41"/>
                <a:gd name="T54" fmla="*/ 54 w 54"/>
                <a:gd name="T55" fmla="*/ 35 h 41"/>
                <a:gd name="T56" fmla="*/ 54 w 54"/>
                <a:gd name="T57" fmla="*/ 41 h 41"/>
                <a:gd name="T58" fmla="*/ 54 w 54"/>
                <a:gd name="T59" fmla="*/ 35 h 41"/>
                <a:gd name="T60" fmla="*/ 54 w 54"/>
                <a:gd name="T61" fmla="*/ 23 h 41"/>
                <a:gd name="T62" fmla="*/ 54 w 54"/>
                <a:gd name="T63" fmla="*/ 17 h 41"/>
                <a:gd name="T64" fmla="*/ 48 w 54"/>
                <a:gd name="T6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1">
                  <a:moveTo>
                    <a:pt x="48" y="11"/>
                  </a:moveTo>
                  <a:lnTo>
                    <a:pt x="48" y="5"/>
                  </a:lnTo>
                  <a:lnTo>
                    <a:pt x="42" y="5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4" y="29"/>
                  </a:lnTo>
                  <a:lnTo>
                    <a:pt x="54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9" name="Freeform 157"/>
            <p:cNvSpPr>
              <a:spLocks/>
            </p:cNvSpPr>
            <p:nvPr/>
          </p:nvSpPr>
          <p:spPr bwMode="auto">
            <a:xfrm>
              <a:off x="4248" y="3785"/>
              <a:ext cx="48" cy="42"/>
            </a:xfrm>
            <a:custGeom>
              <a:avLst/>
              <a:gdLst>
                <a:gd name="T0" fmla="*/ 42 w 48"/>
                <a:gd name="T1" fmla="*/ 12 h 42"/>
                <a:gd name="T2" fmla="*/ 36 w 48"/>
                <a:gd name="T3" fmla="*/ 6 h 42"/>
                <a:gd name="T4" fmla="*/ 36 w 48"/>
                <a:gd name="T5" fmla="*/ 6 h 42"/>
                <a:gd name="T6" fmla="*/ 30 w 48"/>
                <a:gd name="T7" fmla="*/ 6 h 42"/>
                <a:gd name="T8" fmla="*/ 24 w 48"/>
                <a:gd name="T9" fmla="*/ 0 h 42"/>
                <a:gd name="T10" fmla="*/ 18 w 48"/>
                <a:gd name="T11" fmla="*/ 0 h 42"/>
                <a:gd name="T12" fmla="*/ 18 w 48"/>
                <a:gd name="T13" fmla="*/ 6 h 42"/>
                <a:gd name="T14" fmla="*/ 12 w 48"/>
                <a:gd name="T15" fmla="*/ 6 h 42"/>
                <a:gd name="T16" fmla="*/ 12 w 48"/>
                <a:gd name="T17" fmla="*/ 6 h 42"/>
                <a:gd name="T18" fmla="*/ 6 w 48"/>
                <a:gd name="T19" fmla="*/ 12 h 42"/>
                <a:gd name="T20" fmla="*/ 6 w 48"/>
                <a:gd name="T21" fmla="*/ 12 h 42"/>
                <a:gd name="T22" fmla="*/ 6 w 48"/>
                <a:gd name="T23" fmla="*/ 12 h 42"/>
                <a:gd name="T24" fmla="*/ 6 w 48"/>
                <a:gd name="T25" fmla="*/ 18 h 42"/>
                <a:gd name="T26" fmla="*/ 0 w 48"/>
                <a:gd name="T27" fmla="*/ 18 h 42"/>
                <a:gd name="T28" fmla="*/ 6 w 48"/>
                <a:gd name="T29" fmla="*/ 24 h 42"/>
                <a:gd name="T30" fmla="*/ 6 w 48"/>
                <a:gd name="T31" fmla="*/ 30 h 42"/>
                <a:gd name="T32" fmla="*/ 6 w 48"/>
                <a:gd name="T33" fmla="*/ 36 h 42"/>
                <a:gd name="T34" fmla="*/ 12 w 48"/>
                <a:gd name="T35" fmla="*/ 36 h 42"/>
                <a:gd name="T36" fmla="*/ 18 w 48"/>
                <a:gd name="T37" fmla="*/ 42 h 42"/>
                <a:gd name="T38" fmla="*/ 18 w 48"/>
                <a:gd name="T39" fmla="*/ 42 h 42"/>
                <a:gd name="T40" fmla="*/ 24 w 48"/>
                <a:gd name="T41" fmla="*/ 42 h 42"/>
                <a:gd name="T42" fmla="*/ 30 w 48"/>
                <a:gd name="T43" fmla="*/ 42 h 42"/>
                <a:gd name="T44" fmla="*/ 30 w 48"/>
                <a:gd name="T45" fmla="*/ 42 h 42"/>
                <a:gd name="T46" fmla="*/ 36 w 48"/>
                <a:gd name="T47" fmla="*/ 42 h 42"/>
                <a:gd name="T48" fmla="*/ 42 w 48"/>
                <a:gd name="T49" fmla="*/ 36 h 42"/>
                <a:gd name="T50" fmla="*/ 42 w 48"/>
                <a:gd name="T51" fmla="*/ 36 h 42"/>
                <a:gd name="T52" fmla="*/ 42 w 48"/>
                <a:gd name="T53" fmla="*/ 36 h 42"/>
                <a:gd name="T54" fmla="*/ 42 w 48"/>
                <a:gd name="T55" fmla="*/ 30 h 42"/>
                <a:gd name="T56" fmla="*/ 48 w 48"/>
                <a:gd name="T57" fmla="*/ 30 h 42"/>
                <a:gd name="T58" fmla="*/ 48 w 48"/>
                <a:gd name="T59" fmla="*/ 24 h 42"/>
                <a:gd name="T60" fmla="*/ 42 w 48"/>
                <a:gd name="T61" fmla="*/ 18 h 42"/>
                <a:gd name="T62" fmla="*/ 42 w 48"/>
                <a:gd name="T63" fmla="*/ 12 h 42"/>
                <a:gd name="T64" fmla="*/ 42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2" y="12"/>
                  </a:move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0" name="Freeform 158"/>
            <p:cNvSpPr>
              <a:spLocks/>
            </p:cNvSpPr>
            <p:nvPr/>
          </p:nvSpPr>
          <p:spPr bwMode="auto">
            <a:xfrm>
              <a:off x="4380" y="3785"/>
              <a:ext cx="138" cy="72"/>
            </a:xfrm>
            <a:custGeom>
              <a:avLst/>
              <a:gdLst>
                <a:gd name="T0" fmla="*/ 18 w 138"/>
                <a:gd name="T1" fmla="*/ 36 h 72"/>
                <a:gd name="T2" fmla="*/ 18 w 138"/>
                <a:gd name="T3" fmla="*/ 42 h 72"/>
                <a:gd name="T4" fmla="*/ 18 w 138"/>
                <a:gd name="T5" fmla="*/ 42 h 72"/>
                <a:gd name="T6" fmla="*/ 18 w 138"/>
                <a:gd name="T7" fmla="*/ 48 h 72"/>
                <a:gd name="T8" fmla="*/ 24 w 138"/>
                <a:gd name="T9" fmla="*/ 54 h 72"/>
                <a:gd name="T10" fmla="*/ 24 w 138"/>
                <a:gd name="T11" fmla="*/ 60 h 72"/>
                <a:gd name="T12" fmla="*/ 30 w 138"/>
                <a:gd name="T13" fmla="*/ 66 h 72"/>
                <a:gd name="T14" fmla="*/ 30 w 138"/>
                <a:gd name="T15" fmla="*/ 66 h 72"/>
                <a:gd name="T16" fmla="*/ 36 w 138"/>
                <a:gd name="T17" fmla="*/ 72 h 72"/>
                <a:gd name="T18" fmla="*/ 30 w 138"/>
                <a:gd name="T19" fmla="*/ 66 h 72"/>
                <a:gd name="T20" fmla="*/ 24 w 138"/>
                <a:gd name="T21" fmla="*/ 60 h 72"/>
                <a:gd name="T22" fmla="*/ 18 w 138"/>
                <a:gd name="T23" fmla="*/ 54 h 72"/>
                <a:gd name="T24" fmla="*/ 12 w 138"/>
                <a:gd name="T25" fmla="*/ 48 h 72"/>
                <a:gd name="T26" fmla="*/ 6 w 138"/>
                <a:gd name="T27" fmla="*/ 42 h 72"/>
                <a:gd name="T28" fmla="*/ 6 w 138"/>
                <a:gd name="T29" fmla="*/ 36 h 72"/>
                <a:gd name="T30" fmla="*/ 0 w 138"/>
                <a:gd name="T31" fmla="*/ 30 h 72"/>
                <a:gd name="T32" fmla="*/ 6 w 138"/>
                <a:gd name="T33" fmla="*/ 24 h 72"/>
                <a:gd name="T34" fmla="*/ 6 w 138"/>
                <a:gd name="T35" fmla="*/ 18 h 72"/>
                <a:gd name="T36" fmla="*/ 12 w 138"/>
                <a:gd name="T37" fmla="*/ 12 h 72"/>
                <a:gd name="T38" fmla="*/ 24 w 138"/>
                <a:gd name="T39" fmla="*/ 6 h 72"/>
                <a:gd name="T40" fmla="*/ 30 w 138"/>
                <a:gd name="T41" fmla="*/ 0 h 72"/>
                <a:gd name="T42" fmla="*/ 48 w 138"/>
                <a:gd name="T43" fmla="*/ 0 h 72"/>
                <a:gd name="T44" fmla="*/ 60 w 138"/>
                <a:gd name="T45" fmla="*/ 0 h 72"/>
                <a:gd name="T46" fmla="*/ 72 w 138"/>
                <a:gd name="T47" fmla="*/ 0 h 72"/>
                <a:gd name="T48" fmla="*/ 90 w 138"/>
                <a:gd name="T49" fmla="*/ 6 h 72"/>
                <a:gd name="T50" fmla="*/ 96 w 138"/>
                <a:gd name="T51" fmla="*/ 6 h 72"/>
                <a:gd name="T52" fmla="*/ 102 w 138"/>
                <a:gd name="T53" fmla="*/ 12 h 72"/>
                <a:gd name="T54" fmla="*/ 108 w 138"/>
                <a:gd name="T55" fmla="*/ 12 h 72"/>
                <a:gd name="T56" fmla="*/ 114 w 138"/>
                <a:gd name="T57" fmla="*/ 12 h 72"/>
                <a:gd name="T58" fmla="*/ 120 w 138"/>
                <a:gd name="T59" fmla="*/ 18 h 72"/>
                <a:gd name="T60" fmla="*/ 126 w 138"/>
                <a:gd name="T61" fmla="*/ 18 h 72"/>
                <a:gd name="T62" fmla="*/ 132 w 138"/>
                <a:gd name="T63" fmla="*/ 24 h 72"/>
                <a:gd name="T64" fmla="*/ 138 w 138"/>
                <a:gd name="T65" fmla="*/ 24 h 72"/>
                <a:gd name="T66" fmla="*/ 132 w 138"/>
                <a:gd name="T67" fmla="*/ 24 h 72"/>
                <a:gd name="T68" fmla="*/ 126 w 138"/>
                <a:gd name="T69" fmla="*/ 24 h 72"/>
                <a:gd name="T70" fmla="*/ 126 w 138"/>
                <a:gd name="T71" fmla="*/ 24 h 72"/>
                <a:gd name="T72" fmla="*/ 120 w 138"/>
                <a:gd name="T73" fmla="*/ 18 h 72"/>
                <a:gd name="T74" fmla="*/ 120 w 138"/>
                <a:gd name="T75" fmla="*/ 18 h 72"/>
                <a:gd name="T76" fmla="*/ 114 w 138"/>
                <a:gd name="T77" fmla="*/ 18 h 72"/>
                <a:gd name="T78" fmla="*/ 108 w 138"/>
                <a:gd name="T79" fmla="*/ 18 h 72"/>
                <a:gd name="T80" fmla="*/ 102 w 138"/>
                <a:gd name="T81" fmla="*/ 18 h 72"/>
                <a:gd name="T82" fmla="*/ 90 w 138"/>
                <a:gd name="T83" fmla="*/ 12 h 72"/>
                <a:gd name="T84" fmla="*/ 78 w 138"/>
                <a:gd name="T85" fmla="*/ 12 h 72"/>
                <a:gd name="T86" fmla="*/ 60 w 138"/>
                <a:gd name="T87" fmla="*/ 12 h 72"/>
                <a:gd name="T88" fmla="*/ 48 w 138"/>
                <a:gd name="T89" fmla="*/ 12 h 72"/>
                <a:gd name="T90" fmla="*/ 36 w 138"/>
                <a:gd name="T91" fmla="*/ 18 h 72"/>
                <a:gd name="T92" fmla="*/ 30 w 138"/>
                <a:gd name="T93" fmla="*/ 24 h 72"/>
                <a:gd name="T94" fmla="*/ 24 w 138"/>
                <a:gd name="T95" fmla="*/ 30 h 72"/>
                <a:gd name="T96" fmla="*/ 18 w 138"/>
                <a:gd name="T9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72">
                  <a:moveTo>
                    <a:pt x="18" y="36"/>
                  </a:moveTo>
                  <a:lnTo>
                    <a:pt x="18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8"/>
                  </a:lnTo>
                  <a:lnTo>
                    <a:pt x="102" y="18"/>
                  </a:lnTo>
                  <a:lnTo>
                    <a:pt x="90" y="12"/>
                  </a:lnTo>
                  <a:lnTo>
                    <a:pt x="78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1" name="Freeform 159"/>
            <p:cNvSpPr>
              <a:spLocks/>
            </p:cNvSpPr>
            <p:nvPr/>
          </p:nvSpPr>
          <p:spPr bwMode="auto">
            <a:xfrm>
              <a:off x="4434" y="3821"/>
              <a:ext cx="132" cy="72"/>
            </a:xfrm>
            <a:custGeom>
              <a:avLst/>
              <a:gdLst>
                <a:gd name="T0" fmla="*/ 132 w 132"/>
                <a:gd name="T1" fmla="*/ 48 h 72"/>
                <a:gd name="T2" fmla="*/ 126 w 132"/>
                <a:gd name="T3" fmla="*/ 54 h 72"/>
                <a:gd name="T4" fmla="*/ 120 w 132"/>
                <a:gd name="T5" fmla="*/ 60 h 72"/>
                <a:gd name="T6" fmla="*/ 114 w 132"/>
                <a:gd name="T7" fmla="*/ 66 h 72"/>
                <a:gd name="T8" fmla="*/ 102 w 132"/>
                <a:gd name="T9" fmla="*/ 66 h 72"/>
                <a:gd name="T10" fmla="*/ 90 w 132"/>
                <a:gd name="T11" fmla="*/ 72 h 72"/>
                <a:gd name="T12" fmla="*/ 78 w 132"/>
                <a:gd name="T13" fmla="*/ 72 h 72"/>
                <a:gd name="T14" fmla="*/ 60 w 132"/>
                <a:gd name="T15" fmla="*/ 72 h 72"/>
                <a:gd name="T16" fmla="*/ 48 w 132"/>
                <a:gd name="T17" fmla="*/ 66 h 72"/>
                <a:gd name="T18" fmla="*/ 36 w 132"/>
                <a:gd name="T19" fmla="*/ 66 h 72"/>
                <a:gd name="T20" fmla="*/ 30 w 132"/>
                <a:gd name="T21" fmla="*/ 60 h 72"/>
                <a:gd name="T22" fmla="*/ 24 w 132"/>
                <a:gd name="T23" fmla="*/ 60 h 72"/>
                <a:gd name="T24" fmla="*/ 18 w 132"/>
                <a:gd name="T25" fmla="*/ 60 h 72"/>
                <a:gd name="T26" fmla="*/ 12 w 132"/>
                <a:gd name="T27" fmla="*/ 54 h 72"/>
                <a:gd name="T28" fmla="*/ 6 w 132"/>
                <a:gd name="T29" fmla="*/ 54 h 72"/>
                <a:gd name="T30" fmla="*/ 6 w 132"/>
                <a:gd name="T31" fmla="*/ 48 h 72"/>
                <a:gd name="T32" fmla="*/ 0 w 132"/>
                <a:gd name="T33" fmla="*/ 42 h 72"/>
                <a:gd name="T34" fmla="*/ 0 w 132"/>
                <a:gd name="T35" fmla="*/ 48 h 72"/>
                <a:gd name="T36" fmla="*/ 6 w 132"/>
                <a:gd name="T37" fmla="*/ 48 h 72"/>
                <a:gd name="T38" fmla="*/ 12 w 132"/>
                <a:gd name="T39" fmla="*/ 48 h 72"/>
                <a:gd name="T40" fmla="*/ 12 w 132"/>
                <a:gd name="T41" fmla="*/ 54 h 72"/>
                <a:gd name="T42" fmla="*/ 18 w 132"/>
                <a:gd name="T43" fmla="*/ 54 h 72"/>
                <a:gd name="T44" fmla="*/ 24 w 132"/>
                <a:gd name="T45" fmla="*/ 54 h 72"/>
                <a:gd name="T46" fmla="*/ 24 w 132"/>
                <a:gd name="T47" fmla="*/ 54 h 72"/>
                <a:gd name="T48" fmla="*/ 30 w 132"/>
                <a:gd name="T49" fmla="*/ 54 h 72"/>
                <a:gd name="T50" fmla="*/ 48 w 132"/>
                <a:gd name="T51" fmla="*/ 60 h 72"/>
                <a:gd name="T52" fmla="*/ 60 w 132"/>
                <a:gd name="T53" fmla="*/ 60 h 72"/>
                <a:gd name="T54" fmla="*/ 72 w 132"/>
                <a:gd name="T55" fmla="*/ 60 h 72"/>
                <a:gd name="T56" fmla="*/ 84 w 132"/>
                <a:gd name="T57" fmla="*/ 60 h 72"/>
                <a:gd name="T58" fmla="*/ 96 w 132"/>
                <a:gd name="T59" fmla="*/ 54 h 72"/>
                <a:gd name="T60" fmla="*/ 108 w 132"/>
                <a:gd name="T61" fmla="*/ 48 h 72"/>
                <a:gd name="T62" fmla="*/ 114 w 132"/>
                <a:gd name="T63" fmla="*/ 42 h 72"/>
                <a:gd name="T64" fmla="*/ 114 w 132"/>
                <a:gd name="T65" fmla="*/ 36 h 72"/>
                <a:gd name="T66" fmla="*/ 114 w 132"/>
                <a:gd name="T67" fmla="*/ 30 h 72"/>
                <a:gd name="T68" fmla="*/ 114 w 132"/>
                <a:gd name="T69" fmla="*/ 24 h 72"/>
                <a:gd name="T70" fmla="*/ 114 w 132"/>
                <a:gd name="T71" fmla="*/ 24 h 72"/>
                <a:gd name="T72" fmla="*/ 114 w 132"/>
                <a:gd name="T73" fmla="*/ 18 h 72"/>
                <a:gd name="T74" fmla="*/ 108 w 132"/>
                <a:gd name="T75" fmla="*/ 12 h 72"/>
                <a:gd name="T76" fmla="*/ 108 w 132"/>
                <a:gd name="T77" fmla="*/ 6 h 72"/>
                <a:gd name="T78" fmla="*/ 102 w 132"/>
                <a:gd name="T79" fmla="*/ 6 h 72"/>
                <a:gd name="T80" fmla="*/ 96 w 132"/>
                <a:gd name="T81" fmla="*/ 0 h 72"/>
                <a:gd name="T82" fmla="*/ 108 w 132"/>
                <a:gd name="T83" fmla="*/ 6 h 72"/>
                <a:gd name="T84" fmla="*/ 114 w 132"/>
                <a:gd name="T85" fmla="*/ 12 h 72"/>
                <a:gd name="T86" fmla="*/ 120 w 132"/>
                <a:gd name="T87" fmla="*/ 18 h 72"/>
                <a:gd name="T88" fmla="*/ 126 w 132"/>
                <a:gd name="T89" fmla="*/ 24 h 72"/>
                <a:gd name="T90" fmla="*/ 126 w 132"/>
                <a:gd name="T91" fmla="*/ 30 h 72"/>
                <a:gd name="T92" fmla="*/ 132 w 132"/>
                <a:gd name="T93" fmla="*/ 36 h 72"/>
                <a:gd name="T94" fmla="*/ 132 w 132"/>
                <a:gd name="T95" fmla="*/ 42 h 72"/>
                <a:gd name="T96" fmla="*/ 132 w 132"/>
                <a:gd name="T9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32" y="48"/>
                  </a:moveTo>
                  <a:lnTo>
                    <a:pt x="126" y="54"/>
                  </a:lnTo>
                  <a:lnTo>
                    <a:pt x="120" y="60"/>
                  </a:lnTo>
                  <a:lnTo>
                    <a:pt x="114" y="66"/>
                  </a:lnTo>
                  <a:lnTo>
                    <a:pt x="102" y="66"/>
                  </a:lnTo>
                  <a:lnTo>
                    <a:pt x="90" y="72"/>
                  </a:lnTo>
                  <a:lnTo>
                    <a:pt x="78" y="72"/>
                  </a:lnTo>
                  <a:lnTo>
                    <a:pt x="60" y="72"/>
                  </a:lnTo>
                  <a:lnTo>
                    <a:pt x="48" y="66"/>
                  </a:lnTo>
                  <a:lnTo>
                    <a:pt x="36" y="66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48" y="60"/>
                  </a:lnTo>
                  <a:lnTo>
                    <a:pt x="60" y="60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6" y="54"/>
                  </a:lnTo>
                  <a:lnTo>
                    <a:pt x="108" y="48"/>
                  </a:lnTo>
                  <a:lnTo>
                    <a:pt x="114" y="42"/>
                  </a:lnTo>
                  <a:lnTo>
                    <a:pt x="114" y="36"/>
                  </a:lnTo>
                  <a:lnTo>
                    <a:pt x="114" y="30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2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2" name="Freeform 160"/>
            <p:cNvSpPr>
              <a:spLocks/>
            </p:cNvSpPr>
            <p:nvPr/>
          </p:nvSpPr>
          <p:spPr bwMode="auto">
            <a:xfrm>
              <a:off x="4410" y="3803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8 w 108"/>
                <a:gd name="T3" fmla="*/ 48 h 60"/>
                <a:gd name="T4" fmla="*/ 102 w 108"/>
                <a:gd name="T5" fmla="*/ 54 h 60"/>
                <a:gd name="T6" fmla="*/ 96 w 108"/>
                <a:gd name="T7" fmla="*/ 54 h 60"/>
                <a:gd name="T8" fmla="*/ 84 w 108"/>
                <a:gd name="T9" fmla="*/ 60 h 60"/>
                <a:gd name="T10" fmla="*/ 78 w 108"/>
                <a:gd name="T11" fmla="*/ 60 h 60"/>
                <a:gd name="T12" fmla="*/ 66 w 108"/>
                <a:gd name="T13" fmla="*/ 60 h 60"/>
                <a:gd name="T14" fmla="*/ 54 w 108"/>
                <a:gd name="T15" fmla="*/ 60 h 60"/>
                <a:gd name="T16" fmla="*/ 42 w 108"/>
                <a:gd name="T17" fmla="*/ 60 h 60"/>
                <a:gd name="T18" fmla="*/ 36 w 108"/>
                <a:gd name="T19" fmla="*/ 54 h 60"/>
                <a:gd name="T20" fmla="*/ 36 w 108"/>
                <a:gd name="T21" fmla="*/ 54 h 60"/>
                <a:gd name="T22" fmla="*/ 30 w 108"/>
                <a:gd name="T23" fmla="*/ 54 h 60"/>
                <a:gd name="T24" fmla="*/ 30 w 108"/>
                <a:gd name="T25" fmla="*/ 54 h 60"/>
                <a:gd name="T26" fmla="*/ 24 w 108"/>
                <a:gd name="T27" fmla="*/ 54 h 60"/>
                <a:gd name="T28" fmla="*/ 24 w 108"/>
                <a:gd name="T29" fmla="*/ 48 h 60"/>
                <a:gd name="T30" fmla="*/ 18 w 108"/>
                <a:gd name="T31" fmla="*/ 48 h 60"/>
                <a:gd name="T32" fmla="*/ 18 w 108"/>
                <a:gd name="T33" fmla="*/ 48 h 60"/>
                <a:gd name="T34" fmla="*/ 12 w 108"/>
                <a:gd name="T35" fmla="*/ 42 h 60"/>
                <a:gd name="T36" fmla="*/ 12 w 108"/>
                <a:gd name="T37" fmla="*/ 42 h 60"/>
                <a:gd name="T38" fmla="*/ 6 w 108"/>
                <a:gd name="T39" fmla="*/ 36 h 60"/>
                <a:gd name="T40" fmla="*/ 6 w 108"/>
                <a:gd name="T41" fmla="*/ 36 h 60"/>
                <a:gd name="T42" fmla="*/ 0 w 108"/>
                <a:gd name="T43" fmla="*/ 30 h 60"/>
                <a:gd name="T44" fmla="*/ 0 w 108"/>
                <a:gd name="T45" fmla="*/ 24 h 60"/>
                <a:gd name="T46" fmla="*/ 0 w 108"/>
                <a:gd name="T47" fmla="*/ 24 h 60"/>
                <a:gd name="T48" fmla="*/ 0 w 108"/>
                <a:gd name="T49" fmla="*/ 18 h 60"/>
                <a:gd name="T50" fmla="*/ 6 w 108"/>
                <a:gd name="T51" fmla="*/ 12 h 60"/>
                <a:gd name="T52" fmla="*/ 12 w 108"/>
                <a:gd name="T53" fmla="*/ 6 h 60"/>
                <a:gd name="T54" fmla="*/ 18 w 108"/>
                <a:gd name="T55" fmla="*/ 6 h 60"/>
                <a:gd name="T56" fmla="*/ 24 w 108"/>
                <a:gd name="T57" fmla="*/ 0 h 60"/>
                <a:gd name="T58" fmla="*/ 36 w 108"/>
                <a:gd name="T59" fmla="*/ 0 h 60"/>
                <a:gd name="T60" fmla="*/ 48 w 108"/>
                <a:gd name="T61" fmla="*/ 0 h 60"/>
                <a:gd name="T62" fmla="*/ 60 w 108"/>
                <a:gd name="T63" fmla="*/ 0 h 60"/>
                <a:gd name="T64" fmla="*/ 72 w 108"/>
                <a:gd name="T65" fmla="*/ 0 h 60"/>
                <a:gd name="T66" fmla="*/ 72 w 108"/>
                <a:gd name="T67" fmla="*/ 6 h 60"/>
                <a:gd name="T68" fmla="*/ 78 w 108"/>
                <a:gd name="T69" fmla="*/ 6 h 60"/>
                <a:gd name="T70" fmla="*/ 78 w 108"/>
                <a:gd name="T71" fmla="*/ 6 h 60"/>
                <a:gd name="T72" fmla="*/ 84 w 108"/>
                <a:gd name="T73" fmla="*/ 6 h 60"/>
                <a:gd name="T74" fmla="*/ 84 w 108"/>
                <a:gd name="T75" fmla="*/ 6 h 60"/>
                <a:gd name="T76" fmla="*/ 90 w 108"/>
                <a:gd name="T77" fmla="*/ 6 h 60"/>
                <a:gd name="T78" fmla="*/ 90 w 108"/>
                <a:gd name="T79" fmla="*/ 12 h 60"/>
                <a:gd name="T80" fmla="*/ 96 w 108"/>
                <a:gd name="T81" fmla="*/ 12 h 60"/>
                <a:gd name="T82" fmla="*/ 96 w 108"/>
                <a:gd name="T83" fmla="*/ 12 h 60"/>
                <a:gd name="T84" fmla="*/ 102 w 108"/>
                <a:gd name="T85" fmla="*/ 18 h 60"/>
                <a:gd name="T86" fmla="*/ 102 w 108"/>
                <a:gd name="T87" fmla="*/ 24 h 60"/>
                <a:gd name="T88" fmla="*/ 108 w 108"/>
                <a:gd name="T89" fmla="*/ 24 h 60"/>
                <a:gd name="T90" fmla="*/ 108 w 108"/>
                <a:gd name="T91" fmla="*/ 30 h 60"/>
                <a:gd name="T92" fmla="*/ 108 w 108"/>
                <a:gd name="T93" fmla="*/ 36 h 60"/>
                <a:gd name="T94" fmla="*/ 108 w 108"/>
                <a:gd name="T95" fmla="*/ 36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3" name="Freeform 161"/>
            <p:cNvSpPr>
              <a:spLocks/>
            </p:cNvSpPr>
            <p:nvPr/>
          </p:nvSpPr>
          <p:spPr bwMode="auto">
            <a:xfrm>
              <a:off x="4308" y="3600"/>
              <a:ext cx="132" cy="72"/>
            </a:xfrm>
            <a:custGeom>
              <a:avLst/>
              <a:gdLst>
                <a:gd name="T0" fmla="*/ 12 w 132"/>
                <a:gd name="T1" fmla="*/ 36 h 72"/>
                <a:gd name="T2" fmla="*/ 12 w 132"/>
                <a:gd name="T3" fmla="*/ 42 h 72"/>
                <a:gd name="T4" fmla="*/ 12 w 132"/>
                <a:gd name="T5" fmla="*/ 42 h 72"/>
                <a:gd name="T6" fmla="*/ 18 w 132"/>
                <a:gd name="T7" fmla="*/ 48 h 72"/>
                <a:gd name="T8" fmla="*/ 18 w 132"/>
                <a:gd name="T9" fmla="*/ 54 h 72"/>
                <a:gd name="T10" fmla="*/ 18 w 132"/>
                <a:gd name="T11" fmla="*/ 60 h 72"/>
                <a:gd name="T12" fmla="*/ 24 w 132"/>
                <a:gd name="T13" fmla="*/ 66 h 72"/>
                <a:gd name="T14" fmla="*/ 30 w 132"/>
                <a:gd name="T15" fmla="*/ 66 h 72"/>
                <a:gd name="T16" fmla="*/ 30 w 132"/>
                <a:gd name="T17" fmla="*/ 72 h 72"/>
                <a:gd name="T18" fmla="*/ 24 w 132"/>
                <a:gd name="T19" fmla="*/ 66 h 72"/>
                <a:gd name="T20" fmla="*/ 18 w 132"/>
                <a:gd name="T21" fmla="*/ 60 h 72"/>
                <a:gd name="T22" fmla="*/ 12 w 132"/>
                <a:gd name="T23" fmla="*/ 54 h 72"/>
                <a:gd name="T24" fmla="*/ 6 w 132"/>
                <a:gd name="T25" fmla="*/ 48 h 72"/>
                <a:gd name="T26" fmla="*/ 0 w 132"/>
                <a:gd name="T27" fmla="*/ 42 h 72"/>
                <a:gd name="T28" fmla="*/ 0 w 132"/>
                <a:gd name="T29" fmla="*/ 36 h 72"/>
                <a:gd name="T30" fmla="*/ 0 w 132"/>
                <a:gd name="T31" fmla="*/ 30 h 72"/>
                <a:gd name="T32" fmla="*/ 0 w 132"/>
                <a:gd name="T33" fmla="*/ 24 h 72"/>
                <a:gd name="T34" fmla="*/ 0 w 132"/>
                <a:gd name="T35" fmla="*/ 18 h 72"/>
                <a:gd name="T36" fmla="*/ 6 w 132"/>
                <a:gd name="T37" fmla="*/ 12 h 72"/>
                <a:gd name="T38" fmla="*/ 18 w 132"/>
                <a:gd name="T39" fmla="*/ 6 h 72"/>
                <a:gd name="T40" fmla="*/ 30 w 132"/>
                <a:gd name="T41" fmla="*/ 6 h 72"/>
                <a:gd name="T42" fmla="*/ 42 w 132"/>
                <a:gd name="T43" fmla="*/ 0 h 72"/>
                <a:gd name="T44" fmla="*/ 54 w 132"/>
                <a:gd name="T45" fmla="*/ 0 h 72"/>
                <a:gd name="T46" fmla="*/ 66 w 132"/>
                <a:gd name="T47" fmla="*/ 0 h 72"/>
                <a:gd name="T48" fmla="*/ 84 w 132"/>
                <a:gd name="T49" fmla="*/ 6 h 72"/>
                <a:gd name="T50" fmla="*/ 90 w 132"/>
                <a:gd name="T51" fmla="*/ 6 h 72"/>
                <a:gd name="T52" fmla="*/ 96 w 132"/>
                <a:gd name="T53" fmla="*/ 6 h 72"/>
                <a:gd name="T54" fmla="*/ 102 w 132"/>
                <a:gd name="T55" fmla="*/ 12 h 72"/>
                <a:gd name="T56" fmla="*/ 108 w 132"/>
                <a:gd name="T57" fmla="*/ 12 h 72"/>
                <a:gd name="T58" fmla="*/ 114 w 132"/>
                <a:gd name="T59" fmla="*/ 18 h 72"/>
                <a:gd name="T60" fmla="*/ 120 w 132"/>
                <a:gd name="T61" fmla="*/ 18 h 72"/>
                <a:gd name="T62" fmla="*/ 126 w 132"/>
                <a:gd name="T63" fmla="*/ 24 h 72"/>
                <a:gd name="T64" fmla="*/ 132 w 132"/>
                <a:gd name="T65" fmla="*/ 24 h 72"/>
                <a:gd name="T66" fmla="*/ 126 w 132"/>
                <a:gd name="T67" fmla="*/ 24 h 72"/>
                <a:gd name="T68" fmla="*/ 126 w 132"/>
                <a:gd name="T69" fmla="*/ 24 h 72"/>
                <a:gd name="T70" fmla="*/ 120 w 132"/>
                <a:gd name="T71" fmla="*/ 24 h 72"/>
                <a:gd name="T72" fmla="*/ 114 w 132"/>
                <a:gd name="T73" fmla="*/ 18 h 72"/>
                <a:gd name="T74" fmla="*/ 114 w 132"/>
                <a:gd name="T75" fmla="*/ 18 h 72"/>
                <a:gd name="T76" fmla="*/ 108 w 132"/>
                <a:gd name="T77" fmla="*/ 18 h 72"/>
                <a:gd name="T78" fmla="*/ 102 w 132"/>
                <a:gd name="T79" fmla="*/ 18 h 72"/>
                <a:gd name="T80" fmla="*/ 102 w 132"/>
                <a:gd name="T81" fmla="*/ 18 h 72"/>
                <a:gd name="T82" fmla="*/ 84 w 132"/>
                <a:gd name="T83" fmla="*/ 12 h 72"/>
                <a:gd name="T84" fmla="*/ 72 w 132"/>
                <a:gd name="T85" fmla="*/ 12 h 72"/>
                <a:gd name="T86" fmla="*/ 54 w 132"/>
                <a:gd name="T87" fmla="*/ 12 h 72"/>
                <a:gd name="T88" fmla="*/ 42 w 132"/>
                <a:gd name="T89" fmla="*/ 12 h 72"/>
                <a:gd name="T90" fmla="*/ 30 w 132"/>
                <a:gd name="T91" fmla="*/ 18 h 72"/>
                <a:gd name="T92" fmla="*/ 24 w 132"/>
                <a:gd name="T93" fmla="*/ 24 h 72"/>
                <a:gd name="T94" fmla="*/ 18 w 132"/>
                <a:gd name="T95" fmla="*/ 30 h 72"/>
                <a:gd name="T96" fmla="*/ 12 w 132"/>
                <a:gd name="T9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2" y="36"/>
                  </a:moveTo>
                  <a:lnTo>
                    <a:pt x="12" y="42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20" y="18"/>
                  </a:lnTo>
                  <a:lnTo>
                    <a:pt x="126" y="24"/>
                  </a:lnTo>
                  <a:lnTo>
                    <a:pt x="132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8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84" y="12"/>
                  </a:lnTo>
                  <a:lnTo>
                    <a:pt x="72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4" name="Freeform 162"/>
            <p:cNvSpPr>
              <a:spLocks/>
            </p:cNvSpPr>
            <p:nvPr/>
          </p:nvSpPr>
          <p:spPr bwMode="auto">
            <a:xfrm>
              <a:off x="4356" y="3636"/>
              <a:ext cx="132" cy="72"/>
            </a:xfrm>
            <a:custGeom>
              <a:avLst/>
              <a:gdLst>
                <a:gd name="T0" fmla="*/ 132 w 132"/>
                <a:gd name="T1" fmla="*/ 48 h 72"/>
                <a:gd name="T2" fmla="*/ 126 w 132"/>
                <a:gd name="T3" fmla="*/ 54 h 72"/>
                <a:gd name="T4" fmla="*/ 120 w 132"/>
                <a:gd name="T5" fmla="*/ 60 h 72"/>
                <a:gd name="T6" fmla="*/ 114 w 132"/>
                <a:gd name="T7" fmla="*/ 66 h 72"/>
                <a:gd name="T8" fmla="*/ 102 w 132"/>
                <a:gd name="T9" fmla="*/ 66 h 72"/>
                <a:gd name="T10" fmla="*/ 90 w 132"/>
                <a:gd name="T11" fmla="*/ 72 h 72"/>
                <a:gd name="T12" fmla="*/ 78 w 132"/>
                <a:gd name="T13" fmla="*/ 72 h 72"/>
                <a:gd name="T14" fmla="*/ 60 w 132"/>
                <a:gd name="T15" fmla="*/ 72 h 72"/>
                <a:gd name="T16" fmla="*/ 48 w 132"/>
                <a:gd name="T17" fmla="*/ 66 h 72"/>
                <a:gd name="T18" fmla="*/ 42 w 132"/>
                <a:gd name="T19" fmla="*/ 66 h 72"/>
                <a:gd name="T20" fmla="*/ 30 w 132"/>
                <a:gd name="T21" fmla="*/ 60 h 72"/>
                <a:gd name="T22" fmla="*/ 24 w 132"/>
                <a:gd name="T23" fmla="*/ 60 h 72"/>
                <a:gd name="T24" fmla="*/ 18 w 132"/>
                <a:gd name="T25" fmla="*/ 60 h 72"/>
                <a:gd name="T26" fmla="*/ 12 w 132"/>
                <a:gd name="T27" fmla="*/ 54 h 72"/>
                <a:gd name="T28" fmla="*/ 12 w 132"/>
                <a:gd name="T29" fmla="*/ 54 h 72"/>
                <a:gd name="T30" fmla="*/ 6 w 132"/>
                <a:gd name="T31" fmla="*/ 48 h 72"/>
                <a:gd name="T32" fmla="*/ 0 w 132"/>
                <a:gd name="T33" fmla="*/ 42 h 72"/>
                <a:gd name="T34" fmla="*/ 6 w 132"/>
                <a:gd name="T35" fmla="*/ 48 h 72"/>
                <a:gd name="T36" fmla="*/ 6 w 132"/>
                <a:gd name="T37" fmla="*/ 48 h 72"/>
                <a:gd name="T38" fmla="*/ 12 w 132"/>
                <a:gd name="T39" fmla="*/ 48 h 72"/>
                <a:gd name="T40" fmla="*/ 12 w 132"/>
                <a:gd name="T41" fmla="*/ 48 h 72"/>
                <a:gd name="T42" fmla="*/ 18 w 132"/>
                <a:gd name="T43" fmla="*/ 54 h 72"/>
                <a:gd name="T44" fmla="*/ 24 w 132"/>
                <a:gd name="T45" fmla="*/ 54 h 72"/>
                <a:gd name="T46" fmla="*/ 24 w 132"/>
                <a:gd name="T47" fmla="*/ 54 h 72"/>
                <a:gd name="T48" fmla="*/ 30 w 132"/>
                <a:gd name="T49" fmla="*/ 54 h 72"/>
                <a:gd name="T50" fmla="*/ 48 w 132"/>
                <a:gd name="T51" fmla="*/ 60 h 72"/>
                <a:gd name="T52" fmla="*/ 60 w 132"/>
                <a:gd name="T53" fmla="*/ 60 h 72"/>
                <a:gd name="T54" fmla="*/ 72 w 132"/>
                <a:gd name="T55" fmla="*/ 60 h 72"/>
                <a:gd name="T56" fmla="*/ 84 w 132"/>
                <a:gd name="T57" fmla="*/ 60 h 72"/>
                <a:gd name="T58" fmla="*/ 96 w 132"/>
                <a:gd name="T59" fmla="*/ 54 h 72"/>
                <a:gd name="T60" fmla="*/ 108 w 132"/>
                <a:gd name="T61" fmla="*/ 48 h 72"/>
                <a:gd name="T62" fmla="*/ 114 w 132"/>
                <a:gd name="T63" fmla="*/ 42 h 72"/>
                <a:gd name="T64" fmla="*/ 114 w 132"/>
                <a:gd name="T65" fmla="*/ 36 h 72"/>
                <a:gd name="T66" fmla="*/ 114 w 132"/>
                <a:gd name="T67" fmla="*/ 30 h 72"/>
                <a:gd name="T68" fmla="*/ 114 w 132"/>
                <a:gd name="T69" fmla="*/ 24 h 72"/>
                <a:gd name="T70" fmla="*/ 114 w 132"/>
                <a:gd name="T71" fmla="*/ 24 h 72"/>
                <a:gd name="T72" fmla="*/ 114 w 132"/>
                <a:gd name="T73" fmla="*/ 18 h 72"/>
                <a:gd name="T74" fmla="*/ 108 w 132"/>
                <a:gd name="T75" fmla="*/ 12 h 72"/>
                <a:gd name="T76" fmla="*/ 108 w 132"/>
                <a:gd name="T77" fmla="*/ 6 h 72"/>
                <a:gd name="T78" fmla="*/ 102 w 132"/>
                <a:gd name="T79" fmla="*/ 0 h 72"/>
                <a:gd name="T80" fmla="*/ 96 w 132"/>
                <a:gd name="T81" fmla="*/ 0 h 72"/>
                <a:gd name="T82" fmla="*/ 108 w 132"/>
                <a:gd name="T83" fmla="*/ 6 h 72"/>
                <a:gd name="T84" fmla="*/ 114 w 132"/>
                <a:gd name="T85" fmla="*/ 12 h 72"/>
                <a:gd name="T86" fmla="*/ 120 w 132"/>
                <a:gd name="T87" fmla="*/ 12 h 72"/>
                <a:gd name="T88" fmla="*/ 126 w 132"/>
                <a:gd name="T89" fmla="*/ 24 h 72"/>
                <a:gd name="T90" fmla="*/ 126 w 132"/>
                <a:gd name="T91" fmla="*/ 30 h 72"/>
                <a:gd name="T92" fmla="*/ 132 w 132"/>
                <a:gd name="T93" fmla="*/ 36 h 72"/>
                <a:gd name="T94" fmla="*/ 132 w 132"/>
                <a:gd name="T95" fmla="*/ 42 h 72"/>
                <a:gd name="T96" fmla="*/ 132 w 132"/>
                <a:gd name="T9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32" y="48"/>
                  </a:moveTo>
                  <a:lnTo>
                    <a:pt x="126" y="54"/>
                  </a:lnTo>
                  <a:lnTo>
                    <a:pt x="120" y="60"/>
                  </a:lnTo>
                  <a:lnTo>
                    <a:pt x="114" y="66"/>
                  </a:lnTo>
                  <a:lnTo>
                    <a:pt x="102" y="66"/>
                  </a:lnTo>
                  <a:lnTo>
                    <a:pt x="90" y="72"/>
                  </a:lnTo>
                  <a:lnTo>
                    <a:pt x="78" y="72"/>
                  </a:lnTo>
                  <a:lnTo>
                    <a:pt x="60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48" y="60"/>
                  </a:lnTo>
                  <a:lnTo>
                    <a:pt x="60" y="60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6" y="54"/>
                  </a:lnTo>
                  <a:lnTo>
                    <a:pt x="108" y="48"/>
                  </a:lnTo>
                  <a:lnTo>
                    <a:pt x="114" y="42"/>
                  </a:lnTo>
                  <a:lnTo>
                    <a:pt x="114" y="36"/>
                  </a:lnTo>
                  <a:lnTo>
                    <a:pt x="114" y="30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2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5" name="Freeform 163"/>
            <p:cNvSpPr>
              <a:spLocks/>
            </p:cNvSpPr>
            <p:nvPr/>
          </p:nvSpPr>
          <p:spPr bwMode="auto">
            <a:xfrm>
              <a:off x="4332" y="3618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8 w 108"/>
                <a:gd name="T3" fmla="*/ 48 h 60"/>
                <a:gd name="T4" fmla="*/ 102 w 108"/>
                <a:gd name="T5" fmla="*/ 54 h 60"/>
                <a:gd name="T6" fmla="*/ 96 w 108"/>
                <a:gd name="T7" fmla="*/ 54 h 60"/>
                <a:gd name="T8" fmla="*/ 84 w 108"/>
                <a:gd name="T9" fmla="*/ 60 h 60"/>
                <a:gd name="T10" fmla="*/ 78 w 108"/>
                <a:gd name="T11" fmla="*/ 60 h 60"/>
                <a:gd name="T12" fmla="*/ 66 w 108"/>
                <a:gd name="T13" fmla="*/ 60 h 60"/>
                <a:gd name="T14" fmla="*/ 54 w 108"/>
                <a:gd name="T15" fmla="*/ 60 h 60"/>
                <a:gd name="T16" fmla="*/ 42 w 108"/>
                <a:gd name="T17" fmla="*/ 54 h 60"/>
                <a:gd name="T18" fmla="*/ 36 w 108"/>
                <a:gd name="T19" fmla="*/ 54 h 60"/>
                <a:gd name="T20" fmla="*/ 36 w 108"/>
                <a:gd name="T21" fmla="*/ 54 h 60"/>
                <a:gd name="T22" fmla="*/ 30 w 108"/>
                <a:gd name="T23" fmla="*/ 54 h 60"/>
                <a:gd name="T24" fmla="*/ 30 w 108"/>
                <a:gd name="T25" fmla="*/ 54 h 60"/>
                <a:gd name="T26" fmla="*/ 24 w 108"/>
                <a:gd name="T27" fmla="*/ 54 h 60"/>
                <a:gd name="T28" fmla="*/ 24 w 108"/>
                <a:gd name="T29" fmla="*/ 48 h 60"/>
                <a:gd name="T30" fmla="*/ 18 w 108"/>
                <a:gd name="T31" fmla="*/ 48 h 60"/>
                <a:gd name="T32" fmla="*/ 18 w 108"/>
                <a:gd name="T33" fmla="*/ 48 h 60"/>
                <a:gd name="T34" fmla="*/ 12 w 108"/>
                <a:gd name="T35" fmla="*/ 42 h 60"/>
                <a:gd name="T36" fmla="*/ 12 w 108"/>
                <a:gd name="T37" fmla="*/ 42 h 60"/>
                <a:gd name="T38" fmla="*/ 6 w 108"/>
                <a:gd name="T39" fmla="*/ 36 h 60"/>
                <a:gd name="T40" fmla="*/ 6 w 108"/>
                <a:gd name="T41" fmla="*/ 30 h 60"/>
                <a:gd name="T42" fmla="*/ 6 w 108"/>
                <a:gd name="T43" fmla="*/ 30 h 60"/>
                <a:gd name="T44" fmla="*/ 0 w 108"/>
                <a:gd name="T45" fmla="*/ 24 h 60"/>
                <a:gd name="T46" fmla="*/ 0 w 108"/>
                <a:gd name="T47" fmla="*/ 18 h 60"/>
                <a:gd name="T48" fmla="*/ 0 w 108"/>
                <a:gd name="T49" fmla="*/ 18 h 60"/>
                <a:gd name="T50" fmla="*/ 6 w 108"/>
                <a:gd name="T51" fmla="*/ 12 h 60"/>
                <a:gd name="T52" fmla="*/ 12 w 108"/>
                <a:gd name="T53" fmla="*/ 6 h 60"/>
                <a:gd name="T54" fmla="*/ 18 w 108"/>
                <a:gd name="T55" fmla="*/ 0 h 60"/>
                <a:gd name="T56" fmla="*/ 24 w 108"/>
                <a:gd name="T57" fmla="*/ 0 h 60"/>
                <a:gd name="T58" fmla="*/ 36 w 108"/>
                <a:gd name="T59" fmla="*/ 0 h 60"/>
                <a:gd name="T60" fmla="*/ 48 w 108"/>
                <a:gd name="T61" fmla="*/ 0 h 60"/>
                <a:gd name="T62" fmla="*/ 60 w 108"/>
                <a:gd name="T63" fmla="*/ 0 h 60"/>
                <a:gd name="T64" fmla="*/ 72 w 108"/>
                <a:gd name="T65" fmla="*/ 0 h 60"/>
                <a:gd name="T66" fmla="*/ 72 w 108"/>
                <a:gd name="T67" fmla="*/ 0 h 60"/>
                <a:gd name="T68" fmla="*/ 78 w 108"/>
                <a:gd name="T69" fmla="*/ 6 h 60"/>
                <a:gd name="T70" fmla="*/ 78 w 108"/>
                <a:gd name="T71" fmla="*/ 6 h 60"/>
                <a:gd name="T72" fmla="*/ 84 w 108"/>
                <a:gd name="T73" fmla="*/ 6 h 60"/>
                <a:gd name="T74" fmla="*/ 84 w 108"/>
                <a:gd name="T75" fmla="*/ 6 h 60"/>
                <a:gd name="T76" fmla="*/ 90 w 108"/>
                <a:gd name="T77" fmla="*/ 6 h 60"/>
                <a:gd name="T78" fmla="*/ 90 w 108"/>
                <a:gd name="T79" fmla="*/ 12 h 60"/>
                <a:gd name="T80" fmla="*/ 96 w 108"/>
                <a:gd name="T81" fmla="*/ 12 h 60"/>
                <a:gd name="T82" fmla="*/ 96 w 108"/>
                <a:gd name="T83" fmla="*/ 12 h 60"/>
                <a:gd name="T84" fmla="*/ 102 w 108"/>
                <a:gd name="T85" fmla="*/ 18 h 60"/>
                <a:gd name="T86" fmla="*/ 108 w 108"/>
                <a:gd name="T87" fmla="*/ 24 h 60"/>
                <a:gd name="T88" fmla="*/ 108 w 108"/>
                <a:gd name="T89" fmla="*/ 24 h 60"/>
                <a:gd name="T90" fmla="*/ 108 w 108"/>
                <a:gd name="T91" fmla="*/ 30 h 60"/>
                <a:gd name="T92" fmla="*/ 108 w 108"/>
                <a:gd name="T93" fmla="*/ 30 h 60"/>
                <a:gd name="T94" fmla="*/ 108 w 108"/>
                <a:gd name="T95" fmla="*/ 36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6" name="Freeform 164"/>
            <p:cNvSpPr>
              <a:spLocks/>
            </p:cNvSpPr>
            <p:nvPr/>
          </p:nvSpPr>
          <p:spPr bwMode="auto">
            <a:xfrm>
              <a:off x="4673" y="3929"/>
              <a:ext cx="114" cy="90"/>
            </a:xfrm>
            <a:custGeom>
              <a:avLst/>
              <a:gdLst>
                <a:gd name="T0" fmla="*/ 18 w 114"/>
                <a:gd name="T1" fmla="*/ 72 h 90"/>
                <a:gd name="T2" fmla="*/ 24 w 114"/>
                <a:gd name="T3" fmla="*/ 72 h 90"/>
                <a:gd name="T4" fmla="*/ 24 w 114"/>
                <a:gd name="T5" fmla="*/ 78 h 90"/>
                <a:gd name="T6" fmla="*/ 30 w 114"/>
                <a:gd name="T7" fmla="*/ 78 h 90"/>
                <a:gd name="T8" fmla="*/ 30 w 114"/>
                <a:gd name="T9" fmla="*/ 84 h 90"/>
                <a:gd name="T10" fmla="*/ 36 w 114"/>
                <a:gd name="T11" fmla="*/ 84 h 90"/>
                <a:gd name="T12" fmla="*/ 42 w 114"/>
                <a:gd name="T13" fmla="*/ 90 h 90"/>
                <a:gd name="T14" fmla="*/ 48 w 114"/>
                <a:gd name="T15" fmla="*/ 90 h 90"/>
                <a:gd name="T16" fmla="*/ 54 w 114"/>
                <a:gd name="T17" fmla="*/ 90 h 90"/>
                <a:gd name="T18" fmla="*/ 48 w 114"/>
                <a:gd name="T19" fmla="*/ 90 h 90"/>
                <a:gd name="T20" fmla="*/ 36 w 114"/>
                <a:gd name="T21" fmla="*/ 90 h 90"/>
                <a:gd name="T22" fmla="*/ 30 w 114"/>
                <a:gd name="T23" fmla="*/ 90 h 90"/>
                <a:gd name="T24" fmla="*/ 18 w 114"/>
                <a:gd name="T25" fmla="*/ 84 h 90"/>
                <a:gd name="T26" fmla="*/ 12 w 114"/>
                <a:gd name="T27" fmla="*/ 84 h 90"/>
                <a:gd name="T28" fmla="*/ 6 w 114"/>
                <a:gd name="T29" fmla="*/ 78 h 90"/>
                <a:gd name="T30" fmla="*/ 6 w 114"/>
                <a:gd name="T31" fmla="*/ 72 h 90"/>
                <a:gd name="T32" fmla="*/ 0 w 114"/>
                <a:gd name="T33" fmla="*/ 66 h 90"/>
                <a:gd name="T34" fmla="*/ 0 w 114"/>
                <a:gd name="T35" fmla="*/ 60 h 90"/>
                <a:gd name="T36" fmla="*/ 0 w 114"/>
                <a:gd name="T37" fmla="*/ 54 h 90"/>
                <a:gd name="T38" fmla="*/ 6 w 114"/>
                <a:gd name="T39" fmla="*/ 42 h 90"/>
                <a:gd name="T40" fmla="*/ 18 w 114"/>
                <a:gd name="T41" fmla="*/ 36 h 90"/>
                <a:gd name="T42" fmla="*/ 24 w 114"/>
                <a:gd name="T43" fmla="*/ 24 h 90"/>
                <a:gd name="T44" fmla="*/ 36 w 114"/>
                <a:gd name="T45" fmla="*/ 18 h 90"/>
                <a:gd name="T46" fmla="*/ 48 w 114"/>
                <a:gd name="T47" fmla="*/ 12 h 90"/>
                <a:gd name="T48" fmla="*/ 66 w 114"/>
                <a:gd name="T49" fmla="*/ 6 h 90"/>
                <a:gd name="T50" fmla="*/ 72 w 114"/>
                <a:gd name="T51" fmla="*/ 6 h 90"/>
                <a:gd name="T52" fmla="*/ 78 w 114"/>
                <a:gd name="T53" fmla="*/ 6 h 90"/>
                <a:gd name="T54" fmla="*/ 84 w 114"/>
                <a:gd name="T55" fmla="*/ 0 h 90"/>
                <a:gd name="T56" fmla="*/ 90 w 114"/>
                <a:gd name="T57" fmla="*/ 0 h 90"/>
                <a:gd name="T58" fmla="*/ 96 w 114"/>
                <a:gd name="T59" fmla="*/ 0 h 90"/>
                <a:gd name="T60" fmla="*/ 102 w 114"/>
                <a:gd name="T61" fmla="*/ 0 h 90"/>
                <a:gd name="T62" fmla="*/ 108 w 114"/>
                <a:gd name="T63" fmla="*/ 0 h 90"/>
                <a:gd name="T64" fmla="*/ 114 w 114"/>
                <a:gd name="T65" fmla="*/ 0 h 90"/>
                <a:gd name="T66" fmla="*/ 114 w 114"/>
                <a:gd name="T67" fmla="*/ 0 h 90"/>
                <a:gd name="T68" fmla="*/ 108 w 114"/>
                <a:gd name="T69" fmla="*/ 0 h 90"/>
                <a:gd name="T70" fmla="*/ 102 w 114"/>
                <a:gd name="T71" fmla="*/ 0 h 90"/>
                <a:gd name="T72" fmla="*/ 102 w 114"/>
                <a:gd name="T73" fmla="*/ 6 h 90"/>
                <a:gd name="T74" fmla="*/ 96 w 114"/>
                <a:gd name="T75" fmla="*/ 6 h 90"/>
                <a:gd name="T76" fmla="*/ 90 w 114"/>
                <a:gd name="T77" fmla="*/ 6 h 90"/>
                <a:gd name="T78" fmla="*/ 90 w 114"/>
                <a:gd name="T79" fmla="*/ 6 h 90"/>
                <a:gd name="T80" fmla="*/ 84 w 114"/>
                <a:gd name="T81" fmla="*/ 6 h 90"/>
                <a:gd name="T82" fmla="*/ 66 w 114"/>
                <a:gd name="T83" fmla="*/ 12 h 90"/>
                <a:gd name="T84" fmla="*/ 54 w 114"/>
                <a:gd name="T85" fmla="*/ 18 h 90"/>
                <a:gd name="T86" fmla="*/ 42 w 114"/>
                <a:gd name="T87" fmla="*/ 24 h 90"/>
                <a:gd name="T88" fmla="*/ 36 w 114"/>
                <a:gd name="T89" fmla="*/ 36 h 90"/>
                <a:gd name="T90" fmla="*/ 30 w 114"/>
                <a:gd name="T91" fmla="*/ 42 h 90"/>
                <a:gd name="T92" fmla="*/ 24 w 114"/>
                <a:gd name="T93" fmla="*/ 54 h 90"/>
                <a:gd name="T94" fmla="*/ 18 w 114"/>
                <a:gd name="T95" fmla="*/ 60 h 90"/>
                <a:gd name="T96" fmla="*/ 18 w 114"/>
                <a:gd name="T97" fmla="*/ 7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90">
                  <a:moveTo>
                    <a:pt x="18" y="72"/>
                  </a:moveTo>
                  <a:lnTo>
                    <a:pt x="24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8" y="36"/>
                  </a:lnTo>
                  <a:lnTo>
                    <a:pt x="24" y="24"/>
                  </a:lnTo>
                  <a:lnTo>
                    <a:pt x="36" y="18"/>
                  </a:lnTo>
                  <a:lnTo>
                    <a:pt x="48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66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7" name="Freeform 165"/>
            <p:cNvSpPr>
              <a:spLocks/>
            </p:cNvSpPr>
            <p:nvPr/>
          </p:nvSpPr>
          <p:spPr bwMode="auto">
            <a:xfrm>
              <a:off x="4745" y="3929"/>
              <a:ext cx="114" cy="90"/>
            </a:xfrm>
            <a:custGeom>
              <a:avLst/>
              <a:gdLst>
                <a:gd name="T0" fmla="*/ 114 w 114"/>
                <a:gd name="T1" fmla="*/ 24 h 90"/>
                <a:gd name="T2" fmla="*/ 114 w 114"/>
                <a:gd name="T3" fmla="*/ 30 h 90"/>
                <a:gd name="T4" fmla="*/ 114 w 114"/>
                <a:gd name="T5" fmla="*/ 42 h 90"/>
                <a:gd name="T6" fmla="*/ 108 w 114"/>
                <a:gd name="T7" fmla="*/ 48 h 90"/>
                <a:gd name="T8" fmla="*/ 102 w 114"/>
                <a:gd name="T9" fmla="*/ 60 h 90"/>
                <a:gd name="T10" fmla="*/ 90 w 114"/>
                <a:gd name="T11" fmla="*/ 66 h 90"/>
                <a:gd name="T12" fmla="*/ 78 w 114"/>
                <a:gd name="T13" fmla="*/ 72 h 90"/>
                <a:gd name="T14" fmla="*/ 66 w 114"/>
                <a:gd name="T15" fmla="*/ 78 h 90"/>
                <a:gd name="T16" fmla="*/ 54 w 114"/>
                <a:gd name="T17" fmla="*/ 84 h 90"/>
                <a:gd name="T18" fmla="*/ 42 w 114"/>
                <a:gd name="T19" fmla="*/ 90 h 90"/>
                <a:gd name="T20" fmla="*/ 36 w 114"/>
                <a:gd name="T21" fmla="*/ 90 h 90"/>
                <a:gd name="T22" fmla="*/ 30 w 114"/>
                <a:gd name="T23" fmla="*/ 90 h 90"/>
                <a:gd name="T24" fmla="*/ 24 w 114"/>
                <a:gd name="T25" fmla="*/ 90 h 90"/>
                <a:gd name="T26" fmla="*/ 18 w 114"/>
                <a:gd name="T27" fmla="*/ 90 h 90"/>
                <a:gd name="T28" fmla="*/ 12 w 114"/>
                <a:gd name="T29" fmla="*/ 90 h 90"/>
                <a:gd name="T30" fmla="*/ 6 w 114"/>
                <a:gd name="T31" fmla="*/ 90 h 90"/>
                <a:gd name="T32" fmla="*/ 0 w 114"/>
                <a:gd name="T33" fmla="*/ 90 h 90"/>
                <a:gd name="T34" fmla="*/ 6 w 114"/>
                <a:gd name="T35" fmla="*/ 90 h 90"/>
                <a:gd name="T36" fmla="*/ 6 w 114"/>
                <a:gd name="T37" fmla="*/ 90 h 90"/>
                <a:gd name="T38" fmla="*/ 12 w 114"/>
                <a:gd name="T39" fmla="*/ 90 h 90"/>
                <a:gd name="T40" fmla="*/ 18 w 114"/>
                <a:gd name="T41" fmla="*/ 90 h 90"/>
                <a:gd name="T42" fmla="*/ 18 w 114"/>
                <a:gd name="T43" fmla="*/ 90 h 90"/>
                <a:gd name="T44" fmla="*/ 24 w 114"/>
                <a:gd name="T45" fmla="*/ 90 h 90"/>
                <a:gd name="T46" fmla="*/ 30 w 114"/>
                <a:gd name="T47" fmla="*/ 84 h 90"/>
                <a:gd name="T48" fmla="*/ 36 w 114"/>
                <a:gd name="T49" fmla="*/ 84 h 90"/>
                <a:gd name="T50" fmla="*/ 48 w 114"/>
                <a:gd name="T51" fmla="*/ 78 h 90"/>
                <a:gd name="T52" fmla="*/ 60 w 114"/>
                <a:gd name="T53" fmla="*/ 72 h 90"/>
                <a:gd name="T54" fmla="*/ 72 w 114"/>
                <a:gd name="T55" fmla="*/ 66 h 90"/>
                <a:gd name="T56" fmla="*/ 84 w 114"/>
                <a:gd name="T57" fmla="*/ 60 h 90"/>
                <a:gd name="T58" fmla="*/ 90 w 114"/>
                <a:gd name="T59" fmla="*/ 48 h 90"/>
                <a:gd name="T60" fmla="*/ 96 w 114"/>
                <a:gd name="T61" fmla="*/ 42 h 90"/>
                <a:gd name="T62" fmla="*/ 96 w 114"/>
                <a:gd name="T63" fmla="*/ 30 h 90"/>
                <a:gd name="T64" fmla="*/ 96 w 114"/>
                <a:gd name="T65" fmla="*/ 24 h 90"/>
                <a:gd name="T66" fmla="*/ 96 w 114"/>
                <a:gd name="T67" fmla="*/ 18 h 90"/>
                <a:gd name="T68" fmla="*/ 90 w 114"/>
                <a:gd name="T69" fmla="*/ 12 h 90"/>
                <a:gd name="T70" fmla="*/ 90 w 114"/>
                <a:gd name="T71" fmla="*/ 12 h 90"/>
                <a:gd name="T72" fmla="*/ 84 w 114"/>
                <a:gd name="T73" fmla="*/ 6 h 90"/>
                <a:gd name="T74" fmla="*/ 78 w 114"/>
                <a:gd name="T75" fmla="*/ 6 h 90"/>
                <a:gd name="T76" fmla="*/ 72 w 114"/>
                <a:gd name="T77" fmla="*/ 6 h 90"/>
                <a:gd name="T78" fmla="*/ 66 w 114"/>
                <a:gd name="T79" fmla="*/ 0 h 90"/>
                <a:gd name="T80" fmla="*/ 60 w 114"/>
                <a:gd name="T81" fmla="*/ 0 h 90"/>
                <a:gd name="T82" fmla="*/ 72 w 114"/>
                <a:gd name="T83" fmla="*/ 0 h 90"/>
                <a:gd name="T84" fmla="*/ 78 w 114"/>
                <a:gd name="T85" fmla="*/ 0 h 90"/>
                <a:gd name="T86" fmla="*/ 90 w 114"/>
                <a:gd name="T87" fmla="*/ 6 h 90"/>
                <a:gd name="T88" fmla="*/ 96 w 114"/>
                <a:gd name="T89" fmla="*/ 6 h 90"/>
                <a:gd name="T90" fmla="*/ 102 w 114"/>
                <a:gd name="T91" fmla="*/ 12 h 90"/>
                <a:gd name="T92" fmla="*/ 108 w 114"/>
                <a:gd name="T93" fmla="*/ 12 h 90"/>
                <a:gd name="T94" fmla="*/ 114 w 114"/>
                <a:gd name="T95" fmla="*/ 18 h 90"/>
                <a:gd name="T96" fmla="*/ 114 w 114"/>
                <a:gd name="T97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90">
                  <a:moveTo>
                    <a:pt x="114" y="24"/>
                  </a:moveTo>
                  <a:lnTo>
                    <a:pt x="114" y="30"/>
                  </a:lnTo>
                  <a:lnTo>
                    <a:pt x="114" y="42"/>
                  </a:lnTo>
                  <a:lnTo>
                    <a:pt x="108" y="48"/>
                  </a:lnTo>
                  <a:lnTo>
                    <a:pt x="102" y="60"/>
                  </a:lnTo>
                  <a:lnTo>
                    <a:pt x="90" y="66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8" y="78"/>
                  </a:lnTo>
                  <a:lnTo>
                    <a:pt x="60" y="72"/>
                  </a:lnTo>
                  <a:lnTo>
                    <a:pt x="72" y="66"/>
                  </a:lnTo>
                  <a:lnTo>
                    <a:pt x="84" y="60"/>
                  </a:lnTo>
                  <a:lnTo>
                    <a:pt x="90" y="48"/>
                  </a:lnTo>
                  <a:lnTo>
                    <a:pt x="96" y="42"/>
                  </a:lnTo>
                  <a:lnTo>
                    <a:pt x="96" y="30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14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8" name="Freeform 166"/>
            <p:cNvSpPr>
              <a:spLocks/>
            </p:cNvSpPr>
            <p:nvPr/>
          </p:nvSpPr>
          <p:spPr bwMode="auto">
            <a:xfrm>
              <a:off x="4703" y="3941"/>
              <a:ext cx="108" cy="66"/>
            </a:xfrm>
            <a:custGeom>
              <a:avLst/>
              <a:gdLst>
                <a:gd name="T0" fmla="*/ 102 w 108"/>
                <a:gd name="T1" fmla="*/ 18 h 66"/>
                <a:gd name="T2" fmla="*/ 108 w 108"/>
                <a:gd name="T3" fmla="*/ 24 h 66"/>
                <a:gd name="T4" fmla="*/ 102 w 108"/>
                <a:gd name="T5" fmla="*/ 30 h 66"/>
                <a:gd name="T6" fmla="*/ 102 w 108"/>
                <a:gd name="T7" fmla="*/ 36 h 66"/>
                <a:gd name="T8" fmla="*/ 96 w 108"/>
                <a:gd name="T9" fmla="*/ 42 h 66"/>
                <a:gd name="T10" fmla="*/ 84 w 108"/>
                <a:gd name="T11" fmla="*/ 48 h 66"/>
                <a:gd name="T12" fmla="*/ 78 w 108"/>
                <a:gd name="T13" fmla="*/ 54 h 66"/>
                <a:gd name="T14" fmla="*/ 66 w 108"/>
                <a:gd name="T15" fmla="*/ 60 h 66"/>
                <a:gd name="T16" fmla="*/ 54 w 108"/>
                <a:gd name="T17" fmla="*/ 66 h 66"/>
                <a:gd name="T18" fmla="*/ 54 w 108"/>
                <a:gd name="T19" fmla="*/ 66 h 66"/>
                <a:gd name="T20" fmla="*/ 48 w 108"/>
                <a:gd name="T21" fmla="*/ 66 h 66"/>
                <a:gd name="T22" fmla="*/ 48 w 108"/>
                <a:gd name="T23" fmla="*/ 66 h 66"/>
                <a:gd name="T24" fmla="*/ 42 w 108"/>
                <a:gd name="T25" fmla="*/ 66 h 66"/>
                <a:gd name="T26" fmla="*/ 36 w 108"/>
                <a:gd name="T27" fmla="*/ 66 h 66"/>
                <a:gd name="T28" fmla="*/ 36 w 108"/>
                <a:gd name="T29" fmla="*/ 66 h 66"/>
                <a:gd name="T30" fmla="*/ 30 w 108"/>
                <a:gd name="T31" fmla="*/ 66 h 66"/>
                <a:gd name="T32" fmla="*/ 30 w 108"/>
                <a:gd name="T33" fmla="*/ 66 h 66"/>
                <a:gd name="T34" fmla="*/ 24 w 108"/>
                <a:gd name="T35" fmla="*/ 66 h 66"/>
                <a:gd name="T36" fmla="*/ 18 w 108"/>
                <a:gd name="T37" fmla="*/ 66 h 66"/>
                <a:gd name="T38" fmla="*/ 18 w 108"/>
                <a:gd name="T39" fmla="*/ 66 h 66"/>
                <a:gd name="T40" fmla="*/ 12 w 108"/>
                <a:gd name="T41" fmla="*/ 60 h 66"/>
                <a:gd name="T42" fmla="*/ 6 w 108"/>
                <a:gd name="T43" fmla="*/ 60 h 66"/>
                <a:gd name="T44" fmla="*/ 6 w 108"/>
                <a:gd name="T45" fmla="*/ 60 h 66"/>
                <a:gd name="T46" fmla="*/ 0 w 108"/>
                <a:gd name="T47" fmla="*/ 54 h 66"/>
                <a:gd name="T48" fmla="*/ 0 w 108"/>
                <a:gd name="T49" fmla="*/ 48 h 66"/>
                <a:gd name="T50" fmla="*/ 0 w 108"/>
                <a:gd name="T51" fmla="*/ 42 h 66"/>
                <a:gd name="T52" fmla="*/ 0 w 108"/>
                <a:gd name="T53" fmla="*/ 36 h 66"/>
                <a:gd name="T54" fmla="*/ 6 w 108"/>
                <a:gd name="T55" fmla="*/ 30 h 66"/>
                <a:gd name="T56" fmla="*/ 12 w 108"/>
                <a:gd name="T57" fmla="*/ 24 h 66"/>
                <a:gd name="T58" fmla="*/ 18 w 108"/>
                <a:gd name="T59" fmla="*/ 18 h 66"/>
                <a:gd name="T60" fmla="*/ 30 w 108"/>
                <a:gd name="T61" fmla="*/ 12 h 66"/>
                <a:gd name="T62" fmla="*/ 42 w 108"/>
                <a:gd name="T63" fmla="*/ 6 h 66"/>
                <a:gd name="T64" fmla="*/ 54 w 108"/>
                <a:gd name="T65" fmla="*/ 0 h 66"/>
                <a:gd name="T66" fmla="*/ 54 w 108"/>
                <a:gd name="T67" fmla="*/ 0 h 66"/>
                <a:gd name="T68" fmla="*/ 60 w 108"/>
                <a:gd name="T69" fmla="*/ 0 h 66"/>
                <a:gd name="T70" fmla="*/ 60 w 108"/>
                <a:gd name="T71" fmla="*/ 0 h 66"/>
                <a:gd name="T72" fmla="*/ 66 w 108"/>
                <a:gd name="T73" fmla="*/ 0 h 66"/>
                <a:gd name="T74" fmla="*/ 66 w 108"/>
                <a:gd name="T75" fmla="*/ 0 h 66"/>
                <a:gd name="T76" fmla="*/ 72 w 108"/>
                <a:gd name="T77" fmla="*/ 0 h 66"/>
                <a:gd name="T78" fmla="*/ 72 w 108"/>
                <a:gd name="T79" fmla="*/ 0 h 66"/>
                <a:gd name="T80" fmla="*/ 78 w 108"/>
                <a:gd name="T81" fmla="*/ 0 h 66"/>
                <a:gd name="T82" fmla="*/ 84 w 108"/>
                <a:gd name="T83" fmla="*/ 0 h 66"/>
                <a:gd name="T84" fmla="*/ 90 w 108"/>
                <a:gd name="T85" fmla="*/ 0 h 66"/>
                <a:gd name="T86" fmla="*/ 90 w 108"/>
                <a:gd name="T87" fmla="*/ 0 h 66"/>
                <a:gd name="T88" fmla="*/ 96 w 108"/>
                <a:gd name="T89" fmla="*/ 6 h 66"/>
                <a:gd name="T90" fmla="*/ 96 w 108"/>
                <a:gd name="T91" fmla="*/ 6 h 66"/>
                <a:gd name="T92" fmla="*/ 102 w 108"/>
                <a:gd name="T93" fmla="*/ 6 h 66"/>
                <a:gd name="T94" fmla="*/ 102 w 108"/>
                <a:gd name="T95" fmla="*/ 12 h 66"/>
                <a:gd name="T96" fmla="*/ 102 w 108"/>
                <a:gd name="T9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6">
                  <a:moveTo>
                    <a:pt x="102" y="18"/>
                  </a:moveTo>
                  <a:lnTo>
                    <a:pt x="108" y="24"/>
                  </a:lnTo>
                  <a:lnTo>
                    <a:pt x="102" y="3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84" y="48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102" y="6"/>
                  </a:lnTo>
                  <a:lnTo>
                    <a:pt x="102" y="12"/>
                  </a:lnTo>
                  <a:lnTo>
                    <a:pt x="102" y="18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9" name="Freeform 167"/>
            <p:cNvSpPr>
              <a:spLocks/>
            </p:cNvSpPr>
            <p:nvPr/>
          </p:nvSpPr>
          <p:spPr bwMode="auto">
            <a:xfrm>
              <a:off x="4566" y="3720"/>
              <a:ext cx="60" cy="48"/>
            </a:xfrm>
            <a:custGeom>
              <a:avLst/>
              <a:gdLst>
                <a:gd name="T0" fmla="*/ 12 w 60"/>
                <a:gd name="T1" fmla="*/ 36 h 48"/>
                <a:gd name="T2" fmla="*/ 12 w 60"/>
                <a:gd name="T3" fmla="*/ 36 h 48"/>
                <a:gd name="T4" fmla="*/ 12 w 60"/>
                <a:gd name="T5" fmla="*/ 42 h 48"/>
                <a:gd name="T6" fmla="*/ 18 w 60"/>
                <a:gd name="T7" fmla="*/ 42 h 48"/>
                <a:gd name="T8" fmla="*/ 18 w 60"/>
                <a:gd name="T9" fmla="*/ 42 h 48"/>
                <a:gd name="T10" fmla="*/ 18 w 60"/>
                <a:gd name="T11" fmla="*/ 42 h 48"/>
                <a:gd name="T12" fmla="*/ 24 w 60"/>
                <a:gd name="T13" fmla="*/ 48 h 48"/>
                <a:gd name="T14" fmla="*/ 24 w 60"/>
                <a:gd name="T15" fmla="*/ 48 h 48"/>
                <a:gd name="T16" fmla="*/ 30 w 60"/>
                <a:gd name="T17" fmla="*/ 48 h 48"/>
                <a:gd name="T18" fmla="*/ 24 w 60"/>
                <a:gd name="T19" fmla="*/ 48 h 48"/>
                <a:gd name="T20" fmla="*/ 18 w 60"/>
                <a:gd name="T21" fmla="*/ 48 h 48"/>
                <a:gd name="T22" fmla="*/ 18 w 60"/>
                <a:gd name="T23" fmla="*/ 48 h 48"/>
                <a:gd name="T24" fmla="*/ 12 w 60"/>
                <a:gd name="T25" fmla="*/ 42 h 48"/>
                <a:gd name="T26" fmla="*/ 6 w 60"/>
                <a:gd name="T27" fmla="*/ 42 h 48"/>
                <a:gd name="T28" fmla="*/ 6 w 60"/>
                <a:gd name="T29" fmla="*/ 42 h 48"/>
                <a:gd name="T30" fmla="*/ 6 w 60"/>
                <a:gd name="T31" fmla="*/ 36 h 48"/>
                <a:gd name="T32" fmla="*/ 0 w 60"/>
                <a:gd name="T33" fmla="*/ 36 h 48"/>
                <a:gd name="T34" fmla="*/ 0 w 60"/>
                <a:gd name="T35" fmla="*/ 30 h 48"/>
                <a:gd name="T36" fmla="*/ 0 w 60"/>
                <a:gd name="T37" fmla="*/ 24 h 48"/>
                <a:gd name="T38" fmla="*/ 6 w 60"/>
                <a:gd name="T39" fmla="*/ 24 h 48"/>
                <a:gd name="T40" fmla="*/ 6 w 60"/>
                <a:gd name="T41" fmla="*/ 18 h 48"/>
                <a:gd name="T42" fmla="*/ 12 w 60"/>
                <a:gd name="T43" fmla="*/ 12 h 48"/>
                <a:gd name="T44" fmla="*/ 18 w 60"/>
                <a:gd name="T45" fmla="*/ 12 h 48"/>
                <a:gd name="T46" fmla="*/ 24 w 60"/>
                <a:gd name="T47" fmla="*/ 6 h 48"/>
                <a:gd name="T48" fmla="*/ 36 w 60"/>
                <a:gd name="T49" fmla="*/ 6 h 48"/>
                <a:gd name="T50" fmla="*/ 36 w 60"/>
                <a:gd name="T51" fmla="*/ 6 h 48"/>
                <a:gd name="T52" fmla="*/ 42 w 60"/>
                <a:gd name="T53" fmla="*/ 0 h 48"/>
                <a:gd name="T54" fmla="*/ 42 w 60"/>
                <a:gd name="T55" fmla="*/ 0 h 48"/>
                <a:gd name="T56" fmla="*/ 48 w 60"/>
                <a:gd name="T57" fmla="*/ 0 h 48"/>
                <a:gd name="T58" fmla="*/ 48 w 60"/>
                <a:gd name="T59" fmla="*/ 0 h 48"/>
                <a:gd name="T60" fmla="*/ 54 w 60"/>
                <a:gd name="T61" fmla="*/ 0 h 48"/>
                <a:gd name="T62" fmla="*/ 54 w 60"/>
                <a:gd name="T63" fmla="*/ 0 h 48"/>
                <a:gd name="T64" fmla="*/ 60 w 60"/>
                <a:gd name="T65" fmla="*/ 0 h 48"/>
                <a:gd name="T66" fmla="*/ 54 w 60"/>
                <a:gd name="T67" fmla="*/ 0 h 48"/>
                <a:gd name="T68" fmla="*/ 54 w 60"/>
                <a:gd name="T69" fmla="*/ 0 h 48"/>
                <a:gd name="T70" fmla="*/ 48 w 60"/>
                <a:gd name="T71" fmla="*/ 6 h 48"/>
                <a:gd name="T72" fmla="*/ 42 w 60"/>
                <a:gd name="T73" fmla="*/ 6 h 48"/>
                <a:gd name="T74" fmla="*/ 36 w 60"/>
                <a:gd name="T75" fmla="*/ 6 h 48"/>
                <a:gd name="T76" fmla="*/ 30 w 60"/>
                <a:gd name="T77" fmla="*/ 12 h 48"/>
                <a:gd name="T78" fmla="*/ 24 w 60"/>
                <a:gd name="T79" fmla="*/ 12 h 48"/>
                <a:gd name="T80" fmla="*/ 18 w 60"/>
                <a:gd name="T81" fmla="*/ 18 h 48"/>
                <a:gd name="T82" fmla="*/ 12 w 60"/>
                <a:gd name="T83" fmla="*/ 24 h 48"/>
                <a:gd name="T84" fmla="*/ 12 w 60"/>
                <a:gd name="T85" fmla="*/ 24 h 48"/>
                <a:gd name="T86" fmla="*/ 12 w 60"/>
                <a:gd name="T87" fmla="*/ 30 h 48"/>
                <a:gd name="T88" fmla="*/ 12 w 60"/>
                <a:gd name="T89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48">
                  <a:moveTo>
                    <a:pt x="12" y="36"/>
                  </a:move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0" name="Freeform 168"/>
            <p:cNvSpPr>
              <a:spLocks/>
            </p:cNvSpPr>
            <p:nvPr/>
          </p:nvSpPr>
          <p:spPr bwMode="auto">
            <a:xfrm>
              <a:off x="4602" y="3720"/>
              <a:ext cx="59" cy="48"/>
            </a:xfrm>
            <a:custGeom>
              <a:avLst/>
              <a:gdLst>
                <a:gd name="T0" fmla="*/ 59 w 59"/>
                <a:gd name="T1" fmla="*/ 12 h 48"/>
                <a:gd name="T2" fmla="*/ 59 w 59"/>
                <a:gd name="T3" fmla="*/ 18 h 48"/>
                <a:gd name="T4" fmla="*/ 59 w 59"/>
                <a:gd name="T5" fmla="*/ 24 h 48"/>
                <a:gd name="T6" fmla="*/ 53 w 59"/>
                <a:gd name="T7" fmla="*/ 24 h 48"/>
                <a:gd name="T8" fmla="*/ 53 w 59"/>
                <a:gd name="T9" fmla="*/ 30 h 48"/>
                <a:gd name="T10" fmla="*/ 47 w 59"/>
                <a:gd name="T11" fmla="*/ 36 h 48"/>
                <a:gd name="T12" fmla="*/ 41 w 59"/>
                <a:gd name="T13" fmla="*/ 36 h 48"/>
                <a:gd name="T14" fmla="*/ 35 w 59"/>
                <a:gd name="T15" fmla="*/ 42 h 48"/>
                <a:gd name="T16" fmla="*/ 30 w 59"/>
                <a:gd name="T17" fmla="*/ 42 h 48"/>
                <a:gd name="T18" fmla="*/ 24 w 59"/>
                <a:gd name="T19" fmla="*/ 42 h 48"/>
                <a:gd name="T20" fmla="*/ 18 w 59"/>
                <a:gd name="T21" fmla="*/ 48 h 48"/>
                <a:gd name="T22" fmla="*/ 18 w 59"/>
                <a:gd name="T23" fmla="*/ 48 h 48"/>
                <a:gd name="T24" fmla="*/ 12 w 59"/>
                <a:gd name="T25" fmla="*/ 48 h 48"/>
                <a:gd name="T26" fmla="*/ 12 w 59"/>
                <a:gd name="T27" fmla="*/ 48 h 48"/>
                <a:gd name="T28" fmla="*/ 6 w 59"/>
                <a:gd name="T29" fmla="*/ 48 h 48"/>
                <a:gd name="T30" fmla="*/ 6 w 59"/>
                <a:gd name="T31" fmla="*/ 48 h 48"/>
                <a:gd name="T32" fmla="*/ 0 w 59"/>
                <a:gd name="T33" fmla="*/ 48 h 48"/>
                <a:gd name="T34" fmla="*/ 6 w 59"/>
                <a:gd name="T35" fmla="*/ 48 h 48"/>
                <a:gd name="T36" fmla="*/ 12 w 59"/>
                <a:gd name="T37" fmla="*/ 48 h 48"/>
                <a:gd name="T38" fmla="*/ 12 w 59"/>
                <a:gd name="T39" fmla="*/ 42 h 48"/>
                <a:gd name="T40" fmla="*/ 18 w 59"/>
                <a:gd name="T41" fmla="*/ 42 h 48"/>
                <a:gd name="T42" fmla="*/ 24 w 59"/>
                <a:gd name="T43" fmla="*/ 42 h 48"/>
                <a:gd name="T44" fmla="*/ 30 w 59"/>
                <a:gd name="T45" fmla="*/ 36 h 48"/>
                <a:gd name="T46" fmla="*/ 35 w 59"/>
                <a:gd name="T47" fmla="*/ 36 h 48"/>
                <a:gd name="T48" fmla="*/ 41 w 59"/>
                <a:gd name="T49" fmla="*/ 30 h 48"/>
                <a:gd name="T50" fmla="*/ 47 w 59"/>
                <a:gd name="T51" fmla="*/ 24 h 48"/>
                <a:gd name="T52" fmla="*/ 47 w 59"/>
                <a:gd name="T53" fmla="*/ 18 h 48"/>
                <a:gd name="T54" fmla="*/ 47 w 59"/>
                <a:gd name="T55" fmla="*/ 18 h 48"/>
                <a:gd name="T56" fmla="*/ 47 w 59"/>
                <a:gd name="T57" fmla="*/ 12 h 48"/>
                <a:gd name="T58" fmla="*/ 47 w 59"/>
                <a:gd name="T59" fmla="*/ 12 h 48"/>
                <a:gd name="T60" fmla="*/ 47 w 59"/>
                <a:gd name="T61" fmla="*/ 6 h 48"/>
                <a:gd name="T62" fmla="*/ 41 w 59"/>
                <a:gd name="T63" fmla="*/ 6 h 48"/>
                <a:gd name="T64" fmla="*/ 41 w 59"/>
                <a:gd name="T65" fmla="*/ 6 h 48"/>
                <a:gd name="T66" fmla="*/ 41 w 59"/>
                <a:gd name="T67" fmla="*/ 6 h 48"/>
                <a:gd name="T68" fmla="*/ 35 w 59"/>
                <a:gd name="T69" fmla="*/ 0 h 48"/>
                <a:gd name="T70" fmla="*/ 35 w 59"/>
                <a:gd name="T71" fmla="*/ 0 h 48"/>
                <a:gd name="T72" fmla="*/ 30 w 59"/>
                <a:gd name="T73" fmla="*/ 0 h 48"/>
                <a:gd name="T74" fmla="*/ 35 w 59"/>
                <a:gd name="T75" fmla="*/ 0 h 48"/>
                <a:gd name="T76" fmla="*/ 41 w 59"/>
                <a:gd name="T77" fmla="*/ 0 h 48"/>
                <a:gd name="T78" fmla="*/ 47 w 59"/>
                <a:gd name="T79" fmla="*/ 0 h 48"/>
                <a:gd name="T80" fmla="*/ 47 w 59"/>
                <a:gd name="T81" fmla="*/ 6 h 48"/>
                <a:gd name="T82" fmla="*/ 53 w 59"/>
                <a:gd name="T83" fmla="*/ 6 h 48"/>
                <a:gd name="T84" fmla="*/ 53 w 59"/>
                <a:gd name="T85" fmla="*/ 6 h 48"/>
                <a:gd name="T86" fmla="*/ 59 w 59"/>
                <a:gd name="T87" fmla="*/ 12 h 48"/>
                <a:gd name="T88" fmla="*/ 59 w 59"/>
                <a:gd name="T8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48">
                  <a:moveTo>
                    <a:pt x="59" y="12"/>
                  </a:move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35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36"/>
                  </a:lnTo>
                  <a:lnTo>
                    <a:pt x="35" y="36"/>
                  </a:lnTo>
                  <a:lnTo>
                    <a:pt x="41" y="30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9" y="12"/>
                  </a:lnTo>
                  <a:lnTo>
                    <a:pt x="59" y="1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1" name="Freeform 169"/>
            <p:cNvSpPr>
              <a:spLocks/>
            </p:cNvSpPr>
            <p:nvPr/>
          </p:nvSpPr>
          <p:spPr bwMode="auto">
            <a:xfrm>
              <a:off x="4584" y="3726"/>
              <a:ext cx="48" cy="36"/>
            </a:xfrm>
            <a:custGeom>
              <a:avLst/>
              <a:gdLst>
                <a:gd name="T0" fmla="*/ 48 w 48"/>
                <a:gd name="T1" fmla="*/ 6 h 36"/>
                <a:gd name="T2" fmla="*/ 48 w 48"/>
                <a:gd name="T3" fmla="*/ 12 h 36"/>
                <a:gd name="T4" fmla="*/ 48 w 48"/>
                <a:gd name="T5" fmla="*/ 18 h 36"/>
                <a:gd name="T6" fmla="*/ 48 w 48"/>
                <a:gd name="T7" fmla="*/ 18 h 36"/>
                <a:gd name="T8" fmla="*/ 48 w 48"/>
                <a:gd name="T9" fmla="*/ 24 h 36"/>
                <a:gd name="T10" fmla="*/ 42 w 48"/>
                <a:gd name="T11" fmla="*/ 24 h 36"/>
                <a:gd name="T12" fmla="*/ 36 w 48"/>
                <a:gd name="T13" fmla="*/ 30 h 36"/>
                <a:gd name="T14" fmla="*/ 30 w 48"/>
                <a:gd name="T15" fmla="*/ 30 h 36"/>
                <a:gd name="T16" fmla="*/ 24 w 48"/>
                <a:gd name="T17" fmla="*/ 30 h 36"/>
                <a:gd name="T18" fmla="*/ 24 w 48"/>
                <a:gd name="T19" fmla="*/ 36 h 36"/>
                <a:gd name="T20" fmla="*/ 18 w 48"/>
                <a:gd name="T21" fmla="*/ 36 h 36"/>
                <a:gd name="T22" fmla="*/ 18 w 48"/>
                <a:gd name="T23" fmla="*/ 36 h 36"/>
                <a:gd name="T24" fmla="*/ 12 w 48"/>
                <a:gd name="T25" fmla="*/ 36 h 36"/>
                <a:gd name="T26" fmla="*/ 6 w 48"/>
                <a:gd name="T27" fmla="*/ 36 h 36"/>
                <a:gd name="T28" fmla="*/ 6 w 48"/>
                <a:gd name="T29" fmla="*/ 30 h 36"/>
                <a:gd name="T30" fmla="*/ 0 w 48"/>
                <a:gd name="T31" fmla="*/ 30 h 36"/>
                <a:gd name="T32" fmla="*/ 0 w 48"/>
                <a:gd name="T33" fmla="*/ 24 h 36"/>
                <a:gd name="T34" fmla="*/ 0 w 48"/>
                <a:gd name="T35" fmla="*/ 24 h 36"/>
                <a:gd name="T36" fmla="*/ 0 w 48"/>
                <a:gd name="T37" fmla="*/ 18 h 36"/>
                <a:gd name="T38" fmla="*/ 0 w 48"/>
                <a:gd name="T39" fmla="*/ 18 h 36"/>
                <a:gd name="T40" fmla="*/ 6 w 48"/>
                <a:gd name="T41" fmla="*/ 12 h 36"/>
                <a:gd name="T42" fmla="*/ 6 w 48"/>
                <a:gd name="T43" fmla="*/ 12 h 36"/>
                <a:gd name="T44" fmla="*/ 12 w 48"/>
                <a:gd name="T45" fmla="*/ 6 h 36"/>
                <a:gd name="T46" fmla="*/ 18 w 48"/>
                <a:gd name="T47" fmla="*/ 6 h 36"/>
                <a:gd name="T48" fmla="*/ 24 w 48"/>
                <a:gd name="T49" fmla="*/ 0 h 36"/>
                <a:gd name="T50" fmla="*/ 30 w 48"/>
                <a:gd name="T51" fmla="*/ 0 h 36"/>
                <a:gd name="T52" fmla="*/ 30 w 48"/>
                <a:gd name="T53" fmla="*/ 0 h 36"/>
                <a:gd name="T54" fmla="*/ 36 w 48"/>
                <a:gd name="T55" fmla="*/ 0 h 36"/>
                <a:gd name="T56" fmla="*/ 36 w 48"/>
                <a:gd name="T57" fmla="*/ 0 h 36"/>
                <a:gd name="T58" fmla="*/ 42 w 48"/>
                <a:gd name="T59" fmla="*/ 0 h 36"/>
                <a:gd name="T60" fmla="*/ 48 w 48"/>
                <a:gd name="T61" fmla="*/ 0 h 36"/>
                <a:gd name="T62" fmla="*/ 48 w 48"/>
                <a:gd name="T63" fmla="*/ 6 h 36"/>
                <a:gd name="T64" fmla="*/ 48 w 48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8" y="6"/>
                  </a:moveTo>
                  <a:lnTo>
                    <a:pt x="48" y="12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2" name="Freeform 170"/>
            <p:cNvSpPr>
              <a:spLocks/>
            </p:cNvSpPr>
            <p:nvPr/>
          </p:nvSpPr>
          <p:spPr bwMode="auto">
            <a:xfrm>
              <a:off x="4230" y="3851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2 w 108"/>
                <a:gd name="T3" fmla="*/ 48 h 60"/>
                <a:gd name="T4" fmla="*/ 102 w 108"/>
                <a:gd name="T5" fmla="*/ 54 h 60"/>
                <a:gd name="T6" fmla="*/ 90 w 108"/>
                <a:gd name="T7" fmla="*/ 60 h 60"/>
                <a:gd name="T8" fmla="*/ 84 w 108"/>
                <a:gd name="T9" fmla="*/ 60 h 60"/>
                <a:gd name="T10" fmla="*/ 72 w 108"/>
                <a:gd name="T11" fmla="*/ 60 h 60"/>
                <a:gd name="T12" fmla="*/ 66 w 108"/>
                <a:gd name="T13" fmla="*/ 60 h 60"/>
                <a:gd name="T14" fmla="*/ 48 w 108"/>
                <a:gd name="T15" fmla="*/ 60 h 60"/>
                <a:gd name="T16" fmla="*/ 36 w 108"/>
                <a:gd name="T17" fmla="*/ 60 h 60"/>
                <a:gd name="T18" fmla="*/ 36 w 108"/>
                <a:gd name="T19" fmla="*/ 60 h 60"/>
                <a:gd name="T20" fmla="*/ 30 w 108"/>
                <a:gd name="T21" fmla="*/ 60 h 60"/>
                <a:gd name="T22" fmla="*/ 30 w 108"/>
                <a:gd name="T23" fmla="*/ 54 h 60"/>
                <a:gd name="T24" fmla="*/ 24 w 108"/>
                <a:gd name="T25" fmla="*/ 54 h 60"/>
                <a:gd name="T26" fmla="*/ 24 w 108"/>
                <a:gd name="T27" fmla="*/ 54 h 60"/>
                <a:gd name="T28" fmla="*/ 18 w 108"/>
                <a:gd name="T29" fmla="*/ 54 h 60"/>
                <a:gd name="T30" fmla="*/ 18 w 108"/>
                <a:gd name="T31" fmla="*/ 54 h 60"/>
                <a:gd name="T32" fmla="*/ 12 w 108"/>
                <a:gd name="T33" fmla="*/ 48 h 60"/>
                <a:gd name="T34" fmla="*/ 12 w 108"/>
                <a:gd name="T35" fmla="*/ 48 h 60"/>
                <a:gd name="T36" fmla="*/ 6 w 108"/>
                <a:gd name="T37" fmla="*/ 42 h 60"/>
                <a:gd name="T38" fmla="*/ 6 w 108"/>
                <a:gd name="T39" fmla="*/ 36 h 60"/>
                <a:gd name="T40" fmla="*/ 0 w 108"/>
                <a:gd name="T41" fmla="*/ 36 h 60"/>
                <a:gd name="T42" fmla="*/ 0 w 108"/>
                <a:gd name="T43" fmla="*/ 30 h 60"/>
                <a:gd name="T44" fmla="*/ 0 w 108"/>
                <a:gd name="T45" fmla="*/ 30 h 60"/>
                <a:gd name="T46" fmla="*/ 0 w 108"/>
                <a:gd name="T47" fmla="*/ 24 h 60"/>
                <a:gd name="T48" fmla="*/ 0 w 108"/>
                <a:gd name="T49" fmla="*/ 18 h 60"/>
                <a:gd name="T50" fmla="*/ 0 w 108"/>
                <a:gd name="T51" fmla="*/ 12 h 60"/>
                <a:gd name="T52" fmla="*/ 6 w 108"/>
                <a:gd name="T53" fmla="*/ 6 h 60"/>
                <a:gd name="T54" fmla="*/ 12 w 108"/>
                <a:gd name="T55" fmla="*/ 6 h 60"/>
                <a:gd name="T56" fmla="*/ 24 w 108"/>
                <a:gd name="T57" fmla="*/ 0 h 60"/>
                <a:gd name="T58" fmla="*/ 30 w 108"/>
                <a:gd name="T59" fmla="*/ 0 h 60"/>
                <a:gd name="T60" fmla="*/ 42 w 108"/>
                <a:gd name="T61" fmla="*/ 0 h 60"/>
                <a:gd name="T62" fmla="*/ 54 w 108"/>
                <a:gd name="T63" fmla="*/ 0 h 60"/>
                <a:gd name="T64" fmla="*/ 66 w 108"/>
                <a:gd name="T65" fmla="*/ 6 h 60"/>
                <a:gd name="T66" fmla="*/ 72 w 108"/>
                <a:gd name="T67" fmla="*/ 6 h 60"/>
                <a:gd name="T68" fmla="*/ 72 w 108"/>
                <a:gd name="T69" fmla="*/ 6 h 60"/>
                <a:gd name="T70" fmla="*/ 78 w 108"/>
                <a:gd name="T71" fmla="*/ 6 h 60"/>
                <a:gd name="T72" fmla="*/ 78 w 108"/>
                <a:gd name="T73" fmla="*/ 6 h 60"/>
                <a:gd name="T74" fmla="*/ 84 w 108"/>
                <a:gd name="T75" fmla="*/ 12 h 60"/>
                <a:gd name="T76" fmla="*/ 84 w 108"/>
                <a:gd name="T77" fmla="*/ 12 h 60"/>
                <a:gd name="T78" fmla="*/ 90 w 108"/>
                <a:gd name="T79" fmla="*/ 12 h 60"/>
                <a:gd name="T80" fmla="*/ 90 w 108"/>
                <a:gd name="T81" fmla="*/ 12 h 60"/>
                <a:gd name="T82" fmla="*/ 96 w 108"/>
                <a:gd name="T83" fmla="*/ 18 h 60"/>
                <a:gd name="T84" fmla="*/ 102 w 108"/>
                <a:gd name="T85" fmla="*/ 18 h 60"/>
                <a:gd name="T86" fmla="*/ 102 w 108"/>
                <a:gd name="T87" fmla="*/ 24 h 60"/>
                <a:gd name="T88" fmla="*/ 108 w 108"/>
                <a:gd name="T89" fmla="*/ 30 h 60"/>
                <a:gd name="T90" fmla="*/ 108 w 108"/>
                <a:gd name="T91" fmla="*/ 30 h 60"/>
                <a:gd name="T92" fmla="*/ 108 w 108"/>
                <a:gd name="T93" fmla="*/ 36 h 60"/>
                <a:gd name="T94" fmla="*/ 108 w 108"/>
                <a:gd name="T95" fmla="*/ 42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2" y="48"/>
                  </a:lnTo>
                  <a:lnTo>
                    <a:pt x="102" y="54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4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3" name="Freeform 171"/>
            <p:cNvSpPr>
              <a:spLocks/>
            </p:cNvSpPr>
            <p:nvPr/>
          </p:nvSpPr>
          <p:spPr bwMode="auto">
            <a:xfrm>
              <a:off x="4602" y="3354"/>
              <a:ext cx="107" cy="66"/>
            </a:xfrm>
            <a:custGeom>
              <a:avLst/>
              <a:gdLst>
                <a:gd name="T0" fmla="*/ 107 w 107"/>
                <a:gd name="T1" fmla="*/ 42 h 66"/>
                <a:gd name="T2" fmla="*/ 107 w 107"/>
                <a:gd name="T3" fmla="*/ 48 h 66"/>
                <a:gd name="T4" fmla="*/ 101 w 107"/>
                <a:gd name="T5" fmla="*/ 54 h 66"/>
                <a:gd name="T6" fmla="*/ 95 w 107"/>
                <a:gd name="T7" fmla="*/ 60 h 66"/>
                <a:gd name="T8" fmla="*/ 89 w 107"/>
                <a:gd name="T9" fmla="*/ 60 h 66"/>
                <a:gd name="T10" fmla="*/ 77 w 107"/>
                <a:gd name="T11" fmla="*/ 66 h 66"/>
                <a:gd name="T12" fmla="*/ 65 w 107"/>
                <a:gd name="T13" fmla="*/ 66 h 66"/>
                <a:gd name="T14" fmla="*/ 53 w 107"/>
                <a:gd name="T15" fmla="*/ 60 h 66"/>
                <a:gd name="T16" fmla="*/ 41 w 107"/>
                <a:gd name="T17" fmla="*/ 60 h 66"/>
                <a:gd name="T18" fmla="*/ 35 w 107"/>
                <a:gd name="T19" fmla="*/ 60 h 66"/>
                <a:gd name="T20" fmla="*/ 35 w 107"/>
                <a:gd name="T21" fmla="*/ 60 h 66"/>
                <a:gd name="T22" fmla="*/ 30 w 107"/>
                <a:gd name="T23" fmla="*/ 60 h 66"/>
                <a:gd name="T24" fmla="*/ 30 w 107"/>
                <a:gd name="T25" fmla="*/ 54 h 66"/>
                <a:gd name="T26" fmla="*/ 24 w 107"/>
                <a:gd name="T27" fmla="*/ 54 h 66"/>
                <a:gd name="T28" fmla="*/ 24 w 107"/>
                <a:gd name="T29" fmla="*/ 54 h 66"/>
                <a:gd name="T30" fmla="*/ 18 w 107"/>
                <a:gd name="T31" fmla="*/ 54 h 66"/>
                <a:gd name="T32" fmla="*/ 18 w 107"/>
                <a:gd name="T33" fmla="*/ 54 h 66"/>
                <a:gd name="T34" fmla="*/ 12 w 107"/>
                <a:gd name="T35" fmla="*/ 48 h 66"/>
                <a:gd name="T36" fmla="*/ 12 w 107"/>
                <a:gd name="T37" fmla="*/ 42 h 66"/>
                <a:gd name="T38" fmla="*/ 6 w 107"/>
                <a:gd name="T39" fmla="*/ 42 h 66"/>
                <a:gd name="T40" fmla="*/ 6 w 107"/>
                <a:gd name="T41" fmla="*/ 36 h 66"/>
                <a:gd name="T42" fmla="*/ 6 w 107"/>
                <a:gd name="T43" fmla="*/ 30 h 66"/>
                <a:gd name="T44" fmla="*/ 0 w 107"/>
                <a:gd name="T45" fmla="*/ 30 h 66"/>
                <a:gd name="T46" fmla="*/ 0 w 107"/>
                <a:gd name="T47" fmla="*/ 24 h 66"/>
                <a:gd name="T48" fmla="*/ 0 w 107"/>
                <a:gd name="T49" fmla="*/ 24 h 66"/>
                <a:gd name="T50" fmla="*/ 6 w 107"/>
                <a:gd name="T51" fmla="*/ 18 h 66"/>
                <a:gd name="T52" fmla="*/ 12 w 107"/>
                <a:gd name="T53" fmla="*/ 12 h 66"/>
                <a:gd name="T54" fmla="*/ 18 w 107"/>
                <a:gd name="T55" fmla="*/ 6 h 66"/>
                <a:gd name="T56" fmla="*/ 24 w 107"/>
                <a:gd name="T57" fmla="*/ 6 h 66"/>
                <a:gd name="T58" fmla="*/ 35 w 107"/>
                <a:gd name="T59" fmla="*/ 0 h 66"/>
                <a:gd name="T60" fmla="*/ 47 w 107"/>
                <a:gd name="T61" fmla="*/ 0 h 66"/>
                <a:gd name="T62" fmla="*/ 59 w 107"/>
                <a:gd name="T63" fmla="*/ 0 h 66"/>
                <a:gd name="T64" fmla="*/ 71 w 107"/>
                <a:gd name="T65" fmla="*/ 6 h 66"/>
                <a:gd name="T66" fmla="*/ 71 w 107"/>
                <a:gd name="T67" fmla="*/ 6 h 66"/>
                <a:gd name="T68" fmla="*/ 77 w 107"/>
                <a:gd name="T69" fmla="*/ 6 h 66"/>
                <a:gd name="T70" fmla="*/ 83 w 107"/>
                <a:gd name="T71" fmla="*/ 6 h 66"/>
                <a:gd name="T72" fmla="*/ 83 w 107"/>
                <a:gd name="T73" fmla="*/ 12 h 66"/>
                <a:gd name="T74" fmla="*/ 89 w 107"/>
                <a:gd name="T75" fmla="*/ 12 h 66"/>
                <a:gd name="T76" fmla="*/ 89 w 107"/>
                <a:gd name="T77" fmla="*/ 12 h 66"/>
                <a:gd name="T78" fmla="*/ 89 w 107"/>
                <a:gd name="T79" fmla="*/ 12 h 66"/>
                <a:gd name="T80" fmla="*/ 95 w 107"/>
                <a:gd name="T81" fmla="*/ 12 h 66"/>
                <a:gd name="T82" fmla="*/ 101 w 107"/>
                <a:gd name="T83" fmla="*/ 18 h 66"/>
                <a:gd name="T84" fmla="*/ 101 w 107"/>
                <a:gd name="T85" fmla="*/ 24 h 66"/>
                <a:gd name="T86" fmla="*/ 107 w 107"/>
                <a:gd name="T87" fmla="*/ 24 h 66"/>
                <a:gd name="T88" fmla="*/ 107 w 107"/>
                <a:gd name="T89" fmla="*/ 30 h 66"/>
                <a:gd name="T90" fmla="*/ 107 w 107"/>
                <a:gd name="T91" fmla="*/ 30 h 66"/>
                <a:gd name="T92" fmla="*/ 107 w 107"/>
                <a:gd name="T93" fmla="*/ 36 h 66"/>
                <a:gd name="T94" fmla="*/ 107 w 107"/>
                <a:gd name="T95" fmla="*/ 42 h 66"/>
                <a:gd name="T96" fmla="*/ 107 w 107"/>
                <a:gd name="T97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66">
                  <a:moveTo>
                    <a:pt x="107" y="42"/>
                  </a:moveTo>
                  <a:lnTo>
                    <a:pt x="107" y="48"/>
                  </a:lnTo>
                  <a:lnTo>
                    <a:pt x="101" y="54"/>
                  </a:lnTo>
                  <a:lnTo>
                    <a:pt x="95" y="60"/>
                  </a:lnTo>
                  <a:lnTo>
                    <a:pt x="89" y="60"/>
                  </a:lnTo>
                  <a:lnTo>
                    <a:pt x="77" y="66"/>
                  </a:lnTo>
                  <a:lnTo>
                    <a:pt x="65" y="66"/>
                  </a:lnTo>
                  <a:lnTo>
                    <a:pt x="53" y="60"/>
                  </a:lnTo>
                  <a:lnTo>
                    <a:pt x="41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5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3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5" y="12"/>
                  </a:lnTo>
                  <a:lnTo>
                    <a:pt x="101" y="18"/>
                  </a:lnTo>
                  <a:lnTo>
                    <a:pt x="101" y="24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7" y="36"/>
                  </a:lnTo>
                  <a:lnTo>
                    <a:pt x="107" y="42"/>
                  </a:lnTo>
                  <a:lnTo>
                    <a:pt x="107" y="4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4" name="Freeform 172"/>
            <p:cNvSpPr>
              <a:spLocks/>
            </p:cNvSpPr>
            <p:nvPr/>
          </p:nvSpPr>
          <p:spPr bwMode="auto">
            <a:xfrm>
              <a:off x="4961" y="3618"/>
              <a:ext cx="30" cy="102"/>
            </a:xfrm>
            <a:custGeom>
              <a:avLst/>
              <a:gdLst>
                <a:gd name="T0" fmla="*/ 18 w 30"/>
                <a:gd name="T1" fmla="*/ 90 h 102"/>
                <a:gd name="T2" fmla="*/ 18 w 30"/>
                <a:gd name="T3" fmla="*/ 90 h 102"/>
                <a:gd name="T4" fmla="*/ 18 w 30"/>
                <a:gd name="T5" fmla="*/ 90 h 102"/>
                <a:gd name="T6" fmla="*/ 12 w 30"/>
                <a:gd name="T7" fmla="*/ 96 h 102"/>
                <a:gd name="T8" fmla="*/ 12 w 30"/>
                <a:gd name="T9" fmla="*/ 96 h 102"/>
                <a:gd name="T10" fmla="*/ 12 w 30"/>
                <a:gd name="T11" fmla="*/ 96 h 102"/>
                <a:gd name="T12" fmla="*/ 6 w 30"/>
                <a:gd name="T13" fmla="*/ 96 h 102"/>
                <a:gd name="T14" fmla="*/ 6 w 30"/>
                <a:gd name="T15" fmla="*/ 90 h 102"/>
                <a:gd name="T16" fmla="*/ 0 w 30"/>
                <a:gd name="T17" fmla="*/ 90 h 102"/>
                <a:gd name="T18" fmla="*/ 6 w 30"/>
                <a:gd name="T19" fmla="*/ 96 h 102"/>
                <a:gd name="T20" fmla="*/ 6 w 30"/>
                <a:gd name="T21" fmla="*/ 96 h 102"/>
                <a:gd name="T22" fmla="*/ 12 w 30"/>
                <a:gd name="T23" fmla="*/ 102 h 102"/>
                <a:gd name="T24" fmla="*/ 18 w 30"/>
                <a:gd name="T25" fmla="*/ 102 h 102"/>
                <a:gd name="T26" fmla="*/ 18 w 30"/>
                <a:gd name="T27" fmla="*/ 102 h 102"/>
                <a:gd name="T28" fmla="*/ 24 w 30"/>
                <a:gd name="T29" fmla="*/ 102 h 102"/>
                <a:gd name="T30" fmla="*/ 24 w 30"/>
                <a:gd name="T31" fmla="*/ 102 h 102"/>
                <a:gd name="T32" fmla="*/ 24 w 30"/>
                <a:gd name="T33" fmla="*/ 96 h 102"/>
                <a:gd name="T34" fmla="*/ 30 w 30"/>
                <a:gd name="T35" fmla="*/ 90 h 102"/>
                <a:gd name="T36" fmla="*/ 30 w 30"/>
                <a:gd name="T37" fmla="*/ 84 h 102"/>
                <a:gd name="T38" fmla="*/ 30 w 30"/>
                <a:gd name="T39" fmla="*/ 72 h 102"/>
                <a:gd name="T40" fmla="*/ 30 w 30"/>
                <a:gd name="T41" fmla="*/ 66 h 102"/>
                <a:gd name="T42" fmla="*/ 30 w 30"/>
                <a:gd name="T43" fmla="*/ 54 h 102"/>
                <a:gd name="T44" fmla="*/ 24 w 30"/>
                <a:gd name="T45" fmla="*/ 42 h 102"/>
                <a:gd name="T46" fmla="*/ 18 w 30"/>
                <a:gd name="T47" fmla="*/ 30 h 102"/>
                <a:gd name="T48" fmla="*/ 18 w 30"/>
                <a:gd name="T49" fmla="*/ 24 h 102"/>
                <a:gd name="T50" fmla="*/ 12 w 30"/>
                <a:gd name="T51" fmla="*/ 18 h 102"/>
                <a:gd name="T52" fmla="*/ 12 w 30"/>
                <a:gd name="T53" fmla="*/ 12 h 102"/>
                <a:gd name="T54" fmla="*/ 6 w 30"/>
                <a:gd name="T55" fmla="*/ 12 h 102"/>
                <a:gd name="T56" fmla="*/ 6 w 30"/>
                <a:gd name="T57" fmla="*/ 6 h 102"/>
                <a:gd name="T58" fmla="*/ 6 w 30"/>
                <a:gd name="T59" fmla="*/ 6 h 102"/>
                <a:gd name="T60" fmla="*/ 0 w 30"/>
                <a:gd name="T61" fmla="*/ 0 h 102"/>
                <a:gd name="T62" fmla="*/ 0 w 30"/>
                <a:gd name="T63" fmla="*/ 0 h 102"/>
                <a:gd name="T64" fmla="*/ 0 w 30"/>
                <a:gd name="T65" fmla="*/ 0 h 102"/>
                <a:gd name="T66" fmla="*/ 0 w 30"/>
                <a:gd name="T67" fmla="*/ 0 h 102"/>
                <a:gd name="T68" fmla="*/ 6 w 30"/>
                <a:gd name="T69" fmla="*/ 6 h 102"/>
                <a:gd name="T70" fmla="*/ 6 w 30"/>
                <a:gd name="T71" fmla="*/ 12 h 102"/>
                <a:gd name="T72" fmla="*/ 6 w 30"/>
                <a:gd name="T73" fmla="*/ 18 h 102"/>
                <a:gd name="T74" fmla="*/ 12 w 30"/>
                <a:gd name="T75" fmla="*/ 24 h 102"/>
                <a:gd name="T76" fmla="*/ 18 w 30"/>
                <a:gd name="T77" fmla="*/ 36 h 102"/>
                <a:gd name="T78" fmla="*/ 18 w 30"/>
                <a:gd name="T79" fmla="*/ 48 h 102"/>
                <a:gd name="T80" fmla="*/ 24 w 30"/>
                <a:gd name="T81" fmla="*/ 54 h 102"/>
                <a:gd name="T82" fmla="*/ 24 w 30"/>
                <a:gd name="T83" fmla="*/ 66 h 102"/>
                <a:gd name="T84" fmla="*/ 24 w 30"/>
                <a:gd name="T85" fmla="*/ 72 h 102"/>
                <a:gd name="T86" fmla="*/ 24 w 30"/>
                <a:gd name="T87" fmla="*/ 84 h 102"/>
                <a:gd name="T88" fmla="*/ 18 w 30"/>
                <a:gd name="T89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" h="102">
                  <a:moveTo>
                    <a:pt x="18" y="90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6" y="96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30" y="90"/>
                  </a:lnTo>
                  <a:lnTo>
                    <a:pt x="30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24" y="42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6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24" y="84"/>
                  </a:lnTo>
                  <a:lnTo>
                    <a:pt x="18" y="90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5" name="Freeform 173"/>
            <p:cNvSpPr>
              <a:spLocks/>
            </p:cNvSpPr>
            <p:nvPr/>
          </p:nvSpPr>
          <p:spPr bwMode="auto">
            <a:xfrm>
              <a:off x="4925" y="3594"/>
              <a:ext cx="30" cy="108"/>
            </a:xfrm>
            <a:custGeom>
              <a:avLst/>
              <a:gdLst>
                <a:gd name="T0" fmla="*/ 0 w 30"/>
                <a:gd name="T1" fmla="*/ 6 h 108"/>
                <a:gd name="T2" fmla="*/ 0 w 30"/>
                <a:gd name="T3" fmla="*/ 12 h 108"/>
                <a:gd name="T4" fmla="*/ 0 w 30"/>
                <a:gd name="T5" fmla="*/ 24 h 108"/>
                <a:gd name="T6" fmla="*/ 0 w 30"/>
                <a:gd name="T7" fmla="*/ 30 h 108"/>
                <a:gd name="T8" fmla="*/ 0 w 30"/>
                <a:gd name="T9" fmla="*/ 42 h 108"/>
                <a:gd name="T10" fmla="*/ 0 w 30"/>
                <a:gd name="T11" fmla="*/ 48 h 108"/>
                <a:gd name="T12" fmla="*/ 6 w 30"/>
                <a:gd name="T13" fmla="*/ 60 h 108"/>
                <a:gd name="T14" fmla="*/ 6 w 30"/>
                <a:gd name="T15" fmla="*/ 72 h 108"/>
                <a:gd name="T16" fmla="*/ 12 w 30"/>
                <a:gd name="T17" fmla="*/ 84 h 108"/>
                <a:gd name="T18" fmla="*/ 12 w 30"/>
                <a:gd name="T19" fmla="*/ 84 h 108"/>
                <a:gd name="T20" fmla="*/ 18 w 30"/>
                <a:gd name="T21" fmla="*/ 90 h 108"/>
                <a:gd name="T22" fmla="*/ 18 w 30"/>
                <a:gd name="T23" fmla="*/ 96 h 108"/>
                <a:gd name="T24" fmla="*/ 24 w 30"/>
                <a:gd name="T25" fmla="*/ 96 h 108"/>
                <a:gd name="T26" fmla="*/ 24 w 30"/>
                <a:gd name="T27" fmla="*/ 102 h 108"/>
                <a:gd name="T28" fmla="*/ 24 w 30"/>
                <a:gd name="T29" fmla="*/ 102 h 108"/>
                <a:gd name="T30" fmla="*/ 30 w 30"/>
                <a:gd name="T31" fmla="*/ 102 h 108"/>
                <a:gd name="T32" fmla="*/ 30 w 30"/>
                <a:gd name="T33" fmla="*/ 108 h 108"/>
                <a:gd name="T34" fmla="*/ 30 w 30"/>
                <a:gd name="T35" fmla="*/ 102 h 108"/>
                <a:gd name="T36" fmla="*/ 24 w 30"/>
                <a:gd name="T37" fmla="*/ 96 h 108"/>
                <a:gd name="T38" fmla="*/ 24 w 30"/>
                <a:gd name="T39" fmla="*/ 96 h 108"/>
                <a:gd name="T40" fmla="*/ 18 w 30"/>
                <a:gd name="T41" fmla="*/ 90 h 108"/>
                <a:gd name="T42" fmla="*/ 18 w 30"/>
                <a:gd name="T43" fmla="*/ 78 h 108"/>
                <a:gd name="T44" fmla="*/ 12 w 30"/>
                <a:gd name="T45" fmla="*/ 66 h 108"/>
                <a:gd name="T46" fmla="*/ 6 w 30"/>
                <a:gd name="T47" fmla="*/ 60 h 108"/>
                <a:gd name="T48" fmla="*/ 6 w 30"/>
                <a:gd name="T49" fmla="*/ 48 h 108"/>
                <a:gd name="T50" fmla="*/ 6 w 30"/>
                <a:gd name="T51" fmla="*/ 36 h 108"/>
                <a:gd name="T52" fmla="*/ 6 w 30"/>
                <a:gd name="T53" fmla="*/ 30 h 108"/>
                <a:gd name="T54" fmla="*/ 6 w 30"/>
                <a:gd name="T55" fmla="*/ 24 h 108"/>
                <a:gd name="T56" fmla="*/ 12 w 30"/>
                <a:gd name="T57" fmla="*/ 18 h 108"/>
                <a:gd name="T58" fmla="*/ 12 w 30"/>
                <a:gd name="T59" fmla="*/ 12 h 108"/>
                <a:gd name="T60" fmla="*/ 12 w 30"/>
                <a:gd name="T61" fmla="*/ 12 h 108"/>
                <a:gd name="T62" fmla="*/ 12 w 30"/>
                <a:gd name="T63" fmla="*/ 12 h 108"/>
                <a:gd name="T64" fmla="*/ 18 w 30"/>
                <a:gd name="T65" fmla="*/ 12 h 108"/>
                <a:gd name="T66" fmla="*/ 18 w 30"/>
                <a:gd name="T67" fmla="*/ 12 h 108"/>
                <a:gd name="T68" fmla="*/ 24 w 30"/>
                <a:gd name="T69" fmla="*/ 12 h 108"/>
                <a:gd name="T70" fmla="*/ 24 w 30"/>
                <a:gd name="T71" fmla="*/ 12 h 108"/>
                <a:gd name="T72" fmla="*/ 30 w 30"/>
                <a:gd name="T73" fmla="*/ 12 h 108"/>
                <a:gd name="T74" fmla="*/ 24 w 30"/>
                <a:gd name="T75" fmla="*/ 12 h 108"/>
                <a:gd name="T76" fmla="*/ 18 w 30"/>
                <a:gd name="T77" fmla="*/ 6 h 108"/>
                <a:gd name="T78" fmla="*/ 18 w 30"/>
                <a:gd name="T79" fmla="*/ 6 h 108"/>
                <a:gd name="T80" fmla="*/ 12 w 30"/>
                <a:gd name="T81" fmla="*/ 0 h 108"/>
                <a:gd name="T82" fmla="*/ 12 w 30"/>
                <a:gd name="T83" fmla="*/ 0 h 108"/>
                <a:gd name="T84" fmla="*/ 6 w 30"/>
                <a:gd name="T85" fmla="*/ 6 h 108"/>
                <a:gd name="T86" fmla="*/ 6 w 30"/>
                <a:gd name="T87" fmla="*/ 6 h 108"/>
                <a:gd name="T88" fmla="*/ 0 w 30"/>
                <a:gd name="T89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" h="108">
                  <a:moveTo>
                    <a:pt x="0" y="6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30" y="102"/>
                  </a:lnTo>
                  <a:lnTo>
                    <a:pt x="30" y="108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18" y="90"/>
                  </a:lnTo>
                  <a:lnTo>
                    <a:pt x="18" y="78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6" name="Freeform 174"/>
            <p:cNvSpPr>
              <a:spLocks/>
            </p:cNvSpPr>
            <p:nvPr/>
          </p:nvSpPr>
          <p:spPr bwMode="auto">
            <a:xfrm>
              <a:off x="4943" y="3624"/>
              <a:ext cx="36" cy="78"/>
            </a:xfrm>
            <a:custGeom>
              <a:avLst/>
              <a:gdLst>
                <a:gd name="T0" fmla="*/ 0 w 36"/>
                <a:gd name="T1" fmla="*/ 0 h 78"/>
                <a:gd name="T2" fmla="*/ 0 w 36"/>
                <a:gd name="T3" fmla="*/ 12 h 78"/>
                <a:gd name="T4" fmla="*/ 0 w 36"/>
                <a:gd name="T5" fmla="*/ 30 h 78"/>
                <a:gd name="T6" fmla="*/ 6 w 36"/>
                <a:gd name="T7" fmla="*/ 42 h 78"/>
                <a:gd name="T8" fmla="*/ 12 w 36"/>
                <a:gd name="T9" fmla="*/ 60 h 78"/>
                <a:gd name="T10" fmla="*/ 12 w 36"/>
                <a:gd name="T11" fmla="*/ 66 h 78"/>
                <a:gd name="T12" fmla="*/ 18 w 36"/>
                <a:gd name="T13" fmla="*/ 66 h 78"/>
                <a:gd name="T14" fmla="*/ 18 w 36"/>
                <a:gd name="T15" fmla="*/ 72 h 78"/>
                <a:gd name="T16" fmla="*/ 18 w 36"/>
                <a:gd name="T17" fmla="*/ 72 h 78"/>
                <a:gd name="T18" fmla="*/ 24 w 36"/>
                <a:gd name="T19" fmla="*/ 78 h 78"/>
                <a:gd name="T20" fmla="*/ 30 w 36"/>
                <a:gd name="T21" fmla="*/ 78 h 78"/>
                <a:gd name="T22" fmla="*/ 30 w 36"/>
                <a:gd name="T23" fmla="*/ 78 h 78"/>
                <a:gd name="T24" fmla="*/ 36 w 36"/>
                <a:gd name="T25" fmla="*/ 72 h 78"/>
                <a:gd name="T26" fmla="*/ 36 w 36"/>
                <a:gd name="T27" fmla="*/ 60 h 78"/>
                <a:gd name="T28" fmla="*/ 36 w 36"/>
                <a:gd name="T29" fmla="*/ 48 h 78"/>
                <a:gd name="T30" fmla="*/ 30 w 36"/>
                <a:gd name="T31" fmla="*/ 30 h 78"/>
                <a:gd name="T32" fmla="*/ 24 w 36"/>
                <a:gd name="T33" fmla="*/ 12 h 78"/>
                <a:gd name="T34" fmla="*/ 24 w 36"/>
                <a:gd name="T35" fmla="*/ 12 h 78"/>
                <a:gd name="T36" fmla="*/ 24 w 36"/>
                <a:gd name="T37" fmla="*/ 6 h 78"/>
                <a:gd name="T38" fmla="*/ 18 w 36"/>
                <a:gd name="T39" fmla="*/ 6 h 78"/>
                <a:gd name="T40" fmla="*/ 18 w 36"/>
                <a:gd name="T41" fmla="*/ 0 h 78"/>
                <a:gd name="T42" fmla="*/ 12 w 36"/>
                <a:gd name="T43" fmla="*/ 0 h 78"/>
                <a:gd name="T44" fmla="*/ 12 w 36"/>
                <a:gd name="T45" fmla="*/ 0 h 78"/>
                <a:gd name="T46" fmla="*/ 6 w 36"/>
                <a:gd name="T47" fmla="*/ 0 h 78"/>
                <a:gd name="T48" fmla="*/ 0 w 36"/>
                <a:gd name="T4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78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6" y="72"/>
                  </a:lnTo>
                  <a:lnTo>
                    <a:pt x="36" y="60"/>
                  </a:lnTo>
                  <a:lnTo>
                    <a:pt x="36" y="48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7" name="Freeform 175"/>
            <p:cNvSpPr>
              <a:spLocks/>
            </p:cNvSpPr>
            <p:nvPr/>
          </p:nvSpPr>
          <p:spPr bwMode="auto">
            <a:xfrm>
              <a:off x="4398" y="4043"/>
              <a:ext cx="108" cy="54"/>
            </a:xfrm>
            <a:custGeom>
              <a:avLst/>
              <a:gdLst>
                <a:gd name="T0" fmla="*/ 96 w 108"/>
                <a:gd name="T1" fmla="*/ 36 h 54"/>
                <a:gd name="T2" fmla="*/ 102 w 108"/>
                <a:gd name="T3" fmla="*/ 30 h 54"/>
                <a:gd name="T4" fmla="*/ 102 w 108"/>
                <a:gd name="T5" fmla="*/ 18 h 54"/>
                <a:gd name="T6" fmla="*/ 96 w 108"/>
                <a:gd name="T7" fmla="*/ 12 h 54"/>
                <a:gd name="T8" fmla="*/ 96 w 108"/>
                <a:gd name="T9" fmla="*/ 0 h 54"/>
                <a:gd name="T10" fmla="*/ 102 w 108"/>
                <a:gd name="T11" fmla="*/ 6 h 54"/>
                <a:gd name="T12" fmla="*/ 102 w 108"/>
                <a:gd name="T13" fmla="*/ 12 h 54"/>
                <a:gd name="T14" fmla="*/ 108 w 108"/>
                <a:gd name="T15" fmla="*/ 18 h 54"/>
                <a:gd name="T16" fmla="*/ 108 w 108"/>
                <a:gd name="T17" fmla="*/ 24 h 54"/>
                <a:gd name="T18" fmla="*/ 108 w 108"/>
                <a:gd name="T19" fmla="*/ 30 h 54"/>
                <a:gd name="T20" fmla="*/ 108 w 108"/>
                <a:gd name="T21" fmla="*/ 36 h 54"/>
                <a:gd name="T22" fmla="*/ 108 w 108"/>
                <a:gd name="T23" fmla="*/ 42 h 54"/>
                <a:gd name="T24" fmla="*/ 108 w 108"/>
                <a:gd name="T25" fmla="*/ 48 h 54"/>
                <a:gd name="T26" fmla="*/ 102 w 108"/>
                <a:gd name="T27" fmla="*/ 54 h 54"/>
                <a:gd name="T28" fmla="*/ 96 w 108"/>
                <a:gd name="T29" fmla="*/ 54 h 54"/>
                <a:gd name="T30" fmla="*/ 84 w 108"/>
                <a:gd name="T31" fmla="*/ 54 h 54"/>
                <a:gd name="T32" fmla="*/ 72 w 108"/>
                <a:gd name="T33" fmla="*/ 54 h 54"/>
                <a:gd name="T34" fmla="*/ 66 w 108"/>
                <a:gd name="T35" fmla="*/ 54 h 54"/>
                <a:gd name="T36" fmla="*/ 54 w 108"/>
                <a:gd name="T37" fmla="*/ 48 h 54"/>
                <a:gd name="T38" fmla="*/ 42 w 108"/>
                <a:gd name="T39" fmla="*/ 42 h 54"/>
                <a:gd name="T40" fmla="*/ 30 w 108"/>
                <a:gd name="T41" fmla="*/ 36 h 54"/>
                <a:gd name="T42" fmla="*/ 24 w 108"/>
                <a:gd name="T43" fmla="*/ 30 h 54"/>
                <a:gd name="T44" fmla="*/ 18 w 108"/>
                <a:gd name="T45" fmla="*/ 30 h 54"/>
                <a:gd name="T46" fmla="*/ 12 w 108"/>
                <a:gd name="T47" fmla="*/ 24 h 54"/>
                <a:gd name="T48" fmla="*/ 12 w 108"/>
                <a:gd name="T49" fmla="*/ 18 h 54"/>
                <a:gd name="T50" fmla="*/ 6 w 108"/>
                <a:gd name="T51" fmla="*/ 18 h 54"/>
                <a:gd name="T52" fmla="*/ 6 w 108"/>
                <a:gd name="T53" fmla="*/ 12 h 54"/>
                <a:gd name="T54" fmla="*/ 0 w 108"/>
                <a:gd name="T55" fmla="*/ 6 h 54"/>
                <a:gd name="T56" fmla="*/ 0 w 108"/>
                <a:gd name="T57" fmla="*/ 6 h 54"/>
                <a:gd name="T58" fmla="*/ 0 w 108"/>
                <a:gd name="T59" fmla="*/ 6 h 54"/>
                <a:gd name="T60" fmla="*/ 0 w 108"/>
                <a:gd name="T61" fmla="*/ 12 h 54"/>
                <a:gd name="T62" fmla="*/ 6 w 108"/>
                <a:gd name="T63" fmla="*/ 12 h 54"/>
                <a:gd name="T64" fmla="*/ 6 w 108"/>
                <a:gd name="T65" fmla="*/ 12 h 54"/>
                <a:gd name="T66" fmla="*/ 12 w 108"/>
                <a:gd name="T67" fmla="*/ 18 h 54"/>
                <a:gd name="T68" fmla="*/ 12 w 108"/>
                <a:gd name="T69" fmla="*/ 18 h 54"/>
                <a:gd name="T70" fmla="*/ 18 w 108"/>
                <a:gd name="T71" fmla="*/ 18 h 54"/>
                <a:gd name="T72" fmla="*/ 18 w 108"/>
                <a:gd name="T73" fmla="*/ 24 h 54"/>
                <a:gd name="T74" fmla="*/ 30 w 108"/>
                <a:gd name="T75" fmla="*/ 30 h 54"/>
                <a:gd name="T76" fmla="*/ 42 w 108"/>
                <a:gd name="T77" fmla="*/ 36 h 54"/>
                <a:gd name="T78" fmla="*/ 54 w 108"/>
                <a:gd name="T79" fmla="*/ 42 h 54"/>
                <a:gd name="T80" fmla="*/ 66 w 108"/>
                <a:gd name="T81" fmla="*/ 42 h 54"/>
                <a:gd name="T82" fmla="*/ 72 w 108"/>
                <a:gd name="T83" fmla="*/ 42 h 54"/>
                <a:gd name="T84" fmla="*/ 84 w 108"/>
                <a:gd name="T85" fmla="*/ 42 h 54"/>
                <a:gd name="T86" fmla="*/ 90 w 108"/>
                <a:gd name="T87" fmla="*/ 42 h 54"/>
                <a:gd name="T88" fmla="*/ 96 w 108"/>
                <a:gd name="T8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54">
                  <a:moveTo>
                    <a:pt x="96" y="36"/>
                  </a:moveTo>
                  <a:lnTo>
                    <a:pt x="102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0"/>
                  </a:lnTo>
                  <a:lnTo>
                    <a:pt x="102" y="6"/>
                  </a:lnTo>
                  <a:lnTo>
                    <a:pt x="102" y="12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54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8" name="Freeform 176"/>
            <p:cNvSpPr>
              <a:spLocks/>
            </p:cNvSpPr>
            <p:nvPr/>
          </p:nvSpPr>
          <p:spPr bwMode="auto">
            <a:xfrm>
              <a:off x="4368" y="3983"/>
              <a:ext cx="114" cy="54"/>
            </a:xfrm>
            <a:custGeom>
              <a:avLst/>
              <a:gdLst>
                <a:gd name="T0" fmla="*/ 6 w 114"/>
                <a:gd name="T1" fmla="*/ 6 h 54"/>
                <a:gd name="T2" fmla="*/ 12 w 114"/>
                <a:gd name="T3" fmla="*/ 6 h 54"/>
                <a:gd name="T4" fmla="*/ 18 w 114"/>
                <a:gd name="T5" fmla="*/ 0 h 54"/>
                <a:gd name="T6" fmla="*/ 30 w 114"/>
                <a:gd name="T7" fmla="*/ 0 h 54"/>
                <a:gd name="T8" fmla="*/ 36 w 114"/>
                <a:gd name="T9" fmla="*/ 0 h 54"/>
                <a:gd name="T10" fmla="*/ 48 w 114"/>
                <a:gd name="T11" fmla="*/ 6 h 54"/>
                <a:gd name="T12" fmla="*/ 60 w 114"/>
                <a:gd name="T13" fmla="*/ 6 h 54"/>
                <a:gd name="T14" fmla="*/ 72 w 114"/>
                <a:gd name="T15" fmla="*/ 12 h 54"/>
                <a:gd name="T16" fmla="*/ 84 w 114"/>
                <a:gd name="T17" fmla="*/ 18 h 54"/>
                <a:gd name="T18" fmla="*/ 90 w 114"/>
                <a:gd name="T19" fmla="*/ 24 h 54"/>
                <a:gd name="T20" fmla="*/ 96 w 114"/>
                <a:gd name="T21" fmla="*/ 24 h 54"/>
                <a:gd name="T22" fmla="*/ 96 w 114"/>
                <a:gd name="T23" fmla="*/ 30 h 54"/>
                <a:gd name="T24" fmla="*/ 102 w 114"/>
                <a:gd name="T25" fmla="*/ 36 h 54"/>
                <a:gd name="T26" fmla="*/ 108 w 114"/>
                <a:gd name="T27" fmla="*/ 36 h 54"/>
                <a:gd name="T28" fmla="*/ 108 w 114"/>
                <a:gd name="T29" fmla="*/ 42 h 54"/>
                <a:gd name="T30" fmla="*/ 114 w 114"/>
                <a:gd name="T31" fmla="*/ 48 h 54"/>
                <a:gd name="T32" fmla="*/ 114 w 114"/>
                <a:gd name="T33" fmla="*/ 48 h 54"/>
                <a:gd name="T34" fmla="*/ 114 w 114"/>
                <a:gd name="T35" fmla="*/ 48 h 54"/>
                <a:gd name="T36" fmla="*/ 108 w 114"/>
                <a:gd name="T37" fmla="*/ 48 h 54"/>
                <a:gd name="T38" fmla="*/ 108 w 114"/>
                <a:gd name="T39" fmla="*/ 42 h 54"/>
                <a:gd name="T40" fmla="*/ 102 w 114"/>
                <a:gd name="T41" fmla="*/ 42 h 54"/>
                <a:gd name="T42" fmla="*/ 102 w 114"/>
                <a:gd name="T43" fmla="*/ 36 h 54"/>
                <a:gd name="T44" fmla="*/ 102 w 114"/>
                <a:gd name="T45" fmla="*/ 36 h 54"/>
                <a:gd name="T46" fmla="*/ 96 w 114"/>
                <a:gd name="T47" fmla="*/ 36 h 54"/>
                <a:gd name="T48" fmla="*/ 96 w 114"/>
                <a:gd name="T49" fmla="*/ 30 h 54"/>
                <a:gd name="T50" fmla="*/ 84 w 114"/>
                <a:gd name="T51" fmla="*/ 24 h 54"/>
                <a:gd name="T52" fmla="*/ 72 w 114"/>
                <a:gd name="T53" fmla="*/ 18 h 54"/>
                <a:gd name="T54" fmla="*/ 60 w 114"/>
                <a:gd name="T55" fmla="*/ 18 h 54"/>
                <a:gd name="T56" fmla="*/ 48 w 114"/>
                <a:gd name="T57" fmla="*/ 12 h 54"/>
                <a:gd name="T58" fmla="*/ 36 w 114"/>
                <a:gd name="T59" fmla="*/ 12 h 54"/>
                <a:gd name="T60" fmla="*/ 30 w 114"/>
                <a:gd name="T61" fmla="*/ 12 h 54"/>
                <a:gd name="T62" fmla="*/ 24 w 114"/>
                <a:gd name="T63" fmla="*/ 18 h 54"/>
                <a:gd name="T64" fmla="*/ 18 w 114"/>
                <a:gd name="T65" fmla="*/ 18 h 54"/>
                <a:gd name="T66" fmla="*/ 12 w 114"/>
                <a:gd name="T67" fmla="*/ 30 h 54"/>
                <a:gd name="T68" fmla="*/ 12 w 114"/>
                <a:gd name="T69" fmla="*/ 36 h 54"/>
                <a:gd name="T70" fmla="*/ 12 w 114"/>
                <a:gd name="T71" fmla="*/ 42 h 54"/>
                <a:gd name="T72" fmla="*/ 18 w 114"/>
                <a:gd name="T73" fmla="*/ 54 h 54"/>
                <a:gd name="T74" fmla="*/ 12 w 114"/>
                <a:gd name="T75" fmla="*/ 48 h 54"/>
                <a:gd name="T76" fmla="*/ 12 w 114"/>
                <a:gd name="T77" fmla="*/ 42 h 54"/>
                <a:gd name="T78" fmla="*/ 6 w 114"/>
                <a:gd name="T79" fmla="*/ 36 h 54"/>
                <a:gd name="T80" fmla="*/ 6 w 114"/>
                <a:gd name="T81" fmla="*/ 30 h 54"/>
                <a:gd name="T82" fmla="*/ 0 w 114"/>
                <a:gd name="T83" fmla="*/ 24 h 54"/>
                <a:gd name="T84" fmla="*/ 0 w 114"/>
                <a:gd name="T85" fmla="*/ 18 h 54"/>
                <a:gd name="T86" fmla="*/ 6 w 114"/>
                <a:gd name="T87" fmla="*/ 12 h 54"/>
                <a:gd name="T88" fmla="*/ 6 w 114"/>
                <a:gd name="T8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54">
                  <a:moveTo>
                    <a:pt x="6" y="6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8" y="6"/>
                  </a:lnTo>
                  <a:lnTo>
                    <a:pt x="60" y="6"/>
                  </a:lnTo>
                  <a:lnTo>
                    <a:pt x="72" y="12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6" y="30"/>
                  </a:lnTo>
                  <a:lnTo>
                    <a:pt x="84" y="24"/>
                  </a:lnTo>
                  <a:lnTo>
                    <a:pt x="72" y="18"/>
                  </a:lnTo>
                  <a:lnTo>
                    <a:pt x="60" y="18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9" name="Freeform 177"/>
            <p:cNvSpPr>
              <a:spLocks/>
            </p:cNvSpPr>
            <p:nvPr/>
          </p:nvSpPr>
          <p:spPr bwMode="auto">
            <a:xfrm>
              <a:off x="4398" y="4019"/>
              <a:ext cx="90" cy="60"/>
            </a:xfrm>
            <a:custGeom>
              <a:avLst/>
              <a:gdLst>
                <a:gd name="T0" fmla="*/ 6 w 90"/>
                <a:gd name="T1" fmla="*/ 6 h 60"/>
                <a:gd name="T2" fmla="*/ 12 w 90"/>
                <a:gd name="T3" fmla="*/ 0 h 60"/>
                <a:gd name="T4" fmla="*/ 18 w 90"/>
                <a:gd name="T5" fmla="*/ 0 h 60"/>
                <a:gd name="T6" fmla="*/ 24 w 90"/>
                <a:gd name="T7" fmla="*/ 0 h 60"/>
                <a:gd name="T8" fmla="*/ 30 w 90"/>
                <a:gd name="T9" fmla="*/ 0 h 60"/>
                <a:gd name="T10" fmla="*/ 42 w 90"/>
                <a:gd name="T11" fmla="*/ 0 h 60"/>
                <a:gd name="T12" fmla="*/ 48 w 90"/>
                <a:gd name="T13" fmla="*/ 0 h 60"/>
                <a:gd name="T14" fmla="*/ 60 w 90"/>
                <a:gd name="T15" fmla="*/ 6 h 60"/>
                <a:gd name="T16" fmla="*/ 66 w 90"/>
                <a:gd name="T17" fmla="*/ 12 h 60"/>
                <a:gd name="T18" fmla="*/ 72 w 90"/>
                <a:gd name="T19" fmla="*/ 18 h 60"/>
                <a:gd name="T20" fmla="*/ 78 w 90"/>
                <a:gd name="T21" fmla="*/ 18 h 60"/>
                <a:gd name="T22" fmla="*/ 84 w 90"/>
                <a:gd name="T23" fmla="*/ 24 h 60"/>
                <a:gd name="T24" fmla="*/ 84 w 90"/>
                <a:gd name="T25" fmla="*/ 30 h 60"/>
                <a:gd name="T26" fmla="*/ 90 w 90"/>
                <a:gd name="T27" fmla="*/ 36 h 60"/>
                <a:gd name="T28" fmla="*/ 90 w 90"/>
                <a:gd name="T29" fmla="*/ 42 h 60"/>
                <a:gd name="T30" fmla="*/ 90 w 90"/>
                <a:gd name="T31" fmla="*/ 48 h 60"/>
                <a:gd name="T32" fmla="*/ 84 w 90"/>
                <a:gd name="T33" fmla="*/ 54 h 60"/>
                <a:gd name="T34" fmla="*/ 84 w 90"/>
                <a:gd name="T35" fmla="*/ 60 h 60"/>
                <a:gd name="T36" fmla="*/ 78 w 90"/>
                <a:gd name="T37" fmla="*/ 60 h 60"/>
                <a:gd name="T38" fmla="*/ 72 w 90"/>
                <a:gd name="T39" fmla="*/ 60 h 60"/>
                <a:gd name="T40" fmla="*/ 60 w 90"/>
                <a:gd name="T41" fmla="*/ 60 h 60"/>
                <a:gd name="T42" fmla="*/ 54 w 90"/>
                <a:gd name="T43" fmla="*/ 60 h 60"/>
                <a:gd name="T44" fmla="*/ 42 w 90"/>
                <a:gd name="T45" fmla="*/ 54 h 60"/>
                <a:gd name="T46" fmla="*/ 36 w 90"/>
                <a:gd name="T47" fmla="*/ 48 h 60"/>
                <a:gd name="T48" fmla="*/ 24 w 90"/>
                <a:gd name="T49" fmla="*/ 42 h 60"/>
                <a:gd name="T50" fmla="*/ 18 w 90"/>
                <a:gd name="T51" fmla="*/ 42 h 60"/>
                <a:gd name="T52" fmla="*/ 18 w 90"/>
                <a:gd name="T53" fmla="*/ 36 h 60"/>
                <a:gd name="T54" fmla="*/ 12 w 90"/>
                <a:gd name="T55" fmla="*/ 36 h 60"/>
                <a:gd name="T56" fmla="*/ 6 w 90"/>
                <a:gd name="T57" fmla="*/ 30 h 60"/>
                <a:gd name="T58" fmla="*/ 6 w 90"/>
                <a:gd name="T59" fmla="*/ 24 h 60"/>
                <a:gd name="T60" fmla="*/ 0 w 90"/>
                <a:gd name="T61" fmla="*/ 18 h 60"/>
                <a:gd name="T62" fmla="*/ 6 w 90"/>
                <a:gd name="T63" fmla="*/ 12 h 60"/>
                <a:gd name="T64" fmla="*/ 6 w 90"/>
                <a:gd name="T6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60">
                  <a:moveTo>
                    <a:pt x="6" y="6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36" y="48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0" name="Freeform 178"/>
            <p:cNvSpPr>
              <a:spLocks/>
            </p:cNvSpPr>
            <p:nvPr/>
          </p:nvSpPr>
          <p:spPr bwMode="auto">
            <a:xfrm>
              <a:off x="4757" y="4067"/>
              <a:ext cx="90" cy="84"/>
            </a:xfrm>
            <a:custGeom>
              <a:avLst/>
              <a:gdLst>
                <a:gd name="T0" fmla="*/ 78 w 90"/>
                <a:gd name="T1" fmla="*/ 18 h 84"/>
                <a:gd name="T2" fmla="*/ 72 w 90"/>
                <a:gd name="T3" fmla="*/ 12 h 84"/>
                <a:gd name="T4" fmla="*/ 72 w 90"/>
                <a:gd name="T5" fmla="*/ 12 h 84"/>
                <a:gd name="T6" fmla="*/ 66 w 90"/>
                <a:gd name="T7" fmla="*/ 6 h 84"/>
                <a:gd name="T8" fmla="*/ 66 w 90"/>
                <a:gd name="T9" fmla="*/ 6 h 84"/>
                <a:gd name="T10" fmla="*/ 60 w 90"/>
                <a:gd name="T11" fmla="*/ 6 h 84"/>
                <a:gd name="T12" fmla="*/ 54 w 90"/>
                <a:gd name="T13" fmla="*/ 6 h 84"/>
                <a:gd name="T14" fmla="*/ 48 w 90"/>
                <a:gd name="T15" fmla="*/ 0 h 84"/>
                <a:gd name="T16" fmla="*/ 48 w 90"/>
                <a:gd name="T17" fmla="*/ 0 h 84"/>
                <a:gd name="T18" fmla="*/ 54 w 90"/>
                <a:gd name="T19" fmla="*/ 0 h 84"/>
                <a:gd name="T20" fmla="*/ 60 w 90"/>
                <a:gd name="T21" fmla="*/ 0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6 h 84"/>
                <a:gd name="T28" fmla="*/ 84 w 90"/>
                <a:gd name="T29" fmla="*/ 6 h 84"/>
                <a:gd name="T30" fmla="*/ 90 w 90"/>
                <a:gd name="T31" fmla="*/ 12 h 84"/>
                <a:gd name="T32" fmla="*/ 90 w 90"/>
                <a:gd name="T33" fmla="*/ 18 h 84"/>
                <a:gd name="T34" fmla="*/ 90 w 90"/>
                <a:gd name="T35" fmla="*/ 24 h 84"/>
                <a:gd name="T36" fmla="*/ 90 w 90"/>
                <a:gd name="T37" fmla="*/ 30 h 84"/>
                <a:gd name="T38" fmla="*/ 84 w 90"/>
                <a:gd name="T39" fmla="*/ 36 h 84"/>
                <a:gd name="T40" fmla="*/ 78 w 90"/>
                <a:gd name="T41" fmla="*/ 48 h 84"/>
                <a:gd name="T42" fmla="*/ 72 w 90"/>
                <a:gd name="T43" fmla="*/ 54 h 84"/>
                <a:gd name="T44" fmla="*/ 66 w 90"/>
                <a:gd name="T45" fmla="*/ 60 h 84"/>
                <a:gd name="T46" fmla="*/ 54 w 90"/>
                <a:gd name="T47" fmla="*/ 72 h 84"/>
                <a:gd name="T48" fmla="*/ 42 w 90"/>
                <a:gd name="T49" fmla="*/ 78 h 84"/>
                <a:gd name="T50" fmla="*/ 36 w 90"/>
                <a:gd name="T51" fmla="*/ 78 h 84"/>
                <a:gd name="T52" fmla="*/ 30 w 90"/>
                <a:gd name="T53" fmla="*/ 78 h 84"/>
                <a:gd name="T54" fmla="*/ 24 w 90"/>
                <a:gd name="T55" fmla="*/ 84 h 84"/>
                <a:gd name="T56" fmla="*/ 18 w 90"/>
                <a:gd name="T57" fmla="*/ 84 h 84"/>
                <a:gd name="T58" fmla="*/ 12 w 90"/>
                <a:gd name="T59" fmla="*/ 84 h 84"/>
                <a:gd name="T60" fmla="*/ 6 w 90"/>
                <a:gd name="T61" fmla="*/ 84 h 84"/>
                <a:gd name="T62" fmla="*/ 6 w 90"/>
                <a:gd name="T63" fmla="*/ 84 h 84"/>
                <a:gd name="T64" fmla="*/ 0 w 90"/>
                <a:gd name="T65" fmla="*/ 84 h 84"/>
                <a:gd name="T66" fmla="*/ 0 w 90"/>
                <a:gd name="T67" fmla="*/ 84 h 84"/>
                <a:gd name="T68" fmla="*/ 6 w 90"/>
                <a:gd name="T69" fmla="*/ 84 h 84"/>
                <a:gd name="T70" fmla="*/ 6 w 90"/>
                <a:gd name="T71" fmla="*/ 84 h 84"/>
                <a:gd name="T72" fmla="*/ 12 w 90"/>
                <a:gd name="T73" fmla="*/ 84 h 84"/>
                <a:gd name="T74" fmla="*/ 12 w 90"/>
                <a:gd name="T75" fmla="*/ 84 h 84"/>
                <a:gd name="T76" fmla="*/ 18 w 90"/>
                <a:gd name="T77" fmla="*/ 78 h 84"/>
                <a:gd name="T78" fmla="*/ 24 w 90"/>
                <a:gd name="T79" fmla="*/ 78 h 84"/>
                <a:gd name="T80" fmla="*/ 24 w 90"/>
                <a:gd name="T81" fmla="*/ 78 h 84"/>
                <a:gd name="T82" fmla="*/ 36 w 90"/>
                <a:gd name="T83" fmla="*/ 72 h 84"/>
                <a:gd name="T84" fmla="*/ 48 w 90"/>
                <a:gd name="T85" fmla="*/ 66 h 84"/>
                <a:gd name="T86" fmla="*/ 60 w 90"/>
                <a:gd name="T87" fmla="*/ 54 h 84"/>
                <a:gd name="T88" fmla="*/ 66 w 90"/>
                <a:gd name="T89" fmla="*/ 48 h 84"/>
                <a:gd name="T90" fmla="*/ 72 w 90"/>
                <a:gd name="T91" fmla="*/ 42 h 84"/>
                <a:gd name="T92" fmla="*/ 72 w 90"/>
                <a:gd name="T93" fmla="*/ 30 h 84"/>
                <a:gd name="T94" fmla="*/ 78 w 90"/>
                <a:gd name="T95" fmla="*/ 24 h 84"/>
                <a:gd name="T96" fmla="*/ 78 w 90"/>
                <a:gd name="T97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78" y="18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84" y="36"/>
                  </a:lnTo>
                  <a:lnTo>
                    <a:pt x="78" y="48"/>
                  </a:lnTo>
                  <a:lnTo>
                    <a:pt x="72" y="54"/>
                  </a:lnTo>
                  <a:lnTo>
                    <a:pt x="66" y="60"/>
                  </a:lnTo>
                  <a:lnTo>
                    <a:pt x="54" y="72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6" y="72"/>
                  </a:lnTo>
                  <a:lnTo>
                    <a:pt x="48" y="66"/>
                  </a:lnTo>
                  <a:lnTo>
                    <a:pt x="60" y="54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1" name="Freeform 179"/>
            <p:cNvSpPr>
              <a:spLocks/>
            </p:cNvSpPr>
            <p:nvPr/>
          </p:nvSpPr>
          <p:spPr bwMode="auto">
            <a:xfrm>
              <a:off x="4697" y="4073"/>
              <a:ext cx="90" cy="84"/>
            </a:xfrm>
            <a:custGeom>
              <a:avLst/>
              <a:gdLst>
                <a:gd name="T0" fmla="*/ 0 w 90"/>
                <a:gd name="T1" fmla="*/ 72 h 84"/>
                <a:gd name="T2" fmla="*/ 0 w 90"/>
                <a:gd name="T3" fmla="*/ 60 h 84"/>
                <a:gd name="T4" fmla="*/ 0 w 90"/>
                <a:gd name="T5" fmla="*/ 54 h 84"/>
                <a:gd name="T6" fmla="*/ 6 w 90"/>
                <a:gd name="T7" fmla="*/ 48 h 84"/>
                <a:gd name="T8" fmla="*/ 12 w 90"/>
                <a:gd name="T9" fmla="*/ 36 h 84"/>
                <a:gd name="T10" fmla="*/ 18 w 90"/>
                <a:gd name="T11" fmla="*/ 30 h 84"/>
                <a:gd name="T12" fmla="*/ 24 w 90"/>
                <a:gd name="T13" fmla="*/ 24 h 84"/>
                <a:gd name="T14" fmla="*/ 36 w 90"/>
                <a:gd name="T15" fmla="*/ 18 h 84"/>
                <a:gd name="T16" fmla="*/ 48 w 90"/>
                <a:gd name="T17" fmla="*/ 6 h 84"/>
                <a:gd name="T18" fmla="*/ 54 w 90"/>
                <a:gd name="T19" fmla="*/ 6 h 84"/>
                <a:gd name="T20" fmla="*/ 60 w 90"/>
                <a:gd name="T21" fmla="*/ 6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0 h 84"/>
                <a:gd name="T28" fmla="*/ 84 w 90"/>
                <a:gd name="T29" fmla="*/ 0 h 84"/>
                <a:gd name="T30" fmla="*/ 84 w 90"/>
                <a:gd name="T31" fmla="*/ 0 h 84"/>
                <a:gd name="T32" fmla="*/ 90 w 90"/>
                <a:gd name="T33" fmla="*/ 0 h 84"/>
                <a:gd name="T34" fmla="*/ 90 w 90"/>
                <a:gd name="T35" fmla="*/ 0 h 84"/>
                <a:gd name="T36" fmla="*/ 84 w 90"/>
                <a:gd name="T37" fmla="*/ 0 h 84"/>
                <a:gd name="T38" fmla="*/ 84 w 90"/>
                <a:gd name="T39" fmla="*/ 0 h 84"/>
                <a:gd name="T40" fmla="*/ 78 w 90"/>
                <a:gd name="T41" fmla="*/ 0 h 84"/>
                <a:gd name="T42" fmla="*/ 72 w 90"/>
                <a:gd name="T43" fmla="*/ 0 h 84"/>
                <a:gd name="T44" fmla="*/ 72 w 90"/>
                <a:gd name="T45" fmla="*/ 6 h 84"/>
                <a:gd name="T46" fmla="*/ 66 w 90"/>
                <a:gd name="T47" fmla="*/ 6 h 84"/>
                <a:gd name="T48" fmla="*/ 66 w 90"/>
                <a:gd name="T49" fmla="*/ 6 h 84"/>
                <a:gd name="T50" fmla="*/ 54 w 90"/>
                <a:gd name="T51" fmla="*/ 12 h 84"/>
                <a:gd name="T52" fmla="*/ 42 w 90"/>
                <a:gd name="T53" fmla="*/ 18 h 84"/>
                <a:gd name="T54" fmla="*/ 30 w 90"/>
                <a:gd name="T55" fmla="*/ 30 h 84"/>
                <a:gd name="T56" fmla="*/ 24 w 90"/>
                <a:gd name="T57" fmla="*/ 36 h 84"/>
                <a:gd name="T58" fmla="*/ 18 w 90"/>
                <a:gd name="T59" fmla="*/ 42 h 84"/>
                <a:gd name="T60" fmla="*/ 18 w 90"/>
                <a:gd name="T61" fmla="*/ 54 h 84"/>
                <a:gd name="T62" fmla="*/ 12 w 90"/>
                <a:gd name="T63" fmla="*/ 60 h 84"/>
                <a:gd name="T64" fmla="*/ 12 w 90"/>
                <a:gd name="T65" fmla="*/ 66 h 84"/>
                <a:gd name="T66" fmla="*/ 18 w 90"/>
                <a:gd name="T67" fmla="*/ 72 h 84"/>
                <a:gd name="T68" fmla="*/ 18 w 90"/>
                <a:gd name="T69" fmla="*/ 72 h 84"/>
                <a:gd name="T70" fmla="*/ 24 w 90"/>
                <a:gd name="T71" fmla="*/ 78 h 84"/>
                <a:gd name="T72" fmla="*/ 24 w 90"/>
                <a:gd name="T73" fmla="*/ 78 h 84"/>
                <a:gd name="T74" fmla="*/ 30 w 90"/>
                <a:gd name="T75" fmla="*/ 78 h 84"/>
                <a:gd name="T76" fmla="*/ 36 w 90"/>
                <a:gd name="T77" fmla="*/ 84 h 84"/>
                <a:gd name="T78" fmla="*/ 42 w 90"/>
                <a:gd name="T79" fmla="*/ 84 h 84"/>
                <a:gd name="T80" fmla="*/ 42 w 90"/>
                <a:gd name="T81" fmla="*/ 84 h 84"/>
                <a:gd name="T82" fmla="*/ 36 w 90"/>
                <a:gd name="T83" fmla="*/ 84 h 84"/>
                <a:gd name="T84" fmla="*/ 30 w 90"/>
                <a:gd name="T85" fmla="*/ 84 h 84"/>
                <a:gd name="T86" fmla="*/ 24 w 90"/>
                <a:gd name="T87" fmla="*/ 84 h 84"/>
                <a:gd name="T88" fmla="*/ 18 w 90"/>
                <a:gd name="T89" fmla="*/ 84 h 84"/>
                <a:gd name="T90" fmla="*/ 12 w 90"/>
                <a:gd name="T91" fmla="*/ 78 h 84"/>
                <a:gd name="T92" fmla="*/ 6 w 90"/>
                <a:gd name="T93" fmla="*/ 78 h 84"/>
                <a:gd name="T94" fmla="*/ 0 w 90"/>
                <a:gd name="T95" fmla="*/ 72 h 84"/>
                <a:gd name="T96" fmla="*/ 0 w 90"/>
                <a:gd name="T97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0" y="72"/>
                  </a:moveTo>
                  <a:lnTo>
                    <a:pt x="0" y="60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36" y="18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4" y="12"/>
                  </a:lnTo>
                  <a:lnTo>
                    <a:pt x="42" y="18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2" name="Freeform 180"/>
            <p:cNvSpPr>
              <a:spLocks/>
            </p:cNvSpPr>
            <p:nvPr/>
          </p:nvSpPr>
          <p:spPr bwMode="auto">
            <a:xfrm>
              <a:off x="4739" y="4079"/>
              <a:ext cx="84" cy="66"/>
            </a:xfrm>
            <a:custGeom>
              <a:avLst/>
              <a:gdLst>
                <a:gd name="T0" fmla="*/ 0 w 84"/>
                <a:gd name="T1" fmla="*/ 54 h 66"/>
                <a:gd name="T2" fmla="*/ 0 w 84"/>
                <a:gd name="T3" fmla="*/ 48 h 66"/>
                <a:gd name="T4" fmla="*/ 0 w 84"/>
                <a:gd name="T5" fmla="*/ 42 h 66"/>
                <a:gd name="T6" fmla="*/ 0 w 84"/>
                <a:gd name="T7" fmla="*/ 36 h 66"/>
                <a:gd name="T8" fmla="*/ 6 w 84"/>
                <a:gd name="T9" fmla="*/ 30 h 66"/>
                <a:gd name="T10" fmla="*/ 12 w 84"/>
                <a:gd name="T11" fmla="*/ 24 h 66"/>
                <a:gd name="T12" fmla="*/ 24 w 84"/>
                <a:gd name="T13" fmla="*/ 18 h 66"/>
                <a:gd name="T14" fmla="*/ 30 w 84"/>
                <a:gd name="T15" fmla="*/ 12 h 66"/>
                <a:gd name="T16" fmla="*/ 42 w 84"/>
                <a:gd name="T17" fmla="*/ 6 h 66"/>
                <a:gd name="T18" fmla="*/ 42 w 84"/>
                <a:gd name="T19" fmla="*/ 6 h 66"/>
                <a:gd name="T20" fmla="*/ 42 w 84"/>
                <a:gd name="T21" fmla="*/ 6 h 66"/>
                <a:gd name="T22" fmla="*/ 48 w 84"/>
                <a:gd name="T23" fmla="*/ 0 h 66"/>
                <a:gd name="T24" fmla="*/ 48 w 84"/>
                <a:gd name="T25" fmla="*/ 0 h 66"/>
                <a:gd name="T26" fmla="*/ 54 w 84"/>
                <a:gd name="T27" fmla="*/ 0 h 66"/>
                <a:gd name="T28" fmla="*/ 54 w 84"/>
                <a:gd name="T29" fmla="*/ 0 h 66"/>
                <a:gd name="T30" fmla="*/ 60 w 84"/>
                <a:gd name="T31" fmla="*/ 0 h 66"/>
                <a:gd name="T32" fmla="*/ 60 w 84"/>
                <a:gd name="T33" fmla="*/ 0 h 66"/>
                <a:gd name="T34" fmla="*/ 66 w 84"/>
                <a:gd name="T35" fmla="*/ 0 h 66"/>
                <a:gd name="T36" fmla="*/ 66 w 84"/>
                <a:gd name="T37" fmla="*/ 0 h 66"/>
                <a:gd name="T38" fmla="*/ 72 w 84"/>
                <a:gd name="T39" fmla="*/ 0 h 66"/>
                <a:gd name="T40" fmla="*/ 78 w 84"/>
                <a:gd name="T41" fmla="*/ 0 h 66"/>
                <a:gd name="T42" fmla="*/ 78 w 84"/>
                <a:gd name="T43" fmla="*/ 6 h 66"/>
                <a:gd name="T44" fmla="*/ 84 w 84"/>
                <a:gd name="T45" fmla="*/ 6 h 66"/>
                <a:gd name="T46" fmla="*/ 84 w 84"/>
                <a:gd name="T47" fmla="*/ 6 h 66"/>
                <a:gd name="T48" fmla="*/ 84 w 84"/>
                <a:gd name="T49" fmla="*/ 12 h 66"/>
                <a:gd name="T50" fmla="*/ 84 w 84"/>
                <a:gd name="T51" fmla="*/ 18 h 66"/>
                <a:gd name="T52" fmla="*/ 84 w 84"/>
                <a:gd name="T53" fmla="*/ 24 h 66"/>
                <a:gd name="T54" fmla="*/ 84 w 84"/>
                <a:gd name="T55" fmla="*/ 30 h 66"/>
                <a:gd name="T56" fmla="*/ 78 w 84"/>
                <a:gd name="T57" fmla="*/ 36 h 66"/>
                <a:gd name="T58" fmla="*/ 72 w 84"/>
                <a:gd name="T59" fmla="*/ 42 h 66"/>
                <a:gd name="T60" fmla="*/ 60 w 84"/>
                <a:gd name="T61" fmla="*/ 48 h 66"/>
                <a:gd name="T62" fmla="*/ 54 w 84"/>
                <a:gd name="T63" fmla="*/ 54 h 66"/>
                <a:gd name="T64" fmla="*/ 42 w 84"/>
                <a:gd name="T65" fmla="*/ 60 h 66"/>
                <a:gd name="T66" fmla="*/ 42 w 84"/>
                <a:gd name="T67" fmla="*/ 60 h 66"/>
                <a:gd name="T68" fmla="*/ 42 w 84"/>
                <a:gd name="T69" fmla="*/ 60 h 66"/>
                <a:gd name="T70" fmla="*/ 36 w 84"/>
                <a:gd name="T71" fmla="*/ 60 h 66"/>
                <a:gd name="T72" fmla="*/ 36 w 84"/>
                <a:gd name="T73" fmla="*/ 66 h 66"/>
                <a:gd name="T74" fmla="*/ 30 w 84"/>
                <a:gd name="T75" fmla="*/ 66 h 66"/>
                <a:gd name="T76" fmla="*/ 30 w 84"/>
                <a:gd name="T77" fmla="*/ 66 h 66"/>
                <a:gd name="T78" fmla="*/ 24 w 84"/>
                <a:gd name="T79" fmla="*/ 66 h 66"/>
                <a:gd name="T80" fmla="*/ 24 w 84"/>
                <a:gd name="T81" fmla="*/ 66 h 66"/>
                <a:gd name="T82" fmla="*/ 18 w 84"/>
                <a:gd name="T83" fmla="*/ 66 h 66"/>
                <a:gd name="T84" fmla="*/ 12 w 84"/>
                <a:gd name="T85" fmla="*/ 66 h 66"/>
                <a:gd name="T86" fmla="*/ 12 w 84"/>
                <a:gd name="T87" fmla="*/ 66 h 66"/>
                <a:gd name="T88" fmla="*/ 6 w 84"/>
                <a:gd name="T89" fmla="*/ 66 h 66"/>
                <a:gd name="T90" fmla="*/ 6 w 84"/>
                <a:gd name="T91" fmla="*/ 60 h 66"/>
                <a:gd name="T92" fmla="*/ 0 w 84"/>
                <a:gd name="T93" fmla="*/ 60 h 66"/>
                <a:gd name="T94" fmla="*/ 0 w 84"/>
                <a:gd name="T95" fmla="*/ 54 h 66"/>
                <a:gd name="T96" fmla="*/ 0 w 84"/>
                <a:gd name="T97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66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3" name="Freeform 181"/>
            <p:cNvSpPr>
              <a:spLocks/>
            </p:cNvSpPr>
            <p:nvPr/>
          </p:nvSpPr>
          <p:spPr bwMode="auto">
            <a:xfrm>
              <a:off x="4829" y="3660"/>
              <a:ext cx="90" cy="84"/>
            </a:xfrm>
            <a:custGeom>
              <a:avLst/>
              <a:gdLst>
                <a:gd name="T0" fmla="*/ 78 w 90"/>
                <a:gd name="T1" fmla="*/ 18 h 84"/>
                <a:gd name="T2" fmla="*/ 72 w 90"/>
                <a:gd name="T3" fmla="*/ 12 h 84"/>
                <a:gd name="T4" fmla="*/ 72 w 90"/>
                <a:gd name="T5" fmla="*/ 12 h 84"/>
                <a:gd name="T6" fmla="*/ 66 w 90"/>
                <a:gd name="T7" fmla="*/ 6 h 84"/>
                <a:gd name="T8" fmla="*/ 66 w 90"/>
                <a:gd name="T9" fmla="*/ 6 h 84"/>
                <a:gd name="T10" fmla="*/ 60 w 90"/>
                <a:gd name="T11" fmla="*/ 6 h 84"/>
                <a:gd name="T12" fmla="*/ 54 w 90"/>
                <a:gd name="T13" fmla="*/ 6 h 84"/>
                <a:gd name="T14" fmla="*/ 48 w 90"/>
                <a:gd name="T15" fmla="*/ 0 h 84"/>
                <a:gd name="T16" fmla="*/ 48 w 90"/>
                <a:gd name="T17" fmla="*/ 0 h 84"/>
                <a:gd name="T18" fmla="*/ 54 w 90"/>
                <a:gd name="T19" fmla="*/ 0 h 84"/>
                <a:gd name="T20" fmla="*/ 60 w 90"/>
                <a:gd name="T21" fmla="*/ 0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6 h 84"/>
                <a:gd name="T28" fmla="*/ 84 w 90"/>
                <a:gd name="T29" fmla="*/ 6 h 84"/>
                <a:gd name="T30" fmla="*/ 90 w 90"/>
                <a:gd name="T31" fmla="*/ 12 h 84"/>
                <a:gd name="T32" fmla="*/ 90 w 90"/>
                <a:gd name="T33" fmla="*/ 18 h 84"/>
                <a:gd name="T34" fmla="*/ 90 w 90"/>
                <a:gd name="T35" fmla="*/ 24 h 84"/>
                <a:gd name="T36" fmla="*/ 90 w 90"/>
                <a:gd name="T37" fmla="*/ 30 h 84"/>
                <a:gd name="T38" fmla="*/ 84 w 90"/>
                <a:gd name="T39" fmla="*/ 36 h 84"/>
                <a:gd name="T40" fmla="*/ 84 w 90"/>
                <a:gd name="T41" fmla="*/ 48 h 84"/>
                <a:gd name="T42" fmla="*/ 72 w 90"/>
                <a:gd name="T43" fmla="*/ 54 h 84"/>
                <a:gd name="T44" fmla="*/ 66 w 90"/>
                <a:gd name="T45" fmla="*/ 60 h 84"/>
                <a:gd name="T46" fmla="*/ 54 w 90"/>
                <a:gd name="T47" fmla="*/ 66 h 84"/>
                <a:gd name="T48" fmla="*/ 42 w 90"/>
                <a:gd name="T49" fmla="*/ 78 h 84"/>
                <a:gd name="T50" fmla="*/ 36 w 90"/>
                <a:gd name="T51" fmla="*/ 78 h 84"/>
                <a:gd name="T52" fmla="*/ 30 w 90"/>
                <a:gd name="T53" fmla="*/ 78 h 84"/>
                <a:gd name="T54" fmla="*/ 24 w 90"/>
                <a:gd name="T55" fmla="*/ 84 h 84"/>
                <a:gd name="T56" fmla="*/ 18 w 90"/>
                <a:gd name="T57" fmla="*/ 84 h 84"/>
                <a:gd name="T58" fmla="*/ 12 w 90"/>
                <a:gd name="T59" fmla="*/ 84 h 84"/>
                <a:gd name="T60" fmla="*/ 6 w 90"/>
                <a:gd name="T61" fmla="*/ 84 h 84"/>
                <a:gd name="T62" fmla="*/ 6 w 90"/>
                <a:gd name="T63" fmla="*/ 84 h 84"/>
                <a:gd name="T64" fmla="*/ 0 w 90"/>
                <a:gd name="T65" fmla="*/ 84 h 84"/>
                <a:gd name="T66" fmla="*/ 0 w 90"/>
                <a:gd name="T67" fmla="*/ 84 h 84"/>
                <a:gd name="T68" fmla="*/ 6 w 90"/>
                <a:gd name="T69" fmla="*/ 84 h 84"/>
                <a:gd name="T70" fmla="*/ 6 w 90"/>
                <a:gd name="T71" fmla="*/ 84 h 84"/>
                <a:gd name="T72" fmla="*/ 12 w 90"/>
                <a:gd name="T73" fmla="*/ 84 h 84"/>
                <a:gd name="T74" fmla="*/ 12 w 90"/>
                <a:gd name="T75" fmla="*/ 78 h 84"/>
                <a:gd name="T76" fmla="*/ 18 w 90"/>
                <a:gd name="T77" fmla="*/ 78 h 84"/>
                <a:gd name="T78" fmla="*/ 24 w 90"/>
                <a:gd name="T79" fmla="*/ 78 h 84"/>
                <a:gd name="T80" fmla="*/ 24 w 90"/>
                <a:gd name="T81" fmla="*/ 78 h 84"/>
                <a:gd name="T82" fmla="*/ 36 w 90"/>
                <a:gd name="T83" fmla="*/ 72 h 84"/>
                <a:gd name="T84" fmla="*/ 48 w 90"/>
                <a:gd name="T85" fmla="*/ 66 h 84"/>
                <a:gd name="T86" fmla="*/ 60 w 90"/>
                <a:gd name="T87" fmla="*/ 54 h 84"/>
                <a:gd name="T88" fmla="*/ 66 w 90"/>
                <a:gd name="T89" fmla="*/ 48 h 84"/>
                <a:gd name="T90" fmla="*/ 72 w 90"/>
                <a:gd name="T91" fmla="*/ 42 h 84"/>
                <a:gd name="T92" fmla="*/ 72 w 90"/>
                <a:gd name="T93" fmla="*/ 30 h 84"/>
                <a:gd name="T94" fmla="*/ 78 w 90"/>
                <a:gd name="T95" fmla="*/ 24 h 84"/>
                <a:gd name="T96" fmla="*/ 78 w 90"/>
                <a:gd name="T97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78" y="18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84" y="36"/>
                  </a:lnTo>
                  <a:lnTo>
                    <a:pt x="84" y="48"/>
                  </a:lnTo>
                  <a:lnTo>
                    <a:pt x="72" y="54"/>
                  </a:lnTo>
                  <a:lnTo>
                    <a:pt x="66" y="60"/>
                  </a:lnTo>
                  <a:lnTo>
                    <a:pt x="54" y="66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6" y="72"/>
                  </a:lnTo>
                  <a:lnTo>
                    <a:pt x="48" y="66"/>
                  </a:lnTo>
                  <a:lnTo>
                    <a:pt x="60" y="54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4" name="Freeform 182"/>
            <p:cNvSpPr>
              <a:spLocks/>
            </p:cNvSpPr>
            <p:nvPr/>
          </p:nvSpPr>
          <p:spPr bwMode="auto">
            <a:xfrm>
              <a:off x="4769" y="3666"/>
              <a:ext cx="90" cy="84"/>
            </a:xfrm>
            <a:custGeom>
              <a:avLst/>
              <a:gdLst>
                <a:gd name="T0" fmla="*/ 0 w 90"/>
                <a:gd name="T1" fmla="*/ 66 h 84"/>
                <a:gd name="T2" fmla="*/ 0 w 90"/>
                <a:gd name="T3" fmla="*/ 60 h 84"/>
                <a:gd name="T4" fmla="*/ 0 w 90"/>
                <a:gd name="T5" fmla="*/ 54 h 84"/>
                <a:gd name="T6" fmla="*/ 6 w 90"/>
                <a:gd name="T7" fmla="*/ 48 h 84"/>
                <a:gd name="T8" fmla="*/ 12 w 90"/>
                <a:gd name="T9" fmla="*/ 36 h 84"/>
                <a:gd name="T10" fmla="*/ 18 w 90"/>
                <a:gd name="T11" fmla="*/ 30 h 84"/>
                <a:gd name="T12" fmla="*/ 24 w 90"/>
                <a:gd name="T13" fmla="*/ 24 h 84"/>
                <a:gd name="T14" fmla="*/ 36 w 90"/>
                <a:gd name="T15" fmla="*/ 12 h 84"/>
                <a:gd name="T16" fmla="*/ 48 w 90"/>
                <a:gd name="T17" fmla="*/ 6 h 84"/>
                <a:gd name="T18" fmla="*/ 54 w 90"/>
                <a:gd name="T19" fmla="*/ 6 h 84"/>
                <a:gd name="T20" fmla="*/ 60 w 90"/>
                <a:gd name="T21" fmla="*/ 6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0 h 84"/>
                <a:gd name="T28" fmla="*/ 84 w 90"/>
                <a:gd name="T29" fmla="*/ 0 h 84"/>
                <a:gd name="T30" fmla="*/ 84 w 90"/>
                <a:gd name="T31" fmla="*/ 0 h 84"/>
                <a:gd name="T32" fmla="*/ 90 w 90"/>
                <a:gd name="T33" fmla="*/ 0 h 84"/>
                <a:gd name="T34" fmla="*/ 90 w 90"/>
                <a:gd name="T35" fmla="*/ 0 h 84"/>
                <a:gd name="T36" fmla="*/ 84 w 90"/>
                <a:gd name="T37" fmla="*/ 0 h 84"/>
                <a:gd name="T38" fmla="*/ 84 w 90"/>
                <a:gd name="T39" fmla="*/ 0 h 84"/>
                <a:gd name="T40" fmla="*/ 78 w 90"/>
                <a:gd name="T41" fmla="*/ 0 h 84"/>
                <a:gd name="T42" fmla="*/ 72 w 90"/>
                <a:gd name="T43" fmla="*/ 0 h 84"/>
                <a:gd name="T44" fmla="*/ 72 w 90"/>
                <a:gd name="T45" fmla="*/ 6 h 84"/>
                <a:gd name="T46" fmla="*/ 66 w 90"/>
                <a:gd name="T47" fmla="*/ 6 h 84"/>
                <a:gd name="T48" fmla="*/ 66 w 90"/>
                <a:gd name="T49" fmla="*/ 6 h 84"/>
                <a:gd name="T50" fmla="*/ 54 w 90"/>
                <a:gd name="T51" fmla="*/ 12 h 84"/>
                <a:gd name="T52" fmla="*/ 42 w 90"/>
                <a:gd name="T53" fmla="*/ 18 h 84"/>
                <a:gd name="T54" fmla="*/ 30 w 90"/>
                <a:gd name="T55" fmla="*/ 30 h 84"/>
                <a:gd name="T56" fmla="*/ 24 w 90"/>
                <a:gd name="T57" fmla="*/ 36 h 84"/>
                <a:gd name="T58" fmla="*/ 18 w 90"/>
                <a:gd name="T59" fmla="*/ 42 h 84"/>
                <a:gd name="T60" fmla="*/ 18 w 90"/>
                <a:gd name="T61" fmla="*/ 54 h 84"/>
                <a:gd name="T62" fmla="*/ 12 w 90"/>
                <a:gd name="T63" fmla="*/ 60 h 84"/>
                <a:gd name="T64" fmla="*/ 12 w 90"/>
                <a:gd name="T65" fmla="*/ 66 h 84"/>
                <a:gd name="T66" fmla="*/ 18 w 90"/>
                <a:gd name="T67" fmla="*/ 72 h 84"/>
                <a:gd name="T68" fmla="*/ 18 w 90"/>
                <a:gd name="T69" fmla="*/ 72 h 84"/>
                <a:gd name="T70" fmla="*/ 24 w 90"/>
                <a:gd name="T71" fmla="*/ 78 h 84"/>
                <a:gd name="T72" fmla="*/ 24 w 90"/>
                <a:gd name="T73" fmla="*/ 78 h 84"/>
                <a:gd name="T74" fmla="*/ 30 w 90"/>
                <a:gd name="T75" fmla="*/ 78 h 84"/>
                <a:gd name="T76" fmla="*/ 36 w 90"/>
                <a:gd name="T77" fmla="*/ 84 h 84"/>
                <a:gd name="T78" fmla="*/ 42 w 90"/>
                <a:gd name="T79" fmla="*/ 84 h 84"/>
                <a:gd name="T80" fmla="*/ 42 w 90"/>
                <a:gd name="T81" fmla="*/ 84 h 84"/>
                <a:gd name="T82" fmla="*/ 36 w 90"/>
                <a:gd name="T83" fmla="*/ 84 h 84"/>
                <a:gd name="T84" fmla="*/ 30 w 90"/>
                <a:gd name="T85" fmla="*/ 84 h 84"/>
                <a:gd name="T86" fmla="*/ 24 w 90"/>
                <a:gd name="T87" fmla="*/ 84 h 84"/>
                <a:gd name="T88" fmla="*/ 18 w 90"/>
                <a:gd name="T89" fmla="*/ 84 h 84"/>
                <a:gd name="T90" fmla="*/ 12 w 90"/>
                <a:gd name="T91" fmla="*/ 78 h 84"/>
                <a:gd name="T92" fmla="*/ 6 w 90"/>
                <a:gd name="T93" fmla="*/ 78 h 84"/>
                <a:gd name="T94" fmla="*/ 0 w 90"/>
                <a:gd name="T95" fmla="*/ 72 h 84"/>
                <a:gd name="T96" fmla="*/ 0 w 90"/>
                <a:gd name="T97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0" y="66"/>
                  </a:moveTo>
                  <a:lnTo>
                    <a:pt x="0" y="60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4" y="12"/>
                  </a:lnTo>
                  <a:lnTo>
                    <a:pt x="42" y="18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5" name="Freeform 183"/>
            <p:cNvSpPr>
              <a:spLocks/>
            </p:cNvSpPr>
            <p:nvPr/>
          </p:nvSpPr>
          <p:spPr bwMode="auto">
            <a:xfrm>
              <a:off x="4811" y="3672"/>
              <a:ext cx="84" cy="66"/>
            </a:xfrm>
            <a:custGeom>
              <a:avLst/>
              <a:gdLst>
                <a:gd name="T0" fmla="*/ 0 w 84"/>
                <a:gd name="T1" fmla="*/ 54 h 66"/>
                <a:gd name="T2" fmla="*/ 0 w 84"/>
                <a:gd name="T3" fmla="*/ 48 h 66"/>
                <a:gd name="T4" fmla="*/ 0 w 84"/>
                <a:gd name="T5" fmla="*/ 42 h 66"/>
                <a:gd name="T6" fmla="*/ 0 w 84"/>
                <a:gd name="T7" fmla="*/ 36 h 66"/>
                <a:gd name="T8" fmla="*/ 6 w 84"/>
                <a:gd name="T9" fmla="*/ 30 h 66"/>
                <a:gd name="T10" fmla="*/ 12 w 84"/>
                <a:gd name="T11" fmla="*/ 24 h 66"/>
                <a:gd name="T12" fmla="*/ 24 w 84"/>
                <a:gd name="T13" fmla="*/ 18 h 66"/>
                <a:gd name="T14" fmla="*/ 30 w 84"/>
                <a:gd name="T15" fmla="*/ 12 h 66"/>
                <a:gd name="T16" fmla="*/ 42 w 84"/>
                <a:gd name="T17" fmla="*/ 6 h 66"/>
                <a:gd name="T18" fmla="*/ 42 w 84"/>
                <a:gd name="T19" fmla="*/ 6 h 66"/>
                <a:gd name="T20" fmla="*/ 42 w 84"/>
                <a:gd name="T21" fmla="*/ 6 h 66"/>
                <a:gd name="T22" fmla="*/ 48 w 84"/>
                <a:gd name="T23" fmla="*/ 0 h 66"/>
                <a:gd name="T24" fmla="*/ 48 w 84"/>
                <a:gd name="T25" fmla="*/ 0 h 66"/>
                <a:gd name="T26" fmla="*/ 54 w 84"/>
                <a:gd name="T27" fmla="*/ 0 h 66"/>
                <a:gd name="T28" fmla="*/ 54 w 84"/>
                <a:gd name="T29" fmla="*/ 0 h 66"/>
                <a:gd name="T30" fmla="*/ 60 w 84"/>
                <a:gd name="T31" fmla="*/ 0 h 66"/>
                <a:gd name="T32" fmla="*/ 60 w 84"/>
                <a:gd name="T33" fmla="*/ 0 h 66"/>
                <a:gd name="T34" fmla="*/ 66 w 84"/>
                <a:gd name="T35" fmla="*/ 0 h 66"/>
                <a:gd name="T36" fmla="*/ 72 w 84"/>
                <a:gd name="T37" fmla="*/ 0 h 66"/>
                <a:gd name="T38" fmla="*/ 72 w 84"/>
                <a:gd name="T39" fmla="*/ 0 h 66"/>
                <a:gd name="T40" fmla="*/ 78 w 84"/>
                <a:gd name="T41" fmla="*/ 0 h 66"/>
                <a:gd name="T42" fmla="*/ 78 w 84"/>
                <a:gd name="T43" fmla="*/ 6 h 66"/>
                <a:gd name="T44" fmla="*/ 84 w 84"/>
                <a:gd name="T45" fmla="*/ 6 h 66"/>
                <a:gd name="T46" fmla="*/ 84 w 84"/>
                <a:gd name="T47" fmla="*/ 6 h 66"/>
                <a:gd name="T48" fmla="*/ 84 w 84"/>
                <a:gd name="T49" fmla="*/ 12 h 66"/>
                <a:gd name="T50" fmla="*/ 84 w 84"/>
                <a:gd name="T51" fmla="*/ 18 h 66"/>
                <a:gd name="T52" fmla="*/ 84 w 84"/>
                <a:gd name="T53" fmla="*/ 24 h 66"/>
                <a:gd name="T54" fmla="*/ 84 w 84"/>
                <a:gd name="T55" fmla="*/ 30 h 66"/>
                <a:gd name="T56" fmla="*/ 78 w 84"/>
                <a:gd name="T57" fmla="*/ 36 h 66"/>
                <a:gd name="T58" fmla="*/ 72 w 84"/>
                <a:gd name="T59" fmla="*/ 42 h 66"/>
                <a:gd name="T60" fmla="*/ 60 w 84"/>
                <a:gd name="T61" fmla="*/ 48 h 66"/>
                <a:gd name="T62" fmla="*/ 54 w 84"/>
                <a:gd name="T63" fmla="*/ 54 h 66"/>
                <a:gd name="T64" fmla="*/ 42 w 84"/>
                <a:gd name="T65" fmla="*/ 60 h 66"/>
                <a:gd name="T66" fmla="*/ 42 w 84"/>
                <a:gd name="T67" fmla="*/ 60 h 66"/>
                <a:gd name="T68" fmla="*/ 42 w 84"/>
                <a:gd name="T69" fmla="*/ 60 h 66"/>
                <a:gd name="T70" fmla="*/ 36 w 84"/>
                <a:gd name="T71" fmla="*/ 60 h 66"/>
                <a:gd name="T72" fmla="*/ 36 w 84"/>
                <a:gd name="T73" fmla="*/ 66 h 66"/>
                <a:gd name="T74" fmla="*/ 30 w 84"/>
                <a:gd name="T75" fmla="*/ 66 h 66"/>
                <a:gd name="T76" fmla="*/ 30 w 84"/>
                <a:gd name="T77" fmla="*/ 66 h 66"/>
                <a:gd name="T78" fmla="*/ 24 w 84"/>
                <a:gd name="T79" fmla="*/ 66 h 66"/>
                <a:gd name="T80" fmla="*/ 24 w 84"/>
                <a:gd name="T81" fmla="*/ 66 h 66"/>
                <a:gd name="T82" fmla="*/ 18 w 84"/>
                <a:gd name="T83" fmla="*/ 66 h 66"/>
                <a:gd name="T84" fmla="*/ 12 w 84"/>
                <a:gd name="T85" fmla="*/ 66 h 66"/>
                <a:gd name="T86" fmla="*/ 12 w 84"/>
                <a:gd name="T87" fmla="*/ 66 h 66"/>
                <a:gd name="T88" fmla="*/ 6 w 84"/>
                <a:gd name="T89" fmla="*/ 66 h 66"/>
                <a:gd name="T90" fmla="*/ 6 w 84"/>
                <a:gd name="T91" fmla="*/ 60 h 66"/>
                <a:gd name="T92" fmla="*/ 0 w 84"/>
                <a:gd name="T93" fmla="*/ 60 h 66"/>
                <a:gd name="T94" fmla="*/ 0 w 84"/>
                <a:gd name="T95" fmla="*/ 54 h 66"/>
                <a:gd name="T96" fmla="*/ 0 w 84"/>
                <a:gd name="T97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66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6" name="Freeform 184"/>
            <p:cNvSpPr>
              <a:spLocks/>
            </p:cNvSpPr>
            <p:nvPr/>
          </p:nvSpPr>
          <p:spPr bwMode="auto">
            <a:xfrm>
              <a:off x="4212" y="3612"/>
              <a:ext cx="78" cy="132"/>
            </a:xfrm>
            <a:custGeom>
              <a:avLst/>
              <a:gdLst>
                <a:gd name="T0" fmla="*/ 12 w 78"/>
                <a:gd name="T1" fmla="*/ 132 h 132"/>
                <a:gd name="T2" fmla="*/ 24 w 78"/>
                <a:gd name="T3" fmla="*/ 126 h 132"/>
                <a:gd name="T4" fmla="*/ 36 w 78"/>
                <a:gd name="T5" fmla="*/ 126 h 132"/>
                <a:gd name="T6" fmla="*/ 48 w 78"/>
                <a:gd name="T7" fmla="*/ 120 h 132"/>
                <a:gd name="T8" fmla="*/ 60 w 78"/>
                <a:gd name="T9" fmla="*/ 114 h 132"/>
                <a:gd name="T10" fmla="*/ 66 w 78"/>
                <a:gd name="T11" fmla="*/ 102 h 132"/>
                <a:gd name="T12" fmla="*/ 72 w 78"/>
                <a:gd name="T13" fmla="*/ 96 h 132"/>
                <a:gd name="T14" fmla="*/ 72 w 78"/>
                <a:gd name="T15" fmla="*/ 84 h 132"/>
                <a:gd name="T16" fmla="*/ 78 w 78"/>
                <a:gd name="T17" fmla="*/ 72 h 132"/>
                <a:gd name="T18" fmla="*/ 72 w 78"/>
                <a:gd name="T19" fmla="*/ 54 h 132"/>
                <a:gd name="T20" fmla="*/ 66 w 78"/>
                <a:gd name="T21" fmla="*/ 42 h 132"/>
                <a:gd name="T22" fmla="*/ 60 w 78"/>
                <a:gd name="T23" fmla="*/ 30 h 132"/>
                <a:gd name="T24" fmla="*/ 54 w 78"/>
                <a:gd name="T25" fmla="*/ 18 h 132"/>
                <a:gd name="T26" fmla="*/ 42 w 78"/>
                <a:gd name="T27" fmla="*/ 6 h 132"/>
                <a:gd name="T28" fmla="*/ 30 w 78"/>
                <a:gd name="T29" fmla="*/ 0 h 132"/>
                <a:gd name="T30" fmla="*/ 24 w 78"/>
                <a:gd name="T31" fmla="*/ 6 h 132"/>
                <a:gd name="T32" fmla="*/ 18 w 78"/>
                <a:gd name="T33" fmla="*/ 12 h 132"/>
                <a:gd name="T34" fmla="*/ 12 w 78"/>
                <a:gd name="T35" fmla="*/ 24 h 132"/>
                <a:gd name="T36" fmla="*/ 6 w 78"/>
                <a:gd name="T37" fmla="*/ 42 h 132"/>
                <a:gd name="T38" fmla="*/ 6 w 78"/>
                <a:gd name="T39" fmla="*/ 66 h 132"/>
                <a:gd name="T40" fmla="*/ 0 w 78"/>
                <a:gd name="T41" fmla="*/ 84 h 132"/>
                <a:gd name="T42" fmla="*/ 0 w 78"/>
                <a:gd name="T43" fmla="*/ 102 h 132"/>
                <a:gd name="T44" fmla="*/ 0 w 78"/>
                <a:gd name="T45" fmla="*/ 114 h 132"/>
                <a:gd name="T46" fmla="*/ 6 w 78"/>
                <a:gd name="T47" fmla="*/ 126 h 132"/>
                <a:gd name="T48" fmla="*/ 12 w 78"/>
                <a:gd name="T4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132">
                  <a:moveTo>
                    <a:pt x="12" y="132"/>
                  </a:moveTo>
                  <a:lnTo>
                    <a:pt x="24" y="126"/>
                  </a:lnTo>
                  <a:lnTo>
                    <a:pt x="36" y="126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2"/>
                  </a:lnTo>
                  <a:lnTo>
                    <a:pt x="72" y="96"/>
                  </a:lnTo>
                  <a:lnTo>
                    <a:pt x="72" y="84"/>
                  </a:lnTo>
                  <a:lnTo>
                    <a:pt x="78" y="72"/>
                  </a:lnTo>
                  <a:lnTo>
                    <a:pt x="72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54" y="18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24"/>
                  </a:lnTo>
                  <a:lnTo>
                    <a:pt x="6" y="42"/>
                  </a:lnTo>
                  <a:lnTo>
                    <a:pt x="6" y="66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0" y="114"/>
                  </a:lnTo>
                  <a:lnTo>
                    <a:pt x="6" y="126"/>
                  </a:lnTo>
                  <a:lnTo>
                    <a:pt x="12" y="13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7" name="Freeform 185"/>
            <p:cNvSpPr>
              <a:spLocks/>
            </p:cNvSpPr>
            <p:nvPr/>
          </p:nvSpPr>
          <p:spPr bwMode="auto">
            <a:xfrm>
              <a:off x="4212" y="3618"/>
              <a:ext cx="48" cy="108"/>
            </a:xfrm>
            <a:custGeom>
              <a:avLst/>
              <a:gdLst>
                <a:gd name="T0" fmla="*/ 12 w 48"/>
                <a:gd name="T1" fmla="*/ 108 h 108"/>
                <a:gd name="T2" fmla="*/ 24 w 48"/>
                <a:gd name="T3" fmla="*/ 108 h 108"/>
                <a:gd name="T4" fmla="*/ 30 w 48"/>
                <a:gd name="T5" fmla="*/ 108 h 108"/>
                <a:gd name="T6" fmla="*/ 36 w 48"/>
                <a:gd name="T7" fmla="*/ 102 h 108"/>
                <a:gd name="T8" fmla="*/ 42 w 48"/>
                <a:gd name="T9" fmla="*/ 96 h 108"/>
                <a:gd name="T10" fmla="*/ 48 w 48"/>
                <a:gd name="T11" fmla="*/ 90 h 108"/>
                <a:gd name="T12" fmla="*/ 48 w 48"/>
                <a:gd name="T13" fmla="*/ 78 h 108"/>
                <a:gd name="T14" fmla="*/ 48 w 48"/>
                <a:gd name="T15" fmla="*/ 66 h 108"/>
                <a:gd name="T16" fmla="*/ 48 w 48"/>
                <a:gd name="T17" fmla="*/ 54 h 108"/>
                <a:gd name="T18" fmla="*/ 48 w 48"/>
                <a:gd name="T19" fmla="*/ 42 h 108"/>
                <a:gd name="T20" fmla="*/ 48 w 48"/>
                <a:gd name="T21" fmla="*/ 30 h 108"/>
                <a:gd name="T22" fmla="*/ 42 w 48"/>
                <a:gd name="T23" fmla="*/ 18 h 108"/>
                <a:gd name="T24" fmla="*/ 36 w 48"/>
                <a:gd name="T25" fmla="*/ 6 h 108"/>
                <a:gd name="T26" fmla="*/ 36 w 48"/>
                <a:gd name="T27" fmla="*/ 0 h 108"/>
                <a:gd name="T28" fmla="*/ 30 w 48"/>
                <a:gd name="T29" fmla="*/ 0 h 108"/>
                <a:gd name="T30" fmla="*/ 24 w 48"/>
                <a:gd name="T31" fmla="*/ 0 h 108"/>
                <a:gd name="T32" fmla="*/ 18 w 48"/>
                <a:gd name="T33" fmla="*/ 12 h 108"/>
                <a:gd name="T34" fmla="*/ 12 w 48"/>
                <a:gd name="T35" fmla="*/ 24 h 108"/>
                <a:gd name="T36" fmla="*/ 12 w 48"/>
                <a:gd name="T37" fmla="*/ 42 h 108"/>
                <a:gd name="T38" fmla="*/ 6 w 48"/>
                <a:gd name="T39" fmla="*/ 54 h 108"/>
                <a:gd name="T40" fmla="*/ 0 w 48"/>
                <a:gd name="T41" fmla="*/ 72 h 108"/>
                <a:gd name="T42" fmla="*/ 0 w 48"/>
                <a:gd name="T43" fmla="*/ 84 h 108"/>
                <a:gd name="T44" fmla="*/ 0 w 48"/>
                <a:gd name="T45" fmla="*/ 96 h 108"/>
                <a:gd name="T46" fmla="*/ 6 w 48"/>
                <a:gd name="T47" fmla="*/ 108 h 108"/>
                <a:gd name="T48" fmla="*/ 12 w 48"/>
                <a:gd name="T4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08">
                  <a:moveTo>
                    <a:pt x="12" y="108"/>
                  </a:moveTo>
                  <a:lnTo>
                    <a:pt x="24" y="108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42" y="96"/>
                  </a:lnTo>
                  <a:lnTo>
                    <a:pt x="48" y="90"/>
                  </a:lnTo>
                  <a:lnTo>
                    <a:pt x="48" y="78"/>
                  </a:lnTo>
                  <a:lnTo>
                    <a:pt x="48" y="66"/>
                  </a:lnTo>
                  <a:lnTo>
                    <a:pt x="48" y="54"/>
                  </a:lnTo>
                  <a:lnTo>
                    <a:pt x="48" y="42"/>
                  </a:lnTo>
                  <a:lnTo>
                    <a:pt x="48" y="30"/>
                  </a:lnTo>
                  <a:lnTo>
                    <a:pt x="42" y="18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12"/>
                  </a:lnTo>
                  <a:lnTo>
                    <a:pt x="12" y="24"/>
                  </a:lnTo>
                  <a:lnTo>
                    <a:pt x="12" y="42"/>
                  </a:lnTo>
                  <a:lnTo>
                    <a:pt x="6" y="54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8" name="Freeform 186"/>
            <p:cNvSpPr>
              <a:spLocks/>
            </p:cNvSpPr>
            <p:nvPr/>
          </p:nvSpPr>
          <p:spPr bwMode="auto">
            <a:xfrm>
              <a:off x="4452" y="4103"/>
              <a:ext cx="126" cy="84"/>
            </a:xfrm>
            <a:custGeom>
              <a:avLst/>
              <a:gdLst>
                <a:gd name="T0" fmla="*/ 126 w 126"/>
                <a:gd name="T1" fmla="*/ 72 h 84"/>
                <a:gd name="T2" fmla="*/ 126 w 126"/>
                <a:gd name="T3" fmla="*/ 60 h 84"/>
                <a:gd name="T4" fmla="*/ 126 w 126"/>
                <a:gd name="T5" fmla="*/ 48 h 84"/>
                <a:gd name="T6" fmla="*/ 120 w 126"/>
                <a:gd name="T7" fmla="*/ 36 h 84"/>
                <a:gd name="T8" fmla="*/ 114 w 126"/>
                <a:gd name="T9" fmla="*/ 24 h 84"/>
                <a:gd name="T10" fmla="*/ 108 w 126"/>
                <a:gd name="T11" fmla="*/ 18 h 84"/>
                <a:gd name="T12" fmla="*/ 96 w 126"/>
                <a:gd name="T13" fmla="*/ 12 h 84"/>
                <a:gd name="T14" fmla="*/ 84 w 126"/>
                <a:gd name="T15" fmla="*/ 6 h 84"/>
                <a:gd name="T16" fmla="*/ 72 w 126"/>
                <a:gd name="T17" fmla="*/ 0 h 84"/>
                <a:gd name="T18" fmla="*/ 66 w 126"/>
                <a:gd name="T19" fmla="*/ 0 h 84"/>
                <a:gd name="T20" fmla="*/ 60 w 126"/>
                <a:gd name="T21" fmla="*/ 6 h 84"/>
                <a:gd name="T22" fmla="*/ 54 w 126"/>
                <a:gd name="T23" fmla="*/ 6 h 84"/>
                <a:gd name="T24" fmla="*/ 42 w 126"/>
                <a:gd name="T25" fmla="*/ 6 h 84"/>
                <a:gd name="T26" fmla="*/ 36 w 126"/>
                <a:gd name="T27" fmla="*/ 12 h 84"/>
                <a:gd name="T28" fmla="*/ 30 w 126"/>
                <a:gd name="T29" fmla="*/ 12 h 84"/>
                <a:gd name="T30" fmla="*/ 24 w 126"/>
                <a:gd name="T31" fmla="*/ 18 h 84"/>
                <a:gd name="T32" fmla="*/ 18 w 126"/>
                <a:gd name="T33" fmla="*/ 24 h 84"/>
                <a:gd name="T34" fmla="*/ 12 w 126"/>
                <a:gd name="T35" fmla="*/ 24 h 84"/>
                <a:gd name="T36" fmla="*/ 6 w 126"/>
                <a:gd name="T37" fmla="*/ 30 h 84"/>
                <a:gd name="T38" fmla="*/ 6 w 126"/>
                <a:gd name="T39" fmla="*/ 36 h 84"/>
                <a:gd name="T40" fmla="*/ 0 w 126"/>
                <a:gd name="T41" fmla="*/ 42 h 84"/>
                <a:gd name="T42" fmla="*/ 0 w 126"/>
                <a:gd name="T43" fmla="*/ 42 h 84"/>
                <a:gd name="T44" fmla="*/ 0 w 126"/>
                <a:gd name="T45" fmla="*/ 48 h 84"/>
                <a:gd name="T46" fmla="*/ 6 w 126"/>
                <a:gd name="T47" fmla="*/ 54 h 84"/>
                <a:gd name="T48" fmla="*/ 6 w 126"/>
                <a:gd name="T49" fmla="*/ 54 h 84"/>
                <a:gd name="T50" fmla="*/ 18 w 126"/>
                <a:gd name="T51" fmla="*/ 60 h 84"/>
                <a:gd name="T52" fmla="*/ 24 w 126"/>
                <a:gd name="T53" fmla="*/ 60 h 84"/>
                <a:gd name="T54" fmla="*/ 30 w 126"/>
                <a:gd name="T55" fmla="*/ 66 h 84"/>
                <a:gd name="T56" fmla="*/ 42 w 126"/>
                <a:gd name="T57" fmla="*/ 66 h 84"/>
                <a:gd name="T58" fmla="*/ 48 w 126"/>
                <a:gd name="T59" fmla="*/ 72 h 84"/>
                <a:gd name="T60" fmla="*/ 60 w 126"/>
                <a:gd name="T61" fmla="*/ 72 h 84"/>
                <a:gd name="T62" fmla="*/ 66 w 126"/>
                <a:gd name="T63" fmla="*/ 78 h 84"/>
                <a:gd name="T64" fmla="*/ 78 w 126"/>
                <a:gd name="T65" fmla="*/ 78 h 84"/>
                <a:gd name="T66" fmla="*/ 90 w 126"/>
                <a:gd name="T67" fmla="*/ 84 h 84"/>
                <a:gd name="T68" fmla="*/ 96 w 126"/>
                <a:gd name="T69" fmla="*/ 84 h 84"/>
                <a:gd name="T70" fmla="*/ 102 w 126"/>
                <a:gd name="T71" fmla="*/ 84 h 84"/>
                <a:gd name="T72" fmla="*/ 114 w 126"/>
                <a:gd name="T73" fmla="*/ 84 h 84"/>
                <a:gd name="T74" fmla="*/ 120 w 126"/>
                <a:gd name="T75" fmla="*/ 84 h 84"/>
                <a:gd name="T76" fmla="*/ 120 w 126"/>
                <a:gd name="T77" fmla="*/ 78 h 84"/>
                <a:gd name="T78" fmla="*/ 126 w 126"/>
                <a:gd name="T79" fmla="*/ 78 h 84"/>
                <a:gd name="T80" fmla="*/ 126 w 126"/>
                <a:gd name="T81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84">
                  <a:moveTo>
                    <a:pt x="126" y="72"/>
                  </a:moveTo>
                  <a:lnTo>
                    <a:pt x="126" y="60"/>
                  </a:lnTo>
                  <a:lnTo>
                    <a:pt x="126" y="48"/>
                  </a:lnTo>
                  <a:lnTo>
                    <a:pt x="120" y="36"/>
                  </a:lnTo>
                  <a:lnTo>
                    <a:pt x="114" y="24"/>
                  </a:lnTo>
                  <a:lnTo>
                    <a:pt x="108" y="18"/>
                  </a:lnTo>
                  <a:lnTo>
                    <a:pt x="96" y="12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60" y="72"/>
                  </a:lnTo>
                  <a:lnTo>
                    <a:pt x="66" y="78"/>
                  </a:lnTo>
                  <a:lnTo>
                    <a:pt x="78" y="78"/>
                  </a:lnTo>
                  <a:lnTo>
                    <a:pt x="90" y="84"/>
                  </a:lnTo>
                  <a:lnTo>
                    <a:pt x="96" y="84"/>
                  </a:lnTo>
                  <a:lnTo>
                    <a:pt x="102" y="84"/>
                  </a:lnTo>
                  <a:lnTo>
                    <a:pt x="114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26" y="78"/>
                  </a:lnTo>
                  <a:lnTo>
                    <a:pt x="126" y="7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9" name="Freeform 187"/>
            <p:cNvSpPr>
              <a:spLocks/>
            </p:cNvSpPr>
            <p:nvPr/>
          </p:nvSpPr>
          <p:spPr bwMode="auto">
            <a:xfrm>
              <a:off x="4476" y="3366"/>
              <a:ext cx="102" cy="96"/>
            </a:xfrm>
            <a:custGeom>
              <a:avLst/>
              <a:gdLst>
                <a:gd name="T0" fmla="*/ 42 w 102"/>
                <a:gd name="T1" fmla="*/ 84 h 96"/>
                <a:gd name="T2" fmla="*/ 36 w 102"/>
                <a:gd name="T3" fmla="*/ 84 h 96"/>
                <a:gd name="T4" fmla="*/ 30 w 102"/>
                <a:gd name="T5" fmla="*/ 84 h 96"/>
                <a:gd name="T6" fmla="*/ 24 w 102"/>
                <a:gd name="T7" fmla="*/ 84 h 96"/>
                <a:gd name="T8" fmla="*/ 18 w 102"/>
                <a:gd name="T9" fmla="*/ 84 h 96"/>
                <a:gd name="T10" fmla="*/ 12 w 102"/>
                <a:gd name="T11" fmla="*/ 78 h 96"/>
                <a:gd name="T12" fmla="*/ 6 w 102"/>
                <a:gd name="T13" fmla="*/ 78 h 96"/>
                <a:gd name="T14" fmla="*/ 0 w 102"/>
                <a:gd name="T15" fmla="*/ 72 h 96"/>
                <a:gd name="T16" fmla="*/ 0 w 102"/>
                <a:gd name="T17" fmla="*/ 72 h 96"/>
                <a:gd name="T18" fmla="*/ 0 w 102"/>
                <a:gd name="T19" fmla="*/ 78 h 96"/>
                <a:gd name="T20" fmla="*/ 6 w 102"/>
                <a:gd name="T21" fmla="*/ 84 h 96"/>
                <a:gd name="T22" fmla="*/ 18 w 102"/>
                <a:gd name="T23" fmla="*/ 90 h 96"/>
                <a:gd name="T24" fmla="*/ 24 w 102"/>
                <a:gd name="T25" fmla="*/ 90 h 96"/>
                <a:gd name="T26" fmla="*/ 30 w 102"/>
                <a:gd name="T27" fmla="*/ 96 h 96"/>
                <a:gd name="T28" fmla="*/ 36 w 102"/>
                <a:gd name="T29" fmla="*/ 96 h 96"/>
                <a:gd name="T30" fmla="*/ 48 w 102"/>
                <a:gd name="T31" fmla="*/ 96 h 96"/>
                <a:gd name="T32" fmla="*/ 54 w 102"/>
                <a:gd name="T33" fmla="*/ 96 h 96"/>
                <a:gd name="T34" fmla="*/ 66 w 102"/>
                <a:gd name="T35" fmla="*/ 96 h 96"/>
                <a:gd name="T36" fmla="*/ 78 w 102"/>
                <a:gd name="T37" fmla="*/ 90 h 96"/>
                <a:gd name="T38" fmla="*/ 84 w 102"/>
                <a:gd name="T39" fmla="*/ 84 h 96"/>
                <a:gd name="T40" fmla="*/ 90 w 102"/>
                <a:gd name="T41" fmla="*/ 78 h 96"/>
                <a:gd name="T42" fmla="*/ 96 w 102"/>
                <a:gd name="T43" fmla="*/ 66 h 96"/>
                <a:gd name="T44" fmla="*/ 102 w 102"/>
                <a:gd name="T45" fmla="*/ 54 h 96"/>
                <a:gd name="T46" fmla="*/ 102 w 102"/>
                <a:gd name="T47" fmla="*/ 48 h 96"/>
                <a:gd name="T48" fmla="*/ 102 w 102"/>
                <a:gd name="T49" fmla="*/ 36 h 96"/>
                <a:gd name="T50" fmla="*/ 102 w 102"/>
                <a:gd name="T51" fmla="*/ 30 h 96"/>
                <a:gd name="T52" fmla="*/ 96 w 102"/>
                <a:gd name="T53" fmla="*/ 24 h 96"/>
                <a:gd name="T54" fmla="*/ 96 w 102"/>
                <a:gd name="T55" fmla="*/ 18 h 96"/>
                <a:gd name="T56" fmla="*/ 96 w 102"/>
                <a:gd name="T57" fmla="*/ 18 h 96"/>
                <a:gd name="T58" fmla="*/ 90 w 102"/>
                <a:gd name="T59" fmla="*/ 12 h 96"/>
                <a:gd name="T60" fmla="*/ 90 w 102"/>
                <a:gd name="T61" fmla="*/ 6 h 96"/>
                <a:gd name="T62" fmla="*/ 84 w 102"/>
                <a:gd name="T63" fmla="*/ 6 h 96"/>
                <a:gd name="T64" fmla="*/ 84 w 102"/>
                <a:gd name="T65" fmla="*/ 0 h 96"/>
                <a:gd name="T66" fmla="*/ 84 w 102"/>
                <a:gd name="T67" fmla="*/ 6 h 96"/>
                <a:gd name="T68" fmla="*/ 90 w 102"/>
                <a:gd name="T69" fmla="*/ 12 h 96"/>
                <a:gd name="T70" fmla="*/ 90 w 102"/>
                <a:gd name="T71" fmla="*/ 18 h 96"/>
                <a:gd name="T72" fmla="*/ 90 w 102"/>
                <a:gd name="T73" fmla="*/ 24 h 96"/>
                <a:gd name="T74" fmla="*/ 90 w 102"/>
                <a:gd name="T75" fmla="*/ 36 h 96"/>
                <a:gd name="T76" fmla="*/ 90 w 102"/>
                <a:gd name="T77" fmla="*/ 42 h 96"/>
                <a:gd name="T78" fmla="*/ 84 w 102"/>
                <a:gd name="T79" fmla="*/ 54 h 96"/>
                <a:gd name="T80" fmla="*/ 84 w 102"/>
                <a:gd name="T81" fmla="*/ 66 h 96"/>
                <a:gd name="T82" fmla="*/ 72 w 102"/>
                <a:gd name="T83" fmla="*/ 72 h 96"/>
                <a:gd name="T84" fmla="*/ 66 w 102"/>
                <a:gd name="T85" fmla="*/ 78 h 96"/>
                <a:gd name="T86" fmla="*/ 54 w 102"/>
                <a:gd name="T87" fmla="*/ 84 h 96"/>
                <a:gd name="T88" fmla="*/ 42 w 102"/>
                <a:gd name="T89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96">
                  <a:moveTo>
                    <a:pt x="42" y="84"/>
                  </a:move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6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6" y="96"/>
                  </a:lnTo>
                  <a:lnTo>
                    <a:pt x="78" y="90"/>
                  </a:lnTo>
                  <a:lnTo>
                    <a:pt x="84" y="84"/>
                  </a:lnTo>
                  <a:lnTo>
                    <a:pt x="90" y="78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102" y="30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84" y="66"/>
                  </a:lnTo>
                  <a:lnTo>
                    <a:pt x="72" y="72"/>
                  </a:lnTo>
                  <a:lnTo>
                    <a:pt x="66" y="78"/>
                  </a:lnTo>
                  <a:lnTo>
                    <a:pt x="54" y="84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0" name="Freeform 188"/>
            <p:cNvSpPr>
              <a:spLocks/>
            </p:cNvSpPr>
            <p:nvPr/>
          </p:nvSpPr>
          <p:spPr bwMode="auto">
            <a:xfrm>
              <a:off x="4470" y="3360"/>
              <a:ext cx="84" cy="84"/>
            </a:xfrm>
            <a:custGeom>
              <a:avLst/>
              <a:gdLst>
                <a:gd name="T0" fmla="*/ 42 w 84"/>
                <a:gd name="T1" fmla="*/ 6 h 84"/>
                <a:gd name="T2" fmla="*/ 30 w 84"/>
                <a:gd name="T3" fmla="*/ 6 h 84"/>
                <a:gd name="T4" fmla="*/ 24 w 84"/>
                <a:gd name="T5" fmla="*/ 12 h 84"/>
                <a:gd name="T6" fmla="*/ 18 w 84"/>
                <a:gd name="T7" fmla="*/ 12 h 84"/>
                <a:gd name="T8" fmla="*/ 12 w 84"/>
                <a:gd name="T9" fmla="*/ 18 h 84"/>
                <a:gd name="T10" fmla="*/ 6 w 84"/>
                <a:gd name="T11" fmla="*/ 30 h 84"/>
                <a:gd name="T12" fmla="*/ 6 w 84"/>
                <a:gd name="T13" fmla="*/ 36 h 84"/>
                <a:gd name="T14" fmla="*/ 0 w 84"/>
                <a:gd name="T15" fmla="*/ 42 h 84"/>
                <a:gd name="T16" fmla="*/ 6 w 84"/>
                <a:gd name="T17" fmla="*/ 54 h 84"/>
                <a:gd name="T18" fmla="*/ 6 w 84"/>
                <a:gd name="T19" fmla="*/ 60 h 84"/>
                <a:gd name="T20" fmla="*/ 6 w 84"/>
                <a:gd name="T21" fmla="*/ 60 h 84"/>
                <a:gd name="T22" fmla="*/ 6 w 84"/>
                <a:gd name="T23" fmla="*/ 66 h 84"/>
                <a:gd name="T24" fmla="*/ 12 w 84"/>
                <a:gd name="T25" fmla="*/ 72 h 84"/>
                <a:gd name="T26" fmla="*/ 12 w 84"/>
                <a:gd name="T27" fmla="*/ 72 h 84"/>
                <a:gd name="T28" fmla="*/ 18 w 84"/>
                <a:gd name="T29" fmla="*/ 78 h 84"/>
                <a:gd name="T30" fmla="*/ 24 w 84"/>
                <a:gd name="T31" fmla="*/ 78 h 84"/>
                <a:gd name="T32" fmla="*/ 30 w 84"/>
                <a:gd name="T33" fmla="*/ 78 h 84"/>
                <a:gd name="T34" fmla="*/ 30 w 84"/>
                <a:gd name="T35" fmla="*/ 84 h 84"/>
                <a:gd name="T36" fmla="*/ 36 w 84"/>
                <a:gd name="T37" fmla="*/ 84 h 84"/>
                <a:gd name="T38" fmla="*/ 42 w 84"/>
                <a:gd name="T39" fmla="*/ 84 h 84"/>
                <a:gd name="T40" fmla="*/ 48 w 84"/>
                <a:gd name="T41" fmla="*/ 84 h 84"/>
                <a:gd name="T42" fmla="*/ 54 w 84"/>
                <a:gd name="T43" fmla="*/ 78 h 84"/>
                <a:gd name="T44" fmla="*/ 66 w 84"/>
                <a:gd name="T45" fmla="*/ 78 h 84"/>
                <a:gd name="T46" fmla="*/ 72 w 84"/>
                <a:gd name="T47" fmla="*/ 72 h 84"/>
                <a:gd name="T48" fmla="*/ 78 w 84"/>
                <a:gd name="T49" fmla="*/ 66 h 84"/>
                <a:gd name="T50" fmla="*/ 84 w 84"/>
                <a:gd name="T51" fmla="*/ 60 h 84"/>
                <a:gd name="T52" fmla="*/ 84 w 84"/>
                <a:gd name="T53" fmla="*/ 48 h 84"/>
                <a:gd name="T54" fmla="*/ 84 w 84"/>
                <a:gd name="T55" fmla="*/ 42 h 84"/>
                <a:gd name="T56" fmla="*/ 84 w 84"/>
                <a:gd name="T57" fmla="*/ 30 h 84"/>
                <a:gd name="T58" fmla="*/ 84 w 84"/>
                <a:gd name="T59" fmla="*/ 30 h 84"/>
                <a:gd name="T60" fmla="*/ 84 w 84"/>
                <a:gd name="T61" fmla="*/ 24 h 84"/>
                <a:gd name="T62" fmla="*/ 78 w 84"/>
                <a:gd name="T63" fmla="*/ 18 h 84"/>
                <a:gd name="T64" fmla="*/ 78 w 84"/>
                <a:gd name="T65" fmla="*/ 12 h 84"/>
                <a:gd name="T66" fmla="*/ 72 w 84"/>
                <a:gd name="T67" fmla="*/ 12 h 84"/>
                <a:gd name="T68" fmla="*/ 72 w 84"/>
                <a:gd name="T69" fmla="*/ 12 h 84"/>
                <a:gd name="T70" fmla="*/ 66 w 84"/>
                <a:gd name="T71" fmla="*/ 6 h 84"/>
                <a:gd name="T72" fmla="*/ 60 w 84"/>
                <a:gd name="T73" fmla="*/ 6 h 84"/>
                <a:gd name="T74" fmla="*/ 54 w 84"/>
                <a:gd name="T75" fmla="*/ 6 h 84"/>
                <a:gd name="T76" fmla="*/ 54 w 84"/>
                <a:gd name="T77" fmla="*/ 6 h 84"/>
                <a:gd name="T78" fmla="*/ 48 w 84"/>
                <a:gd name="T79" fmla="*/ 0 h 84"/>
                <a:gd name="T80" fmla="*/ 42 w 84"/>
                <a:gd name="T8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4" h="84">
                  <a:moveTo>
                    <a:pt x="42" y="6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6" y="54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78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84" y="60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1" name="Freeform 189"/>
            <p:cNvSpPr>
              <a:spLocks/>
            </p:cNvSpPr>
            <p:nvPr/>
          </p:nvSpPr>
          <p:spPr bwMode="auto">
            <a:xfrm>
              <a:off x="4404" y="3887"/>
              <a:ext cx="54" cy="36"/>
            </a:xfrm>
            <a:custGeom>
              <a:avLst/>
              <a:gdLst>
                <a:gd name="T0" fmla="*/ 42 w 54"/>
                <a:gd name="T1" fmla="*/ 36 h 36"/>
                <a:gd name="T2" fmla="*/ 36 w 54"/>
                <a:gd name="T3" fmla="*/ 36 h 36"/>
                <a:gd name="T4" fmla="*/ 36 w 54"/>
                <a:gd name="T5" fmla="*/ 36 h 36"/>
                <a:gd name="T6" fmla="*/ 30 w 54"/>
                <a:gd name="T7" fmla="*/ 36 h 36"/>
                <a:gd name="T8" fmla="*/ 24 w 54"/>
                <a:gd name="T9" fmla="*/ 30 h 36"/>
                <a:gd name="T10" fmla="*/ 18 w 54"/>
                <a:gd name="T11" fmla="*/ 30 h 36"/>
                <a:gd name="T12" fmla="*/ 12 w 54"/>
                <a:gd name="T13" fmla="*/ 24 h 36"/>
                <a:gd name="T14" fmla="*/ 6 w 54"/>
                <a:gd name="T15" fmla="*/ 24 h 36"/>
                <a:gd name="T16" fmla="*/ 6 w 54"/>
                <a:gd name="T17" fmla="*/ 18 h 36"/>
                <a:gd name="T18" fmla="*/ 6 w 54"/>
                <a:gd name="T19" fmla="*/ 12 h 36"/>
                <a:gd name="T20" fmla="*/ 0 w 54"/>
                <a:gd name="T21" fmla="*/ 12 h 36"/>
                <a:gd name="T22" fmla="*/ 0 w 54"/>
                <a:gd name="T23" fmla="*/ 12 h 36"/>
                <a:gd name="T24" fmla="*/ 0 w 54"/>
                <a:gd name="T25" fmla="*/ 6 h 36"/>
                <a:gd name="T26" fmla="*/ 0 w 54"/>
                <a:gd name="T27" fmla="*/ 6 h 36"/>
                <a:gd name="T28" fmla="*/ 6 w 54"/>
                <a:gd name="T29" fmla="*/ 0 h 36"/>
                <a:gd name="T30" fmla="*/ 6 w 54"/>
                <a:gd name="T31" fmla="*/ 0 h 36"/>
                <a:gd name="T32" fmla="*/ 12 w 54"/>
                <a:gd name="T33" fmla="*/ 0 h 36"/>
                <a:gd name="T34" fmla="*/ 18 w 54"/>
                <a:gd name="T35" fmla="*/ 0 h 36"/>
                <a:gd name="T36" fmla="*/ 24 w 54"/>
                <a:gd name="T37" fmla="*/ 0 h 36"/>
                <a:gd name="T38" fmla="*/ 30 w 54"/>
                <a:gd name="T39" fmla="*/ 0 h 36"/>
                <a:gd name="T40" fmla="*/ 36 w 54"/>
                <a:gd name="T41" fmla="*/ 0 h 36"/>
                <a:gd name="T42" fmla="*/ 42 w 54"/>
                <a:gd name="T43" fmla="*/ 6 h 36"/>
                <a:gd name="T44" fmla="*/ 42 w 54"/>
                <a:gd name="T45" fmla="*/ 6 h 36"/>
                <a:gd name="T46" fmla="*/ 48 w 54"/>
                <a:gd name="T47" fmla="*/ 12 h 36"/>
                <a:gd name="T48" fmla="*/ 54 w 54"/>
                <a:gd name="T49" fmla="*/ 18 h 36"/>
                <a:gd name="T50" fmla="*/ 54 w 54"/>
                <a:gd name="T51" fmla="*/ 18 h 36"/>
                <a:gd name="T52" fmla="*/ 54 w 54"/>
                <a:gd name="T53" fmla="*/ 24 h 36"/>
                <a:gd name="T54" fmla="*/ 54 w 54"/>
                <a:gd name="T55" fmla="*/ 24 h 36"/>
                <a:gd name="T56" fmla="*/ 54 w 54"/>
                <a:gd name="T57" fmla="*/ 24 h 36"/>
                <a:gd name="T58" fmla="*/ 54 w 54"/>
                <a:gd name="T59" fmla="*/ 30 h 36"/>
                <a:gd name="T60" fmla="*/ 54 w 54"/>
                <a:gd name="T61" fmla="*/ 30 h 36"/>
                <a:gd name="T62" fmla="*/ 48 w 54"/>
                <a:gd name="T63" fmla="*/ 36 h 36"/>
                <a:gd name="T64" fmla="*/ 42 w 54"/>
                <a:gd name="T6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36">
                  <a:moveTo>
                    <a:pt x="42" y="36"/>
                  </a:moveTo>
                  <a:lnTo>
                    <a:pt x="36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2" name="Freeform 190"/>
            <p:cNvSpPr>
              <a:spLocks/>
            </p:cNvSpPr>
            <p:nvPr/>
          </p:nvSpPr>
          <p:spPr bwMode="auto">
            <a:xfrm>
              <a:off x="4596" y="4001"/>
              <a:ext cx="59" cy="60"/>
            </a:xfrm>
            <a:custGeom>
              <a:avLst/>
              <a:gdLst>
                <a:gd name="T0" fmla="*/ 30 w 59"/>
                <a:gd name="T1" fmla="*/ 60 h 60"/>
                <a:gd name="T2" fmla="*/ 24 w 59"/>
                <a:gd name="T3" fmla="*/ 60 h 60"/>
                <a:gd name="T4" fmla="*/ 18 w 59"/>
                <a:gd name="T5" fmla="*/ 54 h 60"/>
                <a:gd name="T6" fmla="*/ 12 w 59"/>
                <a:gd name="T7" fmla="*/ 54 h 60"/>
                <a:gd name="T8" fmla="*/ 6 w 59"/>
                <a:gd name="T9" fmla="*/ 48 h 60"/>
                <a:gd name="T10" fmla="*/ 6 w 59"/>
                <a:gd name="T11" fmla="*/ 48 h 60"/>
                <a:gd name="T12" fmla="*/ 0 w 59"/>
                <a:gd name="T13" fmla="*/ 42 h 60"/>
                <a:gd name="T14" fmla="*/ 0 w 59"/>
                <a:gd name="T15" fmla="*/ 36 h 60"/>
                <a:gd name="T16" fmla="*/ 0 w 59"/>
                <a:gd name="T17" fmla="*/ 30 h 60"/>
                <a:gd name="T18" fmla="*/ 0 w 59"/>
                <a:gd name="T19" fmla="*/ 24 h 60"/>
                <a:gd name="T20" fmla="*/ 0 w 59"/>
                <a:gd name="T21" fmla="*/ 18 h 60"/>
                <a:gd name="T22" fmla="*/ 6 w 59"/>
                <a:gd name="T23" fmla="*/ 12 h 60"/>
                <a:gd name="T24" fmla="*/ 6 w 59"/>
                <a:gd name="T25" fmla="*/ 6 h 60"/>
                <a:gd name="T26" fmla="*/ 12 w 59"/>
                <a:gd name="T27" fmla="*/ 0 h 60"/>
                <a:gd name="T28" fmla="*/ 18 w 59"/>
                <a:gd name="T29" fmla="*/ 0 h 60"/>
                <a:gd name="T30" fmla="*/ 24 w 59"/>
                <a:gd name="T31" fmla="*/ 0 h 60"/>
                <a:gd name="T32" fmla="*/ 30 w 59"/>
                <a:gd name="T33" fmla="*/ 0 h 60"/>
                <a:gd name="T34" fmla="*/ 36 w 59"/>
                <a:gd name="T35" fmla="*/ 0 h 60"/>
                <a:gd name="T36" fmla="*/ 41 w 59"/>
                <a:gd name="T37" fmla="*/ 0 h 60"/>
                <a:gd name="T38" fmla="*/ 47 w 59"/>
                <a:gd name="T39" fmla="*/ 0 h 60"/>
                <a:gd name="T40" fmla="*/ 53 w 59"/>
                <a:gd name="T41" fmla="*/ 6 h 60"/>
                <a:gd name="T42" fmla="*/ 53 w 59"/>
                <a:gd name="T43" fmla="*/ 12 h 60"/>
                <a:gd name="T44" fmla="*/ 59 w 59"/>
                <a:gd name="T45" fmla="*/ 18 h 60"/>
                <a:gd name="T46" fmla="*/ 59 w 59"/>
                <a:gd name="T47" fmla="*/ 24 h 60"/>
                <a:gd name="T48" fmla="*/ 59 w 59"/>
                <a:gd name="T49" fmla="*/ 30 h 60"/>
                <a:gd name="T50" fmla="*/ 59 w 59"/>
                <a:gd name="T51" fmla="*/ 36 h 60"/>
                <a:gd name="T52" fmla="*/ 59 w 59"/>
                <a:gd name="T53" fmla="*/ 42 h 60"/>
                <a:gd name="T54" fmla="*/ 53 w 59"/>
                <a:gd name="T55" fmla="*/ 48 h 60"/>
                <a:gd name="T56" fmla="*/ 53 w 59"/>
                <a:gd name="T57" fmla="*/ 48 h 60"/>
                <a:gd name="T58" fmla="*/ 47 w 59"/>
                <a:gd name="T59" fmla="*/ 54 h 60"/>
                <a:gd name="T60" fmla="*/ 41 w 59"/>
                <a:gd name="T61" fmla="*/ 54 h 60"/>
                <a:gd name="T62" fmla="*/ 36 w 59"/>
                <a:gd name="T63" fmla="*/ 60 h 60"/>
                <a:gd name="T64" fmla="*/ 30 w 59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0">
                  <a:moveTo>
                    <a:pt x="30" y="60"/>
                  </a:moveTo>
                  <a:lnTo>
                    <a:pt x="24" y="60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9" y="36"/>
                  </a:lnTo>
                  <a:lnTo>
                    <a:pt x="59" y="42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47" y="54"/>
                  </a:lnTo>
                  <a:lnTo>
                    <a:pt x="41" y="54"/>
                  </a:lnTo>
                  <a:lnTo>
                    <a:pt x="3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3" name="Freeform 191"/>
            <p:cNvSpPr>
              <a:spLocks/>
            </p:cNvSpPr>
            <p:nvPr/>
          </p:nvSpPr>
          <p:spPr bwMode="auto">
            <a:xfrm>
              <a:off x="4596" y="4007"/>
              <a:ext cx="47" cy="48"/>
            </a:xfrm>
            <a:custGeom>
              <a:avLst/>
              <a:gdLst>
                <a:gd name="T0" fmla="*/ 24 w 47"/>
                <a:gd name="T1" fmla="*/ 48 h 48"/>
                <a:gd name="T2" fmla="*/ 18 w 47"/>
                <a:gd name="T3" fmla="*/ 48 h 48"/>
                <a:gd name="T4" fmla="*/ 12 w 47"/>
                <a:gd name="T5" fmla="*/ 42 h 48"/>
                <a:gd name="T6" fmla="*/ 6 w 47"/>
                <a:gd name="T7" fmla="*/ 42 h 48"/>
                <a:gd name="T8" fmla="*/ 6 w 47"/>
                <a:gd name="T9" fmla="*/ 42 h 48"/>
                <a:gd name="T10" fmla="*/ 0 w 47"/>
                <a:gd name="T11" fmla="*/ 36 h 48"/>
                <a:gd name="T12" fmla="*/ 0 w 47"/>
                <a:gd name="T13" fmla="*/ 30 h 48"/>
                <a:gd name="T14" fmla="*/ 0 w 47"/>
                <a:gd name="T15" fmla="*/ 24 h 48"/>
                <a:gd name="T16" fmla="*/ 0 w 47"/>
                <a:gd name="T17" fmla="*/ 24 h 48"/>
                <a:gd name="T18" fmla="*/ 0 w 47"/>
                <a:gd name="T19" fmla="*/ 18 h 48"/>
                <a:gd name="T20" fmla="*/ 0 w 47"/>
                <a:gd name="T21" fmla="*/ 12 h 48"/>
                <a:gd name="T22" fmla="*/ 0 w 47"/>
                <a:gd name="T23" fmla="*/ 6 h 48"/>
                <a:gd name="T24" fmla="*/ 6 w 47"/>
                <a:gd name="T25" fmla="*/ 6 h 48"/>
                <a:gd name="T26" fmla="*/ 6 w 47"/>
                <a:gd name="T27" fmla="*/ 0 h 48"/>
                <a:gd name="T28" fmla="*/ 12 w 47"/>
                <a:gd name="T29" fmla="*/ 0 h 48"/>
                <a:gd name="T30" fmla="*/ 18 w 47"/>
                <a:gd name="T31" fmla="*/ 0 h 48"/>
                <a:gd name="T32" fmla="*/ 24 w 47"/>
                <a:gd name="T33" fmla="*/ 0 h 48"/>
                <a:gd name="T34" fmla="*/ 30 w 47"/>
                <a:gd name="T35" fmla="*/ 0 h 48"/>
                <a:gd name="T36" fmla="*/ 30 w 47"/>
                <a:gd name="T37" fmla="*/ 0 h 48"/>
                <a:gd name="T38" fmla="*/ 36 w 47"/>
                <a:gd name="T39" fmla="*/ 0 h 48"/>
                <a:gd name="T40" fmla="*/ 41 w 47"/>
                <a:gd name="T41" fmla="*/ 6 h 48"/>
                <a:gd name="T42" fmla="*/ 41 w 47"/>
                <a:gd name="T43" fmla="*/ 6 h 48"/>
                <a:gd name="T44" fmla="*/ 47 w 47"/>
                <a:gd name="T45" fmla="*/ 12 h 48"/>
                <a:gd name="T46" fmla="*/ 47 w 47"/>
                <a:gd name="T47" fmla="*/ 18 h 48"/>
                <a:gd name="T48" fmla="*/ 47 w 47"/>
                <a:gd name="T49" fmla="*/ 24 h 48"/>
                <a:gd name="T50" fmla="*/ 47 w 47"/>
                <a:gd name="T51" fmla="*/ 24 h 48"/>
                <a:gd name="T52" fmla="*/ 47 w 47"/>
                <a:gd name="T53" fmla="*/ 30 h 48"/>
                <a:gd name="T54" fmla="*/ 41 w 47"/>
                <a:gd name="T55" fmla="*/ 36 h 48"/>
                <a:gd name="T56" fmla="*/ 41 w 47"/>
                <a:gd name="T57" fmla="*/ 42 h 48"/>
                <a:gd name="T58" fmla="*/ 36 w 47"/>
                <a:gd name="T59" fmla="*/ 42 h 48"/>
                <a:gd name="T60" fmla="*/ 30 w 47"/>
                <a:gd name="T61" fmla="*/ 42 h 48"/>
                <a:gd name="T62" fmla="*/ 30 w 47"/>
                <a:gd name="T63" fmla="*/ 48 h 48"/>
                <a:gd name="T64" fmla="*/ 24 w 47"/>
                <a:gd name="T6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lnTo>
                    <a:pt x="18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4" name="Freeform 192"/>
            <p:cNvSpPr>
              <a:spLocks/>
            </p:cNvSpPr>
            <p:nvPr/>
          </p:nvSpPr>
          <p:spPr bwMode="auto">
            <a:xfrm>
              <a:off x="4344" y="3726"/>
              <a:ext cx="60" cy="59"/>
            </a:xfrm>
            <a:custGeom>
              <a:avLst/>
              <a:gdLst>
                <a:gd name="T0" fmla="*/ 30 w 60"/>
                <a:gd name="T1" fmla="*/ 59 h 59"/>
                <a:gd name="T2" fmla="*/ 24 w 60"/>
                <a:gd name="T3" fmla="*/ 59 h 59"/>
                <a:gd name="T4" fmla="*/ 18 w 60"/>
                <a:gd name="T5" fmla="*/ 59 h 59"/>
                <a:gd name="T6" fmla="*/ 12 w 60"/>
                <a:gd name="T7" fmla="*/ 53 h 59"/>
                <a:gd name="T8" fmla="*/ 6 w 60"/>
                <a:gd name="T9" fmla="*/ 53 h 59"/>
                <a:gd name="T10" fmla="*/ 0 w 60"/>
                <a:gd name="T11" fmla="*/ 47 h 59"/>
                <a:gd name="T12" fmla="*/ 0 w 60"/>
                <a:gd name="T13" fmla="*/ 42 h 59"/>
                <a:gd name="T14" fmla="*/ 0 w 60"/>
                <a:gd name="T15" fmla="*/ 36 h 59"/>
                <a:gd name="T16" fmla="*/ 0 w 60"/>
                <a:gd name="T17" fmla="*/ 30 h 59"/>
                <a:gd name="T18" fmla="*/ 0 w 60"/>
                <a:gd name="T19" fmla="*/ 24 h 59"/>
                <a:gd name="T20" fmla="*/ 0 w 60"/>
                <a:gd name="T21" fmla="*/ 18 h 59"/>
                <a:gd name="T22" fmla="*/ 0 w 60"/>
                <a:gd name="T23" fmla="*/ 12 h 59"/>
                <a:gd name="T24" fmla="*/ 6 w 60"/>
                <a:gd name="T25" fmla="*/ 12 h 59"/>
                <a:gd name="T26" fmla="*/ 12 w 60"/>
                <a:gd name="T27" fmla="*/ 6 h 59"/>
                <a:gd name="T28" fmla="*/ 18 w 60"/>
                <a:gd name="T29" fmla="*/ 6 h 59"/>
                <a:gd name="T30" fmla="*/ 24 w 60"/>
                <a:gd name="T31" fmla="*/ 0 h 59"/>
                <a:gd name="T32" fmla="*/ 30 w 60"/>
                <a:gd name="T33" fmla="*/ 0 h 59"/>
                <a:gd name="T34" fmla="*/ 36 w 60"/>
                <a:gd name="T35" fmla="*/ 0 h 59"/>
                <a:gd name="T36" fmla="*/ 42 w 60"/>
                <a:gd name="T37" fmla="*/ 6 h 59"/>
                <a:gd name="T38" fmla="*/ 48 w 60"/>
                <a:gd name="T39" fmla="*/ 6 h 59"/>
                <a:gd name="T40" fmla="*/ 48 w 60"/>
                <a:gd name="T41" fmla="*/ 12 h 59"/>
                <a:gd name="T42" fmla="*/ 54 w 60"/>
                <a:gd name="T43" fmla="*/ 12 h 59"/>
                <a:gd name="T44" fmla="*/ 60 w 60"/>
                <a:gd name="T45" fmla="*/ 18 h 59"/>
                <a:gd name="T46" fmla="*/ 60 w 60"/>
                <a:gd name="T47" fmla="*/ 24 h 59"/>
                <a:gd name="T48" fmla="*/ 60 w 60"/>
                <a:gd name="T49" fmla="*/ 30 h 59"/>
                <a:gd name="T50" fmla="*/ 60 w 60"/>
                <a:gd name="T51" fmla="*/ 36 h 59"/>
                <a:gd name="T52" fmla="*/ 60 w 60"/>
                <a:gd name="T53" fmla="*/ 42 h 59"/>
                <a:gd name="T54" fmla="*/ 54 w 60"/>
                <a:gd name="T55" fmla="*/ 47 h 59"/>
                <a:gd name="T56" fmla="*/ 48 w 60"/>
                <a:gd name="T57" fmla="*/ 53 h 59"/>
                <a:gd name="T58" fmla="*/ 48 w 60"/>
                <a:gd name="T59" fmla="*/ 53 h 59"/>
                <a:gd name="T60" fmla="*/ 42 w 60"/>
                <a:gd name="T61" fmla="*/ 59 h 59"/>
                <a:gd name="T62" fmla="*/ 36 w 60"/>
                <a:gd name="T63" fmla="*/ 59 h 59"/>
                <a:gd name="T64" fmla="*/ 30 w 60"/>
                <a:gd name="T6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59">
                  <a:moveTo>
                    <a:pt x="30" y="59"/>
                  </a:moveTo>
                  <a:lnTo>
                    <a:pt x="24" y="59"/>
                  </a:lnTo>
                  <a:lnTo>
                    <a:pt x="18" y="59"/>
                  </a:lnTo>
                  <a:lnTo>
                    <a:pt x="12" y="53"/>
                  </a:lnTo>
                  <a:lnTo>
                    <a:pt x="6" y="53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54" y="47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2" y="59"/>
                  </a:lnTo>
                  <a:lnTo>
                    <a:pt x="36" y="59"/>
                  </a:lnTo>
                  <a:lnTo>
                    <a:pt x="30" y="59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5" name="Freeform 193"/>
            <p:cNvSpPr>
              <a:spLocks/>
            </p:cNvSpPr>
            <p:nvPr/>
          </p:nvSpPr>
          <p:spPr bwMode="auto">
            <a:xfrm>
              <a:off x="4338" y="3732"/>
              <a:ext cx="54" cy="47"/>
            </a:xfrm>
            <a:custGeom>
              <a:avLst/>
              <a:gdLst>
                <a:gd name="T0" fmla="*/ 30 w 54"/>
                <a:gd name="T1" fmla="*/ 47 h 47"/>
                <a:gd name="T2" fmla="*/ 24 w 54"/>
                <a:gd name="T3" fmla="*/ 47 h 47"/>
                <a:gd name="T4" fmla="*/ 18 w 54"/>
                <a:gd name="T5" fmla="*/ 47 h 47"/>
                <a:gd name="T6" fmla="*/ 12 w 54"/>
                <a:gd name="T7" fmla="*/ 47 h 47"/>
                <a:gd name="T8" fmla="*/ 12 w 54"/>
                <a:gd name="T9" fmla="*/ 41 h 47"/>
                <a:gd name="T10" fmla="*/ 6 w 54"/>
                <a:gd name="T11" fmla="*/ 41 h 47"/>
                <a:gd name="T12" fmla="*/ 6 w 54"/>
                <a:gd name="T13" fmla="*/ 36 h 47"/>
                <a:gd name="T14" fmla="*/ 6 w 54"/>
                <a:gd name="T15" fmla="*/ 30 h 47"/>
                <a:gd name="T16" fmla="*/ 0 w 54"/>
                <a:gd name="T17" fmla="*/ 24 h 47"/>
                <a:gd name="T18" fmla="*/ 6 w 54"/>
                <a:gd name="T19" fmla="*/ 24 h 47"/>
                <a:gd name="T20" fmla="*/ 6 w 54"/>
                <a:gd name="T21" fmla="*/ 18 h 47"/>
                <a:gd name="T22" fmla="*/ 6 w 54"/>
                <a:gd name="T23" fmla="*/ 12 h 47"/>
                <a:gd name="T24" fmla="*/ 12 w 54"/>
                <a:gd name="T25" fmla="*/ 6 h 47"/>
                <a:gd name="T26" fmla="*/ 12 w 54"/>
                <a:gd name="T27" fmla="*/ 6 h 47"/>
                <a:gd name="T28" fmla="*/ 18 w 54"/>
                <a:gd name="T29" fmla="*/ 6 h 47"/>
                <a:gd name="T30" fmla="*/ 24 w 54"/>
                <a:gd name="T31" fmla="*/ 0 h 47"/>
                <a:gd name="T32" fmla="*/ 30 w 54"/>
                <a:gd name="T33" fmla="*/ 0 h 47"/>
                <a:gd name="T34" fmla="*/ 30 w 54"/>
                <a:gd name="T35" fmla="*/ 0 h 47"/>
                <a:gd name="T36" fmla="*/ 36 w 54"/>
                <a:gd name="T37" fmla="*/ 6 h 47"/>
                <a:gd name="T38" fmla="*/ 42 w 54"/>
                <a:gd name="T39" fmla="*/ 6 h 47"/>
                <a:gd name="T40" fmla="*/ 48 w 54"/>
                <a:gd name="T41" fmla="*/ 6 h 47"/>
                <a:gd name="T42" fmla="*/ 48 w 54"/>
                <a:gd name="T43" fmla="*/ 12 h 47"/>
                <a:gd name="T44" fmla="*/ 54 w 54"/>
                <a:gd name="T45" fmla="*/ 18 h 47"/>
                <a:gd name="T46" fmla="*/ 54 w 54"/>
                <a:gd name="T47" fmla="*/ 24 h 47"/>
                <a:gd name="T48" fmla="*/ 54 w 54"/>
                <a:gd name="T49" fmla="*/ 24 h 47"/>
                <a:gd name="T50" fmla="*/ 54 w 54"/>
                <a:gd name="T51" fmla="*/ 30 h 47"/>
                <a:gd name="T52" fmla="*/ 54 w 54"/>
                <a:gd name="T53" fmla="*/ 36 h 47"/>
                <a:gd name="T54" fmla="*/ 48 w 54"/>
                <a:gd name="T55" fmla="*/ 41 h 47"/>
                <a:gd name="T56" fmla="*/ 48 w 54"/>
                <a:gd name="T57" fmla="*/ 41 h 47"/>
                <a:gd name="T58" fmla="*/ 42 w 54"/>
                <a:gd name="T59" fmla="*/ 47 h 47"/>
                <a:gd name="T60" fmla="*/ 36 w 54"/>
                <a:gd name="T61" fmla="*/ 47 h 47"/>
                <a:gd name="T62" fmla="*/ 30 w 54"/>
                <a:gd name="T63" fmla="*/ 47 h 47"/>
                <a:gd name="T64" fmla="*/ 30 w 54"/>
                <a:gd name="T6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7">
                  <a:moveTo>
                    <a:pt x="30" y="47"/>
                  </a:move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12" y="41"/>
                  </a:lnTo>
                  <a:lnTo>
                    <a:pt x="6" y="41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2" y="47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30" y="47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6" name="Freeform 194"/>
            <p:cNvSpPr>
              <a:spLocks/>
            </p:cNvSpPr>
            <p:nvPr/>
          </p:nvSpPr>
          <p:spPr bwMode="auto">
            <a:xfrm>
              <a:off x="4296" y="3678"/>
              <a:ext cx="54" cy="54"/>
            </a:xfrm>
            <a:custGeom>
              <a:avLst/>
              <a:gdLst>
                <a:gd name="T0" fmla="*/ 30 w 54"/>
                <a:gd name="T1" fmla="*/ 54 h 54"/>
                <a:gd name="T2" fmla="*/ 24 w 54"/>
                <a:gd name="T3" fmla="*/ 54 h 54"/>
                <a:gd name="T4" fmla="*/ 18 w 54"/>
                <a:gd name="T5" fmla="*/ 54 h 54"/>
                <a:gd name="T6" fmla="*/ 12 w 54"/>
                <a:gd name="T7" fmla="*/ 54 h 54"/>
                <a:gd name="T8" fmla="*/ 6 w 54"/>
                <a:gd name="T9" fmla="*/ 48 h 54"/>
                <a:gd name="T10" fmla="*/ 6 w 54"/>
                <a:gd name="T11" fmla="*/ 42 h 54"/>
                <a:gd name="T12" fmla="*/ 0 w 54"/>
                <a:gd name="T13" fmla="*/ 42 h 54"/>
                <a:gd name="T14" fmla="*/ 0 w 54"/>
                <a:gd name="T15" fmla="*/ 36 h 54"/>
                <a:gd name="T16" fmla="*/ 0 w 54"/>
                <a:gd name="T17" fmla="*/ 30 h 54"/>
                <a:gd name="T18" fmla="*/ 0 w 54"/>
                <a:gd name="T19" fmla="*/ 24 h 54"/>
                <a:gd name="T20" fmla="*/ 0 w 54"/>
                <a:gd name="T21" fmla="*/ 18 h 54"/>
                <a:gd name="T22" fmla="*/ 6 w 54"/>
                <a:gd name="T23" fmla="*/ 12 h 54"/>
                <a:gd name="T24" fmla="*/ 6 w 54"/>
                <a:gd name="T25" fmla="*/ 12 h 54"/>
                <a:gd name="T26" fmla="*/ 12 w 54"/>
                <a:gd name="T27" fmla="*/ 6 h 54"/>
                <a:gd name="T28" fmla="*/ 18 w 54"/>
                <a:gd name="T29" fmla="*/ 6 h 54"/>
                <a:gd name="T30" fmla="*/ 24 w 54"/>
                <a:gd name="T31" fmla="*/ 0 h 54"/>
                <a:gd name="T32" fmla="*/ 30 w 54"/>
                <a:gd name="T33" fmla="*/ 0 h 54"/>
                <a:gd name="T34" fmla="*/ 36 w 54"/>
                <a:gd name="T35" fmla="*/ 0 h 54"/>
                <a:gd name="T36" fmla="*/ 42 w 54"/>
                <a:gd name="T37" fmla="*/ 6 h 54"/>
                <a:gd name="T38" fmla="*/ 42 w 54"/>
                <a:gd name="T39" fmla="*/ 6 h 54"/>
                <a:gd name="T40" fmla="*/ 48 w 54"/>
                <a:gd name="T41" fmla="*/ 12 h 54"/>
                <a:gd name="T42" fmla="*/ 54 w 54"/>
                <a:gd name="T43" fmla="*/ 12 h 54"/>
                <a:gd name="T44" fmla="*/ 54 w 54"/>
                <a:gd name="T45" fmla="*/ 18 h 54"/>
                <a:gd name="T46" fmla="*/ 54 w 54"/>
                <a:gd name="T47" fmla="*/ 24 h 54"/>
                <a:gd name="T48" fmla="*/ 54 w 54"/>
                <a:gd name="T49" fmla="*/ 30 h 54"/>
                <a:gd name="T50" fmla="*/ 54 w 54"/>
                <a:gd name="T51" fmla="*/ 36 h 54"/>
                <a:gd name="T52" fmla="*/ 54 w 54"/>
                <a:gd name="T53" fmla="*/ 42 h 54"/>
                <a:gd name="T54" fmla="*/ 54 w 54"/>
                <a:gd name="T55" fmla="*/ 42 h 54"/>
                <a:gd name="T56" fmla="*/ 48 w 54"/>
                <a:gd name="T57" fmla="*/ 48 h 54"/>
                <a:gd name="T58" fmla="*/ 42 w 54"/>
                <a:gd name="T59" fmla="*/ 54 h 54"/>
                <a:gd name="T60" fmla="*/ 42 w 54"/>
                <a:gd name="T61" fmla="*/ 54 h 54"/>
                <a:gd name="T62" fmla="*/ 36 w 54"/>
                <a:gd name="T63" fmla="*/ 54 h 54"/>
                <a:gd name="T64" fmla="*/ 30 w 54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24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0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7" name="Freeform 195"/>
            <p:cNvSpPr>
              <a:spLocks/>
            </p:cNvSpPr>
            <p:nvPr/>
          </p:nvSpPr>
          <p:spPr bwMode="auto">
            <a:xfrm>
              <a:off x="4296" y="3684"/>
              <a:ext cx="42" cy="42"/>
            </a:xfrm>
            <a:custGeom>
              <a:avLst/>
              <a:gdLst>
                <a:gd name="T0" fmla="*/ 24 w 42"/>
                <a:gd name="T1" fmla="*/ 42 h 42"/>
                <a:gd name="T2" fmla="*/ 18 w 42"/>
                <a:gd name="T3" fmla="*/ 42 h 42"/>
                <a:gd name="T4" fmla="*/ 12 w 42"/>
                <a:gd name="T5" fmla="*/ 42 h 42"/>
                <a:gd name="T6" fmla="*/ 12 w 42"/>
                <a:gd name="T7" fmla="*/ 42 h 42"/>
                <a:gd name="T8" fmla="*/ 6 w 42"/>
                <a:gd name="T9" fmla="*/ 36 h 42"/>
                <a:gd name="T10" fmla="*/ 6 w 42"/>
                <a:gd name="T11" fmla="*/ 36 h 42"/>
                <a:gd name="T12" fmla="*/ 0 w 42"/>
                <a:gd name="T13" fmla="*/ 30 h 42"/>
                <a:gd name="T14" fmla="*/ 0 w 42"/>
                <a:gd name="T15" fmla="*/ 30 h 42"/>
                <a:gd name="T16" fmla="*/ 0 w 42"/>
                <a:gd name="T17" fmla="*/ 24 h 42"/>
                <a:gd name="T18" fmla="*/ 0 w 42"/>
                <a:gd name="T19" fmla="*/ 18 h 42"/>
                <a:gd name="T20" fmla="*/ 0 w 42"/>
                <a:gd name="T21" fmla="*/ 12 h 42"/>
                <a:gd name="T22" fmla="*/ 6 w 42"/>
                <a:gd name="T23" fmla="*/ 12 h 42"/>
                <a:gd name="T24" fmla="*/ 6 w 42"/>
                <a:gd name="T25" fmla="*/ 6 h 42"/>
                <a:gd name="T26" fmla="*/ 12 w 42"/>
                <a:gd name="T27" fmla="*/ 6 h 42"/>
                <a:gd name="T28" fmla="*/ 12 w 42"/>
                <a:gd name="T29" fmla="*/ 0 h 42"/>
                <a:gd name="T30" fmla="*/ 18 w 42"/>
                <a:gd name="T31" fmla="*/ 0 h 42"/>
                <a:gd name="T32" fmla="*/ 24 w 42"/>
                <a:gd name="T33" fmla="*/ 0 h 42"/>
                <a:gd name="T34" fmla="*/ 24 w 42"/>
                <a:gd name="T35" fmla="*/ 0 h 42"/>
                <a:gd name="T36" fmla="*/ 30 w 42"/>
                <a:gd name="T37" fmla="*/ 0 h 42"/>
                <a:gd name="T38" fmla="*/ 36 w 42"/>
                <a:gd name="T39" fmla="*/ 6 h 42"/>
                <a:gd name="T40" fmla="*/ 36 w 42"/>
                <a:gd name="T41" fmla="*/ 6 h 42"/>
                <a:gd name="T42" fmla="*/ 42 w 42"/>
                <a:gd name="T43" fmla="*/ 12 h 42"/>
                <a:gd name="T44" fmla="*/ 42 w 42"/>
                <a:gd name="T45" fmla="*/ 12 h 42"/>
                <a:gd name="T46" fmla="*/ 42 w 42"/>
                <a:gd name="T47" fmla="*/ 18 h 42"/>
                <a:gd name="T48" fmla="*/ 42 w 42"/>
                <a:gd name="T49" fmla="*/ 24 h 42"/>
                <a:gd name="T50" fmla="*/ 42 w 42"/>
                <a:gd name="T51" fmla="*/ 30 h 42"/>
                <a:gd name="T52" fmla="*/ 42 w 42"/>
                <a:gd name="T53" fmla="*/ 30 h 42"/>
                <a:gd name="T54" fmla="*/ 42 w 42"/>
                <a:gd name="T55" fmla="*/ 36 h 42"/>
                <a:gd name="T56" fmla="*/ 36 w 42"/>
                <a:gd name="T57" fmla="*/ 36 h 42"/>
                <a:gd name="T58" fmla="*/ 36 w 42"/>
                <a:gd name="T59" fmla="*/ 42 h 42"/>
                <a:gd name="T60" fmla="*/ 30 w 42"/>
                <a:gd name="T61" fmla="*/ 42 h 42"/>
                <a:gd name="T62" fmla="*/ 24 w 42"/>
                <a:gd name="T63" fmla="*/ 42 h 42"/>
                <a:gd name="T64" fmla="*/ 24 w 42"/>
                <a:gd name="T6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2">
                  <a:moveTo>
                    <a:pt x="24" y="42"/>
                  </a:move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8" name="Freeform 196"/>
            <p:cNvSpPr>
              <a:spLocks/>
            </p:cNvSpPr>
            <p:nvPr/>
          </p:nvSpPr>
          <p:spPr bwMode="auto">
            <a:xfrm>
              <a:off x="4620" y="3911"/>
              <a:ext cx="53" cy="54"/>
            </a:xfrm>
            <a:custGeom>
              <a:avLst/>
              <a:gdLst>
                <a:gd name="T0" fmla="*/ 23 w 53"/>
                <a:gd name="T1" fmla="*/ 54 h 54"/>
                <a:gd name="T2" fmla="*/ 17 w 53"/>
                <a:gd name="T3" fmla="*/ 54 h 54"/>
                <a:gd name="T4" fmla="*/ 17 w 53"/>
                <a:gd name="T5" fmla="*/ 54 h 54"/>
                <a:gd name="T6" fmla="*/ 12 w 53"/>
                <a:gd name="T7" fmla="*/ 48 h 54"/>
                <a:gd name="T8" fmla="*/ 6 w 53"/>
                <a:gd name="T9" fmla="*/ 48 h 54"/>
                <a:gd name="T10" fmla="*/ 0 w 53"/>
                <a:gd name="T11" fmla="*/ 42 h 54"/>
                <a:gd name="T12" fmla="*/ 0 w 53"/>
                <a:gd name="T13" fmla="*/ 36 h 54"/>
                <a:gd name="T14" fmla="*/ 0 w 53"/>
                <a:gd name="T15" fmla="*/ 30 h 54"/>
                <a:gd name="T16" fmla="*/ 0 w 53"/>
                <a:gd name="T17" fmla="*/ 30 h 54"/>
                <a:gd name="T18" fmla="*/ 0 w 53"/>
                <a:gd name="T19" fmla="*/ 24 h 54"/>
                <a:gd name="T20" fmla="*/ 0 w 53"/>
                <a:gd name="T21" fmla="*/ 18 h 54"/>
                <a:gd name="T22" fmla="*/ 0 w 53"/>
                <a:gd name="T23" fmla="*/ 12 h 54"/>
                <a:gd name="T24" fmla="*/ 6 w 53"/>
                <a:gd name="T25" fmla="*/ 6 h 54"/>
                <a:gd name="T26" fmla="*/ 12 w 53"/>
                <a:gd name="T27" fmla="*/ 6 h 54"/>
                <a:gd name="T28" fmla="*/ 17 w 53"/>
                <a:gd name="T29" fmla="*/ 6 h 54"/>
                <a:gd name="T30" fmla="*/ 17 w 53"/>
                <a:gd name="T31" fmla="*/ 0 h 54"/>
                <a:gd name="T32" fmla="*/ 23 w 53"/>
                <a:gd name="T33" fmla="*/ 0 h 54"/>
                <a:gd name="T34" fmla="*/ 29 w 53"/>
                <a:gd name="T35" fmla="*/ 0 h 54"/>
                <a:gd name="T36" fmla="*/ 35 w 53"/>
                <a:gd name="T37" fmla="*/ 6 h 54"/>
                <a:gd name="T38" fmla="*/ 41 w 53"/>
                <a:gd name="T39" fmla="*/ 6 h 54"/>
                <a:gd name="T40" fmla="*/ 47 w 53"/>
                <a:gd name="T41" fmla="*/ 6 h 54"/>
                <a:gd name="T42" fmla="*/ 47 w 53"/>
                <a:gd name="T43" fmla="*/ 12 h 54"/>
                <a:gd name="T44" fmla="*/ 53 w 53"/>
                <a:gd name="T45" fmla="*/ 18 h 54"/>
                <a:gd name="T46" fmla="*/ 53 w 53"/>
                <a:gd name="T47" fmla="*/ 24 h 54"/>
                <a:gd name="T48" fmla="*/ 53 w 53"/>
                <a:gd name="T49" fmla="*/ 30 h 54"/>
                <a:gd name="T50" fmla="*/ 53 w 53"/>
                <a:gd name="T51" fmla="*/ 30 h 54"/>
                <a:gd name="T52" fmla="*/ 53 w 53"/>
                <a:gd name="T53" fmla="*/ 36 h 54"/>
                <a:gd name="T54" fmla="*/ 47 w 53"/>
                <a:gd name="T55" fmla="*/ 42 h 54"/>
                <a:gd name="T56" fmla="*/ 47 w 53"/>
                <a:gd name="T57" fmla="*/ 48 h 54"/>
                <a:gd name="T58" fmla="*/ 41 w 53"/>
                <a:gd name="T59" fmla="*/ 48 h 54"/>
                <a:gd name="T60" fmla="*/ 35 w 53"/>
                <a:gd name="T61" fmla="*/ 54 h 54"/>
                <a:gd name="T62" fmla="*/ 29 w 53"/>
                <a:gd name="T63" fmla="*/ 54 h 54"/>
                <a:gd name="T64" fmla="*/ 23 w 53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54">
                  <a:moveTo>
                    <a:pt x="23" y="54"/>
                  </a:moveTo>
                  <a:lnTo>
                    <a:pt x="17" y="54"/>
                  </a:lnTo>
                  <a:lnTo>
                    <a:pt x="17" y="54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7" y="12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47" y="42"/>
                  </a:lnTo>
                  <a:lnTo>
                    <a:pt x="47" y="48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29" y="54"/>
                  </a:lnTo>
                  <a:lnTo>
                    <a:pt x="23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9" name="Freeform 197"/>
            <p:cNvSpPr>
              <a:spLocks/>
            </p:cNvSpPr>
            <p:nvPr/>
          </p:nvSpPr>
          <p:spPr bwMode="auto">
            <a:xfrm>
              <a:off x="4620" y="3917"/>
              <a:ext cx="41" cy="42"/>
            </a:xfrm>
            <a:custGeom>
              <a:avLst/>
              <a:gdLst>
                <a:gd name="T0" fmla="*/ 17 w 41"/>
                <a:gd name="T1" fmla="*/ 42 h 42"/>
                <a:gd name="T2" fmla="*/ 17 w 41"/>
                <a:gd name="T3" fmla="*/ 42 h 42"/>
                <a:gd name="T4" fmla="*/ 12 w 41"/>
                <a:gd name="T5" fmla="*/ 42 h 42"/>
                <a:gd name="T6" fmla="*/ 6 w 41"/>
                <a:gd name="T7" fmla="*/ 42 h 42"/>
                <a:gd name="T8" fmla="*/ 6 w 41"/>
                <a:gd name="T9" fmla="*/ 36 h 42"/>
                <a:gd name="T10" fmla="*/ 0 w 41"/>
                <a:gd name="T11" fmla="*/ 36 h 42"/>
                <a:gd name="T12" fmla="*/ 0 w 41"/>
                <a:gd name="T13" fmla="*/ 30 h 42"/>
                <a:gd name="T14" fmla="*/ 0 w 41"/>
                <a:gd name="T15" fmla="*/ 24 h 42"/>
                <a:gd name="T16" fmla="*/ 0 w 41"/>
                <a:gd name="T17" fmla="*/ 24 h 42"/>
                <a:gd name="T18" fmla="*/ 0 w 41"/>
                <a:gd name="T19" fmla="*/ 18 h 42"/>
                <a:gd name="T20" fmla="*/ 0 w 41"/>
                <a:gd name="T21" fmla="*/ 12 h 42"/>
                <a:gd name="T22" fmla="*/ 0 w 41"/>
                <a:gd name="T23" fmla="*/ 12 h 42"/>
                <a:gd name="T24" fmla="*/ 6 w 41"/>
                <a:gd name="T25" fmla="*/ 6 h 42"/>
                <a:gd name="T26" fmla="*/ 6 w 41"/>
                <a:gd name="T27" fmla="*/ 6 h 42"/>
                <a:gd name="T28" fmla="*/ 12 w 41"/>
                <a:gd name="T29" fmla="*/ 0 h 42"/>
                <a:gd name="T30" fmla="*/ 17 w 41"/>
                <a:gd name="T31" fmla="*/ 0 h 42"/>
                <a:gd name="T32" fmla="*/ 17 w 41"/>
                <a:gd name="T33" fmla="*/ 0 h 42"/>
                <a:gd name="T34" fmla="*/ 23 w 41"/>
                <a:gd name="T35" fmla="*/ 0 h 42"/>
                <a:gd name="T36" fmla="*/ 29 w 41"/>
                <a:gd name="T37" fmla="*/ 0 h 42"/>
                <a:gd name="T38" fmla="*/ 29 w 41"/>
                <a:gd name="T39" fmla="*/ 6 h 42"/>
                <a:gd name="T40" fmla="*/ 35 w 41"/>
                <a:gd name="T41" fmla="*/ 6 h 42"/>
                <a:gd name="T42" fmla="*/ 35 w 41"/>
                <a:gd name="T43" fmla="*/ 12 h 42"/>
                <a:gd name="T44" fmla="*/ 41 w 41"/>
                <a:gd name="T45" fmla="*/ 12 h 42"/>
                <a:gd name="T46" fmla="*/ 41 w 41"/>
                <a:gd name="T47" fmla="*/ 18 h 42"/>
                <a:gd name="T48" fmla="*/ 41 w 41"/>
                <a:gd name="T49" fmla="*/ 24 h 42"/>
                <a:gd name="T50" fmla="*/ 41 w 41"/>
                <a:gd name="T51" fmla="*/ 24 h 42"/>
                <a:gd name="T52" fmla="*/ 41 w 41"/>
                <a:gd name="T53" fmla="*/ 30 h 42"/>
                <a:gd name="T54" fmla="*/ 35 w 41"/>
                <a:gd name="T55" fmla="*/ 36 h 42"/>
                <a:gd name="T56" fmla="*/ 35 w 41"/>
                <a:gd name="T57" fmla="*/ 36 h 42"/>
                <a:gd name="T58" fmla="*/ 29 w 41"/>
                <a:gd name="T59" fmla="*/ 42 h 42"/>
                <a:gd name="T60" fmla="*/ 29 w 41"/>
                <a:gd name="T61" fmla="*/ 42 h 42"/>
                <a:gd name="T62" fmla="*/ 23 w 41"/>
                <a:gd name="T63" fmla="*/ 42 h 42"/>
                <a:gd name="T64" fmla="*/ 17 w 41"/>
                <a:gd name="T6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42">
                  <a:moveTo>
                    <a:pt x="17" y="42"/>
                  </a:move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0" name="Freeform 198"/>
            <p:cNvSpPr>
              <a:spLocks/>
            </p:cNvSpPr>
            <p:nvPr/>
          </p:nvSpPr>
          <p:spPr bwMode="auto">
            <a:xfrm>
              <a:off x="4368" y="3917"/>
              <a:ext cx="54" cy="54"/>
            </a:xfrm>
            <a:custGeom>
              <a:avLst/>
              <a:gdLst>
                <a:gd name="T0" fmla="*/ 24 w 54"/>
                <a:gd name="T1" fmla="*/ 54 h 54"/>
                <a:gd name="T2" fmla="*/ 18 w 54"/>
                <a:gd name="T3" fmla="*/ 54 h 54"/>
                <a:gd name="T4" fmla="*/ 18 w 54"/>
                <a:gd name="T5" fmla="*/ 54 h 54"/>
                <a:gd name="T6" fmla="*/ 12 w 54"/>
                <a:gd name="T7" fmla="*/ 54 h 54"/>
                <a:gd name="T8" fmla="*/ 6 w 54"/>
                <a:gd name="T9" fmla="*/ 48 h 54"/>
                <a:gd name="T10" fmla="*/ 0 w 54"/>
                <a:gd name="T11" fmla="*/ 42 h 54"/>
                <a:gd name="T12" fmla="*/ 0 w 54"/>
                <a:gd name="T13" fmla="*/ 42 h 54"/>
                <a:gd name="T14" fmla="*/ 0 w 54"/>
                <a:gd name="T15" fmla="*/ 36 h 54"/>
                <a:gd name="T16" fmla="*/ 0 w 54"/>
                <a:gd name="T17" fmla="*/ 30 h 54"/>
                <a:gd name="T18" fmla="*/ 0 w 54"/>
                <a:gd name="T19" fmla="*/ 24 h 54"/>
                <a:gd name="T20" fmla="*/ 0 w 54"/>
                <a:gd name="T21" fmla="*/ 18 h 54"/>
                <a:gd name="T22" fmla="*/ 0 w 54"/>
                <a:gd name="T23" fmla="*/ 12 h 54"/>
                <a:gd name="T24" fmla="*/ 6 w 54"/>
                <a:gd name="T25" fmla="*/ 12 h 54"/>
                <a:gd name="T26" fmla="*/ 12 w 54"/>
                <a:gd name="T27" fmla="*/ 6 h 54"/>
                <a:gd name="T28" fmla="*/ 18 w 54"/>
                <a:gd name="T29" fmla="*/ 6 h 54"/>
                <a:gd name="T30" fmla="*/ 18 w 54"/>
                <a:gd name="T31" fmla="*/ 0 h 54"/>
                <a:gd name="T32" fmla="*/ 24 w 54"/>
                <a:gd name="T33" fmla="*/ 0 h 54"/>
                <a:gd name="T34" fmla="*/ 30 w 54"/>
                <a:gd name="T35" fmla="*/ 0 h 54"/>
                <a:gd name="T36" fmla="*/ 36 w 54"/>
                <a:gd name="T37" fmla="*/ 6 h 54"/>
                <a:gd name="T38" fmla="*/ 42 w 54"/>
                <a:gd name="T39" fmla="*/ 6 h 54"/>
                <a:gd name="T40" fmla="*/ 48 w 54"/>
                <a:gd name="T41" fmla="*/ 12 h 54"/>
                <a:gd name="T42" fmla="*/ 48 w 54"/>
                <a:gd name="T43" fmla="*/ 12 h 54"/>
                <a:gd name="T44" fmla="*/ 54 w 54"/>
                <a:gd name="T45" fmla="*/ 18 h 54"/>
                <a:gd name="T46" fmla="*/ 54 w 54"/>
                <a:gd name="T47" fmla="*/ 24 h 54"/>
                <a:gd name="T48" fmla="*/ 54 w 54"/>
                <a:gd name="T49" fmla="*/ 30 h 54"/>
                <a:gd name="T50" fmla="*/ 54 w 54"/>
                <a:gd name="T51" fmla="*/ 36 h 54"/>
                <a:gd name="T52" fmla="*/ 54 w 54"/>
                <a:gd name="T53" fmla="*/ 42 h 54"/>
                <a:gd name="T54" fmla="*/ 48 w 54"/>
                <a:gd name="T55" fmla="*/ 42 h 54"/>
                <a:gd name="T56" fmla="*/ 48 w 54"/>
                <a:gd name="T57" fmla="*/ 48 h 54"/>
                <a:gd name="T58" fmla="*/ 42 w 54"/>
                <a:gd name="T59" fmla="*/ 54 h 54"/>
                <a:gd name="T60" fmla="*/ 36 w 54"/>
                <a:gd name="T61" fmla="*/ 54 h 54"/>
                <a:gd name="T62" fmla="*/ 30 w 54"/>
                <a:gd name="T63" fmla="*/ 54 h 54"/>
                <a:gd name="T64" fmla="*/ 24 w 54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54">
                  <a:moveTo>
                    <a:pt x="24" y="54"/>
                  </a:moveTo>
                  <a:lnTo>
                    <a:pt x="18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4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1" name="Freeform 199"/>
            <p:cNvSpPr>
              <a:spLocks/>
            </p:cNvSpPr>
            <p:nvPr/>
          </p:nvSpPr>
          <p:spPr bwMode="auto">
            <a:xfrm>
              <a:off x="4368" y="3923"/>
              <a:ext cx="42" cy="48"/>
            </a:xfrm>
            <a:custGeom>
              <a:avLst/>
              <a:gdLst>
                <a:gd name="T0" fmla="*/ 18 w 42"/>
                <a:gd name="T1" fmla="*/ 48 h 48"/>
                <a:gd name="T2" fmla="*/ 18 w 42"/>
                <a:gd name="T3" fmla="*/ 42 h 48"/>
                <a:gd name="T4" fmla="*/ 12 w 42"/>
                <a:gd name="T5" fmla="*/ 42 h 48"/>
                <a:gd name="T6" fmla="*/ 6 w 42"/>
                <a:gd name="T7" fmla="*/ 42 h 48"/>
                <a:gd name="T8" fmla="*/ 6 w 42"/>
                <a:gd name="T9" fmla="*/ 36 h 48"/>
                <a:gd name="T10" fmla="*/ 0 w 42"/>
                <a:gd name="T11" fmla="*/ 36 h 48"/>
                <a:gd name="T12" fmla="*/ 0 w 42"/>
                <a:gd name="T13" fmla="*/ 30 h 48"/>
                <a:gd name="T14" fmla="*/ 0 w 42"/>
                <a:gd name="T15" fmla="*/ 30 h 48"/>
                <a:gd name="T16" fmla="*/ 0 w 42"/>
                <a:gd name="T17" fmla="*/ 24 h 48"/>
                <a:gd name="T18" fmla="*/ 0 w 42"/>
                <a:gd name="T19" fmla="*/ 18 h 48"/>
                <a:gd name="T20" fmla="*/ 0 w 42"/>
                <a:gd name="T21" fmla="*/ 12 h 48"/>
                <a:gd name="T22" fmla="*/ 0 w 42"/>
                <a:gd name="T23" fmla="*/ 12 h 48"/>
                <a:gd name="T24" fmla="*/ 6 w 42"/>
                <a:gd name="T25" fmla="*/ 6 h 48"/>
                <a:gd name="T26" fmla="*/ 6 w 42"/>
                <a:gd name="T27" fmla="*/ 6 h 48"/>
                <a:gd name="T28" fmla="*/ 12 w 42"/>
                <a:gd name="T29" fmla="*/ 6 h 48"/>
                <a:gd name="T30" fmla="*/ 18 w 42"/>
                <a:gd name="T31" fmla="*/ 0 h 48"/>
                <a:gd name="T32" fmla="*/ 18 w 42"/>
                <a:gd name="T33" fmla="*/ 0 h 48"/>
                <a:gd name="T34" fmla="*/ 24 w 42"/>
                <a:gd name="T35" fmla="*/ 0 h 48"/>
                <a:gd name="T36" fmla="*/ 30 w 42"/>
                <a:gd name="T37" fmla="*/ 6 h 48"/>
                <a:gd name="T38" fmla="*/ 30 w 42"/>
                <a:gd name="T39" fmla="*/ 6 h 48"/>
                <a:gd name="T40" fmla="*/ 36 w 42"/>
                <a:gd name="T41" fmla="*/ 6 h 48"/>
                <a:gd name="T42" fmla="*/ 36 w 42"/>
                <a:gd name="T43" fmla="*/ 12 h 48"/>
                <a:gd name="T44" fmla="*/ 42 w 42"/>
                <a:gd name="T45" fmla="*/ 12 h 48"/>
                <a:gd name="T46" fmla="*/ 42 w 42"/>
                <a:gd name="T47" fmla="*/ 18 h 48"/>
                <a:gd name="T48" fmla="*/ 42 w 42"/>
                <a:gd name="T49" fmla="*/ 24 h 48"/>
                <a:gd name="T50" fmla="*/ 42 w 42"/>
                <a:gd name="T51" fmla="*/ 30 h 48"/>
                <a:gd name="T52" fmla="*/ 42 w 42"/>
                <a:gd name="T53" fmla="*/ 30 h 48"/>
                <a:gd name="T54" fmla="*/ 36 w 42"/>
                <a:gd name="T55" fmla="*/ 36 h 48"/>
                <a:gd name="T56" fmla="*/ 36 w 42"/>
                <a:gd name="T57" fmla="*/ 36 h 48"/>
                <a:gd name="T58" fmla="*/ 30 w 42"/>
                <a:gd name="T59" fmla="*/ 42 h 48"/>
                <a:gd name="T60" fmla="*/ 30 w 42"/>
                <a:gd name="T61" fmla="*/ 42 h 48"/>
                <a:gd name="T62" fmla="*/ 24 w 42"/>
                <a:gd name="T63" fmla="*/ 42 h 48"/>
                <a:gd name="T64" fmla="*/ 18 w 42"/>
                <a:gd name="T6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8">
                  <a:moveTo>
                    <a:pt x="18" y="48"/>
                  </a:move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2" name="Freeform 200"/>
            <p:cNvSpPr>
              <a:spLocks/>
            </p:cNvSpPr>
            <p:nvPr/>
          </p:nvSpPr>
          <p:spPr bwMode="auto">
            <a:xfrm>
              <a:off x="4500" y="3618"/>
              <a:ext cx="114" cy="108"/>
            </a:xfrm>
            <a:custGeom>
              <a:avLst/>
              <a:gdLst>
                <a:gd name="T0" fmla="*/ 60 w 114"/>
                <a:gd name="T1" fmla="*/ 108 h 108"/>
                <a:gd name="T2" fmla="*/ 48 w 114"/>
                <a:gd name="T3" fmla="*/ 108 h 108"/>
                <a:gd name="T4" fmla="*/ 36 w 114"/>
                <a:gd name="T5" fmla="*/ 108 h 108"/>
                <a:gd name="T6" fmla="*/ 24 w 114"/>
                <a:gd name="T7" fmla="*/ 102 h 108"/>
                <a:gd name="T8" fmla="*/ 18 w 114"/>
                <a:gd name="T9" fmla="*/ 90 h 108"/>
                <a:gd name="T10" fmla="*/ 12 w 114"/>
                <a:gd name="T11" fmla="*/ 84 h 108"/>
                <a:gd name="T12" fmla="*/ 6 w 114"/>
                <a:gd name="T13" fmla="*/ 78 h 108"/>
                <a:gd name="T14" fmla="*/ 0 w 114"/>
                <a:gd name="T15" fmla="*/ 66 h 108"/>
                <a:gd name="T16" fmla="*/ 0 w 114"/>
                <a:gd name="T17" fmla="*/ 54 h 108"/>
                <a:gd name="T18" fmla="*/ 0 w 114"/>
                <a:gd name="T19" fmla="*/ 42 h 108"/>
                <a:gd name="T20" fmla="*/ 6 w 114"/>
                <a:gd name="T21" fmla="*/ 36 h 108"/>
                <a:gd name="T22" fmla="*/ 12 w 114"/>
                <a:gd name="T23" fmla="*/ 24 h 108"/>
                <a:gd name="T24" fmla="*/ 18 w 114"/>
                <a:gd name="T25" fmla="*/ 18 h 108"/>
                <a:gd name="T26" fmla="*/ 24 w 114"/>
                <a:gd name="T27" fmla="*/ 12 h 108"/>
                <a:gd name="T28" fmla="*/ 36 w 114"/>
                <a:gd name="T29" fmla="*/ 6 h 108"/>
                <a:gd name="T30" fmla="*/ 48 w 114"/>
                <a:gd name="T31" fmla="*/ 6 h 108"/>
                <a:gd name="T32" fmla="*/ 60 w 114"/>
                <a:gd name="T33" fmla="*/ 0 h 108"/>
                <a:gd name="T34" fmla="*/ 78 w 114"/>
                <a:gd name="T35" fmla="*/ 0 h 108"/>
                <a:gd name="T36" fmla="*/ 90 w 114"/>
                <a:gd name="T37" fmla="*/ 6 h 108"/>
                <a:gd name="T38" fmla="*/ 102 w 114"/>
                <a:gd name="T39" fmla="*/ 18 h 108"/>
                <a:gd name="T40" fmla="*/ 108 w 114"/>
                <a:gd name="T41" fmla="*/ 24 h 108"/>
                <a:gd name="T42" fmla="*/ 108 w 114"/>
                <a:gd name="T43" fmla="*/ 36 h 108"/>
                <a:gd name="T44" fmla="*/ 114 w 114"/>
                <a:gd name="T45" fmla="*/ 48 h 108"/>
                <a:gd name="T46" fmla="*/ 114 w 114"/>
                <a:gd name="T47" fmla="*/ 54 h 108"/>
                <a:gd name="T48" fmla="*/ 114 w 114"/>
                <a:gd name="T49" fmla="*/ 54 h 108"/>
                <a:gd name="T50" fmla="*/ 114 w 114"/>
                <a:gd name="T51" fmla="*/ 66 h 108"/>
                <a:gd name="T52" fmla="*/ 108 w 114"/>
                <a:gd name="T53" fmla="*/ 78 h 108"/>
                <a:gd name="T54" fmla="*/ 102 w 114"/>
                <a:gd name="T55" fmla="*/ 84 h 108"/>
                <a:gd name="T56" fmla="*/ 96 w 114"/>
                <a:gd name="T57" fmla="*/ 90 h 108"/>
                <a:gd name="T58" fmla="*/ 90 w 114"/>
                <a:gd name="T59" fmla="*/ 102 h 108"/>
                <a:gd name="T60" fmla="*/ 78 w 114"/>
                <a:gd name="T61" fmla="*/ 108 h 108"/>
                <a:gd name="T62" fmla="*/ 66 w 114"/>
                <a:gd name="T63" fmla="*/ 108 h 108"/>
                <a:gd name="T64" fmla="*/ 60 w 114"/>
                <a:gd name="T6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08">
                  <a:moveTo>
                    <a:pt x="60" y="108"/>
                  </a:moveTo>
                  <a:lnTo>
                    <a:pt x="48" y="108"/>
                  </a:lnTo>
                  <a:lnTo>
                    <a:pt x="36" y="108"/>
                  </a:lnTo>
                  <a:lnTo>
                    <a:pt x="24" y="102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6" y="78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102" y="18"/>
                  </a:lnTo>
                  <a:lnTo>
                    <a:pt x="108" y="24"/>
                  </a:lnTo>
                  <a:lnTo>
                    <a:pt x="108" y="36"/>
                  </a:lnTo>
                  <a:lnTo>
                    <a:pt x="114" y="48"/>
                  </a:lnTo>
                  <a:lnTo>
                    <a:pt x="114" y="54"/>
                  </a:lnTo>
                  <a:lnTo>
                    <a:pt x="114" y="54"/>
                  </a:lnTo>
                  <a:lnTo>
                    <a:pt x="114" y="66"/>
                  </a:lnTo>
                  <a:lnTo>
                    <a:pt x="108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78" y="108"/>
                  </a:lnTo>
                  <a:lnTo>
                    <a:pt x="66" y="108"/>
                  </a:lnTo>
                  <a:lnTo>
                    <a:pt x="60" y="10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3" name="Freeform 201"/>
            <p:cNvSpPr>
              <a:spLocks/>
            </p:cNvSpPr>
            <p:nvPr/>
          </p:nvSpPr>
          <p:spPr bwMode="auto">
            <a:xfrm>
              <a:off x="4500" y="3630"/>
              <a:ext cx="90" cy="84"/>
            </a:xfrm>
            <a:custGeom>
              <a:avLst/>
              <a:gdLst>
                <a:gd name="T0" fmla="*/ 48 w 90"/>
                <a:gd name="T1" fmla="*/ 84 h 84"/>
                <a:gd name="T2" fmla="*/ 36 w 90"/>
                <a:gd name="T3" fmla="*/ 84 h 84"/>
                <a:gd name="T4" fmla="*/ 30 w 90"/>
                <a:gd name="T5" fmla="*/ 84 h 84"/>
                <a:gd name="T6" fmla="*/ 18 w 90"/>
                <a:gd name="T7" fmla="*/ 78 h 84"/>
                <a:gd name="T8" fmla="*/ 12 w 90"/>
                <a:gd name="T9" fmla="*/ 72 h 84"/>
                <a:gd name="T10" fmla="*/ 6 w 90"/>
                <a:gd name="T11" fmla="*/ 66 h 84"/>
                <a:gd name="T12" fmla="*/ 6 w 90"/>
                <a:gd name="T13" fmla="*/ 60 h 84"/>
                <a:gd name="T14" fmla="*/ 0 w 90"/>
                <a:gd name="T15" fmla="*/ 54 h 84"/>
                <a:gd name="T16" fmla="*/ 0 w 90"/>
                <a:gd name="T17" fmla="*/ 42 h 84"/>
                <a:gd name="T18" fmla="*/ 0 w 90"/>
                <a:gd name="T19" fmla="*/ 36 h 84"/>
                <a:gd name="T20" fmla="*/ 6 w 90"/>
                <a:gd name="T21" fmla="*/ 24 h 84"/>
                <a:gd name="T22" fmla="*/ 6 w 90"/>
                <a:gd name="T23" fmla="*/ 18 h 84"/>
                <a:gd name="T24" fmla="*/ 12 w 90"/>
                <a:gd name="T25" fmla="*/ 12 h 84"/>
                <a:gd name="T26" fmla="*/ 18 w 90"/>
                <a:gd name="T27" fmla="*/ 6 h 84"/>
                <a:gd name="T28" fmla="*/ 30 w 90"/>
                <a:gd name="T29" fmla="*/ 6 h 84"/>
                <a:gd name="T30" fmla="*/ 36 w 90"/>
                <a:gd name="T31" fmla="*/ 0 h 84"/>
                <a:gd name="T32" fmla="*/ 48 w 90"/>
                <a:gd name="T33" fmla="*/ 0 h 84"/>
                <a:gd name="T34" fmla="*/ 54 w 90"/>
                <a:gd name="T35" fmla="*/ 0 h 84"/>
                <a:gd name="T36" fmla="*/ 60 w 90"/>
                <a:gd name="T37" fmla="*/ 6 h 84"/>
                <a:gd name="T38" fmla="*/ 72 w 90"/>
                <a:gd name="T39" fmla="*/ 6 h 84"/>
                <a:gd name="T40" fmla="*/ 78 w 90"/>
                <a:gd name="T41" fmla="*/ 12 h 84"/>
                <a:gd name="T42" fmla="*/ 84 w 90"/>
                <a:gd name="T43" fmla="*/ 18 h 84"/>
                <a:gd name="T44" fmla="*/ 90 w 90"/>
                <a:gd name="T45" fmla="*/ 24 h 84"/>
                <a:gd name="T46" fmla="*/ 90 w 90"/>
                <a:gd name="T47" fmla="*/ 36 h 84"/>
                <a:gd name="T48" fmla="*/ 90 w 90"/>
                <a:gd name="T49" fmla="*/ 42 h 84"/>
                <a:gd name="T50" fmla="*/ 90 w 90"/>
                <a:gd name="T51" fmla="*/ 54 h 84"/>
                <a:gd name="T52" fmla="*/ 90 w 90"/>
                <a:gd name="T53" fmla="*/ 60 h 84"/>
                <a:gd name="T54" fmla="*/ 84 w 90"/>
                <a:gd name="T55" fmla="*/ 66 h 84"/>
                <a:gd name="T56" fmla="*/ 78 w 90"/>
                <a:gd name="T57" fmla="*/ 72 h 84"/>
                <a:gd name="T58" fmla="*/ 72 w 90"/>
                <a:gd name="T59" fmla="*/ 78 h 84"/>
                <a:gd name="T60" fmla="*/ 60 w 90"/>
                <a:gd name="T61" fmla="*/ 84 h 84"/>
                <a:gd name="T62" fmla="*/ 54 w 90"/>
                <a:gd name="T63" fmla="*/ 84 h 84"/>
                <a:gd name="T64" fmla="*/ 48 w 90"/>
                <a:gd name="T6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84">
                  <a:moveTo>
                    <a:pt x="48" y="84"/>
                  </a:move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12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84" y="66"/>
                  </a:lnTo>
                  <a:lnTo>
                    <a:pt x="78" y="72"/>
                  </a:lnTo>
                  <a:lnTo>
                    <a:pt x="72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4" name="Freeform 202"/>
            <p:cNvSpPr>
              <a:spLocks/>
            </p:cNvSpPr>
            <p:nvPr/>
          </p:nvSpPr>
          <p:spPr bwMode="auto">
            <a:xfrm>
              <a:off x="4470" y="3905"/>
              <a:ext cx="120" cy="120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20 h 120"/>
                <a:gd name="T4" fmla="*/ 36 w 120"/>
                <a:gd name="T5" fmla="*/ 114 h 120"/>
                <a:gd name="T6" fmla="*/ 24 w 120"/>
                <a:gd name="T7" fmla="*/ 108 h 120"/>
                <a:gd name="T8" fmla="*/ 18 w 120"/>
                <a:gd name="T9" fmla="*/ 102 h 120"/>
                <a:gd name="T10" fmla="*/ 12 w 120"/>
                <a:gd name="T11" fmla="*/ 96 h 120"/>
                <a:gd name="T12" fmla="*/ 6 w 120"/>
                <a:gd name="T13" fmla="*/ 84 h 120"/>
                <a:gd name="T14" fmla="*/ 0 w 120"/>
                <a:gd name="T15" fmla="*/ 72 h 120"/>
                <a:gd name="T16" fmla="*/ 0 w 120"/>
                <a:gd name="T17" fmla="*/ 60 h 120"/>
                <a:gd name="T18" fmla="*/ 0 w 120"/>
                <a:gd name="T19" fmla="*/ 48 h 120"/>
                <a:gd name="T20" fmla="*/ 6 w 120"/>
                <a:gd name="T21" fmla="*/ 36 h 120"/>
                <a:gd name="T22" fmla="*/ 12 w 120"/>
                <a:gd name="T23" fmla="*/ 24 h 120"/>
                <a:gd name="T24" fmla="*/ 18 w 120"/>
                <a:gd name="T25" fmla="*/ 18 h 120"/>
                <a:gd name="T26" fmla="*/ 24 w 120"/>
                <a:gd name="T27" fmla="*/ 12 h 120"/>
                <a:gd name="T28" fmla="*/ 36 w 120"/>
                <a:gd name="T29" fmla="*/ 6 h 120"/>
                <a:gd name="T30" fmla="*/ 48 w 120"/>
                <a:gd name="T31" fmla="*/ 0 h 120"/>
                <a:gd name="T32" fmla="*/ 60 w 120"/>
                <a:gd name="T33" fmla="*/ 0 h 120"/>
                <a:gd name="T34" fmla="*/ 72 w 120"/>
                <a:gd name="T35" fmla="*/ 0 h 120"/>
                <a:gd name="T36" fmla="*/ 84 w 120"/>
                <a:gd name="T37" fmla="*/ 6 h 120"/>
                <a:gd name="T38" fmla="*/ 96 w 120"/>
                <a:gd name="T39" fmla="*/ 12 h 120"/>
                <a:gd name="T40" fmla="*/ 108 w 120"/>
                <a:gd name="T41" fmla="*/ 18 h 120"/>
                <a:gd name="T42" fmla="*/ 114 w 120"/>
                <a:gd name="T43" fmla="*/ 24 h 120"/>
                <a:gd name="T44" fmla="*/ 120 w 120"/>
                <a:gd name="T45" fmla="*/ 36 h 120"/>
                <a:gd name="T46" fmla="*/ 120 w 120"/>
                <a:gd name="T47" fmla="*/ 48 h 120"/>
                <a:gd name="T48" fmla="*/ 120 w 120"/>
                <a:gd name="T49" fmla="*/ 60 h 120"/>
                <a:gd name="T50" fmla="*/ 120 w 120"/>
                <a:gd name="T51" fmla="*/ 72 h 120"/>
                <a:gd name="T52" fmla="*/ 120 w 120"/>
                <a:gd name="T53" fmla="*/ 84 h 120"/>
                <a:gd name="T54" fmla="*/ 114 w 120"/>
                <a:gd name="T55" fmla="*/ 96 h 120"/>
                <a:gd name="T56" fmla="*/ 102 w 120"/>
                <a:gd name="T57" fmla="*/ 102 h 120"/>
                <a:gd name="T58" fmla="*/ 96 w 120"/>
                <a:gd name="T59" fmla="*/ 108 h 120"/>
                <a:gd name="T60" fmla="*/ 84 w 120"/>
                <a:gd name="T61" fmla="*/ 114 h 120"/>
                <a:gd name="T62" fmla="*/ 72 w 120"/>
                <a:gd name="T63" fmla="*/ 114 h 120"/>
                <a:gd name="T64" fmla="*/ 60 w 120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lnTo>
                    <a:pt x="48" y="120"/>
                  </a:lnTo>
                  <a:lnTo>
                    <a:pt x="36" y="114"/>
                  </a:lnTo>
                  <a:lnTo>
                    <a:pt x="24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84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108" y="18"/>
                  </a:lnTo>
                  <a:lnTo>
                    <a:pt x="114" y="24"/>
                  </a:lnTo>
                  <a:lnTo>
                    <a:pt x="120" y="36"/>
                  </a:lnTo>
                  <a:lnTo>
                    <a:pt x="120" y="48"/>
                  </a:lnTo>
                  <a:lnTo>
                    <a:pt x="120" y="60"/>
                  </a:lnTo>
                  <a:lnTo>
                    <a:pt x="120" y="72"/>
                  </a:lnTo>
                  <a:lnTo>
                    <a:pt x="120" y="84"/>
                  </a:lnTo>
                  <a:lnTo>
                    <a:pt x="114" y="96"/>
                  </a:lnTo>
                  <a:lnTo>
                    <a:pt x="102" y="102"/>
                  </a:lnTo>
                  <a:lnTo>
                    <a:pt x="96" y="108"/>
                  </a:lnTo>
                  <a:lnTo>
                    <a:pt x="84" y="114"/>
                  </a:lnTo>
                  <a:lnTo>
                    <a:pt x="72" y="114"/>
                  </a:lnTo>
                  <a:lnTo>
                    <a:pt x="60" y="12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5" name="Freeform 203"/>
            <p:cNvSpPr>
              <a:spLocks/>
            </p:cNvSpPr>
            <p:nvPr/>
          </p:nvSpPr>
          <p:spPr bwMode="auto">
            <a:xfrm>
              <a:off x="4470" y="3917"/>
              <a:ext cx="96" cy="96"/>
            </a:xfrm>
            <a:custGeom>
              <a:avLst/>
              <a:gdLst>
                <a:gd name="T0" fmla="*/ 48 w 96"/>
                <a:gd name="T1" fmla="*/ 96 h 96"/>
                <a:gd name="T2" fmla="*/ 36 w 96"/>
                <a:gd name="T3" fmla="*/ 96 h 96"/>
                <a:gd name="T4" fmla="*/ 30 w 96"/>
                <a:gd name="T5" fmla="*/ 90 h 96"/>
                <a:gd name="T6" fmla="*/ 18 w 96"/>
                <a:gd name="T7" fmla="*/ 84 h 96"/>
                <a:gd name="T8" fmla="*/ 12 w 96"/>
                <a:gd name="T9" fmla="*/ 84 h 96"/>
                <a:gd name="T10" fmla="*/ 6 w 96"/>
                <a:gd name="T11" fmla="*/ 72 h 96"/>
                <a:gd name="T12" fmla="*/ 0 w 96"/>
                <a:gd name="T13" fmla="*/ 66 h 96"/>
                <a:gd name="T14" fmla="*/ 0 w 96"/>
                <a:gd name="T15" fmla="*/ 54 h 96"/>
                <a:gd name="T16" fmla="*/ 0 w 96"/>
                <a:gd name="T17" fmla="*/ 48 h 96"/>
                <a:gd name="T18" fmla="*/ 0 w 96"/>
                <a:gd name="T19" fmla="*/ 36 h 96"/>
                <a:gd name="T20" fmla="*/ 0 w 96"/>
                <a:gd name="T21" fmla="*/ 30 h 96"/>
                <a:gd name="T22" fmla="*/ 6 w 96"/>
                <a:gd name="T23" fmla="*/ 18 h 96"/>
                <a:gd name="T24" fmla="*/ 12 w 96"/>
                <a:gd name="T25" fmla="*/ 12 h 96"/>
                <a:gd name="T26" fmla="*/ 18 w 96"/>
                <a:gd name="T27" fmla="*/ 6 h 96"/>
                <a:gd name="T28" fmla="*/ 30 w 96"/>
                <a:gd name="T29" fmla="*/ 0 h 96"/>
                <a:gd name="T30" fmla="*/ 36 w 96"/>
                <a:gd name="T31" fmla="*/ 0 h 96"/>
                <a:gd name="T32" fmla="*/ 48 w 96"/>
                <a:gd name="T33" fmla="*/ 0 h 96"/>
                <a:gd name="T34" fmla="*/ 60 w 96"/>
                <a:gd name="T35" fmla="*/ 0 h 96"/>
                <a:gd name="T36" fmla="*/ 66 w 96"/>
                <a:gd name="T37" fmla="*/ 0 h 96"/>
                <a:gd name="T38" fmla="*/ 78 w 96"/>
                <a:gd name="T39" fmla="*/ 6 h 96"/>
                <a:gd name="T40" fmla="*/ 84 w 96"/>
                <a:gd name="T41" fmla="*/ 12 h 96"/>
                <a:gd name="T42" fmla="*/ 90 w 96"/>
                <a:gd name="T43" fmla="*/ 18 h 96"/>
                <a:gd name="T44" fmla="*/ 96 w 96"/>
                <a:gd name="T45" fmla="*/ 30 h 96"/>
                <a:gd name="T46" fmla="*/ 96 w 96"/>
                <a:gd name="T47" fmla="*/ 36 h 96"/>
                <a:gd name="T48" fmla="*/ 96 w 96"/>
                <a:gd name="T49" fmla="*/ 48 h 96"/>
                <a:gd name="T50" fmla="*/ 96 w 96"/>
                <a:gd name="T51" fmla="*/ 54 h 96"/>
                <a:gd name="T52" fmla="*/ 96 w 96"/>
                <a:gd name="T53" fmla="*/ 66 h 96"/>
                <a:gd name="T54" fmla="*/ 90 w 96"/>
                <a:gd name="T55" fmla="*/ 72 h 96"/>
                <a:gd name="T56" fmla="*/ 84 w 96"/>
                <a:gd name="T57" fmla="*/ 84 h 96"/>
                <a:gd name="T58" fmla="*/ 78 w 96"/>
                <a:gd name="T59" fmla="*/ 84 h 96"/>
                <a:gd name="T60" fmla="*/ 66 w 96"/>
                <a:gd name="T61" fmla="*/ 90 h 96"/>
                <a:gd name="T62" fmla="*/ 60 w 96"/>
                <a:gd name="T63" fmla="*/ 96 h 96"/>
                <a:gd name="T64" fmla="*/ 48 w 96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36" y="96"/>
                  </a:lnTo>
                  <a:lnTo>
                    <a:pt x="30" y="90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8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66" y="90"/>
                  </a:lnTo>
                  <a:lnTo>
                    <a:pt x="6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6" name="Freeform 204"/>
            <p:cNvSpPr>
              <a:spLocks/>
            </p:cNvSpPr>
            <p:nvPr/>
          </p:nvSpPr>
          <p:spPr bwMode="auto">
            <a:xfrm>
              <a:off x="4637" y="3456"/>
              <a:ext cx="96" cy="102"/>
            </a:xfrm>
            <a:custGeom>
              <a:avLst/>
              <a:gdLst>
                <a:gd name="T0" fmla="*/ 78 w 96"/>
                <a:gd name="T1" fmla="*/ 90 h 102"/>
                <a:gd name="T2" fmla="*/ 66 w 96"/>
                <a:gd name="T3" fmla="*/ 96 h 102"/>
                <a:gd name="T4" fmla="*/ 60 w 96"/>
                <a:gd name="T5" fmla="*/ 96 h 102"/>
                <a:gd name="T6" fmla="*/ 48 w 96"/>
                <a:gd name="T7" fmla="*/ 102 h 102"/>
                <a:gd name="T8" fmla="*/ 42 w 96"/>
                <a:gd name="T9" fmla="*/ 102 h 102"/>
                <a:gd name="T10" fmla="*/ 30 w 96"/>
                <a:gd name="T11" fmla="*/ 96 h 102"/>
                <a:gd name="T12" fmla="*/ 24 w 96"/>
                <a:gd name="T13" fmla="*/ 96 h 102"/>
                <a:gd name="T14" fmla="*/ 18 w 96"/>
                <a:gd name="T15" fmla="*/ 90 h 102"/>
                <a:gd name="T16" fmla="*/ 6 w 96"/>
                <a:gd name="T17" fmla="*/ 84 h 102"/>
                <a:gd name="T18" fmla="*/ 6 w 96"/>
                <a:gd name="T19" fmla="*/ 78 h 102"/>
                <a:gd name="T20" fmla="*/ 0 w 96"/>
                <a:gd name="T21" fmla="*/ 66 h 102"/>
                <a:gd name="T22" fmla="*/ 0 w 96"/>
                <a:gd name="T23" fmla="*/ 60 h 102"/>
                <a:gd name="T24" fmla="*/ 0 w 96"/>
                <a:gd name="T25" fmla="*/ 48 h 102"/>
                <a:gd name="T26" fmla="*/ 0 w 96"/>
                <a:gd name="T27" fmla="*/ 36 h 102"/>
                <a:gd name="T28" fmla="*/ 6 w 96"/>
                <a:gd name="T29" fmla="*/ 30 h 102"/>
                <a:gd name="T30" fmla="*/ 12 w 96"/>
                <a:gd name="T31" fmla="*/ 24 h 102"/>
                <a:gd name="T32" fmla="*/ 18 w 96"/>
                <a:gd name="T33" fmla="*/ 12 h 102"/>
                <a:gd name="T34" fmla="*/ 30 w 96"/>
                <a:gd name="T35" fmla="*/ 6 h 102"/>
                <a:gd name="T36" fmla="*/ 42 w 96"/>
                <a:gd name="T37" fmla="*/ 0 h 102"/>
                <a:gd name="T38" fmla="*/ 54 w 96"/>
                <a:gd name="T39" fmla="*/ 0 h 102"/>
                <a:gd name="T40" fmla="*/ 60 w 96"/>
                <a:gd name="T41" fmla="*/ 6 h 102"/>
                <a:gd name="T42" fmla="*/ 72 w 96"/>
                <a:gd name="T43" fmla="*/ 12 h 102"/>
                <a:gd name="T44" fmla="*/ 78 w 96"/>
                <a:gd name="T45" fmla="*/ 12 h 102"/>
                <a:gd name="T46" fmla="*/ 84 w 96"/>
                <a:gd name="T47" fmla="*/ 18 h 102"/>
                <a:gd name="T48" fmla="*/ 84 w 96"/>
                <a:gd name="T49" fmla="*/ 18 h 102"/>
                <a:gd name="T50" fmla="*/ 90 w 96"/>
                <a:gd name="T51" fmla="*/ 30 h 102"/>
                <a:gd name="T52" fmla="*/ 96 w 96"/>
                <a:gd name="T53" fmla="*/ 36 h 102"/>
                <a:gd name="T54" fmla="*/ 96 w 96"/>
                <a:gd name="T55" fmla="*/ 48 h 102"/>
                <a:gd name="T56" fmla="*/ 96 w 96"/>
                <a:gd name="T57" fmla="*/ 54 h 102"/>
                <a:gd name="T58" fmla="*/ 96 w 96"/>
                <a:gd name="T59" fmla="*/ 66 h 102"/>
                <a:gd name="T60" fmla="*/ 90 w 96"/>
                <a:gd name="T61" fmla="*/ 72 h 102"/>
                <a:gd name="T62" fmla="*/ 84 w 96"/>
                <a:gd name="T63" fmla="*/ 84 h 102"/>
                <a:gd name="T64" fmla="*/ 78 w 96"/>
                <a:gd name="T65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02">
                  <a:moveTo>
                    <a:pt x="78" y="90"/>
                  </a:moveTo>
                  <a:lnTo>
                    <a:pt x="66" y="96"/>
                  </a:lnTo>
                  <a:lnTo>
                    <a:pt x="60" y="96"/>
                  </a:lnTo>
                  <a:lnTo>
                    <a:pt x="48" y="102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90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90" y="30"/>
                  </a:lnTo>
                  <a:lnTo>
                    <a:pt x="96" y="36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84"/>
                  </a:lnTo>
                  <a:lnTo>
                    <a:pt x="78" y="9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7" name="Freeform 205"/>
            <p:cNvSpPr>
              <a:spLocks/>
            </p:cNvSpPr>
            <p:nvPr/>
          </p:nvSpPr>
          <p:spPr bwMode="auto">
            <a:xfrm>
              <a:off x="4637" y="3474"/>
              <a:ext cx="78" cy="78"/>
            </a:xfrm>
            <a:custGeom>
              <a:avLst/>
              <a:gdLst>
                <a:gd name="T0" fmla="*/ 66 w 78"/>
                <a:gd name="T1" fmla="*/ 72 h 78"/>
                <a:gd name="T2" fmla="*/ 54 w 78"/>
                <a:gd name="T3" fmla="*/ 72 h 78"/>
                <a:gd name="T4" fmla="*/ 48 w 78"/>
                <a:gd name="T5" fmla="*/ 78 h 78"/>
                <a:gd name="T6" fmla="*/ 42 w 78"/>
                <a:gd name="T7" fmla="*/ 78 h 78"/>
                <a:gd name="T8" fmla="*/ 36 w 78"/>
                <a:gd name="T9" fmla="*/ 78 h 78"/>
                <a:gd name="T10" fmla="*/ 24 w 78"/>
                <a:gd name="T11" fmla="*/ 78 h 78"/>
                <a:gd name="T12" fmla="*/ 18 w 78"/>
                <a:gd name="T13" fmla="*/ 72 h 78"/>
                <a:gd name="T14" fmla="*/ 12 w 78"/>
                <a:gd name="T15" fmla="*/ 72 h 78"/>
                <a:gd name="T16" fmla="*/ 6 w 78"/>
                <a:gd name="T17" fmla="*/ 66 h 78"/>
                <a:gd name="T18" fmla="*/ 6 w 78"/>
                <a:gd name="T19" fmla="*/ 60 h 78"/>
                <a:gd name="T20" fmla="*/ 0 w 78"/>
                <a:gd name="T21" fmla="*/ 54 h 78"/>
                <a:gd name="T22" fmla="*/ 0 w 78"/>
                <a:gd name="T23" fmla="*/ 42 h 78"/>
                <a:gd name="T24" fmla="*/ 0 w 78"/>
                <a:gd name="T25" fmla="*/ 36 h 78"/>
                <a:gd name="T26" fmla="*/ 0 w 78"/>
                <a:gd name="T27" fmla="*/ 30 h 78"/>
                <a:gd name="T28" fmla="*/ 6 w 78"/>
                <a:gd name="T29" fmla="*/ 24 h 78"/>
                <a:gd name="T30" fmla="*/ 6 w 78"/>
                <a:gd name="T31" fmla="*/ 18 h 78"/>
                <a:gd name="T32" fmla="*/ 12 w 78"/>
                <a:gd name="T33" fmla="*/ 12 h 78"/>
                <a:gd name="T34" fmla="*/ 24 w 78"/>
                <a:gd name="T35" fmla="*/ 6 h 78"/>
                <a:gd name="T36" fmla="*/ 30 w 78"/>
                <a:gd name="T37" fmla="*/ 0 h 78"/>
                <a:gd name="T38" fmla="*/ 36 w 78"/>
                <a:gd name="T39" fmla="*/ 0 h 78"/>
                <a:gd name="T40" fmla="*/ 42 w 78"/>
                <a:gd name="T41" fmla="*/ 0 h 78"/>
                <a:gd name="T42" fmla="*/ 48 w 78"/>
                <a:gd name="T43" fmla="*/ 0 h 78"/>
                <a:gd name="T44" fmla="*/ 60 w 78"/>
                <a:gd name="T45" fmla="*/ 6 h 78"/>
                <a:gd name="T46" fmla="*/ 66 w 78"/>
                <a:gd name="T47" fmla="*/ 12 h 78"/>
                <a:gd name="T48" fmla="*/ 72 w 78"/>
                <a:gd name="T49" fmla="*/ 12 h 78"/>
                <a:gd name="T50" fmla="*/ 72 w 78"/>
                <a:gd name="T51" fmla="*/ 24 h 78"/>
                <a:gd name="T52" fmla="*/ 78 w 78"/>
                <a:gd name="T53" fmla="*/ 30 h 78"/>
                <a:gd name="T54" fmla="*/ 78 w 78"/>
                <a:gd name="T55" fmla="*/ 36 h 78"/>
                <a:gd name="T56" fmla="*/ 78 w 78"/>
                <a:gd name="T57" fmla="*/ 42 h 78"/>
                <a:gd name="T58" fmla="*/ 78 w 78"/>
                <a:gd name="T59" fmla="*/ 54 h 78"/>
                <a:gd name="T60" fmla="*/ 72 w 78"/>
                <a:gd name="T61" fmla="*/ 60 h 78"/>
                <a:gd name="T62" fmla="*/ 66 w 78"/>
                <a:gd name="T63" fmla="*/ 66 h 78"/>
                <a:gd name="T64" fmla="*/ 66 w 78"/>
                <a:gd name="T65" fmla="*/ 7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6" y="72"/>
                  </a:moveTo>
                  <a:lnTo>
                    <a:pt x="54" y="72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24" y="78"/>
                  </a:lnTo>
                  <a:lnTo>
                    <a:pt x="18" y="72"/>
                  </a:lnTo>
                  <a:lnTo>
                    <a:pt x="12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54"/>
                  </a:lnTo>
                  <a:lnTo>
                    <a:pt x="72" y="60"/>
                  </a:lnTo>
                  <a:lnTo>
                    <a:pt x="66" y="66"/>
                  </a:lnTo>
                  <a:lnTo>
                    <a:pt x="66" y="7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8" name="Freeform 206"/>
            <p:cNvSpPr>
              <a:spLocks/>
            </p:cNvSpPr>
            <p:nvPr/>
          </p:nvSpPr>
          <p:spPr bwMode="auto">
            <a:xfrm>
              <a:off x="4673" y="3624"/>
              <a:ext cx="102" cy="96"/>
            </a:xfrm>
            <a:custGeom>
              <a:avLst/>
              <a:gdLst>
                <a:gd name="T0" fmla="*/ 78 w 102"/>
                <a:gd name="T1" fmla="*/ 84 h 96"/>
                <a:gd name="T2" fmla="*/ 72 w 102"/>
                <a:gd name="T3" fmla="*/ 90 h 96"/>
                <a:gd name="T4" fmla="*/ 60 w 102"/>
                <a:gd name="T5" fmla="*/ 96 h 96"/>
                <a:gd name="T6" fmla="*/ 54 w 102"/>
                <a:gd name="T7" fmla="*/ 96 h 96"/>
                <a:gd name="T8" fmla="*/ 42 w 102"/>
                <a:gd name="T9" fmla="*/ 96 h 96"/>
                <a:gd name="T10" fmla="*/ 30 w 102"/>
                <a:gd name="T11" fmla="*/ 96 h 96"/>
                <a:gd name="T12" fmla="*/ 24 w 102"/>
                <a:gd name="T13" fmla="*/ 90 h 96"/>
                <a:gd name="T14" fmla="*/ 18 w 102"/>
                <a:gd name="T15" fmla="*/ 84 h 96"/>
                <a:gd name="T16" fmla="*/ 12 w 102"/>
                <a:gd name="T17" fmla="*/ 78 h 96"/>
                <a:gd name="T18" fmla="*/ 6 w 102"/>
                <a:gd name="T19" fmla="*/ 72 h 96"/>
                <a:gd name="T20" fmla="*/ 0 w 102"/>
                <a:gd name="T21" fmla="*/ 60 h 96"/>
                <a:gd name="T22" fmla="*/ 0 w 102"/>
                <a:gd name="T23" fmla="*/ 54 h 96"/>
                <a:gd name="T24" fmla="*/ 0 w 102"/>
                <a:gd name="T25" fmla="*/ 42 h 96"/>
                <a:gd name="T26" fmla="*/ 0 w 102"/>
                <a:gd name="T27" fmla="*/ 36 h 96"/>
                <a:gd name="T28" fmla="*/ 6 w 102"/>
                <a:gd name="T29" fmla="*/ 24 h 96"/>
                <a:gd name="T30" fmla="*/ 12 w 102"/>
                <a:gd name="T31" fmla="*/ 18 h 96"/>
                <a:gd name="T32" fmla="*/ 18 w 102"/>
                <a:gd name="T33" fmla="*/ 12 h 96"/>
                <a:gd name="T34" fmla="*/ 24 w 102"/>
                <a:gd name="T35" fmla="*/ 6 h 96"/>
                <a:gd name="T36" fmla="*/ 36 w 102"/>
                <a:gd name="T37" fmla="*/ 0 h 96"/>
                <a:gd name="T38" fmla="*/ 42 w 102"/>
                <a:gd name="T39" fmla="*/ 0 h 96"/>
                <a:gd name="T40" fmla="*/ 54 w 102"/>
                <a:gd name="T41" fmla="*/ 0 h 96"/>
                <a:gd name="T42" fmla="*/ 60 w 102"/>
                <a:gd name="T43" fmla="*/ 0 h 96"/>
                <a:gd name="T44" fmla="*/ 72 w 102"/>
                <a:gd name="T45" fmla="*/ 6 h 96"/>
                <a:gd name="T46" fmla="*/ 78 w 102"/>
                <a:gd name="T47" fmla="*/ 12 h 96"/>
                <a:gd name="T48" fmla="*/ 84 w 102"/>
                <a:gd name="T49" fmla="*/ 18 h 96"/>
                <a:gd name="T50" fmla="*/ 96 w 102"/>
                <a:gd name="T51" fmla="*/ 30 h 96"/>
                <a:gd name="T52" fmla="*/ 102 w 102"/>
                <a:gd name="T53" fmla="*/ 42 h 96"/>
                <a:gd name="T54" fmla="*/ 102 w 102"/>
                <a:gd name="T55" fmla="*/ 54 h 96"/>
                <a:gd name="T56" fmla="*/ 96 w 102"/>
                <a:gd name="T57" fmla="*/ 66 h 96"/>
                <a:gd name="T58" fmla="*/ 90 w 102"/>
                <a:gd name="T59" fmla="*/ 72 h 96"/>
                <a:gd name="T60" fmla="*/ 84 w 102"/>
                <a:gd name="T61" fmla="*/ 78 h 96"/>
                <a:gd name="T62" fmla="*/ 84 w 102"/>
                <a:gd name="T63" fmla="*/ 84 h 96"/>
                <a:gd name="T64" fmla="*/ 78 w 102"/>
                <a:gd name="T65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96">
                  <a:moveTo>
                    <a:pt x="78" y="84"/>
                  </a:moveTo>
                  <a:lnTo>
                    <a:pt x="72" y="90"/>
                  </a:lnTo>
                  <a:lnTo>
                    <a:pt x="60" y="96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96" y="30"/>
                  </a:lnTo>
                  <a:lnTo>
                    <a:pt x="102" y="42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78" y="8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9" name="Freeform 207"/>
            <p:cNvSpPr>
              <a:spLocks/>
            </p:cNvSpPr>
            <p:nvPr/>
          </p:nvSpPr>
          <p:spPr bwMode="auto">
            <a:xfrm>
              <a:off x="4673" y="3642"/>
              <a:ext cx="78" cy="78"/>
            </a:xfrm>
            <a:custGeom>
              <a:avLst/>
              <a:gdLst>
                <a:gd name="T0" fmla="*/ 66 w 78"/>
                <a:gd name="T1" fmla="*/ 66 h 78"/>
                <a:gd name="T2" fmla="*/ 60 w 78"/>
                <a:gd name="T3" fmla="*/ 72 h 78"/>
                <a:gd name="T4" fmla="*/ 48 w 78"/>
                <a:gd name="T5" fmla="*/ 72 h 78"/>
                <a:gd name="T6" fmla="*/ 42 w 78"/>
                <a:gd name="T7" fmla="*/ 78 h 78"/>
                <a:gd name="T8" fmla="*/ 36 w 78"/>
                <a:gd name="T9" fmla="*/ 78 h 78"/>
                <a:gd name="T10" fmla="*/ 30 w 78"/>
                <a:gd name="T11" fmla="*/ 72 h 78"/>
                <a:gd name="T12" fmla="*/ 18 w 78"/>
                <a:gd name="T13" fmla="*/ 72 h 78"/>
                <a:gd name="T14" fmla="*/ 12 w 78"/>
                <a:gd name="T15" fmla="*/ 66 h 78"/>
                <a:gd name="T16" fmla="*/ 6 w 78"/>
                <a:gd name="T17" fmla="*/ 60 h 78"/>
                <a:gd name="T18" fmla="*/ 6 w 78"/>
                <a:gd name="T19" fmla="*/ 54 h 78"/>
                <a:gd name="T20" fmla="*/ 0 w 78"/>
                <a:gd name="T21" fmla="*/ 48 h 78"/>
                <a:gd name="T22" fmla="*/ 0 w 78"/>
                <a:gd name="T23" fmla="*/ 42 h 78"/>
                <a:gd name="T24" fmla="*/ 0 w 78"/>
                <a:gd name="T25" fmla="*/ 36 h 78"/>
                <a:gd name="T26" fmla="*/ 0 w 78"/>
                <a:gd name="T27" fmla="*/ 24 h 78"/>
                <a:gd name="T28" fmla="*/ 6 w 78"/>
                <a:gd name="T29" fmla="*/ 18 h 78"/>
                <a:gd name="T30" fmla="*/ 12 w 78"/>
                <a:gd name="T31" fmla="*/ 12 h 78"/>
                <a:gd name="T32" fmla="*/ 18 w 78"/>
                <a:gd name="T33" fmla="*/ 6 h 78"/>
                <a:gd name="T34" fmla="*/ 24 w 78"/>
                <a:gd name="T35" fmla="*/ 0 h 78"/>
                <a:gd name="T36" fmla="*/ 30 w 78"/>
                <a:gd name="T37" fmla="*/ 0 h 78"/>
                <a:gd name="T38" fmla="*/ 36 w 78"/>
                <a:gd name="T39" fmla="*/ 0 h 78"/>
                <a:gd name="T40" fmla="*/ 42 w 78"/>
                <a:gd name="T41" fmla="*/ 0 h 78"/>
                <a:gd name="T42" fmla="*/ 54 w 78"/>
                <a:gd name="T43" fmla="*/ 0 h 78"/>
                <a:gd name="T44" fmla="*/ 60 w 78"/>
                <a:gd name="T45" fmla="*/ 0 h 78"/>
                <a:gd name="T46" fmla="*/ 66 w 78"/>
                <a:gd name="T47" fmla="*/ 6 h 78"/>
                <a:gd name="T48" fmla="*/ 72 w 78"/>
                <a:gd name="T49" fmla="*/ 12 h 78"/>
                <a:gd name="T50" fmla="*/ 72 w 78"/>
                <a:gd name="T51" fmla="*/ 18 h 78"/>
                <a:gd name="T52" fmla="*/ 78 w 78"/>
                <a:gd name="T53" fmla="*/ 24 h 78"/>
                <a:gd name="T54" fmla="*/ 78 w 78"/>
                <a:gd name="T55" fmla="*/ 36 h 78"/>
                <a:gd name="T56" fmla="*/ 78 w 78"/>
                <a:gd name="T57" fmla="*/ 42 h 78"/>
                <a:gd name="T58" fmla="*/ 78 w 78"/>
                <a:gd name="T59" fmla="*/ 48 h 78"/>
                <a:gd name="T60" fmla="*/ 72 w 78"/>
                <a:gd name="T61" fmla="*/ 54 h 78"/>
                <a:gd name="T62" fmla="*/ 72 w 78"/>
                <a:gd name="T63" fmla="*/ 60 h 78"/>
                <a:gd name="T64" fmla="*/ 66 w 78"/>
                <a:gd name="T65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6" y="66"/>
                  </a:moveTo>
                  <a:lnTo>
                    <a:pt x="60" y="72"/>
                  </a:lnTo>
                  <a:lnTo>
                    <a:pt x="48" y="72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2"/>
                  </a:lnTo>
                  <a:lnTo>
                    <a:pt x="18" y="72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2" y="54"/>
                  </a:lnTo>
                  <a:lnTo>
                    <a:pt x="72" y="60"/>
                  </a:lnTo>
                  <a:lnTo>
                    <a:pt x="66" y="66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0" name="Freeform 208"/>
            <p:cNvSpPr>
              <a:spLocks/>
            </p:cNvSpPr>
            <p:nvPr/>
          </p:nvSpPr>
          <p:spPr bwMode="auto">
            <a:xfrm>
              <a:off x="4578" y="3773"/>
              <a:ext cx="125" cy="126"/>
            </a:xfrm>
            <a:custGeom>
              <a:avLst/>
              <a:gdLst>
                <a:gd name="T0" fmla="*/ 65 w 125"/>
                <a:gd name="T1" fmla="*/ 126 h 126"/>
                <a:gd name="T2" fmla="*/ 54 w 125"/>
                <a:gd name="T3" fmla="*/ 120 h 126"/>
                <a:gd name="T4" fmla="*/ 42 w 125"/>
                <a:gd name="T5" fmla="*/ 120 h 126"/>
                <a:gd name="T6" fmla="*/ 30 w 125"/>
                <a:gd name="T7" fmla="*/ 114 h 126"/>
                <a:gd name="T8" fmla="*/ 24 w 125"/>
                <a:gd name="T9" fmla="*/ 108 h 126"/>
                <a:gd name="T10" fmla="*/ 12 w 125"/>
                <a:gd name="T11" fmla="*/ 96 h 126"/>
                <a:gd name="T12" fmla="*/ 6 w 125"/>
                <a:gd name="T13" fmla="*/ 84 h 126"/>
                <a:gd name="T14" fmla="*/ 6 w 125"/>
                <a:gd name="T15" fmla="*/ 72 h 126"/>
                <a:gd name="T16" fmla="*/ 0 w 125"/>
                <a:gd name="T17" fmla="*/ 60 h 126"/>
                <a:gd name="T18" fmla="*/ 6 w 125"/>
                <a:gd name="T19" fmla="*/ 48 h 126"/>
                <a:gd name="T20" fmla="*/ 6 w 125"/>
                <a:gd name="T21" fmla="*/ 36 h 126"/>
                <a:gd name="T22" fmla="*/ 12 w 125"/>
                <a:gd name="T23" fmla="*/ 30 h 126"/>
                <a:gd name="T24" fmla="*/ 24 w 125"/>
                <a:gd name="T25" fmla="*/ 18 h 126"/>
                <a:gd name="T26" fmla="*/ 30 w 125"/>
                <a:gd name="T27" fmla="*/ 12 h 126"/>
                <a:gd name="T28" fmla="*/ 42 w 125"/>
                <a:gd name="T29" fmla="*/ 6 h 126"/>
                <a:gd name="T30" fmla="*/ 54 w 125"/>
                <a:gd name="T31" fmla="*/ 6 h 126"/>
                <a:gd name="T32" fmla="*/ 65 w 125"/>
                <a:gd name="T33" fmla="*/ 0 h 126"/>
                <a:gd name="T34" fmla="*/ 83 w 125"/>
                <a:gd name="T35" fmla="*/ 6 h 126"/>
                <a:gd name="T36" fmla="*/ 101 w 125"/>
                <a:gd name="T37" fmla="*/ 12 h 126"/>
                <a:gd name="T38" fmla="*/ 113 w 125"/>
                <a:gd name="T39" fmla="*/ 18 h 126"/>
                <a:gd name="T40" fmla="*/ 119 w 125"/>
                <a:gd name="T41" fmla="*/ 30 h 126"/>
                <a:gd name="T42" fmla="*/ 125 w 125"/>
                <a:gd name="T43" fmla="*/ 42 h 126"/>
                <a:gd name="T44" fmla="*/ 125 w 125"/>
                <a:gd name="T45" fmla="*/ 54 h 126"/>
                <a:gd name="T46" fmla="*/ 125 w 125"/>
                <a:gd name="T47" fmla="*/ 60 h 126"/>
                <a:gd name="T48" fmla="*/ 125 w 125"/>
                <a:gd name="T49" fmla="*/ 60 h 126"/>
                <a:gd name="T50" fmla="*/ 125 w 125"/>
                <a:gd name="T51" fmla="*/ 72 h 126"/>
                <a:gd name="T52" fmla="*/ 119 w 125"/>
                <a:gd name="T53" fmla="*/ 84 h 126"/>
                <a:gd name="T54" fmla="*/ 113 w 125"/>
                <a:gd name="T55" fmla="*/ 96 h 126"/>
                <a:gd name="T56" fmla="*/ 107 w 125"/>
                <a:gd name="T57" fmla="*/ 108 h 126"/>
                <a:gd name="T58" fmla="*/ 101 w 125"/>
                <a:gd name="T59" fmla="*/ 114 h 126"/>
                <a:gd name="T60" fmla="*/ 89 w 125"/>
                <a:gd name="T61" fmla="*/ 120 h 126"/>
                <a:gd name="T62" fmla="*/ 77 w 125"/>
                <a:gd name="T63" fmla="*/ 120 h 126"/>
                <a:gd name="T64" fmla="*/ 65 w 125"/>
                <a:gd name="T6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26">
                  <a:moveTo>
                    <a:pt x="65" y="126"/>
                  </a:moveTo>
                  <a:lnTo>
                    <a:pt x="54" y="120"/>
                  </a:lnTo>
                  <a:lnTo>
                    <a:pt x="42" y="120"/>
                  </a:lnTo>
                  <a:lnTo>
                    <a:pt x="30" y="114"/>
                  </a:lnTo>
                  <a:lnTo>
                    <a:pt x="24" y="108"/>
                  </a:lnTo>
                  <a:lnTo>
                    <a:pt x="12" y="96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5" y="0"/>
                  </a:lnTo>
                  <a:lnTo>
                    <a:pt x="83" y="6"/>
                  </a:lnTo>
                  <a:lnTo>
                    <a:pt x="101" y="12"/>
                  </a:lnTo>
                  <a:lnTo>
                    <a:pt x="113" y="18"/>
                  </a:lnTo>
                  <a:lnTo>
                    <a:pt x="119" y="30"/>
                  </a:lnTo>
                  <a:lnTo>
                    <a:pt x="125" y="42"/>
                  </a:lnTo>
                  <a:lnTo>
                    <a:pt x="125" y="54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25" y="72"/>
                  </a:lnTo>
                  <a:lnTo>
                    <a:pt x="119" y="84"/>
                  </a:lnTo>
                  <a:lnTo>
                    <a:pt x="113" y="96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89" y="120"/>
                  </a:lnTo>
                  <a:lnTo>
                    <a:pt x="77" y="120"/>
                  </a:lnTo>
                  <a:lnTo>
                    <a:pt x="65" y="12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1" name="Freeform 209"/>
            <p:cNvSpPr>
              <a:spLocks/>
            </p:cNvSpPr>
            <p:nvPr/>
          </p:nvSpPr>
          <p:spPr bwMode="auto">
            <a:xfrm>
              <a:off x="4578" y="3785"/>
              <a:ext cx="101" cy="102"/>
            </a:xfrm>
            <a:custGeom>
              <a:avLst/>
              <a:gdLst>
                <a:gd name="T0" fmla="*/ 54 w 101"/>
                <a:gd name="T1" fmla="*/ 102 h 102"/>
                <a:gd name="T2" fmla="*/ 42 w 101"/>
                <a:gd name="T3" fmla="*/ 96 h 102"/>
                <a:gd name="T4" fmla="*/ 30 w 101"/>
                <a:gd name="T5" fmla="*/ 96 h 102"/>
                <a:gd name="T6" fmla="*/ 24 w 101"/>
                <a:gd name="T7" fmla="*/ 90 h 102"/>
                <a:gd name="T8" fmla="*/ 18 w 101"/>
                <a:gd name="T9" fmla="*/ 84 h 102"/>
                <a:gd name="T10" fmla="*/ 12 w 101"/>
                <a:gd name="T11" fmla="*/ 78 h 102"/>
                <a:gd name="T12" fmla="*/ 6 w 101"/>
                <a:gd name="T13" fmla="*/ 72 h 102"/>
                <a:gd name="T14" fmla="*/ 0 w 101"/>
                <a:gd name="T15" fmla="*/ 60 h 102"/>
                <a:gd name="T16" fmla="*/ 0 w 101"/>
                <a:gd name="T17" fmla="*/ 48 h 102"/>
                <a:gd name="T18" fmla="*/ 0 w 101"/>
                <a:gd name="T19" fmla="*/ 42 h 102"/>
                <a:gd name="T20" fmla="*/ 6 w 101"/>
                <a:gd name="T21" fmla="*/ 30 h 102"/>
                <a:gd name="T22" fmla="*/ 12 w 101"/>
                <a:gd name="T23" fmla="*/ 24 h 102"/>
                <a:gd name="T24" fmla="*/ 18 w 101"/>
                <a:gd name="T25" fmla="*/ 18 h 102"/>
                <a:gd name="T26" fmla="*/ 24 w 101"/>
                <a:gd name="T27" fmla="*/ 12 h 102"/>
                <a:gd name="T28" fmla="*/ 30 w 101"/>
                <a:gd name="T29" fmla="*/ 6 h 102"/>
                <a:gd name="T30" fmla="*/ 42 w 101"/>
                <a:gd name="T31" fmla="*/ 6 h 102"/>
                <a:gd name="T32" fmla="*/ 54 w 101"/>
                <a:gd name="T33" fmla="*/ 0 h 102"/>
                <a:gd name="T34" fmla="*/ 59 w 101"/>
                <a:gd name="T35" fmla="*/ 6 h 102"/>
                <a:gd name="T36" fmla="*/ 71 w 101"/>
                <a:gd name="T37" fmla="*/ 6 h 102"/>
                <a:gd name="T38" fmla="*/ 77 w 101"/>
                <a:gd name="T39" fmla="*/ 12 h 102"/>
                <a:gd name="T40" fmla="*/ 83 w 101"/>
                <a:gd name="T41" fmla="*/ 18 h 102"/>
                <a:gd name="T42" fmla="*/ 89 w 101"/>
                <a:gd name="T43" fmla="*/ 24 h 102"/>
                <a:gd name="T44" fmla="*/ 95 w 101"/>
                <a:gd name="T45" fmla="*/ 30 h 102"/>
                <a:gd name="T46" fmla="*/ 101 w 101"/>
                <a:gd name="T47" fmla="*/ 42 h 102"/>
                <a:gd name="T48" fmla="*/ 101 w 101"/>
                <a:gd name="T49" fmla="*/ 48 h 102"/>
                <a:gd name="T50" fmla="*/ 101 w 101"/>
                <a:gd name="T51" fmla="*/ 60 h 102"/>
                <a:gd name="T52" fmla="*/ 95 w 101"/>
                <a:gd name="T53" fmla="*/ 72 h 102"/>
                <a:gd name="T54" fmla="*/ 89 w 101"/>
                <a:gd name="T55" fmla="*/ 78 h 102"/>
                <a:gd name="T56" fmla="*/ 83 w 101"/>
                <a:gd name="T57" fmla="*/ 84 h 102"/>
                <a:gd name="T58" fmla="*/ 77 w 101"/>
                <a:gd name="T59" fmla="*/ 90 h 102"/>
                <a:gd name="T60" fmla="*/ 71 w 101"/>
                <a:gd name="T61" fmla="*/ 96 h 102"/>
                <a:gd name="T62" fmla="*/ 59 w 101"/>
                <a:gd name="T63" fmla="*/ 96 h 102"/>
                <a:gd name="T64" fmla="*/ 54 w 101"/>
                <a:gd name="T6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102">
                  <a:moveTo>
                    <a:pt x="54" y="102"/>
                  </a:moveTo>
                  <a:lnTo>
                    <a:pt x="42" y="96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54" y="0"/>
                  </a:lnTo>
                  <a:lnTo>
                    <a:pt x="59" y="6"/>
                  </a:lnTo>
                  <a:lnTo>
                    <a:pt x="71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4"/>
                  </a:lnTo>
                  <a:lnTo>
                    <a:pt x="95" y="30"/>
                  </a:lnTo>
                  <a:lnTo>
                    <a:pt x="101" y="42"/>
                  </a:lnTo>
                  <a:lnTo>
                    <a:pt x="101" y="48"/>
                  </a:lnTo>
                  <a:lnTo>
                    <a:pt x="101" y="60"/>
                  </a:lnTo>
                  <a:lnTo>
                    <a:pt x="95" y="72"/>
                  </a:lnTo>
                  <a:lnTo>
                    <a:pt x="89" y="78"/>
                  </a:lnTo>
                  <a:lnTo>
                    <a:pt x="83" y="84"/>
                  </a:lnTo>
                  <a:lnTo>
                    <a:pt x="77" y="90"/>
                  </a:lnTo>
                  <a:lnTo>
                    <a:pt x="71" y="96"/>
                  </a:lnTo>
                  <a:lnTo>
                    <a:pt x="59" y="96"/>
                  </a:lnTo>
                  <a:lnTo>
                    <a:pt x="54" y="10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2" name="Freeform 210"/>
            <p:cNvSpPr>
              <a:spLocks/>
            </p:cNvSpPr>
            <p:nvPr/>
          </p:nvSpPr>
          <p:spPr bwMode="auto">
            <a:xfrm>
              <a:off x="4470" y="3486"/>
              <a:ext cx="96" cy="96"/>
            </a:xfrm>
            <a:custGeom>
              <a:avLst/>
              <a:gdLst>
                <a:gd name="T0" fmla="*/ 66 w 96"/>
                <a:gd name="T1" fmla="*/ 96 h 96"/>
                <a:gd name="T2" fmla="*/ 54 w 96"/>
                <a:gd name="T3" fmla="*/ 96 h 96"/>
                <a:gd name="T4" fmla="*/ 42 w 96"/>
                <a:gd name="T5" fmla="*/ 96 h 96"/>
                <a:gd name="T6" fmla="*/ 36 w 96"/>
                <a:gd name="T7" fmla="*/ 96 h 96"/>
                <a:gd name="T8" fmla="*/ 24 w 96"/>
                <a:gd name="T9" fmla="*/ 90 h 96"/>
                <a:gd name="T10" fmla="*/ 18 w 96"/>
                <a:gd name="T11" fmla="*/ 90 h 96"/>
                <a:gd name="T12" fmla="*/ 12 w 96"/>
                <a:gd name="T13" fmla="*/ 84 h 96"/>
                <a:gd name="T14" fmla="*/ 6 w 96"/>
                <a:gd name="T15" fmla="*/ 72 h 96"/>
                <a:gd name="T16" fmla="*/ 0 w 96"/>
                <a:gd name="T17" fmla="*/ 66 h 96"/>
                <a:gd name="T18" fmla="*/ 0 w 96"/>
                <a:gd name="T19" fmla="*/ 54 h 96"/>
                <a:gd name="T20" fmla="*/ 0 w 96"/>
                <a:gd name="T21" fmla="*/ 48 h 96"/>
                <a:gd name="T22" fmla="*/ 0 w 96"/>
                <a:gd name="T23" fmla="*/ 36 h 96"/>
                <a:gd name="T24" fmla="*/ 6 w 96"/>
                <a:gd name="T25" fmla="*/ 30 h 96"/>
                <a:gd name="T26" fmla="*/ 12 w 96"/>
                <a:gd name="T27" fmla="*/ 18 h 96"/>
                <a:gd name="T28" fmla="*/ 18 w 96"/>
                <a:gd name="T29" fmla="*/ 12 h 96"/>
                <a:gd name="T30" fmla="*/ 24 w 96"/>
                <a:gd name="T31" fmla="*/ 6 h 96"/>
                <a:gd name="T32" fmla="*/ 36 w 96"/>
                <a:gd name="T33" fmla="*/ 6 h 96"/>
                <a:gd name="T34" fmla="*/ 54 w 96"/>
                <a:gd name="T35" fmla="*/ 0 h 96"/>
                <a:gd name="T36" fmla="*/ 66 w 96"/>
                <a:gd name="T37" fmla="*/ 0 h 96"/>
                <a:gd name="T38" fmla="*/ 78 w 96"/>
                <a:gd name="T39" fmla="*/ 6 h 96"/>
                <a:gd name="T40" fmla="*/ 90 w 96"/>
                <a:gd name="T41" fmla="*/ 12 h 96"/>
                <a:gd name="T42" fmla="*/ 90 w 96"/>
                <a:gd name="T43" fmla="*/ 24 h 96"/>
                <a:gd name="T44" fmla="*/ 96 w 96"/>
                <a:gd name="T45" fmla="*/ 30 h 96"/>
                <a:gd name="T46" fmla="*/ 96 w 96"/>
                <a:gd name="T47" fmla="*/ 30 h 96"/>
                <a:gd name="T48" fmla="*/ 96 w 96"/>
                <a:gd name="T49" fmla="*/ 36 h 96"/>
                <a:gd name="T50" fmla="*/ 96 w 96"/>
                <a:gd name="T51" fmla="*/ 42 h 96"/>
                <a:gd name="T52" fmla="*/ 96 w 96"/>
                <a:gd name="T53" fmla="*/ 54 h 96"/>
                <a:gd name="T54" fmla="*/ 96 w 96"/>
                <a:gd name="T55" fmla="*/ 60 h 96"/>
                <a:gd name="T56" fmla="*/ 96 w 96"/>
                <a:gd name="T57" fmla="*/ 72 h 96"/>
                <a:gd name="T58" fmla="*/ 90 w 96"/>
                <a:gd name="T59" fmla="*/ 78 h 96"/>
                <a:gd name="T60" fmla="*/ 84 w 96"/>
                <a:gd name="T61" fmla="*/ 84 h 96"/>
                <a:gd name="T62" fmla="*/ 72 w 96"/>
                <a:gd name="T63" fmla="*/ 90 h 96"/>
                <a:gd name="T64" fmla="*/ 66 w 96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66" y="96"/>
                  </a:moveTo>
                  <a:lnTo>
                    <a:pt x="54" y="96"/>
                  </a:lnTo>
                  <a:lnTo>
                    <a:pt x="42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8" y="6"/>
                  </a:lnTo>
                  <a:lnTo>
                    <a:pt x="90" y="12"/>
                  </a:lnTo>
                  <a:lnTo>
                    <a:pt x="90" y="24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6" y="72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2" y="90"/>
                  </a:lnTo>
                  <a:lnTo>
                    <a:pt x="66" y="9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3" name="Freeform 211"/>
            <p:cNvSpPr>
              <a:spLocks/>
            </p:cNvSpPr>
            <p:nvPr/>
          </p:nvSpPr>
          <p:spPr bwMode="auto">
            <a:xfrm>
              <a:off x="4470" y="3498"/>
              <a:ext cx="78" cy="78"/>
            </a:xfrm>
            <a:custGeom>
              <a:avLst/>
              <a:gdLst>
                <a:gd name="T0" fmla="*/ 54 w 78"/>
                <a:gd name="T1" fmla="*/ 78 h 78"/>
                <a:gd name="T2" fmla="*/ 42 w 78"/>
                <a:gd name="T3" fmla="*/ 78 h 78"/>
                <a:gd name="T4" fmla="*/ 36 w 78"/>
                <a:gd name="T5" fmla="*/ 78 h 78"/>
                <a:gd name="T6" fmla="*/ 30 w 78"/>
                <a:gd name="T7" fmla="*/ 78 h 78"/>
                <a:gd name="T8" fmla="*/ 24 w 78"/>
                <a:gd name="T9" fmla="*/ 78 h 78"/>
                <a:gd name="T10" fmla="*/ 12 w 78"/>
                <a:gd name="T11" fmla="*/ 72 h 78"/>
                <a:gd name="T12" fmla="*/ 12 w 78"/>
                <a:gd name="T13" fmla="*/ 66 h 78"/>
                <a:gd name="T14" fmla="*/ 6 w 78"/>
                <a:gd name="T15" fmla="*/ 60 h 78"/>
                <a:gd name="T16" fmla="*/ 0 w 78"/>
                <a:gd name="T17" fmla="*/ 54 h 78"/>
                <a:gd name="T18" fmla="*/ 0 w 78"/>
                <a:gd name="T19" fmla="*/ 48 h 78"/>
                <a:gd name="T20" fmla="*/ 0 w 78"/>
                <a:gd name="T21" fmla="*/ 36 h 78"/>
                <a:gd name="T22" fmla="*/ 0 w 78"/>
                <a:gd name="T23" fmla="*/ 30 h 78"/>
                <a:gd name="T24" fmla="*/ 6 w 78"/>
                <a:gd name="T25" fmla="*/ 24 h 78"/>
                <a:gd name="T26" fmla="*/ 6 w 78"/>
                <a:gd name="T27" fmla="*/ 18 h 78"/>
                <a:gd name="T28" fmla="*/ 12 w 78"/>
                <a:gd name="T29" fmla="*/ 12 h 78"/>
                <a:gd name="T30" fmla="*/ 18 w 78"/>
                <a:gd name="T31" fmla="*/ 6 h 78"/>
                <a:gd name="T32" fmla="*/ 24 w 78"/>
                <a:gd name="T33" fmla="*/ 6 h 78"/>
                <a:gd name="T34" fmla="*/ 36 w 78"/>
                <a:gd name="T35" fmla="*/ 0 h 78"/>
                <a:gd name="T36" fmla="*/ 42 w 78"/>
                <a:gd name="T37" fmla="*/ 0 h 78"/>
                <a:gd name="T38" fmla="*/ 48 w 78"/>
                <a:gd name="T39" fmla="*/ 6 h 78"/>
                <a:gd name="T40" fmla="*/ 60 w 78"/>
                <a:gd name="T41" fmla="*/ 6 h 78"/>
                <a:gd name="T42" fmla="*/ 66 w 78"/>
                <a:gd name="T43" fmla="*/ 12 h 78"/>
                <a:gd name="T44" fmla="*/ 66 w 78"/>
                <a:gd name="T45" fmla="*/ 18 h 78"/>
                <a:gd name="T46" fmla="*/ 72 w 78"/>
                <a:gd name="T47" fmla="*/ 18 h 78"/>
                <a:gd name="T48" fmla="*/ 78 w 78"/>
                <a:gd name="T49" fmla="*/ 30 h 78"/>
                <a:gd name="T50" fmla="*/ 78 w 78"/>
                <a:gd name="T51" fmla="*/ 36 h 78"/>
                <a:gd name="T52" fmla="*/ 78 w 78"/>
                <a:gd name="T53" fmla="*/ 42 h 78"/>
                <a:gd name="T54" fmla="*/ 78 w 78"/>
                <a:gd name="T55" fmla="*/ 48 h 78"/>
                <a:gd name="T56" fmla="*/ 72 w 78"/>
                <a:gd name="T57" fmla="*/ 60 h 78"/>
                <a:gd name="T58" fmla="*/ 72 w 78"/>
                <a:gd name="T59" fmla="*/ 66 h 78"/>
                <a:gd name="T60" fmla="*/ 66 w 78"/>
                <a:gd name="T61" fmla="*/ 72 h 78"/>
                <a:gd name="T62" fmla="*/ 60 w 78"/>
                <a:gd name="T63" fmla="*/ 72 h 78"/>
                <a:gd name="T64" fmla="*/ 54 w 78"/>
                <a:gd name="T6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54" y="78"/>
                  </a:move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2" y="72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2" y="60"/>
                  </a:lnTo>
                  <a:lnTo>
                    <a:pt x="72" y="66"/>
                  </a:lnTo>
                  <a:lnTo>
                    <a:pt x="66" y="72"/>
                  </a:lnTo>
                  <a:lnTo>
                    <a:pt x="60" y="72"/>
                  </a:lnTo>
                  <a:lnTo>
                    <a:pt x="54" y="7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4" name="Freeform 212"/>
            <p:cNvSpPr>
              <a:spLocks/>
            </p:cNvSpPr>
            <p:nvPr/>
          </p:nvSpPr>
          <p:spPr bwMode="auto">
            <a:xfrm>
              <a:off x="4482" y="3959"/>
              <a:ext cx="66" cy="48"/>
            </a:xfrm>
            <a:custGeom>
              <a:avLst/>
              <a:gdLst>
                <a:gd name="T0" fmla="*/ 54 w 66"/>
                <a:gd name="T1" fmla="*/ 6 h 48"/>
                <a:gd name="T2" fmla="*/ 54 w 66"/>
                <a:gd name="T3" fmla="*/ 6 h 48"/>
                <a:gd name="T4" fmla="*/ 48 w 66"/>
                <a:gd name="T5" fmla="*/ 0 h 48"/>
                <a:gd name="T6" fmla="*/ 42 w 66"/>
                <a:gd name="T7" fmla="*/ 0 h 48"/>
                <a:gd name="T8" fmla="*/ 36 w 66"/>
                <a:gd name="T9" fmla="*/ 0 h 48"/>
                <a:gd name="T10" fmla="*/ 24 w 66"/>
                <a:gd name="T11" fmla="*/ 0 h 48"/>
                <a:gd name="T12" fmla="*/ 18 w 66"/>
                <a:gd name="T13" fmla="*/ 0 h 48"/>
                <a:gd name="T14" fmla="*/ 12 w 66"/>
                <a:gd name="T15" fmla="*/ 0 h 48"/>
                <a:gd name="T16" fmla="*/ 6 w 66"/>
                <a:gd name="T17" fmla="*/ 6 h 48"/>
                <a:gd name="T18" fmla="*/ 6 w 66"/>
                <a:gd name="T19" fmla="*/ 6 h 48"/>
                <a:gd name="T20" fmla="*/ 0 w 66"/>
                <a:gd name="T21" fmla="*/ 6 h 48"/>
                <a:gd name="T22" fmla="*/ 0 w 66"/>
                <a:gd name="T23" fmla="*/ 12 h 48"/>
                <a:gd name="T24" fmla="*/ 0 w 66"/>
                <a:gd name="T25" fmla="*/ 12 h 48"/>
                <a:gd name="T26" fmla="*/ 0 w 66"/>
                <a:gd name="T27" fmla="*/ 18 h 48"/>
                <a:gd name="T28" fmla="*/ 0 w 66"/>
                <a:gd name="T29" fmla="*/ 24 h 48"/>
                <a:gd name="T30" fmla="*/ 0 w 66"/>
                <a:gd name="T31" fmla="*/ 30 h 48"/>
                <a:gd name="T32" fmla="*/ 6 w 66"/>
                <a:gd name="T33" fmla="*/ 36 h 48"/>
                <a:gd name="T34" fmla="*/ 12 w 66"/>
                <a:gd name="T35" fmla="*/ 42 h 48"/>
                <a:gd name="T36" fmla="*/ 18 w 66"/>
                <a:gd name="T37" fmla="*/ 42 h 48"/>
                <a:gd name="T38" fmla="*/ 24 w 66"/>
                <a:gd name="T39" fmla="*/ 48 h 48"/>
                <a:gd name="T40" fmla="*/ 30 w 66"/>
                <a:gd name="T41" fmla="*/ 48 h 48"/>
                <a:gd name="T42" fmla="*/ 36 w 66"/>
                <a:gd name="T43" fmla="*/ 48 h 48"/>
                <a:gd name="T44" fmla="*/ 42 w 66"/>
                <a:gd name="T45" fmla="*/ 48 h 48"/>
                <a:gd name="T46" fmla="*/ 48 w 66"/>
                <a:gd name="T47" fmla="*/ 42 h 48"/>
                <a:gd name="T48" fmla="*/ 54 w 66"/>
                <a:gd name="T49" fmla="*/ 42 h 48"/>
                <a:gd name="T50" fmla="*/ 60 w 66"/>
                <a:gd name="T51" fmla="*/ 36 h 48"/>
                <a:gd name="T52" fmla="*/ 60 w 66"/>
                <a:gd name="T53" fmla="*/ 36 h 48"/>
                <a:gd name="T54" fmla="*/ 60 w 66"/>
                <a:gd name="T55" fmla="*/ 36 h 48"/>
                <a:gd name="T56" fmla="*/ 66 w 66"/>
                <a:gd name="T57" fmla="*/ 30 h 48"/>
                <a:gd name="T58" fmla="*/ 66 w 66"/>
                <a:gd name="T59" fmla="*/ 24 h 48"/>
                <a:gd name="T60" fmla="*/ 66 w 66"/>
                <a:gd name="T61" fmla="*/ 18 h 48"/>
                <a:gd name="T62" fmla="*/ 60 w 66"/>
                <a:gd name="T63" fmla="*/ 12 h 48"/>
                <a:gd name="T64" fmla="*/ 54 w 66"/>
                <a:gd name="T65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54" y="6"/>
                  </a:move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0" y="12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5" name="Freeform 213"/>
            <p:cNvSpPr>
              <a:spLocks/>
            </p:cNvSpPr>
            <p:nvPr/>
          </p:nvSpPr>
          <p:spPr bwMode="auto">
            <a:xfrm>
              <a:off x="4248" y="3851"/>
              <a:ext cx="66" cy="54"/>
            </a:xfrm>
            <a:custGeom>
              <a:avLst/>
              <a:gdLst>
                <a:gd name="T0" fmla="*/ 60 w 66"/>
                <a:gd name="T1" fmla="*/ 12 h 54"/>
                <a:gd name="T2" fmla="*/ 54 w 66"/>
                <a:gd name="T3" fmla="*/ 6 h 54"/>
                <a:gd name="T4" fmla="*/ 48 w 66"/>
                <a:gd name="T5" fmla="*/ 6 h 54"/>
                <a:gd name="T6" fmla="*/ 42 w 66"/>
                <a:gd name="T7" fmla="*/ 6 h 54"/>
                <a:gd name="T8" fmla="*/ 36 w 66"/>
                <a:gd name="T9" fmla="*/ 0 h 54"/>
                <a:gd name="T10" fmla="*/ 30 w 66"/>
                <a:gd name="T11" fmla="*/ 0 h 54"/>
                <a:gd name="T12" fmla="*/ 24 w 66"/>
                <a:gd name="T13" fmla="*/ 6 h 54"/>
                <a:gd name="T14" fmla="*/ 18 w 66"/>
                <a:gd name="T15" fmla="*/ 6 h 54"/>
                <a:gd name="T16" fmla="*/ 12 w 66"/>
                <a:gd name="T17" fmla="*/ 6 h 54"/>
                <a:gd name="T18" fmla="*/ 6 w 66"/>
                <a:gd name="T19" fmla="*/ 12 h 54"/>
                <a:gd name="T20" fmla="*/ 6 w 66"/>
                <a:gd name="T21" fmla="*/ 12 h 54"/>
                <a:gd name="T22" fmla="*/ 6 w 66"/>
                <a:gd name="T23" fmla="*/ 18 h 54"/>
                <a:gd name="T24" fmla="*/ 0 w 66"/>
                <a:gd name="T25" fmla="*/ 18 h 54"/>
                <a:gd name="T26" fmla="*/ 0 w 66"/>
                <a:gd name="T27" fmla="*/ 24 h 54"/>
                <a:gd name="T28" fmla="*/ 0 w 66"/>
                <a:gd name="T29" fmla="*/ 30 h 54"/>
                <a:gd name="T30" fmla="*/ 6 w 66"/>
                <a:gd name="T31" fmla="*/ 36 h 54"/>
                <a:gd name="T32" fmla="*/ 12 w 66"/>
                <a:gd name="T33" fmla="*/ 42 h 54"/>
                <a:gd name="T34" fmla="*/ 12 w 66"/>
                <a:gd name="T35" fmla="*/ 48 h 54"/>
                <a:gd name="T36" fmla="*/ 18 w 66"/>
                <a:gd name="T37" fmla="*/ 48 h 54"/>
                <a:gd name="T38" fmla="*/ 24 w 66"/>
                <a:gd name="T39" fmla="*/ 48 h 54"/>
                <a:gd name="T40" fmla="*/ 30 w 66"/>
                <a:gd name="T41" fmla="*/ 54 h 54"/>
                <a:gd name="T42" fmla="*/ 42 w 66"/>
                <a:gd name="T43" fmla="*/ 54 h 54"/>
                <a:gd name="T44" fmla="*/ 48 w 66"/>
                <a:gd name="T45" fmla="*/ 48 h 54"/>
                <a:gd name="T46" fmla="*/ 54 w 66"/>
                <a:gd name="T47" fmla="*/ 48 h 54"/>
                <a:gd name="T48" fmla="*/ 60 w 66"/>
                <a:gd name="T49" fmla="*/ 48 h 54"/>
                <a:gd name="T50" fmla="*/ 60 w 66"/>
                <a:gd name="T51" fmla="*/ 42 h 54"/>
                <a:gd name="T52" fmla="*/ 60 w 66"/>
                <a:gd name="T53" fmla="*/ 42 h 54"/>
                <a:gd name="T54" fmla="*/ 66 w 66"/>
                <a:gd name="T55" fmla="*/ 36 h 54"/>
                <a:gd name="T56" fmla="*/ 66 w 66"/>
                <a:gd name="T57" fmla="*/ 36 h 54"/>
                <a:gd name="T58" fmla="*/ 66 w 66"/>
                <a:gd name="T59" fmla="*/ 30 h 54"/>
                <a:gd name="T60" fmla="*/ 66 w 66"/>
                <a:gd name="T61" fmla="*/ 24 h 54"/>
                <a:gd name="T62" fmla="*/ 66 w 66"/>
                <a:gd name="T63" fmla="*/ 18 h 54"/>
                <a:gd name="T64" fmla="*/ 60 w 66"/>
                <a:gd name="T6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54">
                  <a:moveTo>
                    <a:pt x="60" y="12"/>
                  </a:move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97865" name="Text Box 233"/>
          <p:cNvSpPr txBox="1">
            <a:spLocks noChangeArrowheads="1"/>
          </p:cNvSpPr>
          <p:nvPr/>
        </p:nvSpPr>
        <p:spPr bwMode="auto">
          <a:xfrm>
            <a:off x="4190909" y="5589241"/>
            <a:ext cx="45223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月：大きすぎる衛星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Moon: Too large for the Earth</a:t>
            </a:r>
            <a:endParaRPr lang="ja-JP" altLang="en-US" sz="24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2" name="円弧 1"/>
          <p:cNvSpPr/>
          <p:nvPr/>
        </p:nvSpPr>
        <p:spPr>
          <a:xfrm>
            <a:off x="3503712" y="1988840"/>
            <a:ext cx="1584176" cy="1512168"/>
          </a:xfrm>
          <a:prstGeom prst="arc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240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62617" y="1944081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</a:rPr>
              <a:t>~10,000 km</a:t>
            </a:r>
            <a:endParaRPr lang="ja-JP" altLang="en-US" sz="24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95" name="円弧 194"/>
          <p:cNvSpPr/>
          <p:nvPr/>
        </p:nvSpPr>
        <p:spPr>
          <a:xfrm>
            <a:off x="8007166" y="2276872"/>
            <a:ext cx="680117" cy="707616"/>
          </a:xfrm>
          <a:prstGeom prst="arc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240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8687282" y="2132856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</a:rPr>
              <a:t>~2,700 km</a:t>
            </a:r>
            <a:endParaRPr lang="ja-JP" altLang="en-US" sz="20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83" name="Oval 3"/>
          <p:cNvSpPr>
            <a:spLocks noChangeArrowheads="1"/>
          </p:cNvSpPr>
          <p:nvPr/>
        </p:nvSpPr>
        <p:spPr bwMode="auto">
          <a:xfrm>
            <a:off x="4367808" y="3429001"/>
            <a:ext cx="144462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84" name="Oval 6"/>
          <p:cNvSpPr>
            <a:spLocks noChangeArrowheads="1"/>
          </p:cNvSpPr>
          <p:nvPr/>
        </p:nvSpPr>
        <p:spPr bwMode="auto">
          <a:xfrm>
            <a:off x="8327802" y="3284985"/>
            <a:ext cx="144463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85" name="テキスト ボックス 184"/>
          <p:cNvSpPr txBox="1"/>
          <p:nvPr/>
        </p:nvSpPr>
        <p:spPr>
          <a:xfrm>
            <a:off x="4891361" y="3867145"/>
            <a:ext cx="26068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重さ</a:t>
            </a:r>
            <a:r>
              <a:rPr lang="ja-JP" altLang="en-US" sz="4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</a:rPr>
              <a:t>　</a:t>
            </a:r>
            <a:r>
              <a:rPr lang="en-US" altLang="ja-JP" sz="32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</a:rPr>
              <a:t>80 : 1</a:t>
            </a:r>
          </a:p>
          <a:p>
            <a:pPr>
              <a:defRPr/>
            </a:pPr>
            <a:r>
              <a:rPr lang="en-US" altLang="ja-JP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</a:rPr>
              <a:t>(mass) </a:t>
            </a:r>
            <a:endParaRPr lang="ja-JP" altLang="en-US" sz="24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3F65625-76F8-4ED8-8923-4E81D033BE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482912"/>
      </p:ext>
    </p:extLst>
  </p:cSld>
  <p:clrMapOvr>
    <a:masterClrMapping/>
  </p:clrMapOvr>
  <p:transition spd="med" advTm="504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3.4104E-6 C 0.03368 3.4104E-6 0.07101 -0.04995 0.07101 -0.11006 C 0.07101 -0.1711 0.03368 -0.22012 -0.01215 -0.22012 C -0.05764 -0.22012 -0.09444 -0.1711 -0.09444 -0.11006 C -0.09444 -0.04995 -0.05764 3.4104E-6 -0.01215 3.4104E-6 Z " pathEditMode="fixed" rAng="0" ptsTypes="fffff">
                                      <p:cBhvr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0022 C 0.03142 0.00022 0.06302 -0.04233 0.06302 -0.09412 C 0.06302 -0.1466 0.03142 -0.18868 -0.00747 -0.18868 C -0.04635 -0.18868 -0.07778 -0.1466 -0.07778 -0.09412 C -0.07778 -0.04233 -0.04635 0.00022 -0.00747 0.00022 Z " pathEditMode="fixed" rAng="0" ptsTypes="fffff">
                                      <p:cBhvr>
                                        <p:cTn id="31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95" grpId="0" animBg="1"/>
      <p:bldP spid="196" grpId="0"/>
      <p:bldP spid="183" grpId="0" animBg="1"/>
      <p:bldP spid="183" grpId="1" animBg="1"/>
      <p:bldP spid="184" grpId="0" animBg="1"/>
      <p:bldP spid="184" grpId="1" animBg="1"/>
      <p:bldP spid="18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74" name="Group 42"/>
          <p:cNvGrpSpPr>
            <a:grpSpLocks/>
          </p:cNvGrpSpPr>
          <p:nvPr/>
        </p:nvGrpSpPr>
        <p:grpSpPr bwMode="auto">
          <a:xfrm rot="-2065">
            <a:off x="4131567" y="519066"/>
            <a:ext cx="1117600" cy="1081087"/>
            <a:chOff x="2112" y="672"/>
            <a:chExt cx="1056" cy="1104"/>
          </a:xfrm>
        </p:grpSpPr>
        <p:sp>
          <p:nvSpPr>
            <p:cNvPr id="197675" name="Oval 4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6" name="Freeform 4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7" name="Freeform 4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8" name="Freeform 4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79" name="Freeform 4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0" name="Freeform 4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1" name="Freeform 4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2" name="Freeform 5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3" name="Freeform 5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4" name="Freeform 5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5" name="Freeform 5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6" name="Freeform 5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7" name="Freeform 5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88" name="Freeform 5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7689" name="Group 57"/>
          <p:cNvGrpSpPr>
            <a:grpSpLocks/>
          </p:cNvGrpSpPr>
          <p:nvPr/>
        </p:nvGrpSpPr>
        <p:grpSpPr bwMode="auto">
          <a:xfrm>
            <a:off x="7304510" y="924354"/>
            <a:ext cx="447675" cy="473075"/>
            <a:chOff x="4206" y="3342"/>
            <a:chExt cx="851" cy="851"/>
          </a:xfrm>
        </p:grpSpPr>
        <p:sp>
          <p:nvSpPr>
            <p:cNvPr id="197690" name="Freeform 58"/>
            <p:cNvSpPr>
              <a:spLocks/>
            </p:cNvSpPr>
            <p:nvPr/>
          </p:nvSpPr>
          <p:spPr bwMode="auto">
            <a:xfrm>
              <a:off x="4206" y="3342"/>
              <a:ext cx="851" cy="851"/>
            </a:xfrm>
            <a:custGeom>
              <a:avLst/>
              <a:gdLst>
                <a:gd name="T0" fmla="*/ 467 w 851"/>
                <a:gd name="T1" fmla="*/ 851 h 851"/>
                <a:gd name="T2" fmla="*/ 533 w 851"/>
                <a:gd name="T3" fmla="*/ 839 h 851"/>
                <a:gd name="T4" fmla="*/ 593 w 851"/>
                <a:gd name="T5" fmla="*/ 815 h 851"/>
                <a:gd name="T6" fmla="*/ 647 w 851"/>
                <a:gd name="T7" fmla="*/ 791 h 851"/>
                <a:gd name="T8" fmla="*/ 695 w 851"/>
                <a:gd name="T9" fmla="*/ 755 h 851"/>
                <a:gd name="T10" fmla="*/ 743 w 851"/>
                <a:gd name="T11" fmla="*/ 713 h 851"/>
                <a:gd name="T12" fmla="*/ 779 w 851"/>
                <a:gd name="T13" fmla="*/ 665 h 851"/>
                <a:gd name="T14" fmla="*/ 809 w 851"/>
                <a:gd name="T15" fmla="*/ 611 h 851"/>
                <a:gd name="T16" fmla="*/ 833 w 851"/>
                <a:gd name="T17" fmla="*/ 551 h 851"/>
                <a:gd name="T18" fmla="*/ 845 w 851"/>
                <a:gd name="T19" fmla="*/ 491 h 851"/>
                <a:gd name="T20" fmla="*/ 851 w 851"/>
                <a:gd name="T21" fmla="*/ 426 h 851"/>
                <a:gd name="T22" fmla="*/ 845 w 851"/>
                <a:gd name="T23" fmla="*/ 360 h 851"/>
                <a:gd name="T24" fmla="*/ 833 w 851"/>
                <a:gd name="T25" fmla="*/ 300 h 851"/>
                <a:gd name="T26" fmla="*/ 809 w 851"/>
                <a:gd name="T27" fmla="*/ 240 h 851"/>
                <a:gd name="T28" fmla="*/ 779 w 851"/>
                <a:gd name="T29" fmla="*/ 186 h 851"/>
                <a:gd name="T30" fmla="*/ 743 w 851"/>
                <a:gd name="T31" fmla="*/ 138 h 851"/>
                <a:gd name="T32" fmla="*/ 695 w 851"/>
                <a:gd name="T33" fmla="*/ 96 h 851"/>
                <a:gd name="T34" fmla="*/ 647 w 851"/>
                <a:gd name="T35" fmla="*/ 60 h 851"/>
                <a:gd name="T36" fmla="*/ 593 w 851"/>
                <a:gd name="T37" fmla="*/ 36 h 851"/>
                <a:gd name="T38" fmla="*/ 533 w 851"/>
                <a:gd name="T39" fmla="*/ 12 h 851"/>
                <a:gd name="T40" fmla="*/ 467 w 851"/>
                <a:gd name="T41" fmla="*/ 0 h 851"/>
                <a:gd name="T42" fmla="*/ 402 w 851"/>
                <a:gd name="T43" fmla="*/ 0 h 851"/>
                <a:gd name="T44" fmla="*/ 342 w 851"/>
                <a:gd name="T45" fmla="*/ 6 h 851"/>
                <a:gd name="T46" fmla="*/ 282 w 851"/>
                <a:gd name="T47" fmla="*/ 24 h 851"/>
                <a:gd name="T48" fmla="*/ 222 w 851"/>
                <a:gd name="T49" fmla="*/ 54 h 851"/>
                <a:gd name="T50" fmla="*/ 174 w 851"/>
                <a:gd name="T51" fmla="*/ 84 h 851"/>
                <a:gd name="T52" fmla="*/ 126 w 851"/>
                <a:gd name="T53" fmla="*/ 126 h 851"/>
                <a:gd name="T54" fmla="*/ 84 w 851"/>
                <a:gd name="T55" fmla="*/ 174 h 851"/>
                <a:gd name="T56" fmla="*/ 54 w 851"/>
                <a:gd name="T57" fmla="*/ 222 h 851"/>
                <a:gd name="T58" fmla="*/ 24 w 851"/>
                <a:gd name="T59" fmla="*/ 276 h 851"/>
                <a:gd name="T60" fmla="*/ 6 w 851"/>
                <a:gd name="T61" fmla="*/ 342 h 851"/>
                <a:gd name="T62" fmla="*/ 0 w 851"/>
                <a:gd name="T63" fmla="*/ 402 h 851"/>
                <a:gd name="T64" fmla="*/ 0 w 851"/>
                <a:gd name="T65" fmla="*/ 467 h 851"/>
                <a:gd name="T66" fmla="*/ 12 w 851"/>
                <a:gd name="T67" fmla="*/ 533 h 851"/>
                <a:gd name="T68" fmla="*/ 36 w 851"/>
                <a:gd name="T69" fmla="*/ 593 h 851"/>
                <a:gd name="T70" fmla="*/ 60 w 851"/>
                <a:gd name="T71" fmla="*/ 647 h 851"/>
                <a:gd name="T72" fmla="*/ 96 w 851"/>
                <a:gd name="T73" fmla="*/ 695 h 851"/>
                <a:gd name="T74" fmla="*/ 138 w 851"/>
                <a:gd name="T75" fmla="*/ 743 h 851"/>
                <a:gd name="T76" fmla="*/ 186 w 851"/>
                <a:gd name="T77" fmla="*/ 779 h 851"/>
                <a:gd name="T78" fmla="*/ 240 w 851"/>
                <a:gd name="T79" fmla="*/ 809 h 851"/>
                <a:gd name="T80" fmla="*/ 300 w 851"/>
                <a:gd name="T81" fmla="*/ 833 h 851"/>
                <a:gd name="T82" fmla="*/ 360 w 851"/>
                <a:gd name="T83" fmla="*/ 845 h 851"/>
                <a:gd name="T84" fmla="*/ 426 w 851"/>
                <a:gd name="T85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1" h="851">
                  <a:moveTo>
                    <a:pt x="426" y="851"/>
                  </a:moveTo>
                  <a:lnTo>
                    <a:pt x="449" y="851"/>
                  </a:lnTo>
                  <a:lnTo>
                    <a:pt x="467" y="851"/>
                  </a:lnTo>
                  <a:lnTo>
                    <a:pt x="491" y="845"/>
                  </a:lnTo>
                  <a:lnTo>
                    <a:pt x="509" y="845"/>
                  </a:lnTo>
                  <a:lnTo>
                    <a:pt x="533" y="839"/>
                  </a:lnTo>
                  <a:lnTo>
                    <a:pt x="551" y="833"/>
                  </a:lnTo>
                  <a:lnTo>
                    <a:pt x="575" y="827"/>
                  </a:lnTo>
                  <a:lnTo>
                    <a:pt x="593" y="815"/>
                  </a:lnTo>
                  <a:lnTo>
                    <a:pt x="611" y="809"/>
                  </a:lnTo>
                  <a:lnTo>
                    <a:pt x="629" y="797"/>
                  </a:lnTo>
                  <a:lnTo>
                    <a:pt x="647" y="791"/>
                  </a:lnTo>
                  <a:lnTo>
                    <a:pt x="665" y="779"/>
                  </a:lnTo>
                  <a:lnTo>
                    <a:pt x="677" y="767"/>
                  </a:lnTo>
                  <a:lnTo>
                    <a:pt x="695" y="755"/>
                  </a:lnTo>
                  <a:lnTo>
                    <a:pt x="713" y="743"/>
                  </a:lnTo>
                  <a:lnTo>
                    <a:pt x="725" y="725"/>
                  </a:lnTo>
                  <a:lnTo>
                    <a:pt x="743" y="713"/>
                  </a:lnTo>
                  <a:lnTo>
                    <a:pt x="755" y="695"/>
                  </a:lnTo>
                  <a:lnTo>
                    <a:pt x="767" y="677"/>
                  </a:lnTo>
                  <a:lnTo>
                    <a:pt x="779" y="665"/>
                  </a:lnTo>
                  <a:lnTo>
                    <a:pt x="791" y="647"/>
                  </a:lnTo>
                  <a:lnTo>
                    <a:pt x="797" y="629"/>
                  </a:lnTo>
                  <a:lnTo>
                    <a:pt x="809" y="611"/>
                  </a:lnTo>
                  <a:lnTo>
                    <a:pt x="815" y="593"/>
                  </a:lnTo>
                  <a:lnTo>
                    <a:pt x="827" y="569"/>
                  </a:lnTo>
                  <a:lnTo>
                    <a:pt x="833" y="551"/>
                  </a:lnTo>
                  <a:lnTo>
                    <a:pt x="839" y="533"/>
                  </a:lnTo>
                  <a:lnTo>
                    <a:pt x="845" y="509"/>
                  </a:lnTo>
                  <a:lnTo>
                    <a:pt x="845" y="491"/>
                  </a:lnTo>
                  <a:lnTo>
                    <a:pt x="851" y="467"/>
                  </a:lnTo>
                  <a:lnTo>
                    <a:pt x="851" y="449"/>
                  </a:lnTo>
                  <a:lnTo>
                    <a:pt x="851" y="426"/>
                  </a:lnTo>
                  <a:lnTo>
                    <a:pt x="851" y="402"/>
                  </a:lnTo>
                  <a:lnTo>
                    <a:pt x="851" y="384"/>
                  </a:lnTo>
                  <a:lnTo>
                    <a:pt x="845" y="360"/>
                  </a:lnTo>
                  <a:lnTo>
                    <a:pt x="845" y="342"/>
                  </a:lnTo>
                  <a:lnTo>
                    <a:pt x="839" y="318"/>
                  </a:lnTo>
                  <a:lnTo>
                    <a:pt x="833" y="300"/>
                  </a:lnTo>
                  <a:lnTo>
                    <a:pt x="827" y="276"/>
                  </a:lnTo>
                  <a:lnTo>
                    <a:pt x="815" y="258"/>
                  </a:lnTo>
                  <a:lnTo>
                    <a:pt x="809" y="240"/>
                  </a:lnTo>
                  <a:lnTo>
                    <a:pt x="797" y="222"/>
                  </a:lnTo>
                  <a:lnTo>
                    <a:pt x="791" y="204"/>
                  </a:lnTo>
                  <a:lnTo>
                    <a:pt x="779" y="186"/>
                  </a:lnTo>
                  <a:lnTo>
                    <a:pt x="767" y="174"/>
                  </a:lnTo>
                  <a:lnTo>
                    <a:pt x="755" y="156"/>
                  </a:lnTo>
                  <a:lnTo>
                    <a:pt x="743" y="138"/>
                  </a:lnTo>
                  <a:lnTo>
                    <a:pt x="725" y="126"/>
                  </a:lnTo>
                  <a:lnTo>
                    <a:pt x="713" y="108"/>
                  </a:lnTo>
                  <a:lnTo>
                    <a:pt x="695" y="96"/>
                  </a:lnTo>
                  <a:lnTo>
                    <a:pt x="677" y="84"/>
                  </a:lnTo>
                  <a:lnTo>
                    <a:pt x="665" y="72"/>
                  </a:lnTo>
                  <a:lnTo>
                    <a:pt x="647" y="60"/>
                  </a:lnTo>
                  <a:lnTo>
                    <a:pt x="629" y="54"/>
                  </a:lnTo>
                  <a:lnTo>
                    <a:pt x="611" y="42"/>
                  </a:lnTo>
                  <a:lnTo>
                    <a:pt x="593" y="36"/>
                  </a:lnTo>
                  <a:lnTo>
                    <a:pt x="575" y="24"/>
                  </a:lnTo>
                  <a:lnTo>
                    <a:pt x="551" y="18"/>
                  </a:lnTo>
                  <a:lnTo>
                    <a:pt x="533" y="12"/>
                  </a:lnTo>
                  <a:lnTo>
                    <a:pt x="509" y="6"/>
                  </a:lnTo>
                  <a:lnTo>
                    <a:pt x="491" y="6"/>
                  </a:lnTo>
                  <a:lnTo>
                    <a:pt x="467" y="0"/>
                  </a:lnTo>
                  <a:lnTo>
                    <a:pt x="449" y="0"/>
                  </a:lnTo>
                  <a:lnTo>
                    <a:pt x="426" y="0"/>
                  </a:lnTo>
                  <a:lnTo>
                    <a:pt x="402" y="0"/>
                  </a:lnTo>
                  <a:lnTo>
                    <a:pt x="384" y="0"/>
                  </a:lnTo>
                  <a:lnTo>
                    <a:pt x="360" y="6"/>
                  </a:lnTo>
                  <a:lnTo>
                    <a:pt x="342" y="6"/>
                  </a:lnTo>
                  <a:lnTo>
                    <a:pt x="318" y="12"/>
                  </a:lnTo>
                  <a:lnTo>
                    <a:pt x="300" y="18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40" y="42"/>
                  </a:lnTo>
                  <a:lnTo>
                    <a:pt x="222" y="54"/>
                  </a:lnTo>
                  <a:lnTo>
                    <a:pt x="204" y="60"/>
                  </a:lnTo>
                  <a:lnTo>
                    <a:pt x="186" y="72"/>
                  </a:lnTo>
                  <a:lnTo>
                    <a:pt x="174" y="84"/>
                  </a:lnTo>
                  <a:lnTo>
                    <a:pt x="156" y="96"/>
                  </a:lnTo>
                  <a:lnTo>
                    <a:pt x="138" y="108"/>
                  </a:lnTo>
                  <a:lnTo>
                    <a:pt x="126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74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300"/>
                  </a:lnTo>
                  <a:lnTo>
                    <a:pt x="12" y="318"/>
                  </a:lnTo>
                  <a:lnTo>
                    <a:pt x="6" y="342"/>
                  </a:lnTo>
                  <a:lnTo>
                    <a:pt x="6" y="360"/>
                  </a:lnTo>
                  <a:lnTo>
                    <a:pt x="0" y="384"/>
                  </a:lnTo>
                  <a:lnTo>
                    <a:pt x="0" y="402"/>
                  </a:lnTo>
                  <a:lnTo>
                    <a:pt x="0" y="426"/>
                  </a:lnTo>
                  <a:lnTo>
                    <a:pt x="0" y="449"/>
                  </a:lnTo>
                  <a:lnTo>
                    <a:pt x="0" y="467"/>
                  </a:lnTo>
                  <a:lnTo>
                    <a:pt x="6" y="491"/>
                  </a:lnTo>
                  <a:lnTo>
                    <a:pt x="6" y="509"/>
                  </a:lnTo>
                  <a:lnTo>
                    <a:pt x="12" y="533"/>
                  </a:lnTo>
                  <a:lnTo>
                    <a:pt x="18" y="551"/>
                  </a:lnTo>
                  <a:lnTo>
                    <a:pt x="24" y="569"/>
                  </a:lnTo>
                  <a:lnTo>
                    <a:pt x="36" y="593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0" y="647"/>
                  </a:lnTo>
                  <a:lnTo>
                    <a:pt x="72" y="665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08" y="713"/>
                  </a:lnTo>
                  <a:lnTo>
                    <a:pt x="126" y="725"/>
                  </a:lnTo>
                  <a:lnTo>
                    <a:pt x="138" y="743"/>
                  </a:lnTo>
                  <a:lnTo>
                    <a:pt x="156" y="755"/>
                  </a:lnTo>
                  <a:lnTo>
                    <a:pt x="174" y="767"/>
                  </a:lnTo>
                  <a:lnTo>
                    <a:pt x="186" y="779"/>
                  </a:lnTo>
                  <a:lnTo>
                    <a:pt x="204" y="791"/>
                  </a:lnTo>
                  <a:lnTo>
                    <a:pt x="222" y="797"/>
                  </a:lnTo>
                  <a:lnTo>
                    <a:pt x="240" y="809"/>
                  </a:lnTo>
                  <a:lnTo>
                    <a:pt x="258" y="815"/>
                  </a:lnTo>
                  <a:lnTo>
                    <a:pt x="282" y="827"/>
                  </a:lnTo>
                  <a:lnTo>
                    <a:pt x="300" y="833"/>
                  </a:lnTo>
                  <a:lnTo>
                    <a:pt x="318" y="839"/>
                  </a:lnTo>
                  <a:lnTo>
                    <a:pt x="342" y="845"/>
                  </a:lnTo>
                  <a:lnTo>
                    <a:pt x="360" y="845"/>
                  </a:lnTo>
                  <a:lnTo>
                    <a:pt x="384" y="851"/>
                  </a:lnTo>
                  <a:lnTo>
                    <a:pt x="402" y="851"/>
                  </a:lnTo>
                  <a:lnTo>
                    <a:pt x="426" y="851"/>
                  </a:lnTo>
                  <a:close/>
                </a:path>
              </a:pathLst>
            </a:custGeom>
            <a:solidFill>
              <a:srgbClr val="C4C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1" name="Freeform 59"/>
            <p:cNvSpPr>
              <a:spLocks/>
            </p:cNvSpPr>
            <p:nvPr/>
          </p:nvSpPr>
          <p:spPr bwMode="auto">
            <a:xfrm>
              <a:off x="4206" y="3342"/>
              <a:ext cx="839" cy="851"/>
            </a:xfrm>
            <a:custGeom>
              <a:avLst/>
              <a:gdLst>
                <a:gd name="T0" fmla="*/ 461 w 839"/>
                <a:gd name="T1" fmla="*/ 845 h 851"/>
                <a:gd name="T2" fmla="*/ 521 w 839"/>
                <a:gd name="T3" fmla="*/ 833 h 851"/>
                <a:gd name="T4" fmla="*/ 581 w 839"/>
                <a:gd name="T5" fmla="*/ 815 h 851"/>
                <a:gd name="T6" fmla="*/ 635 w 839"/>
                <a:gd name="T7" fmla="*/ 785 h 851"/>
                <a:gd name="T8" fmla="*/ 683 w 839"/>
                <a:gd name="T9" fmla="*/ 749 h 851"/>
                <a:gd name="T10" fmla="*/ 725 w 839"/>
                <a:gd name="T11" fmla="*/ 707 h 851"/>
                <a:gd name="T12" fmla="*/ 767 w 839"/>
                <a:gd name="T13" fmla="*/ 659 h 851"/>
                <a:gd name="T14" fmla="*/ 797 w 839"/>
                <a:gd name="T15" fmla="*/ 611 h 851"/>
                <a:gd name="T16" fmla="*/ 815 w 839"/>
                <a:gd name="T17" fmla="*/ 551 h 851"/>
                <a:gd name="T18" fmla="*/ 833 w 839"/>
                <a:gd name="T19" fmla="*/ 491 h 851"/>
                <a:gd name="T20" fmla="*/ 839 w 839"/>
                <a:gd name="T21" fmla="*/ 426 h 851"/>
                <a:gd name="T22" fmla="*/ 833 w 839"/>
                <a:gd name="T23" fmla="*/ 360 h 851"/>
                <a:gd name="T24" fmla="*/ 815 w 839"/>
                <a:gd name="T25" fmla="*/ 300 h 851"/>
                <a:gd name="T26" fmla="*/ 797 w 839"/>
                <a:gd name="T27" fmla="*/ 240 h 851"/>
                <a:gd name="T28" fmla="*/ 767 w 839"/>
                <a:gd name="T29" fmla="*/ 192 h 851"/>
                <a:gd name="T30" fmla="*/ 725 w 839"/>
                <a:gd name="T31" fmla="*/ 144 h 851"/>
                <a:gd name="T32" fmla="*/ 683 w 839"/>
                <a:gd name="T33" fmla="*/ 102 h 851"/>
                <a:gd name="T34" fmla="*/ 635 w 839"/>
                <a:gd name="T35" fmla="*/ 66 h 851"/>
                <a:gd name="T36" fmla="*/ 581 w 839"/>
                <a:gd name="T37" fmla="*/ 36 h 851"/>
                <a:gd name="T38" fmla="*/ 521 w 839"/>
                <a:gd name="T39" fmla="*/ 18 h 851"/>
                <a:gd name="T40" fmla="*/ 461 w 839"/>
                <a:gd name="T41" fmla="*/ 6 h 851"/>
                <a:gd name="T42" fmla="*/ 396 w 839"/>
                <a:gd name="T43" fmla="*/ 6 h 851"/>
                <a:gd name="T44" fmla="*/ 336 w 839"/>
                <a:gd name="T45" fmla="*/ 12 h 851"/>
                <a:gd name="T46" fmla="*/ 276 w 839"/>
                <a:gd name="T47" fmla="*/ 30 h 851"/>
                <a:gd name="T48" fmla="*/ 222 w 839"/>
                <a:gd name="T49" fmla="*/ 54 h 851"/>
                <a:gd name="T50" fmla="*/ 168 w 839"/>
                <a:gd name="T51" fmla="*/ 90 h 851"/>
                <a:gd name="T52" fmla="*/ 126 w 839"/>
                <a:gd name="T53" fmla="*/ 126 h 851"/>
                <a:gd name="T54" fmla="*/ 84 w 839"/>
                <a:gd name="T55" fmla="*/ 174 h 851"/>
                <a:gd name="T56" fmla="*/ 54 w 839"/>
                <a:gd name="T57" fmla="*/ 222 h 851"/>
                <a:gd name="T58" fmla="*/ 24 w 839"/>
                <a:gd name="T59" fmla="*/ 282 h 851"/>
                <a:gd name="T60" fmla="*/ 12 w 839"/>
                <a:gd name="T61" fmla="*/ 342 h 851"/>
                <a:gd name="T62" fmla="*/ 0 w 839"/>
                <a:gd name="T63" fmla="*/ 402 h 851"/>
                <a:gd name="T64" fmla="*/ 6 w 839"/>
                <a:gd name="T65" fmla="*/ 467 h 851"/>
                <a:gd name="T66" fmla="*/ 12 w 839"/>
                <a:gd name="T67" fmla="*/ 533 h 851"/>
                <a:gd name="T68" fmla="*/ 36 w 839"/>
                <a:gd name="T69" fmla="*/ 587 h 851"/>
                <a:gd name="T70" fmla="*/ 60 w 839"/>
                <a:gd name="T71" fmla="*/ 647 h 851"/>
                <a:gd name="T72" fmla="*/ 96 w 839"/>
                <a:gd name="T73" fmla="*/ 695 h 851"/>
                <a:gd name="T74" fmla="*/ 138 w 839"/>
                <a:gd name="T75" fmla="*/ 737 h 851"/>
                <a:gd name="T76" fmla="*/ 186 w 839"/>
                <a:gd name="T77" fmla="*/ 779 h 851"/>
                <a:gd name="T78" fmla="*/ 240 w 839"/>
                <a:gd name="T79" fmla="*/ 809 h 851"/>
                <a:gd name="T80" fmla="*/ 294 w 839"/>
                <a:gd name="T81" fmla="*/ 827 h 851"/>
                <a:gd name="T82" fmla="*/ 354 w 839"/>
                <a:gd name="T83" fmla="*/ 845 h 851"/>
                <a:gd name="T84" fmla="*/ 420 w 839"/>
                <a:gd name="T85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9" h="851">
                  <a:moveTo>
                    <a:pt x="420" y="851"/>
                  </a:moveTo>
                  <a:lnTo>
                    <a:pt x="437" y="851"/>
                  </a:lnTo>
                  <a:lnTo>
                    <a:pt x="461" y="845"/>
                  </a:lnTo>
                  <a:lnTo>
                    <a:pt x="479" y="845"/>
                  </a:lnTo>
                  <a:lnTo>
                    <a:pt x="503" y="839"/>
                  </a:lnTo>
                  <a:lnTo>
                    <a:pt x="521" y="833"/>
                  </a:lnTo>
                  <a:lnTo>
                    <a:pt x="545" y="827"/>
                  </a:lnTo>
                  <a:lnTo>
                    <a:pt x="563" y="821"/>
                  </a:lnTo>
                  <a:lnTo>
                    <a:pt x="581" y="815"/>
                  </a:lnTo>
                  <a:lnTo>
                    <a:pt x="599" y="809"/>
                  </a:lnTo>
                  <a:lnTo>
                    <a:pt x="617" y="797"/>
                  </a:lnTo>
                  <a:lnTo>
                    <a:pt x="635" y="785"/>
                  </a:lnTo>
                  <a:lnTo>
                    <a:pt x="653" y="779"/>
                  </a:lnTo>
                  <a:lnTo>
                    <a:pt x="671" y="767"/>
                  </a:lnTo>
                  <a:lnTo>
                    <a:pt x="683" y="749"/>
                  </a:lnTo>
                  <a:lnTo>
                    <a:pt x="701" y="737"/>
                  </a:lnTo>
                  <a:lnTo>
                    <a:pt x="713" y="725"/>
                  </a:lnTo>
                  <a:lnTo>
                    <a:pt x="725" y="707"/>
                  </a:lnTo>
                  <a:lnTo>
                    <a:pt x="743" y="695"/>
                  </a:lnTo>
                  <a:lnTo>
                    <a:pt x="755" y="677"/>
                  </a:lnTo>
                  <a:lnTo>
                    <a:pt x="767" y="659"/>
                  </a:lnTo>
                  <a:lnTo>
                    <a:pt x="773" y="647"/>
                  </a:lnTo>
                  <a:lnTo>
                    <a:pt x="785" y="629"/>
                  </a:lnTo>
                  <a:lnTo>
                    <a:pt x="797" y="611"/>
                  </a:lnTo>
                  <a:lnTo>
                    <a:pt x="803" y="587"/>
                  </a:lnTo>
                  <a:lnTo>
                    <a:pt x="809" y="569"/>
                  </a:lnTo>
                  <a:lnTo>
                    <a:pt x="815" y="551"/>
                  </a:lnTo>
                  <a:lnTo>
                    <a:pt x="821" y="533"/>
                  </a:lnTo>
                  <a:lnTo>
                    <a:pt x="827" y="509"/>
                  </a:lnTo>
                  <a:lnTo>
                    <a:pt x="833" y="491"/>
                  </a:lnTo>
                  <a:lnTo>
                    <a:pt x="833" y="467"/>
                  </a:lnTo>
                  <a:lnTo>
                    <a:pt x="833" y="449"/>
                  </a:lnTo>
                  <a:lnTo>
                    <a:pt x="839" y="426"/>
                  </a:lnTo>
                  <a:lnTo>
                    <a:pt x="833" y="402"/>
                  </a:lnTo>
                  <a:lnTo>
                    <a:pt x="833" y="384"/>
                  </a:lnTo>
                  <a:lnTo>
                    <a:pt x="833" y="360"/>
                  </a:lnTo>
                  <a:lnTo>
                    <a:pt x="827" y="342"/>
                  </a:lnTo>
                  <a:lnTo>
                    <a:pt x="821" y="318"/>
                  </a:lnTo>
                  <a:lnTo>
                    <a:pt x="815" y="300"/>
                  </a:lnTo>
                  <a:lnTo>
                    <a:pt x="809" y="282"/>
                  </a:lnTo>
                  <a:lnTo>
                    <a:pt x="803" y="264"/>
                  </a:lnTo>
                  <a:lnTo>
                    <a:pt x="797" y="240"/>
                  </a:lnTo>
                  <a:lnTo>
                    <a:pt x="785" y="222"/>
                  </a:lnTo>
                  <a:lnTo>
                    <a:pt x="773" y="204"/>
                  </a:lnTo>
                  <a:lnTo>
                    <a:pt x="767" y="192"/>
                  </a:lnTo>
                  <a:lnTo>
                    <a:pt x="755" y="174"/>
                  </a:lnTo>
                  <a:lnTo>
                    <a:pt x="743" y="156"/>
                  </a:lnTo>
                  <a:lnTo>
                    <a:pt x="725" y="144"/>
                  </a:lnTo>
                  <a:lnTo>
                    <a:pt x="713" y="126"/>
                  </a:lnTo>
                  <a:lnTo>
                    <a:pt x="701" y="114"/>
                  </a:lnTo>
                  <a:lnTo>
                    <a:pt x="683" y="102"/>
                  </a:lnTo>
                  <a:lnTo>
                    <a:pt x="671" y="90"/>
                  </a:lnTo>
                  <a:lnTo>
                    <a:pt x="653" y="72"/>
                  </a:lnTo>
                  <a:lnTo>
                    <a:pt x="635" y="66"/>
                  </a:lnTo>
                  <a:lnTo>
                    <a:pt x="617" y="54"/>
                  </a:lnTo>
                  <a:lnTo>
                    <a:pt x="599" y="42"/>
                  </a:lnTo>
                  <a:lnTo>
                    <a:pt x="581" y="36"/>
                  </a:lnTo>
                  <a:lnTo>
                    <a:pt x="563" y="30"/>
                  </a:lnTo>
                  <a:lnTo>
                    <a:pt x="545" y="24"/>
                  </a:lnTo>
                  <a:lnTo>
                    <a:pt x="521" y="18"/>
                  </a:lnTo>
                  <a:lnTo>
                    <a:pt x="503" y="12"/>
                  </a:lnTo>
                  <a:lnTo>
                    <a:pt x="479" y="6"/>
                  </a:lnTo>
                  <a:lnTo>
                    <a:pt x="461" y="6"/>
                  </a:lnTo>
                  <a:lnTo>
                    <a:pt x="437" y="6"/>
                  </a:lnTo>
                  <a:lnTo>
                    <a:pt x="420" y="0"/>
                  </a:lnTo>
                  <a:lnTo>
                    <a:pt x="396" y="6"/>
                  </a:lnTo>
                  <a:lnTo>
                    <a:pt x="378" y="6"/>
                  </a:lnTo>
                  <a:lnTo>
                    <a:pt x="354" y="6"/>
                  </a:lnTo>
                  <a:lnTo>
                    <a:pt x="336" y="12"/>
                  </a:lnTo>
                  <a:lnTo>
                    <a:pt x="312" y="18"/>
                  </a:lnTo>
                  <a:lnTo>
                    <a:pt x="294" y="24"/>
                  </a:lnTo>
                  <a:lnTo>
                    <a:pt x="276" y="30"/>
                  </a:lnTo>
                  <a:lnTo>
                    <a:pt x="258" y="36"/>
                  </a:lnTo>
                  <a:lnTo>
                    <a:pt x="240" y="42"/>
                  </a:lnTo>
                  <a:lnTo>
                    <a:pt x="222" y="54"/>
                  </a:lnTo>
                  <a:lnTo>
                    <a:pt x="204" y="66"/>
                  </a:lnTo>
                  <a:lnTo>
                    <a:pt x="186" y="72"/>
                  </a:lnTo>
                  <a:lnTo>
                    <a:pt x="168" y="90"/>
                  </a:lnTo>
                  <a:lnTo>
                    <a:pt x="156" y="102"/>
                  </a:lnTo>
                  <a:lnTo>
                    <a:pt x="138" y="114"/>
                  </a:lnTo>
                  <a:lnTo>
                    <a:pt x="126" y="126"/>
                  </a:lnTo>
                  <a:lnTo>
                    <a:pt x="108" y="144"/>
                  </a:lnTo>
                  <a:lnTo>
                    <a:pt x="96" y="156"/>
                  </a:lnTo>
                  <a:lnTo>
                    <a:pt x="84" y="174"/>
                  </a:lnTo>
                  <a:lnTo>
                    <a:pt x="72" y="192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64"/>
                  </a:lnTo>
                  <a:lnTo>
                    <a:pt x="24" y="282"/>
                  </a:lnTo>
                  <a:lnTo>
                    <a:pt x="18" y="300"/>
                  </a:lnTo>
                  <a:lnTo>
                    <a:pt x="12" y="318"/>
                  </a:lnTo>
                  <a:lnTo>
                    <a:pt x="12" y="342"/>
                  </a:lnTo>
                  <a:lnTo>
                    <a:pt x="6" y="360"/>
                  </a:lnTo>
                  <a:lnTo>
                    <a:pt x="6" y="384"/>
                  </a:lnTo>
                  <a:lnTo>
                    <a:pt x="0" y="402"/>
                  </a:lnTo>
                  <a:lnTo>
                    <a:pt x="0" y="426"/>
                  </a:lnTo>
                  <a:lnTo>
                    <a:pt x="0" y="449"/>
                  </a:lnTo>
                  <a:lnTo>
                    <a:pt x="6" y="467"/>
                  </a:lnTo>
                  <a:lnTo>
                    <a:pt x="6" y="491"/>
                  </a:lnTo>
                  <a:lnTo>
                    <a:pt x="12" y="509"/>
                  </a:lnTo>
                  <a:lnTo>
                    <a:pt x="12" y="533"/>
                  </a:lnTo>
                  <a:lnTo>
                    <a:pt x="18" y="551"/>
                  </a:lnTo>
                  <a:lnTo>
                    <a:pt x="24" y="569"/>
                  </a:lnTo>
                  <a:lnTo>
                    <a:pt x="36" y="587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0" y="647"/>
                  </a:lnTo>
                  <a:lnTo>
                    <a:pt x="72" y="659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08" y="707"/>
                  </a:lnTo>
                  <a:lnTo>
                    <a:pt x="126" y="725"/>
                  </a:lnTo>
                  <a:lnTo>
                    <a:pt x="138" y="737"/>
                  </a:lnTo>
                  <a:lnTo>
                    <a:pt x="156" y="749"/>
                  </a:lnTo>
                  <a:lnTo>
                    <a:pt x="168" y="767"/>
                  </a:lnTo>
                  <a:lnTo>
                    <a:pt x="186" y="779"/>
                  </a:lnTo>
                  <a:lnTo>
                    <a:pt x="204" y="785"/>
                  </a:lnTo>
                  <a:lnTo>
                    <a:pt x="222" y="797"/>
                  </a:lnTo>
                  <a:lnTo>
                    <a:pt x="240" y="809"/>
                  </a:lnTo>
                  <a:lnTo>
                    <a:pt x="258" y="815"/>
                  </a:lnTo>
                  <a:lnTo>
                    <a:pt x="276" y="821"/>
                  </a:lnTo>
                  <a:lnTo>
                    <a:pt x="294" y="827"/>
                  </a:lnTo>
                  <a:lnTo>
                    <a:pt x="312" y="833"/>
                  </a:lnTo>
                  <a:lnTo>
                    <a:pt x="336" y="839"/>
                  </a:lnTo>
                  <a:lnTo>
                    <a:pt x="354" y="845"/>
                  </a:lnTo>
                  <a:lnTo>
                    <a:pt x="378" y="845"/>
                  </a:lnTo>
                  <a:lnTo>
                    <a:pt x="396" y="851"/>
                  </a:lnTo>
                  <a:lnTo>
                    <a:pt x="420" y="851"/>
                  </a:lnTo>
                  <a:close/>
                </a:path>
              </a:pathLst>
            </a:custGeom>
            <a:solidFill>
              <a:srgbClr val="C6C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2" name="Freeform 60"/>
            <p:cNvSpPr>
              <a:spLocks/>
            </p:cNvSpPr>
            <p:nvPr/>
          </p:nvSpPr>
          <p:spPr bwMode="auto">
            <a:xfrm>
              <a:off x="4206" y="3348"/>
              <a:ext cx="821" cy="839"/>
            </a:xfrm>
            <a:custGeom>
              <a:avLst/>
              <a:gdLst>
                <a:gd name="T0" fmla="*/ 455 w 821"/>
                <a:gd name="T1" fmla="*/ 839 h 839"/>
                <a:gd name="T2" fmla="*/ 515 w 821"/>
                <a:gd name="T3" fmla="*/ 827 h 839"/>
                <a:gd name="T4" fmla="*/ 569 w 821"/>
                <a:gd name="T5" fmla="*/ 809 h 839"/>
                <a:gd name="T6" fmla="*/ 623 w 821"/>
                <a:gd name="T7" fmla="*/ 779 h 839"/>
                <a:gd name="T8" fmla="*/ 671 w 821"/>
                <a:gd name="T9" fmla="*/ 743 h 839"/>
                <a:gd name="T10" fmla="*/ 713 w 821"/>
                <a:gd name="T11" fmla="*/ 701 h 839"/>
                <a:gd name="T12" fmla="*/ 749 w 821"/>
                <a:gd name="T13" fmla="*/ 653 h 839"/>
                <a:gd name="T14" fmla="*/ 779 w 821"/>
                <a:gd name="T15" fmla="*/ 599 h 839"/>
                <a:gd name="T16" fmla="*/ 803 w 821"/>
                <a:gd name="T17" fmla="*/ 545 h 839"/>
                <a:gd name="T18" fmla="*/ 815 w 821"/>
                <a:gd name="T19" fmla="*/ 485 h 839"/>
                <a:gd name="T20" fmla="*/ 821 w 821"/>
                <a:gd name="T21" fmla="*/ 420 h 839"/>
                <a:gd name="T22" fmla="*/ 815 w 821"/>
                <a:gd name="T23" fmla="*/ 354 h 839"/>
                <a:gd name="T24" fmla="*/ 803 w 821"/>
                <a:gd name="T25" fmla="*/ 294 h 839"/>
                <a:gd name="T26" fmla="*/ 779 w 821"/>
                <a:gd name="T27" fmla="*/ 240 h 839"/>
                <a:gd name="T28" fmla="*/ 749 w 821"/>
                <a:gd name="T29" fmla="*/ 186 h 839"/>
                <a:gd name="T30" fmla="*/ 713 w 821"/>
                <a:gd name="T31" fmla="*/ 138 h 839"/>
                <a:gd name="T32" fmla="*/ 671 w 821"/>
                <a:gd name="T33" fmla="*/ 96 h 839"/>
                <a:gd name="T34" fmla="*/ 623 w 821"/>
                <a:gd name="T35" fmla="*/ 60 h 839"/>
                <a:gd name="T36" fmla="*/ 569 w 821"/>
                <a:gd name="T37" fmla="*/ 30 h 839"/>
                <a:gd name="T38" fmla="*/ 515 w 821"/>
                <a:gd name="T39" fmla="*/ 12 h 839"/>
                <a:gd name="T40" fmla="*/ 455 w 821"/>
                <a:gd name="T41" fmla="*/ 0 h 839"/>
                <a:gd name="T42" fmla="*/ 390 w 821"/>
                <a:gd name="T43" fmla="*/ 0 h 839"/>
                <a:gd name="T44" fmla="*/ 330 w 821"/>
                <a:gd name="T45" fmla="*/ 6 h 839"/>
                <a:gd name="T46" fmla="*/ 270 w 821"/>
                <a:gd name="T47" fmla="*/ 24 h 839"/>
                <a:gd name="T48" fmla="*/ 216 w 821"/>
                <a:gd name="T49" fmla="*/ 48 h 839"/>
                <a:gd name="T50" fmla="*/ 168 w 821"/>
                <a:gd name="T51" fmla="*/ 84 h 839"/>
                <a:gd name="T52" fmla="*/ 120 w 821"/>
                <a:gd name="T53" fmla="*/ 126 h 839"/>
                <a:gd name="T54" fmla="*/ 84 w 821"/>
                <a:gd name="T55" fmla="*/ 168 h 839"/>
                <a:gd name="T56" fmla="*/ 54 w 821"/>
                <a:gd name="T57" fmla="*/ 222 h 839"/>
                <a:gd name="T58" fmla="*/ 24 w 821"/>
                <a:gd name="T59" fmla="*/ 276 h 839"/>
                <a:gd name="T60" fmla="*/ 12 w 821"/>
                <a:gd name="T61" fmla="*/ 336 h 839"/>
                <a:gd name="T62" fmla="*/ 0 w 821"/>
                <a:gd name="T63" fmla="*/ 396 h 839"/>
                <a:gd name="T64" fmla="*/ 6 w 821"/>
                <a:gd name="T65" fmla="*/ 461 h 839"/>
                <a:gd name="T66" fmla="*/ 12 w 821"/>
                <a:gd name="T67" fmla="*/ 527 h 839"/>
                <a:gd name="T68" fmla="*/ 36 w 821"/>
                <a:gd name="T69" fmla="*/ 581 h 839"/>
                <a:gd name="T70" fmla="*/ 60 w 821"/>
                <a:gd name="T71" fmla="*/ 635 h 839"/>
                <a:gd name="T72" fmla="*/ 96 w 821"/>
                <a:gd name="T73" fmla="*/ 689 h 839"/>
                <a:gd name="T74" fmla="*/ 138 w 821"/>
                <a:gd name="T75" fmla="*/ 731 h 839"/>
                <a:gd name="T76" fmla="*/ 180 w 821"/>
                <a:gd name="T77" fmla="*/ 767 h 839"/>
                <a:gd name="T78" fmla="*/ 234 w 821"/>
                <a:gd name="T79" fmla="*/ 797 h 839"/>
                <a:gd name="T80" fmla="*/ 288 w 821"/>
                <a:gd name="T81" fmla="*/ 821 h 839"/>
                <a:gd name="T82" fmla="*/ 348 w 821"/>
                <a:gd name="T83" fmla="*/ 833 h 839"/>
                <a:gd name="T84" fmla="*/ 414 w 821"/>
                <a:gd name="T85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1" h="839">
                  <a:moveTo>
                    <a:pt x="414" y="839"/>
                  </a:moveTo>
                  <a:lnTo>
                    <a:pt x="431" y="839"/>
                  </a:lnTo>
                  <a:lnTo>
                    <a:pt x="455" y="839"/>
                  </a:lnTo>
                  <a:lnTo>
                    <a:pt x="473" y="833"/>
                  </a:lnTo>
                  <a:lnTo>
                    <a:pt x="491" y="833"/>
                  </a:lnTo>
                  <a:lnTo>
                    <a:pt x="515" y="827"/>
                  </a:lnTo>
                  <a:lnTo>
                    <a:pt x="533" y="821"/>
                  </a:lnTo>
                  <a:lnTo>
                    <a:pt x="551" y="815"/>
                  </a:lnTo>
                  <a:lnTo>
                    <a:pt x="569" y="809"/>
                  </a:lnTo>
                  <a:lnTo>
                    <a:pt x="587" y="797"/>
                  </a:lnTo>
                  <a:lnTo>
                    <a:pt x="605" y="791"/>
                  </a:lnTo>
                  <a:lnTo>
                    <a:pt x="623" y="779"/>
                  </a:lnTo>
                  <a:lnTo>
                    <a:pt x="641" y="767"/>
                  </a:lnTo>
                  <a:lnTo>
                    <a:pt x="659" y="755"/>
                  </a:lnTo>
                  <a:lnTo>
                    <a:pt x="671" y="743"/>
                  </a:lnTo>
                  <a:lnTo>
                    <a:pt x="689" y="731"/>
                  </a:lnTo>
                  <a:lnTo>
                    <a:pt x="701" y="719"/>
                  </a:lnTo>
                  <a:lnTo>
                    <a:pt x="713" y="701"/>
                  </a:lnTo>
                  <a:lnTo>
                    <a:pt x="725" y="689"/>
                  </a:lnTo>
                  <a:lnTo>
                    <a:pt x="737" y="671"/>
                  </a:lnTo>
                  <a:lnTo>
                    <a:pt x="749" y="653"/>
                  </a:lnTo>
                  <a:lnTo>
                    <a:pt x="761" y="635"/>
                  </a:lnTo>
                  <a:lnTo>
                    <a:pt x="773" y="623"/>
                  </a:lnTo>
                  <a:lnTo>
                    <a:pt x="779" y="599"/>
                  </a:lnTo>
                  <a:lnTo>
                    <a:pt x="791" y="581"/>
                  </a:lnTo>
                  <a:lnTo>
                    <a:pt x="797" y="563"/>
                  </a:lnTo>
                  <a:lnTo>
                    <a:pt x="803" y="545"/>
                  </a:lnTo>
                  <a:lnTo>
                    <a:pt x="809" y="527"/>
                  </a:lnTo>
                  <a:lnTo>
                    <a:pt x="815" y="503"/>
                  </a:lnTo>
                  <a:lnTo>
                    <a:pt x="815" y="485"/>
                  </a:lnTo>
                  <a:lnTo>
                    <a:pt x="821" y="461"/>
                  </a:lnTo>
                  <a:lnTo>
                    <a:pt x="821" y="443"/>
                  </a:lnTo>
                  <a:lnTo>
                    <a:pt x="821" y="420"/>
                  </a:lnTo>
                  <a:lnTo>
                    <a:pt x="821" y="396"/>
                  </a:lnTo>
                  <a:lnTo>
                    <a:pt x="821" y="378"/>
                  </a:lnTo>
                  <a:lnTo>
                    <a:pt x="815" y="354"/>
                  </a:lnTo>
                  <a:lnTo>
                    <a:pt x="815" y="336"/>
                  </a:lnTo>
                  <a:lnTo>
                    <a:pt x="809" y="318"/>
                  </a:lnTo>
                  <a:lnTo>
                    <a:pt x="803" y="294"/>
                  </a:lnTo>
                  <a:lnTo>
                    <a:pt x="797" y="276"/>
                  </a:lnTo>
                  <a:lnTo>
                    <a:pt x="791" y="258"/>
                  </a:lnTo>
                  <a:lnTo>
                    <a:pt x="779" y="240"/>
                  </a:lnTo>
                  <a:lnTo>
                    <a:pt x="773" y="222"/>
                  </a:lnTo>
                  <a:lnTo>
                    <a:pt x="761" y="204"/>
                  </a:lnTo>
                  <a:lnTo>
                    <a:pt x="749" y="186"/>
                  </a:lnTo>
                  <a:lnTo>
                    <a:pt x="737" y="168"/>
                  </a:lnTo>
                  <a:lnTo>
                    <a:pt x="725" y="156"/>
                  </a:lnTo>
                  <a:lnTo>
                    <a:pt x="713" y="138"/>
                  </a:lnTo>
                  <a:lnTo>
                    <a:pt x="701" y="126"/>
                  </a:lnTo>
                  <a:lnTo>
                    <a:pt x="689" y="108"/>
                  </a:lnTo>
                  <a:lnTo>
                    <a:pt x="671" y="96"/>
                  </a:lnTo>
                  <a:lnTo>
                    <a:pt x="659" y="84"/>
                  </a:lnTo>
                  <a:lnTo>
                    <a:pt x="641" y="72"/>
                  </a:lnTo>
                  <a:lnTo>
                    <a:pt x="623" y="60"/>
                  </a:lnTo>
                  <a:lnTo>
                    <a:pt x="605" y="48"/>
                  </a:lnTo>
                  <a:lnTo>
                    <a:pt x="587" y="42"/>
                  </a:lnTo>
                  <a:lnTo>
                    <a:pt x="569" y="30"/>
                  </a:lnTo>
                  <a:lnTo>
                    <a:pt x="551" y="24"/>
                  </a:lnTo>
                  <a:lnTo>
                    <a:pt x="533" y="18"/>
                  </a:lnTo>
                  <a:lnTo>
                    <a:pt x="515" y="12"/>
                  </a:lnTo>
                  <a:lnTo>
                    <a:pt x="491" y="6"/>
                  </a:lnTo>
                  <a:lnTo>
                    <a:pt x="473" y="6"/>
                  </a:lnTo>
                  <a:lnTo>
                    <a:pt x="455" y="0"/>
                  </a:lnTo>
                  <a:lnTo>
                    <a:pt x="431" y="0"/>
                  </a:lnTo>
                  <a:lnTo>
                    <a:pt x="414" y="0"/>
                  </a:lnTo>
                  <a:lnTo>
                    <a:pt x="390" y="0"/>
                  </a:lnTo>
                  <a:lnTo>
                    <a:pt x="372" y="0"/>
                  </a:lnTo>
                  <a:lnTo>
                    <a:pt x="348" y="6"/>
                  </a:lnTo>
                  <a:lnTo>
                    <a:pt x="330" y="6"/>
                  </a:lnTo>
                  <a:lnTo>
                    <a:pt x="312" y="12"/>
                  </a:lnTo>
                  <a:lnTo>
                    <a:pt x="288" y="18"/>
                  </a:lnTo>
                  <a:lnTo>
                    <a:pt x="270" y="24"/>
                  </a:lnTo>
                  <a:lnTo>
                    <a:pt x="252" y="30"/>
                  </a:lnTo>
                  <a:lnTo>
                    <a:pt x="234" y="42"/>
                  </a:lnTo>
                  <a:lnTo>
                    <a:pt x="216" y="48"/>
                  </a:lnTo>
                  <a:lnTo>
                    <a:pt x="198" y="60"/>
                  </a:lnTo>
                  <a:lnTo>
                    <a:pt x="180" y="72"/>
                  </a:lnTo>
                  <a:lnTo>
                    <a:pt x="168" y="84"/>
                  </a:lnTo>
                  <a:lnTo>
                    <a:pt x="150" y="96"/>
                  </a:lnTo>
                  <a:lnTo>
                    <a:pt x="138" y="108"/>
                  </a:lnTo>
                  <a:lnTo>
                    <a:pt x="120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68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294"/>
                  </a:lnTo>
                  <a:lnTo>
                    <a:pt x="12" y="318"/>
                  </a:lnTo>
                  <a:lnTo>
                    <a:pt x="12" y="336"/>
                  </a:lnTo>
                  <a:lnTo>
                    <a:pt x="6" y="354"/>
                  </a:lnTo>
                  <a:lnTo>
                    <a:pt x="6" y="378"/>
                  </a:lnTo>
                  <a:lnTo>
                    <a:pt x="0" y="396"/>
                  </a:lnTo>
                  <a:lnTo>
                    <a:pt x="0" y="420"/>
                  </a:lnTo>
                  <a:lnTo>
                    <a:pt x="0" y="443"/>
                  </a:lnTo>
                  <a:lnTo>
                    <a:pt x="6" y="461"/>
                  </a:lnTo>
                  <a:lnTo>
                    <a:pt x="6" y="485"/>
                  </a:lnTo>
                  <a:lnTo>
                    <a:pt x="12" y="503"/>
                  </a:lnTo>
                  <a:lnTo>
                    <a:pt x="12" y="527"/>
                  </a:lnTo>
                  <a:lnTo>
                    <a:pt x="18" y="545"/>
                  </a:lnTo>
                  <a:lnTo>
                    <a:pt x="24" y="563"/>
                  </a:lnTo>
                  <a:lnTo>
                    <a:pt x="36" y="581"/>
                  </a:lnTo>
                  <a:lnTo>
                    <a:pt x="42" y="599"/>
                  </a:lnTo>
                  <a:lnTo>
                    <a:pt x="54" y="623"/>
                  </a:lnTo>
                  <a:lnTo>
                    <a:pt x="60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9"/>
                  </a:lnTo>
                  <a:lnTo>
                    <a:pt x="108" y="701"/>
                  </a:lnTo>
                  <a:lnTo>
                    <a:pt x="120" y="719"/>
                  </a:lnTo>
                  <a:lnTo>
                    <a:pt x="138" y="731"/>
                  </a:lnTo>
                  <a:lnTo>
                    <a:pt x="150" y="743"/>
                  </a:lnTo>
                  <a:lnTo>
                    <a:pt x="168" y="755"/>
                  </a:lnTo>
                  <a:lnTo>
                    <a:pt x="180" y="767"/>
                  </a:lnTo>
                  <a:lnTo>
                    <a:pt x="198" y="779"/>
                  </a:lnTo>
                  <a:lnTo>
                    <a:pt x="216" y="791"/>
                  </a:lnTo>
                  <a:lnTo>
                    <a:pt x="234" y="797"/>
                  </a:lnTo>
                  <a:lnTo>
                    <a:pt x="252" y="809"/>
                  </a:lnTo>
                  <a:lnTo>
                    <a:pt x="270" y="815"/>
                  </a:lnTo>
                  <a:lnTo>
                    <a:pt x="288" y="821"/>
                  </a:lnTo>
                  <a:lnTo>
                    <a:pt x="312" y="827"/>
                  </a:lnTo>
                  <a:lnTo>
                    <a:pt x="330" y="833"/>
                  </a:lnTo>
                  <a:lnTo>
                    <a:pt x="348" y="833"/>
                  </a:lnTo>
                  <a:lnTo>
                    <a:pt x="372" y="839"/>
                  </a:lnTo>
                  <a:lnTo>
                    <a:pt x="390" y="839"/>
                  </a:lnTo>
                  <a:lnTo>
                    <a:pt x="414" y="839"/>
                  </a:lnTo>
                  <a:close/>
                </a:path>
              </a:pathLst>
            </a:custGeom>
            <a:solidFill>
              <a:srgbClr val="C9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3" name="Freeform 61"/>
            <p:cNvSpPr>
              <a:spLocks/>
            </p:cNvSpPr>
            <p:nvPr/>
          </p:nvSpPr>
          <p:spPr bwMode="auto">
            <a:xfrm>
              <a:off x="4206" y="3348"/>
              <a:ext cx="809" cy="839"/>
            </a:xfrm>
            <a:custGeom>
              <a:avLst/>
              <a:gdLst>
                <a:gd name="T0" fmla="*/ 443 w 809"/>
                <a:gd name="T1" fmla="*/ 833 h 839"/>
                <a:gd name="T2" fmla="*/ 503 w 809"/>
                <a:gd name="T3" fmla="*/ 827 h 839"/>
                <a:gd name="T4" fmla="*/ 563 w 809"/>
                <a:gd name="T5" fmla="*/ 803 h 839"/>
                <a:gd name="T6" fmla="*/ 611 w 809"/>
                <a:gd name="T7" fmla="*/ 779 h 839"/>
                <a:gd name="T8" fmla="*/ 659 w 809"/>
                <a:gd name="T9" fmla="*/ 743 h 839"/>
                <a:gd name="T10" fmla="*/ 701 w 809"/>
                <a:gd name="T11" fmla="*/ 701 h 839"/>
                <a:gd name="T12" fmla="*/ 737 w 809"/>
                <a:gd name="T13" fmla="*/ 653 h 839"/>
                <a:gd name="T14" fmla="*/ 767 w 809"/>
                <a:gd name="T15" fmla="*/ 599 h 839"/>
                <a:gd name="T16" fmla="*/ 791 w 809"/>
                <a:gd name="T17" fmla="*/ 545 h 839"/>
                <a:gd name="T18" fmla="*/ 803 w 809"/>
                <a:gd name="T19" fmla="*/ 485 h 839"/>
                <a:gd name="T20" fmla="*/ 809 w 809"/>
                <a:gd name="T21" fmla="*/ 420 h 839"/>
                <a:gd name="T22" fmla="*/ 803 w 809"/>
                <a:gd name="T23" fmla="*/ 360 h 839"/>
                <a:gd name="T24" fmla="*/ 791 w 809"/>
                <a:gd name="T25" fmla="*/ 294 h 839"/>
                <a:gd name="T26" fmla="*/ 767 w 809"/>
                <a:gd name="T27" fmla="*/ 240 h 839"/>
                <a:gd name="T28" fmla="*/ 737 w 809"/>
                <a:gd name="T29" fmla="*/ 186 h 839"/>
                <a:gd name="T30" fmla="*/ 701 w 809"/>
                <a:gd name="T31" fmla="*/ 138 h 839"/>
                <a:gd name="T32" fmla="*/ 659 w 809"/>
                <a:gd name="T33" fmla="*/ 96 h 839"/>
                <a:gd name="T34" fmla="*/ 611 w 809"/>
                <a:gd name="T35" fmla="*/ 66 h 839"/>
                <a:gd name="T36" fmla="*/ 563 w 809"/>
                <a:gd name="T37" fmla="*/ 36 h 839"/>
                <a:gd name="T38" fmla="*/ 503 w 809"/>
                <a:gd name="T39" fmla="*/ 18 h 839"/>
                <a:gd name="T40" fmla="*/ 443 w 809"/>
                <a:gd name="T41" fmla="*/ 6 h 839"/>
                <a:gd name="T42" fmla="*/ 384 w 809"/>
                <a:gd name="T43" fmla="*/ 6 h 839"/>
                <a:gd name="T44" fmla="*/ 324 w 809"/>
                <a:gd name="T45" fmla="*/ 12 h 839"/>
                <a:gd name="T46" fmla="*/ 264 w 809"/>
                <a:gd name="T47" fmla="*/ 30 h 839"/>
                <a:gd name="T48" fmla="*/ 216 w 809"/>
                <a:gd name="T49" fmla="*/ 54 h 839"/>
                <a:gd name="T50" fmla="*/ 162 w 809"/>
                <a:gd name="T51" fmla="*/ 84 h 839"/>
                <a:gd name="T52" fmla="*/ 120 w 809"/>
                <a:gd name="T53" fmla="*/ 126 h 839"/>
                <a:gd name="T54" fmla="*/ 84 w 809"/>
                <a:gd name="T55" fmla="*/ 168 h 839"/>
                <a:gd name="T56" fmla="*/ 48 w 809"/>
                <a:gd name="T57" fmla="*/ 222 h 839"/>
                <a:gd name="T58" fmla="*/ 24 w 809"/>
                <a:gd name="T59" fmla="*/ 276 h 839"/>
                <a:gd name="T60" fmla="*/ 12 w 809"/>
                <a:gd name="T61" fmla="*/ 336 h 839"/>
                <a:gd name="T62" fmla="*/ 0 w 809"/>
                <a:gd name="T63" fmla="*/ 402 h 839"/>
                <a:gd name="T64" fmla="*/ 6 w 809"/>
                <a:gd name="T65" fmla="*/ 461 h 839"/>
                <a:gd name="T66" fmla="*/ 12 w 809"/>
                <a:gd name="T67" fmla="*/ 521 h 839"/>
                <a:gd name="T68" fmla="*/ 36 w 809"/>
                <a:gd name="T69" fmla="*/ 581 h 839"/>
                <a:gd name="T70" fmla="*/ 60 w 809"/>
                <a:gd name="T71" fmla="*/ 635 h 839"/>
                <a:gd name="T72" fmla="*/ 96 w 809"/>
                <a:gd name="T73" fmla="*/ 683 h 839"/>
                <a:gd name="T74" fmla="*/ 132 w 809"/>
                <a:gd name="T75" fmla="*/ 731 h 839"/>
                <a:gd name="T76" fmla="*/ 180 w 809"/>
                <a:gd name="T77" fmla="*/ 767 h 839"/>
                <a:gd name="T78" fmla="*/ 228 w 809"/>
                <a:gd name="T79" fmla="*/ 797 h 839"/>
                <a:gd name="T80" fmla="*/ 288 w 809"/>
                <a:gd name="T81" fmla="*/ 821 h 839"/>
                <a:gd name="T82" fmla="*/ 342 w 809"/>
                <a:gd name="T83" fmla="*/ 833 h 839"/>
                <a:gd name="T84" fmla="*/ 408 w 809"/>
                <a:gd name="T85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9" h="839">
                  <a:moveTo>
                    <a:pt x="408" y="839"/>
                  </a:moveTo>
                  <a:lnTo>
                    <a:pt x="426" y="839"/>
                  </a:lnTo>
                  <a:lnTo>
                    <a:pt x="443" y="833"/>
                  </a:lnTo>
                  <a:lnTo>
                    <a:pt x="467" y="833"/>
                  </a:lnTo>
                  <a:lnTo>
                    <a:pt x="485" y="827"/>
                  </a:lnTo>
                  <a:lnTo>
                    <a:pt x="503" y="827"/>
                  </a:lnTo>
                  <a:lnTo>
                    <a:pt x="521" y="821"/>
                  </a:lnTo>
                  <a:lnTo>
                    <a:pt x="545" y="815"/>
                  </a:lnTo>
                  <a:lnTo>
                    <a:pt x="563" y="803"/>
                  </a:lnTo>
                  <a:lnTo>
                    <a:pt x="581" y="797"/>
                  </a:lnTo>
                  <a:lnTo>
                    <a:pt x="593" y="785"/>
                  </a:lnTo>
                  <a:lnTo>
                    <a:pt x="611" y="779"/>
                  </a:lnTo>
                  <a:lnTo>
                    <a:pt x="629" y="767"/>
                  </a:lnTo>
                  <a:lnTo>
                    <a:pt x="647" y="755"/>
                  </a:lnTo>
                  <a:lnTo>
                    <a:pt x="659" y="743"/>
                  </a:lnTo>
                  <a:lnTo>
                    <a:pt x="677" y="731"/>
                  </a:lnTo>
                  <a:lnTo>
                    <a:pt x="689" y="713"/>
                  </a:lnTo>
                  <a:lnTo>
                    <a:pt x="701" y="701"/>
                  </a:lnTo>
                  <a:lnTo>
                    <a:pt x="713" y="683"/>
                  </a:lnTo>
                  <a:lnTo>
                    <a:pt x="725" y="671"/>
                  </a:lnTo>
                  <a:lnTo>
                    <a:pt x="737" y="653"/>
                  </a:lnTo>
                  <a:lnTo>
                    <a:pt x="749" y="635"/>
                  </a:lnTo>
                  <a:lnTo>
                    <a:pt x="761" y="617"/>
                  </a:lnTo>
                  <a:lnTo>
                    <a:pt x="767" y="599"/>
                  </a:lnTo>
                  <a:lnTo>
                    <a:pt x="773" y="581"/>
                  </a:lnTo>
                  <a:lnTo>
                    <a:pt x="785" y="563"/>
                  </a:lnTo>
                  <a:lnTo>
                    <a:pt x="791" y="545"/>
                  </a:lnTo>
                  <a:lnTo>
                    <a:pt x="791" y="521"/>
                  </a:lnTo>
                  <a:lnTo>
                    <a:pt x="797" y="503"/>
                  </a:lnTo>
                  <a:lnTo>
                    <a:pt x="803" y="485"/>
                  </a:lnTo>
                  <a:lnTo>
                    <a:pt x="803" y="461"/>
                  </a:lnTo>
                  <a:lnTo>
                    <a:pt x="809" y="443"/>
                  </a:lnTo>
                  <a:lnTo>
                    <a:pt x="809" y="420"/>
                  </a:lnTo>
                  <a:lnTo>
                    <a:pt x="809" y="402"/>
                  </a:lnTo>
                  <a:lnTo>
                    <a:pt x="803" y="378"/>
                  </a:lnTo>
                  <a:lnTo>
                    <a:pt x="803" y="360"/>
                  </a:lnTo>
                  <a:lnTo>
                    <a:pt x="797" y="336"/>
                  </a:lnTo>
                  <a:lnTo>
                    <a:pt x="791" y="318"/>
                  </a:lnTo>
                  <a:lnTo>
                    <a:pt x="791" y="294"/>
                  </a:lnTo>
                  <a:lnTo>
                    <a:pt x="785" y="276"/>
                  </a:lnTo>
                  <a:lnTo>
                    <a:pt x="773" y="258"/>
                  </a:lnTo>
                  <a:lnTo>
                    <a:pt x="767" y="240"/>
                  </a:lnTo>
                  <a:lnTo>
                    <a:pt x="761" y="222"/>
                  </a:lnTo>
                  <a:lnTo>
                    <a:pt x="749" y="204"/>
                  </a:lnTo>
                  <a:lnTo>
                    <a:pt x="737" y="186"/>
                  </a:lnTo>
                  <a:lnTo>
                    <a:pt x="725" y="168"/>
                  </a:lnTo>
                  <a:lnTo>
                    <a:pt x="713" y="156"/>
                  </a:lnTo>
                  <a:lnTo>
                    <a:pt x="701" y="138"/>
                  </a:lnTo>
                  <a:lnTo>
                    <a:pt x="689" y="126"/>
                  </a:lnTo>
                  <a:lnTo>
                    <a:pt x="677" y="114"/>
                  </a:lnTo>
                  <a:lnTo>
                    <a:pt x="659" y="96"/>
                  </a:lnTo>
                  <a:lnTo>
                    <a:pt x="647" y="84"/>
                  </a:lnTo>
                  <a:lnTo>
                    <a:pt x="629" y="72"/>
                  </a:lnTo>
                  <a:lnTo>
                    <a:pt x="611" y="66"/>
                  </a:lnTo>
                  <a:lnTo>
                    <a:pt x="593" y="54"/>
                  </a:lnTo>
                  <a:lnTo>
                    <a:pt x="581" y="42"/>
                  </a:lnTo>
                  <a:lnTo>
                    <a:pt x="563" y="36"/>
                  </a:lnTo>
                  <a:lnTo>
                    <a:pt x="545" y="30"/>
                  </a:lnTo>
                  <a:lnTo>
                    <a:pt x="521" y="24"/>
                  </a:lnTo>
                  <a:lnTo>
                    <a:pt x="503" y="18"/>
                  </a:lnTo>
                  <a:lnTo>
                    <a:pt x="485" y="12"/>
                  </a:lnTo>
                  <a:lnTo>
                    <a:pt x="467" y="6"/>
                  </a:lnTo>
                  <a:lnTo>
                    <a:pt x="443" y="6"/>
                  </a:lnTo>
                  <a:lnTo>
                    <a:pt x="426" y="6"/>
                  </a:lnTo>
                  <a:lnTo>
                    <a:pt x="408" y="0"/>
                  </a:lnTo>
                  <a:lnTo>
                    <a:pt x="384" y="6"/>
                  </a:lnTo>
                  <a:lnTo>
                    <a:pt x="366" y="6"/>
                  </a:lnTo>
                  <a:lnTo>
                    <a:pt x="342" y="6"/>
                  </a:lnTo>
                  <a:lnTo>
                    <a:pt x="324" y="12"/>
                  </a:lnTo>
                  <a:lnTo>
                    <a:pt x="306" y="18"/>
                  </a:lnTo>
                  <a:lnTo>
                    <a:pt x="288" y="24"/>
                  </a:lnTo>
                  <a:lnTo>
                    <a:pt x="264" y="30"/>
                  </a:lnTo>
                  <a:lnTo>
                    <a:pt x="246" y="36"/>
                  </a:lnTo>
                  <a:lnTo>
                    <a:pt x="228" y="42"/>
                  </a:lnTo>
                  <a:lnTo>
                    <a:pt x="216" y="54"/>
                  </a:lnTo>
                  <a:lnTo>
                    <a:pt x="198" y="66"/>
                  </a:lnTo>
                  <a:lnTo>
                    <a:pt x="180" y="72"/>
                  </a:lnTo>
                  <a:lnTo>
                    <a:pt x="162" y="84"/>
                  </a:lnTo>
                  <a:lnTo>
                    <a:pt x="150" y="96"/>
                  </a:lnTo>
                  <a:lnTo>
                    <a:pt x="132" y="114"/>
                  </a:lnTo>
                  <a:lnTo>
                    <a:pt x="120" y="126"/>
                  </a:lnTo>
                  <a:lnTo>
                    <a:pt x="108" y="138"/>
                  </a:lnTo>
                  <a:lnTo>
                    <a:pt x="96" y="156"/>
                  </a:lnTo>
                  <a:lnTo>
                    <a:pt x="84" y="168"/>
                  </a:lnTo>
                  <a:lnTo>
                    <a:pt x="72" y="186"/>
                  </a:lnTo>
                  <a:lnTo>
                    <a:pt x="60" y="204"/>
                  </a:lnTo>
                  <a:lnTo>
                    <a:pt x="48" y="222"/>
                  </a:lnTo>
                  <a:lnTo>
                    <a:pt x="42" y="240"/>
                  </a:lnTo>
                  <a:lnTo>
                    <a:pt x="36" y="258"/>
                  </a:lnTo>
                  <a:lnTo>
                    <a:pt x="24" y="276"/>
                  </a:lnTo>
                  <a:lnTo>
                    <a:pt x="18" y="294"/>
                  </a:lnTo>
                  <a:lnTo>
                    <a:pt x="12" y="318"/>
                  </a:lnTo>
                  <a:lnTo>
                    <a:pt x="12" y="336"/>
                  </a:lnTo>
                  <a:lnTo>
                    <a:pt x="6" y="360"/>
                  </a:lnTo>
                  <a:lnTo>
                    <a:pt x="6" y="378"/>
                  </a:lnTo>
                  <a:lnTo>
                    <a:pt x="0" y="402"/>
                  </a:lnTo>
                  <a:lnTo>
                    <a:pt x="0" y="420"/>
                  </a:lnTo>
                  <a:lnTo>
                    <a:pt x="0" y="443"/>
                  </a:lnTo>
                  <a:lnTo>
                    <a:pt x="6" y="461"/>
                  </a:lnTo>
                  <a:lnTo>
                    <a:pt x="6" y="485"/>
                  </a:lnTo>
                  <a:lnTo>
                    <a:pt x="12" y="503"/>
                  </a:lnTo>
                  <a:lnTo>
                    <a:pt x="12" y="521"/>
                  </a:lnTo>
                  <a:lnTo>
                    <a:pt x="18" y="545"/>
                  </a:lnTo>
                  <a:lnTo>
                    <a:pt x="24" y="563"/>
                  </a:lnTo>
                  <a:lnTo>
                    <a:pt x="36" y="581"/>
                  </a:lnTo>
                  <a:lnTo>
                    <a:pt x="42" y="599"/>
                  </a:lnTo>
                  <a:lnTo>
                    <a:pt x="48" y="617"/>
                  </a:lnTo>
                  <a:lnTo>
                    <a:pt x="60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3"/>
                  </a:lnTo>
                  <a:lnTo>
                    <a:pt x="108" y="701"/>
                  </a:lnTo>
                  <a:lnTo>
                    <a:pt x="120" y="713"/>
                  </a:lnTo>
                  <a:lnTo>
                    <a:pt x="132" y="731"/>
                  </a:lnTo>
                  <a:lnTo>
                    <a:pt x="150" y="743"/>
                  </a:lnTo>
                  <a:lnTo>
                    <a:pt x="162" y="755"/>
                  </a:lnTo>
                  <a:lnTo>
                    <a:pt x="180" y="767"/>
                  </a:lnTo>
                  <a:lnTo>
                    <a:pt x="198" y="779"/>
                  </a:lnTo>
                  <a:lnTo>
                    <a:pt x="216" y="785"/>
                  </a:lnTo>
                  <a:lnTo>
                    <a:pt x="228" y="797"/>
                  </a:lnTo>
                  <a:lnTo>
                    <a:pt x="246" y="803"/>
                  </a:lnTo>
                  <a:lnTo>
                    <a:pt x="264" y="815"/>
                  </a:lnTo>
                  <a:lnTo>
                    <a:pt x="288" y="821"/>
                  </a:lnTo>
                  <a:lnTo>
                    <a:pt x="306" y="827"/>
                  </a:lnTo>
                  <a:lnTo>
                    <a:pt x="324" y="827"/>
                  </a:lnTo>
                  <a:lnTo>
                    <a:pt x="342" y="833"/>
                  </a:lnTo>
                  <a:lnTo>
                    <a:pt x="366" y="833"/>
                  </a:lnTo>
                  <a:lnTo>
                    <a:pt x="384" y="839"/>
                  </a:lnTo>
                  <a:lnTo>
                    <a:pt x="408" y="839"/>
                  </a:lnTo>
                  <a:close/>
                </a:path>
              </a:pathLst>
            </a:custGeom>
            <a:solidFill>
              <a:srgbClr val="CCC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4" name="Freeform 62"/>
            <p:cNvSpPr>
              <a:spLocks/>
            </p:cNvSpPr>
            <p:nvPr/>
          </p:nvSpPr>
          <p:spPr bwMode="auto">
            <a:xfrm>
              <a:off x="4206" y="3354"/>
              <a:ext cx="791" cy="827"/>
            </a:xfrm>
            <a:custGeom>
              <a:avLst/>
              <a:gdLst>
                <a:gd name="T0" fmla="*/ 437 w 791"/>
                <a:gd name="T1" fmla="*/ 827 h 827"/>
                <a:gd name="T2" fmla="*/ 497 w 791"/>
                <a:gd name="T3" fmla="*/ 815 h 827"/>
                <a:gd name="T4" fmla="*/ 551 w 791"/>
                <a:gd name="T5" fmla="*/ 797 h 827"/>
                <a:gd name="T6" fmla="*/ 599 w 791"/>
                <a:gd name="T7" fmla="*/ 767 h 827"/>
                <a:gd name="T8" fmla="*/ 647 w 791"/>
                <a:gd name="T9" fmla="*/ 737 h 827"/>
                <a:gd name="T10" fmla="*/ 689 w 791"/>
                <a:gd name="T11" fmla="*/ 695 h 827"/>
                <a:gd name="T12" fmla="*/ 725 w 791"/>
                <a:gd name="T13" fmla="*/ 647 h 827"/>
                <a:gd name="T14" fmla="*/ 755 w 791"/>
                <a:gd name="T15" fmla="*/ 593 h 827"/>
                <a:gd name="T16" fmla="*/ 773 w 791"/>
                <a:gd name="T17" fmla="*/ 539 h 827"/>
                <a:gd name="T18" fmla="*/ 785 w 791"/>
                <a:gd name="T19" fmla="*/ 479 h 827"/>
                <a:gd name="T20" fmla="*/ 791 w 791"/>
                <a:gd name="T21" fmla="*/ 414 h 827"/>
                <a:gd name="T22" fmla="*/ 785 w 791"/>
                <a:gd name="T23" fmla="*/ 354 h 827"/>
                <a:gd name="T24" fmla="*/ 773 w 791"/>
                <a:gd name="T25" fmla="*/ 294 h 827"/>
                <a:gd name="T26" fmla="*/ 755 w 791"/>
                <a:gd name="T27" fmla="*/ 234 h 827"/>
                <a:gd name="T28" fmla="*/ 725 w 791"/>
                <a:gd name="T29" fmla="*/ 180 h 827"/>
                <a:gd name="T30" fmla="*/ 689 w 791"/>
                <a:gd name="T31" fmla="*/ 138 h 827"/>
                <a:gd name="T32" fmla="*/ 647 w 791"/>
                <a:gd name="T33" fmla="*/ 96 h 827"/>
                <a:gd name="T34" fmla="*/ 599 w 791"/>
                <a:gd name="T35" fmla="*/ 60 h 827"/>
                <a:gd name="T36" fmla="*/ 551 w 791"/>
                <a:gd name="T37" fmla="*/ 30 h 827"/>
                <a:gd name="T38" fmla="*/ 497 w 791"/>
                <a:gd name="T39" fmla="*/ 12 h 827"/>
                <a:gd name="T40" fmla="*/ 437 w 791"/>
                <a:gd name="T41" fmla="*/ 0 h 827"/>
                <a:gd name="T42" fmla="*/ 378 w 791"/>
                <a:gd name="T43" fmla="*/ 0 h 827"/>
                <a:gd name="T44" fmla="*/ 318 w 791"/>
                <a:gd name="T45" fmla="*/ 6 h 827"/>
                <a:gd name="T46" fmla="*/ 264 w 791"/>
                <a:gd name="T47" fmla="*/ 24 h 827"/>
                <a:gd name="T48" fmla="*/ 210 w 791"/>
                <a:gd name="T49" fmla="*/ 48 h 827"/>
                <a:gd name="T50" fmla="*/ 162 w 791"/>
                <a:gd name="T51" fmla="*/ 84 h 827"/>
                <a:gd name="T52" fmla="*/ 120 w 791"/>
                <a:gd name="T53" fmla="*/ 120 h 827"/>
                <a:gd name="T54" fmla="*/ 84 w 791"/>
                <a:gd name="T55" fmla="*/ 168 h 827"/>
                <a:gd name="T56" fmla="*/ 48 w 791"/>
                <a:gd name="T57" fmla="*/ 216 h 827"/>
                <a:gd name="T58" fmla="*/ 30 w 791"/>
                <a:gd name="T59" fmla="*/ 270 h 827"/>
                <a:gd name="T60" fmla="*/ 12 w 791"/>
                <a:gd name="T61" fmla="*/ 330 h 827"/>
                <a:gd name="T62" fmla="*/ 6 w 791"/>
                <a:gd name="T63" fmla="*/ 396 h 827"/>
                <a:gd name="T64" fmla="*/ 6 w 791"/>
                <a:gd name="T65" fmla="*/ 455 h 827"/>
                <a:gd name="T66" fmla="*/ 18 w 791"/>
                <a:gd name="T67" fmla="*/ 515 h 827"/>
                <a:gd name="T68" fmla="*/ 36 w 791"/>
                <a:gd name="T69" fmla="*/ 575 h 827"/>
                <a:gd name="T70" fmla="*/ 60 w 791"/>
                <a:gd name="T71" fmla="*/ 629 h 827"/>
                <a:gd name="T72" fmla="*/ 96 w 791"/>
                <a:gd name="T73" fmla="*/ 677 h 827"/>
                <a:gd name="T74" fmla="*/ 132 w 791"/>
                <a:gd name="T75" fmla="*/ 719 h 827"/>
                <a:gd name="T76" fmla="*/ 174 w 791"/>
                <a:gd name="T77" fmla="*/ 761 h 827"/>
                <a:gd name="T78" fmla="*/ 228 w 791"/>
                <a:gd name="T79" fmla="*/ 791 h 827"/>
                <a:gd name="T80" fmla="*/ 282 w 791"/>
                <a:gd name="T81" fmla="*/ 809 h 827"/>
                <a:gd name="T82" fmla="*/ 336 w 791"/>
                <a:gd name="T83" fmla="*/ 827 h 827"/>
                <a:gd name="T84" fmla="*/ 396 w 791"/>
                <a:gd name="T85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1" h="827">
                  <a:moveTo>
                    <a:pt x="396" y="827"/>
                  </a:moveTo>
                  <a:lnTo>
                    <a:pt x="420" y="827"/>
                  </a:lnTo>
                  <a:lnTo>
                    <a:pt x="437" y="827"/>
                  </a:lnTo>
                  <a:lnTo>
                    <a:pt x="455" y="827"/>
                  </a:lnTo>
                  <a:lnTo>
                    <a:pt x="479" y="821"/>
                  </a:lnTo>
                  <a:lnTo>
                    <a:pt x="497" y="815"/>
                  </a:lnTo>
                  <a:lnTo>
                    <a:pt x="515" y="809"/>
                  </a:lnTo>
                  <a:lnTo>
                    <a:pt x="533" y="803"/>
                  </a:lnTo>
                  <a:lnTo>
                    <a:pt x="551" y="797"/>
                  </a:lnTo>
                  <a:lnTo>
                    <a:pt x="569" y="791"/>
                  </a:lnTo>
                  <a:lnTo>
                    <a:pt x="587" y="779"/>
                  </a:lnTo>
                  <a:lnTo>
                    <a:pt x="599" y="767"/>
                  </a:lnTo>
                  <a:lnTo>
                    <a:pt x="617" y="761"/>
                  </a:lnTo>
                  <a:lnTo>
                    <a:pt x="635" y="749"/>
                  </a:lnTo>
                  <a:lnTo>
                    <a:pt x="647" y="737"/>
                  </a:lnTo>
                  <a:lnTo>
                    <a:pt x="665" y="719"/>
                  </a:lnTo>
                  <a:lnTo>
                    <a:pt x="677" y="707"/>
                  </a:lnTo>
                  <a:lnTo>
                    <a:pt x="689" y="695"/>
                  </a:lnTo>
                  <a:lnTo>
                    <a:pt x="701" y="677"/>
                  </a:lnTo>
                  <a:lnTo>
                    <a:pt x="713" y="665"/>
                  </a:lnTo>
                  <a:lnTo>
                    <a:pt x="725" y="647"/>
                  </a:lnTo>
                  <a:lnTo>
                    <a:pt x="737" y="629"/>
                  </a:lnTo>
                  <a:lnTo>
                    <a:pt x="743" y="611"/>
                  </a:lnTo>
                  <a:lnTo>
                    <a:pt x="755" y="593"/>
                  </a:lnTo>
                  <a:lnTo>
                    <a:pt x="761" y="575"/>
                  </a:lnTo>
                  <a:lnTo>
                    <a:pt x="767" y="557"/>
                  </a:lnTo>
                  <a:lnTo>
                    <a:pt x="773" y="539"/>
                  </a:lnTo>
                  <a:lnTo>
                    <a:pt x="779" y="515"/>
                  </a:lnTo>
                  <a:lnTo>
                    <a:pt x="785" y="497"/>
                  </a:lnTo>
                  <a:lnTo>
                    <a:pt x="785" y="479"/>
                  </a:lnTo>
                  <a:lnTo>
                    <a:pt x="791" y="455"/>
                  </a:lnTo>
                  <a:lnTo>
                    <a:pt x="791" y="437"/>
                  </a:lnTo>
                  <a:lnTo>
                    <a:pt x="791" y="414"/>
                  </a:lnTo>
                  <a:lnTo>
                    <a:pt x="791" y="396"/>
                  </a:lnTo>
                  <a:lnTo>
                    <a:pt x="791" y="372"/>
                  </a:lnTo>
                  <a:lnTo>
                    <a:pt x="785" y="354"/>
                  </a:lnTo>
                  <a:lnTo>
                    <a:pt x="785" y="330"/>
                  </a:lnTo>
                  <a:lnTo>
                    <a:pt x="779" y="312"/>
                  </a:lnTo>
                  <a:lnTo>
                    <a:pt x="773" y="294"/>
                  </a:lnTo>
                  <a:lnTo>
                    <a:pt x="767" y="270"/>
                  </a:lnTo>
                  <a:lnTo>
                    <a:pt x="761" y="252"/>
                  </a:lnTo>
                  <a:lnTo>
                    <a:pt x="755" y="234"/>
                  </a:lnTo>
                  <a:lnTo>
                    <a:pt x="743" y="216"/>
                  </a:lnTo>
                  <a:lnTo>
                    <a:pt x="737" y="198"/>
                  </a:lnTo>
                  <a:lnTo>
                    <a:pt x="725" y="180"/>
                  </a:lnTo>
                  <a:lnTo>
                    <a:pt x="713" y="168"/>
                  </a:lnTo>
                  <a:lnTo>
                    <a:pt x="701" y="150"/>
                  </a:lnTo>
                  <a:lnTo>
                    <a:pt x="689" y="138"/>
                  </a:lnTo>
                  <a:lnTo>
                    <a:pt x="677" y="120"/>
                  </a:lnTo>
                  <a:lnTo>
                    <a:pt x="665" y="108"/>
                  </a:lnTo>
                  <a:lnTo>
                    <a:pt x="647" y="96"/>
                  </a:lnTo>
                  <a:lnTo>
                    <a:pt x="635" y="84"/>
                  </a:lnTo>
                  <a:lnTo>
                    <a:pt x="617" y="72"/>
                  </a:lnTo>
                  <a:lnTo>
                    <a:pt x="599" y="60"/>
                  </a:lnTo>
                  <a:lnTo>
                    <a:pt x="587" y="48"/>
                  </a:lnTo>
                  <a:lnTo>
                    <a:pt x="569" y="42"/>
                  </a:lnTo>
                  <a:lnTo>
                    <a:pt x="551" y="30"/>
                  </a:lnTo>
                  <a:lnTo>
                    <a:pt x="533" y="24"/>
                  </a:lnTo>
                  <a:lnTo>
                    <a:pt x="515" y="18"/>
                  </a:lnTo>
                  <a:lnTo>
                    <a:pt x="497" y="12"/>
                  </a:lnTo>
                  <a:lnTo>
                    <a:pt x="479" y="6"/>
                  </a:lnTo>
                  <a:lnTo>
                    <a:pt x="455" y="6"/>
                  </a:lnTo>
                  <a:lnTo>
                    <a:pt x="437" y="0"/>
                  </a:lnTo>
                  <a:lnTo>
                    <a:pt x="420" y="0"/>
                  </a:lnTo>
                  <a:lnTo>
                    <a:pt x="396" y="0"/>
                  </a:lnTo>
                  <a:lnTo>
                    <a:pt x="378" y="0"/>
                  </a:lnTo>
                  <a:lnTo>
                    <a:pt x="360" y="0"/>
                  </a:lnTo>
                  <a:lnTo>
                    <a:pt x="336" y="6"/>
                  </a:lnTo>
                  <a:lnTo>
                    <a:pt x="318" y="6"/>
                  </a:lnTo>
                  <a:lnTo>
                    <a:pt x="300" y="12"/>
                  </a:lnTo>
                  <a:lnTo>
                    <a:pt x="282" y="18"/>
                  </a:lnTo>
                  <a:lnTo>
                    <a:pt x="264" y="24"/>
                  </a:lnTo>
                  <a:lnTo>
                    <a:pt x="246" y="30"/>
                  </a:lnTo>
                  <a:lnTo>
                    <a:pt x="228" y="42"/>
                  </a:lnTo>
                  <a:lnTo>
                    <a:pt x="210" y="48"/>
                  </a:lnTo>
                  <a:lnTo>
                    <a:pt x="192" y="60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44" y="96"/>
                  </a:lnTo>
                  <a:lnTo>
                    <a:pt x="132" y="108"/>
                  </a:lnTo>
                  <a:lnTo>
                    <a:pt x="120" y="120"/>
                  </a:lnTo>
                  <a:lnTo>
                    <a:pt x="108" y="138"/>
                  </a:lnTo>
                  <a:lnTo>
                    <a:pt x="96" y="150"/>
                  </a:lnTo>
                  <a:lnTo>
                    <a:pt x="84" y="168"/>
                  </a:lnTo>
                  <a:lnTo>
                    <a:pt x="72" y="180"/>
                  </a:lnTo>
                  <a:lnTo>
                    <a:pt x="60" y="198"/>
                  </a:lnTo>
                  <a:lnTo>
                    <a:pt x="48" y="216"/>
                  </a:lnTo>
                  <a:lnTo>
                    <a:pt x="42" y="234"/>
                  </a:lnTo>
                  <a:lnTo>
                    <a:pt x="36" y="252"/>
                  </a:lnTo>
                  <a:lnTo>
                    <a:pt x="30" y="270"/>
                  </a:lnTo>
                  <a:lnTo>
                    <a:pt x="18" y="294"/>
                  </a:lnTo>
                  <a:lnTo>
                    <a:pt x="18" y="312"/>
                  </a:lnTo>
                  <a:lnTo>
                    <a:pt x="12" y="330"/>
                  </a:lnTo>
                  <a:lnTo>
                    <a:pt x="6" y="354"/>
                  </a:lnTo>
                  <a:lnTo>
                    <a:pt x="6" y="372"/>
                  </a:lnTo>
                  <a:lnTo>
                    <a:pt x="6" y="396"/>
                  </a:lnTo>
                  <a:lnTo>
                    <a:pt x="0" y="414"/>
                  </a:lnTo>
                  <a:lnTo>
                    <a:pt x="6" y="437"/>
                  </a:lnTo>
                  <a:lnTo>
                    <a:pt x="6" y="455"/>
                  </a:lnTo>
                  <a:lnTo>
                    <a:pt x="6" y="479"/>
                  </a:lnTo>
                  <a:lnTo>
                    <a:pt x="12" y="497"/>
                  </a:lnTo>
                  <a:lnTo>
                    <a:pt x="18" y="515"/>
                  </a:lnTo>
                  <a:lnTo>
                    <a:pt x="18" y="539"/>
                  </a:lnTo>
                  <a:lnTo>
                    <a:pt x="30" y="557"/>
                  </a:lnTo>
                  <a:lnTo>
                    <a:pt x="36" y="575"/>
                  </a:lnTo>
                  <a:lnTo>
                    <a:pt x="42" y="593"/>
                  </a:lnTo>
                  <a:lnTo>
                    <a:pt x="48" y="611"/>
                  </a:lnTo>
                  <a:lnTo>
                    <a:pt x="60" y="629"/>
                  </a:lnTo>
                  <a:lnTo>
                    <a:pt x="72" y="647"/>
                  </a:lnTo>
                  <a:lnTo>
                    <a:pt x="84" y="665"/>
                  </a:lnTo>
                  <a:lnTo>
                    <a:pt x="96" y="677"/>
                  </a:lnTo>
                  <a:lnTo>
                    <a:pt x="108" y="695"/>
                  </a:lnTo>
                  <a:lnTo>
                    <a:pt x="120" y="707"/>
                  </a:lnTo>
                  <a:lnTo>
                    <a:pt x="132" y="719"/>
                  </a:lnTo>
                  <a:lnTo>
                    <a:pt x="144" y="737"/>
                  </a:lnTo>
                  <a:lnTo>
                    <a:pt x="162" y="749"/>
                  </a:lnTo>
                  <a:lnTo>
                    <a:pt x="174" y="761"/>
                  </a:lnTo>
                  <a:lnTo>
                    <a:pt x="192" y="767"/>
                  </a:lnTo>
                  <a:lnTo>
                    <a:pt x="210" y="779"/>
                  </a:lnTo>
                  <a:lnTo>
                    <a:pt x="228" y="791"/>
                  </a:lnTo>
                  <a:lnTo>
                    <a:pt x="246" y="797"/>
                  </a:lnTo>
                  <a:lnTo>
                    <a:pt x="264" y="803"/>
                  </a:lnTo>
                  <a:lnTo>
                    <a:pt x="282" y="809"/>
                  </a:lnTo>
                  <a:lnTo>
                    <a:pt x="300" y="815"/>
                  </a:lnTo>
                  <a:lnTo>
                    <a:pt x="318" y="821"/>
                  </a:lnTo>
                  <a:lnTo>
                    <a:pt x="336" y="827"/>
                  </a:lnTo>
                  <a:lnTo>
                    <a:pt x="360" y="827"/>
                  </a:lnTo>
                  <a:lnTo>
                    <a:pt x="378" y="827"/>
                  </a:lnTo>
                  <a:lnTo>
                    <a:pt x="396" y="827"/>
                  </a:lnTo>
                  <a:close/>
                </a:path>
              </a:pathLst>
            </a:custGeom>
            <a:solidFill>
              <a:srgbClr val="D1D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5" name="Freeform 63"/>
            <p:cNvSpPr>
              <a:spLocks/>
            </p:cNvSpPr>
            <p:nvPr/>
          </p:nvSpPr>
          <p:spPr bwMode="auto">
            <a:xfrm>
              <a:off x="4212" y="3354"/>
              <a:ext cx="773" cy="827"/>
            </a:xfrm>
            <a:custGeom>
              <a:avLst/>
              <a:gdLst>
                <a:gd name="T0" fmla="*/ 425 w 773"/>
                <a:gd name="T1" fmla="*/ 827 h 827"/>
                <a:gd name="T2" fmla="*/ 479 w 773"/>
                <a:gd name="T3" fmla="*/ 815 h 827"/>
                <a:gd name="T4" fmla="*/ 533 w 773"/>
                <a:gd name="T5" fmla="*/ 797 h 827"/>
                <a:gd name="T6" fmla="*/ 587 w 773"/>
                <a:gd name="T7" fmla="*/ 767 h 827"/>
                <a:gd name="T8" fmla="*/ 629 w 773"/>
                <a:gd name="T9" fmla="*/ 731 h 827"/>
                <a:gd name="T10" fmla="*/ 671 w 773"/>
                <a:gd name="T11" fmla="*/ 695 h 827"/>
                <a:gd name="T12" fmla="*/ 707 w 773"/>
                <a:gd name="T13" fmla="*/ 647 h 827"/>
                <a:gd name="T14" fmla="*/ 731 w 773"/>
                <a:gd name="T15" fmla="*/ 593 h 827"/>
                <a:gd name="T16" fmla="*/ 755 w 773"/>
                <a:gd name="T17" fmla="*/ 539 h 827"/>
                <a:gd name="T18" fmla="*/ 767 w 773"/>
                <a:gd name="T19" fmla="*/ 479 h 827"/>
                <a:gd name="T20" fmla="*/ 773 w 773"/>
                <a:gd name="T21" fmla="*/ 414 h 827"/>
                <a:gd name="T22" fmla="*/ 767 w 773"/>
                <a:gd name="T23" fmla="*/ 354 h 827"/>
                <a:gd name="T24" fmla="*/ 755 w 773"/>
                <a:gd name="T25" fmla="*/ 294 h 827"/>
                <a:gd name="T26" fmla="*/ 731 w 773"/>
                <a:gd name="T27" fmla="*/ 234 h 827"/>
                <a:gd name="T28" fmla="*/ 707 w 773"/>
                <a:gd name="T29" fmla="*/ 186 h 827"/>
                <a:gd name="T30" fmla="*/ 671 w 773"/>
                <a:gd name="T31" fmla="*/ 138 h 827"/>
                <a:gd name="T32" fmla="*/ 629 w 773"/>
                <a:gd name="T33" fmla="*/ 96 h 827"/>
                <a:gd name="T34" fmla="*/ 587 w 773"/>
                <a:gd name="T35" fmla="*/ 60 h 827"/>
                <a:gd name="T36" fmla="*/ 533 w 773"/>
                <a:gd name="T37" fmla="*/ 36 h 827"/>
                <a:gd name="T38" fmla="*/ 479 w 773"/>
                <a:gd name="T39" fmla="*/ 18 h 827"/>
                <a:gd name="T40" fmla="*/ 425 w 773"/>
                <a:gd name="T41" fmla="*/ 6 h 827"/>
                <a:gd name="T42" fmla="*/ 366 w 773"/>
                <a:gd name="T43" fmla="*/ 6 h 827"/>
                <a:gd name="T44" fmla="*/ 306 w 773"/>
                <a:gd name="T45" fmla="*/ 12 h 827"/>
                <a:gd name="T46" fmla="*/ 252 w 773"/>
                <a:gd name="T47" fmla="*/ 30 h 827"/>
                <a:gd name="T48" fmla="*/ 198 w 773"/>
                <a:gd name="T49" fmla="*/ 54 h 827"/>
                <a:gd name="T50" fmla="*/ 156 w 773"/>
                <a:gd name="T51" fmla="*/ 84 h 827"/>
                <a:gd name="T52" fmla="*/ 114 w 773"/>
                <a:gd name="T53" fmla="*/ 126 h 827"/>
                <a:gd name="T54" fmla="*/ 72 w 773"/>
                <a:gd name="T55" fmla="*/ 168 h 827"/>
                <a:gd name="T56" fmla="*/ 42 w 773"/>
                <a:gd name="T57" fmla="*/ 216 h 827"/>
                <a:gd name="T58" fmla="*/ 24 w 773"/>
                <a:gd name="T59" fmla="*/ 276 h 827"/>
                <a:gd name="T60" fmla="*/ 6 w 773"/>
                <a:gd name="T61" fmla="*/ 330 h 827"/>
                <a:gd name="T62" fmla="*/ 0 w 773"/>
                <a:gd name="T63" fmla="*/ 396 h 827"/>
                <a:gd name="T64" fmla="*/ 0 w 773"/>
                <a:gd name="T65" fmla="*/ 455 h 827"/>
                <a:gd name="T66" fmla="*/ 12 w 773"/>
                <a:gd name="T67" fmla="*/ 515 h 827"/>
                <a:gd name="T68" fmla="*/ 30 w 773"/>
                <a:gd name="T69" fmla="*/ 575 h 827"/>
                <a:gd name="T70" fmla="*/ 54 w 773"/>
                <a:gd name="T71" fmla="*/ 629 h 827"/>
                <a:gd name="T72" fmla="*/ 84 w 773"/>
                <a:gd name="T73" fmla="*/ 677 h 827"/>
                <a:gd name="T74" fmla="*/ 126 w 773"/>
                <a:gd name="T75" fmla="*/ 719 h 827"/>
                <a:gd name="T76" fmla="*/ 168 w 773"/>
                <a:gd name="T77" fmla="*/ 755 h 827"/>
                <a:gd name="T78" fmla="*/ 216 w 773"/>
                <a:gd name="T79" fmla="*/ 785 h 827"/>
                <a:gd name="T80" fmla="*/ 270 w 773"/>
                <a:gd name="T81" fmla="*/ 809 h 827"/>
                <a:gd name="T82" fmla="*/ 324 w 773"/>
                <a:gd name="T83" fmla="*/ 821 h 827"/>
                <a:gd name="T84" fmla="*/ 384 w 773"/>
                <a:gd name="T85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827">
                  <a:moveTo>
                    <a:pt x="384" y="827"/>
                  </a:moveTo>
                  <a:lnTo>
                    <a:pt x="408" y="827"/>
                  </a:lnTo>
                  <a:lnTo>
                    <a:pt x="425" y="827"/>
                  </a:lnTo>
                  <a:lnTo>
                    <a:pt x="443" y="821"/>
                  </a:lnTo>
                  <a:lnTo>
                    <a:pt x="461" y="821"/>
                  </a:lnTo>
                  <a:lnTo>
                    <a:pt x="479" y="815"/>
                  </a:lnTo>
                  <a:lnTo>
                    <a:pt x="497" y="809"/>
                  </a:lnTo>
                  <a:lnTo>
                    <a:pt x="515" y="803"/>
                  </a:lnTo>
                  <a:lnTo>
                    <a:pt x="533" y="797"/>
                  </a:lnTo>
                  <a:lnTo>
                    <a:pt x="551" y="785"/>
                  </a:lnTo>
                  <a:lnTo>
                    <a:pt x="569" y="779"/>
                  </a:lnTo>
                  <a:lnTo>
                    <a:pt x="587" y="767"/>
                  </a:lnTo>
                  <a:lnTo>
                    <a:pt x="599" y="755"/>
                  </a:lnTo>
                  <a:lnTo>
                    <a:pt x="617" y="743"/>
                  </a:lnTo>
                  <a:lnTo>
                    <a:pt x="629" y="731"/>
                  </a:lnTo>
                  <a:lnTo>
                    <a:pt x="647" y="719"/>
                  </a:lnTo>
                  <a:lnTo>
                    <a:pt x="659" y="707"/>
                  </a:lnTo>
                  <a:lnTo>
                    <a:pt x="671" y="695"/>
                  </a:lnTo>
                  <a:lnTo>
                    <a:pt x="683" y="677"/>
                  </a:lnTo>
                  <a:lnTo>
                    <a:pt x="695" y="659"/>
                  </a:lnTo>
                  <a:lnTo>
                    <a:pt x="707" y="647"/>
                  </a:lnTo>
                  <a:lnTo>
                    <a:pt x="713" y="629"/>
                  </a:lnTo>
                  <a:lnTo>
                    <a:pt x="725" y="611"/>
                  </a:lnTo>
                  <a:lnTo>
                    <a:pt x="731" y="593"/>
                  </a:lnTo>
                  <a:lnTo>
                    <a:pt x="743" y="575"/>
                  </a:lnTo>
                  <a:lnTo>
                    <a:pt x="749" y="557"/>
                  </a:lnTo>
                  <a:lnTo>
                    <a:pt x="755" y="539"/>
                  </a:lnTo>
                  <a:lnTo>
                    <a:pt x="761" y="515"/>
                  </a:lnTo>
                  <a:lnTo>
                    <a:pt x="761" y="497"/>
                  </a:lnTo>
                  <a:lnTo>
                    <a:pt x="767" y="479"/>
                  </a:lnTo>
                  <a:lnTo>
                    <a:pt x="767" y="455"/>
                  </a:lnTo>
                  <a:lnTo>
                    <a:pt x="773" y="437"/>
                  </a:lnTo>
                  <a:lnTo>
                    <a:pt x="773" y="414"/>
                  </a:lnTo>
                  <a:lnTo>
                    <a:pt x="773" y="396"/>
                  </a:lnTo>
                  <a:lnTo>
                    <a:pt x="767" y="372"/>
                  </a:lnTo>
                  <a:lnTo>
                    <a:pt x="767" y="354"/>
                  </a:lnTo>
                  <a:lnTo>
                    <a:pt x="761" y="330"/>
                  </a:lnTo>
                  <a:lnTo>
                    <a:pt x="761" y="312"/>
                  </a:lnTo>
                  <a:lnTo>
                    <a:pt x="755" y="294"/>
                  </a:lnTo>
                  <a:lnTo>
                    <a:pt x="749" y="276"/>
                  </a:lnTo>
                  <a:lnTo>
                    <a:pt x="743" y="252"/>
                  </a:lnTo>
                  <a:lnTo>
                    <a:pt x="731" y="234"/>
                  </a:lnTo>
                  <a:lnTo>
                    <a:pt x="725" y="216"/>
                  </a:lnTo>
                  <a:lnTo>
                    <a:pt x="713" y="204"/>
                  </a:lnTo>
                  <a:lnTo>
                    <a:pt x="707" y="186"/>
                  </a:lnTo>
                  <a:lnTo>
                    <a:pt x="695" y="168"/>
                  </a:lnTo>
                  <a:lnTo>
                    <a:pt x="683" y="150"/>
                  </a:lnTo>
                  <a:lnTo>
                    <a:pt x="671" y="138"/>
                  </a:lnTo>
                  <a:lnTo>
                    <a:pt x="659" y="126"/>
                  </a:lnTo>
                  <a:lnTo>
                    <a:pt x="647" y="108"/>
                  </a:lnTo>
                  <a:lnTo>
                    <a:pt x="629" y="96"/>
                  </a:lnTo>
                  <a:lnTo>
                    <a:pt x="617" y="84"/>
                  </a:lnTo>
                  <a:lnTo>
                    <a:pt x="599" y="72"/>
                  </a:lnTo>
                  <a:lnTo>
                    <a:pt x="587" y="60"/>
                  </a:lnTo>
                  <a:lnTo>
                    <a:pt x="569" y="54"/>
                  </a:lnTo>
                  <a:lnTo>
                    <a:pt x="551" y="42"/>
                  </a:lnTo>
                  <a:lnTo>
                    <a:pt x="533" y="36"/>
                  </a:lnTo>
                  <a:lnTo>
                    <a:pt x="515" y="30"/>
                  </a:lnTo>
                  <a:lnTo>
                    <a:pt x="497" y="24"/>
                  </a:lnTo>
                  <a:lnTo>
                    <a:pt x="479" y="18"/>
                  </a:lnTo>
                  <a:lnTo>
                    <a:pt x="461" y="12"/>
                  </a:lnTo>
                  <a:lnTo>
                    <a:pt x="443" y="6"/>
                  </a:lnTo>
                  <a:lnTo>
                    <a:pt x="425" y="6"/>
                  </a:lnTo>
                  <a:lnTo>
                    <a:pt x="408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48" y="6"/>
                  </a:lnTo>
                  <a:lnTo>
                    <a:pt x="324" y="6"/>
                  </a:lnTo>
                  <a:lnTo>
                    <a:pt x="306" y="12"/>
                  </a:lnTo>
                  <a:lnTo>
                    <a:pt x="288" y="18"/>
                  </a:lnTo>
                  <a:lnTo>
                    <a:pt x="270" y="24"/>
                  </a:lnTo>
                  <a:lnTo>
                    <a:pt x="252" y="30"/>
                  </a:lnTo>
                  <a:lnTo>
                    <a:pt x="234" y="36"/>
                  </a:lnTo>
                  <a:lnTo>
                    <a:pt x="216" y="42"/>
                  </a:lnTo>
                  <a:lnTo>
                    <a:pt x="198" y="54"/>
                  </a:lnTo>
                  <a:lnTo>
                    <a:pt x="186" y="60"/>
                  </a:lnTo>
                  <a:lnTo>
                    <a:pt x="168" y="72"/>
                  </a:lnTo>
                  <a:lnTo>
                    <a:pt x="156" y="84"/>
                  </a:lnTo>
                  <a:lnTo>
                    <a:pt x="138" y="96"/>
                  </a:lnTo>
                  <a:lnTo>
                    <a:pt x="126" y="108"/>
                  </a:lnTo>
                  <a:lnTo>
                    <a:pt x="114" y="126"/>
                  </a:lnTo>
                  <a:lnTo>
                    <a:pt x="96" y="138"/>
                  </a:lnTo>
                  <a:lnTo>
                    <a:pt x="84" y="150"/>
                  </a:lnTo>
                  <a:lnTo>
                    <a:pt x="72" y="168"/>
                  </a:lnTo>
                  <a:lnTo>
                    <a:pt x="66" y="186"/>
                  </a:lnTo>
                  <a:lnTo>
                    <a:pt x="54" y="204"/>
                  </a:lnTo>
                  <a:lnTo>
                    <a:pt x="42" y="216"/>
                  </a:lnTo>
                  <a:lnTo>
                    <a:pt x="36" y="234"/>
                  </a:lnTo>
                  <a:lnTo>
                    <a:pt x="30" y="252"/>
                  </a:lnTo>
                  <a:lnTo>
                    <a:pt x="24" y="276"/>
                  </a:lnTo>
                  <a:lnTo>
                    <a:pt x="12" y="294"/>
                  </a:lnTo>
                  <a:lnTo>
                    <a:pt x="12" y="312"/>
                  </a:lnTo>
                  <a:lnTo>
                    <a:pt x="6" y="330"/>
                  </a:lnTo>
                  <a:lnTo>
                    <a:pt x="0" y="354"/>
                  </a:lnTo>
                  <a:lnTo>
                    <a:pt x="0" y="372"/>
                  </a:lnTo>
                  <a:lnTo>
                    <a:pt x="0" y="396"/>
                  </a:lnTo>
                  <a:lnTo>
                    <a:pt x="0" y="414"/>
                  </a:lnTo>
                  <a:lnTo>
                    <a:pt x="0" y="437"/>
                  </a:lnTo>
                  <a:lnTo>
                    <a:pt x="0" y="455"/>
                  </a:lnTo>
                  <a:lnTo>
                    <a:pt x="0" y="479"/>
                  </a:lnTo>
                  <a:lnTo>
                    <a:pt x="6" y="497"/>
                  </a:lnTo>
                  <a:lnTo>
                    <a:pt x="12" y="515"/>
                  </a:lnTo>
                  <a:lnTo>
                    <a:pt x="12" y="539"/>
                  </a:lnTo>
                  <a:lnTo>
                    <a:pt x="24" y="557"/>
                  </a:lnTo>
                  <a:lnTo>
                    <a:pt x="30" y="575"/>
                  </a:lnTo>
                  <a:lnTo>
                    <a:pt x="36" y="593"/>
                  </a:lnTo>
                  <a:lnTo>
                    <a:pt x="42" y="611"/>
                  </a:lnTo>
                  <a:lnTo>
                    <a:pt x="54" y="629"/>
                  </a:lnTo>
                  <a:lnTo>
                    <a:pt x="66" y="647"/>
                  </a:lnTo>
                  <a:lnTo>
                    <a:pt x="72" y="659"/>
                  </a:lnTo>
                  <a:lnTo>
                    <a:pt x="84" y="677"/>
                  </a:lnTo>
                  <a:lnTo>
                    <a:pt x="96" y="695"/>
                  </a:lnTo>
                  <a:lnTo>
                    <a:pt x="114" y="707"/>
                  </a:lnTo>
                  <a:lnTo>
                    <a:pt x="126" y="719"/>
                  </a:lnTo>
                  <a:lnTo>
                    <a:pt x="138" y="731"/>
                  </a:lnTo>
                  <a:lnTo>
                    <a:pt x="156" y="743"/>
                  </a:lnTo>
                  <a:lnTo>
                    <a:pt x="168" y="755"/>
                  </a:lnTo>
                  <a:lnTo>
                    <a:pt x="186" y="767"/>
                  </a:lnTo>
                  <a:lnTo>
                    <a:pt x="198" y="779"/>
                  </a:lnTo>
                  <a:lnTo>
                    <a:pt x="216" y="785"/>
                  </a:lnTo>
                  <a:lnTo>
                    <a:pt x="234" y="797"/>
                  </a:lnTo>
                  <a:lnTo>
                    <a:pt x="252" y="803"/>
                  </a:lnTo>
                  <a:lnTo>
                    <a:pt x="270" y="809"/>
                  </a:lnTo>
                  <a:lnTo>
                    <a:pt x="288" y="815"/>
                  </a:lnTo>
                  <a:lnTo>
                    <a:pt x="306" y="821"/>
                  </a:lnTo>
                  <a:lnTo>
                    <a:pt x="324" y="821"/>
                  </a:lnTo>
                  <a:lnTo>
                    <a:pt x="348" y="827"/>
                  </a:lnTo>
                  <a:lnTo>
                    <a:pt x="366" y="827"/>
                  </a:lnTo>
                  <a:lnTo>
                    <a:pt x="384" y="827"/>
                  </a:lnTo>
                  <a:close/>
                </a:path>
              </a:pathLst>
            </a:custGeom>
            <a:solidFill>
              <a:srgbClr val="D1D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6" name="Freeform 64"/>
            <p:cNvSpPr>
              <a:spLocks/>
            </p:cNvSpPr>
            <p:nvPr/>
          </p:nvSpPr>
          <p:spPr bwMode="auto">
            <a:xfrm>
              <a:off x="4212" y="3360"/>
              <a:ext cx="755" cy="821"/>
            </a:xfrm>
            <a:custGeom>
              <a:avLst/>
              <a:gdLst>
                <a:gd name="T0" fmla="*/ 414 w 755"/>
                <a:gd name="T1" fmla="*/ 815 h 821"/>
                <a:gd name="T2" fmla="*/ 473 w 755"/>
                <a:gd name="T3" fmla="*/ 803 h 821"/>
                <a:gd name="T4" fmla="*/ 527 w 755"/>
                <a:gd name="T5" fmla="*/ 785 h 821"/>
                <a:gd name="T6" fmla="*/ 575 w 755"/>
                <a:gd name="T7" fmla="*/ 761 h 821"/>
                <a:gd name="T8" fmla="*/ 617 w 755"/>
                <a:gd name="T9" fmla="*/ 725 h 821"/>
                <a:gd name="T10" fmla="*/ 659 w 755"/>
                <a:gd name="T11" fmla="*/ 683 h 821"/>
                <a:gd name="T12" fmla="*/ 689 w 755"/>
                <a:gd name="T13" fmla="*/ 635 h 821"/>
                <a:gd name="T14" fmla="*/ 719 w 755"/>
                <a:gd name="T15" fmla="*/ 587 h 821"/>
                <a:gd name="T16" fmla="*/ 737 w 755"/>
                <a:gd name="T17" fmla="*/ 533 h 821"/>
                <a:gd name="T18" fmla="*/ 749 w 755"/>
                <a:gd name="T19" fmla="*/ 473 h 821"/>
                <a:gd name="T20" fmla="*/ 755 w 755"/>
                <a:gd name="T21" fmla="*/ 408 h 821"/>
                <a:gd name="T22" fmla="*/ 749 w 755"/>
                <a:gd name="T23" fmla="*/ 348 h 821"/>
                <a:gd name="T24" fmla="*/ 737 w 755"/>
                <a:gd name="T25" fmla="*/ 288 h 821"/>
                <a:gd name="T26" fmla="*/ 719 w 755"/>
                <a:gd name="T27" fmla="*/ 234 h 821"/>
                <a:gd name="T28" fmla="*/ 689 w 755"/>
                <a:gd name="T29" fmla="*/ 180 h 821"/>
                <a:gd name="T30" fmla="*/ 659 w 755"/>
                <a:gd name="T31" fmla="*/ 132 h 821"/>
                <a:gd name="T32" fmla="*/ 617 w 755"/>
                <a:gd name="T33" fmla="*/ 96 h 821"/>
                <a:gd name="T34" fmla="*/ 575 w 755"/>
                <a:gd name="T35" fmla="*/ 60 h 821"/>
                <a:gd name="T36" fmla="*/ 527 w 755"/>
                <a:gd name="T37" fmla="*/ 30 h 821"/>
                <a:gd name="T38" fmla="*/ 473 w 755"/>
                <a:gd name="T39" fmla="*/ 12 h 821"/>
                <a:gd name="T40" fmla="*/ 414 w 755"/>
                <a:gd name="T41" fmla="*/ 0 h 821"/>
                <a:gd name="T42" fmla="*/ 360 w 755"/>
                <a:gd name="T43" fmla="*/ 0 h 821"/>
                <a:gd name="T44" fmla="*/ 300 w 755"/>
                <a:gd name="T45" fmla="*/ 6 h 821"/>
                <a:gd name="T46" fmla="*/ 246 w 755"/>
                <a:gd name="T47" fmla="*/ 24 h 821"/>
                <a:gd name="T48" fmla="*/ 198 w 755"/>
                <a:gd name="T49" fmla="*/ 48 h 821"/>
                <a:gd name="T50" fmla="*/ 150 w 755"/>
                <a:gd name="T51" fmla="*/ 84 h 821"/>
                <a:gd name="T52" fmla="*/ 108 w 755"/>
                <a:gd name="T53" fmla="*/ 120 h 821"/>
                <a:gd name="T54" fmla="*/ 72 w 755"/>
                <a:gd name="T55" fmla="*/ 162 h 821"/>
                <a:gd name="T56" fmla="*/ 42 w 755"/>
                <a:gd name="T57" fmla="*/ 216 h 821"/>
                <a:gd name="T58" fmla="*/ 24 w 755"/>
                <a:gd name="T59" fmla="*/ 270 h 821"/>
                <a:gd name="T60" fmla="*/ 6 w 755"/>
                <a:gd name="T61" fmla="*/ 324 h 821"/>
                <a:gd name="T62" fmla="*/ 0 w 755"/>
                <a:gd name="T63" fmla="*/ 390 h 821"/>
                <a:gd name="T64" fmla="*/ 0 w 755"/>
                <a:gd name="T65" fmla="*/ 449 h 821"/>
                <a:gd name="T66" fmla="*/ 12 w 755"/>
                <a:gd name="T67" fmla="*/ 509 h 821"/>
                <a:gd name="T68" fmla="*/ 30 w 755"/>
                <a:gd name="T69" fmla="*/ 569 h 821"/>
                <a:gd name="T70" fmla="*/ 54 w 755"/>
                <a:gd name="T71" fmla="*/ 623 h 821"/>
                <a:gd name="T72" fmla="*/ 84 w 755"/>
                <a:gd name="T73" fmla="*/ 671 h 821"/>
                <a:gd name="T74" fmla="*/ 126 w 755"/>
                <a:gd name="T75" fmla="*/ 713 h 821"/>
                <a:gd name="T76" fmla="*/ 168 w 755"/>
                <a:gd name="T77" fmla="*/ 749 h 821"/>
                <a:gd name="T78" fmla="*/ 216 w 755"/>
                <a:gd name="T79" fmla="*/ 779 h 821"/>
                <a:gd name="T80" fmla="*/ 264 w 755"/>
                <a:gd name="T81" fmla="*/ 803 h 821"/>
                <a:gd name="T82" fmla="*/ 318 w 755"/>
                <a:gd name="T83" fmla="*/ 815 h 821"/>
                <a:gd name="T84" fmla="*/ 378 w 755"/>
                <a:gd name="T85" fmla="*/ 82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5" h="821">
                  <a:moveTo>
                    <a:pt x="378" y="821"/>
                  </a:moveTo>
                  <a:lnTo>
                    <a:pt x="396" y="821"/>
                  </a:lnTo>
                  <a:lnTo>
                    <a:pt x="414" y="815"/>
                  </a:lnTo>
                  <a:lnTo>
                    <a:pt x="437" y="815"/>
                  </a:lnTo>
                  <a:lnTo>
                    <a:pt x="455" y="809"/>
                  </a:lnTo>
                  <a:lnTo>
                    <a:pt x="473" y="803"/>
                  </a:lnTo>
                  <a:lnTo>
                    <a:pt x="491" y="803"/>
                  </a:lnTo>
                  <a:lnTo>
                    <a:pt x="509" y="791"/>
                  </a:lnTo>
                  <a:lnTo>
                    <a:pt x="527" y="785"/>
                  </a:lnTo>
                  <a:lnTo>
                    <a:pt x="539" y="779"/>
                  </a:lnTo>
                  <a:lnTo>
                    <a:pt x="557" y="767"/>
                  </a:lnTo>
                  <a:lnTo>
                    <a:pt x="575" y="761"/>
                  </a:lnTo>
                  <a:lnTo>
                    <a:pt x="587" y="749"/>
                  </a:lnTo>
                  <a:lnTo>
                    <a:pt x="605" y="737"/>
                  </a:lnTo>
                  <a:lnTo>
                    <a:pt x="617" y="725"/>
                  </a:lnTo>
                  <a:lnTo>
                    <a:pt x="629" y="713"/>
                  </a:lnTo>
                  <a:lnTo>
                    <a:pt x="647" y="701"/>
                  </a:lnTo>
                  <a:lnTo>
                    <a:pt x="659" y="683"/>
                  </a:lnTo>
                  <a:lnTo>
                    <a:pt x="671" y="671"/>
                  </a:lnTo>
                  <a:lnTo>
                    <a:pt x="683" y="653"/>
                  </a:lnTo>
                  <a:lnTo>
                    <a:pt x="689" y="635"/>
                  </a:lnTo>
                  <a:lnTo>
                    <a:pt x="701" y="623"/>
                  </a:lnTo>
                  <a:lnTo>
                    <a:pt x="713" y="605"/>
                  </a:lnTo>
                  <a:lnTo>
                    <a:pt x="719" y="587"/>
                  </a:lnTo>
                  <a:lnTo>
                    <a:pt x="725" y="569"/>
                  </a:lnTo>
                  <a:lnTo>
                    <a:pt x="731" y="551"/>
                  </a:lnTo>
                  <a:lnTo>
                    <a:pt x="737" y="533"/>
                  </a:lnTo>
                  <a:lnTo>
                    <a:pt x="743" y="509"/>
                  </a:lnTo>
                  <a:lnTo>
                    <a:pt x="749" y="491"/>
                  </a:lnTo>
                  <a:lnTo>
                    <a:pt x="749" y="473"/>
                  </a:lnTo>
                  <a:lnTo>
                    <a:pt x="755" y="449"/>
                  </a:lnTo>
                  <a:lnTo>
                    <a:pt x="755" y="431"/>
                  </a:lnTo>
                  <a:lnTo>
                    <a:pt x="755" y="408"/>
                  </a:lnTo>
                  <a:lnTo>
                    <a:pt x="755" y="390"/>
                  </a:lnTo>
                  <a:lnTo>
                    <a:pt x="755" y="366"/>
                  </a:lnTo>
                  <a:lnTo>
                    <a:pt x="749" y="348"/>
                  </a:lnTo>
                  <a:lnTo>
                    <a:pt x="749" y="324"/>
                  </a:lnTo>
                  <a:lnTo>
                    <a:pt x="743" y="306"/>
                  </a:lnTo>
                  <a:lnTo>
                    <a:pt x="737" y="288"/>
                  </a:lnTo>
                  <a:lnTo>
                    <a:pt x="731" y="270"/>
                  </a:lnTo>
                  <a:lnTo>
                    <a:pt x="725" y="252"/>
                  </a:lnTo>
                  <a:lnTo>
                    <a:pt x="719" y="234"/>
                  </a:lnTo>
                  <a:lnTo>
                    <a:pt x="713" y="216"/>
                  </a:lnTo>
                  <a:lnTo>
                    <a:pt x="701" y="198"/>
                  </a:lnTo>
                  <a:lnTo>
                    <a:pt x="689" y="180"/>
                  </a:lnTo>
                  <a:lnTo>
                    <a:pt x="683" y="162"/>
                  </a:lnTo>
                  <a:lnTo>
                    <a:pt x="671" y="150"/>
                  </a:lnTo>
                  <a:lnTo>
                    <a:pt x="659" y="132"/>
                  </a:lnTo>
                  <a:lnTo>
                    <a:pt x="647" y="120"/>
                  </a:lnTo>
                  <a:lnTo>
                    <a:pt x="629" y="108"/>
                  </a:lnTo>
                  <a:lnTo>
                    <a:pt x="617" y="96"/>
                  </a:lnTo>
                  <a:lnTo>
                    <a:pt x="605" y="84"/>
                  </a:lnTo>
                  <a:lnTo>
                    <a:pt x="587" y="72"/>
                  </a:lnTo>
                  <a:lnTo>
                    <a:pt x="575" y="60"/>
                  </a:lnTo>
                  <a:lnTo>
                    <a:pt x="557" y="48"/>
                  </a:lnTo>
                  <a:lnTo>
                    <a:pt x="539" y="42"/>
                  </a:lnTo>
                  <a:lnTo>
                    <a:pt x="527" y="30"/>
                  </a:lnTo>
                  <a:lnTo>
                    <a:pt x="509" y="24"/>
                  </a:lnTo>
                  <a:lnTo>
                    <a:pt x="491" y="18"/>
                  </a:lnTo>
                  <a:lnTo>
                    <a:pt x="473" y="12"/>
                  </a:lnTo>
                  <a:lnTo>
                    <a:pt x="455" y="6"/>
                  </a:lnTo>
                  <a:lnTo>
                    <a:pt x="437" y="6"/>
                  </a:lnTo>
                  <a:lnTo>
                    <a:pt x="414" y="0"/>
                  </a:lnTo>
                  <a:lnTo>
                    <a:pt x="396" y="0"/>
                  </a:lnTo>
                  <a:lnTo>
                    <a:pt x="378" y="0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18" y="6"/>
                  </a:lnTo>
                  <a:lnTo>
                    <a:pt x="300" y="6"/>
                  </a:lnTo>
                  <a:lnTo>
                    <a:pt x="282" y="12"/>
                  </a:lnTo>
                  <a:lnTo>
                    <a:pt x="264" y="18"/>
                  </a:lnTo>
                  <a:lnTo>
                    <a:pt x="246" y="24"/>
                  </a:lnTo>
                  <a:lnTo>
                    <a:pt x="228" y="30"/>
                  </a:lnTo>
                  <a:lnTo>
                    <a:pt x="216" y="42"/>
                  </a:lnTo>
                  <a:lnTo>
                    <a:pt x="198" y="48"/>
                  </a:lnTo>
                  <a:lnTo>
                    <a:pt x="180" y="60"/>
                  </a:lnTo>
                  <a:lnTo>
                    <a:pt x="168" y="72"/>
                  </a:lnTo>
                  <a:lnTo>
                    <a:pt x="150" y="84"/>
                  </a:lnTo>
                  <a:lnTo>
                    <a:pt x="138" y="96"/>
                  </a:lnTo>
                  <a:lnTo>
                    <a:pt x="126" y="108"/>
                  </a:lnTo>
                  <a:lnTo>
                    <a:pt x="108" y="120"/>
                  </a:lnTo>
                  <a:lnTo>
                    <a:pt x="96" y="132"/>
                  </a:lnTo>
                  <a:lnTo>
                    <a:pt x="84" y="150"/>
                  </a:lnTo>
                  <a:lnTo>
                    <a:pt x="72" y="162"/>
                  </a:lnTo>
                  <a:lnTo>
                    <a:pt x="66" y="180"/>
                  </a:lnTo>
                  <a:lnTo>
                    <a:pt x="54" y="198"/>
                  </a:lnTo>
                  <a:lnTo>
                    <a:pt x="42" y="216"/>
                  </a:lnTo>
                  <a:lnTo>
                    <a:pt x="36" y="234"/>
                  </a:lnTo>
                  <a:lnTo>
                    <a:pt x="30" y="252"/>
                  </a:lnTo>
                  <a:lnTo>
                    <a:pt x="24" y="270"/>
                  </a:lnTo>
                  <a:lnTo>
                    <a:pt x="18" y="288"/>
                  </a:lnTo>
                  <a:lnTo>
                    <a:pt x="12" y="306"/>
                  </a:lnTo>
                  <a:lnTo>
                    <a:pt x="6" y="324"/>
                  </a:lnTo>
                  <a:lnTo>
                    <a:pt x="6" y="348"/>
                  </a:lnTo>
                  <a:lnTo>
                    <a:pt x="0" y="366"/>
                  </a:lnTo>
                  <a:lnTo>
                    <a:pt x="0" y="390"/>
                  </a:lnTo>
                  <a:lnTo>
                    <a:pt x="0" y="408"/>
                  </a:lnTo>
                  <a:lnTo>
                    <a:pt x="0" y="431"/>
                  </a:lnTo>
                  <a:lnTo>
                    <a:pt x="0" y="449"/>
                  </a:lnTo>
                  <a:lnTo>
                    <a:pt x="6" y="473"/>
                  </a:lnTo>
                  <a:lnTo>
                    <a:pt x="6" y="491"/>
                  </a:lnTo>
                  <a:lnTo>
                    <a:pt x="12" y="509"/>
                  </a:lnTo>
                  <a:lnTo>
                    <a:pt x="18" y="533"/>
                  </a:lnTo>
                  <a:lnTo>
                    <a:pt x="24" y="551"/>
                  </a:lnTo>
                  <a:lnTo>
                    <a:pt x="30" y="569"/>
                  </a:lnTo>
                  <a:lnTo>
                    <a:pt x="36" y="587"/>
                  </a:lnTo>
                  <a:lnTo>
                    <a:pt x="42" y="605"/>
                  </a:lnTo>
                  <a:lnTo>
                    <a:pt x="54" y="623"/>
                  </a:lnTo>
                  <a:lnTo>
                    <a:pt x="66" y="635"/>
                  </a:lnTo>
                  <a:lnTo>
                    <a:pt x="72" y="653"/>
                  </a:lnTo>
                  <a:lnTo>
                    <a:pt x="84" y="671"/>
                  </a:lnTo>
                  <a:lnTo>
                    <a:pt x="96" y="683"/>
                  </a:lnTo>
                  <a:lnTo>
                    <a:pt x="108" y="701"/>
                  </a:lnTo>
                  <a:lnTo>
                    <a:pt x="126" y="713"/>
                  </a:lnTo>
                  <a:lnTo>
                    <a:pt x="138" y="725"/>
                  </a:lnTo>
                  <a:lnTo>
                    <a:pt x="150" y="737"/>
                  </a:lnTo>
                  <a:lnTo>
                    <a:pt x="168" y="749"/>
                  </a:lnTo>
                  <a:lnTo>
                    <a:pt x="180" y="761"/>
                  </a:lnTo>
                  <a:lnTo>
                    <a:pt x="198" y="767"/>
                  </a:lnTo>
                  <a:lnTo>
                    <a:pt x="216" y="779"/>
                  </a:lnTo>
                  <a:lnTo>
                    <a:pt x="228" y="785"/>
                  </a:lnTo>
                  <a:lnTo>
                    <a:pt x="246" y="791"/>
                  </a:lnTo>
                  <a:lnTo>
                    <a:pt x="264" y="803"/>
                  </a:lnTo>
                  <a:lnTo>
                    <a:pt x="282" y="803"/>
                  </a:lnTo>
                  <a:lnTo>
                    <a:pt x="300" y="809"/>
                  </a:lnTo>
                  <a:lnTo>
                    <a:pt x="318" y="815"/>
                  </a:lnTo>
                  <a:lnTo>
                    <a:pt x="342" y="815"/>
                  </a:lnTo>
                  <a:lnTo>
                    <a:pt x="360" y="821"/>
                  </a:lnTo>
                  <a:lnTo>
                    <a:pt x="378" y="821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7" name="Freeform 65"/>
            <p:cNvSpPr>
              <a:spLocks/>
            </p:cNvSpPr>
            <p:nvPr/>
          </p:nvSpPr>
          <p:spPr bwMode="auto">
            <a:xfrm>
              <a:off x="4212" y="3360"/>
              <a:ext cx="743" cy="815"/>
            </a:xfrm>
            <a:custGeom>
              <a:avLst/>
              <a:gdLst>
                <a:gd name="T0" fmla="*/ 408 w 743"/>
                <a:gd name="T1" fmla="*/ 815 h 815"/>
                <a:gd name="T2" fmla="*/ 479 w 743"/>
                <a:gd name="T3" fmla="*/ 797 h 815"/>
                <a:gd name="T4" fmla="*/ 545 w 743"/>
                <a:gd name="T5" fmla="*/ 767 h 815"/>
                <a:gd name="T6" fmla="*/ 605 w 743"/>
                <a:gd name="T7" fmla="*/ 725 h 815"/>
                <a:gd name="T8" fmla="*/ 659 w 743"/>
                <a:gd name="T9" fmla="*/ 671 h 815"/>
                <a:gd name="T10" fmla="*/ 695 w 743"/>
                <a:gd name="T11" fmla="*/ 605 h 815"/>
                <a:gd name="T12" fmla="*/ 725 w 743"/>
                <a:gd name="T13" fmla="*/ 527 h 815"/>
                <a:gd name="T14" fmla="*/ 743 w 743"/>
                <a:gd name="T15" fmla="*/ 449 h 815"/>
                <a:gd name="T16" fmla="*/ 743 w 743"/>
                <a:gd name="T17" fmla="*/ 366 h 815"/>
                <a:gd name="T18" fmla="*/ 725 w 743"/>
                <a:gd name="T19" fmla="*/ 288 h 815"/>
                <a:gd name="T20" fmla="*/ 695 w 743"/>
                <a:gd name="T21" fmla="*/ 216 h 815"/>
                <a:gd name="T22" fmla="*/ 659 w 743"/>
                <a:gd name="T23" fmla="*/ 150 h 815"/>
                <a:gd name="T24" fmla="*/ 605 w 743"/>
                <a:gd name="T25" fmla="*/ 96 h 815"/>
                <a:gd name="T26" fmla="*/ 545 w 743"/>
                <a:gd name="T27" fmla="*/ 54 h 815"/>
                <a:gd name="T28" fmla="*/ 479 w 743"/>
                <a:gd name="T29" fmla="*/ 24 h 815"/>
                <a:gd name="T30" fmla="*/ 408 w 743"/>
                <a:gd name="T31" fmla="*/ 6 h 815"/>
                <a:gd name="T32" fmla="*/ 330 w 743"/>
                <a:gd name="T33" fmla="*/ 6 h 815"/>
                <a:gd name="T34" fmla="*/ 258 w 743"/>
                <a:gd name="T35" fmla="*/ 24 h 815"/>
                <a:gd name="T36" fmla="*/ 192 w 743"/>
                <a:gd name="T37" fmla="*/ 54 h 815"/>
                <a:gd name="T38" fmla="*/ 132 w 743"/>
                <a:gd name="T39" fmla="*/ 96 h 815"/>
                <a:gd name="T40" fmla="*/ 84 w 743"/>
                <a:gd name="T41" fmla="*/ 150 h 815"/>
                <a:gd name="T42" fmla="*/ 42 w 743"/>
                <a:gd name="T43" fmla="*/ 216 h 815"/>
                <a:gd name="T44" fmla="*/ 18 w 743"/>
                <a:gd name="T45" fmla="*/ 288 h 815"/>
                <a:gd name="T46" fmla="*/ 0 w 743"/>
                <a:gd name="T47" fmla="*/ 366 h 815"/>
                <a:gd name="T48" fmla="*/ 0 w 743"/>
                <a:gd name="T49" fmla="*/ 449 h 815"/>
                <a:gd name="T50" fmla="*/ 18 w 743"/>
                <a:gd name="T51" fmla="*/ 527 h 815"/>
                <a:gd name="T52" fmla="*/ 42 w 743"/>
                <a:gd name="T53" fmla="*/ 605 h 815"/>
                <a:gd name="T54" fmla="*/ 84 w 743"/>
                <a:gd name="T55" fmla="*/ 671 h 815"/>
                <a:gd name="T56" fmla="*/ 132 w 743"/>
                <a:gd name="T57" fmla="*/ 725 h 815"/>
                <a:gd name="T58" fmla="*/ 192 w 743"/>
                <a:gd name="T59" fmla="*/ 767 h 815"/>
                <a:gd name="T60" fmla="*/ 258 w 743"/>
                <a:gd name="T61" fmla="*/ 797 h 815"/>
                <a:gd name="T62" fmla="*/ 330 w 743"/>
                <a:gd name="T6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3" h="815">
                  <a:moveTo>
                    <a:pt x="372" y="815"/>
                  </a:moveTo>
                  <a:lnTo>
                    <a:pt x="408" y="815"/>
                  </a:lnTo>
                  <a:lnTo>
                    <a:pt x="443" y="809"/>
                  </a:lnTo>
                  <a:lnTo>
                    <a:pt x="479" y="797"/>
                  </a:lnTo>
                  <a:lnTo>
                    <a:pt x="515" y="785"/>
                  </a:lnTo>
                  <a:lnTo>
                    <a:pt x="545" y="767"/>
                  </a:lnTo>
                  <a:lnTo>
                    <a:pt x="581" y="749"/>
                  </a:lnTo>
                  <a:lnTo>
                    <a:pt x="605" y="725"/>
                  </a:lnTo>
                  <a:lnTo>
                    <a:pt x="635" y="695"/>
                  </a:lnTo>
                  <a:lnTo>
                    <a:pt x="659" y="671"/>
                  </a:lnTo>
                  <a:lnTo>
                    <a:pt x="677" y="635"/>
                  </a:lnTo>
                  <a:lnTo>
                    <a:pt x="695" y="605"/>
                  </a:lnTo>
                  <a:lnTo>
                    <a:pt x="713" y="569"/>
                  </a:lnTo>
                  <a:lnTo>
                    <a:pt x="725" y="527"/>
                  </a:lnTo>
                  <a:lnTo>
                    <a:pt x="737" y="491"/>
                  </a:lnTo>
                  <a:lnTo>
                    <a:pt x="743" y="449"/>
                  </a:lnTo>
                  <a:lnTo>
                    <a:pt x="743" y="408"/>
                  </a:lnTo>
                  <a:lnTo>
                    <a:pt x="743" y="366"/>
                  </a:lnTo>
                  <a:lnTo>
                    <a:pt x="737" y="330"/>
                  </a:lnTo>
                  <a:lnTo>
                    <a:pt x="725" y="288"/>
                  </a:lnTo>
                  <a:lnTo>
                    <a:pt x="713" y="252"/>
                  </a:lnTo>
                  <a:lnTo>
                    <a:pt x="695" y="216"/>
                  </a:lnTo>
                  <a:lnTo>
                    <a:pt x="677" y="180"/>
                  </a:lnTo>
                  <a:lnTo>
                    <a:pt x="659" y="150"/>
                  </a:lnTo>
                  <a:lnTo>
                    <a:pt x="635" y="120"/>
                  </a:lnTo>
                  <a:lnTo>
                    <a:pt x="605" y="96"/>
                  </a:lnTo>
                  <a:lnTo>
                    <a:pt x="581" y="72"/>
                  </a:lnTo>
                  <a:lnTo>
                    <a:pt x="545" y="54"/>
                  </a:lnTo>
                  <a:lnTo>
                    <a:pt x="515" y="36"/>
                  </a:lnTo>
                  <a:lnTo>
                    <a:pt x="479" y="24"/>
                  </a:lnTo>
                  <a:lnTo>
                    <a:pt x="443" y="12"/>
                  </a:lnTo>
                  <a:lnTo>
                    <a:pt x="408" y="6"/>
                  </a:lnTo>
                  <a:lnTo>
                    <a:pt x="372" y="0"/>
                  </a:lnTo>
                  <a:lnTo>
                    <a:pt x="330" y="6"/>
                  </a:lnTo>
                  <a:lnTo>
                    <a:pt x="294" y="12"/>
                  </a:lnTo>
                  <a:lnTo>
                    <a:pt x="258" y="24"/>
                  </a:lnTo>
                  <a:lnTo>
                    <a:pt x="228" y="36"/>
                  </a:lnTo>
                  <a:lnTo>
                    <a:pt x="192" y="54"/>
                  </a:lnTo>
                  <a:lnTo>
                    <a:pt x="162" y="72"/>
                  </a:lnTo>
                  <a:lnTo>
                    <a:pt x="132" y="96"/>
                  </a:lnTo>
                  <a:lnTo>
                    <a:pt x="108" y="120"/>
                  </a:lnTo>
                  <a:lnTo>
                    <a:pt x="84" y="150"/>
                  </a:lnTo>
                  <a:lnTo>
                    <a:pt x="60" y="180"/>
                  </a:lnTo>
                  <a:lnTo>
                    <a:pt x="42" y="216"/>
                  </a:lnTo>
                  <a:lnTo>
                    <a:pt x="30" y="252"/>
                  </a:lnTo>
                  <a:lnTo>
                    <a:pt x="18" y="288"/>
                  </a:lnTo>
                  <a:lnTo>
                    <a:pt x="6" y="330"/>
                  </a:lnTo>
                  <a:lnTo>
                    <a:pt x="0" y="366"/>
                  </a:lnTo>
                  <a:lnTo>
                    <a:pt x="0" y="408"/>
                  </a:lnTo>
                  <a:lnTo>
                    <a:pt x="0" y="449"/>
                  </a:lnTo>
                  <a:lnTo>
                    <a:pt x="6" y="491"/>
                  </a:lnTo>
                  <a:lnTo>
                    <a:pt x="18" y="527"/>
                  </a:lnTo>
                  <a:lnTo>
                    <a:pt x="30" y="569"/>
                  </a:lnTo>
                  <a:lnTo>
                    <a:pt x="42" y="605"/>
                  </a:lnTo>
                  <a:lnTo>
                    <a:pt x="60" y="635"/>
                  </a:lnTo>
                  <a:lnTo>
                    <a:pt x="84" y="671"/>
                  </a:lnTo>
                  <a:lnTo>
                    <a:pt x="108" y="695"/>
                  </a:lnTo>
                  <a:lnTo>
                    <a:pt x="132" y="725"/>
                  </a:lnTo>
                  <a:lnTo>
                    <a:pt x="162" y="749"/>
                  </a:lnTo>
                  <a:lnTo>
                    <a:pt x="192" y="767"/>
                  </a:lnTo>
                  <a:lnTo>
                    <a:pt x="228" y="785"/>
                  </a:lnTo>
                  <a:lnTo>
                    <a:pt x="258" y="797"/>
                  </a:lnTo>
                  <a:lnTo>
                    <a:pt x="294" y="809"/>
                  </a:lnTo>
                  <a:lnTo>
                    <a:pt x="330" y="815"/>
                  </a:lnTo>
                  <a:lnTo>
                    <a:pt x="372" y="815"/>
                  </a:lnTo>
                  <a:close/>
                </a:path>
              </a:pathLst>
            </a:custGeom>
            <a:solidFill>
              <a:srgbClr val="D8D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8" name="Freeform 66"/>
            <p:cNvSpPr>
              <a:spLocks/>
            </p:cNvSpPr>
            <p:nvPr/>
          </p:nvSpPr>
          <p:spPr bwMode="auto">
            <a:xfrm>
              <a:off x="4212" y="3366"/>
              <a:ext cx="725" cy="809"/>
            </a:xfrm>
            <a:custGeom>
              <a:avLst/>
              <a:gdLst>
                <a:gd name="T0" fmla="*/ 402 w 725"/>
                <a:gd name="T1" fmla="*/ 803 h 809"/>
                <a:gd name="T2" fmla="*/ 473 w 725"/>
                <a:gd name="T3" fmla="*/ 791 h 809"/>
                <a:gd name="T4" fmla="*/ 539 w 725"/>
                <a:gd name="T5" fmla="*/ 761 h 809"/>
                <a:gd name="T6" fmla="*/ 593 w 725"/>
                <a:gd name="T7" fmla="*/ 713 h 809"/>
                <a:gd name="T8" fmla="*/ 641 w 725"/>
                <a:gd name="T9" fmla="*/ 659 h 809"/>
                <a:gd name="T10" fmla="*/ 683 w 725"/>
                <a:gd name="T11" fmla="*/ 593 h 809"/>
                <a:gd name="T12" fmla="*/ 713 w 725"/>
                <a:gd name="T13" fmla="*/ 521 h 809"/>
                <a:gd name="T14" fmla="*/ 725 w 725"/>
                <a:gd name="T15" fmla="*/ 443 h 809"/>
                <a:gd name="T16" fmla="*/ 725 w 725"/>
                <a:gd name="T17" fmla="*/ 360 h 809"/>
                <a:gd name="T18" fmla="*/ 713 w 725"/>
                <a:gd name="T19" fmla="*/ 282 h 809"/>
                <a:gd name="T20" fmla="*/ 683 w 725"/>
                <a:gd name="T21" fmla="*/ 210 h 809"/>
                <a:gd name="T22" fmla="*/ 641 w 725"/>
                <a:gd name="T23" fmla="*/ 144 h 809"/>
                <a:gd name="T24" fmla="*/ 593 w 725"/>
                <a:gd name="T25" fmla="*/ 90 h 809"/>
                <a:gd name="T26" fmla="*/ 539 w 725"/>
                <a:gd name="T27" fmla="*/ 48 h 809"/>
                <a:gd name="T28" fmla="*/ 473 w 725"/>
                <a:gd name="T29" fmla="*/ 18 h 809"/>
                <a:gd name="T30" fmla="*/ 402 w 725"/>
                <a:gd name="T31" fmla="*/ 0 h 809"/>
                <a:gd name="T32" fmla="*/ 324 w 725"/>
                <a:gd name="T33" fmla="*/ 0 h 809"/>
                <a:gd name="T34" fmla="*/ 258 w 725"/>
                <a:gd name="T35" fmla="*/ 18 h 809"/>
                <a:gd name="T36" fmla="*/ 192 w 725"/>
                <a:gd name="T37" fmla="*/ 48 h 809"/>
                <a:gd name="T38" fmla="*/ 132 w 725"/>
                <a:gd name="T39" fmla="*/ 90 h 809"/>
                <a:gd name="T40" fmla="*/ 84 w 725"/>
                <a:gd name="T41" fmla="*/ 144 h 809"/>
                <a:gd name="T42" fmla="*/ 42 w 725"/>
                <a:gd name="T43" fmla="*/ 210 h 809"/>
                <a:gd name="T44" fmla="*/ 18 w 725"/>
                <a:gd name="T45" fmla="*/ 282 h 809"/>
                <a:gd name="T46" fmla="*/ 0 w 725"/>
                <a:gd name="T47" fmla="*/ 360 h 809"/>
                <a:gd name="T48" fmla="*/ 0 w 725"/>
                <a:gd name="T49" fmla="*/ 443 h 809"/>
                <a:gd name="T50" fmla="*/ 18 w 725"/>
                <a:gd name="T51" fmla="*/ 521 h 809"/>
                <a:gd name="T52" fmla="*/ 42 w 725"/>
                <a:gd name="T53" fmla="*/ 593 h 809"/>
                <a:gd name="T54" fmla="*/ 84 w 725"/>
                <a:gd name="T55" fmla="*/ 659 h 809"/>
                <a:gd name="T56" fmla="*/ 132 w 725"/>
                <a:gd name="T57" fmla="*/ 713 h 809"/>
                <a:gd name="T58" fmla="*/ 192 w 725"/>
                <a:gd name="T59" fmla="*/ 761 h 809"/>
                <a:gd name="T60" fmla="*/ 258 w 725"/>
                <a:gd name="T61" fmla="*/ 791 h 809"/>
                <a:gd name="T62" fmla="*/ 324 w 725"/>
                <a:gd name="T63" fmla="*/ 803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5" h="809">
                  <a:moveTo>
                    <a:pt x="366" y="809"/>
                  </a:moveTo>
                  <a:lnTo>
                    <a:pt x="402" y="803"/>
                  </a:lnTo>
                  <a:lnTo>
                    <a:pt x="437" y="797"/>
                  </a:lnTo>
                  <a:lnTo>
                    <a:pt x="473" y="791"/>
                  </a:lnTo>
                  <a:lnTo>
                    <a:pt x="503" y="779"/>
                  </a:lnTo>
                  <a:lnTo>
                    <a:pt x="539" y="761"/>
                  </a:lnTo>
                  <a:lnTo>
                    <a:pt x="569" y="737"/>
                  </a:lnTo>
                  <a:lnTo>
                    <a:pt x="593" y="713"/>
                  </a:lnTo>
                  <a:lnTo>
                    <a:pt x="623" y="689"/>
                  </a:lnTo>
                  <a:lnTo>
                    <a:pt x="641" y="659"/>
                  </a:lnTo>
                  <a:lnTo>
                    <a:pt x="665" y="629"/>
                  </a:lnTo>
                  <a:lnTo>
                    <a:pt x="683" y="593"/>
                  </a:lnTo>
                  <a:lnTo>
                    <a:pt x="701" y="563"/>
                  </a:lnTo>
                  <a:lnTo>
                    <a:pt x="713" y="521"/>
                  </a:lnTo>
                  <a:lnTo>
                    <a:pt x="719" y="485"/>
                  </a:lnTo>
                  <a:lnTo>
                    <a:pt x="725" y="443"/>
                  </a:lnTo>
                  <a:lnTo>
                    <a:pt x="725" y="402"/>
                  </a:lnTo>
                  <a:lnTo>
                    <a:pt x="725" y="360"/>
                  </a:lnTo>
                  <a:lnTo>
                    <a:pt x="719" y="324"/>
                  </a:lnTo>
                  <a:lnTo>
                    <a:pt x="713" y="282"/>
                  </a:lnTo>
                  <a:lnTo>
                    <a:pt x="701" y="246"/>
                  </a:lnTo>
                  <a:lnTo>
                    <a:pt x="683" y="210"/>
                  </a:lnTo>
                  <a:lnTo>
                    <a:pt x="665" y="180"/>
                  </a:lnTo>
                  <a:lnTo>
                    <a:pt x="641" y="144"/>
                  </a:lnTo>
                  <a:lnTo>
                    <a:pt x="623" y="120"/>
                  </a:lnTo>
                  <a:lnTo>
                    <a:pt x="593" y="90"/>
                  </a:lnTo>
                  <a:lnTo>
                    <a:pt x="569" y="66"/>
                  </a:lnTo>
                  <a:lnTo>
                    <a:pt x="539" y="48"/>
                  </a:lnTo>
                  <a:lnTo>
                    <a:pt x="503" y="30"/>
                  </a:lnTo>
                  <a:lnTo>
                    <a:pt x="473" y="18"/>
                  </a:lnTo>
                  <a:lnTo>
                    <a:pt x="437" y="6"/>
                  </a:lnTo>
                  <a:lnTo>
                    <a:pt x="402" y="0"/>
                  </a:lnTo>
                  <a:lnTo>
                    <a:pt x="366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58" y="18"/>
                  </a:lnTo>
                  <a:lnTo>
                    <a:pt x="222" y="30"/>
                  </a:lnTo>
                  <a:lnTo>
                    <a:pt x="192" y="48"/>
                  </a:lnTo>
                  <a:lnTo>
                    <a:pt x="162" y="66"/>
                  </a:lnTo>
                  <a:lnTo>
                    <a:pt x="132" y="90"/>
                  </a:lnTo>
                  <a:lnTo>
                    <a:pt x="108" y="120"/>
                  </a:lnTo>
                  <a:lnTo>
                    <a:pt x="84" y="144"/>
                  </a:lnTo>
                  <a:lnTo>
                    <a:pt x="60" y="180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24"/>
                  </a:lnTo>
                  <a:lnTo>
                    <a:pt x="0" y="360"/>
                  </a:lnTo>
                  <a:lnTo>
                    <a:pt x="0" y="402"/>
                  </a:lnTo>
                  <a:lnTo>
                    <a:pt x="0" y="443"/>
                  </a:lnTo>
                  <a:lnTo>
                    <a:pt x="6" y="485"/>
                  </a:lnTo>
                  <a:lnTo>
                    <a:pt x="18" y="521"/>
                  </a:lnTo>
                  <a:lnTo>
                    <a:pt x="30" y="563"/>
                  </a:lnTo>
                  <a:lnTo>
                    <a:pt x="42" y="593"/>
                  </a:lnTo>
                  <a:lnTo>
                    <a:pt x="60" y="629"/>
                  </a:lnTo>
                  <a:lnTo>
                    <a:pt x="84" y="659"/>
                  </a:lnTo>
                  <a:lnTo>
                    <a:pt x="108" y="689"/>
                  </a:lnTo>
                  <a:lnTo>
                    <a:pt x="132" y="713"/>
                  </a:lnTo>
                  <a:lnTo>
                    <a:pt x="162" y="737"/>
                  </a:lnTo>
                  <a:lnTo>
                    <a:pt x="192" y="761"/>
                  </a:lnTo>
                  <a:lnTo>
                    <a:pt x="222" y="779"/>
                  </a:lnTo>
                  <a:lnTo>
                    <a:pt x="258" y="791"/>
                  </a:lnTo>
                  <a:lnTo>
                    <a:pt x="288" y="797"/>
                  </a:lnTo>
                  <a:lnTo>
                    <a:pt x="324" y="803"/>
                  </a:lnTo>
                  <a:lnTo>
                    <a:pt x="366" y="809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699" name="Freeform 67"/>
            <p:cNvSpPr>
              <a:spLocks/>
            </p:cNvSpPr>
            <p:nvPr/>
          </p:nvSpPr>
          <p:spPr bwMode="auto">
            <a:xfrm>
              <a:off x="4212" y="3366"/>
              <a:ext cx="713" cy="803"/>
            </a:xfrm>
            <a:custGeom>
              <a:avLst/>
              <a:gdLst>
                <a:gd name="T0" fmla="*/ 396 w 713"/>
                <a:gd name="T1" fmla="*/ 803 h 803"/>
                <a:gd name="T2" fmla="*/ 461 w 713"/>
                <a:gd name="T3" fmla="*/ 785 h 803"/>
                <a:gd name="T4" fmla="*/ 527 w 713"/>
                <a:gd name="T5" fmla="*/ 755 h 803"/>
                <a:gd name="T6" fmla="*/ 581 w 713"/>
                <a:gd name="T7" fmla="*/ 713 h 803"/>
                <a:gd name="T8" fmla="*/ 629 w 713"/>
                <a:gd name="T9" fmla="*/ 659 h 803"/>
                <a:gd name="T10" fmla="*/ 671 w 713"/>
                <a:gd name="T11" fmla="*/ 593 h 803"/>
                <a:gd name="T12" fmla="*/ 695 w 713"/>
                <a:gd name="T13" fmla="*/ 521 h 803"/>
                <a:gd name="T14" fmla="*/ 713 w 713"/>
                <a:gd name="T15" fmla="*/ 443 h 803"/>
                <a:gd name="T16" fmla="*/ 713 w 713"/>
                <a:gd name="T17" fmla="*/ 366 h 803"/>
                <a:gd name="T18" fmla="*/ 695 w 713"/>
                <a:gd name="T19" fmla="*/ 282 h 803"/>
                <a:gd name="T20" fmla="*/ 671 w 713"/>
                <a:gd name="T21" fmla="*/ 210 h 803"/>
                <a:gd name="T22" fmla="*/ 629 w 713"/>
                <a:gd name="T23" fmla="*/ 150 h 803"/>
                <a:gd name="T24" fmla="*/ 581 w 713"/>
                <a:gd name="T25" fmla="*/ 96 h 803"/>
                <a:gd name="T26" fmla="*/ 527 w 713"/>
                <a:gd name="T27" fmla="*/ 48 h 803"/>
                <a:gd name="T28" fmla="*/ 461 w 713"/>
                <a:gd name="T29" fmla="*/ 18 h 803"/>
                <a:gd name="T30" fmla="*/ 396 w 713"/>
                <a:gd name="T31" fmla="*/ 6 h 803"/>
                <a:gd name="T32" fmla="*/ 318 w 713"/>
                <a:gd name="T33" fmla="*/ 6 h 803"/>
                <a:gd name="T34" fmla="*/ 252 w 713"/>
                <a:gd name="T35" fmla="*/ 18 h 803"/>
                <a:gd name="T36" fmla="*/ 186 w 713"/>
                <a:gd name="T37" fmla="*/ 48 h 803"/>
                <a:gd name="T38" fmla="*/ 132 w 713"/>
                <a:gd name="T39" fmla="*/ 96 h 803"/>
                <a:gd name="T40" fmla="*/ 84 w 713"/>
                <a:gd name="T41" fmla="*/ 150 h 803"/>
                <a:gd name="T42" fmla="*/ 42 w 713"/>
                <a:gd name="T43" fmla="*/ 210 h 803"/>
                <a:gd name="T44" fmla="*/ 18 w 713"/>
                <a:gd name="T45" fmla="*/ 282 h 803"/>
                <a:gd name="T46" fmla="*/ 0 w 713"/>
                <a:gd name="T47" fmla="*/ 366 h 803"/>
                <a:gd name="T48" fmla="*/ 0 w 713"/>
                <a:gd name="T49" fmla="*/ 443 h 803"/>
                <a:gd name="T50" fmla="*/ 18 w 713"/>
                <a:gd name="T51" fmla="*/ 521 h 803"/>
                <a:gd name="T52" fmla="*/ 42 w 713"/>
                <a:gd name="T53" fmla="*/ 593 h 803"/>
                <a:gd name="T54" fmla="*/ 84 w 713"/>
                <a:gd name="T55" fmla="*/ 659 h 803"/>
                <a:gd name="T56" fmla="*/ 132 w 713"/>
                <a:gd name="T57" fmla="*/ 713 h 803"/>
                <a:gd name="T58" fmla="*/ 186 w 713"/>
                <a:gd name="T59" fmla="*/ 755 h 803"/>
                <a:gd name="T60" fmla="*/ 252 w 713"/>
                <a:gd name="T61" fmla="*/ 785 h 803"/>
                <a:gd name="T62" fmla="*/ 318 w 713"/>
                <a:gd name="T63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3" h="803">
                  <a:moveTo>
                    <a:pt x="360" y="803"/>
                  </a:moveTo>
                  <a:lnTo>
                    <a:pt x="396" y="803"/>
                  </a:lnTo>
                  <a:lnTo>
                    <a:pt x="425" y="797"/>
                  </a:lnTo>
                  <a:lnTo>
                    <a:pt x="461" y="785"/>
                  </a:lnTo>
                  <a:lnTo>
                    <a:pt x="497" y="773"/>
                  </a:lnTo>
                  <a:lnTo>
                    <a:pt x="527" y="755"/>
                  </a:lnTo>
                  <a:lnTo>
                    <a:pt x="557" y="737"/>
                  </a:lnTo>
                  <a:lnTo>
                    <a:pt x="581" y="713"/>
                  </a:lnTo>
                  <a:lnTo>
                    <a:pt x="605" y="689"/>
                  </a:lnTo>
                  <a:lnTo>
                    <a:pt x="629" y="659"/>
                  </a:lnTo>
                  <a:lnTo>
                    <a:pt x="653" y="629"/>
                  </a:lnTo>
                  <a:lnTo>
                    <a:pt x="671" y="593"/>
                  </a:lnTo>
                  <a:lnTo>
                    <a:pt x="683" y="563"/>
                  </a:lnTo>
                  <a:lnTo>
                    <a:pt x="695" y="521"/>
                  </a:lnTo>
                  <a:lnTo>
                    <a:pt x="707" y="485"/>
                  </a:lnTo>
                  <a:lnTo>
                    <a:pt x="713" y="443"/>
                  </a:lnTo>
                  <a:lnTo>
                    <a:pt x="713" y="402"/>
                  </a:lnTo>
                  <a:lnTo>
                    <a:pt x="713" y="366"/>
                  </a:lnTo>
                  <a:lnTo>
                    <a:pt x="707" y="324"/>
                  </a:lnTo>
                  <a:lnTo>
                    <a:pt x="695" y="282"/>
                  </a:lnTo>
                  <a:lnTo>
                    <a:pt x="683" y="246"/>
                  </a:lnTo>
                  <a:lnTo>
                    <a:pt x="671" y="210"/>
                  </a:lnTo>
                  <a:lnTo>
                    <a:pt x="653" y="180"/>
                  </a:lnTo>
                  <a:lnTo>
                    <a:pt x="629" y="150"/>
                  </a:lnTo>
                  <a:lnTo>
                    <a:pt x="605" y="120"/>
                  </a:lnTo>
                  <a:lnTo>
                    <a:pt x="581" y="96"/>
                  </a:lnTo>
                  <a:lnTo>
                    <a:pt x="557" y="72"/>
                  </a:lnTo>
                  <a:lnTo>
                    <a:pt x="527" y="48"/>
                  </a:lnTo>
                  <a:lnTo>
                    <a:pt x="497" y="36"/>
                  </a:lnTo>
                  <a:lnTo>
                    <a:pt x="461" y="18"/>
                  </a:lnTo>
                  <a:lnTo>
                    <a:pt x="425" y="12"/>
                  </a:lnTo>
                  <a:lnTo>
                    <a:pt x="396" y="6"/>
                  </a:lnTo>
                  <a:lnTo>
                    <a:pt x="36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52" y="18"/>
                  </a:lnTo>
                  <a:lnTo>
                    <a:pt x="216" y="36"/>
                  </a:lnTo>
                  <a:lnTo>
                    <a:pt x="186" y="48"/>
                  </a:lnTo>
                  <a:lnTo>
                    <a:pt x="156" y="72"/>
                  </a:lnTo>
                  <a:lnTo>
                    <a:pt x="132" y="96"/>
                  </a:lnTo>
                  <a:lnTo>
                    <a:pt x="102" y="120"/>
                  </a:lnTo>
                  <a:lnTo>
                    <a:pt x="84" y="150"/>
                  </a:lnTo>
                  <a:lnTo>
                    <a:pt x="60" y="180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24"/>
                  </a:lnTo>
                  <a:lnTo>
                    <a:pt x="0" y="366"/>
                  </a:lnTo>
                  <a:lnTo>
                    <a:pt x="0" y="402"/>
                  </a:lnTo>
                  <a:lnTo>
                    <a:pt x="0" y="443"/>
                  </a:lnTo>
                  <a:lnTo>
                    <a:pt x="6" y="485"/>
                  </a:lnTo>
                  <a:lnTo>
                    <a:pt x="18" y="521"/>
                  </a:lnTo>
                  <a:lnTo>
                    <a:pt x="30" y="563"/>
                  </a:lnTo>
                  <a:lnTo>
                    <a:pt x="42" y="593"/>
                  </a:lnTo>
                  <a:lnTo>
                    <a:pt x="60" y="629"/>
                  </a:lnTo>
                  <a:lnTo>
                    <a:pt x="84" y="659"/>
                  </a:lnTo>
                  <a:lnTo>
                    <a:pt x="102" y="689"/>
                  </a:lnTo>
                  <a:lnTo>
                    <a:pt x="132" y="713"/>
                  </a:lnTo>
                  <a:lnTo>
                    <a:pt x="156" y="737"/>
                  </a:lnTo>
                  <a:lnTo>
                    <a:pt x="186" y="755"/>
                  </a:lnTo>
                  <a:lnTo>
                    <a:pt x="216" y="773"/>
                  </a:lnTo>
                  <a:lnTo>
                    <a:pt x="252" y="785"/>
                  </a:lnTo>
                  <a:lnTo>
                    <a:pt x="288" y="797"/>
                  </a:lnTo>
                  <a:lnTo>
                    <a:pt x="318" y="803"/>
                  </a:lnTo>
                  <a:lnTo>
                    <a:pt x="360" y="803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0" name="Freeform 68"/>
            <p:cNvSpPr>
              <a:spLocks/>
            </p:cNvSpPr>
            <p:nvPr/>
          </p:nvSpPr>
          <p:spPr bwMode="auto">
            <a:xfrm>
              <a:off x="4212" y="3372"/>
              <a:ext cx="695" cy="797"/>
            </a:xfrm>
            <a:custGeom>
              <a:avLst/>
              <a:gdLst>
                <a:gd name="T0" fmla="*/ 384 w 695"/>
                <a:gd name="T1" fmla="*/ 797 h 797"/>
                <a:gd name="T2" fmla="*/ 455 w 695"/>
                <a:gd name="T3" fmla="*/ 779 h 797"/>
                <a:gd name="T4" fmla="*/ 515 w 695"/>
                <a:gd name="T5" fmla="*/ 749 h 797"/>
                <a:gd name="T6" fmla="*/ 569 w 695"/>
                <a:gd name="T7" fmla="*/ 707 h 797"/>
                <a:gd name="T8" fmla="*/ 617 w 695"/>
                <a:gd name="T9" fmla="*/ 653 h 797"/>
                <a:gd name="T10" fmla="*/ 653 w 695"/>
                <a:gd name="T11" fmla="*/ 587 h 797"/>
                <a:gd name="T12" fmla="*/ 683 w 695"/>
                <a:gd name="T13" fmla="*/ 515 h 797"/>
                <a:gd name="T14" fmla="*/ 695 w 695"/>
                <a:gd name="T15" fmla="*/ 437 h 797"/>
                <a:gd name="T16" fmla="*/ 695 w 695"/>
                <a:gd name="T17" fmla="*/ 360 h 797"/>
                <a:gd name="T18" fmla="*/ 683 w 695"/>
                <a:gd name="T19" fmla="*/ 282 h 797"/>
                <a:gd name="T20" fmla="*/ 653 w 695"/>
                <a:gd name="T21" fmla="*/ 210 h 797"/>
                <a:gd name="T22" fmla="*/ 617 w 695"/>
                <a:gd name="T23" fmla="*/ 144 h 797"/>
                <a:gd name="T24" fmla="*/ 569 w 695"/>
                <a:gd name="T25" fmla="*/ 90 h 797"/>
                <a:gd name="T26" fmla="*/ 515 w 695"/>
                <a:gd name="T27" fmla="*/ 48 h 797"/>
                <a:gd name="T28" fmla="*/ 455 w 695"/>
                <a:gd name="T29" fmla="*/ 18 h 797"/>
                <a:gd name="T30" fmla="*/ 384 w 695"/>
                <a:gd name="T31" fmla="*/ 0 h 797"/>
                <a:gd name="T32" fmla="*/ 312 w 695"/>
                <a:gd name="T33" fmla="*/ 0 h 797"/>
                <a:gd name="T34" fmla="*/ 246 w 695"/>
                <a:gd name="T35" fmla="*/ 18 h 797"/>
                <a:gd name="T36" fmla="*/ 186 w 695"/>
                <a:gd name="T37" fmla="*/ 48 h 797"/>
                <a:gd name="T38" fmla="*/ 126 w 695"/>
                <a:gd name="T39" fmla="*/ 90 h 797"/>
                <a:gd name="T40" fmla="*/ 84 w 695"/>
                <a:gd name="T41" fmla="*/ 144 h 797"/>
                <a:gd name="T42" fmla="*/ 42 w 695"/>
                <a:gd name="T43" fmla="*/ 210 h 797"/>
                <a:gd name="T44" fmla="*/ 18 w 695"/>
                <a:gd name="T45" fmla="*/ 282 h 797"/>
                <a:gd name="T46" fmla="*/ 6 w 695"/>
                <a:gd name="T47" fmla="*/ 360 h 797"/>
                <a:gd name="T48" fmla="*/ 6 w 695"/>
                <a:gd name="T49" fmla="*/ 437 h 797"/>
                <a:gd name="T50" fmla="*/ 18 w 695"/>
                <a:gd name="T51" fmla="*/ 515 h 797"/>
                <a:gd name="T52" fmla="*/ 42 w 695"/>
                <a:gd name="T53" fmla="*/ 587 h 797"/>
                <a:gd name="T54" fmla="*/ 84 w 695"/>
                <a:gd name="T55" fmla="*/ 653 h 797"/>
                <a:gd name="T56" fmla="*/ 126 w 695"/>
                <a:gd name="T57" fmla="*/ 707 h 797"/>
                <a:gd name="T58" fmla="*/ 186 w 695"/>
                <a:gd name="T59" fmla="*/ 749 h 797"/>
                <a:gd name="T60" fmla="*/ 246 w 695"/>
                <a:gd name="T61" fmla="*/ 779 h 797"/>
                <a:gd name="T62" fmla="*/ 312 w 695"/>
                <a:gd name="T63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5" h="797">
                  <a:moveTo>
                    <a:pt x="348" y="797"/>
                  </a:moveTo>
                  <a:lnTo>
                    <a:pt x="384" y="797"/>
                  </a:lnTo>
                  <a:lnTo>
                    <a:pt x="420" y="791"/>
                  </a:lnTo>
                  <a:lnTo>
                    <a:pt x="455" y="779"/>
                  </a:lnTo>
                  <a:lnTo>
                    <a:pt x="485" y="767"/>
                  </a:lnTo>
                  <a:lnTo>
                    <a:pt x="515" y="749"/>
                  </a:lnTo>
                  <a:lnTo>
                    <a:pt x="545" y="731"/>
                  </a:lnTo>
                  <a:lnTo>
                    <a:pt x="569" y="707"/>
                  </a:lnTo>
                  <a:lnTo>
                    <a:pt x="593" y="683"/>
                  </a:lnTo>
                  <a:lnTo>
                    <a:pt x="617" y="653"/>
                  </a:lnTo>
                  <a:lnTo>
                    <a:pt x="641" y="623"/>
                  </a:lnTo>
                  <a:lnTo>
                    <a:pt x="653" y="587"/>
                  </a:lnTo>
                  <a:lnTo>
                    <a:pt x="671" y="551"/>
                  </a:lnTo>
                  <a:lnTo>
                    <a:pt x="683" y="515"/>
                  </a:lnTo>
                  <a:lnTo>
                    <a:pt x="689" y="479"/>
                  </a:lnTo>
                  <a:lnTo>
                    <a:pt x="695" y="437"/>
                  </a:lnTo>
                  <a:lnTo>
                    <a:pt x="695" y="396"/>
                  </a:lnTo>
                  <a:lnTo>
                    <a:pt x="695" y="360"/>
                  </a:lnTo>
                  <a:lnTo>
                    <a:pt x="689" y="318"/>
                  </a:lnTo>
                  <a:lnTo>
                    <a:pt x="683" y="282"/>
                  </a:lnTo>
                  <a:lnTo>
                    <a:pt x="671" y="246"/>
                  </a:lnTo>
                  <a:lnTo>
                    <a:pt x="653" y="210"/>
                  </a:lnTo>
                  <a:lnTo>
                    <a:pt x="641" y="174"/>
                  </a:lnTo>
                  <a:lnTo>
                    <a:pt x="617" y="144"/>
                  </a:lnTo>
                  <a:lnTo>
                    <a:pt x="593" y="114"/>
                  </a:lnTo>
                  <a:lnTo>
                    <a:pt x="569" y="90"/>
                  </a:lnTo>
                  <a:lnTo>
                    <a:pt x="545" y="66"/>
                  </a:lnTo>
                  <a:lnTo>
                    <a:pt x="515" y="48"/>
                  </a:lnTo>
                  <a:lnTo>
                    <a:pt x="485" y="30"/>
                  </a:lnTo>
                  <a:lnTo>
                    <a:pt x="455" y="18"/>
                  </a:lnTo>
                  <a:lnTo>
                    <a:pt x="420" y="6"/>
                  </a:lnTo>
                  <a:lnTo>
                    <a:pt x="384" y="0"/>
                  </a:lnTo>
                  <a:lnTo>
                    <a:pt x="348" y="0"/>
                  </a:lnTo>
                  <a:lnTo>
                    <a:pt x="312" y="0"/>
                  </a:lnTo>
                  <a:lnTo>
                    <a:pt x="282" y="6"/>
                  </a:lnTo>
                  <a:lnTo>
                    <a:pt x="246" y="18"/>
                  </a:lnTo>
                  <a:lnTo>
                    <a:pt x="216" y="30"/>
                  </a:lnTo>
                  <a:lnTo>
                    <a:pt x="186" y="48"/>
                  </a:lnTo>
                  <a:lnTo>
                    <a:pt x="156" y="66"/>
                  </a:lnTo>
                  <a:lnTo>
                    <a:pt x="126" y="90"/>
                  </a:lnTo>
                  <a:lnTo>
                    <a:pt x="102" y="114"/>
                  </a:lnTo>
                  <a:lnTo>
                    <a:pt x="84" y="144"/>
                  </a:lnTo>
                  <a:lnTo>
                    <a:pt x="60" y="174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18"/>
                  </a:lnTo>
                  <a:lnTo>
                    <a:pt x="6" y="360"/>
                  </a:lnTo>
                  <a:lnTo>
                    <a:pt x="0" y="396"/>
                  </a:lnTo>
                  <a:lnTo>
                    <a:pt x="6" y="437"/>
                  </a:lnTo>
                  <a:lnTo>
                    <a:pt x="6" y="479"/>
                  </a:lnTo>
                  <a:lnTo>
                    <a:pt x="18" y="515"/>
                  </a:lnTo>
                  <a:lnTo>
                    <a:pt x="30" y="551"/>
                  </a:lnTo>
                  <a:lnTo>
                    <a:pt x="42" y="587"/>
                  </a:lnTo>
                  <a:lnTo>
                    <a:pt x="60" y="623"/>
                  </a:lnTo>
                  <a:lnTo>
                    <a:pt x="84" y="653"/>
                  </a:lnTo>
                  <a:lnTo>
                    <a:pt x="102" y="683"/>
                  </a:lnTo>
                  <a:lnTo>
                    <a:pt x="126" y="707"/>
                  </a:lnTo>
                  <a:lnTo>
                    <a:pt x="156" y="731"/>
                  </a:lnTo>
                  <a:lnTo>
                    <a:pt x="186" y="749"/>
                  </a:lnTo>
                  <a:lnTo>
                    <a:pt x="216" y="767"/>
                  </a:lnTo>
                  <a:lnTo>
                    <a:pt x="246" y="779"/>
                  </a:lnTo>
                  <a:lnTo>
                    <a:pt x="282" y="791"/>
                  </a:lnTo>
                  <a:lnTo>
                    <a:pt x="312" y="797"/>
                  </a:lnTo>
                  <a:lnTo>
                    <a:pt x="348" y="797"/>
                  </a:lnTo>
                  <a:close/>
                </a:path>
              </a:pathLst>
            </a:custGeom>
            <a:solidFill>
              <a:srgbClr val="E0E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1" name="Freeform 69"/>
            <p:cNvSpPr>
              <a:spLocks/>
            </p:cNvSpPr>
            <p:nvPr/>
          </p:nvSpPr>
          <p:spPr bwMode="auto">
            <a:xfrm>
              <a:off x="4212" y="3372"/>
              <a:ext cx="683" cy="797"/>
            </a:xfrm>
            <a:custGeom>
              <a:avLst/>
              <a:gdLst>
                <a:gd name="T0" fmla="*/ 378 w 683"/>
                <a:gd name="T1" fmla="*/ 791 h 797"/>
                <a:gd name="T2" fmla="*/ 443 w 683"/>
                <a:gd name="T3" fmla="*/ 779 h 797"/>
                <a:gd name="T4" fmla="*/ 503 w 683"/>
                <a:gd name="T5" fmla="*/ 749 h 797"/>
                <a:gd name="T6" fmla="*/ 557 w 683"/>
                <a:gd name="T7" fmla="*/ 707 h 797"/>
                <a:gd name="T8" fmla="*/ 605 w 683"/>
                <a:gd name="T9" fmla="*/ 653 h 797"/>
                <a:gd name="T10" fmla="*/ 641 w 683"/>
                <a:gd name="T11" fmla="*/ 587 h 797"/>
                <a:gd name="T12" fmla="*/ 665 w 683"/>
                <a:gd name="T13" fmla="*/ 515 h 797"/>
                <a:gd name="T14" fmla="*/ 683 w 683"/>
                <a:gd name="T15" fmla="*/ 437 h 797"/>
                <a:gd name="T16" fmla="*/ 683 w 683"/>
                <a:gd name="T17" fmla="*/ 360 h 797"/>
                <a:gd name="T18" fmla="*/ 665 w 683"/>
                <a:gd name="T19" fmla="*/ 282 h 797"/>
                <a:gd name="T20" fmla="*/ 641 w 683"/>
                <a:gd name="T21" fmla="*/ 210 h 797"/>
                <a:gd name="T22" fmla="*/ 605 w 683"/>
                <a:gd name="T23" fmla="*/ 144 h 797"/>
                <a:gd name="T24" fmla="*/ 557 w 683"/>
                <a:gd name="T25" fmla="*/ 90 h 797"/>
                <a:gd name="T26" fmla="*/ 503 w 683"/>
                <a:gd name="T27" fmla="*/ 48 h 797"/>
                <a:gd name="T28" fmla="*/ 443 w 683"/>
                <a:gd name="T29" fmla="*/ 18 h 797"/>
                <a:gd name="T30" fmla="*/ 378 w 683"/>
                <a:gd name="T31" fmla="*/ 6 h 797"/>
                <a:gd name="T32" fmla="*/ 306 w 683"/>
                <a:gd name="T33" fmla="*/ 6 h 797"/>
                <a:gd name="T34" fmla="*/ 240 w 683"/>
                <a:gd name="T35" fmla="*/ 18 h 797"/>
                <a:gd name="T36" fmla="*/ 180 w 683"/>
                <a:gd name="T37" fmla="*/ 48 h 797"/>
                <a:gd name="T38" fmla="*/ 126 w 683"/>
                <a:gd name="T39" fmla="*/ 90 h 797"/>
                <a:gd name="T40" fmla="*/ 78 w 683"/>
                <a:gd name="T41" fmla="*/ 144 h 797"/>
                <a:gd name="T42" fmla="*/ 42 w 683"/>
                <a:gd name="T43" fmla="*/ 210 h 797"/>
                <a:gd name="T44" fmla="*/ 18 w 683"/>
                <a:gd name="T45" fmla="*/ 282 h 797"/>
                <a:gd name="T46" fmla="*/ 6 w 683"/>
                <a:gd name="T47" fmla="*/ 360 h 797"/>
                <a:gd name="T48" fmla="*/ 6 w 683"/>
                <a:gd name="T49" fmla="*/ 437 h 797"/>
                <a:gd name="T50" fmla="*/ 18 w 683"/>
                <a:gd name="T51" fmla="*/ 515 h 797"/>
                <a:gd name="T52" fmla="*/ 42 w 683"/>
                <a:gd name="T53" fmla="*/ 587 h 797"/>
                <a:gd name="T54" fmla="*/ 78 w 683"/>
                <a:gd name="T55" fmla="*/ 653 h 797"/>
                <a:gd name="T56" fmla="*/ 126 w 683"/>
                <a:gd name="T57" fmla="*/ 707 h 797"/>
                <a:gd name="T58" fmla="*/ 180 w 683"/>
                <a:gd name="T59" fmla="*/ 749 h 797"/>
                <a:gd name="T60" fmla="*/ 240 w 683"/>
                <a:gd name="T61" fmla="*/ 779 h 797"/>
                <a:gd name="T62" fmla="*/ 306 w 683"/>
                <a:gd name="T63" fmla="*/ 79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3" h="797">
                  <a:moveTo>
                    <a:pt x="342" y="797"/>
                  </a:moveTo>
                  <a:lnTo>
                    <a:pt x="378" y="791"/>
                  </a:lnTo>
                  <a:lnTo>
                    <a:pt x="414" y="785"/>
                  </a:lnTo>
                  <a:lnTo>
                    <a:pt x="443" y="779"/>
                  </a:lnTo>
                  <a:lnTo>
                    <a:pt x="473" y="761"/>
                  </a:lnTo>
                  <a:lnTo>
                    <a:pt x="503" y="749"/>
                  </a:lnTo>
                  <a:lnTo>
                    <a:pt x="533" y="725"/>
                  </a:lnTo>
                  <a:lnTo>
                    <a:pt x="557" y="707"/>
                  </a:lnTo>
                  <a:lnTo>
                    <a:pt x="581" y="677"/>
                  </a:lnTo>
                  <a:lnTo>
                    <a:pt x="605" y="653"/>
                  </a:lnTo>
                  <a:lnTo>
                    <a:pt x="623" y="617"/>
                  </a:lnTo>
                  <a:lnTo>
                    <a:pt x="641" y="587"/>
                  </a:lnTo>
                  <a:lnTo>
                    <a:pt x="653" y="551"/>
                  </a:lnTo>
                  <a:lnTo>
                    <a:pt x="665" y="515"/>
                  </a:lnTo>
                  <a:lnTo>
                    <a:pt x="677" y="479"/>
                  </a:lnTo>
                  <a:lnTo>
                    <a:pt x="683" y="437"/>
                  </a:lnTo>
                  <a:lnTo>
                    <a:pt x="683" y="396"/>
                  </a:lnTo>
                  <a:lnTo>
                    <a:pt x="683" y="360"/>
                  </a:lnTo>
                  <a:lnTo>
                    <a:pt x="677" y="318"/>
                  </a:lnTo>
                  <a:lnTo>
                    <a:pt x="665" y="282"/>
                  </a:lnTo>
                  <a:lnTo>
                    <a:pt x="653" y="246"/>
                  </a:lnTo>
                  <a:lnTo>
                    <a:pt x="641" y="210"/>
                  </a:lnTo>
                  <a:lnTo>
                    <a:pt x="623" y="174"/>
                  </a:lnTo>
                  <a:lnTo>
                    <a:pt x="605" y="144"/>
                  </a:lnTo>
                  <a:lnTo>
                    <a:pt x="581" y="120"/>
                  </a:lnTo>
                  <a:lnTo>
                    <a:pt x="557" y="90"/>
                  </a:lnTo>
                  <a:lnTo>
                    <a:pt x="533" y="72"/>
                  </a:lnTo>
                  <a:lnTo>
                    <a:pt x="503" y="48"/>
                  </a:lnTo>
                  <a:lnTo>
                    <a:pt x="473" y="36"/>
                  </a:lnTo>
                  <a:lnTo>
                    <a:pt x="443" y="18"/>
                  </a:lnTo>
                  <a:lnTo>
                    <a:pt x="414" y="12"/>
                  </a:lnTo>
                  <a:lnTo>
                    <a:pt x="378" y="6"/>
                  </a:lnTo>
                  <a:lnTo>
                    <a:pt x="342" y="0"/>
                  </a:lnTo>
                  <a:lnTo>
                    <a:pt x="306" y="6"/>
                  </a:lnTo>
                  <a:lnTo>
                    <a:pt x="276" y="12"/>
                  </a:lnTo>
                  <a:lnTo>
                    <a:pt x="240" y="18"/>
                  </a:lnTo>
                  <a:lnTo>
                    <a:pt x="210" y="36"/>
                  </a:lnTo>
                  <a:lnTo>
                    <a:pt x="180" y="48"/>
                  </a:lnTo>
                  <a:lnTo>
                    <a:pt x="150" y="72"/>
                  </a:lnTo>
                  <a:lnTo>
                    <a:pt x="126" y="90"/>
                  </a:lnTo>
                  <a:lnTo>
                    <a:pt x="102" y="120"/>
                  </a:lnTo>
                  <a:lnTo>
                    <a:pt x="78" y="144"/>
                  </a:lnTo>
                  <a:lnTo>
                    <a:pt x="60" y="174"/>
                  </a:lnTo>
                  <a:lnTo>
                    <a:pt x="42" y="210"/>
                  </a:lnTo>
                  <a:lnTo>
                    <a:pt x="30" y="246"/>
                  </a:lnTo>
                  <a:lnTo>
                    <a:pt x="18" y="282"/>
                  </a:lnTo>
                  <a:lnTo>
                    <a:pt x="6" y="318"/>
                  </a:lnTo>
                  <a:lnTo>
                    <a:pt x="6" y="360"/>
                  </a:lnTo>
                  <a:lnTo>
                    <a:pt x="0" y="396"/>
                  </a:lnTo>
                  <a:lnTo>
                    <a:pt x="6" y="437"/>
                  </a:lnTo>
                  <a:lnTo>
                    <a:pt x="6" y="479"/>
                  </a:lnTo>
                  <a:lnTo>
                    <a:pt x="18" y="515"/>
                  </a:lnTo>
                  <a:lnTo>
                    <a:pt x="30" y="551"/>
                  </a:lnTo>
                  <a:lnTo>
                    <a:pt x="42" y="587"/>
                  </a:lnTo>
                  <a:lnTo>
                    <a:pt x="60" y="617"/>
                  </a:lnTo>
                  <a:lnTo>
                    <a:pt x="78" y="653"/>
                  </a:lnTo>
                  <a:lnTo>
                    <a:pt x="102" y="677"/>
                  </a:lnTo>
                  <a:lnTo>
                    <a:pt x="126" y="707"/>
                  </a:lnTo>
                  <a:lnTo>
                    <a:pt x="150" y="725"/>
                  </a:lnTo>
                  <a:lnTo>
                    <a:pt x="180" y="749"/>
                  </a:lnTo>
                  <a:lnTo>
                    <a:pt x="210" y="761"/>
                  </a:lnTo>
                  <a:lnTo>
                    <a:pt x="240" y="779"/>
                  </a:lnTo>
                  <a:lnTo>
                    <a:pt x="276" y="785"/>
                  </a:lnTo>
                  <a:lnTo>
                    <a:pt x="306" y="791"/>
                  </a:lnTo>
                  <a:lnTo>
                    <a:pt x="342" y="797"/>
                  </a:lnTo>
                  <a:close/>
                </a:path>
              </a:pathLst>
            </a:custGeom>
            <a:solidFill>
              <a:srgbClr val="E2E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2" name="Freeform 70"/>
            <p:cNvSpPr>
              <a:spLocks/>
            </p:cNvSpPr>
            <p:nvPr/>
          </p:nvSpPr>
          <p:spPr bwMode="auto">
            <a:xfrm>
              <a:off x="4212" y="3378"/>
              <a:ext cx="671" cy="785"/>
            </a:xfrm>
            <a:custGeom>
              <a:avLst/>
              <a:gdLst>
                <a:gd name="T0" fmla="*/ 372 w 671"/>
                <a:gd name="T1" fmla="*/ 785 h 785"/>
                <a:gd name="T2" fmla="*/ 431 w 671"/>
                <a:gd name="T3" fmla="*/ 767 h 785"/>
                <a:gd name="T4" fmla="*/ 491 w 671"/>
                <a:gd name="T5" fmla="*/ 737 h 785"/>
                <a:gd name="T6" fmla="*/ 545 w 671"/>
                <a:gd name="T7" fmla="*/ 695 h 785"/>
                <a:gd name="T8" fmla="*/ 593 w 671"/>
                <a:gd name="T9" fmla="*/ 641 h 785"/>
                <a:gd name="T10" fmla="*/ 629 w 671"/>
                <a:gd name="T11" fmla="*/ 581 h 785"/>
                <a:gd name="T12" fmla="*/ 653 w 671"/>
                <a:gd name="T13" fmla="*/ 509 h 785"/>
                <a:gd name="T14" fmla="*/ 665 w 671"/>
                <a:gd name="T15" fmla="*/ 431 h 785"/>
                <a:gd name="T16" fmla="*/ 665 w 671"/>
                <a:gd name="T17" fmla="*/ 354 h 785"/>
                <a:gd name="T18" fmla="*/ 653 w 671"/>
                <a:gd name="T19" fmla="*/ 276 h 785"/>
                <a:gd name="T20" fmla="*/ 629 w 671"/>
                <a:gd name="T21" fmla="*/ 204 h 785"/>
                <a:gd name="T22" fmla="*/ 593 w 671"/>
                <a:gd name="T23" fmla="*/ 144 h 785"/>
                <a:gd name="T24" fmla="*/ 545 w 671"/>
                <a:gd name="T25" fmla="*/ 90 h 785"/>
                <a:gd name="T26" fmla="*/ 491 w 671"/>
                <a:gd name="T27" fmla="*/ 48 h 785"/>
                <a:gd name="T28" fmla="*/ 431 w 671"/>
                <a:gd name="T29" fmla="*/ 18 h 785"/>
                <a:gd name="T30" fmla="*/ 372 w 671"/>
                <a:gd name="T31" fmla="*/ 0 h 785"/>
                <a:gd name="T32" fmla="*/ 300 w 671"/>
                <a:gd name="T33" fmla="*/ 0 h 785"/>
                <a:gd name="T34" fmla="*/ 234 w 671"/>
                <a:gd name="T35" fmla="*/ 18 h 785"/>
                <a:gd name="T36" fmla="*/ 180 w 671"/>
                <a:gd name="T37" fmla="*/ 48 h 785"/>
                <a:gd name="T38" fmla="*/ 126 w 671"/>
                <a:gd name="T39" fmla="*/ 90 h 785"/>
                <a:gd name="T40" fmla="*/ 78 w 671"/>
                <a:gd name="T41" fmla="*/ 144 h 785"/>
                <a:gd name="T42" fmla="*/ 42 w 671"/>
                <a:gd name="T43" fmla="*/ 204 h 785"/>
                <a:gd name="T44" fmla="*/ 18 w 671"/>
                <a:gd name="T45" fmla="*/ 276 h 785"/>
                <a:gd name="T46" fmla="*/ 6 w 671"/>
                <a:gd name="T47" fmla="*/ 354 h 785"/>
                <a:gd name="T48" fmla="*/ 6 w 671"/>
                <a:gd name="T49" fmla="*/ 431 h 785"/>
                <a:gd name="T50" fmla="*/ 18 w 671"/>
                <a:gd name="T51" fmla="*/ 509 h 785"/>
                <a:gd name="T52" fmla="*/ 42 w 671"/>
                <a:gd name="T53" fmla="*/ 581 h 785"/>
                <a:gd name="T54" fmla="*/ 78 w 671"/>
                <a:gd name="T55" fmla="*/ 641 h 785"/>
                <a:gd name="T56" fmla="*/ 126 w 671"/>
                <a:gd name="T57" fmla="*/ 695 h 785"/>
                <a:gd name="T58" fmla="*/ 180 w 671"/>
                <a:gd name="T59" fmla="*/ 737 h 785"/>
                <a:gd name="T60" fmla="*/ 234 w 671"/>
                <a:gd name="T61" fmla="*/ 767 h 785"/>
                <a:gd name="T62" fmla="*/ 300 w 671"/>
                <a:gd name="T63" fmla="*/ 785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785">
                  <a:moveTo>
                    <a:pt x="336" y="785"/>
                  </a:moveTo>
                  <a:lnTo>
                    <a:pt x="372" y="785"/>
                  </a:lnTo>
                  <a:lnTo>
                    <a:pt x="402" y="779"/>
                  </a:lnTo>
                  <a:lnTo>
                    <a:pt x="431" y="767"/>
                  </a:lnTo>
                  <a:lnTo>
                    <a:pt x="467" y="755"/>
                  </a:lnTo>
                  <a:lnTo>
                    <a:pt x="491" y="737"/>
                  </a:lnTo>
                  <a:lnTo>
                    <a:pt x="521" y="719"/>
                  </a:lnTo>
                  <a:lnTo>
                    <a:pt x="545" y="695"/>
                  </a:lnTo>
                  <a:lnTo>
                    <a:pt x="569" y="671"/>
                  </a:lnTo>
                  <a:lnTo>
                    <a:pt x="593" y="641"/>
                  </a:lnTo>
                  <a:lnTo>
                    <a:pt x="611" y="611"/>
                  </a:lnTo>
                  <a:lnTo>
                    <a:pt x="629" y="581"/>
                  </a:lnTo>
                  <a:lnTo>
                    <a:pt x="641" y="545"/>
                  </a:lnTo>
                  <a:lnTo>
                    <a:pt x="653" y="509"/>
                  </a:lnTo>
                  <a:lnTo>
                    <a:pt x="659" y="473"/>
                  </a:lnTo>
                  <a:lnTo>
                    <a:pt x="665" y="431"/>
                  </a:lnTo>
                  <a:lnTo>
                    <a:pt x="671" y="395"/>
                  </a:lnTo>
                  <a:lnTo>
                    <a:pt x="665" y="354"/>
                  </a:lnTo>
                  <a:lnTo>
                    <a:pt x="659" y="312"/>
                  </a:lnTo>
                  <a:lnTo>
                    <a:pt x="653" y="276"/>
                  </a:lnTo>
                  <a:lnTo>
                    <a:pt x="641" y="240"/>
                  </a:lnTo>
                  <a:lnTo>
                    <a:pt x="629" y="204"/>
                  </a:lnTo>
                  <a:lnTo>
                    <a:pt x="611" y="174"/>
                  </a:lnTo>
                  <a:lnTo>
                    <a:pt x="593" y="144"/>
                  </a:lnTo>
                  <a:lnTo>
                    <a:pt x="569" y="114"/>
                  </a:lnTo>
                  <a:lnTo>
                    <a:pt x="545" y="90"/>
                  </a:lnTo>
                  <a:lnTo>
                    <a:pt x="521" y="66"/>
                  </a:lnTo>
                  <a:lnTo>
                    <a:pt x="491" y="48"/>
                  </a:lnTo>
                  <a:lnTo>
                    <a:pt x="467" y="30"/>
                  </a:lnTo>
                  <a:lnTo>
                    <a:pt x="431" y="18"/>
                  </a:lnTo>
                  <a:lnTo>
                    <a:pt x="402" y="6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00" y="0"/>
                  </a:lnTo>
                  <a:lnTo>
                    <a:pt x="270" y="6"/>
                  </a:lnTo>
                  <a:lnTo>
                    <a:pt x="234" y="18"/>
                  </a:lnTo>
                  <a:lnTo>
                    <a:pt x="204" y="30"/>
                  </a:lnTo>
                  <a:lnTo>
                    <a:pt x="180" y="48"/>
                  </a:lnTo>
                  <a:lnTo>
                    <a:pt x="150" y="66"/>
                  </a:lnTo>
                  <a:lnTo>
                    <a:pt x="126" y="90"/>
                  </a:lnTo>
                  <a:lnTo>
                    <a:pt x="102" y="114"/>
                  </a:lnTo>
                  <a:lnTo>
                    <a:pt x="78" y="144"/>
                  </a:lnTo>
                  <a:lnTo>
                    <a:pt x="60" y="174"/>
                  </a:lnTo>
                  <a:lnTo>
                    <a:pt x="42" y="204"/>
                  </a:lnTo>
                  <a:lnTo>
                    <a:pt x="30" y="240"/>
                  </a:lnTo>
                  <a:lnTo>
                    <a:pt x="18" y="276"/>
                  </a:lnTo>
                  <a:lnTo>
                    <a:pt x="12" y="312"/>
                  </a:lnTo>
                  <a:lnTo>
                    <a:pt x="6" y="354"/>
                  </a:lnTo>
                  <a:lnTo>
                    <a:pt x="0" y="395"/>
                  </a:lnTo>
                  <a:lnTo>
                    <a:pt x="6" y="431"/>
                  </a:lnTo>
                  <a:lnTo>
                    <a:pt x="12" y="473"/>
                  </a:lnTo>
                  <a:lnTo>
                    <a:pt x="18" y="509"/>
                  </a:lnTo>
                  <a:lnTo>
                    <a:pt x="30" y="545"/>
                  </a:lnTo>
                  <a:lnTo>
                    <a:pt x="42" y="581"/>
                  </a:lnTo>
                  <a:lnTo>
                    <a:pt x="60" y="611"/>
                  </a:lnTo>
                  <a:lnTo>
                    <a:pt x="78" y="641"/>
                  </a:lnTo>
                  <a:lnTo>
                    <a:pt x="102" y="671"/>
                  </a:lnTo>
                  <a:lnTo>
                    <a:pt x="126" y="695"/>
                  </a:lnTo>
                  <a:lnTo>
                    <a:pt x="150" y="719"/>
                  </a:lnTo>
                  <a:lnTo>
                    <a:pt x="180" y="737"/>
                  </a:lnTo>
                  <a:lnTo>
                    <a:pt x="204" y="755"/>
                  </a:lnTo>
                  <a:lnTo>
                    <a:pt x="234" y="767"/>
                  </a:lnTo>
                  <a:lnTo>
                    <a:pt x="270" y="779"/>
                  </a:lnTo>
                  <a:lnTo>
                    <a:pt x="300" y="785"/>
                  </a:lnTo>
                  <a:lnTo>
                    <a:pt x="336" y="785"/>
                  </a:lnTo>
                  <a:close/>
                </a:path>
              </a:pathLst>
            </a:custGeom>
            <a:solidFill>
              <a:srgbClr val="E5E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3" name="Freeform 71"/>
            <p:cNvSpPr>
              <a:spLocks/>
            </p:cNvSpPr>
            <p:nvPr/>
          </p:nvSpPr>
          <p:spPr bwMode="auto">
            <a:xfrm>
              <a:off x="4218" y="3378"/>
              <a:ext cx="647" cy="785"/>
            </a:xfrm>
            <a:custGeom>
              <a:avLst/>
              <a:gdLst>
                <a:gd name="T0" fmla="*/ 354 w 647"/>
                <a:gd name="T1" fmla="*/ 785 h 785"/>
                <a:gd name="T2" fmla="*/ 419 w 647"/>
                <a:gd name="T3" fmla="*/ 767 h 785"/>
                <a:gd name="T4" fmla="*/ 479 w 647"/>
                <a:gd name="T5" fmla="*/ 737 h 785"/>
                <a:gd name="T6" fmla="*/ 527 w 647"/>
                <a:gd name="T7" fmla="*/ 695 h 785"/>
                <a:gd name="T8" fmla="*/ 575 w 647"/>
                <a:gd name="T9" fmla="*/ 641 h 785"/>
                <a:gd name="T10" fmla="*/ 605 w 647"/>
                <a:gd name="T11" fmla="*/ 581 h 785"/>
                <a:gd name="T12" fmla="*/ 635 w 647"/>
                <a:gd name="T13" fmla="*/ 509 h 785"/>
                <a:gd name="T14" fmla="*/ 647 w 647"/>
                <a:gd name="T15" fmla="*/ 431 h 785"/>
                <a:gd name="T16" fmla="*/ 647 w 647"/>
                <a:gd name="T17" fmla="*/ 354 h 785"/>
                <a:gd name="T18" fmla="*/ 635 w 647"/>
                <a:gd name="T19" fmla="*/ 276 h 785"/>
                <a:gd name="T20" fmla="*/ 605 w 647"/>
                <a:gd name="T21" fmla="*/ 204 h 785"/>
                <a:gd name="T22" fmla="*/ 575 w 647"/>
                <a:gd name="T23" fmla="*/ 144 h 785"/>
                <a:gd name="T24" fmla="*/ 527 w 647"/>
                <a:gd name="T25" fmla="*/ 90 h 785"/>
                <a:gd name="T26" fmla="*/ 479 w 647"/>
                <a:gd name="T27" fmla="*/ 48 h 785"/>
                <a:gd name="T28" fmla="*/ 419 w 647"/>
                <a:gd name="T29" fmla="*/ 18 h 785"/>
                <a:gd name="T30" fmla="*/ 354 w 647"/>
                <a:gd name="T31" fmla="*/ 6 h 785"/>
                <a:gd name="T32" fmla="*/ 288 w 647"/>
                <a:gd name="T33" fmla="*/ 6 h 785"/>
                <a:gd name="T34" fmla="*/ 228 w 647"/>
                <a:gd name="T35" fmla="*/ 18 h 785"/>
                <a:gd name="T36" fmla="*/ 168 w 647"/>
                <a:gd name="T37" fmla="*/ 48 h 785"/>
                <a:gd name="T38" fmla="*/ 114 w 647"/>
                <a:gd name="T39" fmla="*/ 90 h 785"/>
                <a:gd name="T40" fmla="*/ 72 w 647"/>
                <a:gd name="T41" fmla="*/ 144 h 785"/>
                <a:gd name="T42" fmla="*/ 36 w 647"/>
                <a:gd name="T43" fmla="*/ 204 h 785"/>
                <a:gd name="T44" fmla="*/ 12 w 647"/>
                <a:gd name="T45" fmla="*/ 276 h 785"/>
                <a:gd name="T46" fmla="*/ 0 w 647"/>
                <a:gd name="T47" fmla="*/ 354 h 785"/>
                <a:gd name="T48" fmla="*/ 0 w 647"/>
                <a:gd name="T49" fmla="*/ 431 h 785"/>
                <a:gd name="T50" fmla="*/ 12 w 647"/>
                <a:gd name="T51" fmla="*/ 509 h 785"/>
                <a:gd name="T52" fmla="*/ 36 w 647"/>
                <a:gd name="T53" fmla="*/ 581 h 785"/>
                <a:gd name="T54" fmla="*/ 72 w 647"/>
                <a:gd name="T55" fmla="*/ 641 h 785"/>
                <a:gd name="T56" fmla="*/ 114 w 647"/>
                <a:gd name="T57" fmla="*/ 695 h 785"/>
                <a:gd name="T58" fmla="*/ 168 w 647"/>
                <a:gd name="T59" fmla="*/ 737 h 785"/>
                <a:gd name="T60" fmla="*/ 228 w 647"/>
                <a:gd name="T61" fmla="*/ 767 h 785"/>
                <a:gd name="T62" fmla="*/ 288 w 647"/>
                <a:gd name="T63" fmla="*/ 785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7" h="785">
                  <a:moveTo>
                    <a:pt x="324" y="785"/>
                  </a:moveTo>
                  <a:lnTo>
                    <a:pt x="354" y="785"/>
                  </a:lnTo>
                  <a:lnTo>
                    <a:pt x="390" y="779"/>
                  </a:lnTo>
                  <a:lnTo>
                    <a:pt x="419" y="767"/>
                  </a:lnTo>
                  <a:lnTo>
                    <a:pt x="449" y="755"/>
                  </a:lnTo>
                  <a:lnTo>
                    <a:pt x="479" y="737"/>
                  </a:lnTo>
                  <a:lnTo>
                    <a:pt x="503" y="719"/>
                  </a:lnTo>
                  <a:lnTo>
                    <a:pt x="527" y="695"/>
                  </a:lnTo>
                  <a:lnTo>
                    <a:pt x="551" y="671"/>
                  </a:lnTo>
                  <a:lnTo>
                    <a:pt x="575" y="641"/>
                  </a:lnTo>
                  <a:lnTo>
                    <a:pt x="593" y="611"/>
                  </a:lnTo>
                  <a:lnTo>
                    <a:pt x="605" y="581"/>
                  </a:lnTo>
                  <a:lnTo>
                    <a:pt x="623" y="545"/>
                  </a:lnTo>
                  <a:lnTo>
                    <a:pt x="635" y="509"/>
                  </a:lnTo>
                  <a:lnTo>
                    <a:pt x="641" y="473"/>
                  </a:lnTo>
                  <a:lnTo>
                    <a:pt x="647" y="431"/>
                  </a:lnTo>
                  <a:lnTo>
                    <a:pt x="647" y="395"/>
                  </a:lnTo>
                  <a:lnTo>
                    <a:pt x="647" y="354"/>
                  </a:lnTo>
                  <a:lnTo>
                    <a:pt x="641" y="312"/>
                  </a:lnTo>
                  <a:lnTo>
                    <a:pt x="635" y="276"/>
                  </a:lnTo>
                  <a:lnTo>
                    <a:pt x="623" y="240"/>
                  </a:lnTo>
                  <a:lnTo>
                    <a:pt x="605" y="204"/>
                  </a:lnTo>
                  <a:lnTo>
                    <a:pt x="593" y="174"/>
                  </a:lnTo>
                  <a:lnTo>
                    <a:pt x="575" y="144"/>
                  </a:lnTo>
                  <a:lnTo>
                    <a:pt x="551" y="114"/>
                  </a:lnTo>
                  <a:lnTo>
                    <a:pt x="527" y="90"/>
                  </a:lnTo>
                  <a:lnTo>
                    <a:pt x="503" y="66"/>
                  </a:lnTo>
                  <a:lnTo>
                    <a:pt x="479" y="48"/>
                  </a:lnTo>
                  <a:lnTo>
                    <a:pt x="449" y="30"/>
                  </a:lnTo>
                  <a:lnTo>
                    <a:pt x="419" y="18"/>
                  </a:lnTo>
                  <a:lnTo>
                    <a:pt x="390" y="12"/>
                  </a:lnTo>
                  <a:lnTo>
                    <a:pt x="354" y="6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58" y="12"/>
                  </a:lnTo>
                  <a:lnTo>
                    <a:pt x="228" y="18"/>
                  </a:lnTo>
                  <a:lnTo>
                    <a:pt x="198" y="30"/>
                  </a:lnTo>
                  <a:lnTo>
                    <a:pt x="168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44"/>
                  </a:lnTo>
                  <a:lnTo>
                    <a:pt x="54" y="174"/>
                  </a:lnTo>
                  <a:lnTo>
                    <a:pt x="36" y="204"/>
                  </a:lnTo>
                  <a:lnTo>
                    <a:pt x="24" y="240"/>
                  </a:lnTo>
                  <a:lnTo>
                    <a:pt x="12" y="276"/>
                  </a:lnTo>
                  <a:lnTo>
                    <a:pt x="6" y="312"/>
                  </a:lnTo>
                  <a:lnTo>
                    <a:pt x="0" y="354"/>
                  </a:lnTo>
                  <a:lnTo>
                    <a:pt x="0" y="395"/>
                  </a:lnTo>
                  <a:lnTo>
                    <a:pt x="0" y="431"/>
                  </a:lnTo>
                  <a:lnTo>
                    <a:pt x="6" y="473"/>
                  </a:lnTo>
                  <a:lnTo>
                    <a:pt x="12" y="509"/>
                  </a:lnTo>
                  <a:lnTo>
                    <a:pt x="24" y="545"/>
                  </a:lnTo>
                  <a:lnTo>
                    <a:pt x="36" y="581"/>
                  </a:lnTo>
                  <a:lnTo>
                    <a:pt x="54" y="611"/>
                  </a:lnTo>
                  <a:lnTo>
                    <a:pt x="72" y="641"/>
                  </a:lnTo>
                  <a:lnTo>
                    <a:pt x="90" y="671"/>
                  </a:lnTo>
                  <a:lnTo>
                    <a:pt x="114" y="695"/>
                  </a:lnTo>
                  <a:lnTo>
                    <a:pt x="138" y="719"/>
                  </a:lnTo>
                  <a:lnTo>
                    <a:pt x="168" y="737"/>
                  </a:lnTo>
                  <a:lnTo>
                    <a:pt x="198" y="755"/>
                  </a:lnTo>
                  <a:lnTo>
                    <a:pt x="228" y="767"/>
                  </a:lnTo>
                  <a:lnTo>
                    <a:pt x="258" y="779"/>
                  </a:lnTo>
                  <a:lnTo>
                    <a:pt x="288" y="785"/>
                  </a:lnTo>
                  <a:lnTo>
                    <a:pt x="324" y="785"/>
                  </a:lnTo>
                  <a:close/>
                </a:path>
              </a:pathLst>
            </a:custGeom>
            <a:solidFill>
              <a:srgbClr val="E8E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4" name="Freeform 72"/>
            <p:cNvSpPr>
              <a:spLocks/>
            </p:cNvSpPr>
            <p:nvPr/>
          </p:nvSpPr>
          <p:spPr bwMode="auto">
            <a:xfrm>
              <a:off x="4218" y="3384"/>
              <a:ext cx="635" cy="779"/>
            </a:xfrm>
            <a:custGeom>
              <a:avLst/>
              <a:gdLst>
                <a:gd name="T0" fmla="*/ 348 w 635"/>
                <a:gd name="T1" fmla="*/ 773 h 779"/>
                <a:gd name="T2" fmla="*/ 408 w 635"/>
                <a:gd name="T3" fmla="*/ 761 h 779"/>
                <a:gd name="T4" fmla="*/ 467 w 635"/>
                <a:gd name="T5" fmla="*/ 731 h 779"/>
                <a:gd name="T6" fmla="*/ 515 w 635"/>
                <a:gd name="T7" fmla="*/ 689 h 779"/>
                <a:gd name="T8" fmla="*/ 557 w 635"/>
                <a:gd name="T9" fmla="*/ 635 h 779"/>
                <a:gd name="T10" fmla="*/ 593 w 635"/>
                <a:gd name="T11" fmla="*/ 575 h 779"/>
                <a:gd name="T12" fmla="*/ 617 w 635"/>
                <a:gd name="T13" fmla="*/ 503 h 779"/>
                <a:gd name="T14" fmla="*/ 629 w 635"/>
                <a:gd name="T15" fmla="*/ 425 h 779"/>
                <a:gd name="T16" fmla="*/ 629 w 635"/>
                <a:gd name="T17" fmla="*/ 348 h 779"/>
                <a:gd name="T18" fmla="*/ 617 w 635"/>
                <a:gd name="T19" fmla="*/ 270 h 779"/>
                <a:gd name="T20" fmla="*/ 593 w 635"/>
                <a:gd name="T21" fmla="*/ 204 h 779"/>
                <a:gd name="T22" fmla="*/ 557 w 635"/>
                <a:gd name="T23" fmla="*/ 138 h 779"/>
                <a:gd name="T24" fmla="*/ 515 w 635"/>
                <a:gd name="T25" fmla="*/ 90 h 779"/>
                <a:gd name="T26" fmla="*/ 467 w 635"/>
                <a:gd name="T27" fmla="*/ 48 h 779"/>
                <a:gd name="T28" fmla="*/ 408 w 635"/>
                <a:gd name="T29" fmla="*/ 18 h 779"/>
                <a:gd name="T30" fmla="*/ 348 w 635"/>
                <a:gd name="T31" fmla="*/ 0 h 779"/>
                <a:gd name="T32" fmla="*/ 282 w 635"/>
                <a:gd name="T33" fmla="*/ 0 h 779"/>
                <a:gd name="T34" fmla="*/ 222 w 635"/>
                <a:gd name="T35" fmla="*/ 18 h 779"/>
                <a:gd name="T36" fmla="*/ 162 w 635"/>
                <a:gd name="T37" fmla="*/ 48 h 779"/>
                <a:gd name="T38" fmla="*/ 114 w 635"/>
                <a:gd name="T39" fmla="*/ 90 h 779"/>
                <a:gd name="T40" fmla="*/ 72 w 635"/>
                <a:gd name="T41" fmla="*/ 138 h 779"/>
                <a:gd name="T42" fmla="*/ 36 w 635"/>
                <a:gd name="T43" fmla="*/ 204 h 779"/>
                <a:gd name="T44" fmla="*/ 12 w 635"/>
                <a:gd name="T45" fmla="*/ 270 h 779"/>
                <a:gd name="T46" fmla="*/ 0 w 635"/>
                <a:gd name="T47" fmla="*/ 348 h 779"/>
                <a:gd name="T48" fmla="*/ 0 w 635"/>
                <a:gd name="T49" fmla="*/ 425 h 779"/>
                <a:gd name="T50" fmla="*/ 12 w 635"/>
                <a:gd name="T51" fmla="*/ 503 h 779"/>
                <a:gd name="T52" fmla="*/ 36 w 635"/>
                <a:gd name="T53" fmla="*/ 575 h 779"/>
                <a:gd name="T54" fmla="*/ 72 w 635"/>
                <a:gd name="T55" fmla="*/ 635 h 779"/>
                <a:gd name="T56" fmla="*/ 114 w 635"/>
                <a:gd name="T57" fmla="*/ 689 h 779"/>
                <a:gd name="T58" fmla="*/ 162 w 635"/>
                <a:gd name="T59" fmla="*/ 731 h 779"/>
                <a:gd name="T60" fmla="*/ 222 w 635"/>
                <a:gd name="T61" fmla="*/ 761 h 779"/>
                <a:gd name="T62" fmla="*/ 282 w 635"/>
                <a:gd name="T63" fmla="*/ 77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5" h="779">
                  <a:moveTo>
                    <a:pt x="318" y="779"/>
                  </a:moveTo>
                  <a:lnTo>
                    <a:pt x="348" y="773"/>
                  </a:lnTo>
                  <a:lnTo>
                    <a:pt x="378" y="767"/>
                  </a:lnTo>
                  <a:lnTo>
                    <a:pt x="408" y="761"/>
                  </a:lnTo>
                  <a:lnTo>
                    <a:pt x="437" y="743"/>
                  </a:lnTo>
                  <a:lnTo>
                    <a:pt x="467" y="731"/>
                  </a:lnTo>
                  <a:lnTo>
                    <a:pt x="491" y="707"/>
                  </a:lnTo>
                  <a:lnTo>
                    <a:pt x="515" y="689"/>
                  </a:lnTo>
                  <a:lnTo>
                    <a:pt x="539" y="665"/>
                  </a:lnTo>
                  <a:lnTo>
                    <a:pt x="557" y="635"/>
                  </a:lnTo>
                  <a:lnTo>
                    <a:pt x="575" y="605"/>
                  </a:lnTo>
                  <a:lnTo>
                    <a:pt x="593" y="575"/>
                  </a:lnTo>
                  <a:lnTo>
                    <a:pt x="605" y="539"/>
                  </a:lnTo>
                  <a:lnTo>
                    <a:pt x="617" y="503"/>
                  </a:lnTo>
                  <a:lnTo>
                    <a:pt x="623" y="467"/>
                  </a:lnTo>
                  <a:lnTo>
                    <a:pt x="629" y="425"/>
                  </a:lnTo>
                  <a:lnTo>
                    <a:pt x="635" y="389"/>
                  </a:lnTo>
                  <a:lnTo>
                    <a:pt x="629" y="348"/>
                  </a:lnTo>
                  <a:lnTo>
                    <a:pt x="623" y="312"/>
                  </a:lnTo>
                  <a:lnTo>
                    <a:pt x="617" y="270"/>
                  </a:lnTo>
                  <a:lnTo>
                    <a:pt x="605" y="234"/>
                  </a:lnTo>
                  <a:lnTo>
                    <a:pt x="593" y="204"/>
                  </a:lnTo>
                  <a:lnTo>
                    <a:pt x="575" y="168"/>
                  </a:lnTo>
                  <a:lnTo>
                    <a:pt x="557" y="138"/>
                  </a:lnTo>
                  <a:lnTo>
                    <a:pt x="539" y="114"/>
                  </a:lnTo>
                  <a:lnTo>
                    <a:pt x="515" y="90"/>
                  </a:lnTo>
                  <a:lnTo>
                    <a:pt x="491" y="66"/>
                  </a:lnTo>
                  <a:lnTo>
                    <a:pt x="467" y="48"/>
                  </a:lnTo>
                  <a:lnTo>
                    <a:pt x="437" y="30"/>
                  </a:lnTo>
                  <a:lnTo>
                    <a:pt x="408" y="18"/>
                  </a:lnTo>
                  <a:lnTo>
                    <a:pt x="378" y="6"/>
                  </a:lnTo>
                  <a:lnTo>
                    <a:pt x="348" y="0"/>
                  </a:lnTo>
                  <a:lnTo>
                    <a:pt x="318" y="0"/>
                  </a:lnTo>
                  <a:lnTo>
                    <a:pt x="282" y="0"/>
                  </a:lnTo>
                  <a:lnTo>
                    <a:pt x="252" y="6"/>
                  </a:lnTo>
                  <a:lnTo>
                    <a:pt x="222" y="18"/>
                  </a:lnTo>
                  <a:lnTo>
                    <a:pt x="192" y="30"/>
                  </a:lnTo>
                  <a:lnTo>
                    <a:pt x="162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38"/>
                  </a:lnTo>
                  <a:lnTo>
                    <a:pt x="54" y="168"/>
                  </a:lnTo>
                  <a:lnTo>
                    <a:pt x="36" y="204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12"/>
                  </a:lnTo>
                  <a:lnTo>
                    <a:pt x="0" y="348"/>
                  </a:lnTo>
                  <a:lnTo>
                    <a:pt x="0" y="389"/>
                  </a:lnTo>
                  <a:lnTo>
                    <a:pt x="0" y="425"/>
                  </a:lnTo>
                  <a:lnTo>
                    <a:pt x="6" y="467"/>
                  </a:lnTo>
                  <a:lnTo>
                    <a:pt x="12" y="503"/>
                  </a:lnTo>
                  <a:lnTo>
                    <a:pt x="24" y="539"/>
                  </a:lnTo>
                  <a:lnTo>
                    <a:pt x="36" y="575"/>
                  </a:lnTo>
                  <a:lnTo>
                    <a:pt x="54" y="605"/>
                  </a:lnTo>
                  <a:lnTo>
                    <a:pt x="72" y="635"/>
                  </a:lnTo>
                  <a:lnTo>
                    <a:pt x="90" y="665"/>
                  </a:lnTo>
                  <a:lnTo>
                    <a:pt x="114" y="689"/>
                  </a:lnTo>
                  <a:lnTo>
                    <a:pt x="138" y="707"/>
                  </a:lnTo>
                  <a:lnTo>
                    <a:pt x="162" y="731"/>
                  </a:lnTo>
                  <a:lnTo>
                    <a:pt x="192" y="743"/>
                  </a:lnTo>
                  <a:lnTo>
                    <a:pt x="222" y="761"/>
                  </a:lnTo>
                  <a:lnTo>
                    <a:pt x="252" y="767"/>
                  </a:lnTo>
                  <a:lnTo>
                    <a:pt x="282" y="773"/>
                  </a:lnTo>
                  <a:lnTo>
                    <a:pt x="318" y="779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5" name="Freeform 73"/>
            <p:cNvSpPr>
              <a:spLocks/>
            </p:cNvSpPr>
            <p:nvPr/>
          </p:nvSpPr>
          <p:spPr bwMode="auto">
            <a:xfrm>
              <a:off x="4218" y="3384"/>
              <a:ext cx="617" cy="773"/>
            </a:xfrm>
            <a:custGeom>
              <a:avLst/>
              <a:gdLst>
                <a:gd name="T0" fmla="*/ 342 w 617"/>
                <a:gd name="T1" fmla="*/ 773 h 773"/>
                <a:gd name="T2" fmla="*/ 402 w 617"/>
                <a:gd name="T3" fmla="*/ 755 h 773"/>
                <a:gd name="T4" fmla="*/ 455 w 617"/>
                <a:gd name="T5" fmla="*/ 725 h 773"/>
                <a:gd name="T6" fmla="*/ 503 w 617"/>
                <a:gd name="T7" fmla="*/ 683 h 773"/>
                <a:gd name="T8" fmla="*/ 545 w 617"/>
                <a:gd name="T9" fmla="*/ 635 h 773"/>
                <a:gd name="T10" fmla="*/ 581 w 617"/>
                <a:gd name="T11" fmla="*/ 569 h 773"/>
                <a:gd name="T12" fmla="*/ 605 w 617"/>
                <a:gd name="T13" fmla="*/ 503 h 773"/>
                <a:gd name="T14" fmla="*/ 617 w 617"/>
                <a:gd name="T15" fmla="*/ 425 h 773"/>
                <a:gd name="T16" fmla="*/ 617 w 617"/>
                <a:gd name="T17" fmla="*/ 348 h 773"/>
                <a:gd name="T18" fmla="*/ 605 w 617"/>
                <a:gd name="T19" fmla="*/ 276 h 773"/>
                <a:gd name="T20" fmla="*/ 581 w 617"/>
                <a:gd name="T21" fmla="*/ 204 h 773"/>
                <a:gd name="T22" fmla="*/ 545 w 617"/>
                <a:gd name="T23" fmla="*/ 144 h 773"/>
                <a:gd name="T24" fmla="*/ 503 w 617"/>
                <a:gd name="T25" fmla="*/ 90 h 773"/>
                <a:gd name="T26" fmla="*/ 455 w 617"/>
                <a:gd name="T27" fmla="*/ 48 h 773"/>
                <a:gd name="T28" fmla="*/ 402 w 617"/>
                <a:gd name="T29" fmla="*/ 18 h 773"/>
                <a:gd name="T30" fmla="*/ 342 w 617"/>
                <a:gd name="T31" fmla="*/ 6 h 773"/>
                <a:gd name="T32" fmla="*/ 276 w 617"/>
                <a:gd name="T33" fmla="*/ 6 h 773"/>
                <a:gd name="T34" fmla="*/ 216 w 617"/>
                <a:gd name="T35" fmla="*/ 18 h 773"/>
                <a:gd name="T36" fmla="*/ 162 w 617"/>
                <a:gd name="T37" fmla="*/ 48 h 773"/>
                <a:gd name="T38" fmla="*/ 114 w 617"/>
                <a:gd name="T39" fmla="*/ 90 h 773"/>
                <a:gd name="T40" fmla="*/ 72 w 617"/>
                <a:gd name="T41" fmla="*/ 144 h 773"/>
                <a:gd name="T42" fmla="*/ 36 w 617"/>
                <a:gd name="T43" fmla="*/ 204 h 773"/>
                <a:gd name="T44" fmla="*/ 12 w 617"/>
                <a:gd name="T45" fmla="*/ 276 h 773"/>
                <a:gd name="T46" fmla="*/ 0 w 617"/>
                <a:gd name="T47" fmla="*/ 348 h 773"/>
                <a:gd name="T48" fmla="*/ 0 w 617"/>
                <a:gd name="T49" fmla="*/ 425 h 773"/>
                <a:gd name="T50" fmla="*/ 12 w 617"/>
                <a:gd name="T51" fmla="*/ 503 h 773"/>
                <a:gd name="T52" fmla="*/ 36 w 617"/>
                <a:gd name="T53" fmla="*/ 569 h 773"/>
                <a:gd name="T54" fmla="*/ 72 w 617"/>
                <a:gd name="T55" fmla="*/ 635 h 773"/>
                <a:gd name="T56" fmla="*/ 114 w 617"/>
                <a:gd name="T57" fmla="*/ 683 h 773"/>
                <a:gd name="T58" fmla="*/ 162 w 617"/>
                <a:gd name="T59" fmla="*/ 725 h 773"/>
                <a:gd name="T60" fmla="*/ 216 w 617"/>
                <a:gd name="T61" fmla="*/ 755 h 773"/>
                <a:gd name="T62" fmla="*/ 276 w 617"/>
                <a:gd name="T63" fmla="*/ 7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773">
                  <a:moveTo>
                    <a:pt x="312" y="773"/>
                  </a:moveTo>
                  <a:lnTo>
                    <a:pt x="342" y="773"/>
                  </a:lnTo>
                  <a:lnTo>
                    <a:pt x="372" y="767"/>
                  </a:lnTo>
                  <a:lnTo>
                    <a:pt x="402" y="755"/>
                  </a:lnTo>
                  <a:lnTo>
                    <a:pt x="431" y="743"/>
                  </a:lnTo>
                  <a:lnTo>
                    <a:pt x="455" y="725"/>
                  </a:lnTo>
                  <a:lnTo>
                    <a:pt x="479" y="707"/>
                  </a:lnTo>
                  <a:lnTo>
                    <a:pt x="503" y="683"/>
                  </a:lnTo>
                  <a:lnTo>
                    <a:pt x="527" y="659"/>
                  </a:lnTo>
                  <a:lnTo>
                    <a:pt x="545" y="635"/>
                  </a:lnTo>
                  <a:lnTo>
                    <a:pt x="563" y="605"/>
                  </a:lnTo>
                  <a:lnTo>
                    <a:pt x="581" y="569"/>
                  </a:lnTo>
                  <a:lnTo>
                    <a:pt x="593" y="539"/>
                  </a:lnTo>
                  <a:lnTo>
                    <a:pt x="605" y="503"/>
                  </a:lnTo>
                  <a:lnTo>
                    <a:pt x="611" y="467"/>
                  </a:lnTo>
                  <a:lnTo>
                    <a:pt x="617" y="425"/>
                  </a:lnTo>
                  <a:lnTo>
                    <a:pt x="617" y="389"/>
                  </a:lnTo>
                  <a:lnTo>
                    <a:pt x="617" y="348"/>
                  </a:lnTo>
                  <a:lnTo>
                    <a:pt x="611" y="312"/>
                  </a:lnTo>
                  <a:lnTo>
                    <a:pt x="605" y="276"/>
                  </a:lnTo>
                  <a:lnTo>
                    <a:pt x="593" y="240"/>
                  </a:lnTo>
                  <a:lnTo>
                    <a:pt x="581" y="204"/>
                  </a:lnTo>
                  <a:lnTo>
                    <a:pt x="563" y="174"/>
                  </a:lnTo>
                  <a:lnTo>
                    <a:pt x="545" y="144"/>
                  </a:lnTo>
                  <a:lnTo>
                    <a:pt x="527" y="114"/>
                  </a:lnTo>
                  <a:lnTo>
                    <a:pt x="503" y="90"/>
                  </a:lnTo>
                  <a:lnTo>
                    <a:pt x="479" y="66"/>
                  </a:lnTo>
                  <a:lnTo>
                    <a:pt x="455" y="48"/>
                  </a:lnTo>
                  <a:lnTo>
                    <a:pt x="431" y="30"/>
                  </a:lnTo>
                  <a:lnTo>
                    <a:pt x="402" y="18"/>
                  </a:lnTo>
                  <a:lnTo>
                    <a:pt x="372" y="12"/>
                  </a:lnTo>
                  <a:lnTo>
                    <a:pt x="342" y="6"/>
                  </a:lnTo>
                  <a:lnTo>
                    <a:pt x="312" y="0"/>
                  </a:lnTo>
                  <a:lnTo>
                    <a:pt x="276" y="6"/>
                  </a:lnTo>
                  <a:lnTo>
                    <a:pt x="246" y="12"/>
                  </a:lnTo>
                  <a:lnTo>
                    <a:pt x="216" y="18"/>
                  </a:lnTo>
                  <a:lnTo>
                    <a:pt x="186" y="30"/>
                  </a:lnTo>
                  <a:lnTo>
                    <a:pt x="162" y="48"/>
                  </a:lnTo>
                  <a:lnTo>
                    <a:pt x="138" y="66"/>
                  </a:lnTo>
                  <a:lnTo>
                    <a:pt x="114" y="90"/>
                  </a:lnTo>
                  <a:lnTo>
                    <a:pt x="90" y="114"/>
                  </a:lnTo>
                  <a:lnTo>
                    <a:pt x="72" y="144"/>
                  </a:lnTo>
                  <a:lnTo>
                    <a:pt x="54" y="174"/>
                  </a:lnTo>
                  <a:lnTo>
                    <a:pt x="36" y="204"/>
                  </a:lnTo>
                  <a:lnTo>
                    <a:pt x="24" y="240"/>
                  </a:lnTo>
                  <a:lnTo>
                    <a:pt x="12" y="276"/>
                  </a:lnTo>
                  <a:lnTo>
                    <a:pt x="6" y="312"/>
                  </a:lnTo>
                  <a:lnTo>
                    <a:pt x="0" y="348"/>
                  </a:lnTo>
                  <a:lnTo>
                    <a:pt x="0" y="389"/>
                  </a:lnTo>
                  <a:lnTo>
                    <a:pt x="0" y="425"/>
                  </a:lnTo>
                  <a:lnTo>
                    <a:pt x="6" y="467"/>
                  </a:lnTo>
                  <a:lnTo>
                    <a:pt x="12" y="503"/>
                  </a:lnTo>
                  <a:lnTo>
                    <a:pt x="24" y="539"/>
                  </a:lnTo>
                  <a:lnTo>
                    <a:pt x="36" y="569"/>
                  </a:lnTo>
                  <a:lnTo>
                    <a:pt x="54" y="605"/>
                  </a:lnTo>
                  <a:lnTo>
                    <a:pt x="72" y="635"/>
                  </a:lnTo>
                  <a:lnTo>
                    <a:pt x="90" y="659"/>
                  </a:lnTo>
                  <a:lnTo>
                    <a:pt x="114" y="683"/>
                  </a:lnTo>
                  <a:lnTo>
                    <a:pt x="138" y="707"/>
                  </a:lnTo>
                  <a:lnTo>
                    <a:pt x="162" y="725"/>
                  </a:lnTo>
                  <a:lnTo>
                    <a:pt x="186" y="743"/>
                  </a:lnTo>
                  <a:lnTo>
                    <a:pt x="216" y="755"/>
                  </a:lnTo>
                  <a:lnTo>
                    <a:pt x="246" y="767"/>
                  </a:lnTo>
                  <a:lnTo>
                    <a:pt x="276" y="773"/>
                  </a:lnTo>
                  <a:lnTo>
                    <a:pt x="312" y="773"/>
                  </a:lnTo>
                  <a:close/>
                </a:path>
              </a:pathLst>
            </a:custGeom>
            <a:solidFill>
              <a:srgbClr val="EDE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6" name="Freeform 74"/>
            <p:cNvSpPr>
              <a:spLocks/>
            </p:cNvSpPr>
            <p:nvPr/>
          </p:nvSpPr>
          <p:spPr bwMode="auto">
            <a:xfrm>
              <a:off x="4218" y="3390"/>
              <a:ext cx="605" cy="767"/>
            </a:xfrm>
            <a:custGeom>
              <a:avLst/>
              <a:gdLst>
                <a:gd name="T0" fmla="*/ 330 w 605"/>
                <a:gd name="T1" fmla="*/ 761 h 767"/>
                <a:gd name="T2" fmla="*/ 390 w 605"/>
                <a:gd name="T3" fmla="*/ 749 h 767"/>
                <a:gd name="T4" fmla="*/ 443 w 605"/>
                <a:gd name="T5" fmla="*/ 719 h 767"/>
                <a:gd name="T6" fmla="*/ 491 w 605"/>
                <a:gd name="T7" fmla="*/ 677 h 767"/>
                <a:gd name="T8" fmla="*/ 533 w 605"/>
                <a:gd name="T9" fmla="*/ 629 h 767"/>
                <a:gd name="T10" fmla="*/ 569 w 605"/>
                <a:gd name="T11" fmla="*/ 563 h 767"/>
                <a:gd name="T12" fmla="*/ 587 w 605"/>
                <a:gd name="T13" fmla="*/ 497 h 767"/>
                <a:gd name="T14" fmla="*/ 599 w 605"/>
                <a:gd name="T15" fmla="*/ 419 h 767"/>
                <a:gd name="T16" fmla="*/ 599 w 605"/>
                <a:gd name="T17" fmla="*/ 342 h 767"/>
                <a:gd name="T18" fmla="*/ 587 w 605"/>
                <a:gd name="T19" fmla="*/ 270 h 767"/>
                <a:gd name="T20" fmla="*/ 569 w 605"/>
                <a:gd name="T21" fmla="*/ 198 h 767"/>
                <a:gd name="T22" fmla="*/ 533 w 605"/>
                <a:gd name="T23" fmla="*/ 138 h 767"/>
                <a:gd name="T24" fmla="*/ 491 w 605"/>
                <a:gd name="T25" fmla="*/ 84 h 767"/>
                <a:gd name="T26" fmla="*/ 443 w 605"/>
                <a:gd name="T27" fmla="*/ 48 h 767"/>
                <a:gd name="T28" fmla="*/ 390 w 605"/>
                <a:gd name="T29" fmla="*/ 18 h 767"/>
                <a:gd name="T30" fmla="*/ 330 w 605"/>
                <a:gd name="T31" fmla="*/ 0 h 767"/>
                <a:gd name="T32" fmla="*/ 270 w 605"/>
                <a:gd name="T33" fmla="*/ 0 h 767"/>
                <a:gd name="T34" fmla="*/ 210 w 605"/>
                <a:gd name="T35" fmla="*/ 18 h 767"/>
                <a:gd name="T36" fmla="*/ 156 w 605"/>
                <a:gd name="T37" fmla="*/ 48 h 767"/>
                <a:gd name="T38" fmla="*/ 108 w 605"/>
                <a:gd name="T39" fmla="*/ 84 h 767"/>
                <a:gd name="T40" fmla="*/ 66 w 605"/>
                <a:gd name="T41" fmla="*/ 138 h 767"/>
                <a:gd name="T42" fmla="*/ 36 w 605"/>
                <a:gd name="T43" fmla="*/ 198 h 767"/>
                <a:gd name="T44" fmla="*/ 12 w 605"/>
                <a:gd name="T45" fmla="*/ 270 h 767"/>
                <a:gd name="T46" fmla="*/ 0 w 605"/>
                <a:gd name="T47" fmla="*/ 342 h 767"/>
                <a:gd name="T48" fmla="*/ 0 w 605"/>
                <a:gd name="T49" fmla="*/ 419 h 767"/>
                <a:gd name="T50" fmla="*/ 12 w 605"/>
                <a:gd name="T51" fmla="*/ 497 h 767"/>
                <a:gd name="T52" fmla="*/ 36 w 605"/>
                <a:gd name="T53" fmla="*/ 563 h 767"/>
                <a:gd name="T54" fmla="*/ 66 w 605"/>
                <a:gd name="T55" fmla="*/ 629 h 767"/>
                <a:gd name="T56" fmla="*/ 108 w 605"/>
                <a:gd name="T57" fmla="*/ 677 h 767"/>
                <a:gd name="T58" fmla="*/ 156 w 605"/>
                <a:gd name="T59" fmla="*/ 719 h 767"/>
                <a:gd name="T60" fmla="*/ 210 w 605"/>
                <a:gd name="T61" fmla="*/ 749 h 767"/>
                <a:gd name="T62" fmla="*/ 270 w 605"/>
                <a:gd name="T63" fmla="*/ 761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767">
                  <a:moveTo>
                    <a:pt x="300" y="767"/>
                  </a:moveTo>
                  <a:lnTo>
                    <a:pt x="330" y="761"/>
                  </a:lnTo>
                  <a:lnTo>
                    <a:pt x="360" y="755"/>
                  </a:lnTo>
                  <a:lnTo>
                    <a:pt x="390" y="749"/>
                  </a:lnTo>
                  <a:lnTo>
                    <a:pt x="419" y="737"/>
                  </a:lnTo>
                  <a:lnTo>
                    <a:pt x="443" y="719"/>
                  </a:lnTo>
                  <a:lnTo>
                    <a:pt x="467" y="701"/>
                  </a:lnTo>
                  <a:lnTo>
                    <a:pt x="491" y="677"/>
                  </a:lnTo>
                  <a:lnTo>
                    <a:pt x="515" y="653"/>
                  </a:lnTo>
                  <a:lnTo>
                    <a:pt x="533" y="629"/>
                  </a:lnTo>
                  <a:lnTo>
                    <a:pt x="551" y="599"/>
                  </a:lnTo>
                  <a:lnTo>
                    <a:pt x="569" y="563"/>
                  </a:lnTo>
                  <a:lnTo>
                    <a:pt x="581" y="533"/>
                  </a:lnTo>
                  <a:lnTo>
                    <a:pt x="587" y="497"/>
                  </a:lnTo>
                  <a:lnTo>
                    <a:pt x="599" y="461"/>
                  </a:lnTo>
                  <a:lnTo>
                    <a:pt x="599" y="419"/>
                  </a:lnTo>
                  <a:lnTo>
                    <a:pt x="605" y="383"/>
                  </a:lnTo>
                  <a:lnTo>
                    <a:pt x="599" y="342"/>
                  </a:lnTo>
                  <a:lnTo>
                    <a:pt x="599" y="306"/>
                  </a:lnTo>
                  <a:lnTo>
                    <a:pt x="587" y="270"/>
                  </a:lnTo>
                  <a:lnTo>
                    <a:pt x="581" y="234"/>
                  </a:lnTo>
                  <a:lnTo>
                    <a:pt x="569" y="198"/>
                  </a:lnTo>
                  <a:lnTo>
                    <a:pt x="551" y="168"/>
                  </a:lnTo>
                  <a:lnTo>
                    <a:pt x="533" y="138"/>
                  </a:lnTo>
                  <a:lnTo>
                    <a:pt x="515" y="114"/>
                  </a:lnTo>
                  <a:lnTo>
                    <a:pt x="491" y="84"/>
                  </a:lnTo>
                  <a:lnTo>
                    <a:pt x="467" y="66"/>
                  </a:lnTo>
                  <a:lnTo>
                    <a:pt x="443" y="48"/>
                  </a:lnTo>
                  <a:lnTo>
                    <a:pt x="419" y="30"/>
                  </a:lnTo>
                  <a:lnTo>
                    <a:pt x="390" y="18"/>
                  </a:lnTo>
                  <a:lnTo>
                    <a:pt x="360" y="6"/>
                  </a:lnTo>
                  <a:lnTo>
                    <a:pt x="330" y="0"/>
                  </a:lnTo>
                  <a:lnTo>
                    <a:pt x="300" y="0"/>
                  </a:lnTo>
                  <a:lnTo>
                    <a:pt x="270" y="0"/>
                  </a:lnTo>
                  <a:lnTo>
                    <a:pt x="240" y="6"/>
                  </a:lnTo>
                  <a:lnTo>
                    <a:pt x="210" y="18"/>
                  </a:lnTo>
                  <a:lnTo>
                    <a:pt x="186" y="30"/>
                  </a:lnTo>
                  <a:lnTo>
                    <a:pt x="156" y="48"/>
                  </a:lnTo>
                  <a:lnTo>
                    <a:pt x="132" y="66"/>
                  </a:lnTo>
                  <a:lnTo>
                    <a:pt x="108" y="84"/>
                  </a:lnTo>
                  <a:lnTo>
                    <a:pt x="90" y="114"/>
                  </a:lnTo>
                  <a:lnTo>
                    <a:pt x="66" y="138"/>
                  </a:lnTo>
                  <a:lnTo>
                    <a:pt x="54" y="168"/>
                  </a:lnTo>
                  <a:lnTo>
                    <a:pt x="36" y="198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06"/>
                  </a:lnTo>
                  <a:lnTo>
                    <a:pt x="0" y="342"/>
                  </a:lnTo>
                  <a:lnTo>
                    <a:pt x="0" y="383"/>
                  </a:lnTo>
                  <a:lnTo>
                    <a:pt x="0" y="419"/>
                  </a:lnTo>
                  <a:lnTo>
                    <a:pt x="6" y="461"/>
                  </a:lnTo>
                  <a:lnTo>
                    <a:pt x="12" y="497"/>
                  </a:lnTo>
                  <a:lnTo>
                    <a:pt x="24" y="533"/>
                  </a:lnTo>
                  <a:lnTo>
                    <a:pt x="36" y="563"/>
                  </a:lnTo>
                  <a:lnTo>
                    <a:pt x="54" y="599"/>
                  </a:lnTo>
                  <a:lnTo>
                    <a:pt x="66" y="629"/>
                  </a:lnTo>
                  <a:lnTo>
                    <a:pt x="90" y="653"/>
                  </a:lnTo>
                  <a:lnTo>
                    <a:pt x="108" y="677"/>
                  </a:lnTo>
                  <a:lnTo>
                    <a:pt x="132" y="701"/>
                  </a:lnTo>
                  <a:lnTo>
                    <a:pt x="156" y="719"/>
                  </a:lnTo>
                  <a:lnTo>
                    <a:pt x="186" y="737"/>
                  </a:lnTo>
                  <a:lnTo>
                    <a:pt x="210" y="749"/>
                  </a:lnTo>
                  <a:lnTo>
                    <a:pt x="240" y="755"/>
                  </a:lnTo>
                  <a:lnTo>
                    <a:pt x="270" y="761"/>
                  </a:lnTo>
                  <a:lnTo>
                    <a:pt x="300" y="767"/>
                  </a:lnTo>
                  <a:close/>
                </a:path>
              </a:pathLst>
            </a:custGeom>
            <a:solidFill>
              <a:srgbClr val="F2F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7" name="Freeform 75"/>
            <p:cNvSpPr>
              <a:spLocks/>
            </p:cNvSpPr>
            <p:nvPr/>
          </p:nvSpPr>
          <p:spPr bwMode="auto">
            <a:xfrm>
              <a:off x="4218" y="3390"/>
              <a:ext cx="587" cy="761"/>
            </a:xfrm>
            <a:custGeom>
              <a:avLst/>
              <a:gdLst>
                <a:gd name="T0" fmla="*/ 324 w 587"/>
                <a:gd name="T1" fmla="*/ 761 h 761"/>
                <a:gd name="T2" fmla="*/ 384 w 587"/>
                <a:gd name="T3" fmla="*/ 743 h 761"/>
                <a:gd name="T4" fmla="*/ 437 w 587"/>
                <a:gd name="T5" fmla="*/ 719 h 761"/>
                <a:gd name="T6" fmla="*/ 479 w 587"/>
                <a:gd name="T7" fmla="*/ 677 h 761"/>
                <a:gd name="T8" fmla="*/ 521 w 587"/>
                <a:gd name="T9" fmla="*/ 623 h 761"/>
                <a:gd name="T10" fmla="*/ 551 w 587"/>
                <a:gd name="T11" fmla="*/ 563 h 761"/>
                <a:gd name="T12" fmla="*/ 575 w 587"/>
                <a:gd name="T13" fmla="*/ 497 h 761"/>
                <a:gd name="T14" fmla="*/ 587 w 587"/>
                <a:gd name="T15" fmla="*/ 419 h 761"/>
                <a:gd name="T16" fmla="*/ 587 w 587"/>
                <a:gd name="T17" fmla="*/ 342 h 761"/>
                <a:gd name="T18" fmla="*/ 575 w 587"/>
                <a:gd name="T19" fmla="*/ 270 h 761"/>
                <a:gd name="T20" fmla="*/ 551 w 587"/>
                <a:gd name="T21" fmla="*/ 204 h 761"/>
                <a:gd name="T22" fmla="*/ 521 w 587"/>
                <a:gd name="T23" fmla="*/ 138 h 761"/>
                <a:gd name="T24" fmla="*/ 479 w 587"/>
                <a:gd name="T25" fmla="*/ 90 h 761"/>
                <a:gd name="T26" fmla="*/ 437 w 587"/>
                <a:gd name="T27" fmla="*/ 48 h 761"/>
                <a:gd name="T28" fmla="*/ 384 w 587"/>
                <a:gd name="T29" fmla="*/ 18 h 761"/>
                <a:gd name="T30" fmla="*/ 324 w 587"/>
                <a:gd name="T31" fmla="*/ 6 h 761"/>
                <a:gd name="T32" fmla="*/ 264 w 587"/>
                <a:gd name="T33" fmla="*/ 6 h 761"/>
                <a:gd name="T34" fmla="*/ 210 w 587"/>
                <a:gd name="T35" fmla="*/ 18 h 761"/>
                <a:gd name="T36" fmla="*/ 156 w 587"/>
                <a:gd name="T37" fmla="*/ 48 h 761"/>
                <a:gd name="T38" fmla="*/ 108 w 587"/>
                <a:gd name="T39" fmla="*/ 90 h 761"/>
                <a:gd name="T40" fmla="*/ 66 w 587"/>
                <a:gd name="T41" fmla="*/ 138 h 761"/>
                <a:gd name="T42" fmla="*/ 36 w 587"/>
                <a:gd name="T43" fmla="*/ 204 h 761"/>
                <a:gd name="T44" fmla="*/ 12 w 587"/>
                <a:gd name="T45" fmla="*/ 270 h 761"/>
                <a:gd name="T46" fmla="*/ 0 w 587"/>
                <a:gd name="T47" fmla="*/ 342 h 761"/>
                <a:gd name="T48" fmla="*/ 0 w 587"/>
                <a:gd name="T49" fmla="*/ 419 h 761"/>
                <a:gd name="T50" fmla="*/ 12 w 587"/>
                <a:gd name="T51" fmla="*/ 497 h 761"/>
                <a:gd name="T52" fmla="*/ 36 w 587"/>
                <a:gd name="T53" fmla="*/ 563 h 761"/>
                <a:gd name="T54" fmla="*/ 66 w 587"/>
                <a:gd name="T55" fmla="*/ 623 h 761"/>
                <a:gd name="T56" fmla="*/ 108 w 587"/>
                <a:gd name="T57" fmla="*/ 677 h 761"/>
                <a:gd name="T58" fmla="*/ 156 w 587"/>
                <a:gd name="T59" fmla="*/ 719 h 761"/>
                <a:gd name="T60" fmla="*/ 210 w 587"/>
                <a:gd name="T61" fmla="*/ 743 h 761"/>
                <a:gd name="T62" fmla="*/ 264 w 587"/>
                <a:gd name="T63" fmla="*/ 761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7" h="761">
                  <a:moveTo>
                    <a:pt x="294" y="761"/>
                  </a:moveTo>
                  <a:lnTo>
                    <a:pt x="324" y="761"/>
                  </a:lnTo>
                  <a:lnTo>
                    <a:pt x="354" y="755"/>
                  </a:lnTo>
                  <a:lnTo>
                    <a:pt x="384" y="743"/>
                  </a:lnTo>
                  <a:lnTo>
                    <a:pt x="408" y="731"/>
                  </a:lnTo>
                  <a:lnTo>
                    <a:pt x="437" y="719"/>
                  </a:lnTo>
                  <a:lnTo>
                    <a:pt x="461" y="701"/>
                  </a:lnTo>
                  <a:lnTo>
                    <a:pt x="479" y="677"/>
                  </a:lnTo>
                  <a:lnTo>
                    <a:pt x="503" y="653"/>
                  </a:lnTo>
                  <a:lnTo>
                    <a:pt x="521" y="623"/>
                  </a:lnTo>
                  <a:lnTo>
                    <a:pt x="539" y="593"/>
                  </a:lnTo>
                  <a:lnTo>
                    <a:pt x="551" y="563"/>
                  </a:lnTo>
                  <a:lnTo>
                    <a:pt x="563" y="533"/>
                  </a:lnTo>
                  <a:lnTo>
                    <a:pt x="575" y="497"/>
                  </a:lnTo>
                  <a:lnTo>
                    <a:pt x="581" y="461"/>
                  </a:lnTo>
                  <a:lnTo>
                    <a:pt x="587" y="419"/>
                  </a:lnTo>
                  <a:lnTo>
                    <a:pt x="587" y="383"/>
                  </a:lnTo>
                  <a:lnTo>
                    <a:pt x="587" y="342"/>
                  </a:lnTo>
                  <a:lnTo>
                    <a:pt x="581" y="306"/>
                  </a:lnTo>
                  <a:lnTo>
                    <a:pt x="575" y="270"/>
                  </a:lnTo>
                  <a:lnTo>
                    <a:pt x="563" y="234"/>
                  </a:lnTo>
                  <a:lnTo>
                    <a:pt x="551" y="204"/>
                  </a:lnTo>
                  <a:lnTo>
                    <a:pt x="539" y="168"/>
                  </a:lnTo>
                  <a:lnTo>
                    <a:pt x="521" y="138"/>
                  </a:lnTo>
                  <a:lnTo>
                    <a:pt x="503" y="114"/>
                  </a:lnTo>
                  <a:lnTo>
                    <a:pt x="479" y="90"/>
                  </a:lnTo>
                  <a:lnTo>
                    <a:pt x="461" y="66"/>
                  </a:lnTo>
                  <a:lnTo>
                    <a:pt x="437" y="48"/>
                  </a:lnTo>
                  <a:lnTo>
                    <a:pt x="408" y="30"/>
                  </a:lnTo>
                  <a:lnTo>
                    <a:pt x="384" y="18"/>
                  </a:lnTo>
                  <a:lnTo>
                    <a:pt x="354" y="12"/>
                  </a:lnTo>
                  <a:lnTo>
                    <a:pt x="324" y="6"/>
                  </a:lnTo>
                  <a:lnTo>
                    <a:pt x="294" y="0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10" y="18"/>
                  </a:lnTo>
                  <a:lnTo>
                    <a:pt x="180" y="30"/>
                  </a:lnTo>
                  <a:lnTo>
                    <a:pt x="156" y="48"/>
                  </a:lnTo>
                  <a:lnTo>
                    <a:pt x="132" y="66"/>
                  </a:lnTo>
                  <a:lnTo>
                    <a:pt x="108" y="90"/>
                  </a:lnTo>
                  <a:lnTo>
                    <a:pt x="84" y="114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204"/>
                  </a:lnTo>
                  <a:lnTo>
                    <a:pt x="24" y="234"/>
                  </a:lnTo>
                  <a:lnTo>
                    <a:pt x="12" y="270"/>
                  </a:lnTo>
                  <a:lnTo>
                    <a:pt x="6" y="306"/>
                  </a:lnTo>
                  <a:lnTo>
                    <a:pt x="0" y="342"/>
                  </a:lnTo>
                  <a:lnTo>
                    <a:pt x="0" y="383"/>
                  </a:lnTo>
                  <a:lnTo>
                    <a:pt x="0" y="419"/>
                  </a:lnTo>
                  <a:lnTo>
                    <a:pt x="6" y="461"/>
                  </a:lnTo>
                  <a:lnTo>
                    <a:pt x="12" y="497"/>
                  </a:lnTo>
                  <a:lnTo>
                    <a:pt x="24" y="533"/>
                  </a:lnTo>
                  <a:lnTo>
                    <a:pt x="36" y="563"/>
                  </a:lnTo>
                  <a:lnTo>
                    <a:pt x="48" y="593"/>
                  </a:lnTo>
                  <a:lnTo>
                    <a:pt x="66" y="623"/>
                  </a:lnTo>
                  <a:lnTo>
                    <a:pt x="84" y="653"/>
                  </a:lnTo>
                  <a:lnTo>
                    <a:pt x="108" y="677"/>
                  </a:lnTo>
                  <a:lnTo>
                    <a:pt x="132" y="701"/>
                  </a:lnTo>
                  <a:lnTo>
                    <a:pt x="156" y="719"/>
                  </a:lnTo>
                  <a:lnTo>
                    <a:pt x="180" y="731"/>
                  </a:lnTo>
                  <a:lnTo>
                    <a:pt x="210" y="743"/>
                  </a:lnTo>
                  <a:lnTo>
                    <a:pt x="234" y="755"/>
                  </a:lnTo>
                  <a:lnTo>
                    <a:pt x="264" y="761"/>
                  </a:lnTo>
                  <a:lnTo>
                    <a:pt x="294" y="761"/>
                  </a:lnTo>
                  <a:close/>
                </a:path>
              </a:pathLst>
            </a:custGeom>
            <a:solidFill>
              <a:srgbClr val="F4F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8" name="Freeform 76"/>
            <p:cNvSpPr>
              <a:spLocks/>
            </p:cNvSpPr>
            <p:nvPr/>
          </p:nvSpPr>
          <p:spPr bwMode="auto">
            <a:xfrm>
              <a:off x="4218" y="3396"/>
              <a:ext cx="575" cy="755"/>
            </a:xfrm>
            <a:custGeom>
              <a:avLst/>
              <a:gdLst>
                <a:gd name="T0" fmla="*/ 318 w 575"/>
                <a:gd name="T1" fmla="*/ 755 h 755"/>
                <a:gd name="T2" fmla="*/ 372 w 575"/>
                <a:gd name="T3" fmla="*/ 737 h 755"/>
                <a:gd name="T4" fmla="*/ 425 w 575"/>
                <a:gd name="T5" fmla="*/ 707 h 755"/>
                <a:gd name="T6" fmla="*/ 467 w 575"/>
                <a:gd name="T7" fmla="*/ 671 h 755"/>
                <a:gd name="T8" fmla="*/ 509 w 575"/>
                <a:gd name="T9" fmla="*/ 617 h 755"/>
                <a:gd name="T10" fmla="*/ 539 w 575"/>
                <a:gd name="T11" fmla="*/ 557 h 755"/>
                <a:gd name="T12" fmla="*/ 563 w 575"/>
                <a:gd name="T13" fmla="*/ 491 h 755"/>
                <a:gd name="T14" fmla="*/ 569 w 575"/>
                <a:gd name="T15" fmla="*/ 413 h 755"/>
                <a:gd name="T16" fmla="*/ 569 w 575"/>
                <a:gd name="T17" fmla="*/ 336 h 755"/>
                <a:gd name="T18" fmla="*/ 563 w 575"/>
                <a:gd name="T19" fmla="*/ 264 h 755"/>
                <a:gd name="T20" fmla="*/ 539 w 575"/>
                <a:gd name="T21" fmla="*/ 198 h 755"/>
                <a:gd name="T22" fmla="*/ 509 w 575"/>
                <a:gd name="T23" fmla="*/ 138 h 755"/>
                <a:gd name="T24" fmla="*/ 467 w 575"/>
                <a:gd name="T25" fmla="*/ 84 h 755"/>
                <a:gd name="T26" fmla="*/ 425 w 575"/>
                <a:gd name="T27" fmla="*/ 42 h 755"/>
                <a:gd name="T28" fmla="*/ 372 w 575"/>
                <a:gd name="T29" fmla="*/ 18 h 755"/>
                <a:gd name="T30" fmla="*/ 318 w 575"/>
                <a:gd name="T31" fmla="*/ 0 h 755"/>
                <a:gd name="T32" fmla="*/ 258 w 575"/>
                <a:gd name="T33" fmla="*/ 0 h 755"/>
                <a:gd name="T34" fmla="*/ 204 w 575"/>
                <a:gd name="T35" fmla="*/ 18 h 755"/>
                <a:gd name="T36" fmla="*/ 150 w 575"/>
                <a:gd name="T37" fmla="*/ 42 h 755"/>
                <a:gd name="T38" fmla="*/ 108 w 575"/>
                <a:gd name="T39" fmla="*/ 84 h 755"/>
                <a:gd name="T40" fmla="*/ 66 w 575"/>
                <a:gd name="T41" fmla="*/ 138 h 755"/>
                <a:gd name="T42" fmla="*/ 36 w 575"/>
                <a:gd name="T43" fmla="*/ 198 h 755"/>
                <a:gd name="T44" fmla="*/ 12 w 575"/>
                <a:gd name="T45" fmla="*/ 264 h 755"/>
                <a:gd name="T46" fmla="*/ 0 w 575"/>
                <a:gd name="T47" fmla="*/ 336 h 755"/>
                <a:gd name="T48" fmla="*/ 0 w 575"/>
                <a:gd name="T49" fmla="*/ 413 h 755"/>
                <a:gd name="T50" fmla="*/ 12 w 575"/>
                <a:gd name="T51" fmla="*/ 491 h 755"/>
                <a:gd name="T52" fmla="*/ 36 w 575"/>
                <a:gd name="T53" fmla="*/ 557 h 755"/>
                <a:gd name="T54" fmla="*/ 66 w 575"/>
                <a:gd name="T55" fmla="*/ 617 h 755"/>
                <a:gd name="T56" fmla="*/ 108 w 575"/>
                <a:gd name="T57" fmla="*/ 671 h 755"/>
                <a:gd name="T58" fmla="*/ 150 w 575"/>
                <a:gd name="T59" fmla="*/ 707 h 755"/>
                <a:gd name="T60" fmla="*/ 204 w 575"/>
                <a:gd name="T61" fmla="*/ 737 h 755"/>
                <a:gd name="T62" fmla="*/ 258 w 575"/>
                <a:gd name="T63" fmla="*/ 75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55">
                  <a:moveTo>
                    <a:pt x="288" y="755"/>
                  </a:moveTo>
                  <a:lnTo>
                    <a:pt x="318" y="755"/>
                  </a:lnTo>
                  <a:lnTo>
                    <a:pt x="348" y="749"/>
                  </a:lnTo>
                  <a:lnTo>
                    <a:pt x="372" y="737"/>
                  </a:lnTo>
                  <a:lnTo>
                    <a:pt x="402" y="725"/>
                  </a:lnTo>
                  <a:lnTo>
                    <a:pt x="425" y="707"/>
                  </a:lnTo>
                  <a:lnTo>
                    <a:pt x="449" y="689"/>
                  </a:lnTo>
                  <a:lnTo>
                    <a:pt x="467" y="671"/>
                  </a:lnTo>
                  <a:lnTo>
                    <a:pt x="491" y="647"/>
                  </a:lnTo>
                  <a:lnTo>
                    <a:pt x="509" y="617"/>
                  </a:lnTo>
                  <a:lnTo>
                    <a:pt x="527" y="587"/>
                  </a:lnTo>
                  <a:lnTo>
                    <a:pt x="539" y="557"/>
                  </a:lnTo>
                  <a:lnTo>
                    <a:pt x="551" y="521"/>
                  </a:lnTo>
                  <a:lnTo>
                    <a:pt x="563" y="491"/>
                  </a:lnTo>
                  <a:lnTo>
                    <a:pt x="569" y="455"/>
                  </a:lnTo>
                  <a:lnTo>
                    <a:pt x="569" y="413"/>
                  </a:lnTo>
                  <a:lnTo>
                    <a:pt x="575" y="377"/>
                  </a:lnTo>
                  <a:lnTo>
                    <a:pt x="569" y="336"/>
                  </a:lnTo>
                  <a:lnTo>
                    <a:pt x="569" y="300"/>
                  </a:lnTo>
                  <a:lnTo>
                    <a:pt x="563" y="264"/>
                  </a:lnTo>
                  <a:lnTo>
                    <a:pt x="551" y="228"/>
                  </a:lnTo>
                  <a:lnTo>
                    <a:pt x="539" y="198"/>
                  </a:lnTo>
                  <a:lnTo>
                    <a:pt x="527" y="168"/>
                  </a:lnTo>
                  <a:lnTo>
                    <a:pt x="509" y="138"/>
                  </a:lnTo>
                  <a:lnTo>
                    <a:pt x="491" y="108"/>
                  </a:lnTo>
                  <a:lnTo>
                    <a:pt x="467" y="84"/>
                  </a:lnTo>
                  <a:lnTo>
                    <a:pt x="449" y="66"/>
                  </a:lnTo>
                  <a:lnTo>
                    <a:pt x="425" y="42"/>
                  </a:lnTo>
                  <a:lnTo>
                    <a:pt x="402" y="30"/>
                  </a:lnTo>
                  <a:lnTo>
                    <a:pt x="372" y="18"/>
                  </a:lnTo>
                  <a:lnTo>
                    <a:pt x="348" y="6"/>
                  </a:lnTo>
                  <a:lnTo>
                    <a:pt x="318" y="0"/>
                  </a:lnTo>
                  <a:lnTo>
                    <a:pt x="288" y="0"/>
                  </a:lnTo>
                  <a:lnTo>
                    <a:pt x="258" y="0"/>
                  </a:lnTo>
                  <a:lnTo>
                    <a:pt x="228" y="6"/>
                  </a:lnTo>
                  <a:lnTo>
                    <a:pt x="204" y="18"/>
                  </a:lnTo>
                  <a:lnTo>
                    <a:pt x="174" y="30"/>
                  </a:lnTo>
                  <a:lnTo>
                    <a:pt x="150" y="42"/>
                  </a:lnTo>
                  <a:lnTo>
                    <a:pt x="126" y="66"/>
                  </a:lnTo>
                  <a:lnTo>
                    <a:pt x="108" y="84"/>
                  </a:lnTo>
                  <a:lnTo>
                    <a:pt x="84" y="108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198"/>
                  </a:lnTo>
                  <a:lnTo>
                    <a:pt x="24" y="228"/>
                  </a:lnTo>
                  <a:lnTo>
                    <a:pt x="12" y="264"/>
                  </a:lnTo>
                  <a:lnTo>
                    <a:pt x="6" y="300"/>
                  </a:lnTo>
                  <a:lnTo>
                    <a:pt x="0" y="336"/>
                  </a:lnTo>
                  <a:lnTo>
                    <a:pt x="0" y="377"/>
                  </a:lnTo>
                  <a:lnTo>
                    <a:pt x="0" y="413"/>
                  </a:lnTo>
                  <a:lnTo>
                    <a:pt x="6" y="455"/>
                  </a:lnTo>
                  <a:lnTo>
                    <a:pt x="12" y="491"/>
                  </a:lnTo>
                  <a:lnTo>
                    <a:pt x="24" y="521"/>
                  </a:lnTo>
                  <a:lnTo>
                    <a:pt x="36" y="557"/>
                  </a:lnTo>
                  <a:lnTo>
                    <a:pt x="48" y="587"/>
                  </a:lnTo>
                  <a:lnTo>
                    <a:pt x="66" y="617"/>
                  </a:lnTo>
                  <a:lnTo>
                    <a:pt x="84" y="647"/>
                  </a:lnTo>
                  <a:lnTo>
                    <a:pt x="108" y="671"/>
                  </a:lnTo>
                  <a:lnTo>
                    <a:pt x="126" y="689"/>
                  </a:lnTo>
                  <a:lnTo>
                    <a:pt x="150" y="707"/>
                  </a:lnTo>
                  <a:lnTo>
                    <a:pt x="174" y="725"/>
                  </a:lnTo>
                  <a:lnTo>
                    <a:pt x="204" y="737"/>
                  </a:lnTo>
                  <a:lnTo>
                    <a:pt x="228" y="749"/>
                  </a:lnTo>
                  <a:lnTo>
                    <a:pt x="258" y="755"/>
                  </a:lnTo>
                  <a:lnTo>
                    <a:pt x="288" y="755"/>
                  </a:lnTo>
                  <a:close/>
                </a:path>
              </a:pathLst>
            </a:custGeom>
            <a:solidFill>
              <a:srgbClr val="F7F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09" name="Freeform 77"/>
            <p:cNvSpPr>
              <a:spLocks/>
            </p:cNvSpPr>
            <p:nvPr/>
          </p:nvSpPr>
          <p:spPr bwMode="auto">
            <a:xfrm>
              <a:off x="4218" y="3396"/>
              <a:ext cx="557" cy="755"/>
            </a:xfrm>
            <a:custGeom>
              <a:avLst/>
              <a:gdLst>
                <a:gd name="T0" fmla="*/ 312 w 557"/>
                <a:gd name="T1" fmla="*/ 749 h 755"/>
                <a:gd name="T2" fmla="*/ 366 w 557"/>
                <a:gd name="T3" fmla="*/ 737 h 755"/>
                <a:gd name="T4" fmla="*/ 414 w 557"/>
                <a:gd name="T5" fmla="*/ 707 h 755"/>
                <a:gd name="T6" fmla="*/ 455 w 557"/>
                <a:gd name="T7" fmla="*/ 665 h 755"/>
                <a:gd name="T8" fmla="*/ 497 w 557"/>
                <a:gd name="T9" fmla="*/ 617 h 755"/>
                <a:gd name="T10" fmla="*/ 527 w 557"/>
                <a:gd name="T11" fmla="*/ 557 h 755"/>
                <a:gd name="T12" fmla="*/ 545 w 557"/>
                <a:gd name="T13" fmla="*/ 491 h 755"/>
                <a:gd name="T14" fmla="*/ 557 w 557"/>
                <a:gd name="T15" fmla="*/ 413 h 755"/>
                <a:gd name="T16" fmla="*/ 557 w 557"/>
                <a:gd name="T17" fmla="*/ 342 h 755"/>
                <a:gd name="T18" fmla="*/ 545 w 557"/>
                <a:gd name="T19" fmla="*/ 264 h 755"/>
                <a:gd name="T20" fmla="*/ 527 w 557"/>
                <a:gd name="T21" fmla="*/ 198 h 755"/>
                <a:gd name="T22" fmla="*/ 497 w 557"/>
                <a:gd name="T23" fmla="*/ 138 h 755"/>
                <a:gd name="T24" fmla="*/ 455 w 557"/>
                <a:gd name="T25" fmla="*/ 90 h 755"/>
                <a:gd name="T26" fmla="*/ 414 w 557"/>
                <a:gd name="T27" fmla="*/ 48 h 755"/>
                <a:gd name="T28" fmla="*/ 366 w 557"/>
                <a:gd name="T29" fmla="*/ 18 h 755"/>
                <a:gd name="T30" fmla="*/ 312 w 557"/>
                <a:gd name="T31" fmla="*/ 6 h 755"/>
                <a:gd name="T32" fmla="*/ 252 w 557"/>
                <a:gd name="T33" fmla="*/ 6 h 755"/>
                <a:gd name="T34" fmla="*/ 198 w 557"/>
                <a:gd name="T35" fmla="*/ 18 h 755"/>
                <a:gd name="T36" fmla="*/ 150 w 557"/>
                <a:gd name="T37" fmla="*/ 48 h 755"/>
                <a:gd name="T38" fmla="*/ 102 w 557"/>
                <a:gd name="T39" fmla="*/ 90 h 755"/>
                <a:gd name="T40" fmla="*/ 66 w 557"/>
                <a:gd name="T41" fmla="*/ 138 h 755"/>
                <a:gd name="T42" fmla="*/ 36 w 557"/>
                <a:gd name="T43" fmla="*/ 198 h 755"/>
                <a:gd name="T44" fmla="*/ 12 w 557"/>
                <a:gd name="T45" fmla="*/ 264 h 755"/>
                <a:gd name="T46" fmla="*/ 0 w 557"/>
                <a:gd name="T47" fmla="*/ 342 h 755"/>
                <a:gd name="T48" fmla="*/ 0 w 557"/>
                <a:gd name="T49" fmla="*/ 413 h 755"/>
                <a:gd name="T50" fmla="*/ 12 w 557"/>
                <a:gd name="T51" fmla="*/ 491 h 755"/>
                <a:gd name="T52" fmla="*/ 36 w 557"/>
                <a:gd name="T53" fmla="*/ 557 h 755"/>
                <a:gd name="T54" fmla="*/ 66 w 557"/>
                <a:gd name="T55" fmla="*/ 617 h 755"/>
                <a:gd name="T56" fmla="*/ 102 w 557"/>
                <a:gd name="T57" fmla="*/ 665 h 755"/>
                <a:gd name="T58" fmla="*/ 150 w 557"/>
                <a:gd name="T59" fmla="*/ 707 h 755"/>
                <a:gd name="T60" fmla="*/ 198 w 557"/>
                <a:gd name="T61" fmla="*/ 737 h 755"/>
                <a:gd name="T62" fmla="*/ 252 w 557"/>
                <a:gd name="T63" fmla="*/ 74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7" h="755">
                  <a:moveTo>
                    <a:pt x="282" y="755"/>
                  </a:moveTo>
                  <a:lnTo>
                    <a:pt x="312" y="749"/>
                  </a:lnTo>
                  <a:lnTo>
                    <a:pt x="336" y="743"/>
                  </a:lnTo>
                  <a:lnTo>
                    <a:pt x="366" y="737"/>
                  </a:lnTo>
                  <a:lnTo>
                    <a:pt x="390" y="725"/>
                  </a:lnTo>
                  <a:lnTo>
                    <a:pt x="414" y="707"/>
                  </a:lnTo>
                  <a:lnTo>
                    <a:pt x="437" y="689"/>
                  </a:lnTo>
                  <a:lnTo>
                    <a:pt x="455" y="665"/>
                  </a:lnTo>
                  <a:lnTo>
                    <a:pt x="479" y="641"/>
                  </a:lnTo>
                  <a:lnTo>
                    <a:pt x="497" y="617"/>
                  </a:lnTo>
                  <a:lnTo>
                    <a:pt x="509" y="587"/>
                  </a:lnTo>
                  <a:lnTo>
                    <a:pt x="527" y="557"/>
                  </a:lnTo>
                  <a:lnTo>
                    <a:pt x="539" y="521"/>
                  </a:lnTo>
                  <a:lnTo>
                    <a:pt x="545" y="491"/>
                  </a:lnTo>
                  <a:lnTo>
                    <a:pt x="551" y="455"/>
                  </a:lnTo>
                  <a:lnTo>
                    <a:pt x="557" y="413"/>
                  </a:lnTo>
                  <a:lnTo>
                    <a:pt x="557" y="377"/>
                  </a:lnTo>
                  <a:lnTo>
                    <a:pt x="557" y="342"/>
                  </a:lnTo>
                  <a:lnTo>
                    <a:pt x="551" y="300"/>
                  </a:lnTo>
                  <a:lnTo>
                    <a:pt x="545" y="264"/>
                  </a:lnTo>
                  <a:lnTo>
                    <a:pt x="539" y="234"/>
                  </a:lnTo>
                  <a:lnTo>
                    <a:pt x="527" y="198"/>
                  </a:lnTo>
                  <a:lnTo>
                    <a:pt x="509" y="168"/>
                  </a:lnTo>
                  <a:lnTo>
                    <a:pt x="497" y="138"/>
                  </a:lnTo>
                  <a:lnTo>
                    <a:pt x="479" y="114"/>
                  </a:lnTo>
                  <a:lnTo>
                    <a:pt x="455" y="90"/>
                  </a:lnTo>
                  <a:lnTo>
                    <a:pt x="437" y="66"/>
                  </a:lnTo>
                  <a:lnTo>
                    <a:pt x="414" y="48"/>
                  </a:lnTo>
                  <a:lnTo>
                    <a:pt x="390" y="30"/>
                  </a:lnTo>
                  <a:lnTo>
                    <a:pt x="366" y="18"/>
                  </a:lnTo>
                  <a:lnTo>
                    <a:pt x="336" y="6"/>
                  </a:lnTo>
                  <a:lnTo>
                    <a:pt x="312" y="6"/>
                  </a:lnTo>
                  <a:lnTo>
                    <a:pt x="282" y="0"/>
                  </a:lnTo>
                  <a:lnTo>
                    <a:pt x="252" y="6"/>
                  </a:lnTo>
                  <a:lnTo>
                    <a:pt x="222" y="6"/>
                  </a:lnTo>
                  <a:lnTo>
                    <a:pt x="198" y="18"/>
                  </a:lnTo>
                  <a:lnTo>
                    <a:pt x="174" y="30"/>
                  </a:lnTo>
                  <a:lnTo>
                    <a:pt x="150" y="48"/>
                  </a:lnTo>
                  <a:lnTo>
                    <a:pt x="126" y="66"/>
                  </a:lnTo>
                  <a:lnTo>
                    <a:pt x="102" y="90"/>
                  </a:lnTo>
                  <a:lnTo>
                    <a:pt x="84" y="114"/>
                  </a:lnTo>
                  <a:lnTo>
                    <a:pt x="66" y="138"/>
                  </a:lnTo>
                  <a:lnTo>
                    <a:pt x="48" y="168"/>
                  </a:lnTo>
                  <a:lnTo>
                    <a:pt x="36" y="198"/>
                  </a:lnTo>
                  <a:lnTo>
                    <a:pt x="24" y="234"/>
                  </a:lnTo>
                  <a:lnTo>
                    <a:pt x="12" y="264"/>
                  </a:lnTo>
                  <a:lnTo>
                    <a:pt x="6" y="300"/>
                  </a:lnTo>
                  <a:lnTo>
                    <a:pt x="0" y="342"/>
                  </a:lnTo>
                  <a:lnTo>
                    <a:pt x="0" y="377"/>
                  </a:lnTo>
                  <a:lnTo>
                    <a:pt x="0" y="413"/>
                  </a:lnTo>
                  <a:lnTo>
                    <a:pt x="6" y="455"/>
                  </a:lnTo>
                  <a:lnTo>
                    <a:pt x="12" y="491"/>
                  </a:lnTo>
                  <a:lnTo>
                    <a:pt x="24" y="521"/>
                  </a:lnTo>
                  <a:lnTo>
                    <a:pt x="36" y="557"/>
                  </a:lnTo>
                  <a:lnTo>
                    <a:pt x="48" y="587"/>
                  </a:lnTo>
                  <a:lnTo>
                    <a:pt x="66" y="617"/>
                  </a:lnTo>
                  <a:lnTo>
                    <a:pt x="84" y="641"/>
                  </a:lnTo>
                  <a:lnTo>
                    <a:pt x="102" y="665"/>
                  </a:lnTo>
                  <a:lnTo>
                    <a:pt x="126" y="689"/>
                  </a:lnTo>
                  <a:lnTo>
                    <a:pt x="150" y="707"/>
                  </a:lnTo>
                  <a:lnTo>
                    <a:pt x="174" y="725"/>
                  </a:lnTo>
                  <a:lnTo>
                    <a:pt x="198" y="737"/>
                  </a:lnTo>
                  <a:lnTo>
                    <a:pt x="222" y="743"/>
                  </a:lnTo>
                  <a:lnTo>
                    <a:pt x="252" y="749"/>
                  </a:lnTo>
                  <a:lnTo>
                    <a:pt x="282" y="755"/>
                  </a:lnTo>
                  <a:close/>
                </a:path>
              </a:pathLst>
            </a:custGeom>
            <a:solidFill>
              <a:srgbClr val="F9F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0" name="Freeform 78"/>
            <p:cNvSpPr>
              <a:spLocks/>
            </p:cNvSpPr>
            <p:nvPr/>
          </p:nvSpPr>
          <p:spPr bwMode="auto">
            <a:xfrm>
              <a:off x="4218" y="3402"/>
              <a:ext cx="545" cy="743"/>
            </a:xfrm>
            <a:custGeom>
              <a:avLst/>
              <a:gdLst>
                <a:gd name="T0" fmla="*/ 300 w 545"/>
                <a:gd name="T1" fmla="*/ 743 h 743"/>
                <a:gd name="T2" fmla="*/ 354 w 545"/>
                <a:gd name="T3" fmla="*/ 725 h 743"/>
                <a:gd name="T4" fmla="*/ 402 w 545"/>
                <a:gd name="T5" fmla="*/ 701 h 743"/>
                <a:gd name="T6" fmla="*/ 443 w 545"/>
                <a:gd name="T7" fmla="*/ 659 h 743"/>
                <a:gd name="T8" fmla="*/ 485 w 545"/>
                <a:gd name="T9" fmla="*/ 611 h 743"/>
                <a:gd name="T10" fmla="*/ 509 w 545"/>
                <a:gd name="T11" fmla="*/ 551 h 743"/>
                <a:gd name="T12" fmla="*/ 533 w 545"/>
                <a:gd name="T13" fmla="*/ 485 h 743"/>
                <a:gd name="T14" fmla="*/ 545 w 545"/>
                <a:gd name="T15" fmla="*/ 407 h 743"/>
                <a:gd name="T16" fmla="*/ 545 w 545"/>
                <a:gd name="T17" fmla="*/ 336 h 743"/>
                <a:gd name="T18" fmla="*/ 533 w 545"/>
                <a:gd name="T19" fmla="*/ 264 h 743"/>
                <a:gd name="T20" fmla="*/ 509 w 545"/>
                <a:gd name="T21" fmla="*/ 192 h 743"/>
                <a:gd name="T22" fmla="*/ 485 w 545"/>
                <a:gd name="T23" fmla="*/ 132 h 743"/>
                <a:gd name="T24" fmla="*/ 443 w 545"/>
                <a:gd name="T25" fmla="*/ 84 h 743"/>
                <a:gd name="T26" fmla="*/ 402 w 545"/>
                <a:gd name="T27" fmla="*/ 42 h 743"/>
                <a:gd name="T28" fmla="*/ 354 w 545"/>
                <a:gd name="T29" fmla="*/ 12 h 743"/>
                <a:gd name="T30" fmla="*/ 300 w 545"/>
                <a:gd name="T31" fmla="*/ 0 h 743"/>
                <a:gd name="T32" fmla="*/ 246 w 545"/>
                <a:gd name="T33" fmla="*/ 0 h 743"/>
                <a:gd name="T34" fmla="*/ 192 w 545"/>
                <a:gd name="T35" fmla="*/ 12 h 743"/>
                <a:gd name="T36" fmla="*/ 144 w 545"/>
                <a:gd name="T37" fmla="*/ 42 h 743"/>
                <a:gd name="T38" fmla="*/ 102 w 545"/>
                <a:gd name="T39" fmla="*/ 84 h 743"/>
                <a:gd name="T40" fmla="*/ 66 w 545"/>
                <a:gd name="T41" fmla="*/ 132 h 743"/>
                <a:gd name="T42" fmla="*/ 36 w 545"/>
                <a:gd name="T43" fmla="*/ 192 h 743"/>
                <a:gd name="T44" fmla="*/ 12 w 545"/>
                <a:gd name="T45" fmla="*/ 264 h 743"/>
                <a:gd name="T46" fmla="*/ 6 w 545"/>
                <a:gd name="T47" fmla="*/ 336 h 743"/>
                <a:gd name="T48" fmla="*/ 6 w 545"/>
                <a:gd name="T49" fmla="*/ 407 h 743"/>
                <a:gd name="T50" fmla="*/ 12 w 545"/>
                <a:gd name="T51" fmla="*/ 485 h 743"/>
                <a:gd name="T52" fmla="*/ 36 w 545"/>
                <a:gd name="T53" fmla="*/ 551 h 743"/>
                <a:gd name="T54" fmla="*/ 66 w 545"/>
                <a:gd name="T55" fmla="*/ 611 h 743"/>
                <a:gd name="T56" fmla="*/ 102 w 545"/>
                <a:gd name="T57" fmla="*/ 659 h 743"/>
                <a:gd name="T58" fmla="*/ 144 w 545"/>
                <a:gd name="T59" fmla="*/ 701 h 743"/>
                <a:gd name="T60" fmla="*/ 192 w 545"/>
                <a:gd name="T61" fmla="*/ 725 h 743"/>
                <a:gd name="T62" fmla="*/ 246 w 545"/>
                <a:gd name="T63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5" h="743">
                  <a:moveTo>
                    <a:pt x="276" y="743"/>
                  </a:moveTo>
                  <a:lnTo>
                    <a:pt x="300" y="743"/>
                  </a:lnTo>
                  <a:lnTo>
                    <a:pt x="330" y="737"/>
                  </a:lnTo>
                  <a:lnTo>
                    <a:pt x="354" y="725"/>
                  </a:lnTo>
                  <a:lnTo>
                    <a:pt x="378" y="713"/>
                  </a:lnTo>
                  <a:lnTo>
                    <a:pt x="402" y="701"/>
                  </a:lnTo>
                  <a:lnTo>
                    <a:pt x="425" y="683"/>
                  </a:lnTo>
                  <a:lnTo>
                    <a:pt x="443" y="659"/>
                  </a:lnTo>
                  <a:lnTo>
                    <a:pt x="467" y="635"/>
                  </a:lnTo>
                  <a:lnTo>
                    <a:pt x="485" y="611"/>
                  </a:lnTo>
                  <a:lnTo>
                    <a:pt x="497" y="581"/>
                  </a:lnTo>
                  <a:lnTo>
                    <a:pt x="509" y="551"/>
                  </a:lnTo>
                  <a:lnTo>
                    <a:pt x="521" y="515"/>
                  </a:lnTo>
                  <a:lnTo>
                    <a:pt x="533" y="485"/>
                  </a:lnTo>
                  <a:lnTo>
                    <a:pt x="539" y="449"/>
                  </a:lnTo>
                  <a:lnTo>
                    <a:pt x="545" y="407"/>
                  </a:lnTo>
                  <a:lnTo>
                    <a:pt x="545" y="371"/>
                  </a:lnTo>
                  <a:lnTo>
                    <a:pt x="545" y="336"/>
                  </a:lnTo>
                  <a:lnTo>
                    <a:pt x="539" y="294"/>
                  </a:lnTo>
                  <a:lnTo>
                    <a:pt x="533" y="264"/>
                  </a:lnTo>
                  <a:lnTo>
                    <a:pt x="521" y="228"/>
                  </a:lnTo>
                  <a:lnTo>
                    <a:pt x="509" y="192"/>
                  </a:lnTo>
                  <a:lnTo>
                    <a:pt x="497" y="162"/>
                  </a:lnTo>
                  <a:lnTo>
                    <a:pt x="485" y="132"/>
                  </a:lnTo>
                  <a:lnTo>
                    <a:pt x="467" y="108"/>
                  </a:lnTo>
                  <a:lnTo>
                    <a:pt x="443" y="84"/>
                  </a:lnTo>
                  <a:lnTo>
                    <a:pt x="425" y="60"/>
                  </a:lnTo>
                  <a:lnTo>
                    <a:pt x="402" y="42"/>
                  </a:lnTo>
                  <a:lnTo>
                    <a:pt x="378" y="30"/>
                  </a:lnTo>
                  <a:lnTo>
                    <a:pt x="354" y="12"/>
                  </a:lnTo>
                  <a:lnTo>
                    <a:pt x="330" y="6"/>
                  </a:lnTo>
                  <a:lnTo>
                    <a:pt x="300" y="0"/>
                  </a:lnTo>
                  <a:lnTo>
                    <a:pt x="276" y="0"/>
                  </a:lnTo>
                  <a:lnTo>
                    <a:pt x="246" y="0"/>
                  </a:lnTo>
                  <a:lnTo>
                    <a:pt x="222" y="6"/>
                  </a:lnTo>
                  <a:lnTo>
                    <a:pt x="192" y="12"/>
                  </a:lnTo>
                  <a:lnTo>
                    <a:pt x="168" y="30"/>
                  </a:lnTo>
                  <a:lnTo>
                    <a:pt x="144" y="42"/>
                  </a:lnTo>
                  <a:lnTo>
                    <a:pt x="120" y="60"/>
                  </a:lnTo>
                  <a:lnTo>
                    <a:pt x="102" y="84"/>
                  </a:lnTo>
                  <a:lnTo>
                    <a:pt x="84" y="108"/>
                  </a:lnTo>
                  <a:lnTo>
                    <a:pt x="66" y="132"/>
                  </a:lnTo>
                  <a:lnTo>
                    <a:pt x="48" y="162"/>
                  </a:lnTo>
                  <a:lnTo>
                    <a:pt x="36" y="192"/>
                  </a:lnTo>
                  <a:lnTo>
                    <a:pt x="24" y="228"/>
                  </a:lnTo>
                  <a:lnTo>
                    <a:pt x="12" y="264"/>
                  </a:lnTo>
                  <a:lnTo>
                    <a:pt x="6" y="294"/>
                  </a:lnTo>
                  <a:lnTo>
                    <a:pt x="6" y="336"/>
                  </a:lnTo>
                  <a:lnTo>
                    <a:pt x="0" y="371"/>
                  </a:lnTo>
                  <a:lnTo>
                    <a:pt x="6" y="407"/>
                  </a:lnTo>
                  <a:lnTo>
                    <a:pt x="6" y="449"/>
                  </a:lnTo>
                  <a:lnTo>
                    <a:pt x="12" y="485"/>
                  </a:lnTo>
                  <a:lnTo>
                    <a:pt x="24" y="515"/>
                  </a:lnTo>
                  <a:lnTo>
                    <a:pt x="36" y="551"/>
                  </a:lnTo>
                  <a:lnTo>
                    <a:pt x="48" y="581"/>
                  </a:lnTo>
                  <a:lnTo>
                    <a:pt x="66" y="611"/>
                  </a:lnTo>
                  <a:lnTo>
                    <a:pt x="84" y="635"/>
                  </a:lnTo>
                  <a:lnTo>
                    <a:pt x="102" y="659"/>
                  </a:lnTo>
                  <a:lnTo>
                    <a:pt x="120" y="683"/>
                  </a:lnTo>
                  <a:lnTo>
                    <a:pt x="144" y="701"/>
                  </a:lnTo>
                  <a:lnTo>
                    <a:pt x="168" y="713"/>
                  </a:lnTo>
                  <a:lnTo>
                    <a:pt x="192" y="725"/>
                  </a:lnTo>
                  <a:lnTo>
                    <a:pt x="222" y="737"/>
                  </a:lnTo>
                  <a:lnTo>
                    <a:pt x="246" y="743"/>
                  </a:lnTo>
                  <a:lnTo>
                    <a:pt x="276" y="743"/>
                  </a:lnTo>
                  <a:close/>
                </a:path>
              </a:pathLst>
            </a:custGeom>
            <a:solidFill>
              <a:srgbClr val="FCF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1" name="Freeform 79"/>
            <p:cNvSpPr>
              <a:spLocks/>
            </p:cNvSpPr>
            <p:nvPr/>
          </p:nvSpPr>
          <p:spPr bwMode="auto">
            <a:xfrm>
              <a:off x="4218" y="3402"/>
              <a:ext cx="527" cy="743"/>
            </a:xfrm>
            <a:custGeom>
              <a:avLst/>
              <a:gdLst>
                <a:gd name="T0" fmla="*/ 294 w 527"/>
                <a:gd name="T1" fmla="*/ 743 h 743"/>
                <a:gd name="T2" fmla="*/ 348 w 527"/>
                <a:gd name="T3" fmla="*/ 725 h 743"/>
                <a:gd name="T4" fmla="*/ 390 w 527"/>
                <a:gd name="T5" fmla="*/ 695 h 743"/>
                <a:gd name="T6" fmla="*/ 431 w 527"/>
                <a:gd name="T7" fmla="*/ 659 h 743"/>
                <a:gd name="T8" fmla="*/ 467 w 527"/>
                <a:gd name="T9" fmla="*/ 605 h 743"/>
                <a:gd name="T10" fmla="*/ 497 w 527"/>
                <a:gd name="T11" fmla="*/ 545 h 743"/>
                <a:gd name="T12" fmla="*/ 515 w 527"/>
                <a:gd name="T13" fmla="*/ 479 h 743"/>
                <a:gd name="T14" fmla="*/ 527 w 527"/>
                <a:gd name="T15" fmla="*/ 407 h 743"/>
                <a:gd name="T16" fmla="*/ 527 w 527"/>
                <a:gd name="T17" fmla="*/ 336 h 743"/>
                <a:gd name="T18" fmla="*/ 515 w 527"/>
                <a:gd name="T19" fmla="*/ 264 h 743"/>
                <a:gd name="T20" fmla="*/ 497 w 527"/>
                <a:gd name="T21" fmla="*/ 198 h 743"/>
                <a:gd name="T22" fmla="*/ 467 w 527"/>
                <a:gd name="T23" fmla="*/ 138 h 743"/>
                <a:gd name="T24" fmla="*/ 431 w 527"/>
                <a:gd name="T25" fmla="*/ 84 h 743"/>
                <a:gd name="T26" fmla="*/ 390 w 527"/>
                <a:gd name="T27" fmla="*/ 48 h 743"/>
                <a:gd name="T28" fmla="*/ 348 w 527"/>
                <a:gd name="T29" fmla="*/ 18 h 743"/>
                <a:gd name="T30" fmla="*/ 294 w 527"/>
                <a:gd name="T31" fmla="*/ 0 h 743"/>
                <a:gd name="T32" fmla="*/ 240 w 527"/>
                <a:gd name="T33" fmla="*/ 0 h 743"/>
                <a:gd name="T34" fmla="*/ 186 w 527"/>
                <a:gd name="T35" fmla="*/ 18 h 743"/>
                <a:gd name="T36" fmla="*/ 144 w 527"/>
                <a:gd name="T37" fmla="*/ 48 h 743"/>
                <a:gd name="T38" fmla="*/ 102 w 527"/>
                <a:gd name="T39" fmla="*/ 84 h 743"/>
                <a:gd name="T40" fmla="*/ 66 w 527"/>
                <a:gd name="T41" fmla="*/ 138 h 743"/>
                <a:gd name="T42" fmla="*/ 36 w 527"/>
                <a:gd name="T43" fmla="*/ 198 h 743"/>
                <a:gd name="T44" fmla="*/ 18 w 527"/>
                <a:gd name="T45" fmla="*/ 264 h 743"/>
                <a:gd name="T46" fmla="*/ 6 w 527"/>
                <a:gd name="T47" fmla="*/ 336 h 743"/>
                <a:gd name="T48" fmla="*/ 6 w 527"/>
                <a:gd name="T49" fmla="*/ 407 h 743"/>
                <a:gd name="T50" fmla="*/ 18 w 527"/>
                <a:gd name="T51" fmla="*/ 479 h 743"/>
                <a:gd name="T52" fmla="*/ 36 w 527"/>
                <a:gd name="T53" fmla="*/ 545 h 743"/>
                <a:gd name="T54" fmla="*/ 66 w 527"/>
                <a:gd name="T55" fmla="*/ 605 h 743"/>
                <a:gd name="T56" fmla="*/ 102 w 527"/>
                <a:gd name="T57" fmla="*/ 659 h 743"/>
                <a:gd name="T58" fmla="*/ 144 w 527"/>
                <a:gd name="T59" fmla="*/ 695 h 743"/>
                <a:gd name="T60" fmla="*/ 186 w 527"/>
                <a:gd name="T61" fmla="*/ 725 h 743"/>
                <a:gd name="T62" fmla="*/ 240 w 527"/>
                <a:gd name="T63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7" h="743">
                  <a:moveTo>
                    <a:pt x="264" y="743"/>
                  </a:moveTo>
                  <a:lnTo>
                    <a:pt x="294" y="743"/>
                  </a:lnTo>
                  <a:lnTo>
                    <a:pt x="318" y="737"/>
                  </a:lnTo>
                  <a:lnTo>
                    <a:pt x="348" y="725"/>
                  </a:lnTo>
                  <a:lnTo>
                    <a:pt x="372" y="713"/>
                  </a:lnTo>
                  <a:lnTo>
                    <a:pt x="390" y="695"/>
                  </a:lnTo>
                  <a:lnTo>
                    <a:pt x="414" y="677"/>
                  </a:lnTo>
                  <a:lnTo>
                    <a:pt x="431" y="659"/>
                  </a:lnTo>
                  <a:lnTo>
                    <a:pt x="455" y="635"/>
                  </a:lnTo>
                  <a:lnTo>
                    <a:pt x="467" y="605"/>
                  </a:lnTo>
                  <a:lnTo>
                    <a:pt x="485" y="581"/>
                  </a:lnTo>
                  <a:lnTo>
                    <a:pt x="497" y="545"/>
                  </a:lnTo>
                  <a:lnTo>
                    <a:pt x="509" y="515"/>
                  </a:lnTo>
                  <a:lnTo>
                    <a:pt x="515" y="479"/>
                  </a:lnTo>
                  <a:lnTo>
                    <a:pt x="521" y="443"/>
                  </a:lnTo>
                  <a:lnTo>
                    <a:pt x="527" y="407"/>
                  </a:lnTo>
                  <a:lnTo>
                    <a:pt x="527" y="371"/>
                  </a:lnTo>
                  <a:lnTo>
                    <a:pt x="527" y="336"/>
                  </a:lnTo>
                  <a:lnTo>
                    <a:pt x="521" y="300"/>
                  </a:lnTo>
                  <a:lnTo>
                    <a:pt x="515" y="264"/>
                  </a:lnTo>
                  <a:lnTo>
                    <a:pt x="509" y="228"/>
                  </a:lnTo>
                  <a:lnTo>
                    <a:pt x="497" y="198"/>
                  </a:lnTo>
                  <a:lnTo>
                    <a:pt x="485" y="162"/>
                  </a:lnTo>
                  <a:lnTo>
                    <a:pt x="467" y="138"/>
                  </a:lnTo>
                  <a:lnTo>
                    <a:pt x="455" y="108"/>
                  </a:lnTo>
                  <a:lnTo>
                    <a:pt x="431" y="84"/>
                  </a:lnTo>
                  <a:lnTo>
                    <a:pt x="414" y="66"/>
                  </a:lnTo>
                  <a:lnTo>
                    <a:pt x="390" y="48"/>
                  </a:lnTo>
                  <a:lnTo>
                    <a:pt x="372" y="30"/>
                  </a:lnTo>
                  <a:lnTo>
                    <a:pt x="348" y="18"/>
                  </a:lnTo>
                  <a:lnTo>
                    <a:pt x="318" y="6"/>
                  </a:lnTo>
                  <a:lnTo>
                    <a:pt x="294" y="0"/>
                  </a:lnTo>
                  <a:lnTo>
                    <a:pt x="264" y="0"/>
                  </a:lnTo>
                  <a:lnTo>
                    <a:pt x="240" y="0"/>
                  </a:lnTo>
                  <a:lnTo>
                    <a:pt x="216" y="6"/>
                  </a:lnTo>
                  <a:lnTo>
                    <a:pt x="186" y="18"/>
                  </a:lnTo>
                  <a:lnTo>
                    <a:pt x="162" y="30"/>
                  </a:lnTo>
                  <a:lnTo>
                    <a:pt x="144" y="48"/>
                  </a:lnTo>
                  <a:lnTo>
                    <a:pt x="120" y="66"/>
                  </a:lnTo>
                  <a:lnTo>
                    <a:pt x="102" y="84"/>
                  </a:lnTo>
                  <a:lnTo>
                    <a:pt x="78" y="108"/>
                  </a:lnTo>
                  <a:lnTo>
                    <a:pt x="66" y="138"/>
                  </a:lnTo>
                  <a:lnTo>
                    <a:pt x="48" y="162"/>
                  </a:lnTo>
                  <a:lnTo>
                    <a:pt x="36" y="198"/>
                  </a:lnTo>
                  <a:lnTo>
                    <a:pt x="24" y="228"/>
                  </a:lnTo>
                  <a:lnTo>
                    <a:pt x="18" y="264"/>
                  </a:lnTo>
                  <a:lnTo>
                    <a:pt x="6" y="300"/>
                  </a:lnTo>
                  <a:lnTo>
                    <a:pt x="6" y="336"/>
                  </a:lnTo>
                  <a:lnTo>
                    <a:pt x="0" y="371"/>
                  </a:lnTo>
                  <a:lnTo>
                    <a:pt x="6" y="407"/>
                  </a:lnTo>
                  <a:lnTo>
                    <a:pt x="6" y="443"/>
                  </a:lnTo>
                  <a:lnTo>
                    <a:pt x="18" y="479"/>
                  </a:lnTo>
                  <a:lnTo>
                    <a:pt x="24" y="515"/>
                  </a:lnTo>
                  <a:lnTo>
                    <a:pt x="36" y="545"/>
                  </a:lnTo>
                  <a:lnTo>
                    <a:pt x="48" y="581"/>
                  </a:lnTo>
                  <a:lnTo>
                    <a:pt x="66" y="605"/>
                  </a:lnTo>
                  <a:lnTo>
                    <a:pt x="78" y="635"/>
                  </a:lnTo>
                  <a:lnTo>
                    <a:pt x="102" y="659"/>
                  </a:lnTo>
                  <a:lnTo>
                    <a:pt x="120" y="677"/>
                  </a:lnTo>
                  <a:lnTo>
                    <a:pt x="144" y="695"/>
                  </a:lnTo>
                  <a:lnTo>
                    <a:pt x="162" y="713"/>
                  </a:lnTo>
                  <a:lnTo>
                    <a:pt x="186" y="725"/>
                  </a:lnTo>
                  <a:lnTo>
                    <a:pt x="216" y="737"/>
                  </a:lnTo>
                  <a:lnTo>
                    <a:pt x="240" y="743"/>
                  </a:lnTo>
                  <a:lnTo>
                    <a:pt x="264" y="743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2" name="Freeform 80"/>
            <p:cNvSpPr>
              <a:spLocks/>
            </p:cNvSpPr>
            <p:nvPr/>
          </p:nvSpPr>
          <p:spPr bwMode="auto">
            <a:xfrm>
              <a:off x="4338" y="3516"/>
              <a:ext cx="90" cy="72"/>
            </a:xfrm>
            <a:custGeom>
              <a:avLst/>
              <a:gdLst>
                <a:gd name="T0" fmla="*/ 6 w 90"/>
                <a:gd name="T1" fmla="*/ 36 h 72"/>
                <a:gd name="T2" fmla="*/ 6 w 90"/>
                <a:gd name="T3" fmla="*/ 30 h 72"/>
                <a:gd name="T4" fmla="*/ 12 w 90"/>
                <a:gd name="T5" fmla="*/ 18 h 72"/>
                <a:gd name="T6" fmla="*/ 12 w 90"/>
                <a:gd name="T7" fmla="*/ 12 h 72"/>
                <a:gd name="T8" fmla="*/ 18 w 90"/>
                <a:gd name="T9" fmla="*/ 0 h 72"/>
                <a:gd name="T10" fmla="*/ 12 w 90"/>
                <a:gd name="T11" fmla="*/ 6 h 72"/>
                <a:gd name="T12" fmla="*/ 12 w 90"/>
                <a:gd name="T13" fmla="*/ 12 h 72"/>
                <a:gd name="T14" fmla="*/ 6 w 90"/>
                <a:gd name="T15" fmla="*/ 18 h 72"/>
                <a:gd name="T16" fmla="*/ 0 w 90"/>
                <a:gd name="T17" fmla="*/ 24 h 72"/>
                <a:gd name="T18" fmla="*/ 0 w 90"/>
                <a:gd name="T19" fmla="*/ 30 h 72"/>
                <a:gd name="T20" fmla="*/ 0 w 90"/>
                <a:gd name="T21" fmla="*/ 36 h 72"/>
                <a:gd name="T22" fmla="*/ 0 w 90"/>
                <a:gd name="T23" fmla="*/ 42 h 72"/>
                <a:gd name="T24" fmla="*/ 0 w 90"/>
                <a:gd name="T25" fmla="*/ 48 h 72"/>
                <a:gd name="T26" fmla="*/ 0 w 90"/>
                <a:gd name="T27" fmla="*/ 54 h 72"/>
                <a:gd name="T28" fmla="*/ 6 w 90"/>
                <a:gd name="T29" fmla="*/ 60 h 72"/>
                <a:gd name="T30" fmla="*/ 12 w 90"/>
                <a:gd name="T31" fmla="*/ 66 h 72"/>
                <a:gd name="T32" fmla="*/ 18 w 90"/>
                <a:gd name="T33" fmla="*/ 66 h 72"/>
                <a:gd name="T34" fmla="*/ 30 w 90"/>
                <a:gd name="T35" fmla="*/ 72 h 72"/>
                <a:gd name="T36" fmla="*/ 36 w 90"/>
                <a:gd name="T37" fmla="*/ 66 h 72"/>
                <a:gd name="T38" fmla="*/ 48 w 90"/>
                <a:gd name="T39" fmla="*/ 66 h 72"/>
                <a:gd name="T40" fmla="*/ 60 w 90"/>
                <a:gd name="T41" fmla="*/ 60 h 72"/>
                <a:gd name="T42" fmla="*/ 60 w 90"/>
                <a:gd name="T43" fmla="*/ 60 h 72"/>
                <a:gd name="T44" fmla="*/ 66 w 90"/>
                <a:gd name="T45" fmla="*/ 60 h 72"/>
                <a:gd name="T46" fmla="*/ 72 w 90"/>
                <a:gd name="T47" fmla="*/ 54 h 72"/>
                <a:gd name="T48" fmla="*/ 72 w 90"/>
                <a:gd name="T49" fmla="*/ 54 h 72"/>
                <a:gd name="T50" fmla="*/ 78 w 90"/>
                <a:gd name="T51" fmla="*/ 48 h 72"/>
                <a:gd name="T52" fmla="*/ 84 w 90"/>
                <a:gd name="T53" fmla="*/ 48 h 72"/>
                <a:gd name="T54" fmla="*/ 84 w 90"/>
                <a:gd name="T55" fmla="*/ 42 h 72"/>
                <a:gd name="T56" fmla="*/ 90 w 90"/>
                <a:gd name="T57" fmla="*/ 36 h 72"/>
                <a:gd name="T58" fmla="*/ 84 w 90"/>
                <a:gd name="T59" fmla="*/ 42 h 72"/>
                <a:gd name="T60" fmla="*/ 84 w 90"/>
                <a:gd name="T61" fmla="*/ 42 h 72"/>
                <a:gd name="T62" fmla="*/ 84 w 90"/>
                <a:gd name="T63" fmla="*/ 42 h 72"/>
                <a:gd name="T64" fmla="*/ 78 w 90"/>
                <a:gd name="T65" fmla="*/ 48 h 72"/>
                <a:gd name="T66" fmla="*/ 78 w 90"/>
                <a:gd name="T67" fmla="*/ 48 h 72"/>
                <a:gd name="T68" fmla="*/ 72 w 90"/>
                <a:gd name="T69" fmla="*/ 48 h 72"/>
                <a:gd name="T70" fmla="*/ 72 w 90"/>
                <a:gd name="T71" fmla="*/ 48 h 72"/>
                <a:gd name="T72" fmla="*/ 66 w 90"/>
                <a:gd name="T73" fmla="*/ 54 h 72"/>
                <a:gd name="T74" fmla="*/ 60 w 90"/>
                <a:gd name="T75" fmla="*/ 54 h 72"/>
                <a:gd name="T76" fmla="*/ 48 w 90"/>
                <a:gd name="T77" fmla="*/ 60 h 72"/>
                <a:gd name="T78" fmla="*/ 36 w 90"/>
                <a:gd name="T79" fmla="*/ 60 h 72"/>
                <a:gd name="T80" fmla="*/ 30 w 90"/>
                <a:gd name="T81" fmla="*/ 60 h 72"/>
                <a:gd name="T82" fmla="*/ 24 w 90"/>
                <a:gd name="T83" fmla="*/ 54 h 72"/>
                <a:gd name="T84" fmla="*/ 18 w 90"/>
                <a:gd name="T85" fmla="*/ 48 h 72"/>
                <a:gd name="T86" fmla="*/ 12 w 90"/>
                <a:gd name="T87" fmla="*/ 48 h 72"/>
                <a:gd name="T88" fmla="*/ 6 w 90"/>
                <a:gd name="T8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72">
                  <a:moveTo>
                    <a:pt x="6" y="36"/>
                  </a:moveTo>
                  <a:lnTo>
                    <a:pt x="6" y="30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48" y="66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6" y="60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54"/>
                  </a:lnTo>
                  <a:lnTo>
                    <a:pt x="48" y="60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3" name="Freeform 81"/>
            <p:cNvSpPr>
              <a:spLocks/>
            </p:cNvSpPr>
            <p:nvPr/>
          </p:nvSpPr>
          <p:spPr bwMode="auto">
            <a:xfrm>
              <a:off x="4368" y="3480"/>
              <a:ext cx="90" cy="66"/>
            </a:xfrm>
            <a:custGeom>
              <a:avLst/>
              <a:gdLst>
                <a:gd name="T0" fmla="*/ 90 w 90"/>
                <a:gd name="T1" fmla="*/ 18 h 66"/>
                <a:gd name="T2" fmla="*/ 84 w 90"/>
                <a:gd name="T3" fmla="*/ 12 h 66"/>
                <a:gd name="T4" fmla="*/ 84 w 90"/>
                <a:gd name="T5" fmla="*/ 6 h 66"/>
                <a:gd name="T6" fmla="*/ 78 w 90"/>
                <a:gd name="T7" fmla="*/ 6 h 66"/>
                <a:gd name="T8" fmla="*/ 66 w 90"/>
                <a:gd name="T9" fmla="*/ 0 h 66"/>
                <a:gd name="T10" fmla="*/ 60 w 90"/>
                <a:gd name="T11" fmla="*/ 0 h 66"/>
                <a:gd name="T12" fmla="*/ 48 w 90"/>
                <a:gd name="T13" fmla="*/ 0 h 66"/>
                <a:gd name="T14" fmla="*/ 42 w 90"/>
                <a:gd name="T15" fmla="*/ 0 h 66"/>
                <a:gd name="T16" fmla="*/ 30 w 90"/>
                <a:gd name="T17" fmla="*/ 6 h 66"/>
                <a:gd name="T18" fmla="*/ 24 w 90"/>
                <a:gd name="T19" fmla="*/ 6 h 66"/>
                <a:gd name="T20" fmla="*/ 18 w 90"/>
                <a:gd name="T21" fmla="*/ 12 h 66"/>
                <a:gd name="T22" fmla="*/ 18 w 90"/>
                <a:gd name="T23" fmla="*/ 12 h 66"/>
                <a:gd name="T24" fmla="*/ 12 w 90"/>
                <a:gd name="T25" fmla="*/ 18 h 66"/>
                <a:gd name="T26" fmla="*/ 12 w 90"/>
                <a:gd name="T27" fmla="*/ 18 h 66"/>
                <a:gd name="T28" fmla="*/ 6 w 90"/>
                <a:gd name="T29" fmla="*/ 24 h 66"/>
                <a:gd name="T30" fmla="*/ 0 w 90"/>
                <a:gd name="T31" fmla="*/ 24 h 66"/>
                <a:gd name="T32" fmla="*/ 0 w 90"/>
                <a:gd name="T33" fmla="*/ 30 h 66"/>
                <a:gd name="T34" fmla="*/ 0 w 90"/>
                <a:gd name="T35" fmla="*/ 30 h 66"/>
                <a:gd name="T36" fmla="*/ 6 w 90"/>
                <a:gd name="T37" fmla="*/ 24 h 66"/>
                <a:gd name="T38" fmla="*/ 6 w 90"/>
                <a:gd name="T39" fmla="*/ 24 h 66"/>
                <a:gd name="T40" fmla="*/ 6 w 90"/>
                <a:gd name="T41" fmla="*/ 24 h 66"/>
                <a:gd name="T42" fmla="*/ 12 w 90"/>
                <a:gd name="T43" fmla="*/ 24 h 66"/>
                <a:gd name="T44" fmla="*/ 12 w 90"/>
                <a:gd name="T45" fmla="*/ 18 h 66"/>
                <a:gd name="T46" fmla="*/ 18 w 90"/>
                <a:gd name="T47" fmla="*/ 18 h 66"/>
                <a:gd name="T48" fmla="*/ 18 w 90"/>
                <a:gd name="T49" fmla="*/ 18 h 66"/>
                <a:gd name="T50" fmla="*/ 30 w 90"/>
                <a:gd name="T51" fmla="*/ 12 h 66"/>
                <a:gd name="T52" fmla="*/ 42 w 90"/>
                <a:gd name="T53" fmla="*/ 12 h 66"/>
                <a:gd name="T54" fmla="*/ 48 w 90"/>
                <a:gd name="T55" fmla="*/ 12 h 66"/>
                <a:gd name="T56" fmla="*/ 60 w 90"/>
                <a:gd name="T57" fmla="*/ 12 h 66"/>
                <a:gd name="T58" fmla="*/ 66 w 90"/>
                <a:gd name="T59" fmla="*/ 12 h 66"/>
                <a:gd name="T60" fmla="*/ 72 w 90"/>
                <a:gd name="T61" fmla="*/ 18 h 66"/>
                <a:gd name="T62" fmla="*/ 78 w 90"/>
                <a:gd name="T63" fmla="*/ 24 h 66"/>
                <a:gd name="T64" fmla="*/ 78 w 90"/>
                <a:gd name="T65" fmla="*/ 30 h 66"/>
                <a:gd name="T66" fmla="*/ 78 w 90"/>
                <a:gd name="T67" fmla="*/ 36 h 66"/>
                <a:gd name="T68" fmla="*/ 78 w 90"/>
                <a:gd name="T69" fmla="*/ 48 h 66"/>
                <a:gd name="T70" fmla="*/ 72 w 90"/>
                <a:gd name="T71" fmla="*/ 60 h 66"/>
                <a:gd name="T72" fmla="*/ 66 w 90"/>
                <a:gd name="T73" fmla="*/ 66 h 66"/>
                <a:gd name="T74" fmla="*/ 72 w 90"/>
                <a:gd name="T75" fmla="*/ 60 h 66"/>
                <a:gd name="T76" fmla="*/ 78 w 90"/>
                <a:gd name="T77" fmla="*/ 54 h 66"/>
                <a:gd name="T78" fmla="*/ 84 w 90"/>
                <a:gd name="T79" fmla="*/ 48 h 66"/>
                <a:gd name="T80" fmla="*/ 84 w 90"/>
                <a:gd name="T81" fmla="*/ 42 h 66"/>
                <a:gd name="T82" fmla="*/ 90 w 90"/>
                <a:gd name="T83" fmla="*/ 36 h 66"/>
                <a:gd name="T84" fmla="*/ 90 w 90"/>
                <a:gd name="T85" fmla="*/ 30 h 66"/>
                <a:gd name="T86" fmla="*/ 90 w 90"/>
                <a:gd name="T87" fmla="*/ 24 h 66"/>
                <a:gd name="T88" fmla="*/ 90 w 90"/>
                <a:gd name="T89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66">
                  <a:moveTo>
                    <a:pt x="90" y="18"/>
                  </a:moveTo>
                  <a:lnTo>
                    <a:pt x="84" y="12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8"/>
                  </a:lnTo>
                  <a:lnTo>
                    <a:pt x="72" y="60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54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0" y="24"/>
                  </a:lnTo>
                  <a:lnTo>
                    <a:pt x="90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4" name="Freeform 82"/>
            <p:cNvSpPr>
              <a:spLocks/>
            </p:cNvSpPr>
            <p:nvPr/>
          </p:nvSpPr>
          <p:spPr bwMode="auto">
            <a:xfrm>
              <a:off x="4356" y="3510"/>
              <a:ext cx="72" cy="60"/>
            </a:xfrm>
            <a:custGeom>
              <a:avLst/>
              <a:gdLst>
                <a:gd name="T0" fmla="*/ 72 w 72"/>
                <a:gd name="T1" fmla="*/ 12 h 60"/>
                <a:gd name="T2" fmla="*/ 72 w 72"/>
                <a:gd name="T3" fmla="*/ 6 h 60"/>
                <a:gd name="T4" fmla="*/ 66 w 72"/>
                <a:gd name="T5" fmla="*/ 6 h 60"/>
                <a:gd name="T6" fmla="*/ 60 w 72"/>
                <a:gd name="T7" fmla="*/ 0 h 60"/>
                <a:gd name="T8" fmla="*/ 54 w 72"/>
                <a:gd name="T9" fmla="*/ 0 h 60"/>
                <a:gd name="T10" fmla="*/ 48 w 72"/>
                <a:gd name="T11" fmla="*/ 0 h 60"/>
                <a:gd name="T12" fmla="*/ 42 w 72"/>
                <a:gd name="T13" fmla="*/ 0 h 60"/>
                <a:gd name="T14" fmla="*/ 30 w 72"/>
                <a:gd name="T15" fmla="*/ 0 h 60"/>
                <a:gd name="T16" fmla="*/ 24 w 72"/>
                <a:gd name="T17" fmla="*/ 6 h 60"/>
                <a:gd name="T18" fmla="*/ 18 w 72"/>
                <a:gd name="T19" fmla="*/ 6 h 60"/>
                <a:gd name="T20" fmla="*/ 18 w 72"/>
                <a:gd name="T21" fmla="*/ 6 h 60"/>
                <a:gd name="T22" fmla="*/ 12 w 72"/>
                <a:gd name="T23" fmla="*/ 12 h 60"/>
                <a:gd name="T24" fmla="*/ 6 w 72"/>
                <a:gd name="T25" fmla="*/ 12 h 60"/>
                <a:gd name="T26" fmla="*/ 0 w 72"/>
                <a:gd name="T27" fmla="*/ 24 h 60"/>
                <a:gd name="T28" fmla="*/ 0 w 72"/>
                <a:gd name="T29" fmla="*/ 30 h 60"/>
                <a:gd name="T30" fmla="*/ 0 w 72"/>
                <a:gd name="T31" fmla="*/ 36 h 60"/>
                <a:gd name="T32" fmla="*/ 0 w 72"/>
                <a:gd name="T33" fmla="*/ 42 h 60"/>
                <a:gd name="T34" fmla="*/ 0 w 72"/>
                <a:gd name="T35" fmla="*/ 48 h 60"/>
                <a:gd name="T36" fmla="*/ 6 w 72"/>
                <a:gd name="T37" fmla="*/ 54 h 60"/>
                <a:gd name="T38" fmla="*/ 12 w 72"/>
                <a:gd name="T39" fmla="*/ 54 h 60"/>
                <a:gd name="T40" fmla="*/ 18 w 72"/>
                <a:gd name="T41" fmla="*/ 60 h 60"/>
                <a:gd name="T42" fmla="*/ 24 w 72"/>
                <a:gd name="T43" fmla="*/ 60 h 60"/>
                <a:gd name="T44" fmla="*/ 30 w 72"/>
                <a:gd name="T45" fmla="*/ 60 h 60"/>
                <a:gd name="T46" fmla="*/ 36 w 72"/>
                <a:gd name="T47" fmla="*/ 60 h 60"/>
                <a:gd name="T48" fmla="*/ 48 w 72"/>
                <a:gd name="T49" fmla="*/ 54 h 60"/>
                <a:gd name="T50" fmla="*/ 48 w 72"/>
                <a:gd name="T51" fmla="*/ 54 h 60"/>
                <a:gd name="T52" fmla="*/ 54 w 72"/>
                <a:gd name="T53" fmla="*/ 48 h 60"/>
                <a:gd name="T54" fmla="*/ 60 w 72"/>
                <a:gd name="T55" fmla="*/ 48 h 60"/>
                <a:gd name="T56" fmla="*/ 60 w 72"/>
                <a:gd name="T57" fmla="*/ 42 h 60"/>
                <a:gd name="T58" fmla="*/ 66 w 72"/>
                <a:gd name="T59" fmla="*/ 36 h 60"/>
                <a:gd name="T60" fmla="*/ 72 w 72"/>
                <a:gd name="T61" fmla="*/ 30 h 60"/>
                <a:gd name="T62" fmla="*/ 72 w 72"/>
                <a:gd name="T63" fmla="*/ 24 h 60"/>
                <a:gd name="T64" fmla="*/ 72 w 72"/>
                <a:gd name="T65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60">
                  <a:moveTo>
                    <a:pt x="72" y="12"/>
                  </a:moveTo>
                  <a:lnTo>
                    <a:pt x="72" y="6"/>
                  </a:lnTo>
                  <a:lnTo>
                    <a:pt x="66" y="6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72" y="30"/>
                  </a:lnTo>
                  <a:lnTo>
                    <a:pt x="72" y="24"/>
                  </a:lnTo>
                  <a:lnTo>
                    <a:pt x="72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5" name="Freeform 83"/>
            <p:cNvSpPr>
              <a:spLocks/>
            </p:cNvSpPr>
            <p:nvPr/>
          </p:nvSpPr>
          <p:spPr bwMode="auto">
            <a:xfrm>
              <a:off x="4793" y="3396"/>
              <a:ext cx="78" cy="120"/>
            </a:xfrm>
            <a:custGeom>
              <a:avLst/>
              <a:gdLst>
                <a:gd name="T0" fmla="*/ 54 w 78"/>
                <a:gd name="T1" fmla="*/ 108 h 120"/>
                <a:gd name="T2" fmla="*/ 48 w 78"/>
                <a:gd name="T3" fmla="*/ 108 h 120"/>
                <a:gd name="T4" fmla="*/ 42 w 78"/>
                <a:gd name="T5" fmla="*/ 114 h 120"/>
                <a:gd name="T6" fmla="*/ 42 w 78"/>
                <a:gd name="T7" fmla="*/ 114 h 120"/>
                <a:gd name="T8" fmla="*/ 36 w 78"/>
                <a:gd name="T9" fmla="*/ 114 h 120"/>
                <a:gd name="T10" fmla="*/ 30 w 78"/>
                <a:gd name="T11" fmla="*/ 114 h 120"/>
                <a:gd name="T12" fmla="*/ 24 w 78"/>
                <a:gd name="T13" fmla="*/ 114 h 120"/>
                <a:gd name="T14" fmla="*/ 18 w 78"/>
                <a:gd name="T15" fmla="*/ 114 h 120"/>
                <a:gd name="T16" fmla="*/ 12 w 78"/>
                <a:gd name="T17" fmla="*/ 108 h 120"/>
                <a:gd name="T18" fmla="*/ 18 w 78"/>
                <a:gd name="T19" fmla="*/ 114 h 120"/>
                <a:gd name="T20" fmla="*/ 30 w 78"/>
                <a:gd name="T21" fmla="*/ 120 h 120"/>
                <a:gd name="T22" fmla="*/ 36 w 78"/>
                <a:gd name="T23" fmla="*/ 120 h 120"/>
                <a:gd name="T24" fmla="*/ 42 w 78"/>
                <a:gd name="T25" fmla="*/ 120 h 120"/>
                <a:gd name="T26" fmla="*/ 54 w 78"/>
                <a:gd name="T27" fmla="*/ 120 h 120"/>
                <a:gd name="T28" fmla="*/ 60 w 78"/>
                <a:gd name="T29" fmla="*/ 120 h 120"/>
                <a:gd name="T30" fmla="*/ 66 w 78"/>
                <a:gd name="T31" fmla="*/ 120 h 120"/>
                <a:gd name="T32" fmla="*/ 72 w 78"/>
                <a:gd name="T33" fmla="*/ 114 h 120"/>
                <a:gd name="T34" fmla="*/ 72 w 78"/>
                <a:gd name="T35" fmla="*/ 108 h 120"/>
                <a:gd name="T36" fmla="*/ 78 w 78"/>
                <a:gd name="T37" fmla="*/ 102 h 120"/>
                <a:gd name="T38" fmla="*/ 78 w 78"/>
                <a:gd name="T39" fmla="*/ 90 h 120"/>
                <a:gd name="T40" fmla="*/ 72 w 78"/>
                <a:gd name="T41" fmla="*/ 78 h 120"/>
                <a:gd name="T42" fmla="*/ 72 w 78"/>
                <a:gd name="T43" fmla="*/ 66 h 120"/>
                <a:gd name="T44" fmla="*/ 66 w 78"/>
                <a:gd name="T45" fmla="*/ 54 h 120"/>
                <a:gd name="T46" fmla="*/ 54 w 78"/>
                <a:gd name="T47" fmla="*/ 42 h 120"/>
                <a:gd name="T48" fmla="*/ 42 w 78"/>
                <a:gd name="T49" fmla="*/ 30 h 120"/>
                <a:gd name="T50" fmla="*/ 42 w 78"/>
                <a:gd name="T51" fmla="*/ 24 h 120"/>
                <a:gd name="T52" fmla="*/ 36 w 78"/>
                <a:gd name="T53" fmla="*/ 24 h 120"/>
                <a:gd name="T54" fmla="*/ 30 w 78"/>
                <a:gd name="T55" fmla="*/ 18 h 120"/>
                <a:gd name="T56" fmla="*/ 24 w 78"/>
                <a:gd name="T57" fmla="*/ 12 h 120"/>
                <a:gd name="T58" fmla="*/ 18 w 78"/>
                <a:gd name="T59" fmla="*/ 12 h 120"/>
                <a:gd name="T60" fmla="*/ 12 w 78"/>
                <a:gd name="T61" fmla="*/ 6 h 120"/>
                <a:gd name="T62" fmla="*/ 6 w 78"/>
                <a:gd name="T63" fmla="*/ 6 h 120"/>
                <a:gd name="T64" fmla="*/ 0 w 78"/>
                <a:gd name="T65" fmla="*/ 0 h 120"/>
                <a:gd name="T66" fmla="*/ 6 w 78"/>
                <a:gd name="T67" fmla="*/ 6 h 120"/>
                <a:gd name="T68" fmla="*/ 6 w 78"/>
                <a:gd name="T69" fmla="*/ 6 h 120"/>
                <a:gd name="T70" fmla="*/ 12 w 78"/>
                <a:gd name="T71" fmla="*/ 12 h 120"/>
                <a:gd name="T72" fmla="*/ 12 w 78"/>
                <a:gd name="T73" fmla="*/ 12 h 120"/>
                <a:gd name="T74" fmla="*/ 18 w 78"/>
                <a:gd name="T75" fmla="*/ 12 h 120"/>
                <a:gd name="T76" fmla="*/ 18 w 78"/>
                <a:gd name="T77" fmla="*/ 18 h 120"/>
                <a:gd name="T78" fmla="*/ 24 w 78"/>
                <a:gd name="T79" fmla="*/ 18 h 120"/>
                <a:gd name="T80" fmla="*/ 30 w 78"/>
                <a:gd name="T81" fmla="*/ 24 h 120"/>
                <a:gd name="T82" fmla="*/ 36 w 78"/>
                <a:gd name="T83" fmla="*/ 36 h 120"/>
                <a:gd name="T84" fmla="*/ 48 w 78"/>
                <a:gd name="T85" fmla="*/ 48 h 120"/>
                <a:gd name="T86" fmla="*/ 54 w 78"/>
                <a:gd name="T87" fmla="*/ 60 h 120"/>
                <a:gd name="T88" fmla="*/ 60 w 78"/>
                <a:gd name="T89" fmla="*/ 72 h 120"/>
                <a:gd name="T90" fmla="*/ 60 w 78"/>
                <a:gd name="T91" fmla="*/ 84 h 120"/>
                <a:gd name="T92" fmla="*/ 60 w 78"/>
                <a:gd name="T93" fmla="*/ 90 h 120"/>
                <a:gd name="T94" fmla="*/ 60 w 78"/>
                <a:gd name="T95" fmla="*/ 102 h 120"/>
                <a:gd name="T96" fmla="*/ 54 w 78"/>
                <a:gd name="T97" fmla="*/ 10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20">
                  <a:moveTo>
                    <a:pt x="54" y="108"/>
                  </a:moveTo>
                  <a:lnTo>
                    <a:pt x="48" y="10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14"/>
                  </a:lnTo>
                  <a:lnTo>
                    <a:pt x="24" y="114"/>
                  </a:lnTo>
                  <a:lnTo>
                    <a:pt x="18" y="114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0"/>
                  </a:lnTo>
                  <a:lnTo>
                    <a:pt x="72" y="114"/>
                  </a:lnTo>
                  <a:lnTo>
                    <a:pt x="72" y="108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72" y="78"/>
                  </a:lnTo>
                  <a:lnTo>
                    <a:pt x="72" y="66"/>
                  </a:lnTo>
                  <a:lnTo>
                    <a:pt x="66" y="54"/>
                  </a:lnTo>
                  <a:lnTo>
                    <a:pt x="54" y="42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0" y="90"/>
                  </a:lnTo>
                  <a:lnTo>
                    <a:pt x="60" y="102"/>
                  </a:lnTo>
                  <a:lnTo>
                    <a:pt x="54" y="10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6" name="Freeform 84"/>
            <p:cNvSpPr>
              <a:spLocks/>
            </p:cNvSpPr>
            <p:nvPr/>
          </p:nvSpPr>
          <p:spPr bwMode="auto">
            <a:xfrm>
              <a:off x="4715" y="3378"/>
              <a:ext cx="72" cy="120"/>
            </a:xfrm>
            <a:custGeom>
              <a:avLst/>
              <a:gdLst>
                <a:gd name="T0" fmla="*/ 6 w 72"/>
                <a:gd name="T1" fmla="*/ 6 h 120"/>
                <a:gd name="T2" fmla="*/ 0 w 72"/>
                <a:gd name="T3" fmla="*/ 12 h 120"/>
                <a:gd name="T4" fmla="*/ 0 w 72"/>
                <a:gd name="T5" fmla="*/ 24 h 120"/>
                <a:gd name="T6" fmla="*/ 0 w 72"/>
                <a:gd name="T7" fmla="*/ 30 h 120"/>
                <a:gd name="T8" fmla="*/ 0 w 72"/>
                <a:gd name="T9" fmla="*/ 42 h 120"/>
                <a:gd name="T10" fmla="*/ 6 w 72"/>
                <a:gd name="T11" fmla="*/ 54 h 120"/>
                <a:gd name="T12" fmla="*/ 12 w 72"/>
                <a:gd name="T13" fmla="*/ 66 h 120"/>
                <a:gd name="T14" fmla="*/ 24 w 72"/>
                <a:gd name="T15" fmla="*/ 78 h 120"/>
                <a:gd name="T16" fmla="*/ 30 w 72"/>
                <a:gd name="T17" fmla="*/ 90 h 120"/>
                <a:gd name="T18" fmla="*/ 36 w 72"/>
                <a:gd name="T19" fmla="*/ 96 h 120"/>
                <a:gd name="T20" fmla="*/ 42 w 72"/>
                <a:gd name="T21" fmla="*/ 102 h 120"/>
                <a:gd name="T22" fmla="*/ 48 w 72"/>
                <a:gd name="T23" fmla="*/ 102 h 120"/>
                <a:gd name="T24" fmla="*/ 54 w 72"/>
                <a:gd name="T25" fmla="*/ 108 h 120"/>
                <a:gd name="T26" fmla="*/ 60 w 72"/>
                <a:gd name="T27" fmla="*/ 108 h 120"/>
                <a:gd name="T28" fmla="*/ 66 w 72"/>
                <a:gd name="T29" fmla="*/ 114 h 120"/>
                <a:gd name="T30" fmla="*/ 72 w 72"/>
                <a:gd name="T31" fmla="*/ 114 h 120"/>
                <a:gd name="T32" fmla="*/ 72 w 72"/>
                <a:gd name="T33" fmla="*/ 120 h 120"/>
                <a:gd name="T34" fmla="*/ 72 w 72"/>
                <a:gd name="T35" fmla="*/ 114 h 120"/>
                <a:gd name="T36" fmla="*/ 66 w 72"/>
                <a:gd name="T37" fmla="*/ 114 h 120"/>
                <a:gd name="T38" fmla="*/ 66 w 72"/>
                <a:gd name="T39" fmla="*/ 114 h 120"/>
                <a:gd name="T40" fmla="*/ 60 w 72"/>
                <a:gd name="T41" fmla="*/ 108 h 120"/>
                <a:gd name="T42" fmla="*/ 60 w 72"/>
                <a:gd name="T43" fmla="*/ 108 h 120"/>
                <a:gd name="T44" fmla="*/ 54 w 72"/>
                <a:gd name="T45" fmla="*/ 102 h 120"/>
                <a:gd name="T46" fmla="*/ 54 w 72"/>
                <a:gd name="T47" fmla="*/ 102 h 120"/>
                <a:gd name="T48" fmla="*/ 48 w 72"/>
                <a:gd name="T49" fmla="*/ 96 h 120"/>
                <a:gd name="T50" fmla="*/ 36 w 72"/>
                <a:gd name="T51" fmla="*/ 84 h 120"/>
                <a:gd name="T52" fmla="*/ 30 w 72"/>
                <a:gd name="T53" fmla="*/ 72 h 120"/>
                <a:gd name="T54" fmla="*/ 24 w 72"/>
                <a:gd name="T55" fmla="*/ 60 h 120"/>
                <a:gd name="T56" fmla="*/ 18 w 72"/>
                <a:gd name="T57" fmla="*/ 48 h 120"/>
                <a:gd name="T58" fmla="*/ 18 w 72"/>
                <a:gd name="T59" fmla="*/ 42 h 120"/>
                <a:gd name="T60" fmla="*/ 18 w 72"/>
                <a:gd name="T61" fmla="*/ 30 h 120"/>
                <a:gd name="T62" fmla="*/ 18 w 72"/>
                <a:gd name="T63" fmla="*/ 24 h 120"/>
                <a:gd name="T64" fmla="*/ 24 w 72"/>
                <a:gd name="T65" fmla="*/ 12 h 120"/>
                <a:gd name="T66" fmla="*/ 30 w 72"/>
                <a:gd name="T67" fmla="*/ 12 h 120"/>
                <a:gd name="T68" fmla="*/ 30 w 72"/>
                <a:gd name="T69" fmla="*/ 6 h 120"/>
                <a:gd name="T70" fmla="*/ 36 w 72"/>
                <a:gd name="T71" fmla="*/ 6 h 120"/>
                <a:gd name="T72" fmla="*/ 42 w 72"/>
                <a:gd name="T73" fmla="*/ 6 h 120"/>
                <a:gd name="T74" fmla="*/ 48 w 72"/>
                <a:gd name="T75" fmla="*/ 6 h 120"/>
                <a:gd name="T76" fmla="*/ 54 w 72"/>
                <a:gd name="T77" fmla="*/ 6 h 120"/>
                <a:gd name="T78" fmla="*/ 60 w 72"/>
                <a:gd name="T79" fmla="*/ 12 h 120"/>
                <a:gd name="T80" fmla="*/ 66 w 72"/>
                <a:gd name="T81" fmla="*/ 12 h 120"/>
                <a:gd name="T82" fmla="*/ 60 w 72"/>
                <a:gd name="T83" fmla="*/ 6 h 120"/>
                <a:gd name="T84" fmla="*/ 48 w 72"/>
                <a:gd name="T85" fmla="*/ 0 h 120"/>
                <a:gd name="T86" fmla="*/ 42 w 72"/>
                <a:gd name="T87" fmla="*/ 0 h 120"/>
                <a:gd name="T88" fmla="*/ 30 w 72"/>
                <a:gd name="T89" fmla="*/ 0 h 120"/>
                <a:gd name="T90" fmla="*/ 24 w 72"/>
                <a:gd name="T91" fmla="*/ 0 h 120"/>
                <a:gd name="T92" fmla="*/ 18 w 72"/>
                <a:gd name="T93" fmla="*/ 0 h 120"/>
                <a:gd name="T94" fmla="*/ 12 w 72"/>
                <a:gd name="T95" fmla="*/ 0 h 120"/>
                <a:gd name="T96" fmla="*/ 6 w 72"/>
                <a:gd name="T97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" h="120">
                  <a:moveTo>
                    <a:pt x="6" y="6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6" y="54"/>
                  </a:lnTo>
                  <a:lnTo>
                    <a:pt x="12" y="66"/>
                  </a:lnTo>
                  <a:lnTo>
                    <a:pt x="24" y="78"/>
                  </a:lnTo>
                  <a:lnTo>
                    <a:pt x="30" y="90"/>
                  </a:lnTo>
                  <a:lnTo>
                    <a:pt x="36" y="96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108"/>
                  </a:lnTo>
                  <a:lnTo>
                    <a:pt x="60" y="108"/>
                  </a:lnTo>
                  <a:lnTo>
                    <a:pt x="66" y="114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48" y="96"/>
                  </a:lnTo>
                  <a:lnTo>
                    <a:pt x="36" y="84"/>
                  </a:lnTo>
                  <a:lnTo>
                    <a:pt x="30" y="72"/>
                  </a:lnTo>
                  <a:lnTo>
                    <a:pt x="24" y="60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7" name="Freeform 85"/>
            <p:cNvSpPr>
              <a:spLocks/>
            </p:cNvSpPr>
            <p:nvPr/>
          </p:nvSpPr>
          <p:spPr bwMode="auto">
            <a:xfrm>
              <a:off x="4757" y="3408"/>
              <a:ext cx="90" cy="90"/>
            </a:xfrm>
            <a:custGeom>
              <a:avLst/>
              <a:gdLst>
                <a:gd name="T0" fmla="*/ 6 w 90"/>
                <a:gd name="T1" fmla="*/ 6 h 90"/>
                <a:gd name="T2" fmla="*/ 6 w 90"/>
                <a:gd name="T3" fmla="*/ 6 h 90"/>
                <a:gd name="T4" fmla="*/ 0 w 90"/>
                <a:gd name="T5" fmla="*/ 18 h 90"/>
                <a:gd name="T6" fmla="*/ 0 w 90"/>
                <a:gd name="T7" fmla="*/ 24 h 90"/>
                <a:gd name="T8" fmla="*/ 6 w 90"/>
                <a:gd name="T9" fmla="*/ 30 h 90"/>
                <a:gd name="T10" fmla="*/ 6 w 90"/>
                <a:gd name="T11" fmla="*/ 42 h 90"/>
                <a:gd name="T12" fmla="*/ 12 w 90"/>
                <a:gd name="T13" fmla="*/ 54 h 90"/>
                <a:gd name="T14" fmla="*/ 18 w 90"/>
                <a:gd name="T15" fmla="*/ 60 h 90"/>
                <a:gd name="T16" fmla="*/ 30 w 90"/>
                <a:gd name="T17" fmla="*/ 72 h 90"/>
                <a:gd name="T18" fmla="*/ 30 w 90"/>
                <a:gd name="T19" fmla="*/ 72 h 90"/>
                <a:gd name="T20" fmla="*/ 36 w 90"/>
                <a:gd name="T21" fmla="*/ 78 h 90"/>
                <a:gd name="T22" fmla="*/ 36 w 90"/>
                <a:gd name="T23" fmla="*/ 78 h 90"/>
                <a:gd name="T24" fmla="*/ 36 w 90"/>
                <a:gd name="T25" fmla="*/ 78 h 90"/>
                <a:gd name="T26" fmla="*/ 42 w 90"/>
                <a:gd name="T27" fmla="*/ 84 h 90"/>
                <a:gd name="T28" fmla="*/ 42 w 90"/>
                <a:gd name="T29" fmla="*/ 84 h 90"/>
                <a:gd name="T30" fmla="*/ 48 w 90"/>
                <a:gd name="T31" fmla="*/ 84 h 90"/>
                <a:gd name="T32" fmla="*/ 48 w 90"/>
                <a:gd name="T33" fmla="*/ 84 h 90"/>
                <a:gd name="T34" fmla="*/ 54 w 90"/>
                <a:gd name="T35" fmla="*/ 90 h 90"/>
                <a:gd name="T36" fmla="*/ 60 w 90"/>
                <a:gd name="T37" fmla="*/ 90 h 90"/>
                <a:gd name="T38" fmla="*/ 66 w 90"/>
                <a:gd name="T39" fmla="*/ 90 h 90"/>
                <a:gd name="T40" fmla="*/ 66 w 90"/>
                <a:gd name="T41" fmla="*/ 90 h 90"/>
                <a:gd name="T42" fmla="*/ 72 w 90"/>
                <a:gd name="T43" fmla="*/ 90 h 90"/>
                <a:gd name="T44" fmla="*/ 78 w 90"/>
                <a:gd name="T45" fmla="*/ 90 h 90"/>
                <a:gd name="T46" fmla="*/ 78 w 90"/>
                <a:gd name="T47" fmla="*/ 90 h 90"/>
                <a:gd name="T48" fmla="*/ 84 w 90"/>
                <a:gd name="T49" fmla="*/ 84 h 90"/>
                <a:gd name="T50" fmla="*/ 84 w 90"/>
                <a:gd name="T51" fmla="*/ 78 h 90"/>
                <a:gd name="T52" fmla="*/ 90 w 90"/>
                <a:gd name="T53" fmla="*/ 72 h 90"/>
                <a:gd name="T54" fmla="*/ 90 w 90"/>
                <a:gd name="T55" fmla="*/ 66 h 90"/>
                <a:gd name="T56" fmla="*/ 84 w 90"/>
                <a:gd name="T57" fmla="*/ 54 h 90"/>
                <a:gd name="T58" fmla="*/ 84 w 90"/>
                <a:gd name="T59" fmla="*/ 48 h 90"/>
                <a:gd name="T60" fmla="*/ 78 w 90"/>
                <a:gd name="T61" fmla="*/ 36 h 90"/>
                <a:gd name="T62" fmla="*/ 72 w 90"/>
                <a:gd name="T63" fmla="*/ 24 h 90"/>
                <a:gd name="T64" fmla="*/ 60 w 90"/>
                <a:gd name="T65" fmla="*/ 18 h 90"/>
                <a:gd name="T66" fmla="*/ 60 w 90"/>
                <a:gd name="T67" fmla="*/ 18 h 90"/>
                <a:gd name="T68" fmla="*/ 60 w 90"/>
                <a:gd name="T69" fmla="*/ 12 h 90"/>
                <a:gd name="T70" fmla="*/ 54 w 90"/>
                <a:gd name="T71" fmla="*/ 12 h 90"/>
                <a:gd name="T72" fmla="*/ 54 w 90"/>
                <a:gd name="T73" fmla="*/ 6 h 90"/>
                <a:gd name="T74" fmla="*/ 48 w 90"/>
                <a:gd name="T75" fmla="*/ 6 h 90"/>
                <a:gd name="T76" fmla="*/ 48 w 90"/>
                <a:gd name="T77" fmla="*/ 6 h 90"/>
                <a:gd name="T78" fmla="*/ 42 w 90"/>
                <a:gd name="T79" fmla="*/ 6 h 90"/>
                <a:gd name="T80" fmla="*/ 42 w 90"/>
                <a:gd name="T81" fmla="*/ 0 h 90"/>
                <a:gd name="T82" fmla="*/ 36 w 90"/>
                <a:gd name="T83" fmla="*/ 0 h 90"/>
                <a:gd name="T84" fmla="*/ 30 w 90"/>
                <a:gd name="T85" fmla="*/ 0 h 90"/>
                <a:gd name="T86" fmla="*/ 30 w 90"/>
                <a:gd name="T87" fmla="*/ 0 h 90"/>
                <a:gd name="T88" fmla="*/ 24 w 90"/>
                <a:gd name="T89" fmla="*/ 0 h 90"/>
                <a:gd name="T90" fmla="*/ 18 w 90"/>
                <a:gd name="T91" fmla="*/ 0 h 90"/>
                <a:gd name="T92" fmla="*/ 12 w 90"/>
                <a:gd name="T93" fmla="*/ 0 h 90"/>
                <a:gd name="T94" fmla="*/ 12 w 90"/>
                <a:gd name="T95" fmla="*/ 0 h 90"/>
                <a:gd name="T96" fmla="*/ 6 w 90"/>
                <a:gd name="T97" fmla="*/ 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90">
                  <a:moveTo>
                    <a:pt x="6" y="6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2" y="54"/>
                  </a:lnTo>
                  <a:lnTo>
                    <a:pt x="18" y="60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4" y="90"/>
                  </a:lnTo>
                  <a:lnTo>
                    <a:pt x="60" y="90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72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84" y="84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0" y="66"/>
                  </a:lnTo>
                  <a:lnTo>
                    <a:pt x="84" y="54"/>
                  </a:lnTo>
                  <a:lnTo>
                    <a:pt x="84" y="48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8" name="Freeform 86"/>
            <p:cNvSpPr>
              <a:spLocks/>
            </p:cNvSpPr>
            <p:nvPr/>
          </p:nvSpPr>
          <p:spPr bwMode="auto">
            <a:xfrm>
              <a:off x="4895" y="3887"/>
              <a:ext cx="108" cy="84"/>
            </a:xfrm>
            <a:custGeom>
              <a:avLst/>
              <a:gdLst>
                <a:gd name="T0" fmla="*/ 18 w 108"/>
                <a:gd name="T1" fmla="*/ 48 h 84"/>
                <a:gd name="T2" fmla="*/ 12 w 108"/>
                <a:gd name="T3" fmla="*/ 36 h 84"/>
                <a:gd name="T4" fmla="*/ 6 w 108"/>
                <a:gd name="T5" fmla="*/ 24 h 84"/>
                <a:gd name="T6" fmla="*/ 6 w 108"/>
                <a:gd name="T7" fmla="*/ 12 h 84"/>
                <a:gd name="T8" fmla="*/ 6 w 108"/>
                <a:gd name="T9" fmla="*/ 0 h 84"/>
                <a:gd name="T10" fmla="*/ 0 w 108"/>
                <a:gd name="T11" fmla="*/ 12 h 84"/>
                <a:gd name="T12" fmla="*/ 0 w 108"/>
                <a:gd name="T13" fmla="*/ 30 h 84"/>
                <a:gd name="T14" fmla="*/ 6 w 108"/>
                <a:gd name="T15" fmla="*/ 48 h 84"/>
                <a:gd name="T16" fmla="*/ 12 w 108"/>
                <a:gd name="T17" fmla="*/ 60 h 84"/>
                <a:gd name="T18" fmla="*/ 18 w 108"/>
                <a:gd name="T19" fmla="*/ 66 h 84"/>
                <a:gd name="T20" fmla="*/ 30 w 108"/>
                <a:gd name="T21" fmla="*/ 72 h 84"/>
                <a:gd name="T22" fmla="*/ 36 w 108"/>
                <a:gd name="T23" fmla="*/ 78 h 84"/>
                <a:gd name="T24" fmla="*/ 48 w 108"/>
                <a:gd name="T25" fmla="*/ 84 h 84"/>
                <a:gd name="T26" fmla="*/ 60 w 108"/>
                <a:gd name="T27" fmla="*/ 84 h 84"/>
                <a:gd name="T28" fmla="*/ 72 w 108"/>
                <a:gd name="T29" fmla="*/ 78 h 84"/>
                <a:gd name="T30" fmla="*/ 78 w 108"/>
                <a:gd name="T31" fmla="*/ 72 h 84"/>
                <a:gd name="T32" fmla="*/ 90 w 108"/>
                <a:gd name="T33" fmla="*/ 66 h 84"/>
                <a:gd name="T34" fmla="*/ 90 w 108"/>
                <a:gd name="T35" fmla="*/ 66 h 84"/>
                <a:gd name="T36" fmla="*/ 96 w 108"/>
                <a:gd name="T37" fmla="*/ 60 h 84"/>
                <a:gd name="T38" fmla="*/ 102 w 108"/>
                <a:gd name="T39" fmla="*/ 54 h 84"/>
                <a:gd name="T40" fmla="*/ 102 w 108"/>
                <a:gd name="T41" fmla="*/ 54 h 84"/>
                <a:gd name="T42" fmla="*/ 102 w 108"/>
                <a:gd name="T43" fmla="*/ 48 h 84"/>
                <a:gd name="T44" fmla="*/ 108 w 108"/>
                <a:gd name="T45" fmla="*/ 42 h 84"/>
                <a:gd name="T46" fmla="*/ 108 w 108"/>
                <a:gd name="T47" fmla="*/ 36 h 84"/>
                <a:gd name="T48" fmla="*/ 108 w 108"/>
                <a:gd name="T49" fmla="*/ 36 h 84"/>
                <a:gd name="T50" fmla="*/ 108 w 108"/>
                <a:gd name="T51" fmla="*/ 42 h 84"/>
                <a:gd name="T52" fmla="*/ 102 w 108"/>
                <a:gd name="T53" fmla="*/ 42 h 84"/>
                <a:gd name="T54" fmla="*/ 96 w 108"/>
                <a:gd name="T55" fmla="*/ 48 h 84"/>
                <a:gd name="T56" fmla="*/ 96 w 108"/>
                <a:gd name="T57" fmla="*/ 54 h 84"/>
                <a:gd name="T58" fmla="*/ 84 w 108"/>
                <a:gd name="T59" fmla="*/ 60 h 84"/>
                <a:gd name="T60" fmla="*/ 72 w 108"/>
                <a:gd name="T61" fmla="*/ 66 h 84"/>
                <a:gd name="T62" fmla="*/ 66 w 108"/>
                <a:gd name="T63" fmla="*/ 66 h 84"/>
                <a:gd name="T64" fmla="*/ 54 w 108"/>
                <a:gd name="T65" fmla="*/ 66 h 84"/>
                <a:gd name="T66" fmla="*/ 42 w 108"/>
                <a:gd name="T67" fmla="*/ 66 h 84"/>
                <a:gd name="T68" fmla="*/ 36 w 108"/>
                <a:gd name="T69" fmla="*/ 60 h 84"/>
                <a:gd name="T70" fmla="*/ 24 w 108"/>
                <a:gd name="T71" fmla="*/ 54 h 84"/>
                <a:gd name="T72" fmla="*/ 18 w 108"/>
                <a:gd name="T73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4">
                  <a:moveTo>
                    <a:pt x="18" y="48"/>
                  </a:moveTo>
                  <a:lnTo>
                    <a:pt x="12" y="36"/>
                  </a:lnTo>
                  <a:lnTo>
                    <a:pt x="6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8" y="84"/>
                  </a:lnTo>
                  <a:lnTo>
                    <a:pt x="60" y="84"/>
                  </a:lnTo>
                  <a:lnTo>
                    <a:pt x="72" y="78"/>
                  </a:lnTo>
                  <a:lnTo>
                    <a:pt x="78" y="72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6" y="60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54" y="66"/>
                  </a:lnTo>
                  <a:lnTo>
                    <a:pt x="42" y="66"/>
                  </a:lnTo>
                  <a:lnTo>
                    <a:pt x="36" y="60"/>
                  </a:lnTo>
                  <a:lnTo>
                    <a:pt x="24" y="54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19" name="Freeform 87"/>
            <p:cNvSpPr>
              <a:spLocks/>
            </p:cNvSpPr>
            <p:nvPr/>
          </p:nvSpPr>
          <p:spPr bwMode="auto">
            <a:xfrm>
              <a:off x="4907" y="3827"/>
              <a:ext cx="108" cy="84"/>
            </a:xfrm>
            <a:custGeom>
              <a:avLst/>
              <a:gdLst>
                <a:gd name="T0" fmla="*/ 96 w 108"/>
                <a:gd name="T1" fmla="*/ 18 h 84"/>
                <a:gd name="T2" fmla="*/ 84 w 108"/>
                <a:gd name="T3" fmla="*/ 12 h 84"/>
                <a:gd name="T4" fmla="*/ 78 w 108"/>
                <a:gd name="T5" fmla="*/ 6 h 84"/>
                <a:gd name="T6" fmla="*/ 66 w 108"/>
                <a:gd name="T7" fmla="*/ 0 h 84"/>
                <a:gd name="T8" fmla="*/ 60 w 108"/>
                <a:gd name="T9" fmla="*/ 0 h 84"/>
                <a:gd name="T10" fmla="*/ 48 w 108"/>
                <a:gd name="T11" fmla="*/ 0 h 84"/>
                <a:gd name="T12" fmla="*/ 36 w 108"/>
                <a:gd name="T13" fmla="*/ 0 h 84"/>
                <a:gd name="T14" fmla="*/ 24 w 108"/>
                <a:gd name="T15" fmla="*/ 6 h 84"/>
                <a:gd name="T16" fmla="*/ 18 w 108"/>
                <a:gd name="T17" fmla="*/ 12 h 84"/>
                <a:gd name="T18" fmla="*/ 12 w 108"/>
                <a:gd name="T19" fmla="*/ 12 h 84"/>
                <a:gd name="T20" fmla="*/ 12 w 108"/>
                <a:gd name="T21" fmla="*/ 18 h 84"/>
                <a:gd name="T22" fmla="*/ 6 w 108"/>
                <a:gd name="T23" fmla="*/ 24 h 84"/>
                <a:gd name="T24" fmla="*/ 6 w 108"/>
                <a:gd name="T25" fmla="*/ 30 h 84"/>
                <a:gd name="T26" fmla="*/ 0 w 108"/>
                <a:gd name="T27" fmla="*/ 30 h 84"/>
                <a:gd name="T28" fmla="*/ 0 w 108"/>
                <a:gd name="T29" fmla="*/ 36 h 84"/>
                <a:gd name="T30" fmla="*/ 0 w 108"/>
                <a:gd name="T31" fmla="*/ 42 h 84"/>
                <a:gd name="T32" fmla="*/ 0 w 108"/>
                <a:gd name="T33" fmla="*/ 48 h 84"/>
                <a:gd name="T34" fmla="*/ 0 w 108"/>
                <a:gd name="T35" fmla="*/ 42 h 84"/>
                <a:gd name="T36" fmla="*/ 6 w 108"/>
                <a:gd name="T37" fmla="*/ 36 h 84"/>
                <a:gd name="T38" fmla="*/ 6 w 108"/>
                <a:gd name="T39" fmla="*/ 30 h 84"/>
                <a:gd name="T40" fmla="*/ 12 w 108"/>
                <a:gd name="T41" fmla="*/ 24 h 84"/>
                <a:gd name="T42" fmla="*/ 24 w 108"/>
                <a:gd name="T43" fmla="*/ 18 h 84"/>
                <a:gd name="T44" fmla="*/ 30 w 108"/>
                <a:gd name="T45" fmla="*/ 18 h 84"/>
                <a:gd name="T46" fmla="*/ 42 w 108"/>
                <a:gd name="T47" fmla="*/ 12 h 84"/>
                <a:gd name="T48" fmla="*/ 54 w 108"/>
                <a:gd name="T49" fmla="*/ 12 h 84"/>
                <a:gd name="T50" fmla="*/ 60 w 108"/>
                <a:gd name="T51" fmla="*/ 18 h 84"/>
                <a:gd name="T52" fmla="*/ 72 w 108"/>
                <a:gd name="T53" fmla="*/ 18 h 84"/>
                <a:gd name="T54" fmla="*/ 84 w 108"/>
                <a:gd name="T55" fmla="*/ 24 h 84"/>
                <a:gd name="T56" fmla="*/ 90 w 108"/>
                <a:gd name="T57" fmla="*/ 36 h 84"/>
                <a:gd name="T58" fmla="*/ 96 w 108"/>
                <a:gd name="T59" fmla="*/ 48 h 84"/>
                <a:gd name="T60" fmla="*/ 102 w 108"/>
                <a:gd name="T61" fmla="*/ 60 h 84"/>
                <a:gd name="T62" fmla="*/ 102 w 108"/>
                <a:gd name="T63" fmla="*/ 72 h 84"/>
                <a:gd name="T64" fmla="*/ 102 w 108"/>
                <a:gd name="T65" fmla="*/ 84 h 84"/>
                <a:gd name="T66" fmla="*/ 108 w 108"/>
                <a:gd name="T67" fmla="*/ 66 h 84"/>
                <a:gd name="T68" fmla="*/ 108 w 108"/>
                <a:gd name="T69" fmla="*/ 48 h 84"/>
                <a:gd name="T70" fmla="*/ 102 w 108"/>
                <a:gd name="T71" fmla="*/ 36 h 84"/>
                <a:gd name="T72" fmla="*/ 96 w 108"/>
                <a:gd name="T73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4">
                  <a:moveTo>
                    <a:pt x="96" y="18"/>
                  </a:moveTo>
                  <a:lnTo>
                    <a:pt x="84" y="12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72" y="18"/>
                  </a:lnTo>
                  <a:lnTo>
                    <a:pt x="84" y="24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60"/>
                  </a:lnTo>
                  <a:lnTo>
                    <a:pt x="102" y="72"/>
                  </a:lnTo>
                  <a:lnTo>
                    <a:pt x="102" y="84"/>
                  </a:lnTo>
                  <a:lnTo>
                    <a:pt x="108" y="66"/>
                  </a:lnTo>
                  <a:lnTo>
                    <a:pt x="108" y="48"/>
                  </a:lnTo>
                  <a:lnTo>
                    <a:pt x="102" y="36"/>
                  </a:lnTo>
                  <a:lnTo>
                    <a:pt x="96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0" name="Freeform 88"/>
            <p:cNvSpPr>
              <a:spLocks/>
            </p:cNvSpPr>
            <p:nvPr/>
          </p:nvSpPr>
          <p:spPr bwMode="auto">
            <a:xfrm>
              <a:off x="4913" y="3863"/>
              <a:ext cx="84" cy="84"/>
            </a:xfrm>
            <a:custGeom>
              <a:avLst/>
              <a:gdLst>
                <a:gd name="T0" fmla="*/ 72 w 84"/>
                <a:gd name="T1" fmla="*/ 18 h 84"/>
                <a:gd name="T2" fmla="*/ 66 w 84"/>
                <a:gd name="T3" fmla="*/ 12 h 84"/>
                <a:gd name="T4" fmla="*/ 60 w 84"/>
                <a:gd name="T5" fmla="*/ 6 h 84"/>
                <a:gd name="T6" fmla="*/ 48 w 84"/>
                <a:gd name="T7" fmla="*/ 6 h 84"/>
                <a:gd name="T8" fmla="*/ 42 w 84"/>
                <a:gd name="T9" fmla="*/ 0 h 84"/>
                <a:gd name="T10" fmla="*/ 30 w 84"/>
                <a:gd name="T11" fmla="*/ 6 h 84"/>
                <a:gd name="T12" fmla="*/ 24 w 84"/>
                <a:gd name="T13" fmla="*/ 6 h 84"/>
                <a:gd name="T14" fmla="*/ 18 w 84"/>
                <a:gd name="T15" fmla="*/ 6 h 84"/>
                <a:gd name="T16" fmla="*/ 12 w 84"/>
                <a:gd name="T17" fmla="*/ 12 h 84"/>
                <a:gd name="T18" fmla="*/ 6 w 84"/>
                <a:gd name="T19" fmla="*/ 18 h 84"/>
                <a:gd name="T20" fmla="*/ 0 w 84"/>
                <a:gd name="T21" fmla="*/ 18 h 84"/>
                <a:gd name="T22" fmla="*/ 0 w 84"/>
                <a:gd name="T23" fmla="*/ 24 h 84"/>
                <a:gd name="T24" fmla="*/ 0 w 84"/>
                <a:gd name="T25" fmla="*/ 30 h 84"/>
                <a:gd name="T26" fmla="*/ 0 w 84"/>
                <a:gd name="T27" fmla="*/ 36 h 84"/>
                <a:gd name="T28" fmla="*/ 0 w 84"/>
                <a:gd name="T29" fmla="*/ 48 h 84"/>
                <a:gd name="T30" fmla="*/ 0 w 84"/>
                <a:gd name="T31" fmla="*/ 60 h 84"/>
                <a:gd name="T32" fmla="*/ 6 w 84"/>
                <a:gd name="T33" fmla="*/ 66 h 84"/>
                <a:gd name="T34" fmla="*/ 12 w 84"/>
                <a:gd name="T35" fmla="*/ 72 h 84"/>
                <a:gd name="T36" fmla="*/ 24 w 84"/>
                <a:gd name="T37" fmla="*/ 78 h 84"/>
                <a:gd name="T38" fmla="*/ 30 w 84"/>
                <a:gd name="T39" fmla="*/ 84 h 84"/>
                <a:gd name="T40" fmla="*/ 36 w 84"/>
                <a:gd name="T41" fmla="*/ 84 h 84"/>
                <a:gd name="T42" fmla="*/ 48 w 84"/>
                <a:gd name="T43" fmla="*/ 84 h 84"/>
                <a:gd name="T44" fmla="*/ 54 w 84"/>
                <a:gd name="T45" fmla="*/ 84 h 84"/>
                <a:gd name="T46" fmla="*/ 60 w 84"/>
                <a:gd name="T47" fmla="*/ 78 h 84"/>
                <a:gd name="T48" fmla="*/ 72 w 84"/>
                <a:gd name="T49" fmla="*/ 72 h 84"/>
                <a:gd name="T50" fmla="*/ 72 w 84"/>
                <a:gd name="T51" fmla="*/ 72 h 84"/>
                <a:gd name="T52" fmla="*/ 78 w 84"/>
                <a:gd name="T53" fmla="*/ 66 h 84"/>
                <a:gd name="T54" fmla="*/ 78 w 84"/>
                <a:gd name="T55" fmla="*/ 60 h 84"/>
                <a:gd name="T56" fmla="*/ 78 w 84"/>
                <a:gd name="T57" fmla="*/ 60 h 84"/>
                <a:gd name="T58" fmla="*/ 84 w 84"/>
                <a:gd name="T59" fmla="*/ 48 h 84"/>
                <a:gd name="T60" fmla="*/ 78 w 84"/>
                <a:gd name="T61" fmla="*/ 36 h 84"/>
                <a:gd name="T62" fmla="*/ 78 w 84"/>
                <a:gd name="T63" fmla="*/ 30 h 84"/>
                <a:gd name="T64" fmla="*/ 72 w 84"/>
                <a:gd name="T65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72" y="18"/>
                  </a:moveTo>
                  <a:lnTo>
                    <a:pt x="66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24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1" name="Freeform 89"/>
            <p:cNvSpPr>
              <a:spLocks/>
            </p:cNvSpPr>
            <p:nvPr/>
          </p:nvSpPr>
          <p:spPr bwMode="auto">
            <a:xfrm>
              <a:off x="4572" y="3576"/>
              <a:ext cx="54" cy="36"/>
            </a:xfrm>
            <a:custGeom>
              <a:avLst/>
              <a:gdLst>
                <a:gd name="T0" fmla="*/ 6 w 54"/>
                <a:gd name="T1" fmla="*/ 18 h 36"/>
                <a:gd name="T2" fmla="*/ 0 w 54"/>
                <a:gd name="T3" fmla="*/ 18 h 36"/>
                <a:gd name="T4" fmla="*/ 0 w 54"/>
                <a:gd name="T5" fmla="*/ 12 h 36"/>
                <a:gd name="T6" fmla="*/ 0 w 54"/>
                <a:gd name="T7" fmla="*/ 6 h 36"/>
                <a:gd name="T8" fmla="*/ 0 w 54"/>
                <a:gd name="T9" fmla="*/ 0 h 36"/>
                <a:gd name="T10" fmla="*/ 0 w 54"/>
                <a:gd name="T11" fmla="*/ 6 h 36"/>
                <a:gd name="T12" fmla="*/ 0 w 54"/>
                <a:gd name="T13" fmla="*/ 12 h 36"/>
                <a:gd name="T14" fmla="*/ 0 w 54"/>
                <a:gd name="T15" fmla="*/ 24 h 36"/>
                <a:gd name="T16" fmla="*/ 0 w 54"/>
                <a:gd name="T17" fmla="*/ 30 h 36"/>
                <a:gd name="T18" fmla="*/ 6 w 54"/>
                <a:gd name="T19" fmla="*/ 30 h 36"/>
                <a:gd name="T20" fmla="*/ 12 w 54"/>
                <a:gd name="T21" fmla="*/ 36 h 36"/>
                <a:gd name="T22" fmla="*/ 18 w 54"/>
                <a:gd name="T23" fmla="*/ 36 h 36"/>
                <a:gd name="T24" fmla="*/ 24 w 54"/>
                <a:gd name="T25" fmla="*/ 36 h 36"/>
                <a:gd name="T26" fmla="*/ 24 w 54"/>
                <a:gd name="T27" fmla="*/ 36 h 36"/>
                <a:gd name="T28" fmla="*/ 30 w 54"/>
                <a:gd name="T29" fmla="*/ 36 h 36"/>
                <a:gd name="T30" fmla="*/ 36 w 54"/>
                <a:gd name="T31" fmla="*/ 36 h 36"/>
                <a:gd name="T32" fmla="*/ 42 w 54"/>
                <a:gd name="T33" fmla="*/ 30 h 36"/>
                <a:gd name="T34" fmla="*/ 48 w 54"/>
                <a:gd name="T35" fmla="*/ 30 h 36"/>
                <a:gd name="T36" fmla="*/ 48 w 54"/>
                <a:gd name="T37" fmla="*/ 24 h 36"/>
                <a:gd name="T38" fmla="*/ 48 w 54"/>
                <a:gd name="T39" fmla="*/ 18 h 36"/>
                <a:gd name="T40" fmla="*/ 54 w 54"/>
                <a:gd name="T41" fmla="*/ 18 h 36"/>
                <a:gd name="T42" fmla="*/ 48 w 54"/>
                <a:gd name="T43" fmla="*/ 18 h 36"/>
                <a:gd name="T44" fmla="*/ 48 w 54"/>
                <a:gd name="T45" fmla="*/ 18 h 36"/>
                <a:gd name="T46" fmla="*/ 48 w 54"/>
                <a:gd name="T47" fmla="*/ 24 h 36"/>
                <a:gd name="T48" fmla="*/ 42 w 54"/>
                <a:gd name="T49" fmla="*/ 24 h 36"/>
                <a:gd name="T50" fmla="*/ 42 w 54"/>
                <a:gd name="T51" fmla="*/ 30 h 36"/>
                <a:gd name="T52" fmla="*/ 36 w 54"/>
                <a:gd name="T53" fmla="*/ 30 h 36"/>
                <a:gd name="T54" fmla="*/ 30 w 54"/>
                <a:gd name="T55" fmla="*/ 30 h 36"/>
                <a:gd name="T56" fmla="*/ 24 w 54"/>
                <a:gd name="T57" fmla="*/ 30 h 36"/>
                <a:gd name="T58" fmla="*/ 18 w 54"/>
                <a:gd name="T59" fmla="*/ 30 h 36"/>
                <a:gd name="T60" fmla="*/ 12 w 54"/>
                <a:gd name="T61" fmla="*/ 30 h 36"/>
                <a:gd name="T62" fmla="*/ 12 w 54"/>
                <a:gd name="T63" fmla="*/ 24 h 36"/>
                <a:gd name="T64" fmla="*/ 6 w 54"/>
                <a:gd name="T6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36">
                  <a:moveTo>
                    <a:pt x="6" y="18"/>
                  </a:move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2" name="Freeform 90"/>
            <p:cNvSpPr>
              <a:spLocks/>
            </p:cNvSpPr>
            <p:nvPr/>
          </p:nvSpPr>
          <p:spPr bwMode="auto">
            <a:xfrm>
              <a:off x="4572" y="3546"/>
              <a:ext cx="54" cy="42"/>
            </a:xfrm>
            <a:custGeom>
              <a:avLst/>
              <a:gdLst>
                <a:gd name="T0" fmla="*/ 48 w 54"/>
                <a:gd name="T1" fmla="*/ 6 h 42"/>
                <a:gd name="T2" fmla="*/ 48 w 54"/>
                <a:gd name="T3" fmla="*/ 6 h 42"/>
                <a:gd name="T4" fmla="*/ 42 w 54"/>
                <a:gd name="T5" fmla="*/ 0 h 42"/>
                <a:gd name="T6" fmla="*/ 36 w 54"/>
                <a:gd name="T7" fmla="*/ 0 h 42"/>
                <a:gd name="T8" fmla="*/ 30 w 54"/>
                <a:gd name="T9" fmla="*/ 0 h 42"/>
                <a:gd name="T10" fmla="*/ 24 w 54"/>
                <a:gd name="T11" fmla="*/ 0 h 42"/>
                <a:gd name="T12" fmla="*/ 24 w 54"/>
                <a:gd name="T13" fmla="*/ 0 h 42"/>
                <a:gd name="T14" fmla="*/ 18 w 54"/>
                <a:gd name="T15" fmla="*/ 0 h 42"/>
                <a:gd name="T16" fmla="*/ 12 w 54"/>
                <a:gd name="T17" fmla="*/ 6 h 42"/>
                <a:gd name="T18" fmla="*/ 6 w 54"/>
                <a:gd name="T19" fmla="*/ 6 h 42"/>
                <a:gd name="T20" fmla="*/ 6 w 54"/>
                <a:gd name="T21" fmla="*/ 12 h 42"/>
                <a:gd name="T22" fmla="*/ 0 w 54"/>
                <a:gd name="T23" fmla="*/ 18 h 42"/>
                <a:gd name="T24" fmla="*/ 0 w 54"/>
                <a:gd name="T25" fmla="*/ 24 h 42"/>
                <a:gd name="T26" fmla="*/ 0 w 54"/>
                <a:gd name="T27" fmla="*/ 18 h 42"/>
                <a:gd name="T28" fmla="*/ 6 w 54"/>
                <a:gd name="T29" fmla="*/ 18 h 42"/>
                <a:gd name="T30" fmla="*/ 6 w 54"/>
                <a:gd name="T31" fmla="*/ 12 h 42"/>
                <a:gd name="T32" fmla="*/ 12 w 54"/>
                <a:gd name="T33" fmla="*/ 12 h 42"/>
                <a:gd name="T34" fmla="*/ 12 w 54"/>
                <a:gd name="T35" fmla="*/ 6 h 42"/>
                <a:gd name="T36" fmla="*/ 18 w 54"/>
                <a:gd name="T37" fmla="*/ 6 h 42"/>
                <a:gd name="T38" fmla="*/ 24 w 54"/>
                <a:gd name="T39" fmla="*/ 6 h 42"/>
                <a:gd name="T40" fmla="*/ 30 w 54"/>
                <a:gd name="T41" fmla="*/ 6 h 42"/>
                <a:gd name="T42" fmla="*/ 36 w 54"/>
                <a:gd name="T43" fmla="*/ 6 h 42"/>
                <a:gd name="T44" fmla="*/ 42 w 54"/>
                <a:gd name="T45" fmla="*/ 6 h 42"/>
                <a:gd name="T46" fmla="*/ 42 w 54"/>
                <a:gd name="T47" fmla="*/ 12 h 42"/>
                <a:gd name="T48" fmla="*/ 48 w 54"/>
                <a:gd name="T49" fmla="*/ 18 h 42"/>
                <a:gd name="T50" fmla="*/ 54 w 54"/>
                <a:gd name="T51" fmla="*/ 18 h 42"/>
                <a:gd name="T52" fmla="*/ 54 w 54"/>
                <a:gd name="T53" fmla="*/ 30 h 42"/>
                <a:gd name="T54" fmla="*/ 54 w 54"/>
                <a:gd name="T55" fmla="*/ 30 h 42"/>
                <a:gd name="T56" fmla="*/ 54 w 54"/>
                <a:gd name="T57" fmla="*/ 42 h 42"/>
                <a:gd name="T58" fmla="*/ 54 w 54"/>
                <a:gd name="T59" fmla="*/ 30 h 42"/>
                <a:gd name="T60" fmla="*/ 54 w 54"/>
                <a:gd name="T61" fmla="*/ 24 h 42"/>
                <a:gd name="T62" fmla="*/ 54 w 54"/>
                <a:gd name="T63" fmla="*/ 18 h 42"/>
                <a:gd name="T64" fmla="*/ 48 w 54"/>
                <a:gd name="T65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48" y="6"/>
                  </a:move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42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3" name="Freeform 91"/>
            <p:cNvSpPr>
              <a:spLocks/>
            </p:cNvSpPr>
            <p:nvPr/>
          </p:nvSpPr>
          <p:spPr bwMode="auto">
            <a:xfrm>
              <a:off x="4578" y="3558"/>
              <a:ext cx="42" cy="42"/>
            </a:xfrm>
            <a:custGeom>
              <a:avLst/>
              <a:gdLst>
                <a:gd name="T0" fmla="*/ 36 w 42"/>
                <a:gd name="T1" fmla="*/ 6 h 42"/>
                <a:gd name="T2" fmla="*/ 30 w 42"/>
                <a:gd name="T3" fmla="*/ 6 h 42"/>
                <a:gd name="T4" fmla="*/ 30 w 42"/>
                <a:gd name="T5" fmla="*/ 6 h 42"/>
                <a:gd name="T6" fmla="*/ 24 w 42"/>
                <a:gd name="T7" fmla="*/ 0 h 42"/>
                <a:gd name="T8" fmla="*/ 18 w 42"/>
                <a:gd name="T9" fmla="*/ 0 h 42"/>
                <a:gd name="T10" fmla="*/ 18 w 42"/>
                <a:gd name="T11" fmla="*/ 0 h 42"/>
                <a:gd name="T12" fmla="*/ 12 w 42"/>
                <a:gd name="T13" fmla="*/ 0 h 42"/>
                <a:gd name="T14" fmla="*/ 6 w 42"/>
                <a:gd name="T15" fmla="*/ 6 h 42"/>
                <a:gd name="T16" fmla="*/ 6 w 42"/>
                <a:gd name="T17" fmla="*/ 6 h 42"/>
                <a:gd name="T18" fmla="*/ 0 w 42"/>
                <a:gd name="T19" fmla="*/ 6 h 42"/>
                <a:gd name="T20" fmla="*/ 0 w 42"/>
                <a:gd name="T21" fmla="*/ 12 h 42"/>
                <a:gd name="T22" fmla="*/ 0 w 42"/>
                <a:gd name="T23" fmla="*/ 12 h 42"/>
                <a:gd name="T24" fmla="*/ 0 w 42"/>
                <a:gd name="T25" fmla="*/ 12 h 42"/>
                <a:gd name="T26" fmla="*/ 0 w 42"/>
                <a:gd name="T27" fmla="*/ 18 h 42"/>
                <a:gd name="T28" fmla="*/ 0 w 42"/>
                <a:gd name="T29" fmla="*/ 24 h 42"/>
                <a:gd name="T30" fmla="*/ 0 w 42"/>
                <a:gd name="T31" fmla="*/ 30 h 42"/>
                <a:gd name="T32" fmla="*/ 6 w 42"/>
                <a:gd name="T33" fmla="*/ 30 h 42"/>
                <a:gd name="T34" fmla="*/ 6 w 42"/>
                <a:gd name="T35" fmla="*/ 36 h 42"/>
                <a:gd name="T36" fmla="*/ 12 w 42"/>
                <a:gd name="T37" fmla="*/ 36 h 42"/>
                <a:gd name="T38" fmla="*/ 12 w 42"/>
                <a:gd name="T39" fmla="*/ 42 h 42"/>
                <a:gd name="T40" fmla="*/ 18 w 42"/>
                <a:gd name="T41" fmla="*/ 42 h 42"/>
                <a:gd name="T42" fmla="*/ 24 w 42"/>
                <a:gd name="T43" fmla="*/ 42 h 42"/>
                <a:gd name="T44" fmla="*/ 24 w 42"/>
                <a:gd name="T45" fmla="*/ 42 h 42"/>
                <a:gd name="T46" fmla="*/ 30 w 42"/>
                <a:gd name="T47" fmla="*/ 36 h 42"/>
                <a:gd name="T48" fmla="*/ 36 w 42"/>
                <a:gd name="T49" fmla="*/ 36 h 42"/>
                <a:gd name="T50" fmla="*/ 36 w 42"/>
                <a:gd name="T51" fmla="*/ 36 h 42"/>
                <a:gd name="T52" fmla="*/ 36 w 42"/>
                <a:gd name="T53" fmla="*/ 30 h 42"/>
                <a:gd name="T54" fmla="*/ 42 w 42"/>
                <a:gd name="T55" fmla="*/ 30 h 42"/>
                <a:gd name="T56" fmla="*/ 42 w 42"/>
                <a:gd name="T57" fmla="*/ 30 h 42"/>
                <a:gd name="T58" fmla="*/ 42 w 42"/>
                <a:gd name="T59" fmla="*/ 24 h 42"/>
                <a:gd name="T60" fmla="*/ 42 w 42"/>
                <a:gd name="T61" fmla="*/ 18 h 42"/>
                <a:gd name="T62" fmla="*/ 36 w 42"/>
                <a:gd name="T63" fmla="*/ 12 h 42"/>
                <a:gd name="T64" fmla="*/ 36 w 42"/>
                <a:gd name="T65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2">
                  <a:moveTo>
                    <a:pt x="36" y="6"/>
                  </a:move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4" name="Freeform 92"/>
            <p:cNvSpPr>
              <a:spLocks/>
            </p:cNvSpPr>
            <p:nvPr/>
          </p:nvSpPr>
          <p:spPr bwMode="auto">
            <a:xfrm>
              <a:off x="4416" y="3732"/>
              <a:ext cx="60" cy="47"/>
            </a:xfrm>
            <a:custGeom>
              <a:avLst/>
              <a:gdLst>
                <a:gd name="T0" fmla="*/ 24 w 60"/>
                <a:gd name="T1" fmla="*/ 0 h 47"/>
                <a:gd name="T2" fmla="*/ 18 w 60"/>
                <a:gd name="T3" fmla="*/ 0 h 47"/>
                <a:gd name="T4" fmla="*/ 12 w 60"/>
                <a:gd name="T5" fmla="*/ 0 h 47"/>
                <a:gd name="T6" fmla="*/ 6 w 60"/>
                <a:gd name="T7" fmla="*/ 0 h 47"/>
                <a:gd name="T8" fmla="*/ 0 w 60"/>
                <a:gd name="T9" fmla="*/ 0 h 47"/>
                <a:gd name="T10" fmla="*/ 0 w 60"/>
                <a:gd name="T11" fmla="*/ 6 h 47"/>
                <a:gd name="T12" fmla="*/ 0 w 60"/>
                <a:gd name="T13" fmla="*/ 6 h 47"/>
                <a:gd name="T14" fmla="*/ 0 w 60"/>
                <a:gd name="T15" fmla="*/ 12 h 47"/>
                <a:gd name="T16" fmla="*/ 0 w 60"/>
                <a:gd name="T17" fmla="*/ 18 h 47"/>
                <a:gd name="T18" fmla="*/ 6 w 60"/>
                <a:gd name="T19" fmla="*/ 18 h 47"/>
                <a:gd name="T20" fmla="*/ 6 w 60"/>
                <a:gd name="T21" fmla="*/ 24 h 47"/>
                <a:gd name="T22" fmla="*/ 6 w 60"/>
                <a:gd name="T23" fmla="*/ 24 h 47"/>
                <a:gd name="T24" fmla="*/ 12 w 60"/>
                <a:gd name="T25" fmla="*/ 30 h 47"/>
                <a:gd name="T26" fmla="*/ 12 w 60"/>
                <a:gd name="T27" fmla="*/ 30 h 47"/>
                <a:gd name="T28" fmla="*/ 18 w 60"/>
                <a:gd name="T29" fmla="*/ 36 h 47"/>
                <a:gd name="T30" fmla="*/ 18 w 60"/>
                <a:gd name="T31" fmla="*/ 36 h 47"/>
                <a:gd name="T32" fmla="*/ 24 w 60"/>
                <a:gd name="T33" fmla="*/ 41 h 47"/>
                <a:gd name="T34" fmla="*/ 24 w 60"/>
                <a:gd name="T35" fmla="*/ 41 h 47"/>
                <a:gd name="T36" fmla="*/ 30 w 60"/>
                <a:gd name="T37" fmla="*/ 41 h 47"/>
                <a:gd name="T38" fmla="*/ 36 w 60"/>
                <a:gd name="T39" fmla="*/ 41 h 47"/>
                <a:gd name="T40" fmla="*/ 36 w 60"/>
                <a:gd name="T41" fmla="*/ 47 h 47"/>
                <a:gd name="T42" fmla="*/ 42 w 60"/>
                <a:gd name="T43" fmla="*/ 47 h 47"/>
                <a:gd name="T44" fmla="*/ 48 w 60"/>
                <a:gd name="T45" fmla="*/ 47 h 47"/>
                <a:gd name="T46" fmla="*/ 54 w 60"/>
                <a:gd name="T47" fmla="*/ 47 h 47"/>
                <a:gd name="T48" fmla="*/ 60 w 60"/>
                <a:gd name="T49" fmla="*/ 41 h 47"/>
                <a:gd name="T50" fmla="*/ 60 w 60"/>
                <a:gd name="T51" fmla="*/ 41 h 47"/>
                <a:gd name="T52" fmla="*/ 60 w 60"/>
                <a:gd name="T53" fmla="*/ 36 h 47"/>
                <a:gd name="T54" fmla="*/ 60 w 60"/>
                <a:gd name="T55" fmla="*/ 30 h 47"/>
                <a:gd name="T56" fmla="*/ 60 w 60"/>
                <a:gd name="T57" fmla="*/ 24 h 47"/>
                <a:gd name="T58" fmla="*/ 60 w 60"/>
                <a:gd name="T59" fmla="*/ 24 h 47"/>
                <a:gd name="T60" fmla="*/ 54 w 60"/>
                <a:gd name="T61" fmla="*/ 18 h 47"/>
                <a:gd name="T62" fmla="*/ 54 w 60"/>
                <a:gd name="T63" fmla="*/ 18 h 47"/>
                <a:gd name="T64" fmla="*/ 54 w 60"/>
                <a:gd name="T65" fmla="*/ 12 h 47"/>
                <a:gd name="T66" fmla="*/ 48 w 60"/>
                <a:gd name="T67" fmla="*/ 12 h 47"/>
                <a:gd name="T68" fmla="*/ 42 w 60"/>
                <a:gd name="T69" fmla="*/ 12 h 47"/>
                <a:gd name="T70" fmla="*/ 42 w 60"/>
                <a:gd name="T71" fmla="*/ 6 h 47"/>
                <a:gd name="T72" fmla="*/ 36 w 60"/>
                <a:gd name="T73" fmla="*/ 6 h 47"/>
                <a:gd name="T74" fmla="*/ 36 w 60"/>
                <a:gd name="T75" fmla="*/ 6 h 47"/>
                <a:gd name="T76" fmla="*/ 30 w 60"/>
                <a:gd name="T77" fmla="*/ 0 h 47"/>
                <a:gd name="T78" fmla="*/ 24 w 60"/>
                <a:gd name="T79" fmla="*/ 0 h 47"/>
                <a:gd name="T80" fmla="*/ 24 w 60"/>
                <a:gd name="T8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7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42" y="47"/>
                  </a:lnTo>
                  <a:lnTo>
                    <a:pt x="48" y="47"/>
                  </a:lnTo>
                  <a:lnTo>
                    <a:pt x="54" y="47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5" name="Freeform 93"/>
            <p:cNvSpPr>
              <a:spLocks/>
            </p:cNvSpPr>
            <p:nvPr/>
          </p:nvSpPr>
          <p:spPr bwMode="auto">
            <a:xfrm>
              <a:off x="4284" y="3935"/>
              <a:ext cx="66" cy="48"/>
            </a:xfrm>
            <a:custGeom>
              <a:avLst/>
              <a:gdLst>
                <a:gd name="T0" fmla="*/ 60 w 66"/>
                <a:gd name="T1" fmla="*/ 12 h 48"/>
                <a:gd name="T2" fmla="*/ 54 w 66"/>
                <a:gd name="T3" fmla="*/ 6 h 48"/>
                <a:gd name="T4" fmla="*/ 48 w 66"/>
                <a:gd name="T5" fmla="*/ 6 h 48"/>
                <a:gd name="T6" fmla="*/ 42 w 66"/>
                <a:gd name="T7" fmla="*/ 0 h 48"/>
                <a:gd name="T8" fmla="*/ 36 w 66"/>
                <a:gd name="T9" fmla="*/ 0 h 48"/>
                <a:gd name="T10" fmla="*/ 30 w 66"/>
                <a:gd name="T11" fmla="*/ 0 h 48"/>
                <a:gd name="T12" fmla="*/ 18 w 66"/>
                <a:gd name="T13" fmla="*/ 0 h 48"/>
                <a:gd name="T14" fmla="*/ 12 w 66"/>
                <a:gd name="T15" fmla="*/ 6 h 48"/>
                <a:gd name="T16" fmla="*/ 6 w 66"/>
                <a:gd name="T17" fmla="*/ 6 h 48"/>
                <a:gd name="T18" fmla="*/ 6 w 66"/>
                <a:gd name="T19" fmla="*/ 6 h 48"/>
                <a:gd name="T20" fmla="*/ 6 w 66"/>
                <a:gd name="T21" fmla="*/ 12 h 48"/>
                <a:gd name="T22" fmla="*/ 0 w 66"/>
                <a:gd name="T23" fmla="*/ 12 h 48"/>
                <a:gd name="T24" fmla="*/ 0 w 66"/>
                <a:gd name="T25" fmla="*/ 18 h 48"/>
                <a:gd name="T26" fmla="*/ 0 w 66"/>
                <a:gd name="T27" fmla="*/ 24 h 48"/>
                <a:gd name="T28" fmla="*/ 0 w 66"/>
                <a:gd name="T29" fmla="*/ 30 h 48"/>
                <a:gd name="T30" fmla="*/ 0 w 66"/>
                <a:gd name="T31" fmla="*/ 36 h 48"/>
                <a:gd name="T32" fmla="*/ 6 w 66"/>
                <a:gd name="T33" fmla="*/ 42 h 48"/>
                <a:gd name="T34" fmla="*/ 12 w 66"/>
                <a:gd name="T35" fmla="*/ 42 h 48"/>
                <a:gd name="T36" fmla="*/ 18 w 66"/>
                <a:gd name="T37" fmla="*/ 48 h 48"/>
                <a:gd name="T38" fmla="*/ 24 w 66"/>
                <a:gd name="T39" fmla="*/ 48 h 48"/>
                <a:gd name="T40" fmla="*/ 30 w 66"/>
                <a:gd name="T41" fmla="*/ 48 h 48"/>
                <a:gd name="T42" fmla="*/ 36 w 66"/>
                <a:gd name="T43" fmla="*/ 48 h 48"/>
                <a:gd name="T44" fmla="*/ 42 w 66"/>
                <a:gd name="T45" fmla="*/ 48 h 48"/>
                <a:gd name="T46" fmla="*/ 48 w 66"/>
                <a:gd name="T47" fmla="*/ 48 h 48"/>
                <a:gd name="T48" fmla="*/ 54 w 66"/>
                <a:gd name="T49" fmla="*/ 42 h 48"/>
                <a:gd name="T50" fmla="*/ 60 w 66"/>
                <a:gd name="T51" fmla="*/ 42 h 48"/>
                <a:gd name="T52" fmla="*/ 60 w 66"/>
                <a:gd name="T53" fmla="*/ 36 h 48"/>
                <a:gd name="T54" fmla="*/ 66 w 66"/>
                <a:gd name="T55" fmla="*/ 36 h 48"/>
                <a:gd name="T56" fmla="*/ 66 w 66"/>
                <a:gd name="T57" fmla="*/ 36 h 48"/>
                <a:gd name="T58" fmla="*/ 66 w 66"/>
                <a:gd name="T59" fmla="*/ 30 h 48"/>
                <a:gd name="T60" fmla="*/ 66 w 66"/>
                <a:gd name="T61" fmla="*/ 24 h 48"/>
                <a:gd name="T62" fmla="*/ 60 w 66"/>
                <a:gd name="T63" fmla="*/ 18 h 48"/>
                <a:gd name="T64" fmla="*/ 60 w 66"/>
                <a:gd name="T65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60" y="12"/>
                  </a:moveTo>
                  <a:lnTo>
                    <a:pt x="54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0" y="18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6" name="Freeform 94"/>
            <p:cNvSpPr>
              <a:spLocks/>
            </p:cNvSpPr>
            <p:nvPr/>
          </p:nvSpPr>
          <p:spPr bwMode="auto">
            <a:xfrm>
              <a:off x="4859" y="4055"/>
              <a:ext cx="48" cy="42"/>
            </a:xfrm>
            <a:custGeom>
              <a:avLst/>
              <a:gdLst>
                <a:gd name="T0" fmla="*/ 48 w 48"/>
                <a:gd name="T1" fmla="*/ 12 h 42"/>
                <a:gd name="T2" fmla="*/ 48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6 w 48"/>
                <a:gd name="T9" fmla="*/ 30 h 42"/>
                <a:gd name="T10" fmla="*/ 30 w 48"/>
                <a:gd name="T11" fmla="*/ 36 h 42"/>
                <a:gd name="T12" fmla="*/ 24 w 48"/>
                <a:gd name="T13" fmla="*/ 36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6 w 48"/>
                <a:gd name="T21" fmla="*/ 42 h 42"/>
                <a:gd name="T22" fmla="*/ 6 w 48"/>
                <a:gd name="T23" fmla="*/ 42 h 42"/>
                <a:gd name="T24" fmla="*/ 6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24 h 42"/>
                <a:gd name="T34" fmla="*/ 0 w 48"/>
                <a:gd name="T35" fmla="*/ 24 h 42"/>
                <a:gd name="T36" fmla="*/ 6 w 48"/>
                <a:gd name="T37" fmla="*/ 18 h 42"/>
                <a:gd name="T38" fmla="*/ 12 w 48"/>
                <a:gd name="T39" fmla="*/ 12 h 42"/>
                <a:gd name="T40" fmla="*/ 12 w 48"/>
                <a:gd name="T41" fmla="*/ 6 h 42"/>
                <a:gd name="T42" fmla="*/ 18 w 48"/>
                <a:gd name="T43" fmla="*/ 6 h 42"/>
                <a:gd name="T44" fmla="*/ 24 w 48"/>
                <a:gd name="T45" fmla="*/ 0 h 42"/>
                <a:gd name="T46" fmla="*/ 30 w 48"/>
                <a:gd name="T47" fmla="*/ 0 h 42"/>
                <a:gd name="T48" fmla="*/ 36 w 48"/>
                <a:gd name="T49" fmla="*/ 0 h 42"/>
                <a:gd name="T50" fmla="*/ 36 w 48"/>
                <a:gd name="T51" fmla="*/ 0 h 42"/>
                <a:gd name="T52" fmla="*/ 42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8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2"/>
                  </a:moveTo>
                  <a:lnTo>
                    <a:pt x="48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7" name="Freeform 95"/>
            <p:cNvSpPr>
              <a:spLocks/>
            </p:cNvSpPr>
            <p:nvPr/>
          </p:nvSpPr>
          <p:spPr bwMode="auto">
            <a:xfrm>
              <a:off x="4320" y="3797"/>
              <a:ext cx="48" cy="42"/>
            </a:xfrm>
            <a:custGeom>
              <a:avLst/>
              <a:gdLst>
                <a:gd name="T0" fmla="*/ 48 w 48"/>
                <a:gd name="T1" fmla="*/ 18 h 42"/>
                <a:gd name="T2" fmla="*/ 48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6 w 48"/>
                <a:gd name="T9" fmla="*/ 36 h 42"/>
                <a:gd name="T10" fmla="*/ 30 w 48"/>
                <a:gd name="T11" fmla="*/ 36 h 42"/>
                <a:gd name="T12" fmla="*/ 24 w 48"/>
                <a:gd name="T13" fmla="*/ 42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12 w 48"/>
                <a:gd name="T21" fmla="*/ 42 h 42"/>
                <a:gd name="T22" fmla="*/ 6 w 48"/>
                <a:gd name="T23" fmla="*/ 42 h 42"/>
                <a:gd name="T24" fmla="*/ 6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30 h 42"/>
                <a:gd name="T34" fmla="*/ 6 w 48"/>
                <a:gd name="T35" fmla="*/ 24 h 42"/>
                <a:gd name="T36" fmla="*/ 6 w 48"/>
                <a:gd name="T37" fmla="*/ 18 h 42"/>
                <a:gd name="T38" fmla="*/ 12 w 48"/>
                <a:gd name="T39" fmla="*/ 12 h 42"/>
                <a:gd name="T40" fmla="*/ 12 w 48"/>
                <a:gd name="T41" fmla="*/ 12 h 42"/>
                <a:gd name="T42" fmla="*/ 18 w 48"/>
                <a:gd name="T43" fmla="*/ 6 h 42"/>
                <a:gd name="T44" fmla="*/ 24 w 48"/>
                <a:gd name="T45" fmla="*/ 6 h 42"/>
                <a:gd name="T46" fmla="*/ 30 w 48"/>
                <a:gd name="T47" fmla="*/ 0 h 42"/>
                <a:gd name="T48" fmla="*/ 36 w 48"/>
                <a:gd name="T49" fmla="*/ 0 h 42"/>
                <a:gd name="T50" fmla="*/ 36 w 48"/>
                <a:gd name="T51" fmla="*/ 0 h 42"/>
                <a:gd name="T52" fmla="*/ 42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8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8"/>
                  </a:moveTo>
                  <a:lnTo>
                    <a:pt x="48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8" name="Freeform 96"/>
            <p:cNvSpPr>
              <a:spLocks/>
            </p:cNvSpPr>
            <p:nvPr/>
          </p:nvSpPr>
          <p:spPr bwMode="auto">
            <a:xfrm>
              <a:off x="4889" y="3504"/>
              <a:ext cx="48" cy="42"/>
            </a:xfrm>
            <a:custGeom>
              <a:avLst/>
              <a:gdLst>
                <a:gd name="T0" fmla="*/ 48 w 48"/>
                <a:gd name="T1" fmla="*/ 18 h 42"/>
                <a:gd name="T2" fmla="*/ 42 w 48"/>
                <a:gd name="T3" fmla="*/ 18 h 42"/>
                <a:gd name="T4" fmla="*/ 42 w 48"/>
                <a:gd name="T5" fmla="*/ 24 h 42"/>
                <a:gd name="T6" fmla="*/ 36 w 48"/>
                <a:gd name="T7" fmla="*/ 30 h 42"/>
                <a:gd name="T8" fmla="*/ 30 w 48"/>
                <a:gd name="T9" fmla="*/ 36 h 42"/>
                <a:gd name="T10" fmla="*/ 30 w 48"/>
                <a:gd name="T11" fmla="*/ 36 h 42"/>
                <a:gd name="T12" fmla="*/ 24 w 48"/>
                <a:gd name="T13" fmla="*/ 42 h 42"/>
                <a:gd name="T14" fmla="*/ 18 w 48"/>
                <a:gd name="T15" fmla="*/ 42 h 42"/>
                <a:gd name="T16" fmla="*/ 12 w 48"/>
                <a:gd name="T17" fmla="*/ 42 h 42"/>
                <a:gd name="T18" fmla="*/ 12 w 48"/>
                <a:gd name="T19" fmla="*/ 42 h 42"/>
                <a:gd name="T20" fmla="*/ 6 w 48"/>
                <a:gd name="T21" fmla="*/ 42 h 42"/>
                <a:gd name="T22" fmla="*/ 6 w 48"/>
                <a:gd name="T23" fmla="*/ 42 h 42"/>
                <a:gd name="T24" fmla="*/ 0 w 48"/>
                <a:gd name="T25" fmla="*/ 42 h 42"/>
                <a:gd name="T26" fmla="*/ 0 w 48"/>
                <a:gd name="T27" fmla="*/ 42 h 42"/>
                <a:gd name="T28" fmla="*/ 0 w 48"/>
                <a:gd name="T29" fmla="*/ 36 h 42"/>
                <a:gd name="T30" fmla="*/ 0 w 48"/>
                <a:gd name="T31" fmla="*/ 30 h 42"/>
                <a:gd name="T32" fmla="*/ 0 w 48"/>
                <a:gd name="T33" fmla="*/ 30 h 42"/>
                <a:gd name="T34" fmla="*/ 0 w 48"/>
                <a:gd name="T35" fmla="*/ 24 h 42"/>
                <a:gd name="T36" fmla="*/ 6 w 48"/>
                <a:gd name="T37" fmla="*/ 18 h 42"/>
                <a:gd name="T38" fmla="*/ 6 w 48"/>
                <a:gd name="T39" fmla="*/ 12 h 42"/>
                <a:gd name="T40" fmla="*/ 12 w 48"/>
                <a:gd name="T41" fmla="*/ 12 h 42"/>
                <a:gd name="T42" fmla="*/ 18 w 48"/>
                <a:gd name="T43" fmla="*/ 6 h 42"/>
                <a:gd name="T44" fmla="*/ 24 w 48"/>
                <a:gd name="T45" fmla="*/ 6 h 42"/>
                <a:gd name="T46" fmla="*/ 24 w 48"/>
                <a:gd name="T47" fmla="*/ 0 h 42"/>
                <a:gd name="T48" fmla="*/ 30 w 48"/>
                <a:gd name="T49" fmla="*/ 0 h 42"/>
                <a:gd name="T50" fmla="*/ 36 w 48"/>
                <a:gd name="T51" fmla="*/ 0 h 42"/>
                <a:gd name="T52" fmla="*/ 36 w 48"/>
                <a:gd name="T53" fmla="*/ 0 h 42"/>
                <a:gd name="T54" fmla="*/ 42 w 48"/>
                <a:gd name="T55" fmla="*/ 0 h 42"/>
                <a:gd name="T56" fmla="*/ 42 w 48"/>
                <a:gd name="T57" fmla="*/ 0 h 42"/>
                <a:gd name="T58" fmla="*/ 42 w 48"/>
                <a:gd name="T59" fmla="*/ 0 h 42"/>
                <a:gd name="T60" fmla="*/ 48 w 48"/>
                <a:gd name="T61" fmla="*/ 6 h 42"/>
                <a:gd name="T62" fmla="*/ 48 w 48"/>
                <a:gd name="T63" fmla="*/ 12 h 42"/>
                <a:gd name="T64" fmla="*/ 48 w 48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8" y="18"/>
                  </a:moveTo>
                  <a:lnTo>
                    <a:pt x="42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29" name="Freeform 97"/>
            <p:cNvSpPr>
              <a:spLocks/>
            </p:cNvSpPr>
            <p:nvPr/>
          </p:nvSpPr>
          <p:spPr bwMode="auto">
            <a:xfrm>
              <a:off x="4823" y="3893"/>
              <a:ext cx="60" cy="30"/>
            </a:xfrm>
            <a:custGeom>
              <a:avLst/>
              <a:gdLst>
                <a:gd name="T0" fmla="*/ 54 w 60"/>
                <a:gd name="T1" fmla="*/ 24 h 30"/>
                <a:gd name="T2" fmla="*/ 48 w 60"/>
                <a:gd name="T3" fmla="*/ 24 h 30"/>
                <a:gd name="T4" fmla="*/ 42 w 60"/>
                <a:gd name="T5" fmla="*/ 30 h 30"/>
                <a:gd name="T6" fmla="*/ 36 w 60"/>
                <a:gd name="T7" fmla="*/ 30 h 30"/>
                <a:gd name="T8" fmla="*/ 30 w 60"/>
                <a:gd name="T9" fmla="*/ 30 h 30"/>
                <a:gd name="T10" fmla="*/ 24 w 60"/>
                <a:gd name="T11" fmla="*/ 30 h 30"/>
                <a:gd name="T12" fmla="*/ 18 w 60"/>
                <a:gd name="T13" fmla="*/ 30 h 30"/>
                <a:gd name="T14" fmla="*/ 18 w 60"/>
                <a:gd name="T15" fmla="*/ 30 h 30"/>
                <a:gd name="T16" fmla="*/ 12 w 60"/>
                <a:gd name="T17" fmla="*/ 24 h 30"/>
                <a:gd name="T18" fmla="*/ 6 w 60"/>
                <a:gd name="T19" fmla="*/ 24 h 30"/>
                <a:gd name="T20" fmla="*/ 6 w 60"/>
                <a:gd name="T21" fmla="*/ 24 h 30"/>
                <a:gd name="T22" fmla="*/ 6 w 60"/>
                <a:gd name="T23" fmla="*/ 24 h 30"/>
                <a:gd name="T24" fmla="*/ 0 w 60"/>
                <a:gd name="T25" fmla="*/ 18 h 30"/>
                <a:gd name="T26" fmla="*/ 0 w 60"/>
                <a:gd name="T27" fmla="*/ 18 h 30"/>
                <a:gd name="T28" fmla="*/ 6 w 60"/>
                <a:gd name="T29" fmla="*/ 12 h 30"/>
                <a:gd name="T30" fmla="*/ 6 w 60"/>
                <a:gd name="T31" fmla="*/ 6 h 30"/>
                <a:gd name="T32" fmla="*/ 12 w 60"/>
                <a:gd name="T33" fmla="*/ 6 h 30"/>
                <a:gd name="T34" fmla="*/ 12 w 60"/>
                <a:gd name="T35" fmla="*/ 6 h 30"/>
                <a:gd name="T36" fmla="*/ 18 w 60"/>
                <a:gd name="T37" fmla="*/ 0 h 30"/>
                <a:gd name="T38" fmla="*/ 24 w 60"/>
                <a:gd name="T39" fmla="*/ 0 h 30"/>
                <a:gd name="T40" fmla="*/ 30 w 60"/>
                <a:gd name="T41" fmla="*/ 0 h 30"/>
                <a:gd name="T42" fmla="*/ 36 w 60"/>
                <a:gd name="T43" fmla="*/ 0 h 30"/>
                <a:gd name="T44" fmla="*/ 42 w 60"/>
                <a:gd name="T45" fmla="*/ 0 h 30"/>
                <a:gd name="T46" fmla="*/ 48 w 60"/>
                <a:gd name="T47" fmla="*/ 0 h 30"/>
                <a:gd name="T48" fmla="*/ 54 w 60"/>
                <a:gd name="T49" fmla="*/ 6 h 30"/>
                <a:gd name="T50" fmla="*/ 54 w 60"/>
                <a:gd name="T51" fmla="*/ 6 h 30"/>
                <a:gd name="T52" fmla="*/ 60 w 60"/>
                <a:gd name="T53" fmla="*/ 6 h 30"/>
                <a:gd name="T54" fmla="*/ 60 w 60"/>
                <a:gd name="T55" fmla="*/ 6 h 30"/>
                <a:gd name="T56" fmla="*/ 60 w 60"/>
                <a:gd name="T57" fmla="*/ 12 h 30"/>
                <a:gd name="T58" fmla="*/ 60 w 60"/>
                <a:gd name="T59" fmla="*/ 12 h 30"/>
                <a:gd name="T60" fmla="*/ 60 w 60"/>
                <a:gd name="T61" fmla="*/ 18 h 30"/>
                <a:gd name="T62" fmla="*/ 60 w 60"/>
                <a:gd name="T63" fmla="*/ 24 h 30"/>
                <a:gd name="T64" fmla="*/ 54 w 60"/>
                <a:gd name="T65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30">
                  <a:moveTo>
                    <a:pt x="54" y="24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0" name="Freeform 98"/>
            <p:cNvSpPr>
              <a:spLocks/>
            </p:cNvSpPr>
            <p:nvPr/>
          </p:nvSpPr>
          <p:spPr bwMode="auto">
            <a:xfrm>
              <a:off x="4925" y="3983"/>
              <a:ext cx="54" cy="42"/>
            </a:xfrm>
            <a:custGeom>
              <a:avLst/>
              <a:gdLst>
                <a:gd name="T0" fmla="*/ 48 w 54"/>
                <a:gd name="T1" fmla="*/ 18 h 42"/>
                <a:gd name="T2" fmla="*/ 48 w 54"/>
                <a:gd name="T3" fmla="*/ 18 h 42"/>
                <a:gd name="T4" fmla="*/ 48 w 54"/>
                <a:gd name="T5" fmla="*/ 24 h 42"/>
                <a:gd name="T6" fmla="*/ 42 w 54"/>
                <a:gd name="T7" fmla="*/ 30 h 42"/>
                <a:gd name="T8" fmla="*/ 36 w 54"/>
                <a:gd name="T9" fmla="*/ 36 h 42"/>
                <a:gd name="T10" fmla="*/ 30 w 54"/>
                <a:gd name="T11" fmla="*/ 36 h 42"/>
                <a:gd name="T12" fmla="*/ 30 w 54"/>
                <a:gd name="T13" fmla="*/ 42 h 42"/>
                <a:gd name="T14" fmla="*/ 24 w 54"/>
                <a:gd name="T15" fmla="*/ 42 h 42"/>
                <a:gd name="T16" fmla="*/ 18 w 54"/>
                <a:gd name="T17" fmla="*/ 42 h 42"/>
                <a:gd name="T18" fmla="*/ 12 w 54"/>
                <a:gd name="T19" fmla="*/ 42 h 42"/>
                <a:gd name="T20" fmla="*/ 12 w 54"/>
                <a:gd name="T21" fmla="*/ 42 h 42"/>
                <a:gd name="T22" fmla="*/ 12 w 54"/>
                <a:gd name="T23" fmla="*/ 42 h 42"/>
                <a:gd name="T24" fmla="*/ 6 w 54"/>
                <a:gd name="T25" fmla="*/ 42 h 42"/>
                <a:gd name="T26" fmla="*/ 6 w 54"/>
                <a:gd name="T27" fmla="*/ 42 h 42"/>
                <a:gd name="T28" fmla="*/ 6 w 54"/>
                <a:gd name="T29" fmla="*/ 36 h 42"/>
                <a:gd name="T30" fmla="*/ 0 w 54"/>
                <a:gd name="T31" fmla="*/ 30 h 42"/>
                <a:gd name="T32" fmla="*/ 6 w 54"/>
                <a:gd name="T33" fmla="*/ 30 h 42"/>
                <a:gd name="T34" fmla="*/ 6 w 54"/>
                <a:gd name="T35" fmla="*/ 24 h 42"/>
                <a:gd name="T36" fmla="*/ 6 w 54"/>
                <a:gd name="T37" fmla="*/ 18 h 42"/>
                <a:gd name="T38" fmla="*/ 12 w 54"/>
                <a:gd name="T39" fmla="*/ 12 h 42"/>
                <a:gd name="T40" fmla="*/ 18 w 54"/>
                <a:gd name="T41" fmla="*/ 12 h 42"/>
                <a:gd name="T42" fmla="*/ 24 w 54"/>
                <a:gd name="T43" fmla="*/ 6 h 42"/>
                <a:gd name="T44" fmla="*/ 24 w 54"/>
                <a:gd name="T45" fmla="*/ 6 h 42"/>
                <a:gd name="T46" fmla="*/ 30 w 54"/>
                <a:gd name="T47" fmla="*/ 0 h 42"/>
                <a:gd name="T48" fmla="*/ 36 w 54"/>
                <a:gd name="T49" fmla="*/ 0 h 42"/>
                <a:gd name="T50" fmla="*/ 42 w 54"/>
                <a:gd name="T51" fmla="*/ 0 h 42"/>
                <a:gd name="T52" fmla="*/ 42 w 54"/>
                <a:gd name="T53" fmla="*/ 0 h 42"/>
                <a:gd name="T54" fmla="*/ 42 w 54"/>
                <a:gd name="T55" fmla="*/ 0 h 42"/>
                <a:gd name="T56" fmla="*/ 48 w 54"/>
                <a:gd name="T57" fmla="*/ 0 h 42"/>
                <a:gd name="T58" fmla="*/ 48 w 54"/>
                <a:gd name="T59" fmla="*/ 6 h 42"/>
                <a:gd name="T60" fmla="*/ 48 w 54"/>
                <a:gd name="T61" fmla="*/ 6 h 42"/>
                <a:gd name="T62" fmla="*/ 54 w 54"/>
                <a:gd name="T63" fmla="*/ 12 h 42"/>
                <a:gd name="T64" fmla="*/ 48 w 54"/>
                <a:gd name="T6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48" y="18"/>
                  </a:moveTo>
                  <a:lnTo>
                    <a:pt x="48" y="18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1" name="Freeform 99"/>
            <p:cNvSpPr>
              <a:spLocks/>
            </p:cNvSpPr>
            <p:nvPr/>
          </p:nvSpPr>
          <p:spPr bwMode="auto">
            <a:xfrm>
              <a:off x="4799" y="3839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30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24 w 48"/>
                <a:gd name="T13" fmla="*/ 42 h 48"/>
                <a:gd name="T14" fmla="*/ 24 w 48"/>
                <a:gd name="T15" fmla="*/ 48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6 w 48"/>
                <a:gd name="T27" fmla="*/ 42 h 48"/>
                <a:gd name="T28" fmla="*/ 0 w 48"/>
                <a:gd name="T29" fmla="*/ 42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24 h 48"/>
                <a:gd name="T38" fmla="*/ 12 w 48"/>
                <a:gd name="T39" fmla="*/ 18 h 48"/>
                <a:gd name="T40" fmla="*/ 12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6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6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2" name="Freeform 100"/>
            <p:cNvSpPr>
              <a:spLocks/>
            </p:cNvSpPr>
            <p:nvPr/>
          </p:nvSpPr>
          <p:spPr bwMode="auto">
            <a:xfrm>
              <a:off x="4685" y="4037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30 h 48"/>
                <a:gd name="T6" fmla="*/ 36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24 w 48"/>
                <a:gd name="T13" fmla="*/ 42 h 48"/>
                <a:gd name="T14" fmla="*/ 18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0 w 48"/>
                <a:gd name="T27" fmla="*/ 42 h 48"/>
                <a:gd name="T28" fmla="*/ 0 w 48"/>
                <a:gd name="T29" fmla="*/ 36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18 h 48"/>
                <a:gd name="T38" fmla="*/ 12 w 48"/>
                <a:gd name="T39" fmla="*/ 18 h 48"/>
                <a:gd name="T40" fmla="*/ 12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2 w 48"/>
                <a:gd name="T57" fmla="*/ 0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3" name="Freeform 101"/>
            <p:cNvSpPr>
              <a:spLocks/>
            </p:cNvSpPr>
            <p:nvPr/>
          </p:nvSpPr>
          <p:spPr bwMode="auto">
            <a:xfrm>
              <a:off x="4865" y="3803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2 w 48"/>
                <a:gd name="T5" fmla="*/ 24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36 h 48"/>
                <a:gd name="T12" fmla="*/ 24 w 48"/>
                <a:gd name="T13" fmla="*/ 42 h 48"/>
                <a:gd name="T14" fmla="*/ 24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2 h 48"/>
                <a:gd name="T26" fmla="*/ 6 w 48"/>
                <a:gd name="T27" fmla="*/ 42 h 48"/>
                <a:gd name="T28" fmla="*/ 0 w 48"/>
                <a:gd name="T29" fmla="*/ 36 h 48"/>
                <a:gd name="T30" fmla="*/ 0 w 48"/>
                <a:gd name="T31" fmla="*/ 36 h 48"/>
                <a:gd name="T32" fmla="*/ 0 w 48"/>
                <a:gd name="T33" fmla="*/ 30 h 48"/>
                <a:gd name="T34" fmla="*/ 6 w 48"/>
                <a:gd name="T35" fmla="*/ 24 h 48"/>
                <a:gd name="T36" fmla="*/ 6 w 48"/>
                <a:gd name="T37" fmla="*/ 18 h 48"/>
                <a:gd name="T38" fmla="*/ 12 w 48"/>
                <a:gd name="T39" fmla="*/ 18 h 48"/>
                <a:gd name="T40" fmla="*/ 18 w 48"/>
                <a:gd name="T41" fmla="*/ 12 h 48"/>
                <a:gd name="T42" fmla="*/ 18 w 48"/>
                <a:gd name="T43" fmla="*/ 6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0 h 48"/>
                <a:gd name="T58" fmla="*/ 48 w 48"/>
                <a:gd name="T59" fmla="*/ 6 h 48"/>
                <a:gd name="T60" fmla="*/ 48 w 48"/>
                <a:gd name="T61" fmla="*/ 6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4" name="Freeform 102"/>
            <p:cNvSpPr>
              <a:spLocks/>
            </p:cNvSpPr>
            <p:nvPr/>
          </p:nvSpPr>
          <p:spPr bwMode="auto">
            <a:xfrm>
              <a:off x="4637" y="4091"/>
              <a:ext cx="48" cy="48"/>
            </a:xfrm>
            <a:custGeom>
              <a:avLst/>
              <a:gdLst>
                <a:gd name="T0" fmla="*/ 48 w 48"/>
                <a:gd name="T1" fmla="*/ 18 h 48"/>
                <a:gd name="T2" fmla="*/ 48 w 48"/>
                <a:gd name="T3" fmla="*/ 24 h 48"/>
                <a:gd name="T4" fmla="*/ 48 w 48"/>
                <a:gd name="T5" fmla="*/ 30 h 48"/>
                <a:gd name="T6" fmla="*/ 42 w 48"/>
                <a:gd name="T7" fmla="*/ 30 h 48"/>
                <a:gd name="T8" fmla="*/ 36 w 48"/>
                <a:gd name="T9" fmla="*/ 36 h 48"/>
                <a:gd name="T10" fmla="*/ 30 w 48"/>
                <a:gd name="T11" fmla="*/ 42 h 48"/>
                <a:gd name="T12" fmla="*/ 30 w 48"/>
                <a:gd name="T13" fmla="*/ 42 h 48"/>
                <a:gd name="T14" fmla="*/ 24 w 48"/>
                <a:gd name="T15" fmla="*/ 42 h 48"/>
                <a:gd name="T16" fmla="*/ 18 w 48"/>
                <a:gd name="T17" fmla="*/ 48 h 48"/>
                <a:gd name="T18" fmla="*/ 12 w 48"/>
                <a:gd name="T19" fmla="*/ 48 h 48"/>
                <a:gd name="T20" fmla="*/ 12 w 48"/>
                <a:gd name="T21" fmla="*/ 48 h 48"/>
                <a:gd name="T22" fmla="*/ 6 w 48"/>
                <a:gd name="T23" fmla="*/ 48 h 48"/>
                <a:gd name="T24" fmla="*/ 6 w 48"/>
                <a:gd name="T25" fmla="*/ 48 h 48"/>
                <a:gd name="T26" fmla="*/ 6 w 48"/>
                <a:gd name="T27" fmla="*/ 42 h 48"/>
                <a:gd name="T28" fmla="*/ 0 w 48"/>
                <a:gd name="T29" fmla="*/ 42 h 48"/>
                <a:gd name="T30" fmla="*/ 0 w 48"/>
                <a:gd name="T31" fmla="*/ 36 h 48"/>
                <a:gd name="T32" fmla="*/ 6 w 48"/>
                <a:gd name="T33" fmla="*/ 30 h 48"/>
                <a:gd name="T34" fmla="*/ 6 w 48"/>
                <a:gd name="T35" fmla="*/ 24 h 48"/>
                <a:gd name="T36" fmla="*/ 6 w 48"/>
                <a:gd name="T37" fmla="*/ 24 h 48"/>
                <a:gd name="T38" fmla="*/ 12 w 48"/>
                <a:gd name="T39" fmla="*/ 18 h 48"/>
                <a:gd name="T40" fmla="*/ 18 w 48"/>
                <a:gd name="T41" fmla="*/ 12 h 48"/>
                <a:gd name="T42" fmla="*/ 18 w 48"/>
                <a:gd name="T43" fmla="*/ 12 h 48"/>
                <a:gd name="T44" fmla="*/ 24 w 48"/>
                <a:gd name="T45" fmla="*/ 6 h 48"/>
                <a:gd name="T46" fmla="*/ 30 w 48"/>
                <a:gd name="T47" fmla="*/ 6 h 48"/>
                <a:gd name="T48" fmla="*/ 36 w 48"/>
                <a:gd name="T49" fmla="*/ 0 h 48"/>
                <a:gd name="T50" fmla="*/ 36 w 48"/>
                <a:gd name="T51" fmla="*/ 0 h 48"/>
                <a:gd name="T52" fmla="*/ 42 w 48"/>
                <a:gd name="T53" fmla="*/ 0 h 48"/>
                <a:gd name="T54" fmla="*/ 42 w 48"/>
                <a:gd name="T55" fmla="*/ 0 h 48"/>
                <a:gd name="T56" fmla="*/ 48 w 48"/>
                <a:gd name="T57" fmla="*/ 6 h 48"/>
                <a:gd name="T58" fmla="*/ 48 w 48"/>
                <a:gd name="T59" fmla="*/ 6 h 48"/>
                <a:gd name="T60" fmla="*/ 48 w 48"/>
                <a:gd name="T61" fmla="*/ 12 h 48"/>
                <a:gd name="T62" fmla="*/ 48 w 48"/>
                <a:gd name="T63" fmla="*/ 12 h 48"/>
                <a:gd name="T64" fmla="*/ 48 w 48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48" y="18"/>
                  </a:move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5" name="Freeform 103"/>
            <p:cNvSpPr>
              <a:spLocks/>
            </p:cNvSpPr>
            <p:nvPr/>
          </p:nvSpPr>
          <p:spPr bwMode="auto">
            <a:xfrm>
              <a:off x="5009" y="3636"/>
              <a:ext cx="30" cy="54"/>
            </a:xfrm>
            <a:custGeom>
              <a:avLst/>
              <a:gdLst>
                <a:gd name="T0" fmla="*/ 30 w 30"/>
                <a:gd name="T1" fmla="*/ 6 h 54"/>
                <a:gd name="T2" fmla="*/ 30 w 30"/>
                <a:gd name="T3" fmla="*/ 18 h 54"/>
                <a:gd name="T4" fmla="*/ 30 w 30"/>
                <a:gd name="T5" fmla="*/ 30 h 54"/>
                <a:gd name="T6" fmla="*/ 30 w 30"/>
                <a:gd name="T7" fmla="*/ 42 h 54"/>
                <a:gd name="T8" fmla="*/ 24 w 30"/>
                <a:gd name="T9" fmla="*/ 48 h 54"/>
                <a:gd name="T10" fmla="*/ 18 w 30"/>
                <a:gd name="T11" fmla="*/ 54 h 54"/>
                <a:gd name="T12" fmla="*/ 18 w 30"/>
                <a:gd name="T13" fmla="*/ 54 h 54"/>
                <a:gd name="T14" fmla="*/ 18 w 30"/>
                <a:gd name="T15" fmla="*/ 54 h 54"/>
                <a:gd name="T16" fmla="*/ 12 w 30"/>
                <a:gd name="T17" fmla="*/ 54 h 54"/>
                <a:gd name="T18" fmla="*/ 12 w 30"/>
                <a:gd name="T19" fmla="*/ 54 h 54"/>
                <a:gd name="T20" fmla="*/ 6 w 30"/>
                <a:gd name="T21" fmla="*/ 54 h 54"/>
                <a:gd name="T22" fmla="*/ 6 w 30"/>
                <a:gd name="T23" fmla="*/ 54 h 54"/>
                <a:gd name="T24" fmla="*/ 0 w 30"/>
                <a:gd name="T25" fmla="*/ 48 h 54"/>
                <a:gd name="T26" fmla="*/ 0 w 30"/>
                <a:gd name="T27" fmla="*/ 36 h 54"/>
                <a:gd name="T28" fmla="*/ 0 w 30"/>
                <a:gd name="T29" fmla="*/ 24 h 54"/>
                <a:gd name="T30" fmla="*/ 6 w 30"/>
                <a:gd name="T31" fmla="*/ 12 h 54"/>
                <a:gd name="T32" fmla="*/ 6 w 30"/>
                <a:gd name="T33" fmla="*/ 6 h 54"/>
                <a:gd name="T34" fmla="*/ 12 w 30"/>
                <a:gd name="T35" fmla="*/ 0 h 54"/>
                <a:gd name="T36" fmla="*/ 12 w 30"/>
                <a:gd name="T37" fmla="*/ 0 h 54"/>
                <a:gd name="T38" fmla="*/ 12 w 30"/>
                <a:gd name="T39" fmla="*/ 0 h 54"/>
                <a:gd name="T40" fmla="*/ 18 w 30"/>
                <a:gd name="T41" fmla="*/ 0 h 54"/>
                <a:gd name="T42" fmla="*/ 18 w 30"/>
                <a:gd name="T43" fmla="*/ 0 h 54"/>
                <a:gd name="T44" fmla="*/ 24 w 30"/>
                <a:gd name="T45" fmla="*/ 0 h 54"/>
                <a:gd name="T46" fmla="*/ 24 w 30"/>
                <a:gd name="T47" fmla="*/ 6 h 54"/>
                <a:gd name="T48" fmla="*/ 30 w 30"/>
                <a:gd name="T4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54">
                  <a:moveTo>
                    <a:pt x="30" y="6"/>
                  </a:moveTo>
                  <a:lnTo>
                    <a:pt x="30" y="18"/>
                  </a:lnTo>
                  <a:lnTo>
                    <a:pt x="30" y="30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6" name="Freeform 104"/>
            <p:cNvSpPr>
              <a:spLocks/>
            </p:cNvSpPr>
            <p:nvPr/>
          </p:nvSpPr>
          <p:spPr bwMode="auto">
            <a:xfrm>
              <a:off x="4883" y="3450"/>
              <a:ext cx="48" cy="42"/>
            </a:xfrm>
            <a:custGeom>
              <a:avLst/>
              <a:gdLst>
                <a:gd name="T0" fmla="*/ 18 w 48"/>
                <a:gd name="T1" fmla="*/ 0 h 42"/>
                <a:gd name="T2" fmla="*/ 24 w 48"/>
                <a:gd name="T3" fmla="*/ 0 h 42"/>
                <a:gd name="T4" fmla="*/ 30 w 48"/>
                <a:gd name="T5" fmla="*/ 6 h 42"/>
                <a:gd name="T6" fmla="*/ 36 w 48"/>
                <a:gd name="T7" fmla="*/ 6 h 42"/>
                <a:gd name="T8" fmla="*/ 36 w 48"/>
                <a:gd name="T9" fmla="*/ 12 h 42"/>
                <a:gd name="T10" fmla="*/ 42 w 48"/>
                <a:gd name="T11" fmla="*/ 12 h 42"/>
                <a:gd name="T12" fmla="*/ 42 w 48"/>
                <a:gd name="T13" fmla="*/ 18 h 42"/>
                <a:gd name="T14" fmla="*/ 48 w 48"/>
                <a:gd name="T15" fmla="*/ 24 h 42"/>
                <a:gd name="T16" fmla="*/ 48 w 48"/>
                <a:gd name="T17" fmla="*/ 30 h 42"/>
                <a:gd name="T18" fmla="*/ 48 w 48"/>
                <a:gd name="T19" fmla="*/ 30 h 42"/>
                <a:gd name="T20" fmla="*/ 48 w 48"/>
                <a:gd name="T21" fmla="*/ 36 h 42"/>
                <a:gd name="T22" fmla="*/ 48 w 48"/>
                <a:gd name="T23" fmla="*/ 36 h 42"/>
                <a:gd name="T24" fmla="*/ 48 w 48"/>
                <a:gd name="T25" fmla="*/ 42 h 42"/>
                <a:gd name="T26" fmla="*/ 48 w 48"/>
                <a:gd name="T27" fmla="*/ 42 h 42"/>
                <a:gd name="T28" fmla="*/ 42 w 48"/>
                <a:gd name="T29" fmla="*/ 42 h 42"/>
                <a:gd name="T30" fmla="*/ 36 w 48"/>
                <a:gd name="T31" fmla="*/ 42 h 42"/>
                <a:gd name="T32" fmla="*/ 36 w 48"/>
                <a:gd name="T33" fmla="*/ 42 h 42"/>
                <a:gd name="T34" fmla="*/ 30 w 48"/>
                <a:gd name="T35" fmla="*/ 42 h 42"/>
                <a:gd name="T36" fmla="*/ 24 w 48"/>
                <a:gd name="T37" fmla="*/ 42 h 42"/>
                <a:gd name="T38" fmla="*/ 18 w 48"/>
                <a:gd name="T39" fmla="*/ 36 h 42"/>
                <a:gd name="T40" fmla="*/ 18 w 48"/>
                <a:gd name="T41" fmla="*/ 30 h 42"/>
                <a:gd name="T42" fmla="*/ 12 w 48"/>
                <a:gd name="T43" fmla="*/ 30 h 42"/>
                <a:gd name="T44" fmla="*/ 6 w 48"/>
                <a:gd name="T45" fmla="*/ 24 h 42"/>
                <a:gd name="T46" fmla="*/ 6 w 48"/>
                <a:gd name="T47" fmla="*/ 18 h 42"/>
                <a:gd name="T48" fmla="*/ 6 w 48"/>
                <a:gd name="T49" fmla="*/ 12 h 42"/>
                <a:gd name="T50" fmla="*/ 6 w 48"/>
                <a:gd name="T51" fmla="*/ 12 h 42"/>
                <a:gd name="T52" fmla="*/ 0 w 48"/>
                <a:gd name="T53" fmla="*/ 6 h 42"/>
                <a:gd name="T54" fmla="*/ 0 w 48"/>
                <a:gd name="T55" fmla="*/ 6 h 42"/>
                <a:gd name="T56" fmla="*/ 6 w 48"/>
                <a:gd name="T57" fmla="*/ 6 h 42"/>
                <a:gd name="T58" fmla="*/ 6 w 48"/>
                <a:gd name="T59" fmla="*/ 0 h 42"/>
                <a:gd name="T60" fmla="*/ 12 w 48"/>
                <a:gd name="T61" fmla="*/ 0 h 42"/>
                <a:gd name="T62" fmla="*/ 12 w 48"/>
                <a:gd name="T63" fmla="*/ 0 h 42"/>
                <a:gd name="T64" fmla="*/ 18 w 48"/>
                <a:gd name="T6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18" y="0"/>
                  </a:move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7" name="Freeform 105"/>
            <p:cNvSpPr>
              <a:spLocks/>
            </p:cNvSpPr>
            <p:nvPr/>
          </p:nvSpPr>
          <p:spPr bwMode="auto">
            <a:xfrm>
              <a:off x="4775" y="3582"/>
              <a:ext cx="48" cy="48"/>
            </a:xfrm>
            <a:custGeom>
              <a:avLst/>
              <a:gdLst>
                <a:gd name="T0" fmla="*/ 18 w 48"/>
                <a:gd name="T1" fmla="*/ 0 h 48"/>
                <a:gd name="T2" fmla="*/ 18 w 48"/>
                <a:gd name="T3" fmla="*/ 0 h 48"/>
                <a:gd name="T4" fmla="*/ 24 w 48"/>
                <a:gd name="T5" fmla="*/ 6 h 48"/>
                <a:gd name="T6" fmla="*/ 30 w 48"/>
                <a:gd name="T7" fmla="*/ 6 h 48"/>
                <a:gd name="T8" fmla="*/ 36 w 48"/>
                <a:gd name="T9" fmla="*/ 12 h 48"/>
                <a:gd name="T10" fmla="*/ 36 w 48"/>
                <a:gd name="T11" fmla="*/ 18 h 48"/>
                <a:gd name="T12" fmla="*/ 42 w 48"/>
                <a:gd name="T13" fmla="*/ 24 h 48"/>
                <a:gd name="T14" fmla="*/ 42 w 48"/>
                <a:gd name="T15" fmla="*/ 24 h 48"/>
                <a:gd name="T16" fmla="*/ 48 w 48"/>
                <a:gd name="T17" fmla="*/ 30 h 48"/>
                <a:gd name="T18" fmla="*/ 48 w 48"/>
                <a:gd name="T19" fmla="*/ 36 h 48"/>
                <a:gd name="T20" fmla="*/ 48 w 48"/>
                <a:gd name="T21" fmla="*/ 36 h 48"/>
                <a:gd name="T22" fmla="*/ 48 w 48"/>
                <a:gd name="T23" fmla="*/ 42 h 48"/>
                <a:gd name="T24" fmla="*/ 48 w 48"/>
                <a:gd name="T25" fmla="*/ 42 h 48"/>
                <a:gd name="T26" fmla="*/ 42 w 48"/>
                <a:gd name="T27" fmla="*/ 42 h 48"/>
                <a:gd name="T28" fmla="*/ 42 w 48"/>
                <a:gd name="T29" fmla="*/ 48 h 48"/>
                <a:gd name="T30" fmla="*/ 36 w 48"/>
                <a:gd name="T31" fmla="*/ 48 h 48"/>
                <a:gd name="T32" fmla="*/ 30 w 48"/>
                <a:gd name="T33" fmla="*/ 48 h 48"/>
                <a:gd name="T34" fmla="*/ 24 w 48"/>
                <a:gd name="T35" fmla="*/ 42 h 48"/>
                <a:gd name="T36" fmla="*/ 18 w 48"/>
                <a:gd name="T37" fmla="*/ 42 h 48"/>
                <a:gd name="T38" fmla="*/ 18 w 48"/>
                <a:gd name="T39" fmla="*/ 36 h 48"/>
                <a:gd name="T40" fmla="*/ 12 w 48"/>
                <a:gd name="T41" fmla="*/ 36 h 48"/>
                <a:gd name="T42" fmla="*/ 6 w 48"/>
                <a:gd name="T43" fmla="*/ 30 h 48"/>
                <a:gd name="T44" fmla="*/ 6 w 48"/>
                <a:gd name="T45" fmla="*/ 24 h 48"/>
                <a:gd name="T46" fmla="*/ 0 w 48"/>
                <a:gd name="T47" fmla="*/ 18 h 48"/>
                <a:gd name="T48" fmla="*/ 0 w 48"/>
                <a:gd name="T49" fmla="*/ 18 h 48"/>
                <a:gd name="T50" fmla="*/ 0 w 48"/>
                <a:gd name="T51" fmla="*/ 12 h 48"/>
                <a:gd name="T52" fmla="*/ 0 w 48"/>
                <a:gd name="T53" fmla="*/ 12 h 48"/>
                <a:gd name="T54" fmla="*/ 0 w 48"/>
                <a:gd name="T55" fmla="*/ 6 h 48"/>
                <a:gd name="T56" fmla="*/ 0 w 48"/>
                <a:gd name="T57" fmla="*/ 6 h 48"/>
                <a:gd name="T58" fmla="*/ 6 w 48"/>
                <a:gd name="T59" fmla="*/ 0 h 48"/>
                <a:gd name="T60" fmla="*/ 6 w 48"/>
                <a:gd name="T61" fmla="*/ 0 h 48"/>
                <a:gd name="T62" fmla="*/ 12 w 48"/>
                <a:gd name="T63" fmla="*/ 0 h 48"/>
                <a:gd name="T64" fmla="*/ 18 w 48"/>
                <a:gd name="T6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8">
                  <a:moveTo>
                    <a:pt x="18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8" name="Freeform 106"/>
            <p:cNvSpPr>
              <a:spLocks/>
            </p:cNvSpPr>
            <p:nvPr/>
          </p:nvSpPr>
          <p:spPr bwMode="auto">
            <a:xfrm>
              <a:off x="4596" y="4157"/>
              <a:ext cx="53" cy="30"/>
            </a:xfrm>
            <a:custGeom>
              <a:avLst/>
              <a:gdLst>
                <a:gd name="T0" fmla="*/ 47 w 53"/>
                <a:gd name="T1" fmla="*/ 6 h 30"/>
                <a:gd name="T2" fmla="*/ 41 w 53"/>
                <a:gd name="T3" fmla="*/ 0 h 30"/>
                <a:gd name="T4" fmla="*/ 36 w 53"/>
                <a:gd name="T5" fmla="*/ 0 h 30"/>
                <a:gd name="T6" fmla="*/ 36 w 53"/>
                <a:gd name="T7" fmla="*/ 0 h 30"/>
                <a:gd name="T8" fmla="*/ 30 w 53"/>
                <a:gd name="T9" fmla="*/ 0 h 30"/>
                <a:gd name="T10" fmla="*/ 24 w 53"/>
                <a:gd name="T11" fmla="*/ 0 h 30"/>
                <a:gd name="T12" fmla="*/ 18 w 53"/>
                <a:gd name="T13" fmla="*/ 0 h 30"/>
                <a:gd name="T14" fmla="*/ 12 w 53"/>
                <a:gd name="T15" fmla="*/ 0 h 30"/>
                <a:gd name="T16" fmla="*/ 6 w 53"/>
                <a:gd name="T17" fmla="*/ 0 h 30"/>
                <a:gd name="T18" fmla="*/ 6 w 53"/>
                <a:gd name="T19" fmla="*/ 6 h 30"/>
                <a:gd name="T20" fmla="*/ 0 w 53"/>
                <a:gd name="T21" fmla="*/ 6 h 30"/>
                <a:gd name="T22" fmla="*/ 0 w 53"/>
                <a:gd name="T23" fmla="*/ 6 h 30"/>
                <a:gd name="T24" fmla="*/ 0 w 53"/>
                <a:gd name="T25" fmla="*/ 6 h 30"/>
                <a:gd name="T26" fmla="*/ 0 w 53"/>
                <a:gd name="T27" fmla="*/ 12 h 30"/>
                <a:gd name="T28" fmla="*/ 0 w 53"/>
                <a:gd name="T29" fmla="*/ 18 h 30"/>
                <a:gd name="T30" fmla="*/ 0 w 53"/>
                <a:gd name="T31" fmla="*/ 18 h 30"/>
                <a:gd name="T32" fmla="*/ 6 w 53"/>
                <a:gd name="T33" fmla="*/ 24 h 30"/>
                <a:gd name="T34" fmla="*/ 12 w 53"/>
                <a:gd name="T35" fmla="*/ 24 h 30"/>
                <a:gd name="T36" fmla="*/ 18 w 53"/>
                <a:gd name="T37" fmla="*/ 30 h 30"/>
                <a:gd name="T38" fmla="*/ 18 w 53"/>
                <a:gd name="T39" fmla="*/ 30 h 30"/>
                <a:gd name="T40" fmla="*/ 24 w 53"/>
                <a:gd name="T41" fmla="*/ 30 h 30"/>
                <a:gd name="T42" fmla="*/ 30 w 53"/>
                <a:gd name="T43" fmla="*/ 30 h 30"/>
                <a:gd name="T44" fmla="*/ 36 w 53"/>
                <a:gd name="T45" fmla="*/ 30 h 30"/>
                <a:gd name="T46" fmla="*/ 41 w 53"/>
                <a:gd name="T47" fmla="*/ 30 h 30"/>
                <a:gd name="T48" fmla="*/ 47 w 53"/>
                <a:gd name="T49" fmla="*/ 24 h 30"/>
                <a:gd name="T50" fmla="*/ 47 w 53"/>
                <a:gd name="T51" fmla="*/ 24 h 30"/>
                <a:gd name="T52" fmla="*/ 53 w 53"/>
                <a:gd name="T53" fmla="*/ 24 h 30"/>
                <a:gd name="T54" fmla="*/ 53 w 53"/>
                <a:gd name="T55" fmla="*/ 24 h 30"/>
                <a:gd name="T56" fmla="*/ 53 w 53"/>
                <a:gd name="T57" fmla="*/ 18 h 30"/>
                <a:gd name="T58" fmla="*/ 53 w 53"/>
                <a:gd name="T59" fmla="*/ 18 h 30"/>
                <a:gd name="T60" fmla="*/ 53 w 53"/>
                <a:gd name="T61" fmla="*/ 12 h 30"/>
                <a:gd name="T62" fmla="*/ 53 w 53"/>
                <a:gd name="T63" fmla="*/ 6 h 30"/>
                <a:gd name="T64" fmla="*/ 47 w 53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30">
                  <a:moveTo>
                    <a:pt x="47" y="6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39" name="Freeform 107"/>
            <p:cNvSpPr>
              <a:spLocks/>
            </p:cNvSpPr>
            <p:nvPr/>
          </p:nvSpPr>
          <p:spPr bwMode="auto">
            <a:xfrm>
              <a:off x="4356" y="4073"/>
              <a:ext cx="48" cy="36"/>
            </a:xfrm>
            <a:custGeom>
              <a:avLst/>
              <a:gdLst>
                <a:gd name="T0" fmla="*/ 48 w 48"/>
                <a:gd name="T1" fmla="*/ 18 h 36"/>
                <a:gd name="T2" fmla="*/ 48 w 48"/>
                <a:gd name="T3" fmla="*/ 18 h 36"/>
                <a:gd name="T4" fmla="*/ 42 w 48"/>
                <a:gd name="T5" fmla="*/ 12 h 36"/>
                <a:gd name="T6" fmla="*/ 36 w 48"/>
                <a:gd name="T7" fmla="*/ 6 h 36"/>
                <a:gd name="T8" fmla="*/ 36 w 48"/>
                <a:gd name="T9" fmla="*/ 6 h 36"/>
                <a:gd name="T10" fmla="*/ 30 w 48"/>
                <a:gd name="T11" fmla="*/ 0 h 36"/>
                <a:gd name="T12" fmla="*/ 24 w 48"/>
                <a:gd name="T13" fmla="*/ 0 h 36"/>
                <a:gd name="T14" fmla="*/ 18 w 48"/>
                <a:gd name="T15" fmla="*/ 0 h 36"/>
                <a:gd name="T16" fmla="*/ 12 w 48"/>
                <a:gd name="T17" fmla="*/ 0 h 36"/>
                <a:gd name="T18" fmla="*/ 12 w 48"/>
                <a:gd name="T19" fmla="*/ 0 h 36"/>
                <a:gd name="T20" fmla="*/ 6 w 48"/>
                <a:gd name="T21" fmla="*/ 0 h 36"/>
                <a:gd name="T22" fmla="*/ 6 w 48"/>
                <a:gd name="T23" fmla="*/ 0 h 36"/>
                <a:gd name="T24" fmla="*/ 6 w 48"/>
                <a:gd name="T25" fmla="*/ 0 h 36"/>
                <a:gd name="T26" fmla="*/ 0 w 48"/>
                <a:gd name="T27" fmla="*/ 6 h 36"/>
                <a:gd name="T28" fmla="*/ 0 w 48"/>
                <a:gd name="T29" fmla="*/ 6 h 36"/>
                <a:gd name="T30" fmla="*/ 0 w 48"/>
                <a:gd name="T31" fmla="*/ 12 h 36"/>
                <a:gd name="T32" fmla="*/ 0 w 48"/>
                <a:gd name="T33" fmla="*/ 18 h 36"/>
                <a:gd name="T34" fmla="*/ 6 w 48"/>
                <a:gd name="T35" fmla="*/ 18 h 36"/>
                <a:gd name="T36" fmla="*/ 6 w 48"/>
                <a:gd name="T37" fmla="*/ 24 h 36"/>
                <a:gd name="T38" fmla="*/ 12 w 48"/>
                <a:gd name="T39" fmla="*/ 30 h 36"/>
                <a:gd name="T40" fmla="*/ 18 w 48"/>
                <a:gd name="T41" fmla="*/ 30 h 36"/>
                <a:gd name="T42" fmla="*/ 24 w 48"/>
                <a:gd name="T43" fmla="*/ 36 h 36"/>
                <a:gd name="T44" fmla="*/ 24 w 48"/>
                <a:gd name="T45" fmla="*/ 36 h 36"/>
                <a:gd name="T46" fmla="*/ 30 w 48"/>
                <a:gd name="T47" fmla="*/ 36 h 36"/>
                <a:gd name="T48" fmla="*/ 36 w 48"/>
                <a:gd name="T49" fmla="*/ 36 h 36"/>
                <a:gd name="T50" fmla="*/ 42 w 48"/>
                <a:gd name="T51" fmla="*/ 36 h 36"/>
                <a:gd name="T52" fmla="*/ 42 w 48"/>
                <a:gd name="T53" fmla="*/ 36 h 36"/>
                <a:gd name="T54" fmla="*/ 42 w 48"/>
                <a:gd name="T55" fmla="*/ 36 h 36"/>
                <a:gd name="T56" fmla="*/ 48 w 48"/>
                <a:gd name="T57" fmla="*/ 36 h 36"/>
                <a:gd name="T58" fmla="*/ 48 w 48"/>
                <a:gd name="T59" fmla="*/ 36 h 36"/>
                <a:gd name="T60" fmla="*/ 48 w 48"/>
                <a:gd name="T61" fmla="*/ 30 h 36"/>
                <a:gd name="T62" fmla="*/ 48 w 48"/>
                <a:gd name="T63" fmla="*/ 24 h 36"/>
                <a:gd name="T64" fmla="*/ 48 w 48"/>
                <a:gd name="T6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8" y="18"/>
                  </a:moveTo>
                  <a:lnTo>
                    <a:pt x="48" y="18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0" name="Freeform 108"/>
            <p:cNvSpPr>
              <a:spLocks/>
            </p:cNvSpPr>
            <p:nvPr/>
          </p:nvSpPr>
          <p:spPr bwMode="auto">
            <a:xfrm>
              <a:off x="4961" y="3773"/>
              <a:ext cx="48" cy="36"/>
            </a:xfrm>
            <a:custGeom>
              <a:avLst/>
              <a:gdLst>
                <a:gd name="T0" fmla="*/ 42 w 48"/>
                <a:gd name="T1" fmla="*/ 6 h 36"/>
                <a:gd name="T2" fmla="*/ 36 w 48"/>
                <a:gd name="T3" fmla="*/ 6 h 36"/>
                <a:gd name="T4" fmla="*/ 36 w 48"/>
                <a:gd name="T5" fmla="*/ 0 h 36"/>
                <a:gd name="T6" fmla="*/ 30 w 48"/>
                <a:gd name="T7" fmla="*/ 0 h 36"/>
                <a:gd name="T8" fmla="*/ 24 w 48"/>
                <a:gd name="T9" fmla="*/ 0 h 36"/>
                <a:gd name="T10" fmla="*/ 24 w 48"/>
                <a:gd name="T11" fmla="*/ 0 h 36"/>
                <a:gd name="T12" fmla="*/ 18 w 48"/>
                <a:gd name="T13" fmla="*/ 0 h 36"/>
                <a:gd name="T14" fmla="*/ 12 w 48"/>
                <a:gd name="T15" fmla="*/ 0 h 36"/>
                <a:gd name="T16" fmla="*/ 6 w 48"/>
                <a:gd name="T17" fmla="*/ 6 h 36"/>
                <a:gd name="T18" fmla="*/ 6 w 48"/>
                <a:gd name="T19" fmla="*/ 6 h 36"/>
                <a:gd name="T20" fmla="*/ 6 w 48"/>
                <a:gd name="T21" fmla="*/ 6 h 36"/>
                <a:gd name="T22" fmla="*/ 0 w 48"/>
                <a:gd name="T23" fmla="*/ 6 h 36"/>
                <a:gd name="T24" fmla="*/ 0 w 48"/>
                <a:gd name="T25" fmla="*/ 12 h 36"/>
                <a:gd name="T26" fmla="*/ 0 w 48"/>
                <a:gd name="T27" fmla="*/ 18 h 36"/>
                <a:gd name="T28" fmla="*/ 0 w 48"/>
                <a:gd name="T29" fmla="*/ 24 h 36"/>
                <a:gd name="T30" fmla="*/ 6 w 48"/>
                <a:gd name="T31" fmla="*/ 24 h 36"/>
                <a:gd name="T32" fmla="*/ 6 w 48"/>
                <a:gd name="T33" fmla="*/ 30 h 36"/>
                <a:gd name="T34" fmla="*/ 12 w 48"/>
                <a:gd name="T35" fmla="*/ 36 h 36"/>
                <a:gd name="T36" fmla="*/ 12 w 48"/>
                <a:gd name="T37" fmla="*/ 36 h 36"/>
                <a:gd name="T38" fmla="*/ 18 w 48"/>
                <a:gd name="T39" fmla="*/ 36 h 36"/>
                <a:gd name="T40" fmla="*/ 24 w 48"/>
                <a:gd name="T41" fmla="*/ 36 h 36"/>
                <a:gd name="T42" fmla="*/ 30 w 48"/>
                <a:gd name="T43" fmla="*/ 36 h 36"/>
                <a:gd name="T44" fmla="*/ 30 w 48"/>
                <a:gd name="T45" fmla="*/ 36 h 36"/>
                <a:gd name="T46" fmla="*/ 36 w 48"/>
                <a:gd name="T47" fmla="*/ 36 h 36"/>
                <a:gd name="T48" fmla="*/ 42 w 48"/>
                <a:gd name="T49" fmla="*/ 36 h 36"/>
                <a:gd name="T50" fmla="*/ 42 w 48"/>
                <a:gd name="T51" fmla="*/ 30 h 36"/>
                <a:gd name="T52" fmla="*/ 42 w 48"/>
                <a:gd name="T53" fmla="*/ 30 h 36"/>
                <a:gd name="T54" fmla="*/ 48 w 48"/>
                <a:gd name="T55" fmla="*/ 30 h 36"/>
                <a:gd name="T56" fmla="*/ 48 w 48"/>
                <a:gd name="T57" fmla="*/ 24 h 36"/>
                <a:gd name="T58" fmla="*/ 48 w 48"/>
                <a:gd name="T59" fmla="*/ 18 h 36"/>
                <a:gd name="T60" fmla="*/ 48 w 48"/>
                <a:gd name="T61" fmla="*/ 18 h 36"/>
                <a:gd name="T62" fmla="*/ 42 w 48"/>
                <a:gd name="T63" fmla="*/ 12 h 36"/>
                <a:gd name="T64" fmla="*/ 42 w 48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2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2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1" name="Freeform 109"/>
            <p:cNvSpPr>
              <a:spLocks/>
            </p:cNvSpPr>
            <p:nvPr/>
          </p:nvSpPr>
          <p:spPr bwMode="auto">
            <a:xfrm>
              <a:off x="5009" y="3756"/>
              <a:ext cx="48" cy="35"/>
            </a:xfrm>
            <a:custGeom>
              <a:avLst/>
              <a:gdLst>
                <a:gd name="T0" fmla="*/ 42 w 48"/>
                <a:gd name="T1" fmla="*/ 6 h 35"/>
                <a:gd name="T2" fmla="*/ 36 w 48"/>
                <a:gd name="T3" fmla="*/ 0 h 35"/>
                <a:gd name="T4" fmla="*/ 36 w 48"/>
                <a:gd name="T5" fmla="*/ 0 h 35"/>
                <a:gd name="T6" fmla="*/ 30 w 48"/>
                <a:gd name="T7" fmla="*/ 0 h 35"/>
                <a:gd name="T8" fmla="*/ 24 w 48"/>
                <a:gd name="T9" fmla="*/ 0 h 35"/>
                <a:gd name="T10" fmla="*/ 18 w 48"/>
                <a:gd name="T11" fmla="*/ 0 h 35"/>
                <a:gd name="T12" fmla="*/ 18 w 48"/>
                <a:gd name="T13" fmla="*/ 0 h 35"/>
                <a:gd name="T14" fmla="*/ 12 w 48"/>
                <a:gd name="T15" fmla="*/ 0 h 35"/>
                <a:gd name="T16" fmla="*/ 6 w 48"/>
                <a:gd name="T17" fmla="*/ 0 h 35"/>
                <a:gd name="T18" fmla="*/ 6 w 48"/>
                <a:gd name="T19" fmla="*/ 6 h 35"/>
                <a:gd name="T20" fmla="*/ 6 w 48"/>
                <a:gd name="T21" fmla="*/ 6 h 35"/>
                <a:gd name="T22" fmla="*/ 0 w 48"/>
                <a:gd name="T23" fmla="*/ 6 h 35"/>
                <a:gd name="T24" fmla="*/ 0 w 48"/>
                <a:gd name="T25" fmla="*/ 12 h 35"/>
                <a:gd name="T26" fmla="*/ 0 w 48"/>
                <a:gd name="T27" fmla="*/ 12 h 35"/>
                <a:gd name="T28" fmla="*/ 0 w 48"/>
                <a:gd name="T29" fmla="*/ 17 h 35"/>
                <a:gd name="T30" fmla="*/ 0 w 48"/>
                <a:gd name="T31" fmla="*/ 23 h 35"/>
                <a:gd name="T32" fmla="*/ 6 w 48"/>
                <a:gd name="T33" fmla="*/ 29 h 35"/>
                <a:gd name="T34" fmla="*/ 12 w 48"/>
                <a:gd name="T35" fmla="*/ 29 h 35"/>
                <a:gd name="T36" fmla="*/ 12 w 48"/>
                <a:gd name="T37" fmla="*/ 35 h 35"/>
                <a:gd name="T38" fmla="*/ 18 w 48"/>
                <a:gd name="T39" fmla="*/ 35 h 35"/>
                <a:gd name="T40" fmla="*/ 24 w 48"/>
                <a:gd name="T41" fmla="*/ 35 h 35"/>
                <a:gd name="T42" fmla="*/ 24 w 48"/>
                <a:gd name="T43" fmla="*/ 35 h 35"/>
                <a:gd name="T44" fmla="*/ 30 w 48"/>
                <a:gd name="T45" fmla="*/ 35 h 35"/>
                <a:gd name="T46" fmla="*/ 36 w 48"/>
                <a:gd name="T47" fmla="*/ 35 h 35"/>
                <a:gd name="T48" fmla="*/ 42 w 48"/>
                <a:gd name="T49" fmla="*/ 29 h 35"/>
                <a:gd name="T50" fmla="*/ 42 w 48"/>
                <a:gd name="T51" fmla="*/ 29 h 35"/>
                <a:gd name="T52" fmla="*/ 42 w 48"/>
                <a:gd name="T53" fmla="*/ 29 h 35"/>
                <a:gd name="T54" fmla="*/ 48 w 48"/>
                <a:gd name="T55" fmla="*/ 23 h 35"/>
                <a:gd name="T56" fmla="*/ 48 w 48"/>
                <a:gd name="T57" fmla="*/ 23 h 35"/>
                <a:gd name="T58" fmla="*/ 48 w 48"/>
                <a:gd name="T59" fmla="*/ 17 h 35"/>
                <a:gd name="T60" fmla="*/ 48 w 48"/>
                <a:gd name="T61" fmla="*/ 12 h 35"/>
                <a:gd name="T62" fmla="*/ 42 w 48"/>
                <a:gd name="T63" fmla="*/ 12 h 35"/>
                <a:gd name="T64" fmla="*/ 42 w 48"/>
                <a:gd name="T6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5">
                  <a:moveTo>
                    <a:pt x="42" y="6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6" y="35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2" name="Freeform 110"/>
            <p:cNvSpPr>
              <a:spLocks/>
            </p:cNvSpPr>
            <p:nvPr/>
          </p:nvSpPr>
          <p:spPr bwMode="auto">
            <a:xfrm>
              <a:off x="4751" y="3851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6 h 36"/>
                <a:gd name="T14" fmla="*/ 0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3" name="Freeform 111"/>
            <p:cNvSpPr>
              <a:spLocks/>
            </p:cNvSpPr>
            <p:nvPr/>
          </p:nvSpPr>
          <p:spPr bwMode="auto">
            <a:xfrm>
              <a:off x="4685" y="3893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24 w 24"/>
                <a:gd name="T3" fmla="*/ 6 h 36"/>
                <a:gd name="T4" fmla="*/ 18 w 24"/>
                <a:gd name="T5" fmla="*/ 6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6 w 24"/>
                <a:gd name="T17" fmla="*/ 6 h 36"/>
                <a:gd name="T18" fmla="*/ 6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6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6 h 36"/>
                <a:gd name="T40" fmla="*/ 12 w 24"/>
                <a:gd name="T41" fmla="*/ 36 h 36"/>
                <a:gd name="T42" fmla="*/ 18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4" name="Freeform 112"/>
            <p:cNvSpPr>
              <a:spLocks/>
            </p:cNvSpPr>
            <p:nvPr/>
          </p:nvSpPr>
          <p:spPr bwMode="auto">
            <a:xfrm>
              <a:off x="4709" y="3773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24 w 24"/>
                <a:gd name="T3" fmla="*/ 6 h 36"/>
                <a:gd name="T4" fmla="*/ 18 w 24"/>
                <a:gd name="T5" fmla="*/ 6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6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6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5" name="Freeform 113"/>
            <p:cNvSpPr>
              <a:spLocks/>
            </p:cNvSpPr>
            <p:nvPr/>
          </p:nvSpPr>
          <p:spPr bwMode="auto">
            <a:xfrm>
              <a:off x="4512" y="4025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6" name="Freeform 114"/>
            <p:cNvSpPr>
              <a:spLocks/>
            </p:cNvSpPr>
            <p:nvPr/>
          </p:nvSpPr>
          <p:spPr bwMode="auto">
            <a:xfrm>
              <a:off x="4500" y="3750"/>
              <a:ext cx="24" cy="35"/>
            </a:xfrm>
            <a:custGeom>
              <a:avLst/>
              <a:gdLst>
                <a:gd name="T0" fmla="*/ 24 w 24"/>
                <a:gd name="T1" fmla="*/ 12 h 35"/>
                <a:gd name="T2" fmla="*/ 18 w 24"/>
                <a:gd name="T3" fmla="*/ 6 h 35"/>
                <a:gd name="T4" fmla="*/ 18 w 24"/>
                <a:gd name="T5" fmla="*/ 6 h 35"/>
                <a:gd name="T6" fmla="*/ 12 w 24"/>
                <a:gd name="T7" fmla="*/ 6 h 35"/>
                <a:gd name="T8" fmla="*/ 12 w 24"/>
                <a:gd name="T9" fmla="*/ 0 h 35"/>
                <a:gd name="T10" fmla="*/ 12 w 24"/>
                <a:gd name="T11" fmla="*/ 0 h 35"/>
                <a:gd name="T12" fmla="*/ 6 w 24"/>
                <a:gd name="T13" fmla="*/ 6 h 35"/>
                <a:gd name="T14" fmla="*/ 6 w 24"/>
                <a:gd name="T15" fmla="*/ 6 h 35"/>
                <a:gd name="T16" fmla="*/ 0 w 24"/>
                <a:gd name="T17" fmla="*/ 6 h 35"/>
                <a:gd name="T18" fmla="*/ 0 w 24"/>
                <a:gd name="T19" fmla="*/ 6 h 35"/>
                <a:gd name="T20" fmla="*/ 0 w 24"/>
                <a:gd name="T21" fmla="*/ 12 h 35"/>
                <a:gd name="T22" fmla="*/ 0 w 24"/>
                <a:gd name="T23" fmla="*/ 12 h 35"/>
                <a:gd name="T24" fmla="*/ 0 w 24"/>
                <a:gd name="T25" fmla="*/ 12 h 35"/>
                <a:gd name="T26" fmla="*/ 0 w 24"/>
                <a:gd name="T27" fmla="*/ 18 h 35"/>
                <a:gd name="T28" fmla="*/ 0 w 24"/>
                <a:gd name="T29" fmla="*/ 23 h 35"/>
                <a:gd name="T30" fmla="*/ 0 w 24"/>
                <a:gd name="T31" fmla="*/ 23 h 35"/>
                <a:gd name="T32" fmla="*/ 0 w 24"/>
                <a:gd name="T33" fmla="*/ 29 h 35"/>
                <a:gd name="T34" fmla="*/ 6 w 24"/>
                <a:gd name="T35" fmla="*/ 29 h 35"/>
                <a:gd name="T36" fmla="*/ 6 w 24"/>
                <a:gd name="T37" fmla="*/ 35 h 35"/>
                <a:gd name="T38" fmla="*/ 6 w 24"/>
                <a:gd name="T39" fmla="*/ 35 h 35"/>
                <a:gd name="T40" fmla="*/ 12 w 24"/>
                <a:gd name="T41" fmla="*/ 35 h 35"/>
                <a:gd name="T42" fmla="*/ 12 w 24"/>
                <a:gd name="T43" fmla="*/ 35 h 35"/>
                <a:gd name="T44" fmla="*/ 18 w 24"/>
                <a:gd name="T45" fmla="*/ 35 h 35"/>
                <a:gd name="T46" fmla="*/ 18 w 24"/>
                <a:gd name="T47" fmla="*/ 35 h 35"/>
                <a:gd name="T48" fmla="*/ 24 w 24"/>
                <a:gd name="T49" fmla="*/ 29 h 35"/>
                <a:gd name="T50" fmla="*/ 24 w 24"/>
                <a:gd name="T51" fmla="*/ 29 h 35"/>
                <a:gd name="T52" fmla="*/ 24 w 24"/>
                <a:gd name="T53" fmla="*/ 29 h 35"/>
                <a:gd name="T54" fmla="*/ 24 w 24"/>
                <a:gd name="T55" fmla="*/ 23 h 35"/>
                <a:gd name="T56" fmla="*/ 24 w 24"/>
                <a:gd name="T57" fmla="*/ 23 h 35"/>
                <a:gd name="T58" fmla="*/ 24 w 24"/>
                <a:gd name="T59" fmla="*/ 18 h 35"/>
                <a:gd name="T60" fmla="*/ 24 w 24"/>
                <a:gd name="T61" fmla="*/ 18 h 35"/>
                <a:gd name="T62" fmla="*/ 24 w 24"/>
                <a:gd name="T63" fmla="*/ 12 h 35"/>
                <a:gd name="T64" fmla="*/ 24 w 24"/>
                <a:gd name="T65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5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7" name="Freeform 115"/>
            <p:cNvSpPr>
              <a:spLocks/>
            </p:cNvSpPr>
            <p:nvPr/>
          </p:nvSpPr>
          <p:spPr bwMode="auto">
            <a:xfrm>
              <a:off x="4673" y="3570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8" name="Freeform 116"/>
            <p:cNvSpPr>
              <a:spLocks/>
            </p:cNvSpPr>
            <p:nvPr/>
          </p:nvSpPr>
          <p:spPr bwMode="auto">
            <a:xfrm>
              <a:off x="4626" y="3618"/>
              <a:ext cx="23" cy="36"/>
            </a:xfrm>
            <a:custGeom>
              <a:avLst/>
              <a:gdLst>
                <a:gd name="T0" fmla="*/ 23 w 23"/>
                <a:gd name="T1" fmla="*/ 12 h 36"/>
                <a:gd name="T2" fmla="*/ 17 w 23"/>
                <a:gd name="T3" fmla="*/ 6 h 36"/>
                <a:gd name="T4" fmla="*/ 17 w 23"/>
                <a:gd name="T5" fmla="*/ 6 h 36"/>
                <a:gd name="T6" fmla="*/ 17 w 23"/>
                <a:gd name="T7" fmla="*/ 6 h 36"/>
                <a:gd name="T8" fmla="*/ 11 w 23"/>
                <a:gd name="T9" fmla="*/ 0 h 36"/>
                <a:gd name="T10" fmla="*/ 11 w 23"/>
                <a:gd name="T11" fmla="*/ 0 h 36"/>
                <a:gd name="T12" fmla="*/ 6 w 23"/>
                <a:gd name="T13" fmla="*/ 6 h 36"/>
                <a:gd name="T14" fmla="*/ 6 w 23"/>
                <a:gd name="T15" fmla="*/ 6 h 36"/>
                <a:gd name="T16" fmla="*/ 6 w 23"/>
                <a:gd name="T17" fmla="*/ 6 h 36"/>
                <a:gd name="T18" fmla="*/ 0 w 23"/>
                <a:gd name="T19" fmla="*/ 6 h 36"/>
                <a:gd name="T20" fmla="*/ 0 w 23"/>
                <a:gd name="T21" fmla="*/ 12 h 36"/>
                <a:gd name="T22" fmla="*/ 0 w 23"/>
                <a:gd name="T23" fmla="*/ 12 h 36"/>
                <a:gd name="T24" fmla="*/ 0 w 23"/>
                <a:gd name="T25" fmla="*/ 12 h 36"/>
                <a:gd name="T26" fmla="*/ 0 w 23"/>
                <a:gd name="T27" fmla="*/ 18 h 36"/>
                <a:gd name="T28" fmla="*/ 0 w 23"/>
                <a:gd name="T29" fmla="*/ 24 h 36"/>
                <a:gd name="T30" fmla="*/ 0 w 23"/>
                <a:gd name="T31" fmla="*/ 24 h 36"/>
                <a:gd name="T32" fmla="*/ 0 w 23"/>
                <a:gd name="T33" fmla="*/ 30 h 36"/>
                <a:gd name="T34" fmla="*/ 6 w 23"/>
                <a:gd name="T35" fmla="*/ 30 h 36"/>
                <a:gd name="T36" fmla="*/ 6 w 23"/>
                <a:gd name="T37" fmla="*/ 36 h 36"/>
                <a:gd name="T38" fmla="*/ 6 w 23"/>
                <a:gd name="T39" fmla="*/ 36 h 36"/>
                <a:gd name="T40" fmla="*/ 11 w 23"/>
                <a:gd name="T41" fmla="*/ 36 h 36"/>
                <a:gd name="T42" fmla="*/ 11 w 23"/>
                <a:gd name="T43" fmla="*/ 36 h 36"/>
                <a:gd name="T44" fmla="*/ 17 w 23"/>
                <a:gd name="T45" fmla="*/ 36 h 36"/>
                <a:gd name="T46" fmla="*/ 17 w 23"/>
                <a:gd name="T47" fmla="*/ 36 h 36"/>
                <a:gd name="T48" fmla="*/ 23 w 23"/>
                <a:gd name="T49" fmla="*/ 30 h 36"/>
                <a:gd name="T50" fmla="*/ 23 w 23"/>
                <a:gd name="T51" fmla="*/ 30 h 36"/>
                <a:gd name="T52" fmla="*/ 23 w 23"/>
                <a:gd name="T53" fmla="*/ 30 h 36"/>
                <a:gd name="T54" fmla="*/ 23 w 23"/>
                <a:gd name="T55" fmla="*/ 30 h 36"/>
                <a:gd name="T56" fmla="*/ 23 w 23"/>
                <a:gd name="T57" fmla="*/ 24 h 36"/>
                <a:gd name="T58" fmla="*/ 23 w 23"/>
                <a:gd name="T59" fmla="*/ 24 h 36"/>
                <a:gd name="T60" fmla="*/ 23 w 23"/>
                <a:gd name="T61" fmla="*/ 18 h 36"/>
                <a:gd name="T62" fmla="*/ 23 w 23"/>
                <a:gd name="T63" fmla="*/ 12 h 36"/>
                <a:gd name="T64" fmla="*/ 23 w 23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36">
                  <a:moveTo>
                    <a:pt x="23" y="12"/>
                  </a:move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49" name="Freeform 117"/>
            <p:cNvSpPr>
              <a:spLocks/>
            </p:cNvSpPr>
            <p:nvPr/>
          </p:nvSpPr>
          <p:spPr bwMode="auto">
            <a:xfrm>
              <a:off x="4578" y="3468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0" name="Freeform 118"/>
            <p:cNvSpPr>
              <a:spLocks/>
            </p:cNvSpPr>
            <p:nvPr/>
          </p:nvSpPr>
          <p:spPr bwMode="auto">
            <a:xfrm>
              <a:off x="4626" y="3684"/>
              <a:ext cx="29" cy="30"/>
            </a:xfrm>
            <a:custGeom>
              <a:avLst/>
              <a:gdLst>
                <a:gd name="T0" fmla="*/ 23 w 29"/>
                <a:gd name="T1" fmla="*/ 6 h 30"/>
                <a:gd name="T2" fmla="*/ 23 w 29"/>
                <a:gd name="T3" fmla="*/ 0 h 30"/>
                <a:gd name="T4" fmla="*/ 23 w 29"/>
                <a:gd name="T5" fmla="*/ 0 h 30"/>
                <a:gd name="T6" fmla="*/ 17 w 29"/>
                <a:gd name="T7" fmla="*/ 0 h 30"/>
                <a:gd name="T8" fmla="*/ 17 w 29"/>
                <a:gd name="T9" fmla="*/ 0 h 30"/>
                <a:gd name="T10" fmla="*/ 11 w 29"/>
                <a:gd name="T11" fmla="*/ 0 h 30"/>
                <a:gd name="T12" fmla="*/ 11 w 29"/>
                <a:gd name="T13" fmla="*/ 0 h 30"/>
                <a:gd name="T14" fmla="*/ 6 w 29"/>
                <a:gd name="T15" fmla="*/ 0 h 30"/>
                <a:gd name="T16" fmla="*/ 6 w 29"/>
                <a:gd name="T17" fmla="*/ 0 h 30"/>
                <a:gd name="T18" fmla="*/ 6 w 29"/>
                <a:gd name="T19" fmla="*/ 6 h 30"/>
                <a:gd name="T20" fmla="*/ 6 w 29"/>
                <a:gd name="T21" fmla="*/ 6 h 30"/>
                <a:gd name="T22" fmla="*/ 6 w 29"/>
                <a:gd name="T23" fmla="*/ 6 h 30"/>
                <a:gd name="T24" fmla="*/ 0 w 29"/>
                <a:gd name="T25" fmla="*/ 6 h 30"/>
                <a:gd name="T26" fmla="*/ 0 w 29"/>
                <a:gd name="T27" fmla="*/ 12 h 30"/>
                <a:gd name="T28" fmla="*/ 6 w 29"/>
                <a:gd name="T29" fmla="*/ 18 h 30"/>
                <a:gd name="T30" fmla="*/ 6 w 29"/>
                <a:gd name="T31" fmla="*/ 18 h 30"/>
                <a:gd name="T32" fmla="*/ 6 w 29"/>
                <a:gd name="T33" fmla="*/ 24 h 30"/>
                <a:gd name="T34" fmla="*/ 6 w 29"/>
                <a:gd name="T35" fmla="*/ 24 h 30"/>
                <a:gd name="T36" fmla="*/ 11 w 29"/>
                <a:gd name="T37" fmla="*/ 30 h 30"/>
                <a:gd name="T38" fmla="*/ 11 w 29"/>
                <a:gd name="T39" fmla="*/ 30 h 30"/>
                <a:gd name="T40" fmla="*/ 17 w 29"/>
                <a:gd name="T41" fmla="*/ 30 h 30"/>
                <a:gd name="T42" fmla="*/ 17 w 29"/>
                <a:gd name="T43" fmla="*/ 30 h 30"/>
                <a:gd name="T44" fmla="*/ 17 w 29"/>
                <a:gd name="T45" fmla="*/ 30 h 30"/>
                <a:gd name="T46" fmla="*/ 23 w 29"/>
                <a:gd name="T47" fmla="*/ 30 h 30"/>
                <a:gd name="T48" fmla="*/ 23 w 29"/>
                <a:gd name="T49" fmla="*/ 24 h 30"/>
                <a:gd name="T50" fmla="*/ 23 w 29"/>
                <a:gd name="T51" fmla="*/ 24 h 30"/>
                <a:gd name="T52" fmla="*/ 29 w 29"/>
                <a:gd name="T53" fmla="*/ 24 h 30"/>
                <a:gd name="T54" fmla="*/ 29 w 29"/>
                <a:gd name="T55" fmla="*/ 24 h 30"/>
                <a:gd name="T56" fmla="*/ 29 w 29"/>
                <a:gd name="T57" fmla="*/ 18 h 30"/>
                <a:gd name="T58" fmla="*/ 29 w 29"/>
                <a:gd name="T59" fmla="*/ 18 h 30"/>
                <a:gd name="T60" fmla="*/ 29 w 29"/>
                <a:gd name="T61" fmla="*/ 12 h 30"/>
                <a:gd name="T62" fmla="*/ 29 w 29"/>
                <a:gd name="T63" fmla="*/ 6 h 30"/>
                <a:gd name="T64" fmla="*/ 23 w 29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0">
                  <a:moveTo>
                    <a:pt x="23" y="6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1" name="Freeform 119"/>
            <p:cNvSpPr>
              <a:spLocks/>
            </p:cNvSpPr>
            <p:nvPr/>
          </p:nvSpPr>
          <p:spPr bwMode="auto">
            <a:xfrm>
              <a:off x="4679" y="3726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24 w 30"/>
                <a:gd name="T5" fmla="*/ 6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12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12 h 36"/>
                <a:gd name="T22" fmla="*/ 6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6 w 30"/>
                <a:gd name="T29" fmla="*/ 24 h 36"/>
                <a:gd name="T30" fmla="*/ 6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6 h 36"/>
                <a:gd name="T38" fmla="*/ 12 w 30"/>
                <a:gd name="T39" fmla="*/ 36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30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8 h 36"/>
                <a:gd name="T62" fmla="*/ 30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2" name="Freeform 120"/>
            <p:cNvSpPr>
              <a:spLocks/>
            </p:cNvSpPr>
            <p:nvPr/>
          </p:nvSpPr>
          <p:spPr bwMode="auto">
            <a:xfrm>
              <a:off x="4608" y="3432"/>
              <a:ext cx="29" cy="36"/>
            </a:xfrm>
            <a:custGeom>
              <a:avLst/>
              <a:gdLst>
                <a:gd name="T0" fmla="*/ 24 w 29"/>
                <a:gd name="T1" fmla="*/ 12 h 36"/>
                <a:gd name="T2" fmla="*/ 24 w 29"/>
                <a:gd name="T3" fmla="*/ 6 h 36"/>
                <a:gd name="T4" fmla="*/ 18 w 29"/>
                <a:gd name="T5" fmla="*/ 6 h 36"/>
                <a:gd name="T6" fmla="*/ 18 w 29"/>
                <a:gd name="T7" fmla="*/ 0 h 36"/>
                <a:gd name="T8" fmla="*/ 18 w 29"/>
                <a:gd name="T9" fmla="*/ 0 h 36"/>
                <a:gd name="T10" fmla="*/ 12 w 29"/>
                <a:gd name="T11" fmla="*/ 0 h 36"/>
                <a:gd name="T12" fmla="*/ 12 w 29"/>
                <a:gd name="T13" fmla="*/ 0 h 36"/>
                <a:gd name="T14" fmla="*/ 6 w 29"/>
                <a:gd name="T15" fmla="*/ 6 h 36"/>
                <a:gd name="T16" fmla="*/ 6 w 29"/>
                <a:gd name="T17" fmla="*/ 6 h 36"/>
                <a:gd name="T18" fmla="*/ 6 w 29"/>
                <a:gd name="T19" fmla="*/ 6 h 36"/>
                <a:gd name="T20" fmla="*/ 6 w 29"/>
                <a:gd name="T21" fmla="*/ 12 h 36"/>
                <a:gd name="T22" fmla="*/ 0 w 29"/>
                <a:gd name="T23" fmla="*/ 12 h 36"/>
                <a:gd name="T24" fmla="*/ 0 w 29"/>
                <a:gd name="T25" fmla="*/ 12 h 36"/>
                <a:gd name="T26" fmla="*/ 0 w 29"/>
                <a:gd name="T27" fmla="*/ 18 h 36"/>
                <a:gd name="T28" fmla="*/ 0 w 29"/>
                <a:gd name="T29" fmla="*/ 24 h 36"/>
                <a:gd name="T30" fmla="*/ 6 w 29"/>
                <a:gd name="T31" fmla="*/ 24 h 36"/>
                <a:gd name="T32" fmla="*/ 6 w 29"/>
                <a:gd name="T33" fmla="*/ 30 h 36"/>
                <a:gd name="T34" fmla="*/ 6 w 29"/>
                <a:gd name="T35" fmla="*/ 30 h 36"/>
                <a:gd name="T36" fmla="*/ 12 w 29"/>
                <a:gd name="T37" fmla="*/ 36 h 36"/>
                <a:gd name="T38" fmla="*/ 12 w 29"/>
                <a:gd name="T39" fmla="*/ 36 h 36"/>
                <a:gd name="T40" fmla="*/ 12 w 29"/>
                <a:gd name="T41" fmla="*/ 36 h 36"/>
                <a:gd name="T42" fmla="*/ 18 w 29"/>
                <a:gd name="T43" fmla="*/ 36 h 36"/>
                <a:gd name="T44" fmla="*/ 18 w 29"/>
                <a:gd name="T45" fmla="*/ 36 h 36"/>
                <a:gd name="T46" fmla="*/ 24 w 29"/>
                <a:gd name="T47" fmla="*/ 36 h 36"/>
                <a:gd name="T48" fmla="*/ 24 w 29"/>
                <a:gd name="T49" fmla="*/ 30 h 36"/>
                <a:gd name="T50" fmla="*/ 24 w 29"/>
                <a:gd name="T51" fmla="*/ 30 h 36"/>
                <a:gd name="T52" fmla="*/ 24 w 29"/>
                <a:gd name="T53" fmla="*/ 30 h 36"/>
                <a:gd name="T54" fmla="*/ 29 w 29"/>
                <a:gd name="T55" fmla="*/ 24 h 36"/>
                <a:gd name="T56" fmla="*/ 29 w 29"/>
                <a:gd name="T57" fmla="*/ 24 h 36"/>
                <a:gd name="T58" fmla="*/ 29 w 29"/>
                <a:gd name="T59" fmla="*/ 18 h 36"/>
                <a:gd name="T60" fmla="*/ 29 w 29"/>
                <a:gd name="T61" fmla="*/ 18 h 36"/>
                <a:gd name="T62" fmla="*/ 24 w 29"/>
                <a:gd name="T63" fmla="*/ 12 h 36"/>
                <a:gd name="T64" fmla="*/ 24 w 29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3" name="Freeform 121"/>
            <p:cNvSpPr>
              <a:spLocks/>
            </p:cNvSpPr>
            <p:nvPr/>
          </p:nvSpPr>
          <p:spPr bwMode="auto">
            <a:xfrm>
              <a:off x="4284" y="3534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8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6 h 36"/>
                <a:gd name="T38" fmla="*/ 12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30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4" name="Freeform 122"/>
            <p:cNvSpPr>
              <a:spLocks/>
            </p:cNvSpPr>
            <p:nvPr/>
          </p:nvSpPr>
          <p:spPr bwMode="auto">
            <a:xfrm>
              <a:off x="4206" y="3750"/>
              <a:ext cx="30" cy="29"/>
            </a:xfrm>
            <a:custGeom>
              <a:avLst/>
              <a:gdLst>
                <a:gd name="T0" fmla="*/ 24 w 30"/>
                <a:gd name="T1" fmla="*/ 6 h 29"/>
                <a:gd name="T2" fmla="*/ 24 w 30"/>
                <a:gd name="T3" fmla="*/ 6 h 29"/>
                <a:gd name="T4" fmla="*/ 24 w 30"/>
                <a:gd name="T5" fmla="*/ 0 h 29"/>
                <a:gd name="T6" fmla="*/ 18 w 30"/>
                <a:gd name="T7" fmla="*/ 0 h 29"/>
                <a:gd name="T8" fmla="*/ 18 w 30"/>
                <a:gd name="T9" fmla="*/ 0 h 29"/>
                <a:gd name="T10" fmla="*/ 12 w 30"/>
                <a:gd name="T11" fmla="*/ 0 h 29"/>
                <a:gd name="T12" fmla="*/ 12 w 30"/>
                <a:gd name="T13" fmla="*/ 0 h 29"/>
                <a:gd name="T14" fmla="*/ 6 w 30"/>
                <a:gd name="T15" fmla="*/ 0 h 29"/>
                <a:gd name="T16" fmla="*/ 6 w 30"/>
                <a:gd name="T17" fmla="*/ 6 h 29"/>
                <a:gd name="T18" fmla="*/ 6 w 30"/>
                <a:gd name="T19" fmla="*/ 6 h 29"/>
                <a:gd name="T20" fmla="*/ 6 w 30"/>
                <a:gd name="T21" fmla="*/ 6 h 29"/>
                <a:gd name="T22" fmla="*/ 6 w 30"/>
                <a:gd name="T23" fmla="*/ 6 h 29"/>
                <a:gd name="T24" fmla="*/ 0 w 30"/>
                <a:gd name="T25" fmla="*/ 12 h 29"/>
                <a:gd name="T26" fmla="*/ 0 w 30"/>
                <a:gd name="T27" fmla="*/ 12 h 29"/>
                <a:gd name="T28" fmla="*/ 6 w 30"/>
                <a:gd name="T29" fmla="*/ 18 h 29"/>
                <a:gd name="T30" fmla="*/ 6 w 30"/>
                <a:gd name="T31" fmla="*/ 23 h 29"/>
                <a:gd name="T32" fmla="*/ 6 w 30"/>
                <a:gd name="T33" fmla="*/ 23 h 29"/>
                <a:gd name="T34" fmla="*/ 6 w 30"/>
                <a:gd name="T35" fmla="*/ 29 h 29"/>
                <a:gd name="T36" fmla="*/ 12 w 30"/>
                <a:gd name="T37" fmla="*/ 29 h 29"/>
                <a:gd name="T38" fmla="*/ 12 w 30"/>
                <a:gd name="T39" fmla="*/ 29 h 29"/>
                <a:gd name="T40" fmla="*/ 18 w 30"/>
                <a:gd name="T41" fmla="*/ 29 h 29"/>
                <a:gd name="T42" fmla="*/ 18 w 30"/>
                <a:gd name="T43" fmla="*/ 29 h 29"/>
                <a:gd name="T44" fmla="*/ 18 w 30"/>
                <a:gd name="T45" fmla="*/ 29 h 29"/>
                <a:gd name="T46" fmla="*/ 24 w 30"/>
                <a:gd name="T47" fmla="*/ 29 h 29"/>
                <a:gd name="T48" fmla="*/ 24 w 30"/>
                <a:gd name="T49" fmla="*/ 29 h 29"/>
                <a:gd name="T50" fmla="*/ 24 w 30"/>
                <a:gd name="T51" fmla="*/ 23 h 29"/>
                <a:gd name="T52" fmla="*/ 30 w 30"/>
                <a:gd name="T53" fmla="*/ 23 h 29"/>
                <a:gd name="T54" fmla="*/ 30 w 30"/>
                <a:gd name="T55" fmla="*/ 23 h 29"/>
                <a:gd name="T56" fmla="*/ 30 w 30"/>
                <a:gd name="T57" fmla="*/ 23 h 29"/>
                <a:gd name="T58" fmla="*/ 30 w 30"/>
                <a:gd name="T59" fmla="*/ 18 h 29"/>
                <a:gd name="T60" fmla="*/ 30 w 30"/>
                <a:gd name="T61" fmla="*/ 12 h 29"/>
                <a:gd name="T62" fmla="*/ 30 w 30"/>
                <a:gd name="T63" fmla="*/ 12 h 29"/>
                <a:gd name="T64" fmla="*/ 24 w 30"/>
                <a:gd name="T6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29">
                  <a:moveTo>
                    <a:pt x="24" y="6"/>
                  </a:move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5" name="Freeform 123"/>
            <p:cNvSpPr>
              <a:spLocks/>
            </p:cNvSpPr>
            <p:nvPr/>
          </p:nvSpPr>
          <p:spPr bwMode="auto">
            <a:xfrm>
              <a:off x="4356" y="3857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8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6 w 24"/>
                <a:gd name="T17" fmla="*/ 0 h 30"/>
                <a:gd name="T18" fmla="*/ 0 w 24"/>
                <a:gd name="T19" fmla="*/ 0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6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18 h 30"/>
                <a:gd name="T32" fmla="*/ 0 w 24"/>
                <a:gd name="T33" fmla="*/ 24 h 30"/>
                <a:gd name="T34" fmla="*/ 6 w 24"/>
                <a:gd name="T35" fmla="*/ 24 h 30"/>
                <a:gd name="T36" fmla="*/ 6 w 24"/>
                <a:gd name="T37" fmla="*/ 30 h 30"/>
                <a:gd name="T38" fmla="*/ 12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24 w 24"/>
                <a:gd name="T49" fmla="*/ 24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6" name="Freeform 124"/>
            <p:cNvSpPr>
              <a:spLocks/>
            </p:cNvSpPr>
            <p:nvPr/>
          </p:nvSpPr>
          <p:spPr bwMode="auto">
            <a:xfrm>
              <a:off x="4302" y="4019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7" name="Freeform 125"/>
            <p:cNvSpPr>
              <a:spLocks/>
            </p:cNvSpPr>
            <p:nvPr/>
          </p:nvSpPr>
          <p:spPr bwMode="auto">
            <a:xfrm>
              <a:off x="4416" y="4103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12 h 30"/>
                <a:gd name="T26" fmla="*/ 0 w 30"/>
                <a:gd name="T27" fmla="*/ 12 h 30"/>
                <a:gd name="T28" fmla="*/ 6 w 30"/>
                <a:gd name="T29" fmla="*/ 18 h 30"/>
                <a:gd name="T30" fmla="*/ 6 w 30"/>
                <a:gd name="T31" fmla="*/ 24 h 30"/>
                <a:gd name="T32" fmla="*/ 6 w 30"/>
                <a:gd name="T33" fmla="*/ 24 h 30"/>
                <a:gd name="T34" fmla="*/ 6 w 30"/>
                <a:gd name="T35" fmla="*/ 30 h 30"/>
                <a:gd name="T36" fmla="*/ 12 w 30"/>
                <a:gd name="T37" fmla="*/ 30 h 30"/>
                <a:gd name="T38" fmla="*/ 12 w 30"/>
                <a:gd name="T39" fmla="*/ 30 h 30"/>
                <a:gd name="T40" fmla="*/ 18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30 h 30"/>
                <a:gd name="T50" fmla="*/ 24 w 30"/>
                <a:gd name="T51" fmla="*/ 24 h 30"/>
                <a:gd name="T52" fmla="*/ 30 w 30"/>
                <a:gd name="T53" fmla="*/ 24 h 30"/>
                <a:gd name="T54" fmla="*/ 30 w 30"/>
                <a:gd name="T55" fmla="*/ 24 h 30"/>
                <a:gd name="T56" fmla="*/ 30 w 30"/>
                <a:gd name="T57" fmla="*/ 24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8" name="Freeform 126"/>
            <p:cNvSpPr>
              <a:spLocks/>
            </p:cNvSpPr>
            <p:nvPr/>
          </p:nvSpPr>
          <p:spPr bwMode="auto">
            <a:xfrm>
              <a:off x="4440" y="3564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59" name="Freeform 127"/>
            <p:cNvSpPr>
              <a:spLocks/>
            </p:cNvSpPr>
            <p:nvPr/>
          </p:nvSpPr>
          <p:spPr bwMode="auto">
            <a:xfrm>
              <a:off x="4470" y="3606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6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0" name="Freeform 128"/>
            <p:cNvSpPr>
              <a:spLocks/>
            </p:cNvSpPr>
            <p:nvPr/>
          </p:nvSpPr>
          <p:spPr bwMode="auto">
            <a:xfrm>
              <a:off x="4398" y="3414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24 w 30"/>
                <a:gd name="T5" fmla="*/ 6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12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6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6 w 30"/>
                <a:gd name="T29" fmla="*/ 18 h 36"/>
                <a:gd name="T30" fmla="*/ 6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6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30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8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1" name="Freeform 129"/>
            <p:cNvSpPr>
              <a:spLocks/>
            </p:cNvSpPr>
            <p:nvPr/>
          </p:nvSpPr>
          <p:spPr bwMode="auto">
            <a:xfrm>
              <a:off x="4548" y="3785"/>
              <a:ext cx="24" cy="36"/>
            </a:xfrm>
            <a:custGeom>
              <a:avLst/>
              <a:gdLst>
                <a:gd name="T0" fmla="*/ 24 w 24"/>
                <a:gd name="T1" fmla="*/ 12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6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6 h 36"/>
                <a:gd name="T14" fmla="*/ 6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12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24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6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6 h 36"/>
                <a:gd name="T46" fmla="*/ 18 w 24"/>
                <a:gd name="T47" fmla="*/ 36 h 36"/>
                <a:gd name="T48" fmla="*/ 18 w 24"/>
                <a:gd name="T49" fmla="*/ 30 h 36"/>
                <a:gd name="T50" fmla="*/ 24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24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12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2" name="Freeform 130"/>
            <p:cNvSpPr>
              <a:spLocks/>
            </p:cNvSpPr>
            <p:nvPr/>
          </p:nvSpPr>
          <p:spPr bwMode="auto">
            <a:xfrm>
              <a:off x="4925" y="3768"/>
              <a:ext cx="30" cy="35"/>
            </a:xfrm>
            <a:custGeom>
              <a:avLst/>
              <a:gdLst>
                <a:gd name="T0" fmla="*/ 24 w 30"/>
                <a:gd name="T1" fmla="*/ 5 h 35"/>
                <a:gd name="T2" fmla="*/ 24 w 30"/>
                <a:gd name="T3" fmla="*/ 5 h 35"/>
                <a:gd name="T4" fmla="*/ 24 w 30"/>
                <a:gd name="T5" fmla="*/ 0 h 35"/>
                <a:gd name="T6" fmla="*/ 18 w 30"/>
                <a:gd name="T7" fmla="*/ 0 h 35"/>
                <a:gd name="T8" fmla="*/ 18 w 30"/>
                <a:gd name="T9" fmla="*/ 0 h 35"/>
                <a:gd name="T10" fmla="*/ 12 w 30"/>
                <a:gd name="T11" fmla="*/ 0 h 35"/>
                <a:gd name="T12" fmla="*/ 12 w 30"/>
                <a:gd name="T13" fmla="*/ 0 h 35"/>
                <a:gd name="T14" fmla="*/ 6 w 30"/>
                <a:gd name="T15" fmla="*/ 0 h 35"/>
                <a:gd name="T16" fmla="*/ 6 w 30"/>
                <a:gd name="T17" fmla="*/ 5 h 35"/>
                <a:gd name="T18" fmla="*/ 6 w 30"/>
                <a:gd name="T19" fmla="*/ 5 h 35"/>
                <a:gd name="T20" fmla="*/ 6 w 30"/>
                <a:gd name="T21" fmla="*/ 5 h 35"/>
                <a:gd name="T22" fmla="*/ 6 w 30"/>
                <a:gd name="T23" fmla="*/ 11 h 35"/>
                <a:gd name="T24" fmla="*/ 0 w 30"/>
                <a:gd name="T25" fmla="*/ 11 h 35"/>
                <a:gd name="T26" fmla="*/ 0 w 30"/>
                <a:gd name="T27" fmla="*/ 11 h 35"/>
                <a:gd name="T28" fmla="*/ 0 w 30"/>
                <a:gd name="T29" fmla="*/ 17 h 35"/>
                <a:gd name="T30" fmla="*/ 6 w 30"/>
                <a:gd name="T31" fmla="*/ 23 h 35"/>
                <a:gd name="T32" fmla="*/ 6 w 30"/>
                <a:gd name="T33" fmla="*/ 23 h 35"/>
                <a:gd name="T34" fmla="*/ 6 w 30"/>
                <a:gd name="T35" fmla="*/ 29 h 35"/>
                <a:gd name="T36" fmla="*/ 12 w 30"/>
                <a:gd name="T37" fmla="*/ 29 h 35"/>
                <a:gd name="T38" fmla="*/ 12 w 30"/>
                <a:gd name="T39" fmla="*/ 29 h 35"/>
                <a:gd name="T40" fmla="*/ 12 w 30"/>
                <a:gd name="T41" fmla="*/ 35 h 35"/>
                <a:gd name="T42" fmla="*/ 18 w 30"/>
                <a:gd name="T43" fmla="*/ 35 h 35"/>
                <a:gd name="T44" fmla="*/ 18 w 30"/>
                <a:gd name="T45" fmla="*/ 29 h 35"/>
                <a:gd name="T46" fmla="*/ 24 w 30"/>
                <a:gd name="T47" fmla="*/ 29 h 35"/>
                <a:gd name="T48" fmla="*/ 24 w 30"/>
                <a:gd name="T49" fmla="*/ 29 h 35"/>
                <a:gd name="T50" fmla="*/ 24 w 30"/>
                <a:gd name="T51" fmla="*/ 29 h 35"/>
                <a:gd name="T52" fmla="*/ 30 w 30"/>
                <a:gd name="T53" fmla="*/ 23 h 35"/>
                <a:gd name="T54" fmla="*/ 30 w 30"/>
                <a:gd name="T55" fmla="*/ 23 h 35"/>
                <a:gd name="T56" fmla="*/ 30 w 30"/>
                <a:gd name="T57" fmla="*/ 23 h 35"/>
                <a:gd name="T58" fmla="*/ 30 w 30"/>
                <a:gd name="T59" fmla="*/ 17 h 35"/>
                <a:gd name="T60" fmla="*/ 30 w 30"/>
                <a:gd name="T61" fmla="*/ 11 h 35"/>
                <a:gd name="T62" fmla="*/ 30 w 30"/>
                <a:gd name="T63" fmla="*/ 11 h 35"/>
                <a:gd name="T64" fmla="*/ 24 w 30"/>
                <a:gd name="T6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5">
                  <a:moveTo>
                    <a:pt x="24" y="5"/>
                  </a:moveTo>
                  <a:lnTo>
                    <a:pt x="24" y="5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3" name="Freeform 131"/>
            <p:cNvSpPr>
              <a:spLocks/>
            </p:cNvSpPr>
            <p:nvPr/>
          </p:nvSpPr>
          <p:spPr bwMode="auto">
            <a:xfrm>
              <a:off x="4883" y="3606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6 h 30"/>
                <a:gd name="T4" fmla="*/ 18 w 24"/>
                <a:gd name="T5" fmla="*/ 0 h 30"/>
                <a:gd name="T6" fmla="*/ 18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6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12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12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24 w 24"/>
                <a:gd name="T49" fmla="*/ 30 h 30"/>
                <a:gd name="T50" fmla="*/ 24 w 24"/>
                <a:gd name="T51" fmla="*/ 30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24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12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4" name="Freeform 132"/>
            <p:cNvSpPr>
              <a:spLocks/>
            </p:cNvSpPr>
            <p:nvPr/>
          </p:nvSpPr>
          <p:spPr bwMode="auto">
            <a:xfrm>
              <a:off x="4883" y="3989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6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0 w 24"/>
                <a:gd name="T15" fmla="*/ 6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30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6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6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30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5" name="Freeform 133"/>
            <p:cNvSpPr>
              <a:spLocks/>
            </p:cNvSpPr>
            <p:nvPr/>
          </p:nvSpPr>
          <p:spPr bwMode="auto">
            <a:xfrm>
              <a:off x="4823" y="4019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2 w 24"/>
                <a:gd name="T7" fmla="*/ 0 h 30"/>
                <a:gd name="T8" fmla="*/ 12 w 24"/>
                <a:gd name="T9" fmla="*/ 0 h 30"/>
                <a:gd name="T10" fmla="*/ 12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0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6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18 w 24"/>
                <a:gd name="T49" fmla="*/ 30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24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6" name="Freeform 134"/>
            <p:cNvSpPr>
              <a:spLocks/>
            </p:cNvSpPr>
            <p:nvPr/>
          </p:nvSpPr>
          <p:spPr bwMode="auto">
            <a:xfrm>
              <a:off x="4859" y="3762"/>
              <a:ext cx="24" cy="35"/>
            </a:xfrm>
            <a:custGeom>
              <a:avLst/>
              <a:gdLst>
                <a:gd name="T0" fmla="*/ 24 w 24"/>
                <a:gd name="T1" fmla="*/ 11 h 35"/>
                <a:gd name="T2" fmla="*/ 18 w 24"/>
                <a:gd name="T3" fmla="*/ 6 h 35"/>
                <a:gd name="T4" fmla="*/ 18 w 24"/>
                <a:gd name="T5" fmla="*/ 6 h 35"/>
                <a:gd name="T6" fmla="*/ 12 w 24"/>
                <a:gd name="T7" fmla="*/ 6 h 35"/>
                <a:gd name="T8" fmla="*/ 12 w 24"/>
                <a:gd name="T9" fmla="*/ 0 h 35"/>
                <a:gd name="T10" fmla="*/ 6 w 24"/>
                <a:gd name="T11" fmla="*/ 0 h 35"/>
                <a:gd name="T12" fmla="*/ 6 w 24"/>
                <a:gd name="T13" fmla="*/ 6 h 35"/>
                <a:gd name="T14" fmla="*/ 6 w 24"/>
                <a:gd name="T15" fmla="*/ 6 h 35"/>
                <a:gd name="T16" fmla="*/ 0 w 24"/>
                <a:gd name="T17" fmla="*/ 6 h 35"/>
                <a:gd name="T18" fmla="*/ 0 w 24"/>
                <a:gd name="T19" fmla="*/ 6 h 35"/>
                <a:gd name="T20" fmla="*/ 0 w 24"/>
                <a:gd name="T21" fmla="*/ 11 h 35"/>
                <a:gd name="T22" fmla="*/ 0 w 24"/>
                <a:gd name="T23" fmla="*/ 11 h 35"/>
                <a:gd name="T24" fmla="*/ 0 w 24"/>
                <a:gd name="T25" fmla="*/ 11 h 35"/>
                <a:gd name="T26" fmla="*/ 0 w 24"/>
                <a:gd name="T27" fmla="*/ 17 h 35"/>
                <a:gd name="T28" fmla="*/ 0 w 24"/>
                <a:gd name="T29" fmla="*/ 17 h 35"/>
                <a:gd name="T30" fmla="*/ 0 w 24"/>
                <a:gd name="T31" fmla="*/ 23 h 35"/>
                <a:gd name="T32" fmla="*/ 0 w 24"/>
                <a:gd name="T33" fmla="*/ 29 h 35"/>
                <a:gd name="T34" fmla="*/ 0 w 24"/>
                <a:gd name="T35" fmla="*/ 29 h 35"/>
                <a:gd name="T36" fmla="*/ 6 w 24"/>
                <a:gd name="T37" fmla="*/ 35 h 35"/>
                <a:gd name="T38" fmla="*/ 6 w 24"/>
                <a:gd name="T39" fmla="*/ 35 h 35"/>
                <a:gd name="T40" fmla="*/ 12 w 24"/>
                <a:gd name="T41" fmla="*/ 35 h 35"/>
                <a:gd name="T42" fmla="*/ 12 w 24"/>
                <a:gd name="T43" fmla="*/ 35 h 35"/>
                <a:gd name="T44" fmla="*/ 18 w 24"/>
                <a:gd name="T45" fmla="*/ 35 h 35"/>
                <a:gd name="T46" fmla="*/ 18 w 24"/>
                <a:gd name="T47" fmla="*/ 35 h 35"/>
                <a:gd name="T48" fmla="*/ 18 w 24"/>
                <a:gd name="T49" fmla="*/ 29 h 35"/>
                <a:gd name="T50" fmla="*/ 24 w 24"/>
                <a:gd name="T51" fmla="*/ 29 h 35"/>
                <a:gd name="T52" fmla="*/ 24 w 24"/>
                <a:gd name="T53" fmla="*/ 29 h 35"/>
                <a:gd name="T54" fmla="*/ 24 w 24"/>
                <a:gd name="T55" fmla="*/ 23 h 35"/>
                <a:gd name="T56" fmla="*/ 24 w 24"/>
                <a:gd name="T57" fmla="*/ 23 h 35"/>
                <a:gd name="T58" fmla="*/ 24 w 24"/>
                <a:gd name="T59" fmla="*/ 17 h 35"/>
                <a:gd name="T60" fmla="*/ 24 w 24"/>
                <a:gd name="T61" fmla="*/ 17 h 35"/>
                <a:gd name="T62" fmla="*/ 24 w 24"/>
                <a:gd name="T63" fmla="*/ 11 h 35"/>
                <a:gd name="T64" fmla="*/ 24 w 24"/>
                <a:gd name="T65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7" name="Freeform 135"/>
            <p:cNvSpPr>
              <a:spLocks/>
            </p:cNvSpPr>
            <p:nvPr/>
          </p:nvSpPr>
          <p:spPr bwMode="auto">
            <a:xfrm>
              <a:off x="5021" y="3815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0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6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24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8" name="Freeform 136"/>
            <p:cNvSpPr>
              <a:spLocks/>
            </p:cNvSpPr>
            <p:nvPr/>
          </p:nvSpPr>
          <p:spPr bwMode="auto">
            <a:xfrm>
              <a:off x="4763" y="3522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18 w 30"/>
                <a:gd name="T5" fmla="*/ 0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0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18 h 36"/>
                <a:gd name="T30" fmla="*/ 6 w 30"/>
                <a:gd name="T31" fmla="*/ 24 h 36"/>
                <a:gd name="T32" fmla="*/ 6 w 30"/>
                <a:gd name="T33" fmla="*/ 24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0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24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2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69" name="Freeform 137"/>
            <p:cNvSpPr>
              <a:spLocks/>
            </p:cNvSpPr>
            <p:nvPr/>
          </p:nvSpPr>
          <p:spPr bwMode="auto">
            <a:xfrm>
              <a:off x="4835" y="3618"/>
              <a:ext cx="24" cy="36"/>
            </a:xfrm>
            <a:custGeom>
              <a:avLst/>
              <a:gdLst>
                <a:gd name="T0" fmla="*/ 24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8 w 24"/>
                <a:gd name="T7" fmla="*/ 0 h 36"/>
                <a:gd name="T8" fmla="*/ 12 w 24"/>
                <a:gd name="T9" fmla="*/ 0 h 36"/>
                <a:gd name="T10" fmla="*/ 12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12 h 36"/>
                <a:gd name="T24" fmla="*/ 0 w 24"/>
                <a:gd name="T25" fmla="*/ 12 h 36"/>
                <a:gd name="T26" fmla="*/ 0 w 24"/>
                <a:gd name="T27" fmla="*/ 18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6 w 24"/>
                <a:gd name="T35" fmla="*/ 30 h 36"/>
                <a:gd name="T36" fmla="*/ 6 w 24"/>
                <a:gd name="T37" fmla="*/ 30 h 36"/>
                <a:gd name="T38" fmla="*/ 12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8 w 24"/>
                <a:gd name="T45" fmla="*/ 30 h 36"/>
                <a:gd name="T46" fmla="*/ 18 w 24"/>
                <a:gd name="T47" fmla="*/ 30 h 36"/>
                <a:gd name="T48" fmla="*/ 24 w 24"/>
                <a:gd name="T49" fmla="*/ 30 h 36"/>
                <a:gd name="T50" fmla="*/ 24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8 h 36"/>
                <a:gd name="T62" fmla="*/ 24 w 24"/>
                <a:gd name="T63" fmla="*/ 12 h 36"/>
                <a:gd name="T64" fmla="*/ 24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0" name="Freeform 138"/>
            <p:cNvSpPr>
              <a:spLocks/>
            </p:cNvSpPr>
            <p:nvPr/>
          </p:nvSpPr>
          <p:spPr bwMode="auto">
            <a:xfrm>
              <a:off x="4979" y="3594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18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6 h 30"/>
                <a:gd name="T26" fmla="*/ 0 w 30"/>
                <a:gd name="T27" fmla="*/ 12 h 30"/>
                <a:gd name="T28" fmla="*/ 0 w 30"/>
                <a:gd name="T29" fmla="*/ 18 h 30"/>
                <a:gd name="T30" fmla="*/ 6 w 30"/>
                <a:gd name="T31" fmla="*/ 18 h 30"/>
                <a:gd name="T32" fmla="*/ 6 w 30"/>
                <a:gd name="T33" fmla="*/ 24 h 30"/>
                <a:gd name="T34" fmla="*/ 6 w 30"/>
                <a:gd name="T35" fmla="*/ 24 h 30"/>
                <a:gd name="T36" fmla="*/ 12 w 30"/>
                <a:gd name="T37" fmla="*/ 30 h 30"/>
                <a:gd name="T38" fmla="*/ 12 w 30"/>
                <a:gd name="T39" fmla="*/ 30 h 30"/>
                <a:gd name="T40" fmla="*/ 12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24 h 30"/>
                <a:gd name="T50" fmla="*/ 24 w 30"/>
                <a:gd name="T51" fmla="*/ 24 h 30"/>
                <a:gd name="T52" fmla="*/ 24 w 30"/>
                <a:gd name="T53" fmla="*/ 24 h 30"/>
                <a:gd name="T54" fmla="*/ 30 w 30"/>
                <a:gd name="T55" fmla="*/ 24 h 30"/>
                <a:gd name="T56" fmla="*/ 30 w 30"/>
                <a:gd name="T57" fmla="*/ 18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1" name="Freeform 139"/>
            <p:cNvSpPr>
              <a:spLocks/>
            </p:cNvSpPr>
            <p:nvPr/>
          </p:nvSpPr>
          <p:spPr bwMode="auto">
            <a:xfrm>
              <a:off x="4913" y="3714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6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12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24 h 36"/>
                <a:gd name="T56" fmla="*/ 30 w 30"/>
                <a:gd name="T57" fmla="*/ 24 h 36"/>
                <a:gd name="T58" fmla="*/ 30 w 30"/>
                <a:gd name="T59" fmla="*/ 24 h 36"/>
                <a:gd name="T60" fmla="*/ 30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2" name="Freeform 140"/>
            <p:cNvSpPr>
              <a:spLocks/>
            </p:cNvSpPr>
            <p:nvPr/>
          </p:nvSpPr>
          <p:spPr bwMode="auto">
            <a:xfrm>
              <a:off x="4763" y="4031"/>
              <a:ext cx="30" cy="36"/>
            </a:xfrm>
            <a:custGeom>
              <a:avLst/>
              <a:gdLst>
                <a:gd name="T0" fmla="*/ 24 w 30"/>
                <a:gd name="T1" fmla="*/ 12 h 36"/>
                <a:gd name="T2" fmla="*/ 24 w 30"/>
                <a:gd name="T3" fmla="*/ 6 h 36"/>
                <a:gd name="T4" fmla="*/ 18 w 30"/>
                <a:gd name="T5" fmla="*/ 6 h 36"/>
                <a:gd name="T6" fmla="*/ 18 w 30"/>
                <a:gd name="T7" fmla="*/ 6 h 36"/>
                <a:gd name="T8" fmla="*/ 12 w 30"/>
                <a:gd name="T9" fmla="*/ 0 h 36"/>
                <a:gd name="T10" fmla="*/ 12 w 30"/>
                <a:gd name="T11" fmla="*/ 0 h 36"/>
                <a:gd name="T12" fmla="*/ 12 w 30"/>
                <a:gd name="T13" fmla="*/ 6 h 36"/>
                <a:gd name="T14" fmla="*/ 6 w 30"/>
                <a:gd name="T15" fmla="*/ 6 h 36"/>
                <a:gd name="T16" fmla="*/ 6 w 30"/>
                <a:gd name="T17" fmla="*/ 6 h 36"/>
                <a:gd name="T18" fmla="*/ 6 w 30"/>
                <a:gd name="T19" fmla="*/ 6 h 36"/>
                <a:gd name="T20" fmla="*/ 0 w 30"/>
                <a:gd name="T21" fmla="*/ 12 h 36"/>
                <a:gd name="T22" fmla="*/ 0 w 30"/>
                <a:gd name="T23" fmla="*/ 12 h 36"/>
                <a:gd name="T24" fmla="*/ 0 w 30"/>
                <a:gd name="T25" fmla="*/ 12 h 36"/>
                <a:gd name="T26" fmla="*/ 0 w 30"/>
                <a:gd name="T27" fmla="*/ 18 h 36"/>
                <a:gd name="T28" fmla="*/ 0 w 30"/>
                <a:gd name="T29" fmla="*/ 24 h 36"/>
                <a:gd name="T30" fmla="*/ 0 w 30"/>
                <a:gd name="T31" fmla="*/ 24 h 36"/>
                <a:gd name="T32" fmla="*/ 6 w 30"/>
                <a:gd name="T33" fmla="*/ 30 h 36"/>
                <a:gd name="T34" fmla="*/ 6 w 30"/>
                <a:gd name="T35" fmla="*/ 30 h 36"/>
                <a:gd name="T36" fmla="*/ 6 w 30"/>
                <a:gd name="T37" fmla="*/ 36 h 36"/>
                <a:gd name="T38" fmla="*/ 12 w 30"/>
                <a:gd name="T39" fmla="*/ 36 h 36"/>
                <a:gd name="T40" fmla="*/ 12 w 30"/>
                <a:gd name="T41" fmla="*/ 36 h 36"/>
                <a:gd name="T42" fmla="*/ 18 w 30"/>
                <a:gd name="T43" fmla="*/ 36 h 36"/>
                <a:gd name="T44" fmla="*/ 18 w 30"/>
                <a:gd name="T45" fmla="*/ 36 h 36"/>
                <a:gd name="T46" fmla="*/ 24 w 30"/>
                <a:gd name="T47" fmla="*/ 36 h 36"/>
                <a:gd name="T48" fmla="*/ 24 w 30"/>
                <a:gd name="T49" fmla="*/ 30 h 36"/>
                <a:gd name="T50" fmla="*/ 24 w 30"/>
                <a:gd name="T51" fmla="*/ 30 h 36"/>
                <a:gd name="T52" fmla="*/ 24 w 30"/>
                <a:gd name="T53" fmla="*/ 30 h 36"/>
                <a:gd name="T54" fmla="*/ 24 w 30"/>
                <a:gd name="T55" fmla="*/ 30 h 36"/>
                <a:gd name="T56" fmla="*/ 30 w 30"/>
                <a:gd name="T57" fmla="*/ 24 h 36"/>
                <a:gd name="T58" fmla="*/ 30 w 30"/>
                <a:gd name="T59" fmla="*/ 24 h 36"/>
                <a:gd name="T60" fmla="*/ 30 w 30"/>
                <a:gd name="T61" fmla="*/ 18 h 36"/>
                <a:gd name="T62" fmla="*/ 24 w 30"/>
                <a:gd name="T63" fmla="*/ 12 h 36"/>
                <a:gd name="T64" fmla="*/ 24 w 30"/>
                <a:gd name="T6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3" name="Freeform 141"/>
            <p:cNvSpPr>
              <a:spLocks/>
            </p:cNvSpPr>
            <p:nvPr/>
          </p:nvSpPr>
          <p:spPr bwMode="auto">
            <a:xfrm>
              <a:off x="4667" y="4151"/>
              <a:ext cx="30" cy="36"/>
            </a:xfrm>
            <a:custGeom>
              <a:avLst/>
              <a:gdLst>
                <a:gd name="T0" fmla="*/ 24 w 30"/>
                <a:gd name="T1" fmla="*/ 6 h 36"/>
                <a:gd name="T2" fmla="*/ 24 w 30"/>
                <a:gd name="T3" fmla="*/ 6 h 36"/>
                <a:gd name="T4" fmla="*/ 24 w 30"/>
                <a:gd name="T5" fmla="*/ 0 h 36"/>
                <a:gd name="T6" fmla="*/ 18 w 30"/>
                <a:gd name="T7" fmla="*/ 0 h 36"/>
                <a:gd name="T8" fmla="*/ 18 w 30"/>
                <a:gd name="T9" fmla="*/ 0 h 36"/>
                <a:gd name="T10" fmla="*/ 12 w 30"/>
                <a:gd name="T11" fmla="*/ 0 h 36"/>
                <a:gd name="T12" fmla="*/ 12 w 30"/>
                <a:gd name="T13" fmla="*/ 0 h 36"/>
                <a:gd name="T14" fmla="*/ 6 w 30"/>
                <a:gd name="T15" fmla="*/ 0 h 36"/>
                <a:gd name="T16" fmla="*/ 6 w 30"/>
                <a:gd name="T17" fmla="*/ 6 h 36"/>
                <a:gd name="T18" fmla="*/ 6 w 30"/>
                <a:gd name="T19" fmla="*/ 6 h 36"/>
                <a:gd name="T20" fmla="*/ 6 w 30"/>
                <a:gd name="T21" fmla="*/ 6 h 36"/>
                <a:gd name="T22" fmla="*/ 6 w 30"/>
                <a:gd name="T23" fmla="*/ 6 h 36"/>
                <a:gd name="T24" fmla="*/ 0 w 30"/>
                <a:gd name="T25" fmla="*/ 12 h 36"/>
                <a:gd name="T26" fmla="*/ 0 w 30"/>
                <a:gd name="T27" fmla="*/ 12 h 36"/>
                <a:gd name="T28" fmla="*/ 6 w 30"/>
                <a:gd name="T29" fmla="*/ 18 h 36"/>
                <a:gd name="T30" fmla="*/ 6 w 30"/>
                <a:gd name="T31" fmla="*/ 24 h 36"/>
                <a:gd name="T32" fmla="*/ 6 w 30"/>
                <a:gd name="T33" fmla="*/ 24 h 36"/>
                <a:gd name="T34" fmla="*/ 6 w 30"/>
                <a:gd name="T35" fmla="*/ 30 h 36"/>
                <a:gd name="T36" fmla="*/ 12 w 30"/>
                <a:gd name="T37" fmla="*/ 30 h 36"/>
                <a:gd name="T38" fmla="*/ 12 w 30"/>
                <a:gd name="T39" fmla="*/ 30 h 36"/>
                <a:gd name="T40" fmla="*/ 18 w 30"/>
                <a:gd name="T41" fmla="*/ 36 h 36"/>
                <a:gd name="T42" fmla="*/ 18 w 30"/>
                <a:gd name="T43" fmla="*/ 36 h 36"/>
                <a:gd name="T44" fmla="*/ 18 w 30"/>
                <a:gd name="T45" fmla="*/ 30 h 36"/>
                <a:gd name="T46" fmla="*/ 24 w 30"/>
                <a:gd name="T47" fmla="*/ 30 h 36"/>
                <a:gd name="T48" fmla="*/ 24 w 30"/>
                <a:gd name="T49" fmla="*/ 30 h 36"/>
                <a:gd name="T50" fmla="*/ 24 w 30"/>
                <a:gd name="T51" fmla="*/ 30 h 36"/>
                <a:gd name="T52" fmla="*/ 30 w 30"/>
                <a:gd name="T53" fmla="*/ 24 h 36"/>
                <a:gd name="T54" fmla="*/ 30 w 30"/>
                <a:gd name="T55" fmla="*/ 24 h 36"/>
                <a:gd name="T56" fmla="*/ 30 w 30"/>
                <a:gd name="T57" fmla="*/ 24 h 36"/>
                <a:gd name="T58" fmla="*/ 30 w 30"/>
                <a:gd name="T59" fmla="*/ 18 h 36"/>
                <a:gd name="T60" fmla="*/ 30 w 30"/>
                <a:gd name="T61" fmla="*/ 12 h 36"/>
                <a:gd name="T62" fmla="*/ 30 w 30"/>
                <a:gd name="T63" fmla="*/ 12 h 36"/>
                <a:gd name="T64" fmla="*/ 24 w 3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6">
                  <a:moveTo>
                    <a:pt x="24" y="6"/>
                  </a:moveTo>
                  <a:lnTo>
                    <a:pt x="2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4" name="Freeform 142"/>
            <p:cNvSpPr>
              <a:spLocks/>
            </p:cNvSpPr>
            <p:nvPr/>
          </p:nvSpPr>
          <p:spPr bwMode="auto">
            <a:xfrm>
              <a:off x="5009" y="3714"/>
              <a:ext cx="24" cy="30"/>
            </a:xfrm>
            <a:custGeom>
              <a:avLst/>
              <a:gdLst>
                <a:gd name="T0" fmla="*/ 18 w 24"/>
                <a:gd name="T1" fmla="*/ 6 h 30"/>
                <a:gd name="T2" fmla="*/ 18 w 24"/>
                <a:gd name="T3" fmla="*/ 0 h 30"/>
                <a:gd name="T4" fmla="*/ 18 w 24"/>
                <a:gd name="T5" fmla="*/ 0 h 30"/>
                <a:gd name="T6" fmla="*/ 12 w 24"/>
                <a:gd name="T7" fmla="*/ 0 h 30"/>
                <a:gd name="T8" fmla="*/ 12 w 24"/>
                <a:gd name="T9" fmla="*/ 0 h 30"/>
                <a:gd name="T10" fmla="*/ 6 w 24"/>
                <a:gd name="T11" fmla="*/ 0 h 30"/>
                <a:gd name="T12" fmla="*/ 6 w 24"/>
                <a:gd name="T13" fmla="*/ 0 h 30"/>
                <a:gd name="T14" fmla="*/ 6 w 24"/>
                <a:gd name="T15" fmla="*/ 0 h 30"/>
                <a:gd name="T16" fmla="*/ 0 w 24"/>
                <a:gd name="T17" fmla="*/ 0 h 30"/>
                <a:gd name="T18" fmla="*/ 0 w 24"/>
                <a:gd name="T19" fmla="*/ 6 h 30"/>
                <a:gd name="T20" fmla="*/ 0 w 24"/>
                <a:gd name="T21" fmla="*/ 6 h 30"/>
                <a:gd name="T22" fmla="*/ 0 w 24"/>
                <a:gd name="T23" fmla="*/ 6 h 30"/>
                <a:gd name="T24" fmla="*/ 0 w 24"/>
                <a:gd name="T25" fmla="*/ 12 h 30"/>
                <a:gd name="T26" fmla="*/ 0 w 24"/>
                <a:gd name="T27" fmla="*/ 12 h 30"/>
                <a:gd name="T28" fmla="*/ 0 w 24"/>
                <a:gd name="T29" fmla="*/ 18 h 30"/>
                <a:gd name="T30" fmla="*/ 0 w 24"/>
                <a:gd name="T31" fmla="*/ 24 h 30"/>
                <a:gd name="T32" fmla="*/ 0 w 24"/>
                <a:gd name="T33" fmla="*/ 24 h 30"/>
                <a:gd name="T34" fmla="*/ 6 w 24"/>
                <a:gd name="T35" fmla="*/ 30 h 30"/>
                <a:gd name="T36" fmla="*/ 6 w 24"/>
                <a:gd name="T37" fmla="*/ 30 h 30"/>
                <a:gd name="T38" fmla="*/ 6 w 24"/>
                <a:gd name="T39" fmla="*/ 30 h 30"/>
                <a:gd name="T40" fmla="*/ 12 w 24"/>
                <a:gd name="T41" fmla="*/ 30 h 30"/>
                <a:gd name="T42" fmla="*/ 12 w 24"/>
                <a:gd name="T43" fmla="*/ 30 h 30"/>
                <a:gd name="T44" fmla="*/ 18 w 24"/>
                <a:gd name="T45" fmla="*/ 30 h 30"/>
                <a:gd name="T46" fmla="*/ 18 w 24"/>
                <a:gd name="T47" fmla="*/ 30 h 30"/>
                <a:gd name="T48" fmla="*/ 18 w 24"/>
                <a:gd name="T49" fmla="*/ 30 h 30"/>
                <a:gd name="T50" fmla="*/ 24 w 24"/>
                <a:gd name="T51" fmla="*/ 24 h 30"/>
                <a:gd name="T52" fmla="*/ 24 w 24"/>
                <a:gd name="T53" fmla="*/ 24 h 30"/>
                <a:gd name="T54" fmla="*/ 24 w 24"/>
                <a:gd name="T55" fmla="*/ 24 h 30"/>
                <a:gd name="T56" fmla="*/ 24 w 24"/>
                <a:gd name="T57" fmla="*/ 18 h 30"/>
                <a:gd name="T58" fmla="*/ 24 w 24"/>
                <a:gd name="T59" fmla="*/ 18 h 30"/>
                <a:gd name="T60" fmla="*/ 24 w 24"/>
                <a:gd name="T61" fmla="*/ 12 h 30"/>
                <a:gd name="T62" fmla="*/ 24 w 24"/>
                <a:gd name="T63" fmla="*/ 6 h 30"/>
                <a:gd name="T64" fmla="*/ 18 w 24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0">
                  <a:moveTo>
                    <a:pt x="18" y="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5" name="Freeform 143"/>
            <p:cNvSpPr>
              <a:spLocks/>
            </p:cNvSpPr>
            <p:nvPr/>
          </p:nvSpPr>
          <p:spPr bwMode="auto">
            <a:xfrm>
              <a:off x="4949" y="3528"/>
              <a:ext cx="30" cy="30"/>
            </a:xfrm>
            <a:custGeom>
              <a:avLst/>
              <a:gdLst>
                <a:gd name="T0" fmla="*/ 24 w 30"/>
                <a:gd name="T1" fmla="*/ 6 h 30"/>
                <a:gd name="T2" fmla="*/ 24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0 h 30"/>
                <a:gd name="T10" fmla="*/ 12 w 30"/>
                <a:gd name="T11" fmla="*/ 0 h 30"/>
                <a:gd name="T12" fmla="*/ 12 w 30"/>
                <a:gd name="T13" fmla="*/ 0 h 30"/>
                <a:gd name="T14" fmla="*/ 6 w 30"/>
                <a:gd name="T15" fmla="*/ 0 h 30"/>
                <a:gd name="T16" fmla="*/ 6 w 30"/>
                <a:gd name="T17" fmla="*/ 0 h 30"/>
                <a:gd name="T18" fmla="*/ 6 w 30"/>
                <a:gd name="T19" fmla="*/ 6 h 30"/>
                <a:gd name="T20" fmla="*/ 6 w 30"/>
                <a:gd name="T21" fmla="*/ 6 h 30"/>
                <a:gd name="T22" fmla="*/ 6 w 30"/>
                <a:gd name="T23" fmla="*/ 6 h 30"/>
                <a:gd name="T24" fmla="*/ 0 w 30"/>
                <a:gd name="T25" fmla="*/ 6 h 30"/>
                <a:gd name="T26" fmla="*/ 0 w 30"/>
                <a:gd name="T27" fmla="*/ 12 h 30"/>
                <a:gd name="T28" fmla="*/ 6 w 30"/>
                <a:gd name="T29" fmla="*/ 18 h 30"/>
                <a:gd name="T30" fmla="*/ 6 w 30"/>
                <a:gd name="T31" fmla="*/ 18 h 30"/>
                <a:gd name="T32" fmla="*/ 6 w 30"/>
                <a:gd name="T33" fmla="*/ 24 h 30"/>
                <a:gd name="T34" fmla="*/ 6 w 30"/>
                <a:gd name="T35" fmla="*/ 30 h 30"/>
                <a:gd name="T36" fmla="*/ 12 w 30"/>
                <a:gd name="T37" fmla="*/ 30 h 30"/>
                <a:gd name="T38" fmla="*/ 12 w 30"/>
                <a:gd name="T39" fmla="*/ 30 h 30"/>
                <a:gd name="T40" fmla="*/ 18 w 30"/>
                <a:gd name="T41" fmla="*/ 30 h 30"/>
                <a:gd name="T42" fmla="*/ 18 w 30"/>
                <a:gd name="T43" fmla="*/ 30 h 30"/>
                <a:gd name="T44" fmla="*/ 18 w 30"/>
                <a:gd name="T45" fmla="*/ 30 h 30"/>
                <a:gd name="T46" fmla="*/ 24 w 30"/>
                <a:gd name="T47" fmla="*/ 30 h 30"/>
                <a:gd name="T48" fmla="*/ 24 w 30"/>
                <a:gd name="T49" fmla="*/ 24 h 30"/>
                <a:gd name="T50" fmla="*/ 24 w 30"/>
                <a:gd name="T51" fmla="*/ 24 h 30"/>
                <a:gd name="T52" fmla="*/ 30 w 30"/>
                <a:gd name="T53" fmla="*/ 24 h 30"/>
                <a:gd name="T54" fmla="*/ 30 w 30"/>
                <a:gd name="T55" fmla="*/ 24 h 30"/>
                <a:gd name="T56" fmla="*/ 30 w 30"/>
                <a:gd name="T57" fmla="*/ 18 h 30"/>
                <a:gd name="T58" fmla="*/ 30 w 30"/>
                <a:gd name="T59" fmla="*/ 18 h 30"/>
                <a:gd name="T60" fmla="*/ 30 w 30"/>
                <a:gd name="T61" fmla="*/ 12 h 30"/>
                <a:gd name="T62" fmla="*/ 30 w 30"/>
                <a:gd name="T63" fmla="*/ 6 h 30"/>
                <a:gd name="T64" fmla="*/ 24 w 30"/>
                <a:gd name="T6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24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6" name="Freeform 144"/>
            <p:cNvSpPr>
              <a:spLocks/>
            </p:cNvSpPr>
            <p:nvPr/>
          </p:nvSpPr>
          <p:spPr bwMode="auto">
            <a:xfrm>
              <a:off x="4853" y="3414"/>
              <a:ext cx="24" cy="36"/>
            </a:xfrm>
            <a:custGeom>
              <a:avLst/>
              <a:gdLst>
                <a:gd name="T0" fmla="*/ 18 w 24"/>
                <a:gd name="T1" fmla="*/ 6 h 36"/>
                <a:gd name="T2" fmla="*/ 18 w 24"/>
                <a:gd name="T3" fmla="*/ 6 h 36"/>
                <a:gd name="T4" fmla="*/ 18 w 24"/>
                <a:gd name="T5" fmla="*/ 0 h 36"/>
                <a:gd name="T6" fmla="*/ 12 w 24"/>
                <a:gd name="T7" fmla="*/ 0 h 36"/>
                <a:gd name="T8" fmla="*/ 12 w 24"/>
                <a:gd name="T9" fmla="*/ 0 h 36"/>
                <a:gd name="T10" fmla="*/ 6 w 24"/>
                <a:gd name="T11" fmla="*/ 0 h 36"/>
                <a:gd name="T12" fmla="*/ 6 w 24"/>
                <a:gd name="T13" fmla="*/ 0 h 36"/>
                <a:gd name="T14" fmla="*/ 6 w 24"/>
                <a:gd name="T15" fmla="*/ 0 h 36"/>
                <a:gd name="T16" fmla="*/ 0 w 24"/>
                <a:gd name="T17" fmla="*/ 6 h 36"/>
                <a:gd name="T18" fmla="*/ 0 w 24"/>
                <a:gd name="T19" fmla="*/ 6 h 36"/>
                <a:gd name="T20" fmla="*/ 0 w 24"/>
                <a:gd name="T21" fmla="*/ 6 h 36"/>
                <a:gd name="T22" fmla="*/ 0 w 24"/>
                <a:gd name="T23" fmla="*/ 6 h 36"/>
                <a:gd name="T24" fmla="*/ 0 w 24"/>
                <a:gd name="T25" fmla="*/ 12 h 36"/>
                <a:gd name="T26" fmla="*/ 0 w 24"/>
                <a:gd name="T27" fmla="*/ 12 h 36"/>
                <a:gd name="T28" fmla="*/ 0 w 24"/>
                <a:gd name="T29" fmla="*/ 18 h 36"/>
                <a:gd name="T30" fmla="*/ 0 w 24"/>
                <a:gd name="T31" fmla="*/ 24 h 36"/>
                <a:gd name="T32" fmla="*/ 0 w 24"/>
                <a:gd name="T33" fmla="*/ 24 h 36"/>
                <a:gd name="T34" fmla="*/ 0 w 24"/>
                <a:gd name="T35" fmla="*/ 30 h 36"/>
                <a:gd name="T36" fmla="*/ 6 w 24"/>
                <a:gd name="T37" fmla="*/ 30 h 36"/>
                <a:gd name="T38" fmla="*/ 6 w 24"/>
                <a:gd name="T39" fmla="*/ 30 h 36"/>
                <a:gd name="T40" fmla="*/ 12 w 24"/>
                <a:gd name="T41" fmla="*/ 36 h 36"/>
                <a:gd name="T42" fmla="*/ 12 w 24"/>
                <a:gd name="T43" fmla="*/ 36 h 36"/>
                <a:gd name="T44" fmla="*/ 12 w 24"/>
                <a:gd name="T45" fmla="*/ 30 h 36"/>
                <a:gd name="T46" fmla="*/ 18 w 24"/>
                <a:gd name="T47" fmla="*/ 30 h 36"/>
                <a:gd name="T48" fmla="*/ 18 w 24"/>
                <a:gd name="T49" fmla="*/ 30 h 36"/>
                <a:gd name="T50" fmla="*/ 18 w 24"/>
                <a:gd name="T51" fmla="*/ 30 h 36"/>
                <a:gd name="T52" fmla="*/ 24 w 24"/>
                <a:gd name="T53" fmla="*/ 24 h 36"/>
                <a:gd name="T54" fmla="*/ 24 w 24"/>
                <a:gd name="T55" fmla="*/ 24 h 36"/>
                <a:gd name="T56" fmla="*/ 24 w 24"/>
                <a:gd name="T57" fmla="*/ 24 h 36"/>
                <a:gd name="T58" fmla="*/ 24 w 24"/>
                <a:gd name="T59" fmla="*/ 18 h 36"/>
                <a:gd name="T60" fmla="*/ 24 w 24"/>
                <a:gd name="T61" fmla="*/ 12 h 36"/>
                <a:gd name="T62" fmla="*/ 24 w 24"/>
                <a:gd name="T63" fmla="*/ 12 h 36"/>
                <a:gd name="T64" fmla="*/ 18 w 24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36">
                  <a:moveTo>
                    <a:pt x="18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7" name="Freeform 145"/>
            <p:cNvSpPr>
              <a:spLocks/>
            </p:cNvSpPr>
            <p:nvPr/>
          </p:nvSpPr>
          <p:spPr bwMode="auto">
            <a:xfrm>
              <a:off x="4344" y="3450"/>
              <a:ext cx="72" cy="36"/>
            </a:xfrm>
            <a:custGeom>
              <a:avLst/>
              <a:gdLst>
                <a:gd name="T0" fmla="*/ 60 w 72"/>
                <a:gd name="T1" fmla="*/ 24 h 36"/>
                <a:gd name="T2" fmla="*/ 66 w 72"/>
                <a:gd name="T3" fmla="*/ 18 h 36"/>
                <a:gd name="T4" fmla="*/ 66 w 72"/>
                <a:gd name="T5" fmla="*/ 12 h 36"/>
                <a:gd name="T6" fmla="*/ 72 w 72"/>
                <a:gd name="T7" fmla="*/ 12 h 36"/>
                <a:gd name="T8" fmla="*/ 72 w 72"/>
                <a:gd name="T9" fmla="*/ 6 h 36"/>
                <a:gd name="T10" fmla="*/ 66 w 72"/>
                <a:gd name="T11" fmla="*/ 6 h 36"/>
                <a:gd name="T12" fmla="*/ 66 w 72"/>
                <a:gd name="T13" fmla="*/ 0 h 36"/>
                <a:gd name="T14" fmla="*/ 60 w 72"/>
                <a:gd name="T15" fmla="*/ 0 h 36"/>
                <a:gd name="T16" fmla="*/ 60 w 72"/>
                <a:gd name="T17" fmla="*/ 0 h 36"/>
                <a:gd name="T18" fmla="*/ 54 w 72"/>
                <a:gd name="T19" fmla="*/ 0 h 36"/>
                <a:gd name="T20" fmla="*/ 48 w 72"/>
                <a:gd name="T21" fmla="*/ 0 h 36"/>
                <a:gd name="T22" fmla="*/ 48 w 72"/>
                <a:gd name="T23" fmla="*/ 0 h 36"/>
                <a:gd name="T24" fmla="*/ 42 w 72"/>
                <a:gd name="T25" fmla="*/ 0 h 36"/>
                <a:gd name="T26" fmla="*/ 36 w 72"/>
                <a:gd name="T27" fmla="*/ 6 h 36"/>
                <a:gd name="T28" fmla="*/ 36 w 72"/>
                <a:gd name="T29" fmla="*/ 6 h 36"/>
                <a:gd name="T30" fmla="*/ 30 w 72"/>
                <a:gd name="T31" fmla="*/ 6 h 36"/>
                <a:gd name="T32" fmla="*/ 24 w 72"/>
                <a:gd name="T33" fmla="*/ 12 h 36"/>
                <a:gd name="T34" fmla="*/ 24 w 72"/>
                <a:gd name="T35" fmla="*/ 12 h 36"/>
                <a:gd name="T36" fmla="*/ 18 w 72"/>
                <a:gd name="T37" fmla="*/ 12 h 36"/>
                <a:gd name="T38" fmla="*/ 12 w 72"/>
                <a:gd name="T39" fmla="*/ 18 h 36"/>
                <a:gd name="T40" fmla="*/ 12 w 72"/>
                <a:gd name="T41" fmla="*/ 18 h 36"/>
                <a:gd name="T42" fmla="*/ 6 w 72"/>
                <a:gd name="T43" fmla="*/ 24 h 36"/>
                <a:gd name="T44" fmla="*/ 6 w 72"/>
                <a:gd name="T45" fmla="*/ 24 h 36"/>
                <a:gd name="T46" fmla="*/ 0 w 72"/>
                <a:gd name="T47" fmla="*/ 30 h 36"/>
                <a:gd name="T48" fmla="*/ 0 w 72"/>
                <a:gd name="T49" fmla="*/ 30 h 36"/>
                <a:gd name="T50" fmla="*/ 0 w 72"/>
                <a:gd name="T51" fmla="*/ 36 h 36"/>
                <a:gd name="T52" fmla="*/ 6 w 72"/>
                <a:gd name="T53" fmla="*/ 36 h 36"/>
                <a:gd name="T54" fmla="*/ 6 w 72"/>
                <a:gd name="T55" fmla="*/ 36 h 36"/>
                <a:gd name="T56" fmla="*/ 12 w 72"/>
                <a:gd name="T57" fmla="*/ 36 h 36"/>
                <a:gd name="T58" fmla="*/ 18 w 72"/>
                <a:gd name="T59" fmla="*/ 36 h 36"/>
                <a:gd name="T60" fmla="*/ 18 w 72"/>
                <a:gd name="T61" fmla="*/ 36 h 36"/>
                <a:gd name="T62" fmla="*/ 24 w 72"/>
                <a:gd name="T63" fmla="*/ 36 h 36"/>
                <a:gd name="T64" fmla="*/ 30 w 72"/>
                <a:gd name="T65" fmla="*/ 36 h 36"/>
                <a:gd name="T66" fmla="*/ 30 w 72"/>
                <a:gd name="T67" fmla="*/ 36 h 36"/>
                <a:gd name="T68" fmla="*/ 36 w 72"/>
                <a:gd name="T69" fmla="*/ 36 h 36"/>
                <a:gd name="T70" fmla="*/ 42 w 72"/>
                <a:gd name="T71" fmla="*/ 30 h 36"/>
                <a:gd name="T72" fmla="*/ 42 w 72"/>
                <a:gd name="T73" fmla="*/ 30 h 36"/>
                <a:gd name="T74" fmla="*/ 48 w 72"/>
                <a:gd name="T75" fmla="*/ 30 h 36"/>
                <a:gd name="T76" fmla="*/ 54 w 72"/>
                <a:gd name="T77" fmla="*/ 24 h 36"/>
                <a:gd name="T78" fmla="*/ 54 w 72"/>
                <a:gd name="T79" fmla="*/ 24 h 36"/>
                <a:gd name="T80" fmla="*/ 60 w 72"/>
                <a:gd name="T8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2" h="36">
                  <a:moveTo>
                    <a:pt x="60" y="24"/>
                  </a:moveTo>
                  <a:lnTo>
                    <a:pt x="66" y="18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60" y="24"/>
                  </a:lnTo>
                  <a:close/>
                </a:path>
              </a:pathLst>
            </a:custGeom>
            <a:solidFill>
              <a:srgbClr val="DBD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8" name="Freeform 146"/>
            <p:cNvSpPr>
              <a:spLocks/>
            </p:cNvSpPr>
            <p:nvPr/>
          </p:nvSpPr>
          <p:spPr bwMode="auto">
            <a:xfrm>
              <a:off x="4757" y="3797"/>
              <a:ext cx="54" cy="42"/>
            </a:xfrm>
            <a:custGeom>
              <a:avLst/>
              <a:gdLst>
                <a:gd name="T0" fmla="*/ 12 w 54"/>
                <a:gd name="T1" fmla="*/ 24 h 42"/>
                <a:gd name="T2" fmla="*/ 6 w 54"/>
                <a:gd name="T3" fmla="*/ 18 h 42"/>
                <a:gd name="T4" fmla="*/ 6 w 54"/>
                <a:gd name="T5" fmla="*/ 12 h 42"/>
                <a:gd name="T6" fmla="*/ 6 w 54"/>
                <a:gd name="T7" fmla="*/ 6 h 42"/>
                <a:gd name="T8" fmla="*/ 6 w 54"/>
                <a:gd name="T9" fmla="*/ 0 h 42"/>
                <a:gd name="T10" fmla="*/ 0 w 54"/>
                <a:gd name="T11" fmla="*/ 6 h 42"/>
                <a:gd name="T12" fmla="*/ 0 w 54"/>
                <a:gd name="T13" fmla="*/ 18 h 42"/>
                <a:gd name="T14" fmla="*/ 6 w 54"/>
                <a:gd name="T15" fmla="*/ 24 h 42"/>
                <a:gd name="T16" fmla="*/ 6 w 54"/>
                <a:gd name="T17" fmla="*/ 30 h 42"/>
                <a:gd name="T18" fmla="*/ 12 w 54"/>
                <a:gd name="T19" fmla="*/ 36 h 42"/>
                <a:gd name="T20" fmla="*/ 18 w 54"/>
                <a:gd name="T21" fmla="*/ 36 h 42"/>
                <a:gd name="T22" fmla="*/ 24 w 54"/>
                <a:gd name="T23" fmla="*/ 42 h 42"/>
                <a:gd name="T24" fmla="*/ 24 w 54"/>
                <a:gd name="T25" fmla="*/ 42 h 42"/>
                <a:gd name="T26" fmla="*/ 30 w 54"/>
                <a:gd name="T27" fmla="*/ 42 h 42"/>
                <a:gd name="T28" fmla="*/ 36 w 54"/>
                <a:gd name="T29" fmla="*/ 42 h 42"/>
                <a:gd name="T30" fmla="*/ 42 w 54"/>
                <a:gd name="T31" fmla="*/ 36 h 42"/>
                <a:gd name="T32" fmla="*/ 48 w 54"/>
                <a:gd name="T33" fmla="*/ 36 h 42"/>
                <a:gd name="T34" fmla="*/ 48 w 54"/>
                <a:gd name="T35" fmla="*/ 30 h 42"/>
                <a:gd name="T36" fmla="*/ 54 w 54"/>
                <a:gd name="T37" fmla="*/ 30 h 42"/>
                <a:gd name="T38" fmla="*/ 54 w 54"/>
                <a:gd name="T39" fmla="*/ 24 h 42"/>
                <a:gd name="T40" fmla="*/ 54 w 54"/>
                <a:gd name="T41" fmla="*/ 18 h 42"/>
                <a:gd name="T42" fmla="*/ 54 w 54"/>
                <a:gd name="T43" fmla="*/ 18 h 42"/>
                <a:gd name="T44" fmla="*/ 54 w 54"/>
                <a:gd name="T45" fmla="*/ 24 h 42"/>
                <a:gd name="T46" fmla="*/ 48 w 54"/>
                <a:gd name="T47" fmla="*/ 24 h 42"/>
                <a:gd name="T48" fmla="*/ 48 w 54"/>
                <a:gd name="T49" fmla="*/ 30 h 42"/>
                <a:gd name="T50" fmla="*/ 42 w 54"/>
                <a:gd name="T51" fmla="*/ 30 h 42"/>
                <a:gd name="T52" fmla="*/ 36 w 54"/>
                <a:gd name="T53" fmla="*/ 30 h 42"/>
                <a:gd name="T54" fmla="*/ 36 w 54"/>
                <a:gd name="T55" fmla="*/ 36 h 42"/>
                <a:gd name="T56" fmla="*/ 30 w 54"/>
                <a:gd name="T57" fmla="*/ 36 h 42"/>
                <a:gd name="T58" fmla="*/ 24 w 54"/>
                <a:gd name="T59" fmla="*/ 30 h 42"/>
                <a:gd name="T60" fmla="*/ 18 w 54"/>
                <a:gd name="T61" fmla="*/ 30 h 42"/>
                <a:gd name="T62" fmla="*/ 12 w 54"/>
                <a:gd name="T63" fmla="*/ 30 h 42"/>
                <a:gd name="T64" fmla="*/ 12 w 54"/>
                <a:gd name="T6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12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79" name="Freeform 147"/>
            <p:cNvSpPr>
              <a:spLocks/>
            </p:cNvSpPr>
            <p:nvPr/>
          </p:nvSpPr>
          <p:spPr bwMode="auto">
            <a:xfrm>
              <a:off x="4763" y="3768"/>
              <a:ext cx="54" cy="41"/>
            </a:xfrm>
            <a:custGeom>
              <a:avLst/>
              <a:gdLst>
                <a:gd name="T0" fmla="*/ 48 w 54"/>
                <a:gd name="T1" fmla="*/ 11 h 41"/>
                <a:gd name="T2" fmla="*/ 42 w 54"/>
                <a:gd name="T3" fmla="*/ 5 h 41"/>
                <a:gd name="T4" fmla="*/ 42 w 54"/>
                <a:gd name="T5" fmla="*/ 5 h 41"/>
                <a:gd name="T6" fmla="*/ 36 w 54"/>
                <a:gd name="T7" fmla="*/ 0 h 41"/>
                <a:gd name="T8" fmla="*/ 30 w 54"/>
                <a:gd name="T9" fmla="*/ 0 h 41"/>
                <a:gd name="T10" fmla="*/ 24 w 54"/>
                <a:gd name="T11" fmla="*/ 0 h 41"/>
                <a:gd name="T12" fmla="*/ 18 w 54"/>
                <a:gd name="T13" fmla="*/ 0 h 41"/>
                <a:gd name="T14" fmla="*/ 12 w 54"/>
                <a:gd name="T15" fmla="*/ 5 h 41"/>
                <a:gd name="T16" fmla="*/ 12 w 54"/>
                <a:gd name="T17" fmla="*/ 5 h 41"/>
                <a:gd name="T18" fmla="*/ 6 w 54"/>
                <a:gd name="T19" fmla="*/ 11 h 41"/>
                <a:gd name="T20" fmla="*/ 6 w 54"/>
                <a:gd name="T21" fmla="*/ 11 h 41"/>
                <a:gd name="T22" fmla="*/ 0 w 54"/>
                <a:gd name="T23" fmla="*/ 17 h 41"/>
                <a:gd name="T24" fmla="*/ 0 w 54"/>
                <a:gd name="T25" fmla="*/ 23 h 41"/>
                <a:gd name="T26" fmla="*/ 0 w 54"/>
                <a:gd name="T27" fmla="*/ 23 h 41"/>
                <a:gd name="T28" fmla="*/ 6 w 54"/>
                <a:gd name="T29" fmla="*/ 17 h 41"/>
                <a:gd name="T30" fmla="*/ 6 w 54"/>
                <a:gd name="T31" fmla="*/ 17 h 41"/>
                <a:gd name="T32" fmla="*/ 6 w 54"/>
                <a:gd name="T33" fmla="*/ 11 h 41"/>
                <a:gd name="T34" fmla="*/ 12 w 54"/>
                <a:gd name="T35" fmla="*/ 11 h 41"/>
                <a:gd name="T36" fmla="*/ 18 w 54"/>
                <a:gd name="T37" fmla="*/ 5 h 41"/>
                <a:gd name="T38" fmla="*/ 24 w 54"/>
                <a:gd name="T39" fmla="*/ 5 h 41"/>
                <a:gd name="T40" fmla="*/ 30 w 54"/>
                <a:gd name="T41" fmla="*/ 5 h 41"/>
                <a:gd name="T42" fmla="*/ 30 w 54"/>
                <a:gd name="T43" fmla="*/ 5 h 41"/>
                <a:gd name="T44" fmla="*/ 36 w 54"/>
                <a:gd name="T45" fmla="*/ 11 h 41"/>
                <a:gd name="T46" fmla="*/ 42 w 54"/>
                <a:gd name="T47" fmla="*/ 11 h 41"/>
                <a:gd name="T48" fmla="*/ 48 w 54"/>
                <a:gd name="T49" fmla="*/ 17 h 41"/>
                <a:gd name="T50" fmla="*/ 48 w 54"/>
                <a:gd name="T51" fmla="*/ 23 h 41"/>
                <a:gd name="T52" fmla="*/ 54 w 54"/>
                <a:gd name="T53" fmla="*/ 29 h 41"/>
                <a:gd name="T54" fmla="*/ 54 w 54"/>
                <a:gd name="T55" fmla="*/ 35 h 41"/>
                <a:gd name="T56" fmla="*/ 54 w 54"/>
                <a:gd name="T57" fmla="*/ 41 h 41"/>
                <a:gd name="T58" fmla="*/ 54 w 54"/>
                <a:gd name="T59" fmla="*/ 35 h 41"/>
                <a:gd name="T60" fmla="*/ 54 w 54"/>
                <a:gd name="T61" fmla="*/ 23 h 41"/>
                <a:gd name="T62" fmla="*/ 54 w 54"/>
                <a:gd name="T63" fmla="*/ 17 h 41"/>
                <a:gd name="T64" fmla="*/ 48 w 54"/>
                <a:gd name="T6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1">
                  <a:moveTo>
                    <a:pt x="48" y="11"/>
                  </a:moveTo>
                  <a:lnTo>
                    <a:pt x="42" y="5"/>
                  </a:lnTo>
                  <a:lnTo>
                    <a:pt x="42" y="5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4" y="29"/>
                  </a:lnTo>
                  <a:lnTo>
                    <a:pt x="54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0" name="Freeform 148"/>
            <p:cNvSpPr>
              <a:spLocks/>
            </p:cNvSpPr>
            <p:nvPr/>
          </p:nvSpPr>
          <p:spPr bwMode="auto">
            <a:xfrm>
              <a:off x="4763" y="3785"/>
              <a:ext cx="48" cy="42"/>
            </a:xfrm>
            <a:custGeom>
              <a:avLst/>
              <a:gdLst>
                <a:gd name="T0" fmla="*/ 42 w 48"/>
                <a:gd name="T1" fmla="*/ 12 h 42"/>
                <a:gd name="T2" fmla="*/ 36 w 48"/>
                <a:gd name="T3" fmla="*/ 6 h 42"/>
                <a:gd name="T4" fmla="*/ 30 w 48"/>
                <a:gd name="T5" fmla="*/ 6 h 42"/>
                <a:gd name="T6" fmla="*/ 30 w 48"/>
                <a:gd name="T7" fmla="*/ 6 h 42"/>
                <a:gd name="T8" fmla="*/ 24 w 48"/>
                <a:gd name="T9" fmla="*/ 0 h 42"/>
                <a:gd name="T10" fmla="*/ 18 w 48"/>
                <a:gd name="T11" fmla="*/ 0 h 42"/>
                <a:gd name="T12" fmla="*/ 18 w 48"/>
                <a:gd name="T13" fmla="*/ 6 h 42"/>
                <a:gd name="T14" fmla="*/ 12 w 48"/>
                <a:gd name="T15" fmla="*/ 6 h 42"/>
                <a:gd name="T16" fmla="*/ 12 w 48"/>
                <a:gd name="T17" fmla="*/ 6 h 42"/>
                <a:gd name="T18" fmla="*/ 6 w 48"/>
                <a:gd name="T19" fmla="*/ 12 h 42"/>
                <a:gd name="T20" fmla="*/ 6 w 48"/>
                <a:gd name="T21" fmla="*/ 12 h 42"/>
                <a:gd name="T22" fmla="*/ 6 w 48"/>
                <a:gd name="T23" fmla="*/ 12 h 42"/>
                <a:gd name="T24" fmla="*/ 6 w 48"/>
                <a:gd name="T25" fmla="*/ 18 h 42"/>
                <a:gd name="T26" fmla="*/ 0 w 48"/>
                <a:gd name="T27" fmla="*/ 18 h 42"/>
                <a:gd name="T28" fmla="*/ 6 w 48"/>
                <a:gd name="T29" fmla="*/ 24 h 42"/>
                <a:gd name="T30" fmla="*/ 6 w 48"/>
                <a:gd name="T31" fmla="*/ 30 h 42"/>
                <a:gd name="T32" fmla="*/ 6 w 48"/>
                <a:gd name="T33" fmla="*/ 36 h 42"/>
                <a:gd name="T34" fmla="*/ 12 w 48"/>
                <a:gd name="T35" fmla="*/ 36 h 42"/>
                <a:gd name="T36" fmla="*/ 18 w 48"/>
                <a:gd name="T37" fmla="*/ 42 h 42"/>
                <a:gd name="T38" fmla="*/ 18 w 48"/>
                <a:gd name="T39" fmla="*/ 42 h 42"/>
                <a:gd name="T40" fmla="*/ 24 w 48"/>
                <a:gd name="T41" fmla="*/ 42 h 42"/>
                <a:gd name="T42" fmla="*/ 30 w 48"/>
                <a:gd name="T43" fmla="*/ 42 h 42"/>
                <a:gd name="T44" fmla="*/ 30 w 48"/>
                <a:gd name="T45" fmla="*/ 42 h 42"/>
                <a:gd name="T46" fmla="*/ 36 w 48"/>
                <a:gd name="T47" fmla="*/ 42 h 42"/>
                <a:gd name="T48" fmla="*/ 42 w 48"/>
                <a:gd name="T49" fmla="*/ 36 h 42"/>
                <a:gd name="T50" fmla="*/ 42 w 48"/>
                <a:gd name="T51" fmla="*/ 36 h 42"/>
                <a:gd name="T52" fmla="*/ 42 w 48"/>
                <a:gd name="T53" fmla="*/ 36 h 42"/>
                <a:gd name="T54" fmla="*/ 42 w 48"/>
                <a:gd name="T55" fmla="*/ 30 h 42"/>
                <a:gd name="T56" fmla="*/ 42 w 48"/>
                <a:gd name="T57" fmla="*/ 30 h 42"/>
                <a:gd name="T58" fmla="*/ 48 w 48"/>
                <a:gd name="T59" fmla="*/ 24 h 42"/>
                <a:gd name="T60" fmla="*/ 42 w 48"/>
                <a:gd name="T61" fmla="*/ 18 h 42"/>
                <a:gd name="T62" fmla="*/ 42 w 48"/>
                <a:gd name="T63" fmla="*/ 12 h 42"/>
                <a:gd name="T64" fmla="*/ 42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2" y="12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1" name="Freeform 149"/>
            <p:cNvSpPr>
              <a:spLocks/>
            </p:cNvSpPr>
            <p:nvPr/>
          </p:nvSpPr>
          <p:spPr bwMode="auto">
            <a:xfrm>
              <a:off x="4572" y="4079"/>
              <a:ext cx="54" cy="48"/>
            </a:xfrm>
            <a:custGeom>
              <a:avLst/>
              <a:gdLst>
                <a:gd name="T0" fmla="*/ 24 w 54"/>
                <a:gd name="T1" fmla="*/ 42 h 48"/>
                <a:gd name="T2" fmla="*/ 24 w 54"/>
                <a:gd name="T3" fmla="*/ 42 h 48"/>
                <a:gd name="T4" fmla="*/ 18 w 54"/>
                <a:gd name="T5" fmla="*/ 42 h 48"/>
                <a:gd name="T6" fmla="*/ 18 w 54"/>
                <a:gd name="T7" fmla="*/ 42 h 48"/>
                <a:gd name="T8" fmla="*/ 12 w 54"/>
                <a:gd name="T9" fmla="*/ 42 h 48"/>
                <a:gd name="T10" fmla="*/ 12 w 54"/>
                <a:gd name="T11" fmla="*/ 42 h 48"/>
                <a:gd name="T12" fmla="*/ 6 w 54"/>
                <a:gd name="T13" fmla="*/ 36 h 48"/>
                <a:gd name="T14" fmla="*/ 6 w 54"/>
                <a:gd name="T15" fmla="*/ 36 h 48"/>
                <a:gd name="T16" fmla="*/ 0 w 54"/>
                <a:gd name="T17" fmla="*/ 36 h 48"/>
                <a:gd name="T18" fmla="*/ 6 w 54"/>
                <a:gd name="T19" fmla="*/ 36 h 48"/>
                <a:gd name="T20" fmla="*/ 6 w 54"/>
                <a:gd name="T21" fmla="*/ 42 h 48"/>
                <a:gd name="T22" fmla="*/ 12 w 54"/>
                <a:gd name="T23" fmla="*/ 42 h 48"/>
                <a:gd name="T24" fmla="*/ 12 w 54"/>
                <a:gd name="T25" fmla="*/ 48 h 48"/>
                <a:gd name="T26" fmla="*/ 18 w 54"/>
                <a:gd name="T27" fmla="*/ 48 h 48"/>
                <a:gd name="T28" fmla="*/ 24 w 54"/>
                <a:gd name="T29" fmla="*/ 48 h 48"/>
                <a:gd name="T30" fmla="*/ 24 w 54"/>
                <a:gd name="T31" fmla="*/ 48 h 48"/>
                <a:gd name="T32" fmla="*/ 30 w 54"/>
                <a:gd name="T33" fmla="*/ 48 h 48"/>
                <a:gd name="T34" fmla="*/ 36 w 54"/>
                <a:gd name="T35" fmla="*/ 48 h 48"/>
                <a:gd name="T36" fmla="*/ 42 w 54"/>
                <a:gd name="T37" fmla="*/ 42 h 48"/>
                <a:gd name="T38" fmla="*/ 48 w 54"/>
                <a:gd name="T39" fmla="*/ 42 h 48"/>
                <a:gd name="T40" fmla="*/ 48 w 54"/>
                <a:gd name="T41" fmla="*/ 36 h 48"/>
                <a:gd name="T42" fmla="*/ 54 w 54"/>
                <a:gd name="T43" fmla="*/ 30 h 48"/>
                <a:gd name="T44" fmla="*/ 54 w 54"/>
                <a:gd name="T45" fmla="*/ 24 h 48"/>
                <a:gd name="T46" fmla="*/ 54 w 54"/>
                <a:gd name="T47" fmla="*/ 18 h 48"/>
                <a:gd name="T48" fmla="*/ 54 w 54"/>
                <a:gd name="T49" fmla="*/ 12 h 48"/>
                <a:gd name="T50" fmla="*/ 48 w 54"/>
                <a:gd name="T51" fmla="*/ 12 h 48"/>
                <a:gd name="T52" fmla="*/ 48 w 54"/>
                <a:gd name="T53" fmla="*/ 6 h 48"/>
                <a:gd name="T54" fmla="*/ 48 w 54"/>
                <a:gd name="T55" fmla="*/ 0 h 48"/>
                <a:gd name="T56" fmla="*/ 42 w 54"/>
                <a:gd name="T57" fmla="*/ 0 h 48"/>
                <a:gd name="T58" fmla="*/ 42 w 54"/>
                <a:gd name="T59" fmla="*/ 0 h 48"/>
                <a:gd name="T60" fmla="*/ 48 w 54"/>
                <a:gd name="T61" fmla="*/ 6 h 48"/>
                <a:gd name="T62" fmla="*/ 48 w 54"/>
                <a:gd name="T63" fmla="*/ 6 h 48"/>
                <a:gd name="T64" fmla="*/ 48 w 54"/>
                <a:gd name="T65" fmla="*/ 12 h 48"/>
                <a:gd name="T66" fmla="*/ 48 w 54"/>
                <a:gd name="T67" fmla="*/ 12 h 48"/>
                <a:gd name="T68" fmla="*/ 48 w 54"/>
                <a:gd name="T69" fmla="*/ 18 h 48"/>
                <a:gd name="T70" fmla="*/ 48 w 54"/>
                <a:gd name="T71" fmla="*/ 24 h 48"/>
                <a:gd name="T72" fmla="*/ 42 w 54"/>
                <a:gd name="T73" fmla="*/ 30 h 48"/>
                <a:gd name="T74" fmla="*/ 42 w 54"/>
                <a:gd name="T75" fmla="*/ 36 h 48"/>
                <a:gd name="T76" fmla="*/ 36 w 54"/>
                <a:gd name="T77" fmla="*/ 36 h 48"/>
                <a:gd name="T78" fmla="*/ 30 w 54"/>
                <a:gd name="T79" fmla="*/ 42 h 48"/>
                <a:gd name="T80" fmla="*/ 24 w 54"/>
                <a:gd name="T8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" h="48">
                  <a:moveTo>
                    <a:pt x="24" y="42"/>
                  </a:moveTo>
                  <a:lnTo>
                    <a:pt x="24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2" name="Freeform 150"/>
            <p:cNvSpPr>
              <a:spLocks/>
            </p:cNvSpPr>
            <p:nvPr/>
          </p:nvSpPr>
          <p:spPr bwMode="auto">
            <a:xfrm>
              <a:off x="4560" y="4061"/>
              <a:ext cx="48" cy="48"/>
            </a:xfrm>
            <a:custGeom>
              <a:avLst/>
              <a:gdLst>
                <a:gd name="T0" fmla="*/ 18 w 48"/>
                <a:gd name="T1" fmla="*/ 0 h 48"/>
                <a:gd name="T2" fmla="*/ 12 w 48"/>
                <a:gd name="T3" fmla="*/ 0 h 48"/>
                <a:gd name="T4" fmla="*/ 12 w 48"/>
                <a:gd name="T5" fmla="*/ 6 h 48"/>
                <a:gd name="T6" fmla="*/ 6 w 48"/>
                <a:gd name="T7" fmla="*/ 6 h 48"/>
                <a:gd name="T8" fmla="*/ 0 w 48"/>
                <a:gd name="T9" fmla="*/ 12 h 48"/>
                <a:gd name="T10" fmla="*/ 0 w 48"/>
                <a:gd name="T11" fmla="*/ 18 h 48"/>
                <a:gd name="T12" fmla="*/ 0 w 48"/>
                <a:gd name="T13" fmla="*/ 18 h 48"/>
                <a:gd name="T14" fmla="*/ 0 w 48"/>
                <a:gd name="T15" fmla="*/ 24 h 48"/>
                <a:gd name="T16" fmla="*/ 0 w 48"/>
                <a:gd name="T17" fmla="*/ 30 h 48"/>
                <a:gd name="T18" fmla="*/ 0 w 48"/>
                <a:gd name="T19" fmla="*/ 36 h 48"/>
                <a:gd name="T20" fmla="*/ 0 w 48"/>
                <a:gd name="T21" fmla="*/ 42 h 48"/>
                <a:gd name="T22" fmla="*/ 6 w 48"/>
                <a:gd name="T23" fmla="*/ 42 h 48"/>
                <a:gd name="T24" fmla="*/ 12 w 48"/>
                <a:gd name="T25" fmla="*/ 48 h 48"/>
                <a:gd name="T26" fmla="*/ 6 w 48"/>
                <a:gd name="T27" fmla="*/ 48 h 48"/>
                <a:gd name="T28" fmla="*/ 6 w 48"/>
                <a:gd name="T29" fmla="*/ 42 h 48"/>
                <a:gd name="T30" fmla="*/ 6 w 48"/>
                <a:gd name="T31" fmla="*/ 42 h 48"/>
                <a:gd name="T32" fmla="*/ 6 w 48"/>
                <a:gd name="T33" fmla="*/ 36 h 48"/>
                <a:gd name="T34" fmla="*/ 6 w 48"/>
                <a:gd name="T35" fmla="*/ 30 h 48"/>
                <a:gd name="T36" fmla="*/ 6 w 48"/>
                <a:gd name="T37" fmla="*/ 24 h 48"/>
                <a:gd name="T38" fmla="*/ 6 w 48"/>
                <a:gd name="T39" fmla="*/ 18 h 48"/>
                <a:gd name="T40" fmla="*/ 6 w 48"/>
                <a:gd name="T41" fmla="*/ 18 h 48"/>
                <a:gd name="T42" fmla="*/ 12 w 48"/>
                <a:gd name="T43" fmla="*/ 12 h 48"/>
                <a:gd name="T44" fmla="*/ 18 w 48"/>
                <a:gd name="T45" fmla="*/ 6 h 48"/>
                <a:gd name="T46" fmla="*/ 18 w 48"/>
                <a:gd name="T47" fmla="*/ 6 h 48"/>
                <a:gd name="T48" fmla="*/ 24 w 48"/>
                <a:gd name="T49" fmla="*/ 6 h 48"/>
                <a:gd name="T50" fmla="*/ 30 w 48"/>
                <a:gd name="T51" fmla="*/ 6 h 48"/>
                <a:gd name="T52" fmla="*/ 30 w 48"/>
                <a:gd name="T53" fmla="*/ 6 h 48"/>
                <a:gd name="T54" fmla="*/ 36 w 48"/>
                <a:gd name="T55" fmla="*/ 6 h 48"/>
                <a:gd name="T56" fmla="*/ 36 w 48"/>
                <a:gd name="T57" fmla="*/ 6 h 48"/>
                <a:gd name="T58" fmla="*/ 42 w 48"/>
                <a:gd name="T59" fmla="*/ 6 h 48"/>
                <a:gd name="T60" fmla="*/ 42 w 48"/>
                <a:gd name="T61" fmla="*/ 6 h 48"/>
                <a:gd name="T62" fmla="*/ 48 w 48"/>
                <a:gd name="T63" fmla="*/ 6 h 48"/>
                <a:gd name="T64" fmla="*/ 48 w 48"/>
                <a:gd name="T65" fmla="*/ 12 h 48"/>
                <a:gd name="T66" fmla="*/ 48 w 48"/>
                <a:gd name="T67" fmla="*/ 6 h 48"/>
                <a:gd name="T68" fmla="*/ 42 w 48"/>
                <a:gd name="T69" fmla="*/ 6 h 48"/>
                <a:gd name="T70" fmla="*/ 42 w 48"/>
                <a:gd name="T71" fmla="*/ 0 h 48"/>
                <a:gd name="T72" fmla="*/ 36 w 48"/>
                <a:gd name="T73" fmla="*/ 0 h 48"/>
                <a:gd name="T74" fmla="*/ 30 w 48"/>
                <a:gd name="T75" fmla="*/ 0 h 48"/>
                <a:gd name="T76" fmla="*/ 30 w 48"/>
                <a:gd name="T77" fmla="*/ 0 h 48"/>
                <a:gd name="T78" fmla="*/ 24 w 48"/>
                <a:gd name="T79" fmla="*/ 0 h 48"/>
                <a:gd name="T80" fmla="*/ 18 w 48"/>
                <a:gd name="T8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48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3" name="Freeform 151"/>
            <p:cNvSpPr>
              <a:spLocks/>
            </p:cNvSpPr>
            <p:nvPr/>
          </p:nvSpPr>
          <p:spPr bwMode="auto">
            <a:xfrm>
              <a:off x="4572" y="4073"/>
              <a:ext cx="42" cy="42"/>
            </a:xfrm>
            <a:custGeom>
              <a:avLst/>
              <a:gdLst>
                <a:gd name="T0" fmla="*/ 18 w 42"/>
                <a:gd name="T1" fmla="*/ 6 h 42"/>
                <a:gd name="T2" fmla="*/ 18 w 42"/>
                <a:gd name="T3" fmla="*/ 6 h 42"/>
                <a:gd name="T4" fmla="*/ 12 w 42"/>
                <a:gd name="T5" fmla="*/ 6 h 42"/>
                <a:gd name="T6" fmla="*/ 6 w 42"/>
                <a:gd name="T7" fmla="*/ 12 h 42"/>
                <a:gd name="T8" fmla="*/ 6 w 42"/>
                <a:gd name="T9" fmla="*/ 12 h 42"/>
                <a:gd name="T10" fmla="*/ 6 w 42"/>
                <a:gd name="T11" fmla="*/ 18 h 42"/>
                <a:gd name="T12" fmla="*/ 0 w 42"/>
                <a:gd name="T13" fmla="*/ 18 h 42"/>
                <a:gd name="T14" fmla="*/ 0 w 42"/>
                <a:gd name="T15" fmla="*/ 24 h 42"/>
                <a:gd name="T16" fmla="*/ 0 w 42"/>
                <a:gd name="T17" fmla="*/ 30 h 42"/>
                <a:gd name="T18" fmla="*/ 6 w 42"/>
                <a:gd name="T19" fmla="*/ 30 h 42"/>
                <a:gd name="T20" fmla="*/ 6 w 42"/>
                <a:gd name="T21" fmla="*/ 36 h 42"/>
                <a:gd name="T22" fmla="*/ 6 w 42"/>
                <a:gd name="T23" fmla="*/ 36 h 42"/>
                <a:gd name="T24" fmla="*/ 6 w 42"/>
                <a:gd name="T25" fmla="*/ 36 h 42"/>
                <a:gd name="T26" fmla="*/ 12 w 42"/>
                <a:gd name="T27" fmla="*/ 42 h 42"/>
                <a:gd name="T28" fmla="*/ 12 w 42"/>
                <a:gd name="T29" fmla="*/ 42 h 42"/>
                <a:gd name="T30" fmla="*/ 12 w 42"/>
                <a:gd name="T31" fmla="*/ 42 h 42"/>
                <a:gd name="T32" fmla="*/ 18 w 42"/>
                <a:gd name="T33" fmla="*/ 42 h 42"/>
                <a:gd name="T34" fmla="*/ 18 w 42"/>
                <a:gd name="T35" fmla="*/ 42 h 42"/>
                <a:gd name="T36" fmla="*/ 18 w 42"/>
                <a:gd name="T37" fmla="*/ 42 h 42"/>
                <a:gd name="T38" fmla="*/ 24 w 42"/>
                <a:gd name="T39" fmla="*/ 42 h 42"/>
                <a:gd name="T40" fmla="*/ 24 w 42"/>
                <a:gd name="T41" fmla="*/ 42 h 42"/>
                <a:gd name="T42" fmla="*/ 30 w 42"/>
                <a:gd name="T43" fmla="*/ 42 h 42"/>
                <a:gd name="T44" fmla="*/ 36 w 42"/>
                <a:gd name="T45" fmla="*/ 42 h 42"/>
                <a:gd name="T46" fmla="*/ 36 w 42"/>
                <a:gd name="T47" fmla="*/ 36 h 42"/>
                <a:gd name="T48" fmla="*/ 42 w 42"/>
                <a:gd name="T49" fmla="*/ 36 h 42"/>
                <a:gd name="T50" fmla="*/ 42 w 42"/>
                <a:gd name="T51" fmla="*/ 30 h 42"/>
                <a:gd name="T52" fmla="*/ 42 w 42"/>
                <a:gd name="T53" fmla="*/ 24 h 42"/>
                <a:gd name="T54" fmla="*/ 42 w 42"/>
                <a:gd name="T55" fmla="*/ 24 h 42"/>
                <a:gd name="T56" fmla="*/ 42 w 42"/>
                <a:gd name="T57" fmla="*/ 18 h 42"/>
                <a:gd name="T58" fmla="*/ 42 w 42"/>
                <a:gd name="T59" fmla="*/ 12 h 42"/>
                <a:gd name="T60" fmla="*/ 42 w 42"/>
                <a:gd name="T61" fmla="*/ 12 h 42"/>
                <a:gd name="T62" fmla="*/ 42 w 42"/>
                <a:gd name="T63" fmla="*/ 12 h 42"/>
                <a:gd name="T64" fmla="*/ 42 w 42"/>
                <a:gd name="T65" fmla="*/ 6 h 42"/>
                <a:gd name="T66" fmla="*/ 36 w 42"/>
                <a:gd name="T67" fmla="*/ 6 h 42"/>
                <a:gd name="T68" fmla="*/ 36 w 42"/>
                <a:gd name="T69" fmla="*/ 6 h 42"/>
                <a:gd name="T70" fmla="*/ 30 w 42"/>
                <a:gd name="T71" fmla="*/ 6 h 42"/>
                <a:gd name="T72" fmla="*/ 30 w 42"/>
                <a:gd name="T73" fmla="*/ 6 h 42"/>
                <a:gd name="T74" fmla="*/ 30 w 42"/>
                <a:gd name="T75" fmla="*/ 6 h 42"/>
                <a:gd name="T76" fmla="*/ 24 w 42"/>
                <a:gd name="T77" fmla="*/ 0 h 42"/>
                <a:gd name="T78" fmla="*/ 24 w 42"/>
                <a:gd name="T79" fmla="*/ 0 h 42"/>
                <a:gd name="T80" fmla="*/ 18 w 42"/>
                <a:gd name="T81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42">
                  <a:moveTo>
                    <a:pt x="18" y="6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4" name="Freeform 152"/>
            <p:cNvSpPr>
              <a:spLocks/>
            </p:cNvSpPr>
            <p:nvPr/>
          </p:nvSpPr>
          <p:spPr bwMode="auto">
            <a:xfrm>
              <a:off x="4811" y="3546"/>
              <a:ext cx="36" cy="60"/>
            </a:xfrm>
            <a:custGeom>
              <a:avLst/>
              <a:gdLst>
                <a:gd name="T0" fmla="*/ 12 w 36"/>
                <a:gd name="T1" fmla="*/ 12 h 60"/>
                <a:gd name="T2" fmla="*/ 18 w 36"/>
                <a:gd name="T3" fmla="*/ 12 h 60"/>
                <a:gd name="T4" fmla="*/ 18 w 36"/>
                <a:gd name="T5" fmla="*/ 12 h 60"/>
                <a:gd name="T6" fmla="*/ 24 w 36"/>
                <a:gd name="T7" fmla="*/ 6 h 60"/>
                <a:gd name="T8" fmla="*/ 24 w 36"/>
                <a:gd name="T9" fmla="*/ 6 h 60"/>
                <a:gd name="T10" fmla="*/ 24 w 36"/>
                <a:gd name="T11" fmla="*/ 6 h 60"/>
                <a:gd name="T12" fmla="*/ 30 w 36"/>
                <a:gd name="T13" fmla="*/ 6 h 60"/>
                <a:gd name="T14" fmla="*/ 30 w 36"/>
                <a:gd name="T15" fmla="*/ 0 h 60"/>
                <a:gd name="T16" fmla="*/ 36 w 36"/>
                <a:gd name="T17" fmla="*/ 0 h 60"/>
                <a:gd name="T18" fmla="*/ 30 w 36"/>
                <a:gd name="T19" fmla="*/ 0 h 60"/>
                <a:gd name="T20" fmla="*/ 30 w 36"/>
                <a:gd name="T21" fmla="*/ 0 h 60"/>
                <a:gd name="T22" fmla="*/ 24 w 36"/>
                <a:gd name="T23" fmla="*/ 0 h 60"/>
                <a:gd name="T24" fmla="*/ 18 w 36"/>
                <a:gd name="T25" fmla="*/ 6 h 60"/>
                <a:gd name="T26" fmla="*/ 18 w 36"/>
                <a:gd name="T27" fmla="*/ 6 h 60"/>
                <a:gd name="T28" fmla="*/ 12 w 36"/>
                <a:gd name="T29" fmla="*/ 6 h 60"/>
                <a:gd name="T30" fmla="*/ 12 w 36"/>
                <a:gd name="T31" fmla="*/ 12 h 60"/>
                <a:gd name="T32" fmla="*/ 6 w 36"/>
                <a:gd name="T33" fmla="*/ 12 h 60"/>
                <a:gd name="T34" fmla="*/ 0 w 36"/>
                <a:gd name="T35" fmla="*/ 24 h 60"/>
                <a:gd name="T36" fmla="*/ 0 w 36"/>
                <a:gd name="T37" fmla="*/ 36 h 60"/>
                <a:gd name="T38" fmla="*/ 6 w 36"/>
                <a:gd name="T39" fmla="*/ 42 h 60"/>
                <a:gd name="T40" fmla="*/ 12 w 36"/>
                <a:gd name="T41" fmla="*/ 54 h 60"/>
                <a:gd name="T42" fmla="*/ 12 w 36"/>
                <a:gd name="T43" fmla="*/ 54 h 60"/>
                <a:gd name="T44" fmla="*/ 18 w 36"/>
                <a:gd name="T45" fmla="*/ 54 h 60"/>
                <a:gd name="T46" fmla="*/ 18 w 36"/>
                <a:gd name="T47" fmla="*/ 54 h 60"/>
                <a:gd name="T48" fmla="*/ 24 w 36"/>
                <a:gd name="T49" fmla="*/ 54 h 60"/>
                <a:gd name="T50" fmla="*/ 24 w 36"/>
                <a:gd name="T51" fmla="*/ 54 h 60"/>
                <a:gd name="T52" fmla="*/ 24 w 36"/>
                <a:gd name="T53" fmla="*/ 60 h 60"/>
                <a:gd name="T54" fmla="*/ 30 w 36"/>
                <a:gd name="T55" fmla="*/ 60 h 60"/>
                <a:gd name="T56" fmla="*/ 30 w 36"/>
                <a:gd name="T57" fmla="*/ 60 h 60"/>
                <a:gd name="T58" fmla="*/ 30 w 36"/>
                <a:gd name="T59" fmla="*/ 54 h 60"/>
                <a:gd name="T60" fmla="*/ 24 w 36"/>
                <a:gd name="T61" fmla="*/ 54 h 60"/>
                <a:gd name="T62" fmla="*/ 24 w 36"/>
                <a:gd name="T63" fmla="*/ 54 h 60"/>
                <a:gd name="T64" fmla="*/ 18 w 36"/>
                <a:gd name="T65" fmla="*/ 54 h 60"/>
                <a:gd name="T66" fmla="*/ 12 w 36"/>
                <a:gd name="T67" fmla="*/ 42 h 60"/>
                <a:gd name="T68" fmla="*/ 12 w 36"/>
                <a:gd name="T69" fmla="*/ 36 h 60"/>
                <a:gd name="T70" fmla="*/ 12 w 36"/>
                <a:gd name="T71" fmla="*/ 24 h 60"/>
                <a:gd name="T72" fmla="*/ 12 w 36"/>
                <a:gd name="T7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60">
                  <a:moveTo>
                    <a:pt x="12" y="12"/>
                  </a:moveTo>
                  <a:lnTo>
                    <a:pt x="18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5" name="Freeform 153"/>
            <p:cNvSpPr>
              <a:spLocks/>
            </p:cNvSpPr>
            <p:nvPr/>
          </p:nvSpPr>
          <p:spPr bwMode="auto">
            <a:xfrm>
              <a:off x="4847" y="3546"/>
              <a:ext cx="36" cy="60"/>
            </a:xfrm>
            <a:custGeom>
              <a:avLst/>
              <a:gdLst>
                <a:gd name="T0" fmla="*/ 30 w 36"/>
                <a:gd name="T1" fmla="*/ 48 h 60"/>
                <a:gd name="T2" fmla="*/ 36 w 36"/>
                <a:gd name="T3" fmla="*/ 36 h 60"/>
                <a:gd name="T4" fmla="*/ 36 w 36"/>
                <a:gd name="T5" fmla="*/ 24 h 60"/>
                <a:gd name="T6" fmla="*/ 36 w 36"/>
                <a:gd name="T7" fmla="*/ 18 h 60"/>
                <a:gd name="T8" fmla="*/ 24 w 36"/>
                <a:gd name="T9" fmla="*/ 6 h 60"/>
                <a:gd name="T10" fmla="*/ 24 w 36"/>
                <a:gd name="T11" fmla="*/ 6 h 60"/>
                <a:gd name="T12" fmla="*/ 18 w 36"/>
                <a:gd name="T13" fmla="*/ 6 h 60"/>
                <a:gd name="T14" fmla="*/ 18 w 36"/>
                <a:gd name="T15" fmla="*/ 6 h 60"/>
                <a:gd name="T16" fmla="*/ 18 w 36"/>
                <a:gd name="T17" fmla="*/ 6 h 60"/>
                <a:gd name="T18" fmla="*/ 12 w 36"/>
                <a:gd name="T19" fmla="*/ 6 h 60"/>
                <a:gd name="T20" fmla="*/ 12 w 36"/>
                <a:gd name="T21" fmla="*/ 0 h 60"/>
                <a:gd name="T22" fmla="*/ 6 w 36"/>
                <a:gd name="T23" fmla="*/ 0 h 60"/>
                <a:gd name="T24" fmla="*/ 6 w 36"/>
                <a:gd name="T25" fmla="*/ 6 h 60"/>
                <a:gd name="T26" fmla="*/ 12 w 36"/>
                <a:gd name="T27" fmla="*/ 6 h 60"/>
                <a:gd name="T28" fmla="*/ 12 w 36"/>
                <a:gd name="T29" fmla="*/ 6 h 60"/>
                <a:gd name="T30" fmla="*/ 12 w 36"/>
                <a:gd name="T31" fmla="*/ 6 h 60"/>
                <a:gd name="T32" fmla="*/ 18 w 36"/>
                <a:gd name="T33" fmla="*/ 6 h 60"/>
                <a:gd name="T34" fmla="*/ 24 w 36"/>
                <a:gd name="T35" fmla="*/ 18 h 60"/>
                <a:gd name="T36" fmla="*/ 30 w 36"/>
                <a:gd name="T37" fmla="*/ 24 h 60"/>
                <a:gd name="T38" fmla="*/ 30 w 36"/>
                <a:gd name="T39" fmla="*/ 36 h 60"/>
                <a:gd name="T40" fmla="*/ 24 w 36"/>
                <a:gd name="T41" fmla="*/ 48 h 60"/>
                <a:gd name="T42" fmla="*/ 24 w 36"/>
                <a:gd name="T43" fmla="*/ 48 h 60"/>
                <a:gd name="T44" fmla="*/ 18 w 36"/>
                <a:gd name="T45" fmla="*/ 48 h 60"/>
                <a:gd name="T46" fmla="*/ 18 w 36"/>
                <a:gd name="T47" fmla="*/ 54 h 60"/>
                <a:gd name="T48" fmla="*/ 12 w 36"/>
                <a:gd name="T49" fmla="*/ 54 h 60"/>
                <a:gd name="T50" fmla="*/ 12 w 36"/>
                <a:gd name="T51" fmla="*/ 54 h 60"/>
                <a:gd name="T52" fmla="*/ 6 w 36"/>
                <a:gd name="T53" fmla="*/ 60 h 60"/>
                <a:gd name="T54" fmla="*/ 6 w 36"/>
                <a:gd name="T55" fmla="*/ 60 h 60"/>
                <a:gd name="T56" fmla="*/ 0 w 36"/>
                <a:gd name="T57" fmla="*/ 60 h 60"/>
                <a:gd name="T58" fmla="*/ 6 w 36"/>
                <a:gd name="T59" fmla="*/ 60 h 60"/>
                <a:gd name="T60" fmla="*/ 12 w 36"/>
                <a:gd name="T61" fmla="*/ 60 h 60"/>
                <a:gd name="T62" fmla="*/ 12 w 36"/>
                <a:gd name="T63" fmla="*/ 60 h 60"/>
                <a:gd name="T64" fmla="*/ 18 w 36"/>
                <a:gd name="T65" fmla="*/ 54 h 60"/>
                <a:gd name="T66" fmla="*/ 24 w 36"/>
                <a:gd name="T67" fmla="*/ 54 h 60"/>
                <a:gd name="T68" fmla="*/ 24 w 36"/>
                <a:gd name="T69" fmla="*/ 54 h 60"/>
                <a:gd name="T70" fmla="*/ 30 w 36"/>
                <a:gd name="T71" fmla="*/ 48 h 60"/>
                <a:gd name="T72" fmla="*/ 30 w 36"/>
                <a:gd name="T7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60">
                  <a:moveTo>
                    <a:pt x="30" y="48"/>
                  </a:moveTo>
                  <a:lnTo>
                    <a:pt x="36" y="36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6" name="Freeform 154"/>
            <p:cNvSpPr>
              <a:spLocks/>
            </p:cNvSpPr>
            <p:nvPr/>
          </p:nvSpPr>
          <p:spPr bwMode="auto">
            <a:xfrm>
              <a:off x="4823" y="3552"/>
              <a:ext cx="42" cy="48"/>
            </a:xfrm>
            <a:custGeom>
              <a:avLst/>
              <a:gdLst>
                <a:gd name="T0" fmla="*/ 36 w 42"/>
                <a:gd name="T1" fmla="*/ 36 h 48"/>
                <a:gd name="T2" fmla="*/ 42 w 42"/>
                <a:gd name="T3" fmla="*/ 30 h 48"/>
                <a:gd name="T4" fmla="*/ 42 w 42"/>
                <a:gd name="T5" fmla="*/ 18 h 48"/>
                <a:gd name="T6" fmla="*/ 36 w 42"/>
                <a:gd name="T7" fmla="*/ 12 h 48"/>
                <a:gd name="T8" fmla="*/ 30 w 42"/>
                <a:gd name="T9" fmla="*/ 6 h 48"/>
                <a:gd name="T10" fmla="*/ 30 w 42"/>
                <a:gd name="T11" fmla="*/ 6 h 48"/>
                <a:gd name="T12" fmla="*/ 24 w 42"/>
                <a:gd name="T13" fmla="*/ 6 h 48"/>
                <a:gd name="T14" fmla="*/ 24 w 42"/>
                <a:gd name="T15" fmla="*/ 0 h 48"/>
                <a:gd name="T16" fmla="*/ 24 w 42"/>
                <a:gd name="T17" fmla="*/ 0 h 48"/>
                <a:gd name="T18" fmla="*/ 18 w 42"/>
                <a:gd name="T19" fmla="*/ 6 h 48"/>
                <a:gd name="T20" fmla="*/ 12 w 42"/>
                <a:gd name="T21" fmla="*/ 6 h 48"/>
                <a:gd name="T22" fmla="*/ 6 w 42"/>
                <a:gd name="T23" fmla="*/ 6 h 48"/>
                <a:gd name="T24" fmla="*/ 6 w 42"/>
                <a:gd name="T25" fmla="*/ 12 h 48"/>
                <a:gd name="T26" fmla="*/ 0 w 42"/>
                <a:gd name="T27" fmla="*/ 18 h 48"/>
                <a:gd name="T28" fmla="*/ 0 w 42"/>
                <a:gd name="T29" fmla="*/ 30 h 48"/>
                <a:gd name="T30" fmla="*/ 6 w 42"/>
                <a:gd name="T31" fmla="*/ 36 h 48"/>
                <a:gd name="T32" fmla="*/ 12 w 42"/>
                <a:gd name="T33" fmla="*/ 42 h 48"/>
                <a:gd name="T34" fmla="*/ 12 w 42"/>
                <a:gd name="T35" fmla="*/ 42 h 48"/>
                <a:gd name="T36" fmla="*/ 12 w 42"/>
                <a:gd name="T37" fmla="*/ 48 h 48"/>
                <a:gd name="T38" fmla="*/ 18 w 42"/>
                <a:gd name="T39" fmla="*/ 48 h 48"/>
                <a:gd name="T40" fmla="*/ 18 w 42"/>
                <a:gd name="T41" fmla="*/ 48 h 48"/>
                <a:gd name="T42" fmla="*/ 24 w 42"/>
                <a:gd name="T43" fmla="*/ 48 h 48"/>
                <a:gd name="T44" fmla="*/ 30 w 42"/>
                <a:gd name="T45" fmla="*/ 42 h 48"/>
                <a:gd name="T46" fmla="*/ 30 w 42"/>
                <a:gd name="T47" fmla="*/ 42 h 48"/>
                <a:gd name="T48" fmla="*/ 36 w 42"/>
                <a:gd name="T49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8">
                  <a:moveTo>
                    <a:pt x="36" y="36"/>
                  </a:moveTo>
                  <a:lnTo>
                    <a:pt x="42" y="30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7" name="Freeform 155"/>
            <p:cNvSpPr>
              <a:spLocks/>
            </p:cNvSpPr>
            <p:nvPr/>
          </p:nvSpPr>
          <p:spPr bwMode="auto">
            <a:xfrm>
              <a:off x="4242" y="3797"/>
              <a:ext cx="54" cy="42"/>
            </a:xfrm>
            <a:custGeom>
              <a:avLst/>
              <a:gdLst>
                <a:gd name="T0" fmla="*/ 12 w 54"/>
                <a:gd name="T1" fmla="*/ 24 h 42"/>
                <a:gd name="T2" fmla="*/ 6 w 54"/>
                <a:gd name="T3" fmla="*/ 18 h 42"/>
                <a:gd name="T4" fmla="*/ 6 w 54"/>
                <a:gd name="T5" fmla="*/ 12 h 42"/>
                <a:gd name="T6" fmla="*/ 6 w 54"/>
                <a:gd name="T7" fmla="*/ 6 h 42"/>
                <a:gd name="T8" fmla="*/ 6 w 54"/>
                <a:gd name="T9" fmla="*/ 0 h 42"/>
                <a:gd name="T10" fmla="*/ 0 w 54"/>
                <a:gd name="T11" fmla="*/ 6 h 42"/>
                <a:gd name="T12" fmla="*/ 0 w 54"/>
                <a:gd name="T13" fmla="*/ 18 h 42"/>
                <a:gd name="T14" fmla="*/ 6 w 54"/>
                <a:gd name="T15" fmla="*/ 24 h 42"/>
                <a:gd name="T16" fmla="*/ 6 w 54"/>
                <a:gd name="T17" fmla="*/ 30 h 42"/>
                <a:gd name="T18" fmla="*/ 12 w 54"/>
                <a:gd name="T19" fmla="*/ 36 h 42"/>
                <a:gd name="T20" fmla="*/ 18 w 54"/>
                <a:gd name="T21" fmla="*/ 36 h 42"/>
                <a:gd name="T22" fmla="*/ 24 w 54"/>
                <a:gd name="T23" fmla="*/ 42 h 42"/>
                <a:gd name="T24" fmla="*/ 24 w 54"/>
                <a:gd name="T25" fmla="*/ 42 h 42"/>
                <a:gd name="T26" fmla="*/ 30 w 54"/>
                <a:gd name="T27" fmla="*/ 42 h 42"/>
                <a:gd name="T28" fmla="*/ 36 w 54"/>
                <a:gd name="T29" fmla="*/ 42 h 42"/>
                <a:gd name="T30" fmla="*/ 42 w 54"/>
                <a:gd name="T31" fmla="*/ 36 h 42"/>
                <a:gd name="T32" fmla="*/ 48 w 54"/>
                <a:gd name="T33" fmla="*/ 36 h 42"/>
                <a:gd name="T34" fmla="*/ 48 w 54"/>
                <a:gd name="T35" fmla="*/ 30 h 42"/>
                <a:gd name="T36" fmla="*/ 54 w 54"/>
                <a:gd name="T37" fmla="*/ 30 h 42"/>
                <a:gd name="T38" fmla="*/ 54 w 54"/>
                <a:gd name="T39" fmla="*/ 24 h 42"/>
                <a:gd name="T40" fmla="*/ 54 w 54"/>
                <a:gd name="T41" fmla="*/ 18 h 42"/>
                <a:gd name="T42" fmla="*/ 54 w 54"/>
                <a:gd name="T43" fmla="*/ 18 h 42"/>
                <a:gd name="T44" fmla="*/ 54 w 54"/>
                <a:gd name="T45" fmla="*/ 24 h 42"/>
                <a:gd name="T46" fmla="*/ 54 w 54"/>
                <a:gd name="T47" fmla="*/ 24 h 42"/>
                <a:gd name="T48" fmla="*/ 48 w 54"/>
                <a:gd name="T49" fmla="*/ 30 h 42"/>
                <a:gd name="T50" fmla="*/ 42 w 54"/>
                <a:gd name="T51" fmla="*/ 30 h 42"/>
                <a:gd name="T52" fmla="*/ 36 w 54"/>
                <a:gd name="T53" fmla="*/ 30 h 42"/>
                <a:gd name="T54" fmla="*/ 36 w 54"/>
                <a:gd name="T55" fmla="*/ 36 h 42"/>
                <a:gd name="T56" fmla="*/ 30 w 54"/>
                <a:gd name="T57" fmla="*/ 36 h 42"/>
                <a:gd name="T58" fmla="*/ 24 w 54"/>
                <a:gd name="T59" fmla="*/ 30 h 42"/>
                <a:gd name="T60" fmla="*/ 18 w 54"/>
                <a:gd name="T61" fmla="*/ 30 h 42"/>
                <a:gd name="T62" fmla="*/ 12 w 54"/>
                <a:gd name="T63" fmla="*/ 30 h 42"/>
                <a:gd name="T64" fmla="*/ 12 w 54"/>
                <a:gd name="T6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2">
                  <a:moveTo>
                    <a:pt x="12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8" name="Freeform 156"/>
            <p:cNvSpPr>
              <a:spLocks/>
            </p:cNvSpPr>
            <p:nvPr/>
          </p:nvSpPr>
          <p:spPr bwMode="auto">
            <a:xfrm>
              <a:off x="4248" y="3768"/>
              <a:ext cx="54" cy="41"/>
            </a:xfrm>
            <a:custGeom>
              <a:avLst/>
              <a:gdLst>
                <a:gd name="T0" fmla="*/ 48 w 54"/>
                <a:gd name="T1" fmla="*/ 11 h 41"/>
                <a:gd name="T2" fmla="*/ 48 w 54"/>
                <a:gd name="T3" fmla="*/ 5 h 41"/>
                <a:gd name="T4" fmla="*/ 42 w 54"/>
                <a:gd name="T5" fmla="*/ 5 h 41"/>
                <a:gd name="T6" fmla="*/ 36 w 54"/>
                <a:gd name="T7" fmla="*/ 0 h 41"/>
                <a:gd name="T8" fmla="*/ 30 w 54"/>
                <a:gd name="T9" fmla="*/ 0 h 41"/>
                <a:gd name="T10" fmla="*/ 24 w 54"/>
                <a:gd name="T11" fmla="*/ 0 h 41"/>
                <a:gd name="T12" fmla="*/ 18 w 54"/>
                <a:gd name="T13" fmla="*/ 0 h 41"/>
                <a:gd name="T14" fmla="*/ 12 w 54"/>
                <a:gd name="T15" fmla="*/ 5 h 41"/>
                <a:gd name="T16" fmla="*/ 12 w 54"/>
                <a:gd name="T17" fmla="*/ 5 h 41"/>
                <a:gd name="T18" fmla="*/ 6 w 54"/>
                <a:gd name="T19" fmla="*/ 11 h 41"/>
                <a:gd name="T20" fmla="*/ 6 w 54"/>
                <a:gd name="T21" fmla="*/ 11 h 41"/>
                <a:gd name="T22" fmla="*/ 0 w 54"/>
                <a:gd name="T23" fmla="*/ 17 h 41"/>
                <a:gd name="T24" fmla="*/ 0 w 54"/>
                <a:gd name="T25" fmla="*/ 23 h 41"/>
                <a:gd name="T26" fmla="*/ 0 w 54"/>
                <a:gd name="T27" fmla="*/ 23 h 41"/>
                <a:gd name="T28" fmla="*/ 6 w 54"/>
                <a:gd name="T29" fmla="*/ 17 h 41"/>
                <a:gd name="T30" fmla="*/ 6 w 54"/>
                <a:gd name="T31" fmla="*/ 17 h 41"/>
                <a:gd name="T32" fmla="*/ 6 w 54"/>
                <a:gd name="T33" fmla="*/ 11 h 41"/>
                <a:gd name="T34" fmla="*/ 12 w 54"/>
                <a:gd name="T35" fmla="*/ 11 h 41"/>
                <a:gd name="T36" fmla="*/ 18 w 54"/>
                <a:gd name="T37" fmla="*/ 5 h 41"/>
                <a:gd name="T38" fmla="*/ 24 w 54"/>
                <a:gd name="T39" fmla="*/ 5 h 41"/>
                <a:gd name="T40" fmla="*/ 30 w 54"/>
                <a:gd name="T41" fmla="*/ 5 h 41"/>
                <a:gd name="T42" fmla="*/ 36 w 54"/>
                <a:gd name="T43" fmla="*/ 5 h 41"/>
                <a:gd name="T44" fmla="*/ 36 w 54"/>
                <a:gd name="T45" fmla="*/ 11 h 41"/>
                <a:gd name="T46" fmla="*/ 42 w 54"/>
                <a:gd name="T47" fmla="*/ 11 h 41"/>
                <a:gd name="T48" fmla="*/ 48 w 54"/>
                <a:gd name="T49" fmla="*/ 17 h 41"/>
                <a:gd name="T50" fmla="*/ 48 w 54"/>
                <a:gd name="T51" fmla="*/ 23 h 41"/>
                <a:gd name="T52" fmla="*/ 54 w 54"/>
                <a:gd name="T53" fmla="*/ 29 h 41"/>
                <a:gd name="T54" fmla="*/ 54 w 54"/>
                <a:gd name="T55" fmla="*/ 35 h 41"/>
                <a:gd name="T56" fmla="*/ 54 w 54"/>
                <a:gd name="T57" fmla="*/ 41 h 41"/>
                <a:gd name="T58" fmla="*/ 54 w 54"/>
                <a:gd name="T59" fmla="*/ 35 h 41"/>
                <a:gd name="T60" fmla="*/ 54 w 54"/>
                <a:gd name="T61" fmla="*/ 23 h 41"/>
                <a:gd name="T62" fmla="*/ 54 w 54"/>
                <a:gd name="T63" fmla="*/ 17 h 41"/>
                <a:gd name="T64" fmla="*/ 48 w 54"/>
                <a:gd name="T6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1">
                  <a:moveTo>
                    <a:pt x="48" y="11"/>
                  </a:moveTo>
                  <a:lnTo>
                    <a:pt x="48" y="5"/>
                  </a:lnTo>
                  <a:lnTo>
                    <a:pt x="42" y="5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4" y="29"/>
                  </a:lnTo>
                  <a:lnTo>
                    <a:pt x="54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89" name="Freeform 157"/>
            <p:cNvSpPr>
              <a:spLocks/>
            </p:cNvSpPr>
            <p:nvPr/>
          </p:nvSpPr>
          <p:spPr bwMode="auto">
            <a:xfrm>
              <a:off x="4248" y="3785"/>
              <a:ext cx="48" cy="42"/>
            </a:xfrm>
            <a:custGeom>
              <a:avLst/>
              <a:gdLst>
                <a:gd name="T0" fmla="*/ 42 w 48"/>
                <a:gd name="T1" fmla="*/ 12 h 42"/>
                <a:gd name="T2" fmla="*/ 36 w 48"/>
                <a:gd name="T3" fmla="*/ 6 h 42"/>
                <a:gd name="T4" fmla="*/ 36 w 48"/>
                <a:gd name="T5" fmla="*/ 6 h 42"/>
                <a:gd name="T6" fmla="*/ 30 w 48"/>
                <a:gd name="T7" fmla="*/ 6 h 42"/>
                <a:gd name="T8" fmla="*/ 24 w 48"/>
                <a:gd name="T9" fmla="*/ 0 h 42"/>
                <a:gd name="T10" fmla="*/ 18 w 48"/>
                <a:gd name="T11" fmla="*/ 0 h 42"/>
                <a:gd name="T12" fmla="*/ 18 w 48"/>
                <a:gd name="T13" fmla="*/ 6 h 42"/>
                <a:gd name="T14" fmla="*/ 12 w 48"/>
                <a:gd name="T15" fmla="*/ 6 h 42"/>
                <a:gd name="T16" fmla="*/ 12 w 48"/>
                <a:gd name="T17" fmla="*/ 6 h 42"/>
                <a:gd name="T18" fmla="*/ 6 w 48"/>
                <a:gd name="T19" fmla="*/ 12 h 42"/>
                <a:gd name="T20" fmla="*/ 6 w 48"/>
                <a:gd name="T21" fmla="*/ 12 h 42"/>
                <a:gd name="T22" fmla="*/ 6 w 48"/>
                <a:gd name="T23" fmla="*/ 12 h 42"/>
                <a:gd name="T24" fmla="*/ 6 w 48"/>
                <a:gd name="T25" fmla="*/ 18 h 42"/>
                <a:gd name="T26" fmla="*/ 0 w 48"/>
                <a:gd name="T27" fmla="*/ 18 h 42"/>
                <a:gd name="T28" fmla="*/ 6 w 48"/>
                <a:gd name="T29" fmla="*/ 24 h 42"/>
                <a:gd name="T30" fmla="*/ 6 w 48"/>
                <a:gd name="T31" fmla="*/ 30 h 42"/>
                <a:gd name="T32" fmla="*/ 6 w 48"/>
                <a:gd name="T33" fmla="*/ 36 h 42"/>
                <a:gd name="T34" fmla="*/ 12 w 48"/>
                <a:gd name="T35" fmla="*/ 36 h 42"/>
                <a:gd name="T36" fmla="*/ 18 w 48"/>
                <a:gd name="T37" fmla="*/ 42 h 42"/>
                <a:gd name="T38" fmla="*/ 18 w 48"/>
                <a:gd name="T39" fmla="*/ 42 h 42"/>
                <a:gd name="T40" fmla="*/ 24 w 48"/>
                <a:gd name="T41" fmla="*/ 42 h 42"/>
                <a:gd name="T42" fmla="*/ 30 w 48"/>
                <a:gd name="T43" fmla="*/ 42 h 42"/>
                <a:gd name="T44" fmla="*/ 30 w 48"/>
                <a:gd name="T45" fmla="*/ 42 h 42"/>
                <a:gd name="T46" fmla="*/ 36 w 48"/>
                <a:gd name="T47" fmla="*/ 42 h 42"/>
                <a:gd name="T48" fmla="*/ 42 w 48"/>
                <a:gd name="T49" fmla="*/ 36 h 42"/>
                <a:gd name="T50" fmla="*/ 42 w 48"/>
                <a:gd name="T51" fmla="*/ 36 h 42"/>
                <a:gd name="T52" fmla="*/ 42 w 48"/>
                <a:gd name="T53" fmla="*/ 36 h 42"/>
                <a:gd name="T54" fmla="*/ 42 w 48"/>
                <a:gd name="T55" fmla="*/ 30 h 42"/>
                <a:gd name="T56" fmla="*/ 48 w 48"/>
                <a:gd name="T57" fmla="*/ 30 h 42"/>
                <a:gd name="T58" fmla="*/ 48 w 48"/>
                <a:gd name="T59" fmla="*/ 24 h 42"/>
                <a:gd name="T60" fmla="*/ 42 w 48"/>
                <a:gd name="T61" fmla="*/ 18 h 42"/>
                <a:gd name="T62" fmla="*/ 42 w 48"/>
                <a:gd name="T63" fmla="*/ 12 h 42"/>
                <a:gd name="T64" fmla="*/ 42 w 48"/>
                <a:gd name="T65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2">
                  <a:moveTo>
                    <a:pt x="42" y="12"/>
                  </a:move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0" name="Freeform 158"/>
            <p:cNvSpPr>
              <a:spLocks/>
            </p:cNvSpPr>
            <p:nvPr/>
          </p:nvSpPr>
          <p:spPr bwMode="auto">
            <a:xfrm>
              <a:off x="4380" y="3785"/>
              <a:ext cx="138" cy="72"/>
            </a:xfrm>
            <a:custGeom>
              <a:avLst/>
              <a:gdLst>
                <a:gd name="T0" fmla="*/ 18 w 138"/>
                <a:gd name="T1" fmla="*/ 36 h 72"/>
                <a:gd name="T2" fmla="*/ 18 w 138"/>
                <a:gd name="T3" fmla="*/ 42 h 72"/>
                <a:gd name="T4" fmla="*/ 18 w 138"/>
                <a:gd name="T5" fmla="*/ 42 h 72"/>
                <a:gd name="T6" fmla="*/ 18 w 138"/>
                <a:gd name="T7" fmla="*/ 48 h 72"/>
                <a:gd name="T8" fmla="*/ 24 w 138"/>
                <a:gd name="T9" fmla="*/ 54 h 72"/>
                <a:gd name="T10" fmla="*/ 24 w 138"/>
                <a:gd name="T11" fmla="*/ 60 h 72"/>
                <a:gd name="T12" fmla="*/ 30 w 138"/>
                <a:gd name="T13" fmla="*/ 66 h 72"/>
                <a:gd name="T14" fmla="*/ 30 w 138"/>
                <a:gd name="T15" fmla="*/ 66 h 72"/>
                <a:gd name="T16" fmla="*/ 36 w 138"/>
                <a:gd name="T17" fmla="*/ 72 h 72"/>
                <a:gd name="T18" fmla="*/ 30 w 138"/>
                <a:gd name="T19" fmla="*/ 66 h 72"/>
                <a:gd name="T20" fmla="*/ 24 w 138"/>
                <a:gd name="T21" fmla="*/ 60 h 72"/>
                <a:gd name="T22" fmla="*/ 18 w 138"/>
                <a:gd name="T23" fmla="*/ 54 h 72"/>
                <a:gd name="T24" fmla="*/ 12 w 138"/>
                <a:gd name="T25" fmla="*/ 48 h 72"/>
                <a:gd name="T26" fmla="*/ 6 w 138"/>
                <a:gd name="T27" fmla="*/ 42 h 72"/>
                <a:gd name="T28" fmla="*/ 6 w 138"/>
                <a:gd name="T29" fmla="*/ 36 h 72"/>
                <a:gd name="T30" fmla="*/ 0 w 138"/>
                <a:gd name="T31" fmla="*/ 30 h 72"/>
                <a:gd name="T32" fmla="*/ 6 w 138"/>
                <a:gd name="T33" fmla="*/ 24 h 72"/>
                <a:gd name="T34" fmla="*/ 6 w 138"/>
                <a:gd name="T35" fmla="*/ 18 h 72"/>
                <a:gd name="T36" fmla="*/ 12 w 138"/>
                <a:gd name="T37" fmla="*/ 12 h 72"/>
                <a:gd name="T38" fmla="*/ 24 w 138"/>
                <a:gd name="T39" fmla="*/ 6 h 72"/>
                <a:gd name="T40" fmla="*/ 30 w 138"/>
                <a:gd name="T41" fmla="*/ 0 h 72"/>
                <a:gd name="T42" fmla="*/ 48 w 138"/>
                <a:gd name="T43" fmla="*/ 0 h 72"/>
                <a:gd name="T44" fmla="*/ 60 w 138"/>
                <a:gd name="T45" fmla="*/ 0 h 72"/>
                <a:gd name="T46" fmla="*/ 72 w 138"/>
                <a:gd name="T47" fmla="*/ 0 h 72"/>
                <a:gd name="T48" fmla="*/ 90 w 138"/>
                <a:gd name="T49" fmla="*/ 6 h 72"/>
                <a:gd name="T50" fmla="*/ 96 w 138"/>
                <a:gd name="T51" fmla="*/ 6 h 72"/>
                <a:gd name="T52" fmla="*/ 102 w 138"/>
                <a:gd name="T53" fmla="*/ 12 h 72"/>
                <a:gd name="T54" fmla="*/ 108 w 138"/>
                <a:gd name="T55" fmla="*/ 12 h 72"/>
                <a:gd name="T56" fmla="*/ 114 w 138"/>
                <a:gd name="T57" fmla="*/ 12 h 72"/>
                <a:gd name="T58" fmla="*/ 120 w 138"/>
                <a:gd name="T59" fmla="*/ 18 h 72"/>
                <a:gd name="T60" fmla="*/ 126 w 138"/>
                <a:gd name="T61" fmla="*/ 18 h 72"/>
                <a:gd name="T62" fmla="*/ 132 w 138"/>
                <a:gd name="T63" fmla="*/ 24 h 72"/>
                <a:gd name="T64" fmla="*/ 138 w 138"/>
                <a:gd name="T65" fmla="*/ 24 h 72"/>
                <a:gd name="T66" fmla="*/ 132 w 138"/>
                <a:gd name="T67" fmla="*/ 24 h 72"/>
                <a:gd name="T68" fmla="*/ 126 w 138"/>
                <a:gd name="T69" fmla="*/ 24 h 72"/>
                <a:gd name="T70" fmla="*/ 126 w 138"/>
                <a:gd name="T71" fmla="*/ 24 h 72"/>
                <a:gd name="T72" fmla="*/ 120 w 138"/>
                <a:gd name="T73" fmla="*/ 18 h 72"/>
                <a:gd name="T74" fmla="*/ 120 w 138"/>
                <a:gd name="T75" fmla="*/ 18 h 72"/>
                <a:gd name="T76" fmla="*/ 114 w 138"/>
                <a:gd name="T77" fmla="*/ 18 h 72"/>
                <a:gd name="T78" fmla="*/ 108 w 138"/>
                <a:gd name="T79" fmla="*/ 18 h 72"/>
                <a:gd name="T80" fmla="*/ 102 w 138"/>
                <a:gd name="T81" fmla="*/ 18 h 72"/>
                <a:gd name="T82" fmla="*/ 90 w 138"/>
                <a:gd name="T83" fmla="*/ 12 h 72"/>
                <a:gd name="T84" fmla="*/ 78 w 138"/>
                <a:gd name="T85" fmla="*/ 12 h 72"/>
                <a:gd name="T86" fmla="*/ 60 w 138"/>
                <a:gd name="T87" fmla="*/ 12 h 72"/>
                <a:gd name="T88" fmla="*/ 48 w 138"/>
                <a:gd name="T89" fmla="*/ 12 h 72"/>
                <a:gd name="T90" fmla="*/ 36 w 138"/>
                <a:gd name="T91" fmla="*/ 18 h 72"/>
                <a:gd name="T92" fmla="*/ 30 w 138"/>
                <a:gd name="T93" fmla="*/ 24 h 72"/>
                <a:gd name="T94" fmla="*/ 24 w 138"/>
                <a:gd name="T95" fmla="*/ 30 h 72"/>
                <a:gd name="T96" fmla="*/ 18 w 138"/>
                <a:gd name="T9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72">
                  <a:moveTo>
                    <a:pt x="18" y="36"/>
                  </a:moveTo>
                  <a:lnTo>
                    <a:pt x="18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8"/>
                  </a:lnTo>
                  <a:lnTo>
                    <a:pt x="102" y="18"/>
                  </a:lnTo>
                  <a:lnTo>
                    <a:pt x="90" y="12"/>
                  </a:lnTo>
                  <a:lnTo>
                    <a:pt x="78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1" name="Freeform 159"/>
            <p:cNvSpPr>
              <a:spLocks/>
            </p:cNvSpPr>
            <p:nvPr/>
          </p:nvSpPr>
          <p:spPr bwMode="auto">
            <a:xfrm>
              <a:off x="4434" y="3821"/>
              <a:ext cx="132" cy="72"/>
            </a:xfrm>
            <a:custGeom>
              <a:avLst/>
              <a:gdLst>
                <a:gd name="T0" fmla="*/ 132 w 132"/>
                <a:gd name="T1" fmla="*/ 48 h 72"/>
                <a:gd name="T2" fmla="*/ 126 w 132"/>
                <a:gd name="T3" fmla="*/ 54 h 72"/>
                <a:gd name="T4" fmla="*/ 120 w 132"/>
                <a:gd name="T5" fmla="*/ 60 h 72"/>
                <a:gd name="T6" fmla="*/ 114 w 132"/>
                <a:gd name="T7" fmla="*/ 66 h 72"/>
                <a:gd name="T8" fmla="*/ 102 w 132"/>
                <a:gd name="T9" fmla="*/ 66 h 72"/>
                <a:gd name="T10" fmla="*/ 90 w 132"/>
                <a:gd name="T11" fmla="*/ 72 h 72"/>
                <a:gd name="T12" fmla="*/ 78 w 132"/>
                <a:gd name="T13" fmla="*/ 72 h 72"/>
                <a:gd name="T14" fmla="*/ 60 w 132"/>
                <a:gd name="T15" fmla="*/ 72 h 72"/>
                <a:gd name="T16" fmla="*/ 48 w 132"/>
                <a:gd name="T17" fmla="*/ 66 h 72"/>
                <a:gd name="T18" fmla="*/ 36 w 132"/>
                <a:gd name="T19" fmla="*/ 66 h 72"/>
                <a:gd name="T20" fmla="*/ 30 w 132"/>
                <a:gd name="T21" fmla="*/ 60 h 72"/>
                <a:gd name="T22" fmla="*/ 24 w 132"/>
                <a:gd name="T23" fmla="*/ 60 h 72"/>
                <a:gd name="T24" fmla="*/ 18 w 132"/>
                <a:gd name="T25" fmla="*/ 60 h 72"/>
                <a:gd name="T26" fmla="*/ 12 w 132"/>
                <a:gd name="T27" fmla="*/ 54 h 72"/>
                <a:gd name="T28" fmla="*/ 6 w 132"/>
                <a:gd name="T29" fmla="*/ 54 h 72"/>
                <a:gd name="T30" fmla="*/ 6 w 132"/>
                <a:gd name="T31" fmla="*/ 48 h 72"/>
                <a:gd name="T32" fmla="*/ 0 w 132"/>
                <a:gd name="T33" fmla="*/ 42 h 72"/>
                <a:gd name="T34" fmla="*/ 0 w 132"/>
                <a:gd name="T35" fmla="*/ 48 h 72"/>
                <a:gd name="T36" fmla="*/ 6 w 132"/>
                <a:gd name="T37" fmla="*/ 48 h 72"/>
                <a:gd name="T38" fmla="*/ 12 w 132"/>
                <a:gd name="T39" fmla="*/ 48 h 72"/>
                <a:gd name="T40" fmla="*/ 12 w 132"/>
                <a:gd name="T41" fmla="*/ 54 h 72"/>
                <a:gd name="T42" fmla="*/ 18 w 132"/>
                <a:gd name="T43" fmla="*/ 54 h 72"/>
                <a:gd name="T44" fmla="*/ 24 w 132"/>
                <a:gd name="T45" fmla="*/ 54 h 72"/>
                <a:gd name="T46" fmla="*/ 24 w 132"/>
                <a:gd name="T47" fmla="*/ 54 h 72"/>
                <a:gd name="T48" fmla="*/ 30 w 132"/>
                <a:gd name="T49" fmla="*/ 54 h 72"/>
                <a:gd name="T50" fmla="*/ 48 w 132"/>
                <a:gd name="T51" fmla="*/ 60 h 72"/>
                <a:gd name="T52" fmla="*/ 60 w 132"/>
                <a:gd name="T53" fmla="*/ 60 h 72"/>
                <a:gd name="T54" fmla="*/ 72 w 132"/>
                <a:gd name="T55" fmla="*/ 60 h 72"/>
                <a:gd name="T56" fmla="*/ 84 w 132"/>
                <a:gd name="T57" fmla="*/ 60 h 72"/>
                <a:gd name="T58" fmla="*/ 96 w 132"/>
                <a:gd name="T59" fmla="*/ 54 h 72"/>
                <a:gd name="T60" fmla="*/ 108 w 132"/>
                <a:gd name="T61" fmla="*/ 48 h 72"/>
                <a:gd name="T62" fmla="*/ 114 w 132"/>
                <a:gd name="T63" fmla="*/ 42 h 72"/>
                <a:gd name="T64" fmla="*/ 114 w 132"/>
                <a:gd name="T65" fmla="*/ 36 h 72"/>
                <a:gd name="T66" fmla="*/ 114 w 132"/>
                <a:gd name="T67" fmla="*/ 30 h 72"/>
                <a:gd name="T68" fmla="*/ 114 w 132"/>
                <a:gd name="T69" fmla="*/ 24 h 72"/>
                <a:gd name="T70" fmla="*/ 114 w 132"/>
                <a:gd name="T71" fmla="*/ 24 h 72"/>
                <a:gd name="T72" fmla="*/ 114 w 132"/>
                <a:gd name="T73" fmla="*/ 18 h 72"/>
                <a:gd name="T74" fmla="*/ 108 w 132"/>
                <a:gd name="T75" fmla="*/ 12 h 72"/>
                <a:gd name="T76" fmla="*/ 108 w 132"/>
                <a:gd name="T77" fmla="*/ 6 h 72"/>
                <a:gd name="T78" fmla="*/ 102 w 132"/>
                <a:gd name="T79" fmla="*/ 6 h 72"/>
                <a:gd name="T80" fmla="*/ 96 w 132"/>
                <a:gd name="T81" fmla="*/ 0 h 72"/>
                <a:gd name="T82" fmla="*/ 108 w 132"/>
                <a:gd name="T83" fmla="*/ 6 h 72"/>
                <a:gd name="T84" fmla="*/ 114 w 132"/>
                <a:gd name="T85" fmla="*/ 12 h 72"/>
                <a:gd name="T86" fmla="*/ 120 w 132"/>
                <a:gd name="T87" fmla="*/ 18 h 72"/>
                <a:gd name="T88" fmla="*/ 126 w 132"/>
                <a:gd name="T89" fmla="*/ 24 h 72"/>
                <a:gd name="T90" fmla="*/ 126 w 132"/>
                <a:gd name="T91" fmla="*/ 30 h 72"/>
                <a:gd name="T92" fmla="*/ 132 w 132"/>
                <a:gd name="T93" fmla="*/ 36 h 72"/>
                <a:gd name="T94" fmla="*/ 132 w 132"/>
                <a:gd name="T95" fmla="*/ 42 h 72"/>
                <a:gd name="T96" fmla="*/ 132 w 132"/>
                <a:gd name="T9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32" y="48"/>
                  </a:moveTo>
                  <a:lnTo>
                    <a:pt x="126" y="54"/>
                  </a:lnTo>
                  <a:lnTo>
                    <a:pt x="120" y="60"/>
                  </a:lnTo>
                  <a:lnTo>
                    <a:pt x="114" y="66"/>
                  </a:lnTo>
                  <a:lnTo>
                    <a:pt x="102" y="66"/>
                  </a:lnTo>
                  <a:lnTo>
                    <a:pt x="90" y="72"/>
                  </a:lnTo>
                  <a:lnTo>
                    <a:pt x="78" y="72"/>
                  </a:lnTo>
                  <a:lnTo>
                    <a:pt x="60" y="72"/>
                  </a:lnTo>
                  <a:lnTo>
                    <a:pt x="48" y="66"/>
                  </a:lnTo>
                  <a:lnTo>
                    <a:pt x="36" y="66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48" y="60"/>
                  </a:lnTo>
                  <a:lnTo>
                    <a:pt x="60" y="60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6" y="54"/>
                  </a:lnTo>
                  <a:lnTo>
                    <a:pt x="108" y="48"/>
                  </a:lnTo>
                  <a:lnTo>
                    <a:pt x="114" y="42"/>
                  </a:lnTo>
                  <a:lnTo>
                    <a:pt x="114" y="36"/>
                  </a:lnTo>
                  <a:lnTo>
                    <a:pt x="114" y="30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2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2" name="Freeform 160"/>
            <p:cNvSpPr>
              <a:spLocks/>
            </p:cNvSpPr>
            <p:nvPr/>
          </p:nvSpPr>
          <p:spPr bwMode="auto">
            <a:xfrm>
              <a:off x="4410" y="3803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8 w 108"/>
                <a:gd name="T3" fmla="*/ 48 h 60"/>
                <a:gd name="T4" fmla="*/ 102 w 108"/>
                <a:gd name="T5" fmla="*/ 54 h 60"/>
                <a:gd name="T6" fmla="*/ 96 w 108"/>
                <a:gd name="T7" fmla="*/ 54 h 60"/>
                <a:gd name="T8" fmla="*/ 84 w 108"/>
                <a:gd name="T9" fmla="*/ 60 h 60"/>
                <a:gd name="T10" fmla="*/ 78 w 108"/>
                <a:gd name="T11" fmla="*/ 60 h 60"/>
                <a:gd name="T12" fmla="*/ 66 w 108"/>
                <a:gd name="T13" fmla="*/ 60 h 60"/>
                <a:gd name="T14" fmla="*/ 54 w 108"/>
                <a:gd name="T15" fmla="*/ 60 h 60"/>
                <a:gd name="T16" fmla="*/ 42 w 108"/>
                <a:gd name="T17" fmla="*/ 60 h 60"/>
                <a:gd name="T18" fmla="*/ 36 w 108"/>
                <a:gd name="T19" fmla="*/ 54 h 60"/>
                <a:gd name="T20" fmla="*/ 36 w 108"/>
                <a:gd name="T21" fmla="*/ 54 h 60"/>
                <a:gd name="T22" fmla="*/ 30 w 108"/>
                <a:gd name="T23" fmla="*/ 54 h 60"/>
                <a:gd name="T24" fmla="*/ 30 w 108"/>
                <a:gd name="T25" fmla="*/ 54 h 60"/>
                <a:gd name="T26" fmla="*/ 24 w 108"/>
                <a:gd name="T27" fmla="*/ 54 h 60"/>
                <a:gd name="T28" fmla="*/ 24 w 108"/>
                <a:gd name="T29" fmla="*/ 48 h 60"/>
                <a:gd name="T30" fmla="*/ 18 w 108"/>
                <a:gd name="T31" fmla="*/ 48 h 60"/>
                <a:gd name="T32" fmla="*/ 18 w 108"/>
                <a:gd name="T33" fmla="*/ 48 h 60"/>
                <a:gd name="T34" fmla="*/ 12 w 108"/>
                <a:gd name="T35" fmla="*/ 42 h 60"/>
                <a:gd name="T36" fmla="*/ 12 w 108"/>
                <a:gd name="T37" fmla="*/ 42 h 60"/>
                <a:gd name="T38" fmla="*/ 6 w 108"/>
                <a:gd name="T39" fmla="*/ 36 h 60"/>
                <a:gd name="T40" fmla="*/ 6 w 108"/>
                <a:gd name="T41" fmla="*/ 36 h 60"/>
                <a:gd name="T42" fmla="*/ 0 w 108"/>
                <a:gd name="T43" fmla="*/ 30 h 60"/>
                <a:gd name="T44" fmla="*/ 0 w 108"/>
                <a:gd name="T45" fmla="*/ 24 h 60"/>
                <a:gd name="T46" fmla="*/ 0 w 108"/>
                <a:gd name="T47" fmla="*/ 24 h 60"/>
                <a:gd name="T48" fmla="*/ 0 w 108"/>
                <a:gd name="T49" fmla="*/ 18 h 60"/>
                <a:gd name="T50" fmla="*/ 6 w 108"/>
                <a:gd name="T51" fmla="*/ 12 h 60"/>
                <a:gd name="T52" fmla="*/ 12 w 108"/>
                <a:gd name="T53" fmla="*/ 6 h 60"/>
                <a:gd name="T54" fmla="*/ 18 w 108"/>
                <a:gd name="T55" fmla="*/ 6 h 60"/>
                <a:gd name="T56" fmla="*/ 24 w 108"/>
                <a:gd name="T57" fmla="*/ 0 h 60"/>
                <a:gd name="T58" fmla="*/ 36 w 108"/>
                <a:gd name="T59" fmla="*/ 0 h 60"/>
                <a:gd name="T60" fmla="*/ 48 w 108"/>
                <a:gd name="T61" fmla="*/ 0 h 60"/>
                <a:gd name="T62" fmla="*/ 60 w 108"/>
                <a:gd name="T63" fmla="*/ 0 h 60"/>
                <a:gd name="T64" fmla="*/ 72 w 108"/>
                <a:gd name="T65" fmla="*/ 0 h 60"/>
                <a:gd name="T66" fmla="*/ 72 w 108"/>
                <a:gd name="T67" fmla="*/ 6 h 60"/>
                <a:gd name="T68" fmla="*/ 78 w 108"/>
                <a:gd name="T69" fmla="*/ 6 h 60"/>
                <a:gd name="T70" fmla="*/ 78 w 108"/>
                <a:gd name="T71" fmla="*/ 6 h 60"/>
                <a:gd name="T72" fmla="*/ 84 w 108"/>
                <a:gd name="T73" fmla="*/ 6 h 60"/>
                <a:gd name="T74" fmla="*/ 84 w 108"/>
                <a:gd name="T75" fmla="*/ 6 h 60"/>
                <a:gd name="T76" fmla="*/ 90 w 108"/>
                <a:gd name="T77" fmla="*/ 6 h 60"/>
                <a:gd name="T78" fmla="*/ 90 w 108"/>
                <a:gd name="T79" fmla="*/ 12 h 60"/>
                <a:gd name="T80" fmla="*/ 96 w 108"/>
                <a:gd name="T81" fmla="*/ 12 h 60"/>
                <a:gd name="T82" fmla="*/ 96 w 108"/>
                <a:gd name="T83" fmla="*/ 12 h 60"/>
                <a:gd name="T84" fmla="*/ 102 w 108"/>
                <a:gd name="T85" fmla="*/ 18 h 60"/>
                <a:gd name="T86" fmla="*/ 102 w 108"/>
                <a:gd name="T87" fmla="*/ 24 h 60"/>
                <a:gd name="T88" fmla="*/ 108 w 108"/>
                <a:gd name="T89" fmla="*/ 24 h 60"/>
                <a:gd name="T90" fmla="*/ 108 w 108"/>
                <a:gd name="T91" fmla="*/ 30 h 60"/>
                <a:gd name="T92" fmla="*/ 108 w 108"/>
                <a:gd name="T93" fmla="*/ 36 h 60"/>
                <a:gd name="T94" fmla="*/ 108 w 108"/>
                <a:gd name="T95" fmla="*/ 36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3" name="Freeform 161"/>
            <p:cNvSpPr>
              <a:spLocks/>
            </p:cNvSpPr>
            <p:nvPr/>
          </p:nvSpPr>
          <p:spPr bwMode="auto">
            <a:xfrm>
              <a:off x="4308" y="3600"/>
              <a:ext cx="132" cy="72"/>
            </a:xfrm>
            <a:custGeom>
              <a:avLst/>
              <a:gdLst>
                <a:gd name="T0" fmla="*/ 12 w 132"/>
                <a:gd name="T1" fmla="*/ 36 h 72"/>
                <a:gd name="T2" fmla="*/ 12 w 132"/>
                <a:gd name="T3" fmla="*/ 42 h 72"/>
                <a:gd name="T4" fmla="*/ 12 w 132"/>
                <a:gd name="T5" fmla="*/ 42 h 72"/>
                <a:gd name="T6" fmla="*/ 18 w 132"/>
                <a:gd name="T7" fmla="*/ 48 h 72"/>
                <a:gd name="T8" fmla="*/ 18 w 132"/>
                <a:gd name="T9" fmla="*/ 54 h 72"/>
                <a:gd name="T10" fmla="*/ 18 w 132"/>
                <a:gd name="T11" fmla="*/ 60 h 72"/>
                <a:gd name="T12" fmla="*/ 24 w 132"/>
                <a:gd name="T13" fmla="*/ 66 h 72"/>
                <a:gd name="T14" fmla="*/ 30 w 132"/>
                <a:gd name="T15" fmla="*/ 66 h 72"/>
                <a:gd name="T16" fmla="*/ 30 w 132"/>
                <a:gd name="T17" fmla="*/ 72 h 72"/>
                <a:gd name="T18" fmla="*/ 24 w 132"/>
                <a:gd name="T19" fmla="*/ 66 h 72"/>
                <a:gd name="T20" fmla="*/ 18 w 132"/>
                <a:gd name="T21" fmla="*/ 60 h 72"/>
                <a:gd name="T22" fmla="*/ 12 w 132"/>
                <a:gd name="T23" fmla="*/ 54 h 72"/>
                <a:gd name="T24" fmla="*/ 6 w 132"/>
                <a:gd name="T25" fmla="*/ 48 h 72"/>
                <a:gd name="T26" fmla="*/ 0 w 132"/>
                <a:gd name="T27" fmla="*/ 42 h 72"/>
                <a:gd name="T28" fmla="*/ 0 w 132"/>
                <a:gd name="T29" fmla="*/ 36 h 72"/>
                <a:gd name="T30" fmla="*/ 0 w 132"/>
                <a:gd name="T31" fmla="*/ 30 h 72"/>
                <a:gd name="T32" fmla="*/ 0 w 132"/>
                <a:gd name="T33" fmla="*/ 24 h 72"/>
                <a:gd name="T34" fmla="*/ 0 w 132"/>
                <a:gd name="T35" fmla="*/ 18 h 72"/>
                <a:gd name="T36" fmla="*/ 6 w 132"/>
                <a:gd name="T37" fmla="*/ 12 h 72"/>
                <a:gd name="T38" fmla="*/ 18 w 132"/>
                <a:gd name="T39" fmla="*/ 6 h 72"/>
                <a:gd name="T40" fmla="*/ 30 w 132"/>
                <a:gd name="T41" fmla="*/ 6 h 72"/>
                <a:gd name="T42" fmla="*/ 42 w 132"/>
                <a:gd name="T43" fmla="*/ 0 h 72"/>
                <a:gd name="T44" fmla="*/ 54 w 132"/>
                <a:gd name="T45" fmla="*/ 0 h 72"/>
                <a:gd name="T46" fmla="*/ 66 w 132"/>
                <a:gd name="T47" fmla="*/ 0 h 72"/>
                <a:gd name="T48" fmla="*/ 84 w 132"/>
                <a:gd name="T49" fmla="*/ 6 h 72"/>
                <a:gd name="T50" fmla="*/ 90 w 132"/>
                <a:gd name="T51" fmla="*/ 6 h 72"/>
                <a:gd name="T52" fmla="*/ 96 w 132"/>
                <a:gd name="T53" fmla="*/ 6 h 72"/>
                <a:gd name="T54" fmla="*/ 102 w 132"/>
                <a:gd name="T55" fmla="*/ 12 h 72"/>
                <a:gd name="T56" fmla="*/ 108 w 132"/>
                <a:gd name="T57" fmla="*/ 12 h 72"/>
                <a:gd name="T58" fmla="*/ 114 w 132"/>
                <a:gd name="T59" fmla="*/ 18 h 72"/>
                <a:gd name="T60" fmla="*/ 120 w 132"/>
                <a:gd name="T61" fmla="*/ 18 h 72"/>
                <a:gd name="T62" fmla="*/ 126 w 132"/>
                <a:gd name="T63" fmla="*/ 24 h 72"/>
                <a:gd name="T64" fmla="*/ 132 w 132"/>
                <a:gd name="T65" fmla="*/ 24 h 72"/>
                <a:gd name="T66" fmla="*/ 126 w 132"/>
                <a:gd name="T67" fmla="*/ 24 h 72"/>
                <a:gd name="T68" fmla="*/ 126 w 132"/>
                <a:gd name="T69" fmla="*/ 24 h 72"/>
                <a:gd name="T70" fmla="*/ 120 w 132"/>
                <a:gd name="T71" fmla="*/ 24 h 72"/>
                <a:gd name="T72" fmla="*/ 114 w 132"/>
                <a:gd name="T73" fmla="*/ 18 h 72"/>
                <a:gd name="T74" fmla="*/ 114 w 132"/>
                <a:gd name="T75" fmla="*/ 18 h 72"/>
                <a:gd name="T76" fmla="*/ 108 w 132"/>
                <a:gd name="T77" fmla="*/ 18 h 72"/>
                <a:gd name="T78" fmla="*/ 102 w 132"/>
                <a:gd name="T79" fmla="*/ 18 h 72"/>
                <a:gd name="T80" fmla="*/ 102 w 132"/>
                <a:gd name="T81" fmla="*/ 18 h 72"/>
                <a:gd name="T82" fmla="*/ 84 w 132"/>
                <a:gd name="T83" fmla="*/ 12 h 72"/>
                <a:gd name="T84" fmla="*/ 72 w 132"/>
                <a:gd name="T85" fmla="*/ 12 h 72"/>
                <a:gd name="T86" fmla="*/ 54 w 132"/>
                <a:gd name="T87" fmla="*/ 12 h 72"/>
                <a:gd name="T88" fmla="*/ 42 w 132"/>
                <a:gd name="T89" fmla="*/ 12 h 72"/>
                <a:gd name="T90" fmla="*/ 30 w 132"/>
                <a:gd name="T91" fmla="*/ 18 h 72"/>
                <a:gd name="T92" fmla="*/ 24 w 132"/>
                <a:gd name="T93" fmla="*/ 24 h 72"/>
                <a:gd name="T94" fmla="*/ 18 w 132"/>
                <a:gd name="T95" fmla="*/ 30 h 72"/>
                <a:gd name="T96" fmla="*/ 12 w 132"/>
                <a:gd name="T9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2" y="36"/>
                  </a:moveTo>
                  <a:lnTo>
                    <a:pt x="12" y="42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20" y="18"/>
                  </a:lnTo>
                  <a:lnTo>
                    <a:pt x="126" y="24"/>
                  </a:lnTo>
                  <a:lnTo>
                    <a:pt x="132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8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84" y="12"/>
                  </a:lnTo>
                  <a:lnTo>
                    <a:pt x="72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4" name="Freeform 162"/>
            <p:cNvSpPr>
              <a:spLocks/>
            </p:cNvSpPr>
            <p:nvPr/>
          </p:nvSpPr>
          <p:spPr bwMode="auto">
            <a:xfrm>
              <a:off x="4356" y="3636"/>
              <a:ext cx="132" cy="72"/>
            </a:xfrm>
            <a:custGeom>
              <a:avLst/>
              <a:gdLst>
                <a:gd name="T0" fmla="*/ 132 w 132"/>
                <a:gd name="T1" fmla="*/ 48 h 72"/>
                <a:gd name="T2" fmla="*/ 126 w 132"/>
                <a:gd name="T3" fmla="*/ 54 h 72"/>
                <a:gd name="T4" fmla="*/ 120 w 132"/>
                <a:gd name="T5" fmla="*/ 60 h 72"/>
                <a:gd name="T6" fmla="*/ 114 w 132"/>
                <a:gd name="T7" fmla="*/ 66 h 72"/>
                <a:gd name="T8" fmla="*/ 102 w 132"/>
                <a:gd name="T9" fmla="*/ 66 h 72"/>
                <a:gd name="T10" fmla="*/ 90 w 132"/>
                <a:gd name="T11" fmla="*/ 72 h 72"/>
                <a:gd name="T12" fmla="*/ 78 w 132"/>
                <a:gd name="T13" fmla="*/ 72 h 72"/>
                <a:gd name="T14" fmla="*/ 60 w 132"/>
                <a:gd name="T15" fmla="*/ 72 h 72"/>
                <a:gd name="T16" fmla="*/ 48 w 132"/>
                <a:gd name="T17" fmla="*/ 66 h 72"/>
                <a:gd name="T18" fmla="*/ 42 w 132"/>
                <a:gd name="T19" fmla="*/ 66 h 72"/>
                <a:gd name="T20" fmla="*/ 30 w 132"/>
                <a:gd name="T21" fmla="*/ 60 h 72"/>
                <a:gd name="T22" fmla="*/ 24 w 132"/>
                <a:gd name="T23" fmla="*/ 60 h 72"/>
                <a:gd name="T24" fmla="*/ 18 w 132"/>
                <a:gd name="T25" fmla="*/ 60 h 72"/>
                <a:gd name="T26" fmla="*/ 12 w 132"/>
                <a:gd name="T27" fmla="*/ 54 h 72"/>
                <a:gd name="T28" fmla="*/ 12 w 132"/>
                <a:gd name="T29" fmla="*/ 54 h 72"/>
                <a:gd name="T30" fmla="*/ 6 w 132"/>
                <a:gd name="T31" fmla="*/ 48 h 72"/>
                <a:gd name="T32" fmla="*/ 0 w 132"/>
                <a:gd name="T33" fmla="*/ 42 h 72"/>
                <a:gd name="T34" fmla="*/ 6 w 132"/>
                <a:gd name="T35" fmla="*/ 48 h 72"/>
                <a:gd name="T36" fmla="*/ 6 w 132"/>
                <a:gd name="T37" fmla="*/ 48 h 72"/>
                <a:gd name="T38" fmla="*/ 12 w 132"/>
                <a:gd name="T39" fmla="*/ 48 h 72"/>
                <a:gd name="T40" fmla="*/ 12 w 132"/>
                <a:gd name="T41" fmla="*/ 48 h 72"/>
                <a:gd name="T42" fmla="*/ 18 w 132"/>
                <a:gd name="T43" fmla="*/ 54 h 72"/>
                <a:gd name="T44" fmla="*/ 24 w 132"/>
                <a:gd name="T45" fmla="*/ 54 h 72"/>
                <a:gd name="T46" fmla="*/ 24 w 132"/>
                <a:gd name="T47" fmla="*/ 54 h 72"/>
                <a:gd name="T48" fmla="*/ 30 w 132"/>
                <a:gd name="T49" fmla="*/ 54 h 72"/>
                <a:gd name="T50" fmla="*/ 48 w 132"/>
                <a:gd name="T51" fmla="*/ 60 h 72"/>
                <a:gd name="T52" fmla="*/ 60 w 132"/>
                <a:gd name="T53" fmla="*/ 60 h 72"/>
                <a:gd name="T54" fmla="*/ 72 w 132"/>
                <a:gd name="T55" fmla="*/ 60 h 72"/>
                <a:gd name="T56" fmla="*/ 84 w 132"/>
                <a:gd name="T57" fmla="*/ 60 h 72"/>
                <a:gd name="T58" fmla="*/ 96 w 132"/>
                <a:gd name="T59" fmla="*/ 54 h 72"/>
                <a:gd name="T60" fmla="*/ 108 w 132"/>
                <a:gd name="T61" fmla="*/ 48 h 72"/>
                <a:gd name="T62" fmla="*/ 114 w 132"/>
                <a:gd name="T63" fmla="*/ 42 h 72"/>
                <a:gd name="T64" fmla="*/ 114 w 132"/>
                <a:gd name="T65" fmla="*/ 36 h 72"/>
                <a:gd name="T66" fmla="*/ 114 w 132"/>
                <a:gd name="T67" fmla="*/ 30 h 72"/>
                <a:gd name="T68" fmla="*/ 114 w 132"/>
                <a:gd name="T69" fmla="*/ 24 h 72"/>
                <a:gd name="T70" fmla="*/ 114 w 132"/>
                <a:gd name="T71" fmla="*/ 24 h 72"/>
                <a:gd name="T72" fmla="*/ 114 w 132"/>
                <a:gd name="T73" fmla="*/ 18 h 72"/>
                <a:gd name="T74" fmla="*/ 108 w 132"/>
                <a:gd name="T75" fmla="*/ 12 h 72"/>
                <a:gd name="T76" fmla="*/ 108 w 132"/>
                <a:gd name="T77" fmla="*/ 6 h 72"/>
                <a:gd name="T78" fmla="*/ 102 w 132"/>
                <a:gd name="T79" fmla="*/ 0 h 72"/>
                <a:gd name="T80" fmla="*/ 96 w 132"/>
                <a:gd name="T81" fmla="*/ 0 h 72"/>
                <a:gd name="T82" fmla="*/ 108 w 132"/>
                <a:gd name="T83" fmla="*/ 6 h 72"/>
                <a:gd name="T84" fmla="*/ 114 w 132"/>
                <a:gd name="T85" fmla="*/ 12 h 72"/>
                <a:gd name="T86" fmla="*/ 120 w 132"/>
                <a:gd name="T87" fmla="*/ 12 h 72"/>
                <a:gd name="T88" fmla="*/ 126 w 132"/>
                <a:gd name="T89" fmla="*/ 24 h 72"/>
                <a:gd name="T90" fmla="*/ 126 w 132"/>
                <a:gd name="T91" fmla="*/ 30 h 72"/>
                <a:gd name="T92" fmla="*/ 132 w 132"/>
                <a:gd name="T93" fmla="*/ 36 h 72"/>
                <a:gd name="T94" fmla="*/ 132 w 132"/>
                <a:gd name="T95" fmla="*/ 42 h 72"/>
                <a:gd name="T96" fmla="*/ 132 w 132"/>
                <a:gd name="T9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2">
                  <a:moveTo>
                    <a:pt x="132" y="48"/>
                  </a:moveTo>
                  <a:lnTo>
                    <a:pt x="126" y="54"/>
                  </a:lnTo>
                  <a:lnTo>
                    <a:pt x="120" y="60"/>
                  </a:lnTo>
                  <a:lnTo>
                    <a:pt x="114" y="66"/>
                  </a:lnTo>
                  <a:lnTo>
                    <a:pt x="102" y="66"/>
                  </a:lnTo>
                  <a:lnTo>
                    <a:pt x="90" y="72"/>
                  </a:lnTo>
                  <a:lnTo>
                    <a:pt x="78" y="72"/>
                  </a:lnTo>
                  <a:lnTo>
                    <a:pt x="60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48" y="60"/>
                  </a:lnTo>
                  <a:lnTo>
                    <a:pt x="60" y="60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6" y="54"/>
                  </a:lnTo>
                  <a:lnTo>
                    <a:pt x="108" y="48"/>
                  </a:lnTo>
                  <a:lnTo>
                    <a:pt x="114" y="42"/>
                  </a:lnTo>
                  <a:lnTo>
                    <a:pt x="114" y="36"/>
                  </a:lnTo>
                  <a:lnTo>
                    <a:pt x="114" y="30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2" y="4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5" name="Freeform 163"/>
            <p:cNvSpPr>
              <a:spLocks/>
            </p:cNvSpPr>
            <p:nvPr/>
          </p:nvSpPr>
          <p:spPr bwMode="auto">
            <a:xfrm>
              <a:off x="4332" y="3618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8 w 108"/>
                <a:gd name="T3" fmla="*/ 48 h 60"/>
                <a:gd name="T4" fmla="*/ 102 w 108"/>
                <a:gd name="T5" fmla="*/ 54 h 60"/>
                <a:gd name="T6" fmla="*/ 96 w 108"/>
                <a:gd name="T7" fmla="*/ 54 h 60"/>
                <a:gd name="T8" fmla="*/ 84 w 108"/>
                <a:gd name="T9" fmla="*/ 60 h 60"/>
                <a:gd name="T10" fmla="*/ 78 w 108"/>
                <a:gd name="T11" fmla="*/ 60 h 60"/>
                <a:gd name="T12" fmla="*/ 66 w 108"/>
                <a:gd name="T13" fmla="*/ 60 h 60"/>
                <a:gd name="T14" fmla="*/ 54 w 108"/>
                <a:gd name="T15" fmla="*/ 60 h 60"/>
                <a:gd name="T16" fmla="*/ 42 w 108"/>
                <a:gd name="T17" fmla="*/ 54 h 60"/>
                <a:gd name="T18" fmla="*/ 36 w 108"/>
                <a:gd name="T19" fmla="*/ 54 h 60"/>
                <a:gd name="T20" fmla="*/ 36 w 108"/>
                <a:gd name="T21" fmla="*/ 54 h 60"/>
                <a:gd name="T22" fmla="*/ 30 w 108"/>
                <a:gd name="T23" fmla="*/ 54 h 60"/>
                <a:gd name="T24" fmla="*/ 30 w 108"/>
                <a:gd name="T25" fmla="*/ 54 h 60"/>
                <a:gd name="T26" fmla="*/ 24 w 108"/>
                <a:gd name="T27" fmla="*/ 54 h 60"/>
                <a:gd name="T28" fmla="*/ 24 w 108"/>
                <a:gd name="T29" fmla="*/ 48 h 60"/>
                <a:gd name="T30" fmla="*/ 18 w 108"/>
                <a:gd name="T31" fmla="*/ 48 h 60"/>
                <a:gd name="T32" fmla="*/ 18 w 108"/>
                <a:gd name="T33" fmla="*/ 48 h 60"/>
                <a:gd name="T34" fmla="*/ 12 w 108"/>
                <a:gd name="T35" fmla="*/ 42 h 60"/>
                <a:gd name="T36" fmla="*/ 12 w 108"/>
                <a:gd name="T37" fmla="*/ 42 h 60"/>
                <a:gd name="T38" fmla="*/ 6 w 108"/>
                <a:gd name="T39" fmla="*/ 36 h 60"/>
                <a:gd name="T40" fmla="*/ 6 w 108"/>
                <a:gd name="T41" fmla="*/ 30 h 60"/>
                <a:gd name="T42" fmla="*/ 6 w 108"/>
                <a:gd name="T43" fmla="*/ 30 h 60"/>
                <a:gd name="T44" fmla="*/ 0 w 108"/>
                <a:gd name="T45" fmla="*/ 24 h 60"/>
                <a:gd name="T46" fmla="*/ 0 w 108"/>
                <a:gd name="T47" fmla="*/ 18 h 60"/>
                <a:gd name="T48" fmla="*/ 0 w 108"/>
                <a:gd name="T49" fmla="*/ 18 h 60"/>
                <a:gd name="T50" fmla="*/ 6 w 108"/>
                <a:gd name="T51" fmla="*/ 12 h 60"/>
                <a:gd name="T52" fmla="*/ 12 w 108"/>
                <a:gd name="T53" fmla="*/ 6 h 60"/>
                <a:gd name="T54" fmla="*/ 18 w 108"/>
                <a:gd name="T55" fmla="*/ 0 h 60"/>
                <a:gd name="T56" fmla="*/ 24 w 108"/>
                <a:gd name="T57" fmla="*/ 0 h 60"/>
                <a:gd name="T58" fmla="*/ 36 w 108"/>
                <a:gd name="T59" fmla="*/ 0 h 60"/>
                <a:gd name="T60" fmla="*/ 48 w 108"/>
                <a:gd name="T61" fmla="*/ 0 h 60"/>
                <a:gd name="T62" fmla="*/ 60 w 108"/>
                <a:gd name="T63" fmla="*/ 0 h 60"/>
                <a:gd name="T64" fmla="*/ 72 w 108"/>
                <a:gd name="T65" fmla="*/ 0 h 60"/>
                <a:gd name="T66" fmla="*/ 72 w 108"/>
                <a:gd name="T67" fmla="*/ 0 h 60"/>
                <a:gd name="T68" fmla="*/ 78 w 108"/>
                <a:gd name="T69" fmla="*/ 6 h 60"/>
                <a:gd name="T70" fmla="*/ 78 w 108"/>
                <a:gd name="T71" fmla="*/ 6 h 60"/>
                <a:gd name="T72" fmla="*/ 84 w 108"/>
                <a:gd name="T73" fmla="*/ 6 h 60"/>
                <a:gd name="T74" fmla="*/ 84 w 108"/>
                <a:gd name="T75" fmla="*/ 6 h 60"/>
                <a:gd name="T76" fmla="*/ 90 w 108"/>
                <a:gd name="T77" fmla="*/ 6 h 60"/>
                <a:gd name="T78" fmla="*/ 90 w 108"/>
                <a:gd name="T79" fmla="*/ 12 h 60"/>
                <a:gd name="T80" fmla="*/ 96 w 108"/>
                <a:gd name="T81" fmla="*/ 12 h 60"/>
                <a:gd name="T82" fmla="*/ 96 w 108"/>
                <a:gd name="T83" fmla="*/ 12 h 60"/>
                <a:gd name="T84" fmla="*/ 102 w 108"/>
                <a:gd name="T85" fmla="*/ 18 h 60"/>
                <a:gd name="T86" fmla="*/ 108 w 108"/>
                <a:gd name="T87" fmla="*/ 24 h 60"/>
                <a:gd name="T88" fmla="*/ 108 w 108"/>
                <a:gd name="T89" fmla="*/ 24 h 60"/>
                <a:gd name="T90" fmla="*/ 108 w 108"/>
                <a:gd name="T91" fmla="*/ 30 h 60"/>
                <a:gd name="T92" fmla="*/ 108 w 108"/>
                <a:gd name="T93" fmla="*/ 30 h 60"/>
                <a:gd name="T94" fmla="*/ 108 w 108"/>
                <a:gd name="T95" fmla="*/ 36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6" name="Freeform 164"/>
            <p:cNvSpPr>
              <a:spLocks/>
            </p:cNvSpPr>
            <p:nvPr/>
          </p:nvSpPr>
          <p:spPr bwMode="auto">
            <a:xfrm>
              <a:off x="4673" y="3929"/>
              <a:ext cx="114" cy="90"/>
            </a:xfrm>
            <a:custGeom>
              <a:avLst/>
              <a:gdLst>
                <a:gd name="T0" fmla="*/ 18 w 114"/>
                <a:gd name="T1" fmla="*/ 72 h 90"/>
                <a:gd name="T2" fmla="*/ 24 w 114"/>
                <a:gd name="T3" fmla="*/ 72 h 90"/>
                <a:gd name="T4" fmla="*/ 24 w 114"/>
                <a:gd name="T5" fmla="*/ 78 h 90"/>
                <a:gd name="T6" fmla="*/ 30 w 114"/>
                <a:gd name="T7" fmla="*/ 78 h 90"/>
                <a:gd name="T8" fmla="*/ 30 w 114"/>
                <a:gd name="T9" fmla="*/ 84 h 90"/>
                <a:gd name="T10" fmla="*/ 36 w 114"/>
                <a:gd name="T11" fmla="*/ 84 h 90"/>
                <a:gd name="T12" fmla="*/ 42 w 114"/>
                <a:gd name="T13" fmla="*/ 90 h 90"/>
                <a:gd name="T14" fmla="*/ 48 w 114"/>
                <a:gd name="T15" fmla="*/ 90 h 90"/>
                <a:gd name="T16" fmla="*/ 54 w 114"/>
                <a:gd name="T17" fmla="*/ 90 h 90"/>
                <a:gd name="T18" fmla="*/ 48 w 114"/>
                <a:gd name="T19" fmla="*/ 90 h 90"/>
                <a:gd name="T20" fmla="*/ 36 w 114"/>
                <a:gd name="T21" fmla="*/ 90 h 90"/>
                <a:gd name="T22" fmla="*/ 30 w 114"/>
                <a:gd name="T23" fmla="*/ 90 h 90"/>
                <a:gd name="T24" fmla="*/ 18 w 114"/>
                <a:gd name="T25" fmla="*/ 84 h 90"/>
                <a:gd name="T26" fmla="*/ 12 w 114"/>
                <a:gd name="T27" fmla="*/ 84 h 90"/>
                <a:gd name="T28" fmla="*/ 6 w 114"/>
                <a:gd name="T29" fmla="*/ 78 h 90"/>
                <a:gd name="T30" fmla="*/ 6 w 114"/>
                <a:gd name="T31" fmla="*/ 72 h 90"/>
                <a:gd name="T32" fmla="*/ 0 w 114"/>
                <a:gd name="T33" fmla="*/ 66 h 90"/>
                <a:gd name="T34" fmla="*/ 0 w 114"/>
                <a:gd name="T35" fmla="*/ 60 h 90"/>
                <a:gd name="T36" fmla="*/ 0 w 114"/>
                <a:gd name="T37" fmla="*/ 54 h 90"/>
                <a:gd name="T38" fmla="*/ 6 w 114"/>
                <a:gd name="T39" fmla="*/ 42 h 90"/>
                <a:gd name="T40" fmla="*/ 18 w 114"/>
                <a:gd name="T41" fmla="*/ 36 h 90"/>
                <a:gd name="T42" fmla="*/ 24 w 114"/>
                <a:gd name="T43" fmla="*/ 24 h 90"/>
                <a:gd name="T44" fmla="*/ 36 w 114"/>
                <a:gd name="T45" fmla="*/ 18 h 90"/>
                <a:gd name="T46" fmla="*/ 48 w 114"/>
                <a:gd name="T47" fmla="*/ 12 h 90"/>
                <a:gd name="T48" fmla="*/ 66 w 114"/>
                <a:gd name="T49" fmla="*/ 6 h 90"/>
                <a:gd name="T50" fmla="*/ 72 w 114"/>
                <a:gd name="T51" fmla="*/ 6 h 90"/>
                <a:gd name="T52" fmla="*/ 78 w 114"/>
                <a:gd name="T53" fmla="*/ 6 h 90"/>
                <a:gd name="T54" fmla="*/ 84 w 114"/>
                <a:gd name="T55" fmla="*/ 0 h 90"/>
                <a:gd name="T56" fmla="*/ 90 w 114"/>
                <a:gd name="T57" fmla="*/ 0 h 90"/>
                <a:gd name="T58" fmla="*/ 96 w 114"/>
                <a:gd name="T59" fmla="*/ 0 h 90"/>
                <a:gd name="T60" fmla="*/ 102 w 114"/>
                <a:gd name="T61" fmla="*/ 0 h 90"/>
                <a:gd name="T62" fmla="*/ 108 w 114"/>
                <a:gd name="T63" fmla="*/ 0 h 90"/>
                <a:gd name="T64" fmla="*/ 114 w 114"/>
                <a:gd name="T65" fmla="*/ 0 h 90"/>
                <a:gd name="T66" fmla="*/ 114 w 114"/>
                <a:gd name="T67" fmla="*/ 0 h 90"/>
                <a:gd name="T68" fmla="*/ 108 w 114"/>
                <a:gd name="T69" fmla="*/ 0 h 90"/>
                <a:gd name="T70" fmla="*/ 102 w 114"/>
                <a:gd name="T71" fmla="*/ 0 h 90"/>
                <a:gd name="T72" fmla="*/ 102 w 114"/>
                <a:gd name="T73" fmla="*/ 6 h 90"/>
                <a:gd name="T74" fmla="*/ 96 w 114"/>
                <a:gd name="T75" fmla="*/ 6 h 90"/>
                <a:gd name="T76" fmla="*/ 90 w 114"/>
                <a:gd name="T77" fmla="*/ 6 h 90"/>
                <a:gd name="T78" fmla="*/ 90 w 114"/>
                <a:gd name="T79" fmla="*/ 6 h 90"/>
                <a:gd name="T80" fmla="*/ 84 w 114"/>
                <a:gd name="T81" fmla="*/ 6 h 90"/>
                <a:gd name="T82" fmla="*/ 66 w 114"/>
                <a:gd name="T83" fmla="*/ 12 h 90"/>
                <a:gd name="T84" fmla="*/ 54 w 114"/>
                <a:gd name="T85" fmla="*/ 18 h 90"/>
                <a:gd name="T86" fmla="*/ 42 w 114"/>
                <a:gd name="T87" fmla="*/ 24 h 90"/>
                <a:gd name="T88" fmla="*/ 36 w 114"/>
                <a:gd name="T89" fmla="*/ 36 h 90"/>
                <a:gd name="T90" fmla="*/ 30 w 114"/>
                <a:gd name="T91" fmla="*/ 42 h 90"/>
                <a:gd name="T92" fmla="*/ 24 w 114"/>
                <a:gd name="T93" fmla="*/ 54 h 90"/>
                <a:gd name="T94" fmla="*/ 18 w 114"/>
                <a:gd name="T95" fmla="*/ 60 h 90"/>
                <a:gd name="T96" fmla="*/ 18 w 114"/>
                <a:gd name="T97" fmla="*/ 7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90">
                  <a:moveTo>
                    <a:pt x="18" y="72"/>
                  </a:moveTo>
                  <a:lnTo>
                    <a:pt x="24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8" y="36"/>
                  </a:lnTo>
                  <a:lnTo>
                    <a:pt x="24" y="24"/>
                  </a:lnTo>
                  <a:lnTo>
                    <a:pt x="36" y="18"/>
                  </a:lnTo>
                  <a:lnTo>
                    <a:pt x="48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66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7" name="Freeform 165"/>
            <p:cNvSpPr>
              <a:spLocks/>
            </p:cNvSpPr>
            <p:nvPr/>
          </p:nvSpPr>
          <p:spPr bwMode="auto">
            <a:xfrm>
              <a:off x="4745" y="3929"/>
              <a:ext cx="114" cy="90"/>
            </a:xfrm>
            <a:custGeom>
              <a:avLst/>
              <a:gdLst>
                <a:gd name="T0" fmla="*/ 114 w 114"/>
                <a:gd name="T1" fmla="*/ 24 h 90"/>
                <a:gd name="T2" fmla="*/ 114 w 114"/>
                <a:gd name="T3" fmla="*/ 30 h 90"/>
                <a:gd name="T4" fmla="*/ 114 w 114"/>
                <a:gd name="T5" fmla="*/ 42 h 90"/>
                <a:gd name="T6" fmla="*/ 108 w 114"/>
                <a:gd name="T7" fmla="*/ 48 h 90"/>
                <a:gd name="T8" fmla="*/ 102 w 114"/>
                <a:gd name="T9" fmla="*/ 60 h 90"/>
                <a:gd name="T10" fmla="*/ 90 w 114"/>
                <a:gd name="T11" fmla="*/ 66 h 90"/>
                <a:gd name="T12" fmla="*/ 78 w 114"/>
                <a:gd name="T13" fmla="*/ 72 h 90"/>
                <a:gd name="T14" fmla="*/ 66 w 114"/>
                <a:gd name="T15" fmla="*/ 78 h 90"/>
                <a:gd name="T16" fmla="*/ 54 w 114"/>
                <a:gd name="T17" fmla="*/ 84 h 90"/>
                <a:gd name="T18" fmla="*/ 42 w 114"/>
                <a:gd name="T19" fmla="*/ 90 h 90"/>
                <a:gd name="T20" fmla="*/ 36 w 114"/>
                <a:gd name="T21" fmla="*/ 90 h 90"/>
                <a:gd name="T22" fmla="*/ 30 w 114"/>
                <a:gd name="T23" fmla="*/ 90 h 90"/>
                <a:gd name="T24" fmla="*/ 24 w 114"/>
                <a:gd name="T25" fmla="*/ 90 h 90"/>
                <a:gd name="T26" fmla="*/ 18 w 114"/>
                <a:gd name="T27" fmla="*/ 90 h 90"/>
                <a:gd name="T28" fmla="*/ 12 w 114"/>
                <a:gd name="T29" fmla="*/ 90 h 90"/>
                <a:gd name="T30" fmla="*/ 6 w 114"/>
                <a:gd name="T31" fmla="*/ 90 h 90"/>
                <a:gd name="T32" fmla="*/ 0 w 114"/>
                <a:gd name="T33" fmla="*/ 90 h 90"/>
                <a:gd name="T34" fmla="*/ 6 w 114"/>
                <a:gd name="T35" fmla="*/ 90 h 90"/>
                <a:gd name="T36" fmla="*/ 6 w 114"/>
                <a:gd name="T37" fmla="*/ 90 h 90"/>
                <a:gd name="T38" fmla="*/ 12 w 114"/>
                <a:gd name="T39" fmla="*/ 90 h 90"/>
                <a:gd name="T40" fmla="*/ 18 w 114"/>
                <a:gd name="T41" fmla="*/ 90 h 90"/>
                <a:gd name="T42" fmla="*/ 18 w 114"/>
                <a:gd name="T43" fmla="*/ 90 h 90"/>
                <a:gd name="T44" fmla="*/ 24 w 114"/>
                <a:gd name="T45" fmla="*/ 90 h 90"/>
                <a:gd name="T46" fmla="*/ 30 w 114"/>
                <a:gd name="T47" fmla="*/ 84 h 90"/>
                <a:gd name="T48" fmla="*/ 36 w 114"/>
                <a:gd name="T49" fmla="*/ 84 h 90"/>
                <a:gd name="T50" fmla="*/ 48 w 114"/>
                <a:gd name="T51" fmla="*/ 78 h 90"/>
                <a:gd name="T52" fmla="*/ 60 w 114"/>
                <a:gd name="T53" fmla="*/ 72 h 90"/>
                <a:gd name="T54" fmla="*/ 72 w 114"/>
                <a:gd name="T55" fmla="*/ 66 h 90"/>
                <a:gd name="T56" fmla="*/ 84 w 114"/>
                <a:gd name="T57" fmla="*/ 60 h 90"/>
                <a:gd name="T58" fmla="*/ 90 w 114"/>
                <a:gd name="T59" fmla="*/ 48 h 90"/>
                <a:gd name="T60" fmla="*/ 96 w 114"/>
                <a:gd name="T61" fmla="*/ 42 h 90"/>
                <a:gd name="T62" fmla="*/ 96 w 114"/>
                <a:gd name="T63" fmla="*/ 30 h 90"/>
                <a:gd name="T64" fmla="*/ 96 w 114"/>
                <a:gd name="T65" fmla="*/ 24 h 90"/>
                <a:gd name="T66" fmla="*/ 96 w 114"/>
                <a:gd name="T67" fmla="*/ 18 h 90"/>
                <a:gd name="T68" fmla="*/ 90 w 114"/>
                <a:gd name="T69" fmla="*/ 12 h 90"/>
                <a:gd name="T70" fmla="*/ 90 w 114"/>
                <a:gd name="T71" fmla="*/ 12 h 90"/>
                <a:gd name="T72" fmla="*/ 84 w 114"/>
                <a:gd name="T73" fmla="*/ 6 h 90"/>
                <a:gd name="T74" fmla="*/ 78 w 114"/>
                <a:gd name="T75" fmla="*/ 6 h 90"/>
                <a:gd name="T76" fmla="*/ 72 w 114"/>
                <a:gd name="T77" fmla="*/ 6 h 90"/>
                <a:gd name="T78" fmla="*/ 66 w 114"/>
                <a:gd name="T79" fmla="*/ 0 h 90"/>
                <a:gd name="T80" fmla="*/ 60 w 114"/>
                <a:gd name="T81" fmla="*/ 0 h 90"/>
                <a:gd name="T82" fmla="*/ 72 w 114"/>
                <a:gd name="T83" fmla="*/ 0 h 90"/>
                <a:gd name="T84" fmla="*/ 78 w 114"/>
                <a:gd name="T85" fmla="*/ 0 h 90"/>
                <a:gd name="T86" fmla="*/ 90 w 114"/>
                <a:gd name="T87" fmla="*/ 6 h 90"/>
                <a:gd name="T88" fmla="*/ 96 w 114"/>
                <a:gd name="T89" fmla="*/ 6 h 90"/>
                <a:gd name="T90" fmla="*/ 102 w 114"/>
                <a:gd name="T91" fmla="*/ 12 h 90"/>
                <a:gd name="T92" fmla="*/ 108 w 114"/>
                <a:gd name="T93" fmla="*/ 12 h 90"/>
                <a:gd name="T94" fmla="*/ 114 w 114"/>
                <a:gd name="T95" fmla="*/ 18 h 90"/>
                <a:gd name="T96" fmla="*/ 114 w 114"/>
                <a:gd name="T97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90">
                  <a:moveTo>
                    <a:pt x="114" y="24"/>
                  </a:moveTo>
                  <a:lnTo>
                    <a:pt x="114" y="30"/>
                  </a:lnTo>
                  <a:lnTo>
                    <a:pt x="114" y="42"/>
                  </a:lnTo>
                  <a:lnTo>
                    <a:pt x="108" y="48"/>
                  </a:lnTo>
                  <a:lnTo>
                    <a:pt x="102" y="60"/>
                  </a:lnTo>
                  <a:lnTo>
                    <a:pt x="90" y="66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8" y="78"/>
                  </a:lnTo>
                  <a:lnTo>
                    <a:pt x="60" y="72"/>
                  </a:lnTo>
                  <a:lnTo>
                    <a:pt x="72" y="66"/>
                  </a:lnTo>
                  <a:lnTo>
                    <a:pt x="84" y="60"/>
                  </a:lnTo>
                  <a:lnTo>
                    <a:pt x="90" y="48"/>
                  </a:lnTo>
                  <a:lnTo>
                    <a:pt x="96" y="42"/>
                  </a:lnTo>
                  <a:lnTo>
                    <a:pt x="96" y="30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14" y="2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8" name="Freeform 166"/>
            <p:cNvSpPr>
              <a:spLocks/>
            </p:cNvSpPr>
            <p:nvPr/>
          </p:nvSpPr>
          <p:spPr bwMode="auto">
            <a:xfrm>
              <a:off x="4703" y="3941"/>
              <a:ext cx="108" cy="66"/>
            </a:xfrm>
            <a:custGeom>
              <a:avLst/>
              <a:gdLst>
                <a:gd name="T0" fmla="*/ 102 w 108"/>
                <a:gd name="T1" fmla="*/ 18 h 66"/>
                <a:gd name="T2" fmla="*/ 108 w 108"/>
                <a:gd name="T3" fmla="*/ 24 h 66"/>
                <a:gd name="T4" fmla="*/ 102 w 108"/>
                <a:gd name="T5" fmla="*/ 30 h 66"/>
                <a:gd name="T6" fmla="*/ 102 w 108"/>
                <a:gd name="T7" fmla="*/ 36 h 66"/>
                <a:gd name="T8" fmla="*/ 96 w 108"/>
                <a:gd name="T9" fmla="*/ 42 h 66"/>
                <a:gd name="T10" fmla="*/ 84 w 108"/>
                <a:gd name="T11" fmla="*/ 48 h 66"/>
                <a:gd name="T12" fmla="*/ 78 w 108"/>
                <a:gd name="T13" fmla="*/ 54 h 66"/>
                <a:gd name="T14" fmla="*/ 66 w 108"/>
                <a:gd name="T15" fmla="*/ 60 h 66"/>
                <a:gd name="T16" fmla="*/ 54 w 108"/>
                <a:gd name="T17" fmla="*/ 66 h 66"/>
                <a:gd name="T18" fmla="*/ 54 w 108"/>
                <a:gd name="T19" fmla="*/ 66 h 66"/>
                <a:gd name="T20" fmla="*/ 48 w 108"/>
                <a:gd name="T21" fmla="*/ 66 h 66"/>
                <a:gd name="T22" fmla="*/ 48 w 108"/>
                <a:gd name="T23" fmla="*/ 66 h 66"/>
                <a:gd name="T24" fmla="*/ 42 w 108"/>
                <a:gd name="T25" fmla="*/ 66 h 66"/>
                <a:gd name="T26" fmla="*/ 36 w 108"/>
                <a:gd name="T27" fmla="*/ 66 h 66"/>
                <a:gd name="T28" fmla="*/ 36 w 108"/>
                <a:gd name="T29" fmla="*/ 66 h 66"/>
                <a:gd name="T30" fmla="*/ 30 w 108"/>
                <a:gd name="T31" fmla="*/ 66 h 66"/>
                <a:gd name="T32" fmla="*/ 30 w 108"/>
                <a:gd name="T33" fmla="*/ 66 h 66"/>
                <a:gd name="T34" fmla="*/ 24 w 108"/>
                <a:gd name="T35" fmla="*/ 66 h 66"/>
                <a:gd name="T36" fmla="*/ 18 w 108"/>
                <a:gd name="T37" fmla="*/ 66 h 66"/>
                <a:gd name="T38" fmla="*/ 18 w 108"/>
                <a:gd name="T39" fmla="*/ 66 h 66"/>
                <a:gd name="T40" fmla="*/ 12 w 108"/>
                <a:gd name="T41" fmla="*/ 60 h 66"/>
                <a:gd name="T42" fmla="*/ 6 w 108"/>
                <a:gd name="T43" fmla="*/ 60 h 66"/>
                <a:gd name="T44" fmla="*/ 6 w 108"/>
                <a:gd name="T45" fmla="*/ 60 h 66"/>
                <a:gd name="T46" fmla="*/ 0 w 108"/>
                <a:gd name="T47" fmla="*/ 54 h 66"/>
                <a:gd name="T48" fmla="*/ 0 w 108"/>
                <a:gd name="T49" fmla="*/ 48 h 66"/>
                <a:gd name="T50" fmla="*/ 0 w 108"/>
                <a:gd name="T51" fmla="*/ 42 h 66"/>
                <a:gd name="T52" fmla="*/ 0 w 108"/>
                <a:gd name="T53" fmla="*/ 36 h 66"/>
                <a:gd name="T54" fmla="*/ 6 w 108"/>
                <a:gd name="T55" fmla="*/ 30 h 66"/>
                <a:gd name="T56" fmla="*/ 12 w 108"/>
                <a:gd name="T57" fmla="*/ 24 h 66"/>
                <a:gd name="T58" fmla="*/ 18 w 108"/>
                <a:gd name="T59" fmla="*/ 18 h 66"/>
                <a:gd name="T60" fmla="*/ 30 w 108"/>
                <a:gd name="T61" fmla="*/ 12 h 66"/>
                <a:gd name="T62" fmla="*/ 42 w 108"/>
                <a:gd name="T63" fmla="*/ 6 h 66"/>
                <a:gd name="T64" fmla="*/ 54 w 108"/>
                <a:gd name="T65" fmla="*/ 0 h 66"/>
                <a:gd name="T66" fmla="*/ 54 w 108"/>
                <a:gd name="T67" fmla="*/ 0 h 66"/>
                <a:gd name="T68" fmla="*/ 60 w 108"/>
                <a:gd name="T69" fmla="*/ 0 h 66"/>
                <a:gd name="T70" fmla="*/ 60 w 108"/>
                <a:gd name="T71" fmla="*/ 0 h 66"/>
                <a:gd name="T72" fmla="*/ 66 w 108"/>
                <a:gd name="T73" fmla="*/ 0 h 66"/>
                <a:gd name="T74" fmla="*/ 66 w 108"/>
                <a:gd name="T75" fmla="*/ 0 h 66"/>
                <a:gd name="T76" fmla="*/ 72 w 108"/>
                <a:gd name="T77" fmla="*/ 0 h 66"/>
                <a:gd name="T78" fmla="*/ 72 w 108"/>
                <a:gd name="T79" fmla="*/ 0 h 66"/>
                <a:gd name="T80" fmla="*/ 78 w 108"/>
                <a:gd name="T81" fmla="*/ 0 h 66"/>
                <a:gd name="T82" fmla="*/ 84 w 108"/>
                <a:gd name="T83" fmla="*/ 0 h 66"/>
                <a:gd name="T84" fmla="*/ 90 w 108"/>
                <a:gd name="T85" fmla="*/ 0 h 66"/>
                <a:gd name="T86" fmla="*/ 90 w 108"/>
                <a:gd name="T87" fmla="*/ 0 h 66"/>
                <a:gd name="T88" fmla="*/ 96 w 108"/>
                <a:gd name="T89" fmla="*/ 6 h 66"/>
                <a:gd name="T90" fmla="*/ 96 w 108"/>
                <a:gd name="T91" fmla="*/ 6 h 66"/>
                <a:gd name="T92" fmla="*/ 102 w 108"/>
                <a:gd name="T93" fmla="*/ 6 h 66"/>
                <a:gd name="T94" fmla="*/ 102 w 108"/>
                <a:gd name="T95" fmla="*/ 12 h 66"/>
                <a:gd name="T96" fmla="*/ 102 w 108"/>
                <a:gd name="T9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6">
                  <a:moveTo>
                    <a:pt x="102" y="18"/>
                  </a:moveTo>
                  <a:lnTo>
                    <a:pt x="108" y="24"/>
                  </a:lnTo>
                  <a:lnTo>
                    <a:pt x="102" y="3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84" y="48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102" y="6"/>
                  </a:lnTo>
                  <a:lnTo>
                    <a:pt x="102" y="12"/>
                  </a:lnTo>
                  <a:lnTo>
                    <a:pt x="102" y="18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799" name="Freeform 167"/>
            <p:cNvSpPr>
              <a:spLocks/>
            </p:cNvSpPr>
            <p:nvPr/>
          </p:nvSpPr>
          <p:spPr bwMode="auto">
            <a:xfrm>
              <a:off x="4566" y="3720"/>
              <a:ext cx="60" cy="48"/>
            </a:xfrm>
            <a:custGeom>
              <a:avLst/>
              <a:gdLst>
                <a:gd name="T0" fmla="*/ 12 w 60"/>
                <a:gd name="T1" fmla="*/ 36 h 48"/>
                <a:gd name="T2" fmla="*/ 12 w 60"/>
                <a:gd name="T3" fmla="*/ 36 h 48"/>
                <a:gd name="T4" fmla="*/ 12 w 60"/>
                <a:gd name="T5" fmla="*/ 42 h 48"/>
                <a:gd name="T6" fmla="*/ 18 w 60"/>
                <a:gd name="T7" fmla="*/ 42 h 48"/>
                <a:gd name="T8" fmla="*/ 18 w 60"/>
                <a:gd name="T9" fmla="*/ 42 h 48"/>
                <a:gd name="T10" fmla="*/ 18 w 60"/>
                <a:gd name="T11" fmla="*/ 42 h 48"/>
                <a:gd name="T12" fmla="*/ 24 w 60"/>
                <a:gd name="T13" fmla="*/ 48 h 48"/>
                <a:gd name="T14" fmla="*/ 24 w 60"/>
                <a:gd name="T15" fmla="*/ 48 h 48"/>
                <a:gd name="T16" fmla="*/ 30 w 60"/>
                <a:gd name="T17" fmla="*/ 48 h 48"/>
                <a:gd name="T18" fmla="*/ 24 w 60"/>
                <a:gd name="T19" fmla="*/ 48 h 48"/>
                <a:gd name="T20" fmla="*/ 18 w 60"/>
                <a:gd name="T21" fmla="*/ 48 h 48"/>
                <a:gd name="T22" fmla="*/ 18 w 60"/>
                <a:gd name="T23" fmla="*/ 48 h 48"/>
                <a:gd name="T24" fmla="*/ 12 w 60"/>
                <a:gd name="T25" fmla="*/ 42 h 48"/>
                <a:gd name="T26" fmla="*/ 6 w 60"/>
                <a:gd name="T27" fmla="*/ 42 h 48"/>
                <a:gd name="T28" fmla="*/ 6 w 60"/>
                <a:gd name="T29" fmla="*/ 42 h 48"/>
                <a:gd name="T30" fmla="*/ 6 w 60"/>
                <a:gd name="T31" fmla="*/ 36 h 48"/>
                <a:gd name="T32" fmla="*/ 0 w 60"/>
                <a:gd name="T33" fmla="*/ 36 h 48"/>
                <a:gd name="T34" fmla="*/ 0 w 60"/>
                <a:gd name="T35" fmla="*/ 30 h 48"/>
                <a:gd name="T36" fmla="*/ 0 w 60"/>
                <a:gd name="T37" fmla="*/ 24 h 48"/>
                <a:gd name="T38" fmla="*/ 6 w 60"/>
                <a:gd name="T39" fmla="*/ 24 h 48"/>
                <a:gd name="T40" fmla="*/ 6 w 60"/>
                <a:gd name="T41" fmla="*/ 18 h 48"/>
                <a:gd name="T42" fmla="*/ 12 w 60"/>
                <a:gd name="T43" fmla="*/ 12 h 48"/>
                <a:gd name="T44" fmla="*/ 18 w 60"/>
                <a:gd name="T45" fmla="*/ 12 h 48"/>
                <a:gd name="T46" fmla="*/ 24 w 60"/>
                <a:gd name="T47" fmla="*/ 6 h 48"/>
                <a:gd name="T48" fmla="*/ 36 w 60"/>
                <a:gd name="T49" fmla="*/ 6 h 48"/>
                <a:gd name="T50" fmla="*/ 36 w 60"/>
                <a:gd name="T51" fmla="*/ 6 h 48"/>
                <a:gd name="T52" fmla="*/ 42 w 60"/>
                <a:gd name="T53" fmla="*/ 0 h 48"/>
                <a:gd name="T54" fmla="*/ 42 w 60"/>
                <a:gd name="T55" fmla="*/ 0 h 48"/>
                <a:gd name="T56" fmla="*/ 48 w 60"/>
                <a:gd name="T57" fmla="*/ 0 h 48"/>
                <a:gd name="T58" fmla="*/ 48 w 60"/>
                <a:gd name="T59" fmla="*/ 0 h 48"/>
                <a:gd name="T60" fmla="*/ 54 w 60"/>
                <a:gd name="T61" fmla="*/ 0 h 48"/>
                <a:gd name="T62" fmla="*/ 54 w 60"/>
                <a:gd name="T63" fmla="*/ 0 h 48"/>
                <a:gd name="T64" fmla="*/ 60 w 60"/>
                <a:gd name="T65" fmla="*/ 0 h 48"/>
                <a:gd name="T66" fmla="*/ 54 w 60"/>
                <a:gd name="T67" fmla="*/ 0 h 48"/>
                <a:gd name="T68" fmla="*/ 54 w 60"/>
                <a:gd name="T69" fmla="*/ 0 h 48"/>
                <a:gd name="T70" fmla="*/ 48 w 60"/>
                <a:gd name="T71" fmla="*/ 6 h 48"/>
                <a:gd name="T72" fmla="*/ 42 w 60"/>
                <a:gd name="T73" fmla="*/ 6 h 48"/>
                <a:gd name="T74" fmla="*/ 36 w 60"/>
                <a:gd name="T75" fmla="*/ 6 h 48"/>
                <a:gd name="T76" fmla="*/ 30 w 60"/>
                <a:gd name="T77" fmla="*/ 12 h 48"/>
                <a:gd name="T78" fmla="*/ 24 w 60"/>
                <a:gd name="T79" fmla="*/ 12 h 48"/>
                <a:gd name="T80" fmla="*/ 18 w 60"/>
                <a:gd name="T81" fmla="*/ 18 h 48"/>
                <a:gd name="T82" fmla="*/ 12 w 60"/>
                <a:gd name="T83" fmla="*/ 24 h 48"/>
                <a:gd name="T84" fmla="*/ 12 w 60"/>
                <a:gd name="T85" fmla="*/ 24 h 48"/>
                <a:gd name="T86" fmla="*/ 12 w 60"/>
                <a:gd name="T87" fmla="*/ 30 h 48"/>
                <a:gd name="T88" fmla="*/ 12 w 60"/>
                <a:gd name="T89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48">
                  <a:moveTo>
                    <a:pt x="12" y="36"/>
                  </a:move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0" name="Freeform 168"/>
            <p:cNvSpPr>
              <a:spLocks/>
            </p:cNvSpPr>
            <p:nvPr/>
          </p:nvSpPr>
          <p:spPr bwMode="auto">
            <a:xfrm>
              <a:off x="4602" y="3720"/>
              <a:ext cx="59" cy="48"/>
            </a:xfrm>
            <a:custGeom>
              <a:avLst/>
              <a:gdLst>
                <a:gd name="T0" fmla="*/ 59 w 59"/>
                <a:gd name="T1" fmla="*/ 12 h 48"/>
                <a:gd name="T2" fmla="*/ 59 w 59"/>
                <a:gd name="T3" fmla="*/ 18 h 48"/>
                <a:gd name="T4" fmla="*/ 59 w 59"/>
                <a:gd name="T5" fmla="*/ 24 h 48"/>
                <a:gd name="T6" fmla="*/ 53 w 59"/>
                <a:gd name="T7" fmla="*/ 24 h 48"/>
                <a:gd name="T8" fmla="*/ 53 w 59"/>
                <a:gd name="T9" fmla="*/ 30 h 48"/>
                <a:gd name="T10" fmla="*/ 47 w 59"/>
                <a:gd name="T11" fmla="*/ 36 h 48"/>
                <a:gd name="T12" fmla="*/ 41 w 59"/>
                <a:gd name="T13" fmla="*/ 36 h 48"/>
                <a:gd name="T14" fmla="*/ 35 w 59"/>
                <a:gd name="T15" fmla="*/ 42 h 48"/>
                <a:gd name="T16" fmla="*/ 30 w 59"/>
                <a:gd name="T17" fmla="*/ 42 h 48"/>
                <a:gd name="T18" fmla="*/ 24 w 59"/>
                <a:gd name="T19" fmla="*/ 42 h 48"/>
                <a:gd name="T20" fmla="*/ 18 w 59"/>
                <a:gd name="T21" fmla="*/ 48 h 48"/>
                <a:gd name="T22" fmla="*/ 18 w 59"/>
                <a:gd name="T23" fmla="*/ 48 h 48"/>
                <a:gd name="T24" fmla="*/ 12 w 59"/>
                <a:gd name="T25" fmla="*/ 48 h 48"/>
                <a:gd name="T26" fmla="*/ 12 w 59"/>
                <a:gd name="T27" fmla="*/ 48 h 48"/>
                <a:gd name="T28" fmla="*/ 6 w 59"/>
                <a:gd name="T29" fmla="*/ 48 h 48"/>
                <a:gd name="T30" fmla="*/ 6 w 59"/>
                <a:gd name="T31" fmla="*/ 48 h 48"/>
                <a:gd name="T32" fmla="*/ 0 w 59"/>
                <a:gd name="T33" fmla="*/ 48 h 48"/>
                <a:gd name="T34" fmla="*/ 6 w 59"/>
                <a:gd name="T35" fmla="*/ 48 h 48"/>
                <a:gd name="T36" fmla="*/ 12 w 59"/>
                <a:gd name="T37" fmla="*/ 48 h 48"/>
                <a:gd name="T38" fmla="*/ 12 w 59"/>
                <a:gd name="T39" fmla="*/ 42 h 48"/>
                <a:gd name="T40" fmla="*/ 18 w 59"/>
                <a:gd name="T41" fmla="*/ 42 h 48"/>
                <a:gd name="T42" fmla="*/ 24 w 59"/>
                <a:gd name="T43" fmla="*/ 42 h 48"/>
                <a:gd name="T44" fmla="*/ 30 w 59"/>
                <a:gd name="T45" fmla="*/ 36 h 48"/>
                <a:gd name="T46" fmla="*/ 35 w 59"/>
                <a:gd name="T47" fmla="*/ 36 h 48"/>
                <a:gd name="T48" fmla="*/ 41 w 59"/>
                <a:gd name="T49" fmla="*/ 30 h 48"/>
                <a:gd name="T50" fmla="*/ 47 w 59"/>
                <a:gd name="T51" fmla="*/ 24 h 48"/>
                <a:gd name="T52" fmla="*/ 47 w 59"/>
                <a:gd name="T53" fmla="*/ 18 h 48"/>
                <a:gd name="T54" fmla="*/ 47 w 59"/>
                <a:gd name="T55" fmla="*/ 18 h 48"/>
                <a:gd name="T56" fmla="*/ 47 w 59"/>
                <a:gd name="T57" fmla="*/ 12 h 48"/>
                <a:gd name="T58" fmla="*/ 47 w 59"/>
                <a:gd name="T59" fmla="*/ 12 h 48"/>
                <a:gd name="T60" fmla="*/ 47 w 59"/>
                <a:gd name="T61" fmla="*/ 6 h 48"/>
                <a:gd name="T62" fmla="*/ 41 w 59"/>
                <a:gd name="T63" fmla="*/ 6 h 48"/>
                <a:gd name="T64" fmla="*/ 41 w 59"/>
                <a:gd name="T65" fmla="*/ 6 h 48"/>
                <a:gd name="T66" fmla="*/ 41 w 59"/>
                <a:gd name="T67" fmla="*/ 6 h 48"/>
                <a:gd name="T68" fmla="*/ 35 w 59"/>
                <a:gd name="T69" fmla="*/ 0 h 48"/>
                <a:gd name="T70" fmla="*/ 35 w 59"/>
                <a:gd name="T71" fmla="*/ 0 h 48"/>
                <a:gd name="T72" fmla="*/ 30 w 59"/>
                <a:gd name="T73" fmla="*/ 0 h 48"/>
                <a:gd name="T74" fmla="*/ 35 w 59"/>
                <a:gd name="T75" fmla="*/ 0 h 48"/>
                <a:gd name="T76" fmla="*/ 41 w 59"/>
                <a:gd name="T77" fmla="*/ 0 h 48"/>
                <a:gd name="T78" fmla="*/ 47 w 59"/>
                <a:gd name="T79" fmla="*/ 0 h 48"/>
                <a:gd name="T80" fmla="*/ 47 w 59"/>
                <a:gd name="T81" fmla="*/ 6 h 48"/>
                <a:gd name="T82" fmla="*/ 53 w 59"/>
                <a:gd name="T83" fmla="*/ 6 h 48"/>
                <a:gd name="T84" fmla="*/ 53 w 59"/>
                <a:gd name="T85" fmla="*/ 6 h 48"/>
                <a:gd name="T86" fmla="*/ 59 w 59"/>
                <a:gd name="T87" fmla="*/ 12 h 48"/>
                <a:gd name="T88" fmla="*/ 59 w 59"/>
                <a:gd name="T8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48">
                  <a:moveTo>
                    <a:pt x="59" y="12"/>
                  </a:move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35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36"/>
                  </a:lnTo>
                  <a:lnTo>
                    <a:pt x="35" y="36"/>
                  </a:lnTo>
                  <a:lnTo>
                    <a:pt x="41" y="30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9" y="12"/>
                  </a:lnTo>
                  <a:lnTo>
                    <a:pt x="59" y="1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1" name="Freeform 169"/>
            <p:cNvSpPr>
              <a:spLocks/>
            </p:cNvSpPr>
            <p:nvPr/>
          </p:nvSpPr>
          <p:spPr bwMode="auto">
            <a:xfrm>
              <a:off x="4584" y="3726"/>
              <a:ext cx="48" cy="36"/>
            </a:xfrm>
            <a:custGeom>
              <a:avLst/>
              <a:gdLst>
                <a:gd name="T0" fmla="*/ 48 w 48"/>
                <a:gd name="T1" fmla="*/ 6 h 36"/>
                <a:gd name="T2" fmla="*/ 48 w 48"/>
                <a:gd name="T3" fmla="*/ 12 h 36"/>
                <a:gd name="T4" fmla="*/ 48 w 48"/>
                <a:gd name="T5" fmla="*/ 18 h 36"/>
                <a:gd name="T6" fmla="*/ 48 w 48"/>
                <a:gd name="T7" fmla="*/ 18 h 36"/>
                <a:gd name="T8" fmla="*/ 48 w 48"/>
                <a:gd name="T9" fmla="*/ 24 h 36"/>
                <a:gd name="T10" fmla="*/ 42 w 48"/>
                <a:gd name="T11" fmla="*/ 24 h 36"/>
                <a:gd name="T12" fmla="*/ 36 w 48"/>
                <a:gd name="T13" fmla="*/ 30 h 36"/>
                <a:gd name="T14" fmla="*/ 30 w 48"/>
                <a:gd name="T15" fmla="*/ 30 h 36"/>
                <a:gd name="T16" fmla="*/ 24 w 48"/>
                <a:gd name="T17" fmla="*/ 30 h 36"/>
                <a:gd name="T18" fmla="*/ 24 w 48"/>
                <a:gd name="T19" fmla="*/ 36 h 36"/>
                <a:gd name="T20" fmla="*/ 18 w 48"/>
                <a:gd name="T21" fmla="*/ 36 h 36"/>
                <a:gd name="T22" fmla="*/ 18 w 48"/>
                <a:gd name="T23" fmla="*/ 36 h 36"/>
                <a:gd name="T24" fmla="*/ 12 w 48"/>
                <a:gd name="T25" fmla="*/ 36 h 36"/>
                <a:gd name="T26" fmla="*/ 6 w 48"/>
                <a:gd name="T27" fmla="*/ 36 h 36"/>
                <a:gd name="T28" fmla="*/ 6 w 48"/>
                <a:gd name="T29" fmla="*/ 30 h 36"/>
                <a:gd name="T30" fmla="*/ 0 w 48"/>
                <a:gd name="T31" fmla="*/ 30 h 36"/>
                <a:gd name="T32" fmla="*/ 0 w 48"/>
                <a:gd name="T33" fmla="*/ 24 h 36"/>
                <a:gd name="T34" fmla="*/ 0 w 48"/>
                <a:gd name="T35" fmla="*/ 24 h 36"/>
                <a:gd name="T36" fmla="*/ 0 w 48"/>
                <a:gd name="T37" fmla="*/ 18 h 36"/>
                <a:gd name="T38" fmla="*/ 0 w 48"/>
                <a:gd name="T39" fmla="*/ 18 h 36"/>
                <a:gd name="T40" fmla="*/ 6 w 48"/>
                <a:gd name="T41" fmla="*/ 12 h 36"/>
                <a:gd name="T42" fmla="*/ 6 w 48"/>
                <a:gd name="T43" fmla="*/ 12 h 36"/>
                <a:gd name="T44" fmla="*/ 12 w 48"/>
                <a:gd name="T45" fmla="*/ 6 h 36"/>
                <a:gd name="T46" fmla="*/ 18 w 48"/>
                <a:gd name="T47" fmla="*/ 6 h 36"/>
                <a:gd name="T48" fmla="*/ 24 w 48"/>
                <a:gd name="T49" fmla="*/ 0 h 36"/>
                <a:gd name="T50" fmla="*/ 30 w 48"/>
                <a:gd name="T51" fmla="*/ 0 h 36"/>
                <a:gd name="T52" fmla="*/ 30 w 48"/>
                <a:gd name="T53" fmla="*/ 0 h 36"/>
                <a:gd name="T54" fmla="*/ 36 w 48"/>
                <a:gd name="T55" fmla="*/ 0 h 36"/>
                <a:gd name="T56" fmla="*/ 36 w 48"/>
                <a:gd name="T57" fmla="*/ 0 h 36"/>
                <a:gd name="T58" fmla="*/ 42 w 48"/>
                <a:gd name="T59" fmla="*/ 0 h 36"/>
                <a:gd name="T60" fmla="*/ 48 w 48"/>
                <a:gd name="T61" fmla="*/ 0 h 36"/>
                <a:gd name="T62" fmla="*/ 48 w 48"/>
                <a:gd name="T63" fmla="*/ 6 h 36"/>
                <a:gd name="T64" fmla="*/ 48 w 48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6">
                  <a:moveTo>
                    <a:pt x="48" y="6"/>
                  </a:moveTo>
                  <a:lnTo>
                    <a:pt x="48" y="12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2" name="Freeform 170"/>
            <p:cNvSpPr>
              <a:spLocks/>
            </p:cNvSpPr>
            <p:nvPr/>
          </p:nvSpPr>
          <p:spPr bwMode="auto">
            <a:xfrm>
              <a:off x="4230" y="3851"/>
              <a:ext cx="108" cy="60"/>
            </a:xfrm>
            <a:custGeom>
              <a:avLst/>
              <a:gdLst>
                <a:gd name="T0" fmla="*/ 108 w 108"/>
                <a:gd name="T1" fmla="*/ 42 h 60"/>
                <a:gd name="T2" fmla="*/ 102 w 108"/>
                <a:gd name="T3" fmla="*/ 48 h 60"/>
                <a:gd name="T4" fmla="*/ 102 w 108"/>
                <a:gd name="T5" fmla="*/ 54 h 60"/>
                <a:gd name="T6" fmla="*/ 90 w 108"/>
                <a:gd name="T7" fmla="*/ 60 h 60"/>
                <a:gd name="T8" fmla="*/ 84 w 108"/>
                <a:gd name="T9" fmla="*/ 60 h 60"/>
                <a:gd name="T10" fmla="*/ 72 w 108"/>
                <a:gd name="T11" fmla="*/ 60 h 60"/>
                <a:gd name="T12" fmla="*/ 66 w 108"/>
                <a:gd name="T13" fmla="*/ 60 h 60"/>
                <a:gd name="T14" fmla="*/ 48 w 108"/>
                <a:gd name="T15" fmla="*/ 60 h 60"/>
                <a:gd name="T16" fmla="*/ 36 w 108"/>
                <a:gd name="T17" fmla="*/ 60 h 60"/>
                <a:gd name="T18" fmla="*/ 36 w 108"/>
                <a:gd name="T19" fmla="*/ 60 h 60"/>
                <a:gd name="T20" fmla="*/ 30 w 108"/>
                <a:gd name="T21" fmla="*/ 60 h 60"/>
                <a:gd name="T22" fmla="*/ 30 w 108"/>
                <a:gd name="T23" fmla="*/ 54 h 60"/>
                <a:gd name="T24" fmla="*/ 24 w 108"/>
                <a:gd name="T25" fmla="*/ 54 h 60"/>
                <a:gd name="T26" fmla="*/ 24 w 108"/>
                <a:gd name="T27" fmla="*/ 54 h 60"/>
                <a:gd name="T28" fmla="*/ 18 w 108"/>
                <a:gd name="T29" fmla="*/ 54 h 60"/>
                <a:gd name="T30" fmla="*/ 18 w 108"/>
                <a:gd name="T31" fmla="*/ 54 h 60"/>
                <a:gd name="T32" fmla="*/ 12 w 108"/>
                <a:gd name="T33" fmla="*/ 48 h 60"/>
                <a:gd name="T34" fmla="*/ 12 w 108"/>
                <a:gd name="T35" fmla="*/ 48 h 60"/>
                <a:gd name="T36" fmla="*/ 6 w 108"/>
                <a:gd name="T37" fmla="*/ 42 h 60"/>
                <a:gd name="T38" fmla="*/ 6 w 108"/>
                <a:gd name="T39" fmla="*/ 36 h 60"/>
                <a:gd name="T40" fmla="*/ 0 w 108"/>
                <a:gd name="T41" fmla="*/ 36 h 60"/>
                <a:gd name="T42" fmla="*/ 0 w 108"/>
                <a:gd name="T43" fmla="*/ 30 h 60"/>
                <a:gd name="T44" fmla="*/ 0 w 108"/>
                <a:gd name="T45" fmla="*/ 30 h 60"/>
                <a:gd name="T46" fmla="*/ 0 w 108"/>
                <a:gd name="T47" fmla="*/ 24 h 60"/>
                <a:gd name="T48" fmla="*/ 0 w 108"/>
                <a:gd name="T49" fmla="*/ 18 h 60"/>
                <a:gd name="T50" fmla="*/ 0 w 108"/>
                <a:gd name="T51" fmla="*/ 12 h 60"/>
                <a:gd name="T52" fmla="*/ 6 w 108"/>
                <a:gd name="T53" fmla="*/ 6 h 60"/>
                <a:gd name="T54" fmla="*/ 12 w 108"/>
                <a:gd name="T55" fmla="*/ 6 h 60"/>
                <a:gd name="T56" fmla="*/ 24 w 108"/>
                <a:gd name="T57" fmla="*/ 0 h 60"/>
                <a:gd name="T58" fmla="*/ 30 w 108"/>
                <a:gd name="T59" fmla="*/ 0 h 60"/>
                <a:gd name="T60" fmla="*/ 42 w 108"/>
                <a:gd name="T61" fmla="*/ 0 h 60"/>
                <a:gd name="T62" fmla="*/ 54 w 108"/>
                <a:gd name="T63" fmla="*/ 0 h 60"/>
                <a:gd name="T64" fmla="*/ 66 w 108"/>
                <a:gd name="T65" fmla="*/ 6 h 60"/>
                <a:gd name="T66" fmla="*/ 72 w 108"/>
                <a:gd name="T67" fmla="*/ 6 h 60"/>
                <a:gd name="T68" fmla="*/ 72 w 108"/>
                <a:gd name="T69" fmla="*/ 6 h 60"/>
                <a:gd name="T70" fmla="*/ 78 w 108"/>
                <a:gd name="T71" fmla="*/ 6 h 60"/>
                <a:gd name="T72" fmla="*/ 78 w 108"/>
                <a:gd name="T73" fmla="*/ 6 h 60"/>
                <a:gd name="T74" fmla="*/ 84 w 108"/>
                <a:gd name="T75" fmla="*/ 12 h 60"/>
                <a:gd name="T76" fmla="*/ 84 w 108"/>
                <a:gd name="T77" fmla="*/ 12 h 60"/>
                <a:gd name="T78" fmla="*/ 90 w 108"/>
                <a:gd name="T79" fmla="*/ 12 h 60"/>
                <a:gd name="T80" fmla="*/ 90 w 108"/>
                <a:gd name="T81" fmla="*/ 12 h 60"/>
                <a:gd name="T82" fmla="*/ 96 w 108"/>
                <a:gd name="T83" fmla="*/ 18 h 60"/>
                <a:gd name="T84" fmla="*/ 102 w 108"/>
                <a:gd name="T85" fmla="*/ 18 h 60"/>
                <a:gd name="T86" fmla="*/ 102 w 108"/>
                <a:gd name="T87" fmla="*/ 24 h 60"/>
                <a:gd name="T88" fmla="*/ 108 w 108"/>
                <a:gd name="T89" fmla="*/ 30 h 60"/>
                <a:gd name="T90" fmla="*/ 108 w 108"/>
                <a:gd name="T91" fmla="*/ 30 h 60"/>
                <a:gd name="T92" fmla="*/ 108 w 108"/>
                <a:gd name="T93" fmla="*/ 36 h 60"/>
                <a:gd name="T94" fmla="*/ 108 w 108"/>
                <a:gd name="T95" fmla="*/ 42 h 60"/>
                <a:gd name="T96" fmla="*/ 108 w 108"/>
                <a:gd name="T9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60">
                  <a:moveTo>
                    <a:pt x="108" y="42"/>
                  </a:moveTo>
                  <a:lnTo>
                    <a:pt x="102" y="48"/>
                  </a:lnTo>
                  <a:lnTo>
                    <a:pt x="102" y="54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4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8" y="4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3" name="Freeform 171"/>
            <p:cNvSpPr>
              <a:spLocks/>
            </p:cNvSpPr>
            <p:nvPr/>
          </p:nvSpPr>
          <p:spPr bwMode="auto">
            <a:xfrm>
              <a:off x="4602" y="3354"/>
              <a:ext cx="107" cy="66"/>
            </a:xfrm>
            <a:custGeom>
              <a:avLst/>
              <a:gdLst>
                <a:gd name="T0" fmla="*/ 107 w 107"/>
                <a:gd name="T1" fmla="*/ 42 h 66"/>
                <a:gd name="T2" fmla="*/ 107 w 107"/>
                <a:gd name="T3" fmla="*/ 48 h 66"/>
                <a:gd name="T4" fmla="*/ 101 w 107"/>
                <a:gd name="T5" fmla="*/ 54 h 66"/>
                <a:gd name="T6" fmla="*/ 95 w 107"/>
                <a:gd name="T7" fmla="*/ 60 h 66"/>
                <a:gd name="T8" fmla="*/ 89 w 107"/>
                <a:gd name="T9" fmla="*/ 60 h 66"/>
                <a:gd name="T10" fmla="*/ 77 w 107"/>
                <a:gd name="T11" fmla="*/ 66 h 66"/>
                <a:gd name="T12" fmla="*/ 65 w 107"/>
                <a:gd name="T13" fmla="*/ 66 h 66"/>
                <a:gd name="T14" fmla="*/ 53 w 107"/>
                <a:gd name="T15" fmla="*/ 60 h 66"/>
                <a:gd name="T16" fmla="*/ 41 w 107"/>
                <a:gd name="T17" fmla="*/ 60 h 66"/>
                <a:gd name="T18" fmla="*/ 35 w 107"/>
                <a:gd name="T19" fmla="*/ 60 h 66"/>
                <a:gd name="T20" fmla="*/ 35 w 107"/>
                <a:gd name="T21" fmla="*/ 60 h 66"/>
                <a:gd name="T22" fmla="*/ 30 w 107"/>
                <a:gd name="T23" fmla="*/ 60 h 66"/>
                <a:gd name="T24" fmla="*/ 30 w 107"/>
                <a:gd name="T25" fmla="*/ 54 h 66"/>
                <a:gd name="T26" fmla="*/ 24 w 107"/>
                <a:gd name="T27" fmla="*/ 54 h 66"/>
                <a:gd name="T28" fmla="*/ 24 w 107"/>
                <a:gd name="T29" fmla="*/ 54 h 66"/>
                <a:gd name="T30" fmla="*/ 18 w 107"/>
                <a:gd name="T31" fmla="*/ 54 h 66"/>
                <a:gd name="T32" fmla="*/ 18 w 107"/>
                <a:gd name="T33" fmla="*/ 54 h 66"/>
                <a:gd name="T34" fmla="*/ 12 w 107"/>
                <a:gd name="T35" fmla="*/ 48 h 66"/>
                <a:gd name="T36" fmla="*/ 12 w 107"/>
                <a:gd name="T37" fmla="*/ 42 h 66"/>
                <a:gd name="T38" fmla="*/ 6 w 107"/>
                <a:gd name="T39" fmla="*/ 42 h 66"/>
                <a:gd name="T40" fmla="*/ 6 w 107"/>
                <a:gd name="T41" fmla="*/ 36 h 66"/>
                <a:gd name="T42" fmla="*/ 6 w 107"/>
                <a:gd name="T43" fmla="*/ 30 h 66"/>
                <a:gd name="T44" fmla="*/ 0 w 107"/>
                <a:gd name="T45" fmla="*/ 30 h 66"/>
                <a:gd name="T46" fmla="*/ 0 w 107"/>
                <a:gd name="T47" fmla="*/ 24 h 66"/>
                <a:gd name="T48" fmla="*/ 0 w 107"/>
                <a:gd name="T49" fmla="*/ 24 h 66"/>
                <a:gd name="T50" fmla="*/ 6 w 107"/>
                <a:gd name="T51" fmla="*/ 18 h 66"/>
                <a:gd name="T52" fmla="*/ 12 w 107"/>
                <a:gd name="T53" fmla="*/ 12 h 66"/>
                <a:gd name="T54" fmla="*/ 18 w 107"/>
                <a:gd name="T55" fmla="*/ 6 h 66"/>
                <a:gd name="T56" fmla="*/ 24 w 107"/>
                <a:gd name="T57" fmla="*/ 6 h 66"/>
                <a:gd name="T58" fmla="*/ 35 w 107"/>
                <a:gd name="T59" fmla="*/ 0 h 66"/>
                <a:gd name="T60" fmla="*/ 47 w 107"/>
                <a:gd name="T61" fmla="*/ 0 h 66"/>
                <a:gd name="T62" fmla="*/ 59 w 107"/>
                <a:gd name="T63" fmla="*/ 0 h 66"/>
                <a:gd name="T64" fmla="*/ 71 w 107"/>
                <a:gd name="T65" fmla="*/ 6 h 66"/>
                <a:gd name="T66" fmla="*/ 71 w 107"/>
                <a:gd name="T67" fmla="*/ 6 h 66"/>
                <a:gd name="T68" fmla="*/ 77 w 107"/>
                <a:gd name="T69" fmla="*/ 6 h 66"/>
                <a:gd name="T70" fmla="*/ 83 w 107"/>
                <a:gd name="T71" fmla="*/ 6 h 66"/>
                <a:gd name="T72" fmla="*/ 83 w 107"/>
                <a:gd name="T73" fmla="*/ 12 h 66"/>
                <a:gd name="T74" fmla="*/ 89 w 107"/>
                <a:gd name="T75" fmla="*/ 12 h 66"/>
                <a:gd name="T76" fmla="*/ 89 w 107"/>
                <a:gd name="T77" fmla="*/ 12 h 66"/>
                <a:gd name="T78" fmla="*/ 89 w 107"/>
                <a:gd name="T79" fmla="*/ 12 h 66"/>
                <a:gd name="T80" fmla="*/ 95 w 107"/>
                <a:gd name="T81" fmla="*/ 12 h 66"/>
                <a:gd name="T82" fmla="*/ 101 w 107"/>
                <a:gd name="T83" fmla="*/ 18 h 66"/>
                <a:gd name="T84" fmla="*/ 101 w 107"/>
                <a:gd name="T85" fmla="*/ 24 h 66"/>
                <a:gd name="T86" fmla="*/ 107 w 107"/>
                <a:gd name="T87" fmla="*/ 24 h 66"/>
                <a:gd name="T88" fmla="*/ 107 w 107"/>
                <a:gd name="T89" fmla="*/ 30 h 66"/>
                <a:gd name="T90" fmla="*/ 107 w 107"/>
                <a:gd name="T91" fmla="*/ 30 h 66"/>
                <a:gd name="T92" fmla="*/ 107 w 107"/>
                <a:gd name="T93" fmla="*/ 36 h 66"/>
                <a:gd name="T94" fmla="*/ 107 w 107"/>
                <a:gd name="T95" fmla="*/ 42 h 66"/>
                <a:gd name="T96" fmla="*/ 107 w 107"/>
                <a:gd name="T97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66">
                  <a:moveTo>
                    <a:pt x="107" y="42"/>
                  </a:moveTo>
                  <a:lnTo>
                    <a:pt x="107" y="48"/>
                  </a:lnTo>
                  <a:lnTo>
                    <a:pt x="101" y="54"/>
                  </a:lnTo>
                  <a:lnTo>
                    <a:pt x="95" y="60"/>
                  </a:lnTo>
                  <a:lnTo>
                    <a:pt x="89" y="60"/>
                  </a:lnTo>
                  <a:lnTo>
                    <a:pt x="77" y="66"/>
                  </a:lnTo>
                  <a:lnTo>
                    <a:pt x="65" y="66"/>
                  </a:lnTo>
                  <a:lnTo>
                    <a:pt x="53" y="60"/>
                  </a:lnTo>
                  <a:lnTo>
                    <a:pt x="41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5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3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5" y="12"/>
                  </a:lnTo>
                  <a:lnTo>
                    <a:pt x="101" y="18"/>
                  </a:lnTo>
                  <a:lnTo>
                    <a:pt x="101" y="24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7" y="36"/>
                  </a:lnTo>
                  <a:lnTo>
                    <a:pt x="107" y="42"/>
                  </a:lnTo>
                  <a:lnTo>
                    <a:pt x="107" y="42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4" name="Freeform 172"/>
            <p:cNvSpPr>
              <a:spLocks/>
            </p:cNvSpPr>
            <p:nvPr/>
          </p:nvSpPr>
          <p:spPr bwMode="auto">
            <a:xfrm>
              <a:off x="4961" y="3618"/>
              <a:ext cx="30" cy="102"/>
            </a:xfrm>
            <a:custGeom>
              <a:avLst/>
              <a:gdLst>
                <a:gd name="T0" fmla="*/ 18 w 30"/>
                <a:gd name="T1" fmla="*/ 90 h 102"/>
                <a:gd name="T2" fmla="*/ 18 w 30"/>
                <a:gd name="T3" fmla="*/ 90 h 102"/>
                <a:gd name="T4" fmla="*/ 18 w 30"/>
                <a:gd name="T5" fmla="*/ 90 h 102"/>
                <a:gd name="T6" fmla="*/ 12 w 30"/>
                <a:gd name="T7" fmla="*/ 96 h 102"/>
                <a:gd name="T8" fmla="*/ 12 w 30"/>
                <a:gd name="T9" fmla="*/ 96 h 102"/>
                <a:gd name="T10" fmla="*/ 12 w 30"/>
                <a:gd name="T11" fmla="*/ 96 h 102"/>
                <a:gd name="T12" fmla="*/ 6 w 30"/>
                <a:gd name="T13" fmla="*/ 96 h 102"/>
                <a:gd name="T14" fmla="*/ 6 w 30"/>
                <a:gd name="T15" fmla="*/ 90 h 102"/>
                <a:gd name="T16" fmla="*/ 0 w 30"/>
                <a:gd name="T17" fmla="*/ 90 h 102"/>
                <a:gd name="T18" fmla="*/ 6 w 30"/>
                <a:gd name="T19" fmla="*/ 96 h 102"/>
                <a:gd name="T20" fmla="*/ 6 w 30"/>
                <a:gd name="T21" fmla="*/ 96 h 102"/>
                <a:gd name="T22" fmla="*/ 12 w 30"/>
                <a:gd name="T23" fmla="*/ 102 h 102"/>
                <a:gd name="T24" fmla="*/ 18 w 30"/>
                <a:gd name="T25" fmla="*/ 102 h 102"/>
                <a:gd name="T26" fmla="*/ 18 w 30"/>
                <a:gd name="T27" fmla="*/ 102 h 102"/>
                <a:gd name="T28" fmla="*/ 24 w 30"/>
                <a:gd name="T29" fmla="*/ 102 h 102"/>
                <a:gd name="T30" fmla="*/ 24 w 30"/>
                <a:gd name="T31" fmla="*/ 102 h 102"/>
                <a:gd name="T32" fmla="*/ 24 w 30"/>
                <a:gd name="T33" fmla="*/ 96 h 102"/>
                <a:gd name="T34" fmla="*/ 30 w 30"/>
                <a:gd name="T35" fmla="*/ 90 h 102"/>
                <a:gd name="T36" fmla="*/ 30 w 30"/>
                <a:gd name="T37" fmla="*/ 84 h 102"/>
                <a:gd name="T38" fmla="*/ 30 w 30"/>
                <a:gd name="T39" fmla="*/ 72 h 102"/>
                <a:gd name="T40" fmla="*/ 30 w 30"/>
                <a:gd name="T41" fmla="*/ 66 h 102"/>
                <a:gd name="T42" fmla="*/ 30 w 30"/>
                <a:gd name="T43" fmla="*/ 54 h 102"/>
                <a:gd name="T44" fmla="*/ 24 w 30"/>
                <a:gd name="T45" fmla="*/ 42 h 102"/>
                <a:gd name="T46" fmla="*/ 18 w 30"/>
                <a:gd name="T47" fmla="*/ 30 h 102"/>
                <a:gd name="T48" fmla="*/ 18 w 30"/>
                <a:gd name="T49" fmla="*/ 24 h 102"/>
                <a:gd name="T50" fmla="*/ 12 w 30"/>
                <a:gd name="T51" fmla="*/ 18 h 102"/>
                <a:gd name="T52" fmla="*/ 12 w 30"/>
                <a:gd name="T53" fmla="*/ 12 h 102"/>
                <a:gd name="T54" fmla="*/ 6 w 30"/>
                <a:gd name="T55" fmla="*/ 12 h 102"/>
                <a:gd name="T56" fmla="*/ 6 w 30"/>
                <a:gd name="T57" fmla="*/ 6 h 102"/>
                <a:gd name="T58" fmla="*/ 6 w 30"/>
                <a:gd name="T59" fmla="*/ 6 h 102"/>
                <a:gd name="T60" fmla="*/ 0 w 30"/>
                <a:gd name="T61" fmla="*/ 0 h 102"/>
                <a:gd name="T62" fmla="*/ 0 w 30"/>
                <a:gd name="T63" fmla="*/ 0 h 102"/>
                <a:gd name="T64" fmla="*/ 0 w 30"/>
                <a:gd name="T65" fmla="*/ 0 h 102"/>
                <a:gd name="T66" fmla="*/ 0 w 30"/>
                <a:gd name="T67" fmla="*/ 0 h 102"/>
                <a:gd name="T68" fmla="*/ 6 w 30"/>
                <a:gd name="T69" fmla="*/ 6 h 102"/>
                <a:gd name="T70" fmla="*/ 6 w 30"/>
                <a:gd name="T71" fmla="*/ 12 h 102"/>
                <a:gd name="T72" fmla="*/ 6 w 30"/>
                <a:gd name="T73" fmla="*/ 18 h 102"/>
                <a:gd name="T74" fmla="*/ 12 w 30"/>
                <a:gd name="T75" fmla="*/ 24 h 102"/>
                <a:gd name="T76" fmla="*/ 18 w 30"/>
                <a:gd name="T77" fmla="*/ 36 h 102"/>
                <a:gd name="T78" fmla="*/ 18 w 30"/>
                <a:gd name="T79" fmla="*/ 48 h 102"/>
                <a:gd name="T80" fmla="*/ 24 w 30"/>
                <a:gd name="T81" fmla="*/ 54 h 102"/>
                <a:gd name="T82" fmla="*/ 24 w 30"/>
                <a:gd name="T83" fmla="*/ 66 h 102"/>
                <a:gd name="T84" fmla="*/ 24 w 30"/>
                <a:gd name="T85" fmla="*/ 72 h 102"/>
                <a:gd name="T86" fmla="*/ 24 w 30"/>
                <a:gd name="T87" fmla="*/ 84 h 102"/>
                <a:gd name="T88" fmla="*/ 18 w 30"/>
                <a:gd name="T89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" h="102">
                  <a:moveTo>
                    <a:pt x="18" y="90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6" y="96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30" y="90"/>
                  </a:lnTo>
                  <a:lnTo>
                    <a:pt x="30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24" y="42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6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24" y="84"/>
                  </a:lnTo>
                  <a:lnTo>
                    <a:pt x="18" y="90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5" name="Freeform 173"/>
            <p:cNvSpPr>
              <a:spLocks/>
            </p:cNvSpPr>
            <p:nvPr/>
          </p:nvSpPr>
          <p:spPr bwMode="auto">
            <a:xfrm>
              <a:off x="4925" y="3594"/>
              <a:ext cx="30" cy="108"/>
            </a:xfrm>
            <a:custGeom>
              <a:avLst/>
              <a:gdLst>
                <a:gd name="T0" fmla="*/ 0 w 30"/>
                <a:gd name="T1" fmla="*/ 6 h 108"/>
                <a:gd name="T2" fmla="*/ 0 w 30"/>
                <a:gd name="T3" fmla="*/ 12 h 108"/>
                <a:gd name="T4" fmla="*/ 0 w 30"/>
                <a:gd name="T5" fmla="*/ 24 h 108"/>
                <a:gd name="T6" fmla="*/ 0 w 30"/>
                <a:gd name="T7" fmla="*/ 30 h 108"/>
                <a:gd name="T8" fmla="*/ 0 w 30"/>
                <a:gd name="T9" fmla="*/ 42 h 108"/>
                <a:gd name="T10" fmla="*/ 0 w 30"/>
                <a:gd name="T11" fmla="*/ 48 h 108"/>
                <a:gd name="T12" fmla="*/ 6 w 30"/>
                <a:gd name="T13" fmla="*/ 60 h 108"/>
                <a:gd name="T14" fmla="*/ 6 w 30"/>
                <a:gd name="T15" fmla="*/ 72 h 108"/>
                <a:gd name="T16" fmla="*/ 12 w 30"/>
                <a:gd name="T17" fmla="*/ 84 h 108"/>
                <a:gd name="T18" fmla="*/ 12 w 30"/>
                <a:gd name="T19" fmla="*/ 84 h 108"/>
                <a:gd name="T20" fmla="*/ 18 w 30"/>
                <a:gd name="T21" fmla="*/ 90 h 108"/>
                <a:gd name="T22" fmla="*/ 18 w 30"/>
                <a:gd name="T23" fmla="*/ 96 h 108"/>
                <a:gd name="T24" fmla="*/ 24 w 30"/>
                <a:gd name="T25" fmla="*/ 96 h 108"/>
                <a:gd name="T26" fmla="*/ 24 w 30"/>
                <a:gd name="T27" fmla="*/ 102 h 108"/>
                <a:gd name="T28" fmla="*/ 24 w 30"/>
                <a:gd name="T29" fmla="*/ 102 h 108"/>
                <a:gd name="T30" fmla="*/ 30 w 30"/>
                <a:gd name="T31" fmla="*/ 102 h 108"/>
                <a:gd name="T32" fmla="*/ 30 w 30"/>
                <a:gd name="T33" fmla="*/ 108 h 108"/>
                <a:gd name="T34" fmla="*/ 30 w 30"/>
                <a:gd name="T35" fmla="*/ 102 h 108"/>
                <a:gd name="T36" fmla="*/ 24 w 30"/>
                <a:gd name="T37" fmla="*/ 96 h 108"/>
                <a:gd name="T38" fmla="*/ 24 w 30"/>
                <a:gd name="T39" fmla="*/ 96 h 108"/>
                <a:gd name="T40" fmla="*/ 18 w 30"/>
                <a:gd name="T41" fmla="*/ 90 h 108"/>
                <a:gd name="T42" fmla="*/ 18 w 30"/>
                <a:gd name="T43" fmla="*/ 78 h 108"/>
                <a:gd name="T44" fmla="*/ 12 w 30"/>
                <a:gd name="T45" fmla="*/ 66 h 108"/>
                <a:gd name="T46" fmla="*/ 6 w 30"/>
                <a:gd name="T47" fmla="*/ 60 h 108"/>
                <a:gd name="T48" fmla="*/ 6 w 30"/>
                <a:gd name="T49" fmla="*/ 48 h 108"/>
                <a:gd name="T50" fmla="*/ 6 w 30"/>
                <a:gd name="T51" fmla="*/ 36 h 108"/>
                <a:gd name="T52" fmla="*/ 6 w 30"/>
                <a:gd name="T53" fmla="*/ 30 h 108"/>
                <a:gd name="T54" fmla="*/ 6 w 30"/>
                <a:gd name="T55" fmla="*/ 24 h 108"/>
                <a:gd name="T56" fmla="*/ 12 w 30"/>
                <a:gd name="T57" fmla="*/ 18 h 108"/>
                <a:gd name="T58" fmla="*/ 12 w 30"/>
                <a:gd name="T59" fmla="*/ 12 h 108"/>
                <a:gd name="T60" fmla="*/ 12 w 30"/>
                <a:gd name="T61" fmla="*/ 12 h 108"/>
                <a:gd name="T62" fmla="*/ 12 w 30"/>
                <a:gd name="T63" fmla="*/ 12 h 108"/>
                <a:gd name="T64" fmla="*/ 18 w 30"/>
                <a:gd name="T65" fmla="*/ 12 h 108"/>
                <a:gd name="T66" fmla="*/ 18 w 30"/>
                <a:gd name="T67" fmla="*/ 12 h 108"/>
                <a:gd name="T68" fmla="*/ 24 w 30"/>
                <a:gd name="T69" fmla="*/ 12 h 108"/>
                <a:gd name="T70" fmla="*/ 24 w 30"/>
                <a:gd name="T71" fmla="*/ 12 h 108"/>
                <a:gd name="T72" fmla="*/ 30 w 30"/>
                <a:gd name="T73" fmla="*/ 12 h 108"/>
                <a:gd name="T74" fmla="*/ 24 w 30"/>
                <a:gd name="T75" fmla="*/ 12 h 108"/>
                <a:gd name="T76" fmla="*/ 18 w 30"/>
                <a:gd name="T77" fmla="*/ 6 h 108"/>
                <a:gd name="T78" fmla="*/ 18 w 30"/>
                <a:gd name="T79" fmla="*/ 6 h 108"/>
                <a:gd name="T80" fmla="*/ 12 w 30"/>
                <a:gd name="T81" fmla="*/ 0 h 108"/>
                <a:gd name="T82" fmla="*/ 12 w 30"/>
                <a:gd name="T83" fmla="*/ 0 h 108"/>
                <a:gd name="T84" fmla="*/ 6 w 30"/>
                <a:gd name="T85" fmla="*/ 6 h 108"/>
                <a:gd name="T86" fmla="*/ 6 w 30"/>
                <a:gd name="T87" fmla="*/ 6 h 108"/>
                <a:gd name="T88" fmla="*/ 0 w 30"/>
                <a:gd name="T89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" h="108">
                  <a:moveTo>
                    <a:pt x="0" y="6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30" y="102"/>
                  </a:lnTo>
                  <a:lnTo>
                    <a:pt x="30" y="108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18" y="90"/>
                  </a:lnTo>
                  <a:lnTo>
                    <a:pt x="18" y="78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6" name="Freeform 174"/>
            <p:cNvSpPr>
              <a:spLocks/>
            </p:cNvSpPr>
            <p:nvPr/>
          </p:nvSpPr>
          <p:spPr bwMode="auto">
            <a:xfrm>
              <a:off x="4943" y="3624"/>
              <a:ext cx="36" cy="78"/>
            </a:xfrm>
            <a:custGeom>
              <a:avLst/>
              <a:gdLst>
                <a:gd name="T0" fmla="*/ 0 w 36"/>
                <a:gd name="T1" fmla="*/ 0 h 78"/>
                <a:gd name="T2" fmla="*/ 0 w 36"/>
                <a:gd name="T3" fmla="*/ 12 h 78"/>
                <a:gd name="T4" fmla="*/ 0 w 36"/>
                <a:gd name="T5" fmla="*/ 30 h 78"/>
                <a:gd name="T6" fmla="*/ 6 w 36"/>
                <a:gd name="T7" fmla="*/ 42 h 78"/>
                <a:gd name="T8" fmla="*/ 12 w 36"/>
                <a:gd name="T9" fmla="*/ 60 h 78"/>
                <a:gd name="T10" fmla="*/ 12 w 36"/>
                <a:gd name="T11" fmla="*/ 66 h 78"/>
                <a:gd name="T12" fmla="*/ 18 w 36"/>
                <a:gd name="T13" fmla="*/ 66 h 78"/>
                <a:gd name="T14" fmla="*/ 18 w 36"/>
                <a:gd name="T15" fmla="*/ 72 h 78"/>
                <a:gd name="T16" fmla="*/ 18 w 36"/>
                <a:gd name="T17" fmla="*/ 72 h 78"/>
                <a:gd name="T18" fmla="*/ 24 w 36"/>
                <a:gd name="T19" fmla="*/ 78 h 78"/>
                <a:gd name="T20" fmla="*/ 30 w 36"/>
                <a:gd name="T21" fmla="*/ 78 h 78"/>
                <a:gd name="T22" fmla="*/ 30 w 36"/>
                <a:gd name="T23" fmla="*/ 78 h 78"/>
                <a:gd name="T24" fmla="*/ 36 w 36"/>
                <a:gd name="T25" fmla="*/ 72 h 78"/>
                <a:gd name="T26" fmla="*/ 36 w 36"/>
                <a:gd name="T27" fmla="*/ 60 h 78"/>
                <a:gd name="T28" fmla="*/ 36 w 36"/>
                <a:gd name="T29" fmla="*/ 48 h 78"/>
                <a:gd name="T30" fmla="*/ 30 w 36"/>
                <a:gd name="T31" fmla="*/ 30 h 78"/>
                <a:gd name="T32" fmla="*/ 24 w 36"/>
                <a:gd name="T33" fmla="*/ 12 h 78"/>
                <a:gd name="T34" fmla="*/ 24 w 36"/>
                <a:gd name="T35" fmla="*/ 12 h 78"/>
                <a:gd name="T36" fmla="*/ 24 w 36"/>
                <a:gd name="T37" fmla="*/ 6 h 78"/>
                <a:gd name="T38" fmla="*/ 18 w 36"/>
                <a:gd name="T39" fmla="*/ 6 h 78"/>
                <a:gd name="T40" fmla="*/ 18 w 36"/>
                <a:gd name="T41" fmla="*/ 0 h 78"/>
                <a:gd name="T42" fmla="*/ 12 w 36"/>
                <a:gd name="T43" fmla="*/ 0 h 78"/>
                <a:gd name="T44" fmla="*/ 12 w 36"/>
                <a:gd name="T45" fmla="*/ 0 h 78"/>
                <a:gd name="T46" fmla="*/ 6 w 36"/>
                <a:gd name="T47" fmla="*/ 0 h 78"/>
                <a:gd name="T48" fmla="*/ 0 w 36"/>
                <a:gd name="T4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78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6" y="72"/>
                  </a:lnTo>
                  <a:lnTo>
                    <a:pt x="36" y="60"/>
                  </a:lnTo>
                  <a:lnTo>
                    <a:pt x="36" y="48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7" name="Freeform 175"/>
            <p:cNvSpPr>
              <a:spLocks/>
            </p:cNvSpPr>
            <p:nvPr/>
          </p:nvSpPr>
          <p:spPr bwMode="auto">
            <a:xfrm>
              <a:off x="4398" y="4043"/>
              <a:ext cx="108" cy="54"/>
            </a:xfrm>
            <a:custGeom>
              <a:avLst/>
              <a:gdLst>
                <a:gd name="T0" fmla="*/ 96 w 108"/>
                <a:gd name="T1" fmla="*/ 36 h 54"/>
                <a:gd name="T2" fmla="*/ 102 w 108"/>
                <a:gd name="T3" fmla="*/ 30 h 54"/>
                <a:gd name="T4" fmla="*/ 102 w 108"/>
                <a:gd name="T5" fmla="*/ 18 h 54"/>
                <a:gd name="T6" fmla="*/ 96 w 108"/>
                <a:gd name="T7" fmla="*/ 12 h 54"/>
                <a:gd name="T8" fmla="*/ 96 w 108"/>
                <a:gd name="T9" fmla="*/ 0 h 54"/>
                <a:gd name="T10" fmla="*/ 102 w 108"/>
                <a:gd name="T11" fmla="*/ 6 h 54"/>
                <a:gd name="T12" fmla="*/ 102 w 108"/>
                <a:gd name="T13" fmla="*/ 12 h 54"/>
                <a:gd name="T14" fmla="*/ 108 w 108"/>
                <a:gd name="T15" fmla="*/ 18 h 54"/>
                <a:gd name="T16" fmla="*/ 108 w 108"/>
                <a:gd name="T17" fmla="*/ 24 h 54"/>
                <a:gd name="T18" fmla="*/ 108 w 108"/>
                <a:gd name="T19" fmla="*/ 30 h 54"/>
                <a:gd name="T20" fmla="*/ 108 w 108"/>
                <a:gd name="T21" fmla="*/ 36 h 54"/>
                <a:gd name="T22" fmla="*/ 108 w 108"/>
                <a:gd name="T23" fmla="*/ 42 h 54"/>
                <a:gd name="T24" fmla="*/ 108 w 108"/>
                <a:gd name="T25" fmla="*/ 48 h 54"/>
                <a:gd name="T26" fmla="*/ 102 w 108"/>
                <a:gd name="T27" fmla="*/ 54 h 54"/>
                <a:gd name="T28" fmla="*/ 96 w 108"/>
                <a:gd name="T29" fmla="*/ 54 h 54"/>
                <a:gd name="T30" fmla="*/ 84 w 108"/>
                <a:gd name="T31" fmla="*/ 54 h 54"/>
                <a:gd name="T32" fmla="*/ 72 w 108"/>
                <a:gd name="T33" fmla="*/ 54 h 54"/>
                <a:gd name="T34" fmla="*/ 66 w 108"/>
                <a:gd name="T35" fmla="*/ 54 h 54"/>
                <a:gd name="T36" fmla="*/ 54 w 108"/>
                <a:gd name="T37" fmla="*/ 48 h 54"/>
                <a:gd name="T38" fmla="*/ 42 w 108"/>
                <a:gd name="T39" fmla="*/ 42 h 54"/>
                <a:gd name="T40" fmla="*/ 30 w 108"/>
                <a:gd name="T41" fmla="*/ 36 h 54"/>
                <a:gd name="T42" fmla="*/ 24 w 108"/>
                <a:gd name="T43" fmla="*/ 30 h 54"/>
                <a:gd name="T44" fmla="*/ 18 w 108"/>
                <a:gd name="T45" fmla="*/ 30 h 54"/>
                <a:gd name="T46" fmla="*/ 12 w 108"/>
                <a:gd name="T47" fmla="*/ 24 h 54"/>
                <a:gd name="T48" fmla="*/ 12 w 108"/>
                <a:gd name="T49" fmla="*/ 18 h 54"/>
                <a:gd name="T50" fmla="*/ 6 w 108"/>
                <a:gd name="T51" fmla="*/ 18 h 54"/>
                <a:gd name="T52" fmla="*/ 6 w 108"/>
                <a:gd name="T53" fmla="*/ 12 h 54"/>
                <a:gd name="T54" fmla="*/ 0 w 108"/>
                <a:gd name="T55" fmla="*/ 6 h 54"/>
                <a:gd name="T56" fmla="*/ 0 w 108"/>
                <a:gd name="T57" fmla="*/ 6 h 54"/>
                <a:gd name="T58" fmla="*/ 0 w 108"/>
                <a:gd name="T59" fmla="*/ 6 h 54"/>
                <a:gd name="T60" fmla="*/ 0 w 108"/>
                <a:gd name="T61" fmla="*/ 12 h 54"/>
                <a:gd name="T62" fmla="*/ 6 w 108"/>
                <a:gd name="T63" fmla="*/ 12 h 54"/>
                <a:gd name="T64" fmla="*/ 6 w 108"/>
                <a:gd name="T65" fmla="*/ 12 h 54"/>
                <a:gd name="T66" fmla="*/ 12 w 108"/>
                <a:gd name="T67" fmla="*/ 18 h 54"/>
                <a:gd name="T68" fmla="*/ 12 w 108"/>
                <a:gd name="T69" fmla="*/ 18 h 54"/>
                <a:gd name="T70" fmla="*/ 18 w 108"/>
                <a:gd name="T71" fmla="*/ 18 h 54"/>
                <a:gd name="T72" fmla="*/ 18 w 108"/>
                <a:gd name="T73" fmla="*/ 24 h 54"/>
                <a:gd name="T74" fmla="*/ 30 w 108"/>
                <a:gd name="T75" fmla="*/ 30 h 54"/>
                <a:gd name="T76" fmla="*/ 42 w 108"/>
                <a:gd name="T77" fmla="*/ 36 h 54"/>
                <a:gd name="T78" fmla="*/ 54 w 108"/>
                <a:gd name="T79" fmla="*/ 42 h 54"/>
                <a:gd name="T80" fmla="*/ 66 w 108"/>
                <a:gd name="T81" fmla="*/ 42 h 54"/>
                <a:gd name="T82" fmla="*/ 72 w 108"/>
                <a:gd name="T83" fmla="*/ 42 h 54"/>
                <a:gd name="T84" fmla="*/ 84 w 108"/>
                <a:gd name="T85" fmla="*/ 42 h 54"/>
                <a:gd name="T86" fmla="*/ 90 w 108"/>
                <a:gd name="T87" fmla="*/ 42 h 54"/>
                <a:gd name="T88" fmla="*/ 96 w 108"/>
                <a:gd name="T8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54">
                  <a:moveTo>
                    <a:pt x="96" y="36"/>
                  </a:moveTo>
                  <a:lnTo>
                    <a:pt x="102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0"/>
                  </a:lnTo>
                  <a:lnTo>
                    <a:pt x="102" y="6"/>
                  </a:lnTo>
                  <a:lnTo>
                    <a:pt x="102" y="12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8" y="48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54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8" name="Freeform 176"/>
            <p:cNvSpPr>
              <a:spLocks/>
            </p:cNvSpPr>
            <p:nvPr/>
          </p:nvSpPr>
          <p:spPr bwMode="auto">
            <a:xfrm>
              <a:off x="4368" y="3983"/>
              <a:ext cx="114" cy="54"/>
            </a:xfrm>
            <a:custGeom>
              <a:avLst/>
              <a:gdLst>
                <a:gd name="T0" fmla="*/ 6 w 114"/>
                <a:gd name="T1" fmla="*/ 6 h 54"/>
                <a:gd name="T2" fmla="*/ 12 w 114"/>
                <a:gd name="T3" fmla="*/ 6 h 54"/>
                <a:gd name="T4" fmla="*/ 18 w 114"/>
                <a:gd name="T5" fmla="*/ 0 h 54"/>
                <a:gd name="T6" fmla="*/ 30 w 114"/>
                <a:gd name="T7" fmla="*/ 0 h 54"/>
                <a:gd name="T8" fmla="*/ 36 w 114"/>
                <a:gd name="T9" fmla="*/ 0 h 54"/>
                <a:gd name="T10" fmla="*/ 48 w 114"/>
                <a:gd name="T11" fmla="*/ 6 h 54"/>
                <a:gd name="T12" fmla="*/ 60 w 114"/>
                <a:gd name="T13" fmla="*/ 6 h 54"/>
                <a:gd name="T14" fmla="*/ 72 w 114"/>
                <a:gd name="T15" fmla="*/ 12 h 54"/>
                <a:gd name="T16" fmla="*/ 84 w 114"/>
                <a:gd name="T17" fmla="*/ 18 h 54"/>
                <a:gd name="T18" fmla="*/ 90 w 114"/>
                <a:gd name="T19" fmla="*/ 24 h 54"/>
                <a:gd name="T20" fmla="*/ 96 w 114"/>
                <a:gd name="T21" fmla="*/ 24 h 54"/>
                <a:gd name="T22" fmla="*/ 96 w 114"/>
                <a:gd name="T23" fmla="*/ 30 h 54"/>
                <a:gd name="T24" fmla="*/ 102 w 114"/>
                <a:gd name="T25" fmla="*/ 36 h 54"/>
                <a:gd name="T26" fmla="*/ 108 w 114"/>
                <a:gd name="T27" fmla="*/ 36 h 54"/>
                <a:gd name="T28" fmla="*/ 108 w 114"/>
                <a:gd name="T29" fmla="*/ 42 h 54"/>
                <a:gd name="T30" fmla="*/ 114 w 114"/>
                <a:gd name="T31" fmla="*/ 48 h 54"/>
                <a:gd name="T32" fmla="*/ 114 w 114"/>
                <a:gd name="T33" fmla="*/ 48 h 54"/>
                <a:gd name="T34" fmla="*/ 114 w 114"/>
                <a:gd name="T35" fmla="*/ 48 h 54"/>
                <a:gd name="T36" fmla="*/ 108 w 114"/>
                <a:gd name="T37" fmla="*/ 48 h 54"/>
                <a:gd name="T38" fmla="*/ 108 w 114"/>
                <a:gd name="T39" fmla="*/ 42 h 54"/>
                <a:gd name="T40" fmla="*/ 102 w 114"/>
                <a:gd name="T41" fmla="*/ 42 h 54"/>
                <a:gd name="T42" fmla="*/ 102 w 114"/>
                <a:gd name="T43" fmla="*/ 36 h 54"/>
                <a:gd name="T44" fmla="*/ 102 w 114"/>
                <a:gd name="T45" fmla="*/ 36 h 54"/>
                <a:gd name="T46" fmla="*/ 96 w 114"/>
                <a:gd name="T47" fmla="*/ 36 h 54"/>
                <a:gd name="T48" fmla="*/ 96 w 114"/>
                <a:gd name="T49" fmla="*/ 30 h 54"/>
                <a:gd name="T50" fmla="*/ 84 w 114"/>
                <a:gd name="T51" fmla="*/ 24 h 54"/>
                <a:gd name="T52" fmla="*/ 72 w 114"/>
                <a:gd name="T53" fmla="*/ 18 h 54"/>
                <a:gd name="T54" fmla="*/ 60 w 114"/>
                <a:gd name="T55" fmla="*/ 18 h 54"/>
                <a:gd name="T56" fmla="*/ 48 w 114"/>
                <a:gd name="T57" fmla="*/ 12 h 54"/>
                <a:gd name="T58" fmla="*/ 36 w 114"/>
                <a:gd name="T59" fmla="*/ 12 h 54"/>
                <a:gd name="T60" fmla="*/ 30 w 114"/>
                <a:gd name="T61" fmla="*/ 12 h 54"/>
                <a:gd name="T62" fmla="*/ 24 w 114"/>
                <a:gd name="T63" fmla="*/ 18 h 54"/>
                <a:gd name="T64" fmla="*/ 18 w 114"/>
                <a:gd name="T65" fmla="*/ 18 h 54"/>
                <a:gd name="T66" fmla="*/ 12 w 114"/>
                <a:gd name="T67" fmla="*/ 30 h 54"/>
                <a:gd name="T68" fmla="*/ 12 w 114"/>
                <a:gd name="T69" fmla="*/ 36 h 54"/>
                <a:gd name="T70" fmla="*/ 12 w 114"/>
                <a:gd name="T71" fmla="*/ 42 h 54"/>
                <a:gd name="T72" fmla="*/ 18 w 114"/>
                <a:gd name="T73" fmla="*/ 54 h 54"/>
                <a:gd name="T74" fmla="*/ 12 w 114"/>
                <a:gd name="T75" fmla="*/ 48 h 54"/>
                <a:gd name="T76" fmla="*/ 12 w 114"/>
                <a:gd name="T77" fmla="*/ 42 h 54"/>
                <a:gd name="T78" fmla="*/ 6 w 114"/>
                <a:gd name="T79" fmla="*/ 36 h 54"/>
                <a:gd name="T80" fmla="*/ 6 w 114"/>
                <a:gd name="T81" fmla="*/ 30 h 54"/>
                <a:gd name="T82" fmla="*/ 0 w 114"/>
                <a:gd name="T83" fmla="*/ 24 h 54"/>
                <a:gd name="T84" fmla="*/ 0 w 114"/>
                <a:gd name="T85" fmla="*/ 18 h 54"/>
                <a:gd name="T86" fmla="*/ 6 w 114"/>
                <a:gd name="T87" fmla="*/ 12 h 54"/>
                <a:gd name="T88" fmla="*/ 6 w 114"/>
                <a:gd name="T8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54">
                  <a:moveTo>
                    <a:pt x="6" y="6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8" y="6"/>
                  </a:lnTo>
                  <a:lnTo>
                    <a:pt x="60" y="6"/>
                  </a:lnTo>
                  <a:lnTo>
                    <a:pt x="72" y="12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6" y="30"/>
                  </a:lnTo>
                  <a:lnTo>
                    <a:pt x="84" y="24"/>
                  </a:lnTo>
                  <a:lnTo>
                    <a:pt x="72" y="18"/>
                  </a:lnTo>
                  <a:lnTo>
                    <a:pt x="60" y="18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09" name="Freeform 177"/>
            <p:cNvSpPr>
              <a:spLocks/>
            </p:cNvSpPr>
            <p:nvPr/>
          </p:nvSpPr>
          <p:spPr bwMode="auto">
            <a:xfrm>
              <a:off x="4398" y="4019"/>
              <a:ext cx="90" cy="60"/>
            </a:xfrm>
            <a:custGeom>
              <a:avLst/>
              <a:gdLst>
                <a:gd name="T0" fmla="*/ 6 w 90"/>
                <a:gd name="T1" fmla="*/ 6 h 60"/>
                <a:gd name="T2" fmla="*/ 12 w 90"/>
                <a:gd name="T3" fmla="*/ 0 h 60"/>
                <a:gd name="T4" fmla="*/ 18 w 90"/>
                <a:gd name="T5" fmla="*/ 0 h 60"/>
                <a:gd name="T6" fmla="*/ 24 w 90"/>
                <a:gd name="T7" fmla="*/ 0 h 60"/>
                <a:gd name="T8" fmla="*/ 30 w 90"/>
                <a:gd name="T9" fmla="*/ 0 h 60"/>
                <a:gd name="T10" fmla="*/ 42 w 90"/>
                <a:gd name="T11" fmla="*/ 0 h 60"/>
                <a:gd name="T12" fmla="*/ 48 w 90"/>
                <a:gd name="T13" fmla="*/ 0 h 60"/>
                <a:gd name="T14" fmla="*/ 60 w 90"/>
                <a:gd name="T15" fmla="*/ 6 h 60"/>
                <a:gd name="T16" fmla="*/ 66 w 90"/>
                <a:gd name="T17" fmla="*/ 12 h 60"/>
                <a:gd name="T18" fmla="*/ 72 w 90"/>
                <a:gd name="T19" fmla="*/ 18 h 60"/>
                <a:gd name="T20" fmla="*/ 78 w 90"/>
                <a:gd name="T21" fmla="*/ 18 h 60"/>
                <a:gd name="T22" fmla="*/ 84 w 90"/>
                <a:gd name="T23" fmla="*/ 24 h 60"/>
                <a:gd name="T24" fmla="*/ 84 w 90"/>
                <a:gd name="T25" fmla="*/ 30 h 60"/>
                <a:gd name="T26" fmla="*/ 90 w 90"/>
                <a:gd name="T27" fmla="*/ 36 h 60"/>
                <a:gd name="T28" fmla="*/ 90 w 90"/>
                <a:gd name="T29" fmla="*/ 42 h 60"/>
                <a:gd name="T30" fmla="*/ 90 w 90"/>
                <a:gd name="T31" fmla="*/ 48 h 60"/>
                <a:gd name="T32" fmla="*/ 84 w 90"/>
                <a:gd name="T33" fmla="*/ 54 h 60"/>
                <a:gd name="T34" fmla="*/ 84 w 90"/>
                <a:gd name="T35" fmla="*/ 60 h 60"/>
                <a:gd name="T36" fmla="*/ 78 w 90"/>
                <a:gd name="T37" fmla="*/ 60 h 60"/>
                <a:gd name="T38" fmla="*/ 72 w 90"/>
                <a:gd name="T39" fmla="*/ 60 h 60"/>
                <a:gd name="T40" fmla="*/ 60 w 90"/>
                <a:gd name="T41" fmla="*/ 60 h 60"/>
                <a:gd name="T42" fmla="*/ 54 w 90"/>
                <a:gd name="T43" fmla="*/ 60 h 60"/>
                <a:gd name="T44" fmla="*/ 42 w 90"/>
                <a:gd name="T45" fmla="*/ 54 h 60"/>
                <a:gd name="T46" fmla="*/ 36 w 90"/>
                <a:gd name="T47" fmla="*/ 48 h 60"/>
                <a:gd name="T48" fmla="*/ 24 w 90"/>
                <a:gd name="T49" fmla="*/ 42 h 60"/>
                <a:gd name="T50" fmla="*/ 18 w 90"/>
                <a:gd name="T51" fmla="*/ 42 h 60"/>
                <a:gd name="T52" fmla="*/ 18 w 90"/>
                <a:gd name="T53" fmla="*/ 36 h 60"/>
                <a:gd name="T54" fmla="*/ 12 w 90"/>
                <a:gd name="T55" fmla="*/ 36 h 60"/>
                <a:gd name="T56" fmla="*/ 6 w 90"/>
                <a:gd name="T57" fmla="*/ 30 h 60"/>
                <a:gd name="T58" fmla="*/ 6 w 90"/>
                <a:gd name="T59" fmla="*/ 24 h 60"/>
                <a:gd name="T60" fmla="*/ 0 w 90"/>
                <a:gd name="T61" fmla="*/ 18 h 60"/>
                <a:gd name="T62" fmla="*/ 6 w 90"/>
                <a:gd name="T63" fmla="*/ 12 h 60"/>
                <a:gd name="T64" fmla="*/ 6 w 90"/>
                <a:gd name="T6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60">
                  <a:moveTo>
                    <a:pt x="6" y="6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36" y="48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0" name="Freeform 178"/>
            <p:cNvSpPr>
              <a:spLocks/>
            </p:cNvSpPr>
            <p:nvPr/>
          </p:nvSpPr>
          <p:spPr bwMode="auto">
            <a:xfrm>
              <a:off x="4757" y="4067"/>
              <a:ext cx="90" cy="84"/>
            </a:xfrm>
            <a:custGeom>
              <a:avLst/>
              <a:gdLst>
                <a:gd name="T0" fmla="*/ 78 w 90"/>
                <a:gd name="T1" fmla="*/ 18 h 84"/>
                <a:gd name="T2" fmla="*/ 72 w 90"/>
                <a:gd name="T3" fmla="*/ 12 h 84"/>
                <a:gd name="T4" fmla="*/ 72 w 90"/>
                <a:gd name="T5" fmla="*/ 12 h 84"/>
                <a:gd name="T6" fmla="*/ 66 w 90"/>
                <a:gd name="T7" fmla="*/ 6 h 84"/>
                <a:gd name="T8" fmla="*/ 66 w 90"/>
                <a:gd name="T9" fmla="*/ 6 h 84"/>
                <a:gd name="T10" fmla="*/ 60 w 90"/>
                <a:gd name="T11" fmla="*/ 6 h 84"/>
                <a:gd name="T12" fmla="*/ 54 w 90"/>
                <a:gd name="T13" fmla="*/ 6 h 84"/>
                <a:gd name="T14" fmla="*/ 48 w 90"/>
                <a:gd name="T15" fmla="*/ 0 h 84"/>
                <a:gd name="T16" fmla="*/ 48 w 90"/>
                <a:gd name="T17" fmla="*/ 0 h 84"/>
                <a:gd name="T18" fmla="*/ 54 w 90"/>
                <a:gd name="T19" fmla="*/ 0 h 84"/>
                <a:gd name="T20" fmla="*/ 60 w 90"/>
                <a:gd name="T21" fmla="*/ 0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6 h 84"/>
                <a:gd name="T28" fmla="*/ 84 w 90"/>
                <a:gd name="T29" fmla="*/ 6 h 84"/>
                <a:gd name="T30" fmla="*/ 90 w 90"/>
                <a:gd name="T31" fmla="*/ 12 h 84"/>
                <a:gd name="T32" fmla="*/ 90 w 90"/>
                <a:gd name="T33" fmla="*/ 18 h 84"/>
                <a:gd name="T34" fmla="*/ 90 w 90"/>
                <a:gd name="T35" fmla="*/ 24 h 84"/>
                <a:gd name="T36" fmla="*/ 90 w 90"/>
                <a:gd name="T37" fmla="*/ 30 h 84"/>
                <a:gd name="T38" fmla="*/ 84 w 90"/>
                <a:gd name="T39" fmla="*/ 36 h 84"/>
                <a:gd name="T40" fmla="*/ 78 w 90"/>
                <a:gd name="T41" fmla="*/ 48 h 84"/>
                <a:gd name="T42" fmla="*/ 72 w 90"/>
                <a:gd name="T43" fmla="*/ 54 h 84"/>
                <a:gd name="T44" fmla="*/ 66 w 90"/>
                <a:gd name="T45" fmla="*/ 60 h 84"/>
                <a:gd name="T46" fmla="*/ 54 w 90"/>
                <a:gd name="T47" fmla="*/ 72 h 84"/>
                <a:gd name="T48" fmla="*/ 42 w 90"/>
                <a:gd name="T49" fmla="*/ 78 h 84"/>
                <a:gd name="T50" fmla="*/ 36 w 90"/>
                <a:gd name="T51" fmla="*/ 78 h 84"/>
                <a:gd name="T52" fmla="*/ 30 w 90"/>
                <a:gd name="T53" fmla="*/ 78 h 84"/>
                <a:gd name="T54" fmla="*/ 24 w 90"/>
                <a:gd name="T55" fmla="*/ 84 h 84"/>
                <a:gd name="T56" fmla="*/ 18 w 90"/>
                <a:gd name="T57" fmla="*/ 84 h 84"/>
                <a:gd name="T58" fmla="*/ 12 w 90"/>
                <a:gd name="T59" fmla="*/ 84 h 84"/>
                <a:gd name="T60" fmla="*/ 6 w 90"/>
                <a:gd name="T61" fmla="*/ 84 h 84"/>
                <a:gd name="T62" fmla="*/ 6 w 90"/>
                <a:gd name="T63" fmla="*/ 84 h 84"/>
                <a:gd name="T64" fmla="*/ 0 w 90"/>
                <a:gd name="T65" fmla="*/ 84 h 84"/>
                <a:gd name="T66" fmla="*/ 0 w 90"/>
                <a:gd name="T67" fmla="*/ 84 h 84"/>
                <a:gd name="T68" fmla="*/ 6 w 90"/>
                <a:gd name="T69" fmla="*/ 84 h 84"/>
                <a:gd name="T70" fmla="*/ 6 w 90"/>
                <a:gd name="T71" fmla="*/ 84 h 84"/>
                <a:gd name="T72" fmla="*/ 12 w 90"/>
                <a:gd name="T73" fmla="*/ 84 h 84"/>
                <a:gd name="T74" fmla="*/ 12 w 90"/>
                <a:gd name="T75" fmla="*/ 84 h 84"/>
                <a:gd name="T76" fmla="*/ 18 w 90"/>
                <a:gd name="T77" fmla="*/ 78 h 84"/>
                <a:gd name="T78" fmla="*/ 24 w 90"/>
                <a:gd name="T79" fmla="*/ 78 h 84"/>
                <a:gd name="T80" fmla="*/ 24 w 90"/>
                <a:gd name="T81" fmla="*/ 78 h 84"/>
                <a:gd name="T82" fmla="*/ 36 w 90"/>
                <a:gd name="T83" fmla="*/ 72 h 84"/>
                <a:gd name="T84" fmla="*/ 48 w 90"/>
                <a:gd name="T85" fmla="*/ 66 h 84"/>
                <a:gd name="T86" fmla="*/ 60 w 90"/>
                <a:gd name="T87" fmla="*/ 54 h 84"/>
                <a:gd name="T88" fmla="*/ 66 w 90"/>
                <a:gd name="T89" fmla="*/ 48 h 84"/>
                <a:gd name="T90" fmla="*/ 72 w 90"/>
                <a:gd name="T91" fmla="*/ 42 h 84"/>
                <a:gd name="T92" fmla="*/ 72 w 90"/>
                <a:gd name="T93" fmla="*/ 30 h 84"/>
                <a:gd name="T94" fmla="*/ 78 w 90"/>
                <a:gd name="T95" fmla="*/ 24 h 84"/>
                <a:gd name="T96" fmla="*/ 78 w 90"/>
                <a:gd name="T97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78" y="18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84" y="36"/>
                  </a:lnTo>
                  <a:lnTo>
                    <a:pt x="78" y="48"/>
                  </a:lnTo>
                  <a:lnTo>
                    <a:pt x="72" y="54"/>
                  </a:lnTo>
                  <a:lnTo>
                    <a:pt x="66" y="60"/>
                  </a:lnTo>
                  <a:lnTo>
                    <a:pt x="54" y="72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6" y="72"/>
                  </a:lnTo>
                  <a:lnTo>
                    <a:pt x="48" y="66"/>
                  </a:lnTo>
                  <a:lnTo>
                    <a:pt x="60" y="54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1" name="Freeform 179"/>
            <p:cNvSpPr>
              <a:spLocks/>
            </p:cNvSpPr>
            <p:nvPr/>
          </p:nvSpPr>
          <p:spPr bwMode="auto">
            <a:xfrm>
              <a:off x="4697" y="4073"/>
              <a:ext cx="90" cy="84"/>
            </a:xfrm>
            <a:custGeom>
              <a:avLst/>
              <a:gdLst>
                <a:gd name="T0" fmla="*/ 0 w 90"/>
                <a:gd name="T1" fmla="*/ 72 h 84"/>
                <a:gd name="T2" fmla="*/ 0 w 90"/>
                <a:gd name="T3" fmla="*/ 60 h 84"/>
                <a:gd name="T4" fmla="*/ 0 w 90"/>
                <a:gd name="T5" fmla="*/ 54 h 84"/>
                <a:gd name="T6" fmla="*/ 6 w 90"/>
                <a:gd name="T7" fmla="*/ 48 h 84"/>
                <a:gd name="T8" fmla="*/ 12 w 90"/>
                <a:gd name="T9" fmla="*/ 36 h 84"/>
                <a:gd name="T10" fmla="*/ 18 w 90"/>
                <a:gd name="T11" fmla="*/ 30 h 84"/>
                <a:gd name="T12" fmla="*/ 24 w 90"/>
                <a:gd name="T13" fmla="*/ 24 h 84"/>
                <a:gd name="T14" fmla="*/ 36 w 90"/>
                <a:gd name="T15" fmla="*/ 18 h 84"/>
                <a:gd name="T16" fmla="*/ 48 w 90"/>
                <a:gd name="T17" fmla="*/ 6 h 84"/>
                <a:gd name="T18" fmla="*/ 54 w 90"/>
                <a:gd name="T19" fmla="*/ 6 h 84"/>
                <a:gd name="T20" fmla="*/ 60 w 90"/>
                <a:gd name="T21" fmla="*/ 6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0 h 84"/>
                <a:gd name="T28" fmla="*/ 84 w 90"/>
                <a:gd name="T29" fmla="*/ 0 h 84"/>
                <a:gd name="T30" fmla="*/ 84 w 90"/>
                <a:gd name="T31" fmla="*/ 0 h 84"/>
                <a:gd name="T32" fmla="*/ 90 w 90"/>
                <a:gd name="T33" fmla="*/ 0 h 84"/>
                <a:gd name="T34" fmla="*/ 90 w 90"/>
                <a:gd name="T35" fmla="*/ 0 h 84"/>
                <a:gd name="T36" fmla="*/ 84 w 90"/>
                <a:gd name="T37" fmla="*/ 0 h 84"/>
                <a:gd name="T38" fmla="*/ 84 w 90"/>
                <a:gd name="T39" fmla="*/ 0 h 84"/>
                <a:gd name="T40" fmla="*/ 78 w 90"/>
                <a:gd name="T41" fmla="*/ 0 h 84"/>
                <a:gd name="T42" fmla="*/ 72 w 90"/>
                <a:gd name="T43" fmla="*/ 0 h 84"/>
                <a:gd name="T44" fmla="*/ 72 w 90"/>
                <a:gd name="T45" fmla="*/ 6 h 84"/>
                <a:gd name="T46" fmla="*/ 66 w 90"/>
                <a:gd name="T47" fmla="*/ 6 h 84"/>
                <a:gd name="T48" fmla="*/ 66 w 90"/>
                <a:gd name="T49" fmla="*/ 6 h 84"/>
                <a:gd name="T50" fmla="*/ 54 w 90"/>
                <a:gd name="T51" fmla="*/ 12 h 84"/>
                <a:gd name="T52" fmla="*/ 42 w 90"/>
                <a:gd name="T53" fmla="*/ 18 h 84"/>
                <a:gd name="T54" fmla="*/ 30 w 90"/>
                <a:gd name="T55" fmla="*/ 30 h 84"/>
                <a:gd name="T56" fmla="*/ 24 w 90"/>
                <a:gd name="T57" fmla="*/ 36 h 84"/>
                <a:gd name="T58" fmla="*/ 18 w 90"/>
                <a:gd name="T59" fmla="*/ 42 h 84"/>
                <a:gd name="T60" fmla="*/ 18 w 90"/>
                <a:gd name="T61" fmla="*/ 54 h 84"/>
                <a:gd name="T62" fmla="*/ 12 w 90"/>
                <a:gd name="T63" fmla="*/ 60 h 84"/>
                <a:gd name="T64" fmla="*/ 12 w 90"/>
                <a:gd name="T65" fmla="*/ 66 h 84"/>
                <a:gd name="T66" fmla="*/ 18 w 90"/>
                <a:gd name="T67" fmla="*/ 72 h 84"/>
                <a:gd name="T68" fmla="*/ 18 w 90"/>
                <a:gd name="T69" fmla="*/ 72 h 84"/>
                <a:gd name="T70" fmla="*/ 24 w 90"/>
                <a:gd name="T71" fmla="*/ 78 h 84"/>
                <a:gd name="T72" fmla="*/ 24 w 90"/>
                <a:gd name="T73" fmla="*/ 78 h 84"/>
                <a:gd name="T74" fmla="*/ 30 w 90"/>
                <a:gd name="T75" fmla="*/ 78 h 84"/>
                <a:gd name="T76" fmla="*/ 36 w 90"/>
                <a:gd name="T77" fmla="*/ 84 h 84"/>
                <a:gd name="T78" fmla="*/ 42 w 90"/>
                <a:gd name="T79" fmla="*/ 84 h 84"/>
                <a:gd name="T80" fmla="*/ 42 w 90"/>
                <a:gd name="T81" fmla="*/ 84 h 84"/>
                <a:gd name="T82" fmla="*/ 36 w 90"/>
                <a:gd name="T83" fmla="*/ 84 h 84"/>
                <a:gd name="T84" fmla="*/ 30 w 90"/>
                <a:gd name="T85" fmla="*/ 84 h 84"/>
                <a:gd name="T86" fmla="*/ 24 w 90"/>
                <a:gd name="T87" fmla="*/ 84 h 84"/>
                <a:gd name="T88" fmla="*/ 18 w 90"/>
                <a:gd name="T89" fmla="*/ 84 h 84"/>
                <a:gd name="T90" fmla="*/ 12 w 90"/>
                <a:gd name="T91" fmla="*/ 78 h 84"/>
                <a:gd name="T92" fmla="*/ 6 w 90"/>
                <a:gd name="T93" fmla="*/ 78 h 84"/>
                <a:gd name="T94" fmla="*/ 0 w 90"/>
                <a:gd name="T95" fmla="*/ 72 h 84"/>
                <a:gd name="T96" fmla="*/ 0 w 90"/>
                <a:gd name="T97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0" y="72"/>
                  </a:moveTo>
                  <a:lnTo>
                    <a:pt x="0" y="60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36" y="18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4" y="12"/>
                  </a:lnTo>
                  <a:lnTo>
                    <a:pt x="42" y="18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2" name="Freeform 180"/>
            <p:cNvSpPr>
              <a:spLocks/>
            </p:cNvSpPr>
            <p:nvPr/>
          </p:nvSpPr>
          <p:spPr bwMode="auto">
            <a:xfrm>
              <a:off x="4739" y="4079"/>
              <a:ext cx="84" cy="66"/>
            </a:xfrm>
            <a:custGeom>
              <a:avLst/>
              <a:gdLst>
                <a:gd name="T0" fmla="*/ 0 w 84"/>
                <a:gd name="T1" fmla="*/ 54 h 66"/>
                <a:gd name="T2" fmla="*/ 0 w 84"/>
                <a:gd name="T3" fmla="*/ 48 h 66"/>
                <a:gd name="T4" fmla="*/ 0 w 84"/>
                <a:gd name="T5" fmla="*/ 42 h 66"/>
                <a:gd name="T6" fmla="*/ 0 w 84"/>
                <a:gd name="T7" fmla="*/ 36 h 66"/>
                <a:gd name="T8" fmla="*/ 6 w 84"/>
                <a:gd name="T9" fmla="*/ 30 h 66"/>
                <a:gd name="T10" fmla="*/ 12 w 84"/>
                <a:gd name="T11" fmla="*/ 24 h 66"/>
                <a:gd name="T12" fmla="*/ 24 w 84"/>
                <a:gd name="T13" fmla="*/ 18 h 66"/>
                <a:gd name="T14" fmla="*/ 30 w 84"/>
                <a:gd name="T15" fmla="*/ 12 h 66"/>
                <a:gd name="T16" fmla="*/ 42 w 84"/>
                <a:gd name="T17" fmla="*/ 6 h 66"/>
                <a:gd name="T18" fmla="*/ 42 w 84"/>
                <a:gd name="T19" fmla="*/ 6 h 66"/>
                <a:gd name="T20" fmla="*/ 42 w 84"/>
                <a:gd name="T21" fmla="*/ 6 h 66"/>
                <a:gd name="T22" fmla="*/ 48 w 84"/>
                <a:gd name="T23" fmla="*/ 0 h 66"/>
                <a:gd name="T24" fmla="*/ 48 w 84"/>
                <a:gd name="T25" fmla="*/ 0 h 66"/>
                <a:gd name="T26" fmla="*/ 54 w 84"/>
                <a:gd name="T27" fmla="*/ 0 h 66"/>
                <a:gd name="T28" fmla="*/ 54 w 84"/>
                <a:gd name="T29" fmla="*/ 0 h 66"/>
                <a:gd name="T30" fmla="*/ 60 w 84"/>
                <a:gd name="T31" fmla="*/ 0 h 66"/>
                <a:gd name="T32" fmla="*/ 60 w 84"/>
                <a:gd name="T33" fmla="*/ 0 h 66"/>
                <a:gd name="T34" fmla="*/ 66 w 84"/>
                <a:gd name="T35" fmla="*/ 0 h 66"/>
                <a:gd name="T36" fmla="*/ 66 w 84"/>
                <a:gd name="T37" fmla="*/ 0 h 66"/>
                <a:gd name="T38" fmla="*/ 72 w 84"/>
                <a:gd name="T39" fmla="*/ 0 h 66"/>
                <a:gd name="T40" fmla="*/ 78 w 84"/>
                <a:gd name="T41" fmla="*/ 0 h 66"/>
                <a:gd name="T42" fmla="*/ 78 w 84"/>
                <a:gd name="T43" fmla="*/ 6 h 66"/>
                <a:gd name="T44" fmla="*/ 84 w 84"/>
                <a:gd name="T45" fmla="*/ 6 h 66"/>
                <a:gd name="T46" fmla="*/ 84 w 84"/>
                <a:gd name="T47" fmla="*/ 6 h 66"/>
                <a:gd name="T48" fmla="*/ 84 w 84"/>
                <a:gd name="T49" fmla="*/ 12 h 66"/>
                <a:gd name="T50" fmla="*/ 84 w 84"/>
                <a:gd name="T51" fmla="*/ 18 h 66"/>
                <a:gd name="T52" fmla="*/ 84 w 84"/>
                <a:gd name="T53" fmla="*/ 24 h 66"/>
                <a:gd name="T54" fmla="*/ 84 w 84"/>
                <a:gd name="T55" fmla="*/ 30 h 66"/>
                <a:gd name="T56" fmla="*/ 78 w 84"/>
                <a:gd name="T57" fmla="*/ 36 h 66"/>
                <a:gd name="T58" fmla="*/ 72 w 84"/>
                <a:gd name="T59" fmla="*/ 42 h 66"/>
                <a:gd name="T60" fmla="*/ 60 w 84"/>
                <a:gd name="T61" fmla="*/ 48 h 66"/>
                <a:gd name="T62" fmla="*/ 54 w 84"/>
                <a:gd name="T63" fmla="*/ 54 h 66"/>
                <a:gd name="T64" fmla="*/ 42 w 84"/>
                <a:gd name="T65" fmla="*/ 60 h 66"/>
                <a:gd name="T66" fmla="*/ 42 w 84"/>
                <a:gd name="T67" fmla="*/ 60 h 66"/>
                <a:gd name="T68" fmla="*/ 42 w 84"/>
                <a:gd name="T69" fmla="*/ 60 h 66"/>
                <a:gd name="T70" fmla="*/ 36 w 84"/>
                <a:gd name="T71" fmla="*/ 60 h 66"/>
                <a:gd name="T72" fmla="*/ 36 w 84"/>
                <a:gd name="T73" fmla="*/ 66 h 66"/>
                <a:gd name="T74" fmla="*/ 30 w 84"/>
                <a:gd name="T75" fmla="*/ 66 h 66"/>
                <a:gd name="T76" fmla="*/ 30 w 84"/>
                <a:gd name="T77" fmla="*/ 66 h 66"/>
                <a:gd name="T78" fmla="*/ 24 w 84"/>
                <a:gd name="T79" fmla="*/ 66 h 66"/>
                <a:gd name="T80" fmla="*/ 24 w 84"/>
                <a:gd name="T81" fmla="*/ 66 h 66"/>
                <a:gd name="T82" fmla="*/ 18 w 84"/>
                <a:gd name="T83" fmla="*/ 66 h 66"/>
                <a:gd name="T84" fmla="*/ 12 w 84"/>
                <a:gd name="T85" fmla="*/ 66 h 66"/>
                <a:gd name="T86" fmla="*/ 12 w 84"/>
                <a:gd name="T87" fmla="*/ 66 h 66"/>
                <a:gd name="T88" fmla="*/ 6 w 84"/>
                <a:gd name="T89" fmla="*/ 66 h 66"/>
                <a:gd name="T90" fmla="*/ 6 w 84"/>
                <a:gd name="T91" fmla="*/ 60 h 66"/>
                <a:gd name="T92" fmla="*/ 0 w 84"/>
                <a:gd name="T93" fmla="*/ 60 h 66"/>
                <a:gd name="T94" fmla="*/ 0 w 84"/>
                <a:gd name="T95" fmla="*/ 54 h 66"/>
                <a:gd name="T96" fmla="*/ 0 w 84"/>
                <a:gd name="T97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66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3" name="Freeform 181"/>
            <p:cNvSpPr>
              <a:spLocks/>
            </p:cNvSpPr>
            <p:nvPr/>
          </p:nvSpPr>
          <p:spPr bwMode="auto">
            <a:xfrm>
              <a:off x="4829" y="3660"/>
              <a:ext cx="90" cy="84"/>
            </a:xfrm>
            <a:custGeom>
              <a:avLst/>
              <a:gdLst>
                <a:gd name="T0" fmla="*/ 78 w 90"/>
                <a:gd name="T1" fmla="*/ 18 h 84"/>
                <a:gd name="T2" fmla="*/ 72 w 90"/>
                <a:gd name="T3" fmla="*/ 12 h 84"/>
                <a:gd name="T4" fmla="*/ 72 w 90"/>
                <a:gd name="T5" fmla="*/ 12 h 84"/>
                <a:gd name="T6" fmla="*/ 66 w 90"/>
                <a:gd name="T7" fmla="*/ 6 h 84"/>
                <a:gd name="T8" fmla="*/ 66 w 90"/>
                <a:gd name="T9" fmla="*/ 6 h 84"/>
                <a:gd name="T10" fmla="*/ 60 w 90"/>
                <a:gd name="T11" fmla="*/ 6 h 84"/>
                <a:gd name="T12" fmla="*/ 54 w 90"/>
                <a:gd name="T13" fmla="*/ 6 h 84"/>
                <a:gd name="T14" fmla="*/ 48 w 90"/>
                <a:gd name="T15" fmla="*/ 0 h 84"/>
                <a:gd name="T16" fmla="*/ 48 w 90"/>
                <a:gd name="T17" fmla="*/ 0 h 84"/>
                <a:gd name="T18" fmla="*/ 54 w 90"/>
                <a:gd name="T19" fmla="*/ 0 h 84"/>
                <a:gd name="T20" fmla="*/ 60 w 90"/>
                <a:gd name="T21" fmla="*/ 0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6 h 84"/>
                <a:gd name="T28" fmla="*/ 84 w 90"/>
                <a:gd name="T29" fmla="*/ 6 h 84"/>
                <a:gd name="T30" fmla="*/ 90 w 90"/>
                <a:gd name="T31" fmla="*/ 12 h 84"/>
                <a:gd name="T32" fmla="*/ 90 w 90"/>
                <a:gd name="T33" fmla="*/ 18 h 84"/>
                <a:gd name="T34" fmla="*/ 90 w 90"/>
                <a:gd name="T35" fmla="*/ 24 h 84"/>
                <a:gd name="T36" fmla="*/ 90 w 90"/>
                <a:gd name="T37" fmla="*/ 30 h 84"/>
                <a:gd name="T38" fmla="*/ 84 w 90"/>
                <a:gd name="T39" fmla="*/ 36 h 84"/>
                <a:gd name="T40" fmla="*/ 84 w 90"/>
                <a:gd name="T41" fmla="*/ 48 h 84"/>
                <a:gd name="T42" fmla="*/ 72 w 90"/>
                <a:gd name="T43" fmla="*/ 54 h 84"/>
                <a:gd name="T44" fmla="*/ 66 w 90"/>
                <a:gd name="T45" fmla="*/ 60 h 84"/>
                <a:gd name="T46" fmla="*/ 54 w 90"/>
                <a:gd name="T47" fmla="*/ 66 h 84"/>
                <a:gd name="T48" fmla="*/ 42 w 90"/>
                <a:gd name="T49" fmla="*/ 78 h 84"/>
                <a:gd name="T50" fmla="*/ 36 w 90"/>
                <a:gd name="T51" fmla="*/ 78 h 84"/>
                <a:gd name="T52" fmla="*/ 30 w 90"/>
                <a:gd name="T53" fmla="*/ 78 h 84"/>
                <a:gd name="T54" fmla="*/ 24 w 90"/>
                <a:gd name="T55" fmla="*/ 84 h 84"/>
                <a:gd name="T56" fmla="*/ 18 w 90"/>
                <a:gd name="T57" fmla="*/ 84 h 84"/>
                <a:gd name="T58" fmla="*/ 12 w 90"/>
                <a:gd name="T59" fmla="*/ 84 h 84"/>
                <a:gd name="T60" fmla="*/ 6 w 90"/>
                <a:gd name="T61" fmla="*/ 84 h 84"/>
                <a:gd name="T62" fmla="*/ 6 w 90"/>
                <a:gd name="T63" fmla="*/ 84 h 84"/>
                <a:gd name="T64" fmla="*/ 0 w 90"/>
                <a:gd name="T65" fmla="*/ 84 h 84"/>
                <a:gd name="T66" fmla="*/ 0 w 90"/>
                <a:gd name="T67" fmla="*/ 84 h 84"/>
                <a:gd name="T68" fmla="*/ 6 w 90"/>
                <a:gd name="T69" fmla="*/ 84 h 84"/>
                <a:gd name="T70" fmla="*/ 6 w 90"/>
                <a:gd name="T71" fmla="*/ 84 h 84"/>
                <a:gd name="T72" fmla="*/ 12 w 90"/>
                <a:gd name="T73" fmla="*/ 84 h 84"/>
                <a:gd name="T74" fmla="*/ 12 w 90"/>
                <a:gd name="T75" fmla="*/ 78 h 84"/>
                <a:gd name="T76" fmla="*/ 18 w 90"/>
                <a:gd name="T77" fmla="*/ 78 h 84"/>
                <a:gd name="T78" fmla="*/ 24 w 90"/>
                <a:gd name="T79" fmla="*/ 78 h 84"/>
                <a:gd name="T80" fmla="*/ 24 w 90"/>
                <a:gd name="T81" fmla="*/ 78 h 84"/>
                <a:gd name="T82" fmla="*/ 36 w 90"/>
                <a:gd name="T83" fmla="*/ 72 h 84"/>
                <a:gd name="T84" fmla="*/ 48 w 90"/>
                <a:gd name="T85" fmla="*/ 66 h 84"/>
                <a:gd name="T86" fmla="*/ 60 w 90"/>
                <a:gd name="T87" fmla="*/ 54 h 84"/>
                <a:gd name="T88" fmla="*/ 66 w 90"/>
                <a:gd name="T89" fmla="*/ 48 h 84"/>
                <a:gd name="T90" fmla="*/ 72 w 90"/>
                <a:gd name="T91" fmla="*/ 42 h 84"/>
                <a:gd name="T92" fmla="*/ 72 w 90"/>
                <a:gd name="T93" fmla="*/ 30 h 84"/>
                <a:gd name="T94" fmla="*/ 78 w 90"/>
                <a:gd name="T95" fmla="*/ 24 h 84"/>
                <a:gd name="T96" fmla="*/ 78 w 90"/>
                <a:gd name="T97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78" y="18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84" y="36"/>
                  </a:lnTo>
                  <a:lnTo>
                    <a:pt x="84" y="48"/>
                  </a:lnTo>
                  <a:lnTo>
                    <a:pt x="72" y="54"/>
                  </a:lnTo>
                  <a:lnTo>
                    <a:pt x="66" y="60"/>
                  </a:lnTo>
                  <a:lnTo>
                    <a:pt x="54" y="66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6" y="72"/>
                  </a:lnTo>
                  <a:lnTo>
                    <a:pt x="48" y="66"/>
                  </a:lnTo>
                  <a:lnTo>
                    <a:pt x="60" y="54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4" name="Freeform 182"/>
            <p:cNvSpPr>
              <a:spLocks/>
            </p:cNvSpPr>
            <p:nvPr/>
          </p:nvSpPr>
          <p:spPr bwMode="auto">
            <a:xfrm>
              <a:off x="4769" y="3666"/>
              <a:ext cx="90" cy="84"/>
            </a:xfrm>
            <a:custGeom>
              <a:avLst/>
              <a:gdLst>
                <a:gd name="T0" fmla="*/ 0 w 90"/>
                <a:gd name="T1" fmla="*/ 66 h 84"/>
                <a:gd name="T2" fmla="*/ 0 w 90"/>
                <a:gd name="T3" fmla="*/ 60 h 84"/>
                <a:gd name="T4" fmla="*/ 0 w 90"/>
                <a:gd name="T5" fmla="*/ 54 h 84"/>
                <a:gd name="T6" fmla="*/ 6 w 90"/>
                <a:gd name="T7" fmla="*/ 48 h 84"/>
                <a:gd name="T8" fmla="*/ 12 w 90"/>
                <a:gd name="T9" fmla="*/ 36 h 84"/>
                <a:gd name="T10" fmla="*/ 18 w 90"/>
                <a:gd name="T11" fmla="*/ 30 h 84"/>
                <a:gd name="T12" fmla="*/ 24 w 90"/>
                <a:gd name="T13" fmla="*/ 24 h 84"/>
                <a:gd name="T14" fmla="*/ 36 w 90"/>
                <a:gd name="T15" fmla="*/ 12 h 84"/>
                <a:gd name="T16" fmla="*/ 48 w 90"/>
                <a:gd name="T17" fmla="*/ 6 h 84"/>
                <a:gd name="T18" fmla="*/ 54 w 90"/>
                <a:gd name="T19" fmla="*/ 6 h 84"/>
                <a:gd name="T20" fmla="*/ 60 w 90"/>
                <a:gd name="T21" fmla="*/ 6 h 84"/>
                <a:gd name="T22" fmla="*/ 66 w 90"/>
                <a:gd name="T23" fmla="*/ 0 h 84"/>
                <a:gd name="T24" fmla="*/ 72 w 90"/>
                <a:gd name="T25" fmla="*/ 0 h 84"/>
                <a:gd name="T26" fmla="*/ 78 w 90"/>
                <a:gd name="T27" fmla="*/ 0 h 84"/>
                <a:gd name="T28" fmla="*/ 84 w 90"/>
                <a:gd name="T29" fmla="*/ 0 h 84"/>
                <a:gd name="T30" fmla="*/ 84 w 90"/>
                <a:gd name="T31" fmla="*/ 0 h 84"/>
                <a:gd name="T32" fmla="*/ 90 w 90"/>
                <a:gd name="T33" fmla="*/ 0 h 84"/>
                <a:gd name="T34" fmla="*/ 90 w 90"/>
                <a:gd name="T35" fmla="*/ 0 h 84"/>
                <a:gd name="T36" fmla="*/ 84 w 90"/>
                <a:gd name="T37" fmla="*/ 0 h 84"/>
                <a:gd name="T38" fmla="*/ 84 w 90"/>
                <a:gd name="T39" fmla="*/ 0 h 84"/>
                <a:gd name="T40" fmla="*/ 78 w 90"/>
                <a:gd name="T41" fmla="*/ 0 h 84"/>
                <a:gd name="T42" fmla="*/ 72 w 90"/>
                <a:gd name="T43" fmla="*/ 0 h 84"/>
                <a:gd name="T44" fmla="*/ 72 w 90"/>
                <a:gd name="T45" fmla="*/ 6 h 84"/>
                <a:gd name="T46" fmla="*/ 66 w 90"/>
                <a:gd name="T47" fmla="*/ 6 h 84"/>
                <a:gd name="T48" fmla="*/ 66 w 90"/>
                <a:gd name="T49" fmla="*/ 6 h 84"/>
                <a:gd name="T50" fmla="*/ 54 w 90"/>
                <a:gd name="T51" fmla="*/ 12 h 84"/>
                <a:gd name="T52" fmla="*/ 42 w 90"/>
                <a:gd name="T53" fmla="*/ 18 h 84"/>
                <a:gd name="T54" fmla="*/ 30 w 90"/>
                <a:gd name="T55" fmla="*/ 30 h 84"/>
                <a:gd name="T56" fmla="*/ 24 w 90"/>
                <a:gd name="T57" fmla="*/ 36 h 84"/>
                <a:gd name="T58" fmla="*/ 18 w 90"/>
                <a:gd name="T59" fmla="*/ 42 h 84"/>
                <a:gd name="T60" fmla="*/ 18 w 90"/>
                <a:gd name="T61" fmla="*/ 54 h 84"/>
                <a:gd name="T62" fmla="*/ 12 w 90"/>
                <a:gd name="T63" fmla="*/ 60 h 84"/>
                <a:gd name="T64" fmla="*/ 12 w 90"/>
                <a:gd name="T65" fmla="*/ 66 h 84"/>
                <a:gd name="T66" fmla="*/ 18 w 90"/>
                <a:gd name="T67" fmla="*/ 72 h 84"/>
                <a:gd name="T68" fmla="*/ 18 w 90"/>
                <a:gd name="T69" fmla="*/ 72 h 84"/>
                <a:gd name="T70" fmla="*/ 24 w 90"/>
                <a:gd name="T71" fmla="*/ 78 h 84"/>
                <a:gd name="T72" fmla="*/ 24 w 90"/>
                <a:gd name="T73" fmla="*/ 78 h 84"/>
                <a:gd name="T74" fmla="*/ 30 w 90"/>
                <a:gd name="T75" fmla="*/ 78 h 84"/>
                <a:gd name="T76" fmla="*/ 36 w 90"/>
                <a:gd name="T77" fmla="*/ 84 h 84"/>
                <a:gd name="T78" fmla="*/ 42 w 90"/>
                <a:gd name="T79" fmla="*/ 84 h 84"/>
                <a:gd name="T80" fmla="*/ 42 w 90"/>
                <a:gd name="T81" fmla="*/ 84 h 84"/>
                <a:gd name="T82" fmla="*/ 36 w 90"/>
                <a:gd name="T83" fmla="*/ 84 h 84"/>
                <a:gd name="T84" fmla="*/ 30 w 90"/>
                <a:gd name="T85" fmla="*/ 84 h 84"/>
                <a:gd name="T86" fmla="*/ 24 w 90"/>
                <a:gd name="T87" fmla="*/ 84 h 84"/>
                <a:gd name="T88" fmla="*/ 18 w 90"/>
                <a:gd name="T89" fmla="*/ 84 h 84"/>
                <a:gd name="T90" fmla="*/ 12 w 90"/>
                <a:gd name="T91" fmla="*/ 78 h 84"/>
                <a:gd name="T92" fmla="*/ 6 w 90"/>
                <a:gd name="T93" fmla="*/ 78 h 84"/>
                <a:gd name="T94" fmla="*/ 0 w 90"/>
                <a:gd name="T95" fmla="*/ 72 h 84"/>
                <a:gd name="T96" fmla="*/ 0 w 90"/>
                <a:gd name="T97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84">
                  <a:moveTo>
                    <a:pt x="0" y="66"/>
                  </a:moveTo>
                  <a:lnTo>
                    <a:pt x="0" y="60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4" y="12"/>
                  </a:lnTo>
                  <a:lnTo>
                    <a:pt x="42" y="18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5" name="Freeform 183"/>
            <p:cNvSpPr>
              <a:spLocks/>
            </p:cNvSpPr>
            <p:nvPr/>
          </p:nvSpPr>
          <p:spPr bwMode="auto">
            <a:xfrm>
              <a:off x="4811" y="3672"/>
              <a:ext cx="84" cy="66"/>
            </a:xfrm>
            <a:custGeom>
              <a:avLst/>
              <a:gdLst>
                <a:gd name="T0" fmla="*/ 0 w 84"/>
                <a:gd name="T1" fmla="*/ 54 h 66"/>
                <a:gd name="T2" fmla="*/ 0 w 84"/>
                <a:gd name="T3" fmla="*/ 48 h 66"/>
                <a:gd name="T4" fmla="*/ 0 w 84"/>
                <a:gd name="T5" fmla="*/ 42 h 66"/>
                <a:gd name="T6" fmla="*/ 0 w 84"/>
                <a:gd name="T7" fmla="*/ 36 h 66"/>
                <a:gd name="T8" fmla="*/ 6 w 84"/>
                <a:gd name="T9" fmla="*/ 30 h 66"/>
                <a:gd name="T10" fmla="*/ 12 w 84"/>
                <a:gd name="T11" fmla="*/ 24 h 66"/>
                <a:gd name="T12" fmla="*/ 24 w 84"/>
                <a:gd name="T13" fmla="*/ 18 h 66"/>
                <a:gd name="T14" fmla="*/ 30 w 84"/>
                <a:gd name="T15" fmla="*/ 12 h 66"/>
                <a:gd name="T16" fmla="*/ 42 w 84"/>
                <a:gd name="T17" fmla="*/ 6 h 66"/>
                <a:gd name="T18" fmla="*/ 42 w 84"/>
                <a:gd name="T19" fmla="*/ 6 h 66"/>
                <a:gd name="T20" fmla="*/ 42 w 84"/>
                <a:gd name="T21" fmla="*/ 6 h 66"/>
                <a:gd name="T22" fmla="*/ 48 w 84"/>
                <a:gd name="T23" fmla="*/ 0 h 66"/>
                <a:gd name="T24" fmla="*/ 48 w 84"/>
                <a:gd name="T25" fmla="*/ 0 h 66"/>
                <a:gd name="T26" fmla="*/ 54 w 84"/>
                <a:gd name="T27" fmla="*/ 0 h 66"/>
                <a:gd name="T28" fmla="*/ 54 w 84"/>
                <a:gd name="T29" fmla="*/ 0 h 66"/>
                <a:gd name="T30" fmla="*/ 60 w 84"/>
                <a:gd name="T31" fmla="*/ 0 h 66"/>
                <a:gd name="T32" fmla="*/ 60 w 84"/>
                <a:gd name="T33" fmla="*/ 0 h 66"/>
                <a:gd name="T34" fmla="*/ 66 w 84"/>
                <a:gd name="T35" fmla="*/ 0 h 66"/>
                <a:gd name="T36" fmla="*/ 72 w 84"/>
                <a:gd name="T37" fmla="*/ 0 h 66"/>
                <a:gd name="T38" fmla="*/ 72 w 84"/>
                <a:gd name="T39" fmla="*/ 0 h 66"/>
                <a:gd name="T40" fmla="*/ 78 w 84"/>
                <a:gd name="T41" fmla="*/ 0 h 66"/>
                <a:gd name="T42" fmla="*/ 78 w 84"/>
                <a:gd name="T43" fmla="*/ 6 h 66"/>
                <a:gd name="T44" fmla="*/ 84 w 84"/>
                <a:gd name="T45" fmla="*/ 6 h 66"/>
                <a:gd name="T46" fmla="*/ 84 w 84"/>
                <a:gd name="T47" fmla="*/ 6 h 66"/>
                <a:gd name="T48" fmla="*/ 84 w 84"/>
                <a:gd name="T49" fmla="*/ 12 h 66"/>
                <a:gd name="T50" fmla="*/ 84 w 84"/>
                <a:gd name="T51" fmla="*/ 18 h 66"/>
                <a:gd name="T52" fmla="*/ 84 w 84"/>
                <a:gd name="T53" fmla="*/ 24 h 66"/>
                <a:gd name="T54" fmla="*/ 84 w 84"/>
                <a:gd name="T55" fmla="*/ 30 h 66"/>
                <a:gd name="T56" fmla="*/ 78 w 84"/>
                <a:gd name="T57" fmla="*/ 36 h 66"/>
                <a:gd name="T58" fmla="*/ 72 w 84"/>
                <a:gd name="T59" fmla="*/ 42 h 66"/>
                <a:gd name="T60" fmla="*/ 60 w 84"/>
                <a:gd name="T61" fmla="*/ 48 h 66"/>
                <a:gd name="T62" fmla="*/ 54 w 84"/>
                <a:gd name="T63" fmla="*/ 54 h 66"/>
                <a:gd name="T64" fmla="*/ 42 w 84"/>
                <a:gd name="T65" fmla="*/ 60 h 66"/>
                <a:gd name="T66" fmla="*/ 42 w 84"/>
                <a:gd name="T67" fmla="*/ 60 h 66"/>
                <a:gd name="T68" fmla="*/ 42 w 84"/>
                <a:gd name="T69" fmla="*/ 60 h 66"/>
                <a:gd name="T70" fmla="*/ 36 w 84"/>
                <a:gd name="T71" fmla="*/ 60 h 66"/>
                <a:gd name="T72" fmla="*/ 36 w 84"/>
                <a:gd name="T73" fmla="*/ 66 h 66"/>
                <a:gd name="T74" fmla="*/ 30 w 84"/>
                <a:gd name="T75" fmla="*/ 66 h 66"/>
                <a:gd name="T76" fmla="*/ 30 w 84"/>
                <a:gd name="T77" fmla="*/ 66 h 66"/>
                <a:gd name="T78" fmla="*/ 24 w 84"/>
                <a:gd name="T79" fmla="*/ 66 h 66"/>
                <a:gd name="T80" fmla="*/ 24 w 84"/>
                <a:gd name="T81" fmla="*/ 66 h 66"/>
                <a:gd name="T82" fmla="*/ 18 w 84"/>
                <a:gd name="T83" fmla="*/ 66 h 66"/>
                <a:gd name="T84" fmla="*/ 12 w 84"/>
                <a:gd name="T85" fmla="*/ 66 h 66"/>
                <a:gd name="T86" fmla="*/ 12 w 84"/>
                <a:gd name="T87" fmla="*/ 66 h 66"/>
                <a:gd name="T88" fmla="*/ 6 w 84"/>
                <a:gd name="T89" fmla="*/ 66 h 66"/>
                <a:gd name="T90" fmla="*/ 6 w 84"/>
                <a:gd name="T91" fmla="*/ 60 h 66"/>
                <a:gd name="T92" fmla="*/ 0 w 84"/>
                <a:gd name="T93" fmla="*/ 60 h 66"/>
                <a:gd name="T94" fmla="*/ 0 w 84"/>
                <a:gd name="T95" fmla="*/ 54 h 66"/>
                <a:gd name="T96" fmla="*/ 0 w 84"/>
                <a:gd name="T97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66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6" name="Freeform 184"/>
            <p:cNvSpPr>
              <a:spLocks/>
            </p:cNvSpPr>
            <p:nvPr/>
          </p:nvSpPr>
          <p:spPr bwMode="auto">
            <a:xfrm>
              <a:off x="4212" y="3612"/>
              <a:ext cx="78" cy="132"/>
            </a:xfrm>
            <a:custGeom>
              <a:avLst/>
              <a:gdLst>
                <a:gd name="T0" fmla="*/ 12 w 78"/>
                <a:gd name="T1" fmla="*/ 132 h 132"/>
                <a:gd name="T2" fmla="*/ 24 w 78"/>
                <a:gd name="T3" fmla="*/ 126 h 132"/>
                <a:gd name="T4" fmla="*/ 36 w 78"/>
                <a:gd name="T5" fmla="*/ 126 h 132"/>
                <a:gd name="T6" fmla="*/ 48 w 78"/>
                <a:gd name="T7" fmla="*/ 120 h 132"/>
                <a:gd name="T8" fmla="*/ 60 w 78"/>
                <a:gd name="T9" fmla="*/ 114 h 132"/>
                <a:gd name="T10" fmla="*/ 66 w 78"/>
                <a:gd name="T11" fmla="*/ 102 h 132"/>
                <a:gd name="T12" fmla="*/ 72 w 78"/>
                <a:gd name="T13" fmla="*/ 96 h 132"/>
                <a:gd name="T14" fmla="*/ 72 w 78"/>
                <a:gd name="T15" fmla="*/ 84 h 132"/>
                <a:gd name="T16" fmla="*/ 78 w 78"/>
                <a:gd name="T17" fmla="*/ 72 h 132"/>
                <a:gd name="T18" fmla="*/ 72 w 78"/>
                <a:gd name="T19" fmla="*/ 54 h 132"/>
                <a:gd name="T20" fmla="*/ 66 w 78"/>
                <a:gd name="T21" fmla="*/ 42 h 132"/>
                <a:gd name="T22" fmla="*/ 60 w 78"/>
                <a:gd name="T23" fmla="*/ 30 h 132"/>
                <a:gd name="T24" fmla="*/ 54 w 78"/>
                <a:gd name="T25" fmla="*/ 18 h 132"/>
                <a:gd name="T26" fmla="*/ 42 w 78"/>
                <a:gd name="T27" fmla="*/ 6 h 132"/>
                <a:gd name="T28" fmla="*/ 30 w 78"/>
                <a:gd name="T29" fmla="*/ 0 h 132"/>
                <a:gd name="T30" fmla="*/ 24 w 78"/>
                <a:gd name="T31" fmla="*/ 6 h 132"/>
                <a:gd name="T32" fmla="*/ 18 w 78"/>
                <a:gd name="T33" fmla="*/ 12 h 132"/>
                <a:gd name="T34" fmla="*/ 12 w 78"/>
                <a:gd name="T35" fmla="*/ 24 h 132"/>
                <a:gd name="T36" fmla="*/ 6 w 78"/>
                <a:gd name="T37" fmla="*/ 42 h 132"/>
                <a:gd name="T38" fmla="*/ 6 w 78"/>
                <a:gd name="T39" fmla="*/ 66 h 132"/>
                <a:gd name="T40" fmla="*/ 0 w 78"/>
                <a:gd name="T41" fmla="*/ 84 h 132"/>
                <a:gd name="T42" fmla="*/ 0 w 78"/>
                <a:gd name="T43" fmla="*/ 102 h 132"/>
                <a:gd name="T44" fmla="*/ 0 w 78"/>
                <a:gd name="T45" fmla="*/ 114 h 132"/>
                <a:gd name="T46" fmla="*/ 6 w 78"/>
                <a:gd name="T47" fmla="*/ 126 h 132"/>
                <a:gd name="T48" fmla="*/ 12 w 78"/>
                <a:gd name="T4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132">
                  <a:moveTo>
                    <a:pt x="12" y="132"/>
                  </a:moveTo>
                  <a:lnTo>
                    <a:pt x="24" y="126"/>
                  </a:lnTo>
                  <a:lnTo>
                    <a:pt x="36" y="126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2"/>
                  </a:lnTo>
                  <a:lnTo>
                    <a:pt x="72" y="96"/>
                  </a:lnTo>
                  <a:lnTo>
                    <a:pt x="72" y="84"/>
                  </a:lnTo>
                  <a:lnTo>
                    <a:pt x="78" y="72"/>
                  </a:lnTo>
                  <a:lnTo>
                    <a:pt x="72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54" y="18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24"/>
                  </a:lnTo>
                  <a:lnTo>
                    <a:pt x="6" y="42"/>
                  </a:lnTo>
                  <a:lnTo>
                    <a:pt x="6" y="66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0" y="114"/>
                  </a:lnTo>
                  <a:lnTo>
                    <a:pt x="6" y="126"/>
                  </a:lnTo>
                  <a:lnTo>
                    <a:pt x="12" y="132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7" name="Freeform 185"/>
            <p:cNvSpPr>
              <a:spLocks/>
            </p:cNvSpPr>
            <p:nvPr/>
          </p:nvSpPr>
          <p:spPr bwMode="auto">
            <a:xfrm>
              <a:off x="4212" y="3618"/>
              <a:ext cx="48" cy="108"/>
            </a:xfrm>
            <a:custGeom>
              <a:avLst/>
              <a:gdLst>
                <a:gd name="T0" fmla="*/ 12 w 48"/>
                <a:gd name="T1" fmla="*/ 108 h 108"/>
                <a:gd name="T2" fmla="*/ 24 w 48"/>
                <a:gd name="T3" fmla="*/ 108 h 108"/>
                <a:gd name="T4" fmla="*/ 30 w 48"/>
                <a:gd name="T5" fmla="*/ 108 h 108"/>
                <a:gd name="T6" fmla="*/ 36 w 48"/>
                <a:gd name="T7" fmla="*/ 102 h 108"/>
                <a:gd name="T8" fmla="*/ 42 w 48"/>
                <a:gd name="T9" fmla="*/ 96 h 108"/>
                <a:gd name="T10" fmla="*/ 48 w 48"/>
                <a:gd name="T11" fmla="*/ 90 h 108"/>
                <a:gd name="T12" fmla="*/ 48 w 48"/>
                <a:gd name="T13" fmla="*/ 78 h 108"/>
                <a:gd name="T14" fmla="*/ 48 w 48"/>
                <a:gd name="T15" fmla="*/ 66 h 108"/>
                <a:gd name="T16" fmla="*/ 48 w 48"/>
                <a:gd name="T17" fmla="*/ 54 h 108"/>
                <a:gd name="T18" fmla="*/ 48 w 48"/>
                <a:gd name="T19" fmla="*/ 42 h 108"/>
                <a:gd name="T20" fmla="*/ 48 w 48"/>
                <a:gd name="T21" fmla="*/ 30 h 108"/>
                <a:gd name="T22" fmla="*/ 42 w 48"/>
                <a:gd name="T23" fmla="*/ 18 h 108"/>
                <a:gd name="T24" fmla="*/ 36 w 48"/>
                <a:gd name="T25" fmla="*/ 6 h 108"/>
                <a:gd name="T26" fmla="*/ 36 w 48"/>
                <a:gd name="T27" fmla="*/ 0 h 108"/>
                <a:gd name="T28" fmla="*/ 30 w 48"/>
                <a:gd name="T29" fmla="*/ 0 h 108"/>
                <a:gd name="T30" fmla="*/ 24 w 48"/>
                <a:gd name="T31" fmla="*/ 0 h 108"/>
                <a:gd name="T32" fmla="*/ 18 w 48"/>
                <a:gd name="T33" fmla="*/ 12 h 108"/>
                <a:gd name="T34" fmla="*/ 12 w 48"/>
                <a:gd name="T35" fmla="*/ 24 h 108"/>
                <a:gd name="T36" fmla="*/ 12 w 48"/>
                <a:gd name="T37" fmla="*/ 42 h 108"/>
                <a:gd name="T38" fmla="*/ 6 w 48"/>
                <a:gd name="T39" fmla="*/ 54 h 108"/>
                <a:gd name="T40" fmla="*/ 0 w 48"/>
                <a:gd name="T41" fmla="*/ 72 h 108"/>
                <a:gd name="T42" fmla="*/ 0 w 48"/>
                <a:gd name="T43" fmla="*/ 84 h 108"/>
                <a:gd name="T44" fmla="*/ 0 w 48"/>
                <a:gd name="T45" fmla="*/ 96 h 108"/>
                <a:gd name="T46" fmla="*/ 6 w 48"/>
                <a:gd name="T47" fmla="*/ 108 h 108"/>
                <a:gd name="T48" fmla="*/ 12 w 48"/>
                <a:gd name="T4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08">
                  <a:moveTo>
                    <a:pt x="12" y="108"/>
                  </a:moveTo>
                  <a:lnTo>
                    <a:pt x="24" y="108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42" y="96"/>
                  </a:lnTo>
                  <a:lnTo>
                    <a:pt x="48" y="90"/>
                  </a:lnTo>
                  <a:lnTo>
                    <a:pt x="48" y="78"/>
                  </a:lnTo>
                  <a:lnTo>
                    <a:pt x="48" y="66"/>
                  </a:lnTo>
                  <a:lnTo>
                    <a:pt x="48" y="54"/>
                  </a:lnTo>
                  <a:lnTo>
                    <a:pt x="48" y="42"/>
                  </a:lnTo>
                  <a:lnTo>
                    <a:pt x="48" y="30"/>
                  </a:lnTo>
                  <a:lnTo>
                    <a:pt x="42" y="18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12"/>
                  </a:lnTo>
                  <a:lnTo>
                    <a:pt x="12" y="24"/>
                  </a:lnTo>
                  <a:lnTo>
                    <a:pt x="12" y="42"/>
                  </a:lnTo>
                  <a:lnTo>
                    <a:pt x="6" y="54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8" name="Freeform 186"/>
            <p:cNvSpPr>
              <a:spLocks/>
            </p:cNvSpPr>
            <p:nvPr/>
          </p:nvSpPr>
          <p:spPr bwMode="auto">
            <a:xfrm>
              <a:off x="4452" y="4103"/>
              <a:ext cx="126" cy="84"/>
            </a:xfrm>
            <a:custGeom>
              <a:avLst/>
              <a:gdLst>
                <a:gd name="T0" fmla="*/ 126 w 126"/>
                <a:gd name="T1" fmla="*/ 72 h 84"/>
                <a:gd name="T2" fmla="*/ 126 w 126"/>
                <a:gd name="T3" fmla="*/ 60 h 84"/>
                <a:gd name="T4" fmla="*/ 126 w 126"/>
                <a:gd name="T5" fmla="*/ 48 h 84"/>
                <a:gd name="T6" fmla="*/ 120 w 126"/>
                <a:gd name="T7" fmla="*/ 36 h 84"/>
                <a:gd name="T8" fmla="*/ 114 w 126"/>
                <a:gd name="T9" fmla="*/ 24 h 84"/>
                <a:gd name="T10" fmla="*/ 108 w 126"/>
                <a:gd name="T11" fmla="*/ 18 h 84"/>
                <a:gd name="T12" fmla="*/ 96 w 126"/>
                <a:gd name="T13" fmla="*/ 12 h 84"/>
                <a:gd name="T14" fmla="*/ 84 w 126"/>
                <a:gd name="T15" fmla="*/ 6 h 84"/>
                <a:gd name="T16" fmla="*/ 72 w 126"/>
                <a:gd name="T17" fmla="*/ 0 h 84"/>
                <a:gd name="T18" fmla="*/ 66 w 126"/>
                <a:gd name="T19" fmla="*/ 0 h 84"/>
                <a:gd name="T20" fmla="*/ 60 w 126"/>
                <a:gd name="T21" fmla="*/ 6 h 84"/>
                <a:gd name="T22" fmla="*/ 54 w 126"/>
                <a:gd name="T23" fmla="*/ 6 h 84"/>
                <a:gd name="T24" fmla="*/ 42 w 126"/>
                <a:gd name="T25" fmla="*/ 6 h 84"/>
                <a:gd name="T26" fmla="*/ 36 w 126"/>
                <a:gd name="T27" fmla="*/ 12 h 84"/>
                <a:gd name="T28" fmla="*/ 30 w 126"/>
                <a:gd name="T29" fmla="*/ 12 h 84"/>
                <a:gd name="T30" fmla="*/ 24 w 126"/>
                <a:gd name="T31" fmla="*/ 18 h 84"/>
                <a:gd name="T32" fmla="*/ 18 w 126"/>
                <a:gd name="T33" fmla="*/ 24 h 84"/>
                <a:gd name="T34" fmla="*/ 12 w 126"/>
                <a:gd name="T35" fmla="*/ 24 h 84"/>
                <a:gd name="T36" fmla="*/ 6 w 126"/>
                <a:gd name="T37" fmla="*/ 30 h 84"/>
                <a:gd name="T38" fmla="*/ 6 w 126"/>
                <a:gd name="T39" fmla="*/ 36 h 84"/>
                <a:gd name="T40" fmla="*/ 0 w 126"/>
                <a:gd name="T41" fmla="*/ 42 h 84"/>
                <a:gd name="T42" fmla="*/ 0 w 126"/>
                <a:gd name="T43" fmla="*/ 42 h 84"/>
                <a:gd name="T44" fmla="*/ 0 w 126"/>
                <a:gd name="T45" fmla="*/ 48 h 84"/>
                <a:gd name="T46" fmla="*/ 6 w 126"/>
                <a:gd name="T47" fmla="*/ 54 h 84"/>
                <a:gd name="T48" fmla="*/ 6 w 126"/>
                <a:gd name="T49" fmla="*/ 54 h 84"/>
                <a:gd name="T50" fmla="*/ 18 w 126"/>
                <a:gd name="T51" fmla="*/ 60 h 84"/>
                <a:gd name="T52" fmla="*/ 24 w 126"/>
                <a:gd name="T53" fmla="*/ 60 h 84"/>
                <a:gd name="T54" fmla="*/ 30 w 126"/>
                <a:gd name="T55" fmla="*/ 66 h 84"/>
                <a:gd name="T56" fmla="*/ 42 w 126"/>
                <a:gd name="T57" fmla="*/ 66 h 84"/>
                <a:gd name="T58" fmla="*/ 48 w 126"/>
                <a:gd name="T59" fmla="*/ 72 h 84"/>
                <a:gd name="T60" fmla="*/ 60 w 126"/>
                <a:gd name="T61" fmla="*/ 72 h 84"/>
                <a:gd name="T62" fmla="*/ 66 w 126"/>
                <a:gd name="T63" fmla="*/ 78 h 84"/>
                <a:gd name="T64" fmla="*/ 78 w 126"/>
                <a:gd name="T65" fmla="*/ 78 h 84"/>
                <a:gd name="T66" fmla="*/ 90 w 126"/>
                <a:gd name="T67" fmla="*/ 84 h 84"/>
                <a:gd name="T68" fmla="*/ 96 w 126"/>
                <a:gd name="T69" fmla="*/ 84 h 84"/>
                <a:gd name="T70" fmla="*/ 102 w 126"/>
                <a:gd name="T71" fmla="*/ 84 h 84"/>
                <a:gd name="T72" fmla="*/ 114 w 126"/>
                <a:gd name="T73" fmla="*/ 84 h 84"/>
                <a:gd name="T74" fmla="*/ 120 w 126"/>
                <a:gd name="T75" fmla="*/ 84 h 84"/>
                <a:gd name="T76" fmla="*/ 120 w 126"/>
                <a:gd name="T77" fmla="*/ 78 h 84"/>
                <a:gd name="T78" fmla="*/ 126 w 126"/>
                <a:gd name="T79" fmla="*/ 78 h 84"/>
                <a:gd name="T80" fmla="*/ 126 w 126"/>
                <a:gd name="T81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84">
                  <a:moveTo>
                    <a:pt x="126" y="72"/>
                  </a:moveTo>
                  <a:lnTo>
                    <a:pt x="126" y="60"/>
                  </a:lnTo>
                  <a:lnTo>
                    <a:pt x="126" y="48"/>
                  </a:lnTo>
                  <a:lnTo>
                    <a:pt x="120" y="36"/>
                  </a:lnTo>
                  <a:lnTo>
                    <a:pt x="114" y="24"/>
                  </a:lnTo>
                  <a:lnTo>
                    <a:pt x="108" y="18"/>
                  </a:lnTo>
                  <a:lnTo>
                    <a:pt x="96" y="12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60" y="72"/>
                  </a:lnTo>
                  <a:lnTo>
                    <a:pt x="66" y="78"/>
                  </a:lnTo>
                  <a:lnTo>
                    <a:pt x="78" y="78"/>
                  </a:lnTo>
                  <a:lnTo>
                    <a:pt x="90" y="84"/>
                  </a:lnTo>
                  <a:lnTo>
                    <a:pt x="96" y="84"/>
                  </a:lnTo>
                  <a:lnTo>
                    <a:pt x="102" y="84"/>
                  </a:lnTo>
                  <a:lnTo>
                    <a:pt x="114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26" y="78"/>
                  </a:lnTo>
                  <a:lnTo>
                    <a:pt x="126" y="7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19" name="Freeform 187"/>
            <p:cNvSpPr>
              <a:spLocks/>
            </p:cNvSpPr>
            <p:nvPr/>
          </p:nvSpPr>
          <p:spPr bwMode="auto">
            <a:xfrm>
              <a:off x="4476" y="3366"/>
              <a:ext cx="102" cy="96"/>
            </a:xfrm>
            <a:custGeom>
              <a:avLst/>
              <a:gdLst>
                <a:gd name="T0" fmla="*/ 42 w 102"/>
                <a:gd name="T1" fmla="*/ 84 h 96"/>
                <a:gd name="T2" fmla="*/ 36 w 102"/>
                <a:gd name="T3" fmla="*/ 84 h 96"/>
                <a:gd name="T4" fmla="*/ 30 w 102"/>
                <a:gd name="T5" fmla="*/ 84 h 96"/>
                <a:gd name="T6" fmla="*/ 24 w 102"/>
                <a:gd name="T7" fmla="*/ 84 h 96"/>
                <a:gd name="T8" fmla="*/ 18 w 102"/>
                <a:gd name="T9" fmla="*/ 84 h 96"/>
                <a:gd name="T10" fmla="*/ 12 w 102"/>
                <a:gd name="T11" fmla="*/ 78 h 96"/>
                <a:gd name="T12" fmla="*/ 6 w 102"/>
                <a:gd name="T13" fmla="*/ 78 h 96"/>
                <a:gd name="T14" fmla="*/ 0 w 102"/>
                <a:gd name="T15" fmla="*/ 72 h 96"/>
                <a:gd name="T16" fmla="*/ 0 w 102"/>
                <a:gd name="T17" fmla="*/ 72 h 96"/>
                <a:gd name="T18" fmla="*/ 0 w 102"/>
                <a:gd name="T19" fmla="*/ 78 h 96"/>
                <a:gd name="T20" fmla="*/ 6 w 102"/>
                <a:gd name="T21" fmla="*/ 84 h 96"/>
                <a:gd name="T22" fmla="*/ 18 w 102"/>
                <a:gd name="T23" fmla="*/ 90 h 96"/>
                <a:gd name="T24" fmla="*/ 24 w 102"/>
                <a:gd name="T25" fmla="*/ 90 h 96"/>
                <a:gd name="T26" fmla="*/ 30 w 102"/>
                <a:gd name="T27" fmla="*/ 96 h 96"/>
                <a:gd name="T28" fmla="*/ 36 w 102"/>
                <a:gd name="T29" fmla="*/ 96 h 96"/>
                <a:gd name="T30" fmla="*/ 48 w 102"/>
                <a:gd name="T31" fmla="*/ 96 h 96"/>
                <a:gd name="T32" fmla="*/ 54 w 102"/>
                <a:gd name="T33" fmla="*/ 96 h 96"/>
                <a:gd name="T34" fmla="*/ 66 w 102"/>
                <a:gd name="T35" fmla="*/ 96 h 96"/>
                <a:gd name="T36" fmla="*/ 78 w 102"/>
                <a:gd name="T37" fmla="*/ 90 h 96"/>
                <a:gd name="T38" fmla="*/ 84 w 102"/>
                <a:gd name="T39" fmla="*/ 84 h 96"/>
                <a:gd name="T40" fmla="*/ 90 w 102"/>
                <a:gd name="T41" fmla="*/ 78 h 96"/>
                <a:gd name="T42" fmla="*/ 96 w 102"/>
                <a:gd name="T43" fmla="*/ 66 h 96"/>
                <a:gd name="T44" fmla="*/ 102 w 102"/>
                <a:gd name="T45" fmla="*/ 54 h 96"/>
                <a:gd name="T46" fmla="*/ 102 w 102"/>
                <a:gd name="T47" fmla="*/ 48 h 96"/>
                <a:gd name="T48" fmla="*/ 102 w 102"/>
                <a:gd name="T49" fmla="*/ 36 h 96"/>
                <a:gd name="T50" fmla="*/ 102 w 102"/>
                <a:gd name="T51" fmla="*/ 30 h 96"/>
                <a:gd name="T52" fmla="*/ 96 w 102"/>
                <a:gd name="T53" fmla="*/ 24 h 96"/>
                <a:gd name="T54" fmla="*/ 96 w 102"/>
                <a:gd name="T55" fmla="*/ 18 h 96"/>
                <a:gd name="T56" fmla="*/ 96 w 102"/>
                <a:gd name="T57" fmla="*/ 18 h 96"/>
                <a:gd name="T58" fmla="*/ 90 w 102"/>
                <a:gd name="T59" fmla="*/ 12 h 96"/>
                <a:gd name="T60" fmla="*/ 90 w 102"/>
                <a:gd name="T61" fmla="*/ 6 h 96"/>
                <a:gd name="T62" fmla="*/ 84 w 102"/>
                <a:gd name="T63" fmla="*/ 6 h 96"/>
                <a:gd name="T64" fmla="*/ 84 w 102"/>
                <a:gd name="T65" fmla="*/ 0 h 96"/>
                <a:gd name="T66" fmla="*/ 84 w 102"/>
                <a:gd name="T67" fmla="*/ 6 h 96"/>
                <a:gd name="T68" fmla="*/ 90 w 102"/>
                <a:gd name="T69" fmla="*/ 12 h 96"/>
                <a:gd name="T70" fmla="*/ 90 w 102"/>
                <a:gd name="T71" fmla="*/ 18 h 96"/>
                <a:gd name="T72" fmla="*/ 90 w 102"/>
                <a:gd name="T73" fmla="*/ 24 h 96"/>
                <a:gd name="T74" fmla="*/ 90 w 102"/>
                <a:gd name="T75" fmla="*/ 36 h 96"/>
                <a:gd name="T76" fmla="*/ 90 w 102"/>
                <a:gd name="T77" fmla="*/ 42 h 96"/>
                <a:gd name="T78" fmla="*/ 84 w 102"/>
                <a:gd name="T79" fmla="*/ 54 h 96"/>
                <a:gd name="T80" fmla="*/ 84 w 102"/>
                <a:gd name="T81" fmla="*/ 66 h 96"/>
                <a:gd name="T82" fmla="*/ 72 w 102"/>
                <a:gd name="T83" fmla="*/ 72 h 96"/>
                <a:gd name="T84" fmla="*/ 66 w 102"/>
                <a:gd name="T85" fmla="*/ 78 h 96"/>
                <a:gd name="T86" fmla="*/ 54 w 102"/>
                <a:gd name="T87" fmla="*/ 84 h 96"/>
                <a:gd name="T88" fmla="*/ 42 w 102"/>
                <a:gd name="T89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96">
                  <a:moveTo>
                    <a:pt x="42" y="84"/>
                  </a:move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6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6" y="96"/>
                  </a:lnTo>
                  <a:lnTo>
                    <a:pt x="78" y="90"/>
                  </a:lnTo>
                  <a:lnTo>
                    <a:pt x="84" y="84"/>
                  </a:lnTo>
                  <a:lnTo>
                    <a:pt x="90" y="78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102" y="30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84" y="66"/>
                  </a:lnTo>
                  <a:lnTo>
                    <a:pt x="72" y="72"/>
                  </a:lnTo>
                  <a:lnTo>
                    <a:pt x="66" y="78"/>
                  </a:lnTo>
                  <a:lnTo>
                    <a:pt x="54" y="84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66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0" name="Freeform 188"/>
            <p:cNvSpPr>
              <a:spLocks/>
            </p:cNvSpPr>
            <p:nvPr/>
          </p:nvSpPr>
          <p:spPr bwMode="auto">
            <a:xfrm>
              <a:off x="4470" y="3360"/>
              <a:ext cx="84" cy="84"/>
            </a:xfrm>
            <a:custGeom>
              <a:avLst/>
              <a:gdLst>
                <a:gd name="T0" fmla="*/ 42 w 84"/>
                <a:gd name="T1" fmla="*/ 6 h 84"/>
                <a:gd name="T2" fmla="*/ 30 w 84"/>
                <a:gd name="T3" fmla="*/ 6 h 84"/>
                <a:gd name="T4" fmla="*/ 24 w 84"/>
                <a:gd name="T5" fmla="*/ 12 h 84"/>
                <a:gd name="T6" fmla="*/ 18 w 84"/>
                <a:gd name="T7" fmla="*/ 12 h 84"/>
                <a:gd name="T8" fmla="*/ 12 w 84"/>
                <a:gd name="T9" fmla="*/ 18 h 84"/>
                <a:gd name="T10" fmla="*/ 6 w 84"/>
                <a:gd name="T11" fmla="*/ 30 h 84"/>
                <a:gd name="T12" fmla="*/ 6 w 84"/>
                <a:gd name="T13" fmla="*/ 36 h 84"/>
                <a:gd name="T14" fmla="*/ 0 w 84"/>
                <a:gd name="T15" fmla="*/ 42 h 84"/>
                <a:gd name="T16" fmla="*/ 6 w 84"/>
                <a:gd name="T17" fmla="*/ 54 h 84"/>
                <a:gd name="T18" fmla="*/ 6 w 84"/>
                <a:gd name="T19" fmla="*/ 60 h 84"/>
                <a:gd name="T20" fmla="*/ 6 w 84"/>
                <a:gd name="T21" fmla="*/ 60 h 84"/>
                <a:gd name="T22" fmla="*/ 6 w 84"/>
                <a:gd name="T23" fmla="*/ 66 h 84"/>
                <a:gd name="T24" fmla="*/ 12 w 84"/>
                <a:gd name="T25" fmla="*/ 72 h 84"/>
                <a:gd name="T26" fmla="*/ 12 w 84"/>
                <a:gd name="T27" fmla="*/ 72 h 84"/>
                <a:gd name="T28" fmla="*/ 18 w 84"/>
                <a:gd name="T29" fmla="*/ 78 h 84"/>
                <a:gd name="T30" fmla="*/ 24 w 84"/>
                <a:gd name="T31" fmla="*/ 78 h 84"/>
                <a:gd name="T32" fmla="*/ 30 w 84"/>
                <a:gd name="T33" fmla="*/ 78 h 84"/>
                <a:gd name="T34" fmla="*/ 30 w 84"/>
                <a:gd name="T35" fmla="*/ 84 h 84"/>
                <a:gd name="T36" fmla="*/ 36 w 84"/>
                <a:gd name="T37" fmla="*/ 84 h 84"/>
                <a:gd name="T38" fmla="*/ 42 w 84"/>
                <a:gd name="T39" fmla="*/ 84 h 84"/>
                <a:gd name="T40" fmla="*/ 48 w 84"/>
                <a:gd name="T41" fmla="*/ 84 h 84"/>
                <a:gd name="T42" fmla="*/ 54 w 84"/>
                <a:gd name="T43" fmla="*/ 78 h 84"/>
                <a:gd name="T44" fmla="*/ 66 w 84"/>
                <a:gd name="T45" fmla="*/ 78 h 84"/>
                <a:gd name="T46" fmla="*/ 72 w 84"/>
                <a:gd name="T47" fmla="*/ 72 h 84"/>
                <a:gd name="T48" fmla="*/ 78 w 84"/>
                <a:gd name="T49" fmla="*/ 66 h 84"/>
                <a:gd name="T50" fmla="*/ 84 w 84"/>
                <a:gd name="T51" fmla="*/ 60 h 84"/>
                <a:gd name="T52" fmla="*/ 84 w 84"/>
                <a:gd name="T53" fmla="*/ 48 h 84"/>
                <a:gd name="T54" fmla="*/ 84 w 84"/>
                <a:gd name="T55" fmla="*/ 42 h 84"/>
                <a:gd name="T56" fmla="*/ 84 w 84"/>
                <a:gd name="T57" fmla="*/ 30 h 84"/>
                <a:gd name="T58" fmla="*/ 84 w 84"/>
                <a:gd name="T59" fmla="*/ 30 h 84"/>
                <a:gd name="T60" fmla="*/ 84 w 84"/>
                <a:gd name="T61" fmla="*/ 24 h 84"/>
                <a:gd name="T62" fmla="*/ 78 w 84"/>
                <a:gd name="T63" fmla="*/ 18 h 84"/>
                <a:gd name="T64" fmla="*/ 78 w 84"/>
                <a:gd name="T65" fmla="*/ 12 h 84"/>
                <a:gd name="T66" fmla="*/ 72 w 84"/>
                <a:gd name="T67" fmla="*/ 12 h 84"/>
                <a:gd name="T68" fmla="*/ 72 w 84"/>
                <a:gd name="T69" fmla="*/ 12 h 84"/>
                <a:gd name="T70" fmla="*/ 66 w 84"/>
                <a:gd name="T71" fmla="*/ 6 h 84"/>
                <a:gd name="T72" fmla="*/ 60 w 84"/>
                <a:gd name="T73" fmla="*/ 6 h 84"/>
                <a:gd name="T74" fmla="*/ 54 w 84"/>
                <a:gd name="T75" fmla="*/ 6 h 84"/>
                <a:gd name="T76" fmla="*/ 54 w 84"/>
                <a:gd name="T77" fmla="*/ 6 h 84"/>
                <a:gd name="T78" fmla="*/ 48 w 84"/>
                <a:gd name="T79" fmla="*/ 0 h 84"/>
                <a:gd name="T80" fmla="*/ 42 w 84"/>
                <a:gd name="T8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4" h="84">
                  <a:moveTo>
                    <a:pt x="42" y="6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6" y="54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78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84" y="60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1" name="Freeform 189"/>
            <p:cNvSpPr>
              <a:spLocks/>
            </p:cNvSpPr>
            <p:nvPr/>
          </p:nvSpPr>
          <p:spPr bwMode="auto">
            <a:xfrm>
              <a:off x="4404" y="3887"/>
              <a:ext cx="54" cy="36"/>
            </a:xfrm>
            <a:custGeom>
              <a:avLst/>
              <a:gdLst>
                <a:gd name="T0" fmla="*/ 42 w 54"/>
                <a:gd name="T1" fmla="*/ 36 h 36"/>
                <a:gd name="T2" fmla="*/ 36 w 54"/>
                <a:gd name="T3" fmla="*/ 36 h 36"/>
                <a:gd name="T4" fmla="*/ 36 w 54"/>
                <a:gd name="T5" fmla="*/ 36 h 36"/>
                <a:gd name="T6" fmla="*/ 30 w 54"/>
                <a:gd name="T7" fmla="*/ 36 h 36"/>
                <a:gd name="T8" fmla="*/ 24 w 54"/>
                <a:gd name="T9" fmla="*/ 30 h 36"/>
                <a:gd name="T10" fmla="*/ 18 w 54"/>
                <a:gd name="T11" fmla="*/ 30 h 36"/>
                <a:gd name="T12" fmla="*/ 12 w 54"/>
                <a:gd name="T13" fmla="*/ 24 h 36"/>
                <a:gd name="T14" fmla="*/ 6 w 54"/>
                <a:gd name="T15" fmla="*/ 24 h 36"/>
                <a:gd name="T16" fmla="*/ 6 w 54"/>
                <a:gd name="T17" fmla="*/ 18 h 36"/>
                <a:gd name="T18" fmla="*/ 6 w 54"/>
                <a:gd name="T19" fmla="*/ 12 h 36"/>
                <a:gd name="T20" fmla="*/ 0 w 54"/>
                <a:gd name="T21" fmla="*/ 12 h 36"/>
                <a:gd name="T22" fmla="*/ 0 w 54"/>
                <a:gd name="T23" fmla="*/ 12 h 36"/>
                <a:gd name="T24" fmla="*/ 0 w 54"/>
                <a:gd name="T25" fmla="*/ 6 h 36"/>
                <a:gd name="T26" fmla="*/ 0 w 54"/>
                <a:gd name="T27" fmla="*/ 6 h 36"/>
                <a:gd name="T28" fmla="*/ 6 w 54"/>
                <a:gd name="T29" fmla="*/ 0 h 36"/>
                <a:gd name="T30" fmla="*/ 6 w 54"/>
                <a:gd name="T31" fmla="*/ 0 h 36"/>
                <a:gd name="T32" fmla="*/ 12 w 54"/>
                <a:gd name="T33" fmla="*/ 0 h 36"/>
                <a:gd name="T34" fmla="*/ 18 w 54"/>
                <a:gd name="T35" fmla="*/ 0 h 36"/>
                <a:gd name="T36" fmla="*/ 24 w 54"/>
                <a:gd name="T37" fmla="*/ 0 h 36"/>
                <a:gd name="T38" fmla="*/ 30 w 54"/>
                <a:gd name="T39" fmla="*/ 0 h 36"/>
                <a:gd name="T40" fmla="*/ 36 w 54"/>
                <a:gd name="T41" fmla="*/ 0 h 36"/>
                <a:gd name="T42" fmla="*/ 42 w 54"/>
                <a:gd name="T43" fmla="*/ 6 h 36"/>
                <a:gd name="T44" fmla="*/ 42 w 54"/>
                <a:gd name="T45" fmla="*/ 6 h 36"/>
                <a:gd name="T46" fmla="*/ 48 w 54"/>
                <a:gd name="T47" fmla="*/ 12 h 36"/>
                <a:gd name="T48" fmla="*/ 54 w 54"/>
                <a:gd name="T49" fmla="*/ 18 h 36"/>
                <a:gd name="T50" fmla="*/ 54 w 54"/>
                <a:gd name="T51" fmla="*/ 18 h 36"/>
                <a:gd name="T52" fmla="*/ 54 w 54"/>
                <a:gd name="T53" fmla="*/ 24 h 36"/>
                <a:gd name="T54" fmla="*/ 54 w 54"/>
                <a:gd name="T55" fmla="*/ 24 h 36"/>
                <a:gd name="T56" fmla="*/ 54 w 54"/>
                <a:gd name="T57" fmla="*/ 24 h 36"/>
                <a:gd name="T58" fmla="*/ 54 w 54"/>
                <a:gd name="T59" fmla="*/ 30 h 36"/>
                <a:gd name="T60" fmla="*/ 54 w 54"/>
                <a:gd name="T61" fmla="*/ 30 h 36"/>
                <a:gd name="T62" fmla="*/ 48 w 54"/>
                <a:gd name="T63" fmla="*/ 36 h 36"/>
                <a:gd name="T64" fmla="*/ 42 w 54"/>
                <a:gd name="T6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36">
                  <a:moveTo>
                    <a:pt x="42" y="36"/>
                  </a:moveTo>
                  <a:lnTo>
                    <a:pt x="36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2" name="Freeform 190"/>
            <p:cNvSpPr>
              <a:spLocks/>
            </p:cNvSpPr>
            <p:nvPr/>
          </p:nvSpPr>
          <p:spPr bwMode="auto">
            <a:xfrm>
              <a:off x="4596" y="4001"/>
              <a:ext cx="59" cy="60"/>
            </a:xfrm>
            <a:custGeom>
              <a:avLst/>
              <a:gdLst>
                <a:gd name="T0" fmla="*/ 30 w 59"/>
                <a:gd name="T1" fmla="*/ 60 h 60"/>
                <a:gd name="T2" fmla="*/ 24 w 59"/>
                <a:gd name="T3" fmla="*/ 60 h 60"/>
                <a:gd name="T4" fmla="*/ 18 w 59"/>
                <a:gd name="T5" fmla="*/ 54 h 60"/>
                <a:gd name="T6" fmla="*/ 12 w 59"/>
                <a:gd name="T7" fmla="*/ 54 h 60"/>
                <a:gd name="T8" fmla="*/ 6 w 59"/>
                <a:gd name="T9" fmla="*/ 48 h 60"/>
                <a:gd name="T10" fmla="*/ 6 w 59"/>
                <a:gd name="T11" fmla="*/ 48 h 60"/>
                <a:gd name="T12" fmla="*/ 0 w 59"/>
                <a:gd name="T13" fmla="*/ 42 h 60"/>
                <a:gd name="T14" fmla="*/ 0 w 59"/>
                <a:gd name="T15" fmla="*/ 36 h 60"/>
                <a:gd name="T16" fmla="*/ 0 w 59"/>
                <a:gd name="T17" fmla="*/ 30 h 60"/>
                <a:gd name="T18" fmla="*/ 0 w 59"/>
                <a:gd name="T19" fmla="*/ 24 h 60"/>
                <a:gd name="T20" fmla="*/ 0 w 59"/>
                <a:gd name="T21" fmla="*/ 18 h 60"/>
                <a:gd name="T22" fmla="*/ 6 w 59"/>
                <a:gd name="T23" fmla="*/ 12 h 60"/>
                <a:gd name="T24" fmla="*/ 6 w 59"/>
                <a:gd name="T25" fmla="*/ 6 h 60"/>
                <a:gd name="T26" fmla="*/ 12 w 59"/>
                <a:gd name="T27" fmla="*/ 0 h 60"/>
                <a:gd name="T28" fmla="*/ 18 w 59"/>
                <a:gd name="T29" fmla="*/ 0 h 60"/>
                <a:gd name="T30" fmla="*/ 24 w 59"/>
                <a:gd name="T31" fmla="*/ 0 h 60"/>
                <a:gd name="T32" fmla="*/ 30 w 59"/>
                <a:gd name="T33" fmla="*/ 0 h 60"/>
                <a:gd name="T34" fmla="*/ 36 w 59"/>
                <a:gd name="T35" fmla="*/ 0 h 60"/>
                <a:gd name="T36" fmla="*/ 41 w 59"/>
                <a:gd name="T37" fmla="*/ 0 h 60"/>
                <a:gd name="T38" fmla="*/ 47 w 59"/>
                <a:gd name="T39" fmla="*/ 0 h 60"/>
                <a:gd name="T40" fmla="*/ 53 w 59"/>
                <a:gd name="T41" fmla="*/ 6 h 60"/>
                <a:gd name="T42" fmla="*/ 53 w 59"/>
                <a:gd name="T43" fmla="*/ 12 h 60"/>
                <a:gd name="T44" fmla="*/ 59 w 59"/>
                <a:gd name="T45" fmla="*/ 18 h 60"/>
                <a:gd name="T46" fmla="*/ 59 w 59"/>
                <a:gd name="T47" fmla="*/ 24 h 60"/>
                <a:gd name="T48" fmla="*/ 59 w 59"/>
                <a:gd name="T49" fmla="*/ 30 h 60"/>
                <a:gd name="T50" fmla="*/ 59 w 59"/>
                <a:gd name="T51" fmla="*/ 36 h 60"/>
                <a:gd name="T52" fmla="*/ 59 w 59"/>
                <a:gd name="T53" fmla="*/ 42 h 60"/>
                <a:gd name="T54" fmla="*/ 53 w 59"/>
                <a:gd name="T55" fmla="*/ 48 h 60"/>
                <a:gd name="T56" fmla="*/ 53 w 59"/>
                <a:gd name="T57" fmla="*/ 48 h 60"/>
                <a:gd name="T58" fmla="*/ 47 w 59"/>
                <a:gd name="T59" fmla="*/ 54 h 60"/>
                <a:gd name="T60" fmla="*/ 41 w 59"/>
                <a:gd name="T61" fmla="*/ 54 h 60"/>
                <a:gd name="T62" fmla="*/ 36 w 59"/>
                <a:gd name="T63" fmla="*/ 60 h 60"/>
                <a:gd name="T64" fmla="*/ 30 w 59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0">
                  <a:moveTo>
                    <a:pt x="30" y="60"/>
                  </a:moveTo>
                  <a:lnTo>
                    <a:pt x="24" y="60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9" y="36"/>
                  </a:lnTo>
                  <a:lnTo>
                    <a:pt x="59" y="42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47" y="54"/>
                  </a:lnTo>
                  <a:lnTo>
                    <a:pt x="41" y="54"/>
                  </a:lnTo>
                  <a:lnTo>
                    <a:pt x="3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3" name="Freeform 191"/>
            <p:cNvSpPr>
              <a:spLocks/>
            </p:cNvSpPr>
            <p:nvPr/>
          </p:nvSpPr>
          <p:spPr bwMode="auto">
            <a:xfrm>
              <a:off x="4596" y="4007"/>
              <a:ext cx="47" cy="48"/>
            </a:xfrm>
            <a:custGeom>
              <a:avLst/>
              <a:gdLst>
                <a:gd name="T0" fmla="*/ 24 w 47"/>
                <a:gd name="T1" fmla="*/ 48 h 48"/>
                <a:gd name="T2" fmla="*/ 18 w 47"/>
                <a:gd name="T3" fmla="*/ 48 h 48"/>
                <a:gd name="T4" fmla="*/ 12 w 47"/>
                <a:gd name="T5" fmla="*/ 42 h 48"/>
                <a:gd name="T6" fmla="*/ 6 w 47"/>
                <a:gd name="T7" fmla="*/ 42 h 48"/>
                <a:gd name="T8" fmla="*/ 6 w 47"/>
                <a:gd name="T9" fmla="*/ 42 h 48"/>
                <a:gd name="T10" fmla="*/ 0 w 47"/>
                <a:gd name="T11" fmla="*/ 36 h 48"/>
                <a:gd name="T12" fmla="*/ 0 w 47"/>
                <a:gd name="T13" fmla="*/ 30 h 48"/>
                <a:gd name="T14" fmla="*/ 0 w 47"/>
                <a:gd name="T15" fmla="*/ 24 h 48"/>
                <a:gd name="T16" fmla="*/ 0 w 47"/>
                <a:gd name="T17" fmla="*/ 24 h 48"/>
                <a:gd name="T18" fmla="*/ 0 w 47"/>
                <a:gd name="T19" fmla="*/ 18 h 48"/>
                <a:gd name="T20" fmla="*/ 0 w 47"/>
                <a:gd name="T21" fmla="*/ 12 h 48"/>
                <a:gd name="T22" fmla="*/ 0 w 47"/>
                <a:gd name="T23" fmla="*/ 6 h 48"/>
                <a:gd name="T24" fmla="*/ 6 w 47"/>
                <a:gd name="T25" fmla="*/ 6 h 48"/>
                <a:gd name="T26" fmla="*/ 6 w 47"/>
                <a:gd name="T27" fmla="*/ 0 h 48"/>
                <a:gd name="T28" fmla="*/ 12 w 47"/>
                <a:gd name="T29" fmla="*/ 0 h 48"/>
                <a:gd name="T30" fmla="*/ 18 w 47"/>
                <a:gd name="T31" fmla="*/ 0 h 48"/>
                <a:gd name="T32" fmla="*/ 24 w 47"/>
                <a:gd name="T33" fmla="*/ 0 h 48"/>
                <a:gd name="T34" fmla="*/ 30 w 47"/>
                <a:gd name="T35" fmla="*/ 0 h 48"/>
                <a:gd name="T36" fmla="*/ 30 w 47"/>
                <a:gd name="T37" fmla="*/ 0 h 48"/>
                <a:gd name="T38" fmla="*/ 36 w 47"/>
                <a:gd name="T39" fmla="*/ 0 h 48"/>
                <a:gd name="T40" fmla="*/ 41 w 47"/>
                <a:gd name="T41" fmla="*/ 6 h 48"/>
                <a:gd name="T42" fmla="*/ 41 w 47"/>
                <a:gd name="T43" fmla="*/ 6 h 48"/>
                <a:gd name="T44" fmla="*/ 47 w 47"/>
                <a:gd name="T45" fmla="*/ 12 h 48"/>
                <a:gd name="T46" fmla="*/ 47 w 47"/>
                <a:gd name="T47" fmla="*/ 18 h 48"/>
                <a:gd name="T48" fmla="*/ 47 w 47"/>
                <a:gd name="T49" fmla="*/ 24 h 48"/>
                <a:gd name="T50" fmla="*/ 47 w 47"/>
                <a:gd name="T51" fmla="*/ 24 h 48"/>
                <a:gd name="T52" fmla="*/ 47 w 47"/>
                <a:gd name="T53" fmla="*/ 30 h 48"/>
                <a:gd name="T54" fmla="*/ 41 w 47"/>
                <a:gd name="T55" fmla="*/ 36 h 48"/>
                <a:gd name="T56" fmla="*/ 41 w 47"/>
                <a:gd name="T57" fmla="*/ 42 h 48"/>
                <a:gd name="T58" fmla="*/ 36 w 47"/>
                <a:gd name="T59" fmla="*/ 42 h 48"/>
                <a:gd name="T60" fmla="*/ 30 w 47"/>
                <a:gd name="T61" fmla="*/ 42 h 48"/>
                <a:gd name="T62" fmla="*/ 30 w 47"/>
                <a:gd name="T63" fmla="*/ 48 h 48"/>
                <a:gd name="T64" fmla="*/ 24 w 47"/>
                <a:gd name="T6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lnTo>
                    <a:pt x="18" y="4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4" name="Freeform 192"/>
            <p:cNvSpPr>
              <a:spLocks/>
            </p:cNvSpPr>
            <p:nvPr/>
          </p:nvSpPr>
          <p:spPr bwMode="auto">
            <a:xfrm>
              <a:off x="4344" y="3726"/>
              <a:ext cx="60" cy="59"/>
            </a:xfrm>
            <a:custGeom>
              <a:avLst/>
              <a:gdLst>
                <a:gd name="T0" fmla="*/ 30 w 60"/>
                <a:gd name="T1" fmla="*/ 59 h 59"/>
                <a:gd name="T2" fmla="*/ 24 w 60"/>
                <a:gd name="T3" fmla="*/ 59 h 59"/>
                <a:gd name="T4" fmla="*/ 18 w 60"/>
                <a:gd name="T5" fmla="*/ 59 h 59"/>
                <a:gd name="T6" fmla="*/ 12 w 60"/>
                <a:gd name="T7" fmla="*/ 53 h 59"/>
                <a:gd name="T8" fmla="*/ 6 w 60"/>
                <a:gd name="T9" fmla="*/ 53 h 59"/>
                <a:gd name="T10" fmla="*/ 0 w 60"/>
                <a:gd name="T11" fmla="*/ 47 h 59"/>
                <a:gd name="T12" fmla="*/ 0 w 60"/>
                <a:gd name="T13" fmla="*/ 42 h 59"/>
                <a:gd name="T14" fmla="*/ 0 w 60"/>
                <a:gd name="T15" fmla="*/ 36 h 59"/>
                <a:gd name="T16" fmla="*/ 0 w 60"/>
                <a:gd name="T17" fmla="*/ 30 h 59"/>
                <a:gd name="T18" fmla="*/ 0 w 60"/>
                <a:gd name="T19" fmla="*/ 24 h 59"/>
                <a:gd name="T20" fmla="*/ 0 w 60"/>
                <a:gd name="T21" fmla="*/ 18 h 59"/>
                <a:gd name="T22" fmla="*/ 0 w 60"/>
                <a:gd name="T23" fmla="*/ 12 h 59"/>
                <a:gd name="T24" fmla="*/ 6 w 60"/>
                <a:gd name="T25" fmla="*/ 12 h 59"/>
                <a:gd name="T26" fmla="*/ 12 w 60"/>
                <a:gd name="T27" fmla="*/ 6 h 59"/>
                <a:gd name="T28" fmla="*/ 18 w 60"/>
                <a:gd name="T29" fmla="*/ 6 h 59"/>
                <a:gd name="T30" fmla="*/ 24 w 60"/>
                <a:gd name="T31" fmla="*/ 0 h 59"/>
                <a:gd name="T32" fmla="*/ 30 w 60"/>
                <a:gd name="T33" fmla="*/ 0 h 59"/>
                <a:gd name="T34" fmla="*/ 36 w 60"/>
                <a:gd name="T35" fmla="*/ 0 h 59"/>
                <a:gd name="T36" fmla="*/ 42 w 60"/>
                <a:gd name="T37" fmla="*/ 6 h 59"/>
                <a:gd name="T38" fmla="*/ 48 w 60"/>
                <a:gd name="T39" fmla="*/ 6 h 59"/>
                <a:gd name="T40" fmla="*/ 48 w 60"/>
                <a:gd name="T41" fmla="*/ 12 h 59"/>
                <a:gd name="T42" fmla="*/ 54 w 60"/>
                <a:gd name="T43" fmla="*/ 12 h 59"/>
                <a:gd name="T44" fmla="*/ 60 w 60"/>
                <a:gd name="T45" fmla="*/ 18 h 59"/>
                <a:gd name="T46" fmla="*/ 60 w 60"/>
                <a:gd name="T47" fmla="*/ 24 h 59"/>
                <a:gd name="T48" fmla="*/ 60 w 60"/>
                <a:gd name="T49" fmla="*/ 30 h 59"/>
                <a:gd name="T50" fmla="*/ 60 w 60"/>
                <a:gd name="T51" fmla="*/ 36 h 59"/>
                <a:gd name="T52" fmla="*/ 60 w 60"/>
                <a:gd name="T53" fmla="*/ 42 h 59"/>
                <a:gd name="T54" fmla="*/ 54 w 60"/>
                <a:gd name="T55" fmla="*/ 47 h 59"/>
                <a:gd name="T56" fmla="*/ 48 w 60"/>
                <a:gd name="T57" fmla="*/ 53 h 59"/>
                <a:gd name="T58" fmla="*/ 48 w 60"/>
                <a:gd name="T59" fmla="*/ 53 h 59"/>
                <a:gd name="T60" fmla="*/ 42 w 60"/>
                <a:gd name="T61" fmla="*/ 59 h 59"/>
                <a:gd name="T62" fmla="*/ 36 w 60"/>
                <a:gd name="T63" fmla="*/ 59 h 59"/>
                <a:gd name="T64" fmla="*/ 30 w 60"/>
                <a:gd name="T6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59">
                  <a:moveTo>
                    <a:pt x="30" y="59"/>
                  </a:moveTo>
                  <a:lnTo>
                    <a:pt x="24" y="59"/>
                  </a:lnTo>
                  <a:lnTo>
                    <a:pt x="18" y="59"/>
                  </a:lnTo>
                  <a:lnTo>
                    <a:pt x="12" y="53"/>
                  </a:lnTo>
                  <a:lnTo>
                    <a:pt x="6" y="53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54" y="47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2" y="59"/>
                  </a:lnTo>
                  <a:lnTo>
                    <a:pt x="36" y="59"/>
                  </a:lnTo>
                  <a:lnTo>
                    <a:pt x="30" y="59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5" name="Freeform 193"/>
            <p:cNvSpPr>
              <a:spLocks/>
            </p:cNvSpPr>
            <p:nvPr/>
          </p:nvSpPr>
          <p:spPr bwMode="auto">
            <a:xfrm>
              <a:off x="4338" y="3732"/>
              <a:ext cx="54" cy="47"/>
            </a:xfrm>
            <a:custGeom>
              <a:avLst/>
              <a:gdLst>
                <a:gd name="T0" fmla="*/ 30 w 54"/>
                <a:gd name="T1" fmla="*/ 47 h 47"/>
                <a:gd name="T2" fmla="*/ 24 w 54"/>
                <a:gd name="T3" fmla="*/ 47 h 47"/>
                <a:gd name="T4" fmla="*/ 18 w 54"/>
                <a:gd name="T5" fmla="*/ 47 h 47"/>
                <a:gd name="T6" fmla="*/ 12 w 54"/>
                <a:gd name="T7" fmla="*/ 47 h 47"/>
                <a:gd name="T8" fmla="*/ 12 w 54"/>
                <a:gd name="T9" fmla="*/ 41 h 47"/>
                <a:gd name="T10" fmla="*/ 6 w 54"/>
                <a:gd name="T11" fmla="*/ 41 h 47"/>
                <a:gd name="T12" fmla="*/ 6 w 54"/>
                <a:gd name="T13" fmla="*/ 36 h 47"/>
                <a:gd name="T14" fmla="*/ 6 w 54"/>
                <a:gd name="T15" fmla="*/ 30 h 47"/>
                <a:gd name="T16" fmla="*/ 0 w 54"/>
                <a:gd name="T17" fmla="*/ 24 h 47"/>
                <a:gd name="T18" fmla="*/ 6 w 54"/>
                <a:gd name="T19" fmla="*/ 24 h 47"/>
                <a:gd name="T20" fmla="*/ 6 w 54"/>
                <a:gd name="T21" fmla="*/ 18 h 47"/>
                <a:gd name="T22" fmla="*/ 6 w 54"/>
                <a:gd name="T23" fmla="*/ 12 h 47"/>
                <a:gd name="T24" fmla="*/ 12 w 54"/>
                <a:gd name="T25" fmla="*/ 6 h 47"/>
                <a:gd name="T26" fmla="*/ 12 w 54"/>
                <a:gd name="T27" fmla="*/ 6 h 47"/>
                <a:gd name="T28" fmla="*/ 18 w 54"/>
                <a:gd name="T29" fmla="*/ 6 h 47"/>
                <a:gd name="T30" fmla="*/ 24 w 54"/>
                <a:gd name="T31" fmla="*/ 0 h 47"/>
                <a:gd name="T32" fmla="*/ 30 w 54"/>
                <a:gd name="T33" fmla="*/ 0 h 47"/>
                <a:gd name="T34" fmla="*/ 30 w 54"/>
                <a:gd name="T35" fmla="*/ 0 h 47"/>
                <a:gd name="T36" fmla="*/ 36 w 54"/>
                <a:gd name="T37" fmla="*/ 6 h 47"/>
                <a:gd name="T38" fmla="*/ 42 w 54"/>
                <a:gd name="T39" fmla="*/ 6 h 47"/>
                <a:gd name="T40" fmla="*/ 48 w 54"/>
                <a:gd name="T41" fmla="*/ 6 h 47"/>
                <a:gd name="T42" fmla="*/ 48 w 54"/>
                <a:gd name="T43" fmla="*/ 12 h 47"/>
                <a:gd name="T44" fmla="*/ 54 w 54"/>
                <a:gd name="T45" fmla="*/ 18 h 47"/>
                <a:gd name="T46" fmla="*/ 54 w 54"/>
                <a:gd name="T47" fmla="*/ 24 h 47"/>
                <a:gd name="T48" fmla="*/ 54 w 54"/>
                <a:gd name="T49" fmla="*/ 24 h 47"/>
                <a:gd name="T50" fmla="*/ 54 w 54"/>
                <a:gd name="T51" fmla="*/ 30 h 47"/>
                <a:gd name="T52" fmla="*/ 54 w 54"/>
                <a:gd name="T53" fmla="*/ 36 h 47"/>
                <a:gd name="T54" fmla="*/ 48 w 54"/>
                <a:gd name="T55" fmla="*/ 41 h 47"/>
                <a:gd name="T56" fmla="*/ 48 w 54"/>
                <a:gd name="T57" fmla="*/ 41 h 47"/>
                <a:gd name="T58" fmla="*/ 42 w 54"/>
                <a:gd name="T59" fmla="*/ 47 h 47"/>
                <a:gd name="T60" fmla="*/ 36 w 54"/>
                <a:gd name="T61" fmla="*/ 47 h 47"/>
                <a:gd name="T62" fmla="*/ 30 w 54"/>
                <a:gd name="T63" fmla="*/ 47 h 47"/>
                <a:gd name="T64" fmla="*/ 30 w 54"/>
                <a:gd name="T6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47">
                  <a:moveTo>
                    <a:pt x="30" y="47"/>
                  </a:move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12" y="41"/>
                  </a:lnTo>
                  <a:lnTo>
                    <a:pt x="6" y="41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2" y="47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30" y="47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6" name="Freeform 194"/>
            <p:cNvSpPr>
              <a:spLocks/>
            </p:cNvSpPr>
            <p:nvPr/>
          </p:nvSpPr>
          <p:spPr bwMode="auto">
            <a:xfrm>
              <a:off x="4296" y="3678"/>
              <a:ext cx="54" cy="54"/>
            </a:xfrm>
            <a:custGeom>
              <a:avLst/>
              <a:gdLst>
                <a:gd name="T0" fmla="*/ 30 w 54"/>
                <a:gd name="T1" fmla="*/ 54 h 54"/>
                <a:gd name="T2" fmla="*/ 24 w 54"/>
                <a:gd name="T3" fmla="*/ 54 h 54"/>
                <a:gd name="T4" fmla="*/ 18 w 54"/>
                <a:gd name="T5" fmla="*/ 54 h 54"/>
                <a:gd name="T6" fmla="*/ 12 w 54"/>
                <a:gd name="T7" fmla="*/ 54 h 54"/>
                <a:gd name="T8" fmla="*/ 6 w 54"/>
                <a:gd name="T9" fmla="*/ 48 h 54"/>
                <a:gd name="T10" fmla="*/ 6 w 54"/>
                <a:gd name="T11" fmla="*/ 42 h 54"/>
                <a:gd name="T12" fmla="*/ 0 w 54"/>
                <a:gd name="T13" fmla="*/ 42 h 54"/>
                <a:gd name="T14" fmla="*/ 0 w 54"/>
                <a:gd name="T15" fmla="*/ 36 h 54"/>
                <a:gd name="T16" fmla="*/ 0 w 54"/>
                <a:gd name="T17" fmla="*/ 30 h 54"/>
                <a:gd name="T18" fmla="*/ 0 w 54"/>
                <a:gd name="T19" fmla="*/ 24 h 54"/>
                <a:gd name="T20" fmla="*/ 0 w 54"/>
                <a:gd name="T21" fmla="*/ 18 h 54"/>
                <a:gd name="T22" fmla="*/ 6 w 54"/>
                <a:gd name="T23" fmla="*/ 12 h 54"/>
                <a:gd name="T24" fmla="*/ 6 w 54"/>
                <a:gd name="T25" fmla="*/ 12 h 54"/>
                <a:gd name="T26" fmla="*/ 12 w 54"/>
                <a:gd name="T27" fmla="*/ 6 h 54"/>
                <a:gd name="T28" fmla="*/ 18 w 54"/>
                <a:gd name="T29" fmla="*/ 6 h 54"/>
                <a:gd name="T30" fmla="*/ 24 w 54"/>
                <a:gd name="T31" fmla="*/ 0 h 54"/>
                <a:gd name="T32" fmla="*/ 30 w 54"/>
                <a:gd name="T33" fmla="*/ 0 h 54"/>
                <a:gd name="T34" fmla="*/ 36 w 54"/>
                <a:gd name="T35" fmla="*/ 0 h 54"/>
                <a:gd name="T36" fmla="*/ 42 w 54"/>
                <a:gd name="T37" fmla="*/ 6 h 54"/>
                <a:gd name="T38" fmla="*/ 42 w 54"/>
                <a:gd name="T39" fmla="*/ 6 h 54"/>
                <a:gd name="T40" fmla="*/ 48 w 54"/>
                <a:gd name="T41" fmla="*/ 12 h 54"/>
                <a:gd name="T42" fmla="*/ 54 w 54"/>
                <a:gd name="T43" fmla="*/ 12 h 54"/>
                <a:gd name="T44" fmla="*/ 54 w 54"/>
                <a:gd name="T45" fmla="*/ 18 h 54"/>
                <a:gd name="T46" fmla="*/ 54 w 54"/>
                <a:gd name="T47" fmla="*/ 24 h 54"/>
                <a:gd name="T48" fmla="*/ 54 w 54"/>
                <a:gd name="T49" fmla="*/ 30 h 54"/>
                <a:gd name="T50" fmla="*/ 54 w 54"/>
                <a:gd name="T51" fmla="*/ 36 h 54"/>
                <a:gd name="T52" fmla="*/ 54 w 54"/>
                <a:gd name="T53" fmla="*/ 42 h 54"/>
                <a:gd name="T54" fmla="*/ 54 w 54"/>
                <a:gd name="T55" fmla="*/ 42 h 54"/>
                <a:gd name="T56" fmla="*/ 48 w 54"/>
                <a:gd name="T57" fmla="*/ 48 h 54"/>
                <a:gd name="T58" fmla="*/ 42 w 54"/>
                <a:gd name="T59" fmla="*/ 54 h 54"/>
                <a:gd name="T60" fmla="*/ 42 w 54"/>
                <a:gd name="T61" fmla="*/ 54 h 54"/>
                <a:gd name="T62" fmla="*/ 36 w 54"/>
                <a:gd name="T63" fmla="*/ 54 h 54"/>
                <a:gd name="T64" fmla="*/ 30 w 54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54">
                  <a:moveTo>
                    <a:pt x="30" y="54"/>
                  </a:moveTo>
                  <a:lnTo>
                    <a:pt x="24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0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7" name="Freeform 195"/>
            <p:cNvSpPr>
              <a:spLocks/>
            </p:cNvSpPr>
            <p:nvPr/>
          </p:nvSpPr>
          <p:spPr bwMode="auto">
            <a:xfrm>
              <a:off x="4296" y="3684"/>
              <a:ext cx="42" cy="42"/>
            </a:xfrm>
            <a:custGeom>
              <a:avLst/>
              <a:gdLst>
                <a:gd name="T0" fmla="*/ 24 w 42"/>
                <a:gd name="T1" fmla="*/ 42 h 42"/>
                <a:gd name="T2" fmla="*/ 18 w 42"/>
                <a:gd name="T3" fmla="*/ 42 h 42"/>
                <a:gd name="T4" fmla="*/ 12 w 42"/>
                <a:gd name="T5" fmla="*/ 42 h 42"/>
                <a:gd name="T6" fmla="*/ 12 w 42"/>
                <a:gd name="T7" fmla="*/ 42 h 42"/>
                <a:gd name="T8" fmla="*/ 6 w 42"/>
                <a:gd name="T9" fmla="*/ 36 h 42"/>
                <a:gd name="T10" fmla="*/ 6 w 42"/>
                <a:gd name="T11" fmla="*/ 36 h 42"/>
                <a:gd name="T12" fmla="*/ 0 w 42"/>
                <a:gd name="T13" fmla="*/ 30 h 42"/>
                <a:gd name="T14" fmla="*/ 0 w 42"/>
                <a:gd name="T15" fmla="*/ 30 h 42"/>
                <a:gd name="T16" fmla="*/ 0 w 42"/>
                <a:gd name="T17" fmla="*/ 24 h 42"/>
                <a:gd name="T18" fmla="*/ 0 w 42"/>
                <a:gd name="T19" fmla="*/ 18 h 42"/>
                <a:gd name="T20" fmla="*/ 0 w 42"/>
                <a:gd name="T21" fmla="*/ 12 h 42"/>
                <a:gd name="T22" fmla="*/ 6 w 42"/>
                <a:gd name="T23" fmla="*/ 12 h 42"/>
                <a:gd name="T24" fmla="*/ 6 w 42"/>
                <a:gd name="T25" fmla="*/ 6 h 42"/>
                <a:gd name="T26" fmla="*/ 12 w 42"/>
                <a:gd name="T27" fmla="*/ 6 h 42"/>
                <a:gd name="T28" fmla="*/ 12 w 42"/>
                <a:gd name="T29" fmla="*/ 0 h 42"/>
                <a:gd name="T30" fmla="*/ 18 w 42"/>
                <a:gd name="T31" fmla="*/ 0 h 42"/>
                <a:gd name="T32" fmla="*/ 24 w 42"/>
                <a:gd name="T33" fmla="*/ 0 h 42"/>
                <a:gd name="T34" fmla="*/ 24 w 42"/>
                <a:gd name="T35" fmla="*/ 0 h 42"/>
                <a:gd name="T36" fmla="*/ 30 w 42"/>
                <a:gd name="T37" fmla="*/ 0 h 42"/>
                <a:gd name="T38" fmla="*/ 36 w 42"/>
                <a:gd name="T39" fmla="*/ 6 h 42"/>
                <a:gd name="T40" fmla="*/ 36 w 42"/>
                <a:gd name="T41" fmla="*/ 6 h 42"/>
                <a:gd name="T42" fmla="*/ 42 w 42"/>
                <a:gd name="T43" fmla="*/ 12 h 42"/>
                <a:gd name="T44" fmla="*/ 42 w 42"/>
                <a:gd name="T45" fmla="*/ 12 h 42"/>
                <a:gd name="T46" fmla="*/ 42 w 42"/>
                <a:gd name="T47" fmla="*/ 18 h 42"/>
                <a:gd name="T48" fmla="*/ 42 w 42"/>
                <a:gd name="T49" fmla="*/ 24 h 42"/>
                <a:gd name="T50" fmla="*/ 42 w 42"/>
                <a:gd name="T51" fmla="*/ 30 h 42"/>
                <a:gd name="T52" fmla="*/ 42 w 42"/>
                <a:gd name="T53" fmla="*/ 30 h 42"/>
                <a:gd name="T54" fmla="*/ 42 w 42"/>
                <a:gd name="T55" fmla="*/ 36 h 42"/>
                <a:gd name="T56" fmla="*/ 36 w 42"/>
                <a:gd name="T57" fmla="*/ 36 h 42"/>
                <a:gd name="T58" fmla="*/ 36 w 42"/>
                <a:gd name="T59" fmla="*/ 42 h 42"/>
                <a:gd name="T60" fmla="*/ 30 w 42"/>
                <a:gd name="T61" fmla="*/ 42 h 42"/>
                <a:gd name="T62" fmla="*/ 24 w 42"/>
                <a:gd name="T63" fmla="*/ 42 h 42"/>
                <a:gd name="T64" fmla="*/ 24 w 42"/>
                <a:gd name="T6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2">
                  <a:moveTo>
                    <a:pt x="24" y="42"/>
                  </a:moveTo>
                  <a:lnTo>
                    <a:pt x="1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8" name="Freeform 196"/>
            <p:cNvSpPr>
              <a:spLocks/>
            </p:cNvSpPr>
            <p:nvPr/>
          </p:nvSpPr>
          <p:spPr bwMode="auto">
            <a:xfrm>
              <a:off x="4620" y="3911"/>
              <a:ext cx="53" cy="54"/>
            </a:xfrm>
            <a:custGeom>
              <a:avLst/>
              <a:gdLst>
                <a:gd name="T0" fmla="*/ 23 w 53"/>
                <a:gd name="T1" fmla="*/ 54 h 54"/>
                <a:gd name="T2" fmla="*/ 17 w 53"/>
                <a:gd name="T3" fmla="*/ 54 h 54"/>
                <a:gd name="T4" fmla="*/ 17 w 53"/>
                <a:gd name="T5" fmla="*/ 54 h 54"/>
                <a:gd name="T6" fmla="*/ 12 w 53"/>
                <a:gd name="T7" fmla="*/ 48 h 54"/>
                <a:gd name="T8" fmla="*/ 6 w 53"/>
                <a:gd name="T9" fmla="*/ 48 h 54"/>
                <a:gd name="T10" fmla="*/ 0 w 53"/>
                <a:gd name="T11" fmla="*/ 42 h 54"/>
                <a:gd name="T12" fmla="*/ 0 w 53"/>
                <a:gd name="T13" fmla="*/ 36 h 54"/>
                <a:gd name="T14" fmla="*/ 0 w 53"/>
                <a:gd name="T15" fmla="*/ 30 h 54"/>
                <a:gd name="T16" fmla="*/ 0 w 53"/>
                <a:gd name="T17" fmla="*/ 30 h 54"/>
                <a:gd name="T18" fmla="*/ 0 w 53"/>
                <a:gd name="T19" fmla="*/ 24 h 54"/>
                <a:gd name="T20" fmla="*/ 0 w 53"/>
                <a:gd name="T21" fmla="*/ 18 h 54"/>
                <a:gd name="T22" fmla="*/ 0 w 53"/>
                <a:gd name="T23" fmla="*/ 12 h 54"/>
                <a:gd name="T24" fmla="*/ 6 w 53"/>
                <a:gd name="T25" fmla="*/ 6 h 54"/>
                <a:gd name="T26" fmla="*/ 12 w 53"/>
                <a:gd name="T27" fmla="*/ 6 h 54"/>
                <a:gd name="T28" fmla="*/ 17 w 53"/>
                <a:gd name="T29" fmla="*/ 6 h 54"/>
                <a:gd name="T30" fmla="*/ 17 w 53"/>
                <a:gd name="T31" fmla="*/ 0 h 54"/>
                <a:gd name="T32" fmla="*/ 23 w 53"/>
                <a:gd name="T33" fmla="*/ 0 h 54"/>
                <a:gd name="T34" fmla="*/ 29 w 53"/>
                <a:gd name="T35" fmla="*/ 0 h 54"/>
                <a:gd name="T36" fmla="*/ 35 w 53"/>
                <a:gd name="T37" fmla="*/ 6 h 54"/>
                <a:gd name="T38" fmla="*/ 41 w 53"/>
                <a:gd name="T39" fmla="*/ 6 h 54"/>
                <a:gd name="T40" fmla="*/ 47 w 53"/>
                <a:gd name="T41" fmla="*/ 6 h 54"/>
                <a:gd name="T42" fmla="*/ 47 w 53"/>
                <a:gd name="T43" fmla="*/ 12 h 54"/>
                <a:gd name="T44" fmla="*/ 53 w 53"/>
                <a:gd name="T45" fmla="*/ 18 h 54"/>
                <a:gd name="T46" fmla="*/ 53 w 53"/>
                <a:gd name="T47" fmla="*/ 24 h 54"/>
                <a:gd name="T48" fmla="*/ 53 w 53"/>
                <a:gd name="T49" fmla="*/ 30 h 54"/>
                <a:gd name="T50" fmla="*/ 53 w 53"/>
                <a:gd name="T51" fmla="*/ 30 h 54"/>
                <a:gd name="T52" fmla="*/ 53 w 53"/>
                <a:gd name="T53" fmla="*/ 36 h 54"/>
                <a:gd name="T54" fmla="*/ 47 w 53"/>
                <a:gd name="T55" fmla="*/ 42 h 54"/>
                <a:gd name="T56" fmla="*/ 47 w 53"/>
                <a:gd name="T57" fmla="*/ 48 h 54"/>
                <a:gd name="T58" fmla="*/ 41 w 53"/>
                <a:gd name="T59" fmla="*/ 48 h 54"/>
                <a:gd name="T60" fmla="*/ 35 w 53"/>
                <a:gd name="T61" fmla="*/ 54 h 54"/>
                <a:gd name="T62" fmla="*/ 29 w 53"/>
                <a:gd name="T63" fmla="*/ 54 h 54"/>
                <a:gd name="T64" fmla="*/ 23 w 53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54">
                  <a:moveTo>
                    <a:pt x="23" y="54"/>
                  </a:moveTo>
                  <a:lnTo>
                    <a:pt x="17" y="54"/>
                  </a:lnTo>
                  <a:lnTo>
                    <a:pt x="17" y="54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7" y="12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47" y="42"/>
                  </a:lnTo>
                  <a:lnTo>
                    <a:pt x="47" y="48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29" y="54"/>
                  </a:lnTo>
                  <a:lnTo>
                    <a:pt x="23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29" name="Freeform 197"/>
            <p:cNvSpPr>
              <a:spLocks/>
            </p:cNvSpPr>
            <p:nvPr/>
          </p:nvSpPr>
          <p:spPr bwMode="auto">
            <a:xfrm>
              <a:off x="4620" y="3917"/>
              <a:ext cx="41" cy="42"/>
            </a:xfrm>
            <a:custGeom>
              <a:avLst/>
              <a:gdLst>
                <a:gd name="T0" fmla="*/ 17 w 41"/>
                <a:gd name="T1" fmla="*/ 42 h 42"/>
                <a:gd name="T2" fmla="*/ 17 w 41"/>
                <a:gd name="T3" fmla="*/ 42 h 42"/>
                <a:gd name="T4" fmla="*/ 12 w 41"/>
                <a:gd name="T5" fmla="*/ 42 h 42"/>
                <a:gd name="T6" fmla="*/ 6 w 41"/>
                <a:gd name="T7" fmla="*/ 42 h 42"/>
                <a:gd name="T8" fmla="*/ 6 w 41"/>
                <a:gd name="T9" fmla="*/ 36 h 42"/>
                <a:gd name="T10" fmla="*/ 0 w 41"/>
                <a:gd name="T11" fmla="*/ 36 h 42"/>
                <a:gd name="T12" fmla="*/ 0 w 41"/>
                <a:gd name="T13" fmla="*/ 30 h 42"/>
                <a:gd name="T14" fmla="*/ 0 w 41"/>
                <a:gd name="T15" fmla="*/ 24 h 42"/>
                <a:gd name="T16" fmla="*/ 0 w 41"/>
                <a:gd name="T17" fmla="*/ 24 h 42"/>
                <a:gd name="T18" fmla="*/ 0 w 41"/>
                <a:gd name="T19" fmla="*/ 18 h 42"/>
                <a:gd name="T20" fmla="*/ 0 w 41"/>
                <a:gd name="T21" fmla="*/ 12 h 42"/>
                <a:gd name="T22" fmla="*/ 0 w 41"/>
                <a:gd name="T23" fmla="*/ 12 h 42"/>
                <a:gd name="T24" fmla="*/ 6 w 41"/>
                <a:gd name="T25" fmla="*/ 6 h 42"/>
                <a:gd name="T26" fmla="*/ 6 w 41"/>
                <a:gd name="T27" fmla="*/ 6 h 42"/>
                <a:gd name="T28" fmla="*/ 12 w 41"/>
                <a:gd name="T29" fmla="*/ 0 h 42"/>
                <a:gd name="T30" fmla="*/ 17 w 41"/>
                <a:gd name="T31" fmla="*/ 0 h 42"/>
                <a:gd name="T32" fmla="*/ 17 w 41"/>
                <a:gd name="T33" fmla="*/ 0 h 42"/>
                <a:gd name="T34" fmla="*/ 23 w 41"/>
                <a:gd name="T35" fmla="*/ 0 h 42"/>
                <a:gd name="T36" fmla="*/ 29 w 41"/>
                <a:gd name="T37" fmla="*/ 0 h 42"/>
                <a:gd name="T38" fmla="*/ 29 w 41"/>
                <a:gd name="T39" fmla="*/ 6 h 42"/>
                <a:gd name="T40" fmla="*/ 35 w 41"/>
                <a:gd name="T41" fmla="*/ 6 h 42"/>
                <a:gd name="T42" fmla="*/ 35 w 41"/>
                <a:gd name="T43" fmla="*/ 12 h 42"/>
                <a:gd name="T44" fmla="*/ 41 w 41"/>
                <a:gd name="T45" fmla="*/ 12 h 42"/>
                <a:gd name="T46" fmla="*/ 41 w 41"/>
                <a:gd name="T47" fmla="*/ 18 h 42"/>
                <a:gd name="T48" fmla="*/ 41 w 41"/>
                <a:gd name="T49" fmla="*/ 24 h 42"/>
                <a:gd name="T50" fmla="*/ 41 w 41"/>
                <a:gd name="T51" fmla="*/ 24 h 42"/>
                <a:gd name="T52" fmla="*/ 41 w 41"/>
                <a:gd name="T53" fmla="*/ 30 h 42"/>
                <a:gd name="T54" fmla="*/ 35 w 41"/>
                <a:gd name="T55" fmla="*/ 36 h 42"/>
                <a:gd name="T56" fmla="*/ 35 w 41"/>
                <a:gd name="T57" fmla="*/ 36 h 42"/>
                <a:gd name="T58" fmla="*/ 29 w 41"/>
                <a:gd name="T59" fmla="*/ 42 h 42"/>
                <a:gd name="T60" fmla="*/ 29 w 41"/>
                <a:gd name="T61" fmla="*/ 42 h 42"/>
                <a:gd name="T62" fmla="*/ 23 w 41"/>
                <a:gd name="T63" fmla="*/ 42 h 42"/>
                <a:gd name="T64" fmla="*/ 17 w 41"/>
                <a:gd name="T6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42">
                  <a:moveTo>
                    <a:pt x="17" y="42"/>
                  </a:move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0" name="Freeform 198"/>
            <p:cNvSpPr>
              <a:spLocks/>
            </p:cNvSpPr>
            <p:nvPr/>
          </p:nvSpPr>
          <p:spPr bwMode="auto">
            <a:xfrm>
              <a:off x="4368" y="3917"/>
              <a:ext cx="54" cy="54"/>
            </a:xfrm>
            <a:custGeom>
              <a:avLst/>
              <a:gdLst>
                <a:gd name="T0" fmla="*/ 24 w 54"/>
                <a:gd name="T1" fmla="*/ 54 h 54"/>
                <a:gd name="T2" fmla="*/ 18 w 54"/>
                <a:gd name="T3" fmla="*/ 54 h 54"/>
                <a:gd name="T4" fmla="*/ 18 w 54"/>
                <a:gd name="T5" fmla="*/ 54 h 54"/>
                <a:gd name="T6" fmla="*/ 12 w 54"/>
                <a:gd name="T7" fmla="*/ 54 h 54"/>
                <a:gd name="T8" fmla="*/ 6 w 54"/>
                <a:gd name="T9" fmla="*/ 48 h 54"/>
                <a:gd name="T10" fmla="*/ 0 w 54"/>
                <a:gd name="T11" fmla="*/ 42 h 54"/>
                <a:gd name="T12" fmla="*/ 0 w 54"/>
                <a:gd name="T13" fmla="*/ 42 h 54"/>
                <a:gd name="T14" fmla="*/ 0 w 54"/>
                <a:gd name="T15" fmla="*/ 36 h 54"/>
                <a:gd name="T16" fmla="*/ 0 w 54"/>
                <a:gd name="T17" fmla="*/ 30 h 54"/>
                <a:gd name="T18" fmla="*/ 0 w 54"/>
                <a:gd name="T19" fmla="*/ 24 h 54"/>
                <a:gd name="T20" fmla="*/ 0 w 54"/>
                <a:gd name="T21" fmla="*/ 18 h 54"/>
                <a:gd name="T22" fmla="*/ 0 w 54"/>
                <a:gd name="T23" fmla="*/ 12 h 54"/>
                <a:gd name="T24" fmla="*/ 6 w 54"/>
                <a:gd name="T25" fmla="*/ 12 h 54"/>
                <a:gd name="T26" fmla="*/ 12 w 54"/>
                <a:gd name="T27" fmla="*/ 6 h 54"/>
                <a:gd name="T28" fmla="*/ 18 w 54"/>
                <a:gd name="T29" fmla="*/ 6 h 54"/>
                <a:gd name="T30" fmla="*/ 18 w 54"/>
                <a:gd name="T31" fmla="*/ 0 h 54"/>
                <a:gd name="T32" fmla="*/ 24 w 54"/>
                <a:gd name="T33" fmla="*/ 0 h 54"/>
                <a:gd name="T34" fmla="*/ 30 w 54"/>
                <a:gd name="T35" fmla="*/ 0 h 54"/>
                <a:gd name="T36" fmla="*/ 36 w 54"/>
                <a:gd name="T37" fmla="*/ 6 h 54"/>
                <a:gd name="T38" fmla="*/ 42 w 54"/>
                <a:gd name="T39" fmla="*/ 6 h 54"/>
                <a:gd name="T40" fmla="*/ 48 w 54"/>
                <a:gd name="T41" fmla="*/ 12 h 54"/>
                <a:gd name="T42" fmla="*/ 48 w 54"/>
                <a:gd name="T43" fmla="*/ 12 h 54"/>
                <a:gd name="T44" fmla="*/ 54 w 54"/>
                <a:gd name="T45" fmla="*/ 18 h 54"/>
                <a:gd name="T46" fmla="*/ 54 w 54"/>
                <a:gd name="T47" fmla="*/ 24 h 54"/>
                <a:gd name="T48" fmla="*/ 54 w 54"/>
                <a:gd name="T49" fmla="*/ 30 h 54"/>
                <a:gd name="T50" fmla="*/ 54 w 54"/>
                <a:gd name="T51" fmla="*/ 36 h 54"/>
                <a:gd name="T52" fmla="*/ 54 w 54"/>
                <a:gd name="T53" fmla="*/ 42 h 54"/>
                <a:gd name="T54" fmla="*/ 48 w 54"/>
                <a:gd name="T55" fmla="*/ 42 h 54"/>
                <a:gd name="T56" fmla="*/ 48 w 54"/>
                <a:gd name="T57" fmla="*/ 48 h 54"/>
                <a:gd name="T58" fmla="*/ 42 w 54"/>
                <a:gd name="T59" fmla="*/ 54 h 54"/>
                <a:gd name="T60" fmla="*/ 36 w 54"/>
                <a:gd name="T61" fmla="*/ 54 h 54"/>
                <a:gd name="T62" fmla="*/ 30 w 54"/>
                <a:gd name="T63" fmla="*/ 54 h 54"/>
                <a:gd name="T64" fmla="*/ 24 w 54"/>
                <a:gd name="T6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54">
                  <a:moveTo>
                    <a:pt x="24" y="54"/>
                  </a:moveTo>
                  <a:lnTo>
                    <a:pt x="18" y="54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4" y="54"/>
                  </a:lnTo>
                  <a:close/>
                </a:path>
              </a:pathLst>
            </a:custGeom>
            <a:solidFill>
              <a:srgbClr val="D6D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1" name="Freeform 199"/>
            <p:cNvSpPr>
              <a:spLocks/>
            </p:cNvSpPr>
            <p:nvPr/>
          </p:nvSpPr>
          <p:spPr bwMode="auto">
            <a:xfrm>
              <a:off x="4368" y="3923"/>
              <a:ext cx="42" cy="48"/>
            </a:xfrm>
            <a:custGeom>
              <a:avLst/>
              <a:gdLst>
                <a:gd name="T0" fmla="*/ 18 w 42"/>
                <a:gd name="T1" fmla="*/ 48 h 48"/>
                <a:gd name="T2" fmla="*/ 18 w 42"/>
                <a:gd name="T3" fmla="*/ 42 h 48"/>
                <a:gd name="T4" fmla="*/ 12 w 42"/>
                <a:gd name="T5" fmla="*/ 42 h 48"/>
                <a:gd name="T6" fmla="*/ 6 w 42"/>
                <a:gd name="T7" fmla="*/ 42 h 48"/>
                <a:gd name="T8" fmla="*/ 6 w 42"/>
                <a:gd name="T9" fmla="*/ 36 h 48"/>
                <a:gd name="T10" fmla="*/ 0 w 42"/>
                <a:gd name="T11" fmla="*/ 36 h 48"/>
                <a:gd name="T12" fmla="*/ 0 w 42"/>
                <a:gd name="T13" fmla="*/ 30 h 48"/>
                <a:gd name="T14" fmla="*/ 0 w 42"/>
                <a:gd name="T15" fmla="*/ 30 h 48"/>
                <a:gd name="T16" fmla="*/ 0 w 42"/>
                <a:gd name="T17" fmla="*/ 24 h 48"/>
                <a:gd name="T18" fmla="*/ 0 w 42"/>
                <a:gd name="T19" fmla="*/ 18 h 48"/>
                <a:gd name="T20" fmla="*/ 0 w 42"/>
                <a:gd name="T21" fmla="*/ 12 h 48"/>
                <a:gd name="T22" fmla="*/ 0 w 42"/>
                <a:gd name="T23" fmla="*/ 12 h 48"/>
                <a:gd name="T24" fmla="*/ 6 w 42"/>
                <a:gd name="T25" fmla="*/ 6 h 48"/>
                <a:gd name="T26" fmla="*/ 6 w 42"/>
                <a:gd name="T27" fmla="*/ 6 h 48"/>
                <a:gd name="T28" fmla="*/ 12 w 42"/>
                <a:gd name="T29" fmla="*/ 6 h 48"/>
                <a:gd name="T30" fmla="*/ 18 w 42"/>
                <a:gd name="T31" fmla="*/ 0 h 48"/>
                <a:gd name="T32" fmla="*/ 18 w 42"/>
                <a:gd name="T33" fmla="*/ 0 h 48"/>
                <a:gd name="T34" fmla="*/ 24 w 42"/>
                <a:gd name="T35" fmla="*/ 0 h 48"/>
                <a:gd name="T36" fmla="*/ 30 w 42"/>
                <a:gd name="T37" fmla="*/ 6 h 48"/>
                <a:gd name="T38" fmla="*/ 30 w 42"/>
                <a:gd name="T39" fmla="*/ 6 h 48"/>
                <a:gd name="T40" fmla="*/ 36 w 42"/>
                <a:gd name="T41" fmla="*/ 6 h 48"/>
                <a:gd name="T42" fmla="*/ 36 w 42"/>
                <a:gd name="T43" fmla="*/ 12 h 48"/>
                <a:gd name="T44" fmla="*/ 42 w 42"/>
                <a:gd name="T45" fmla="*/ 12 h 48"/>
                <a:gd name="T46" fmla="*/ 42 w 42"/>
                <a:gd name="T47" fmla="*/ 18 h 48"/>
                <a:gd name="T48" fmla="*/ 42 w 42"/>
                <a:gd name="T49" fmla="*/ 24 h 48"/>
                <a:gd name="T50" fmla="*/ 42 w 42"/>
                <a:gd name="T51" fmla="*/ 30 h 48"/>
                <a:gd name="T52" fmla="*/ 42 w 42"/>
                <a:gd name="T53" fmla="*/ 30 h 48"/>
                <a:gd name="T54" fmla="*/ 36 w 42"/>
                <a:gd name="T55" fmla="*/ 36 h 48"/>
                <a:gd name="T56" fmla="*/ 36 w 42"/>
                <a:gd name="T57" fmla="*/ 36 h 48"/>
                <a:gd name="T58" fmla="*/ 30 w 42"/>
                <a:gd name="T59" fmla="*/ 42 h 48"/>
                <a:gd name="T60" fmla="*/ 30 w 42"/>
                <a:gd name="T61" fmla="*/ 42 h 48"/>
                <a:gd name="T62" fmla="*/ 24 w 42"/>
                <a:gd name="T63" fmla="*/ 42 h 48"/>
                <a:gd name="T64" fmla="*/ 18 w 42"/>
                <a:gd name="T6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8">
                  <a:moveTo>
                    <a:pt x="18" y="48"/>
                  </a:move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2" name="Freeform 200"/>
            <p:cNvSpPr>
              <a:spLocks/>
            </p:cNvSpPr>
            <p:nvPr/>
          </p:nvSpPr>
          <p:spPr bwMode="auto">
            <a:xfrm>
              <a:off x="4500" y="3618"/>
              <a:ext cx="114" cy="108"/>
            </a:xfrm>
            <a:custGeom>
              <a:avLst/>
              <a:gdLst>
                <a:gd name="T0" fmla="*/ 60 w 114"/>
                <a:gd name="T1" fmla="*/ 108 h 108"/>
                <a:gd name="T2" fmla="*/ 48 w 114"/>
                <a:gd name="T3" fmla="*/ 108 h 108"/>
                <a:gd name="T4" fmla="*/ 36 w 114"/>
                <a:gd name="T5" fmla="*/ 108 h 108"/>
                <a:gd name="T6" fmla="*/ 24 w 114"/>
                <a:gd name="T7" fmla="*/ 102 h 108"/>
                <a:gd name="T8" fmla="*/ 18 w 114"/>
                <a:gd name="T9" fmla="*/ 90 h 108"/>
                <a:gd name="T10" fmla="*/ 12 w 114"/>
                <a:gd name="T11" fmla="*/ 84 h 108"/>
                <a:gd name="T12" fmla="*/ 6 w 114"/>
                <a:gd name="T13" fmla="*/ 78 h 108"/>
                <a:gd name="T14" fmla="*/ 0 w 114"/>
                <a:gd name="T15" fmla="*/ 66 h 108"/>
                <a:gd name="T16" fmla="*/ 0 w 114"/>
                <a:gd name="T17" fmla="*/ 54 h 108"/>
                <a:gd name="T18" fmla="*/ 0 w 114"/>
                <a:gd name="T19" fmla="*/ 42 h 108"/>
                <a:gd name="T20" fmla="*/ 6 w 114"/>
                <a:gd name="T21" fmla="*/ 36 h 108"/>
                <a:gd name="T22" fmla="*/ 12 w 114"/>
                <a:gd name="T23" fmla="*/ 24 h 108"/>
                <a:gd name="T24" fmla="*/ 18 w 114"/>
                <a:gd name="T25" fmla="*/ 18 h 108"/>
                <a:gd name="T26" fmla="*/ 24 w 114"/>
                <a:gd name="T27" fmla="*/ 12 h 108"/>
                <a:gd name="T28" fmla="*/ 36 w 114"/>
                <a:gd name="T29" fmla="*/ 6 h 108"/>
                <a:gd name="T30" fmla="*/ 48 w 114"/>
                <a:gd name="T31" fmla="*/ 6 h 108"/>
                <a:gd name="T32" fmla="*/ 60 w 114"/>
                <a:gd name="T33" fmla="*/ 0 h 108"/>
                <a:gd name="T34" fmla="*/ 78 w 114"/>
                <a:gd name="T35" fmla="*/ 0 h 108"/>
                <a:gd name="T36" fmla="*/ 90 w 114"/>
                <a:gd name="T37" fmla="*/ 6 h 108"/>
                <a:gd name="T38" fmla="*/ 102 w 114"/>
                <a:gd name="T39" fmla="*/ 18 h 108"/>
                <a:gd name="T40" fmla="*/ 108 w 114"/>
                <a:gd name="T41" fmla="*/ 24 h 108"/>
                <a:gd name="T42" fmla="*/ 108 w 114"/>
                <a:gd name="T43" fmla="*/ 36 h 108"/>
                <a:gd name="T44" fmla="*/ 114 w 114"/>
                <a:gd name="T45" fmla="*/ 48 h 108"/>
                <a:gd name="T46" fmla="*/ 114 w 114"/>
                <a:gd name="T47" fmla="*/ 54 h 108"/>
                <a:gd name="T48" fmla="*/ 114 w 114"/>
                <a:gd name="T49" fmla="*/ 54 h 108"/>
                <a:gd name="T50" fmla="*/ 114 w 114"/>
                <a:gd name="T51" fmla="*/ 66 h 108"/>
                <a:gd name="T52" fmla="*/ 108 w 114"/>
                <a:gd name="T53" fmla="*/ 78 h 108"/>
                <a:gd name="T54" fmla="*/ 102 w 114"/>
                <a:gd name="T55" fmla="*/ 84 h 108"/>
                <a:gd name="T56" fmla="*/ 96 w 114"/>
                <a:gd name="T57" fmla="*/ 90 h 108"/>
                <a:gd name="T58" fmla="*/ 90 w 114"/>
                <a:gd name="T59" fmla="*/ 102 h 108"/>
                <a:gd name="T60" fmla="*/ 78 w 114"/>
                <a:gd name="T61" fmla="*/ 108 h 108"/>
                <a:gd name="T62" fmla="*/ 66 w 114"/>
                <a:gd name="T63" fmla="*/ 108 h 108"/>
                <a:gd name="T64" fmla="*/ 60 w 114"/>
                <a:gd name="T6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08">
                  <a:moveTo>
                    <a:pt x="60" y="108"/>
                  </a:moveTo>
                  <a:lnTo>
                    <a:pt x="48" y="108"/>
                  </a:lnTo>
                  <a:lnTo>
                    <a:pt x="36" y="108"/>
                  </a:lnTo>
                  <a:lnTo>
                    <a:pt x="24" y="102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6" y="78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102" y="18"/>
                  </a:lnTo>
                  <a:lnTo>
                    <a:pt x="108" y="24"/>
                  </a:lnTo>
                  <a:lnTo>
                    <a:pt x="108" y="36"/>
                  </a:lnTo>
                  <a:lnTo>
                    <a:pt x="114" y="48"/>
                  </a:lnTo>
                  <a:lnTo>
                    <a:pt x="114" y="54"/>
                  </a:lnTo>
                  <a:lnTo>
                    <a:pt x="114" y="54"/>
                  </a:lnTo>
                  <a:lnTo>
                    <a:pt x="114" y="66"/>
                  </a:lnTo>
                  <a:lnTo>
                    <a:pt x="108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78" y="108"/>
                  </a:lnTo>
                  <a:lnTo>
                    <a:pt x="66" y="108"/>
                  </a:lnTo>
                  <a:lnTo>
                    <a:pt x="60" y="108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3" name="Freeform 201"/>
            <p:cNvSpPr>
              <a:spLocks/>
            </p:cNvSpPr>
            <p:nvPr/>
          </p:nvSpPr>
          <p:spPr bwMode="auto">
            <a:xfrm>
              <a:off x="4500" y="3630"/>
              <a:ext cx="90" cy="84"/>
            </a:xfrm>
            <a:custGeom>
              <a:avLst/>
              <a:gdLst>
                <a:gd name="T0" fmla="*/ 48 w 90"/>
                <a:gd name="T1" fmla="*/ 84 h 84"/>
                <a:gd name="T2" fmla="*/ 36 w 90"/>
                <a:gd name="T3" fmla="*/ 84 h 84"/>
                <a:gd name="T4" fmla="*/ 30 w 90"/>
                <a:gd name="T5" fmla="*/ 84 h 84"/>
                <a:gd name="T6" fmla="*/ 18 w 90"/>
                <a:gd name="T7" fmla="*/ 78 h 84"/>
                <a:gd name="T8" fmla="*/ 12 w 90"/>
                <a:gd name="T9" fmla="*/ 72 h 84"/>
                <a:gd name="T10" fmla="*/ 6 w 90"/>
                <a:gd name="T11" fmla="*/ 66 h 84"/>
                <a:gd name="T12" fmla="*/ 6 w 90"/>
                <a:gd name="T13" fmla="*/ 60 h 84"/>
                <a:gd name="T14" fmla="*/ 0 w 90"/>
                <a:gd name="T15" fmla="*/ 54 h 84"/>
                <a:gd name="T16" fmla="*/ 0 w 90"/>
                <a:gd name="T17" fmla="*/ 42 h 84"/>
                <a:gd name="T18" fmla="*/ 0 w 90"/>
                <a:gd name="T19" fmla="*/ 36 h 84"/>
                <a:gd name="T20" fmla="*/ 6 w 90"/>
                <a:gd name="T21" fmla="*/ 24 h 84"/>
                <a:gd name="T22" fmla="*/ 6 w 90"/>
                <a:gd name="T23" fmla="*/ 18 h 84"/>
                <a:gd name="T24" fmla="*/ 12 w 90"/>
                <a:gd name="T25" fmla="*/ 12 h 84"/>
                <a:gd name="T26" fmla="*/ 18 w 90"/>
                <a:gd name="T27" fmla="*/ 6 h 84"/>
                <a:gd name="T28" fmla="*/ 30 w 90"/>
                <a:gd name="T29" fmla="*/ 6 h 84"/>
                <a:gd name="T30" fmla="*/ 36 w 90"/>
                <a:gd name="T31" fmla="*/ 0 h 84"/>
                <a:gd name="T32" fmla="*/ 48 w 90"/>
                <a:gd name="T33" fmla="*/ 0 h 84"/>
                <a:gd name="T34" fmla="*/ 54 w 90"/>
                <a:gd name="T35" fmla="*/ 0 h 84"/>
                <a:gd name="T36" fmla="*/ 60 w 90"/>
                <a:gd name="T37" fmla="*/ 6 h 84"/>
                <a:gd name="T38" fmla="*/ 72 w 90"/>
                <a:gd name="T39" fmla="*/ 6 h 84"/>
                <a:gd name="T40" fmla="*/ 78 w 90"/>
                <a:gd name="T41" fmla="*/ 12 h 84"/>
                <a:gd name="T42" fmla="*/ 84 w 90"/>
                <a:gd name="T43" fmla="*/ 18 h 84"/>
                <a:gd name="T44" fmla="*/ 90 w 90"/>
                <a:gd name="T45" fmla="*/ 24 h 84"/>
                <a:gd name="T46" fmla="*/ 90 w 90"/>
                <a:gd name="T47" fmla="*/ 36 h 84"/>
                <a:gd name="T48" fmla="*/ 90 w 90"/>
                <a:gd name="T49" fmla="*/ 42 h 84"/>
                <a:gd name="T50" fmla="*/ 90 w 90"/>
                <a:gd name="T51" fmla="*/ 54 h 84"/>
                <a:gd name="T52" fmla="*/ 90 w 90"/>
                <a:gd name="T53" fmla="*/ 60 h 84"/>
                <a:gd name="T54" fmla="*/ 84 w 90"/>
                <a:gd name="T55" fmla="*/ 66 h 84"/>
                <a:gd name="T56" fmla="*/ 78 w 90"/>
                <a:gd name="T57" fmla="*/ 72 h 84"/>
                <a:gd name="T58" fmla="*/ 72 w 90"/>
                <a:gd name="T59" fmla="*/ 78 h 84"/>
                <a:gd name="T60" fmla="*/ 60 w 90"/>
                <a:gd name="T61" fmla="*/ 84 h 84"/>
                <a:gd name="T62" fmla="*/ 54 w 90"/>
                <a:gd name="T63" fmla="*/ 84 h 84"/>
                <a:gd name="T64" fmla="*/ 48 w 90"/>
                <a:gd name="T6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84">
                  <a:moveTo>
                    <a:pt x="48" y="84"/>
                  </a:move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12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84" y="66"/>
                  </a:lnTo>
                  <a:lnTo>
                    <a:pt x="78" y="72"/>
                  </a:lnTo>
                  <a:lnTo>
                    <a:pt x="72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4" name="Freeform 202"/>
            <p:cNvSpPr>
              <a:spLocks/>
            </p:cNvSpPr>
            <p:nvPr/>
          </p:nvSpPr>
          <p:spPr bwMode="auto">
            <a:xfrm>
              <a:off x="4470" y="3905"/>
              <a:ext cx="120" cy="120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20 h 120"/>
                <a:gd name="T4" fmla="*/ 36 w 120"/>
                <a:gd name="T5" fmla="*/ 114 h 120"/>
                <a:gd name="T6" fmla="*/ 24 w 120"/>
                <a:gd name="T7" fmla="*/ 108 h 120"/>
                <a:gd name="T8" fmla="*/ 18 w 120"/>
                <a:gd name="T9" fmla="*/ 102 h 120"/>
                <a:gd name="T10" fmla="*/ 12 w 120"/>
                <a:gd name="T11" fmla="*/ 96 h 120"/>
                <a:gd name="T12" fmla="*/ 6 w 120"/>
                <a:gd name="T13" fmla="*/ 84 h 120"/>
                <a:gd name="T14" fmla="*/ 0 w 120"/>
                <a:gd name="T15" fmla="*/ 72 h 120"/>
                <a:gd name="T16" fmla="*/ 0 w 120"/>
                <a:gd name="T17" fmla="*/ 60 h 120"/>
                <a:gd name="T18" fmla="*/ 0 w 120"/>
                <a:gd name="T19" fmla="*/ 48 h 120"/>
                <a:gd name="T20" fmla="*/ 6 w 120"/>
                <a:gd name="T21" fmla="*/ 36 h 120"/>
                <a:gd name="T22" fmla="*/ 12 w 120"/>
                <a:gd name="T23" fmla="*/ 24 h 120"/>
                <a:gd name="T24" fmla="*/ 18 w 120"/>
                <a:gd name="T25" fmla="*/ 18 h 120"/>
                <a:gd name="T26" fmla="*/ 24 w 120"/>
                <a:gd name="T27" fmla="*/ 12 h 120"/>
                <a:gd name="T28" fmla="*/ 36 w 120"/>
                <a:gd name="T29" fmla="*/ 6 h 120"/>
                <a:gd name="T30" fmla="*/ 48 w 120"/>
                <a:gd name="T31" fmla="*/ 0 h 120"/>
                <a:gd name="T32" fmla="*/ 60 w 120"/>
                <a:gd name="T33" fmla="*/ 0 h 120"/>
                <a:gd name="T34" fmla="*/ 72 w 120"/>
                <a:gd name="T35" fmla="*/ 0 h 120"/>
                <a:gd name="T36" fmla="*/ 84 w 120"/>
                <a:gd name="T37" fmla="*/ 6 h 120"/>
                <a:gd name="T38" fmla="*/ 96 w 120"/>
                <a:gd name="T39" fmla="*/ 12 h 120"/>
                <a:gd name="T40" fmla="*/ 108 w 120"/>
                <a:gd name="T41" fmla="*/ 18 h 120"/>
                <a:gd name="T42" fmla="*/ 114 w 120"/>
                <a:gd name="T43" fmla="*/ 24 h 120"/>
                <a:gd name="T44" fmla="*/ 120 w 120"/>
                <a:gd name="T45" fmla="*/ 36 h 120"/>
                <a:gd name="T46" fmla="*/ 120 w 120"/>
                <a:gd name="T47" fmla="*/ 48 h 120"/>
                <a:gd name="T48" fmla="*/ 120 w 120"/>
                <a:gd name="T49" fmla="*/ 60 h 120"/>
                <a:gd name="T50" fmla="*/ 120 w 120"/>
                <a:gd name="T51" fmla="*/ 72 h 120"/>
                <a:gd name="T52" fmla="*/ 120 w 120"/>
                <a:gd name="T53" fmla="*/ 84 h 120"/>
                <a:gd name="T54" fmla="*/ 114 w 120"/>
                <a:gd name="T55" fmla="*/ 96 h 120"/>
                <a:gd name="T56" fmla="*/ 102 w 120"/>
                <a:gd name="T57" fmla="*/ 102 h 120"/>
                <a:gd name="T58" fmla="*/ 96 w 120"/>
                <a:gd name="T59" fmla="*/ 108 h 120"/>
                <a:gd name="T60" fmla="*/ 84 w 120"/>
                <a:gd name="T61" fmla="*/ 114 h 120"/>
                <a:gd name="T62" fmla="*/ 72 w 120"/>
                <a:gd name="T63" fmla="*/ 114 h 120"/>
                <a:gd name="T64" fmla="*/ 60 w 120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lnTo>
                    <a:pt x="48" y="120"/>
                  </a:lnTo>
                  <a:lnTo>
                    <a:pt x="36" y="114"/>
                  </a:lnTo>
                  <a:lnTo>
                    <a:pt x="24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84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108" y="18"/>
                  </a:lnTo>
                  <a:lnTo>
                    <a:pt x="114" y="24"/>
                  </a:lnTo>
                  <a:lnTo>
                    <a:pt x="120" y="36"/>
                  </a:lnTo>
                  <a:lnTo>
                    <a:pt x="120" y="48"/>
                  </a:lnTo>
                  <a:lnTo>
                    <a:pt x="120" y="60"/>
                  </a:lnTo>
                  <a:lnTo>
                    <a:pt x="120" y="72"/>
                  </a:lnTo>
                  <a:lnTo>
                    <a:pt x="120" y="84"/>
                  </a:lnTo>
                  <a:lnTo>
                    <a:pt x="114" y="96"/>
                  </a:lnTo>
                  <a:lnTo>
                    <a:pt x="102" y="102"/>
                  </a:lnTo>
                  <a:lnTo>
                    <a:pt x="96" y="108"/>
                  </a:lnTo>
                  <a:lnTo>
                    <a:pt x="84" y="114"/>
                  </a:lnTo>
                  <a:lnTo>
                    <a:pt x="72" y="114"/>
                  </a:lnTo>
                  <a:lnTo>
                    <a:pt x="60" y="12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5" name="Freeform 203"/>
            <p:cNvSpPr>
              <a:spLocks/>
            </p:cNvSpPr>
            <p:nvPr/>
          </p:nvSpPr>
          <p:spPr bwMode="auto">
            <a:xfrm>
              <a:off x="4470" y="3917"/>
              <a:ext cx="96" cy="96"/>
            </a:xfrm>
            <a:custGeom>
              <a:avLst/>
              <a:gdLst>
                <a:gd name="T0" fmla="*/ 48 w 96"/>
                <a:gd name="T1" fmla="*/ 96 h 96"/>
                <a:gd name="T2" fmla="*/ 36 w 96"/>
                <a:gd name="T3" fmla="*/ 96 h 96"/>
                <a:gd name="T4" fmla="*/ 30 w 96"/>
                <a:gd name="T5" fmla="*/ 90 h 96"/>
                <a:gd name="T6" fmla="*/ 18 w 96"/>
                <a:gd name="T7" fmla="*/ 84 h 96"/>
                <a:gd name="T8" fmla="*/ 12 w 96"/>
                <a:gd name="T9" fmla="*/ 84 h 96"/>
                <a:gd name="T10" fmla="*/ 6 w 96"/>
                <a:gd name="T11" fmla="*/ 72 h 96"/>
                <a:gd name="T12" fmla="*/ 0 w 96"/>
                <a:gd name="T13" fmla="*/ 66 h 96"/>
                <a:gd name="T14" fmla="*/ 0 w 96"/>
                <a:gd name="T15" fmla="*/ 54 h 96"/>
                <a:gd name="T16" fmla="*/ 0 w 96"/>
                <a:gd name="T17" fmla="*/ 48 h 96"/>
                <a:gd name="T18" fmla="*/ 0 w 96"/>
                <a:gd name="T19" fmla="*/ 36 h 96"/>
                <a:gd name="T20" fmla="*/ 0 w 96"/>
                <a:gd name="T21" fmla="*/ 30 h 96"/>
                <a:gd name="T22" fmla="*/ 6 w 96"/>
                <a:gd name="T23" fmla="*/ 18 h 96"/>
                <a:gd name="T24" fmla="*/ 12 w 96"/>
                <a:gd name="T25" fmla="*/ 12 h 96"/>
                <a:gd name="T26" fmla="*/ 18 w 96"/>
                <a:gd name="T27" fmla="*/ 6 h 96"/>
                <a:gd name="T28" fmla="*/ 30 w 96"/>
                <a:gd name="T29" fmla="*/ 0 h 96"/>
                <a:gd name="T30" fmla="*/ 36 w 96"/>
                <a:gd name="T31" fmla="*/ 0 h 96"/>
                <a:gd name="T32" fmla="*/ 48 w 96"/>
                <a:gd name="T33" fmla="*/ 0 h 96"/>
                <a:gd name="T34" fmla="*/ 60 w 96"/>
                <a:gd name="T35" fmla="*/ 0 h 96"/>
                <a:gd name="T36" fmla="*/ 66 w 96"/>
                <a:gd name="T37" fmla="*/ 0 h 96"/>
                <a:gd name="T38" fmla="*/ 78 w 96"/>
                <a:gd name="T39" fmla="*/ 6 h 96"/>
                <a:gd name="T40" fmla="*/ 84 w 96"/>
                <a:gd name="T41" fmla="*/ 12 h 96"/>
                <a:gd name="T42" fmla="*/ 90 w 96"/>
                <a:gd name="T43" fmla="*/ 18 h 96"/>
                <a:gd name="T44" fmla="*/ 96 w 96"/>
                <a:gd name="T45" fmla="*/ 30 h 96"/>
                <a:gd name="T46" fmla="*/ 96 w 96"/>
                <a:gd name="T47" fmla="*/ 36 h 96"/>
                <a:gd name="T48" fmla="*/ 96 w 96"/>
                <a:gd name="T49" fmla="*/ 48 h 96"/>
                <a:gd name="T50" fmla="*/ 96 w 96"/>
                <a:gd name="T51" fmla="*/ 54 h 96"/>
                <a:gd name="T52" fmla="*/ 96 w 96"/>
                <a:gd name="T53" fmla="*/ 66 h 96"/>
                <a:gd name="T54" fmla="*/ 90 w 96"/>
                <a:gd name="T55" fmla="*/ 72 h 96"/>
                <a:gd name="T56" fmla="*/ 84 w 96"/>
                <a:gd name="T57" fmla="*/ 84 h 96"/>
                <a:gd name="T58" fmla="*/ 78 w 96"/>
                <a:gd name="T59" fmla="*/ 84 h 96"/>
                <a:gd name="T60" fmla="*/ 66 w 96"/>
                <a:gd name="T61" fmla="*/ 90 h 96"/>
                <a:gd name="T62" fmla="*/ 60 w 96"/>
                <a:gd name="T63" fmla="*/ 96 h 96"/>
                <a:gd name="T64" fmla="*/ 48 w 96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36" y="96"/>
                  </a:lnTo>
                  <a:lnTo>
                    <a:pt x="30" y="90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8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66" y="90"/>
                  </a:lnTo>
                  <a:lnTo>
                    <a:pt x="6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6" name="Freeform 204"/>
            <p:cNvSpPr>
              <a:spLocks/>
            </p:cNvSpPr>
            <p:nvPr/>
          </p:nvSpPr>
          <p:spPr bwMode="auto">
            <a:xfrm>
              <a:off x="4637" y="3456"/>
              <a:ext cx="96" cy="102"/>
            </a:xfrm>
            <a:custGeom>
              <a:avLst/>
              <a:gdLst>
                <a:gd name="T0" fmla="*/ 78 w 96"/>
                <a:gd name="T1" fmla="*/ 90 h 102"/>
                <a:gd name="T2" fmla="*/ 66 w 96"/>
                <a:gd name="T3" fmla="*/ 96 h 102"/>
                <a:gd name="T4" fmla="*/ 60 w 96"/>
                <a:gd name="T5" fmla="*/ 96 h 102"/>
                <a:gd name="T6" fmla="*/ 48 w 96"/>
                <a:gd name="T7" fmla="*/ 102 h 102"/>
                <a:gd name="T8" fmla="*/ 42 w 96"/>
                <a:gd name="T9" fmla="*/ 102 h 102"/>
                <a:gd name="T10" fmla="*/ 30 w 96"/>
                <a:gd name="T11" fmla="*/ 96 h 102"/>
                <a:gd name="T12" fmla="*/ 24 w 96"/>
                <a:gd name="T13" fmla="*/ 96 h 102"/>
                <a:gd name="T14" fmla="*/ 18 w 96"/>
                <a:gd name="T15" fmla="*/ 90 h 102"/>
                <a:gd name="T16" fmla="*/ 6 w 96"/>
                <a:gd name="T17" fmla="*/ 84 h 102"/>
                <a:gd name="T18" fmla="*/ 6 w 96"/>
                <a:gd name="T19" fmla="*/ 78 h 102"/>
                <a:gd name="T20" fmla="*/ 0 w 96"/>
                <a:gd name="T21" fmla="*/ 66 h 102"/>
                <a:gd name="T22" fmla="*/ 0 w 96"/>
                <a:gd name="T23" fmla="*/ 60 h 102"/>
                <a:gd name="T24" fmla="*/ 0 w 96"/>
                <a:gd name="T25" fmla="*/ 48 h 102"/>
                <a:gd name="T26" fmla="*/ 0 w 96"/>
                <a:gd name="T27" fmla="*/ 36 h 102"/>
                <a:gd name="T28" fmla="*/ 6 w 96"/>
                <a:gd name="T29" fmla="*/ 30 h 102"/>
                <a:gd name="T30" fmla="*/ 12 w 96"/>
                <a:gd name="T31" fmla="*/ 24 h 102"/>
                <a:gd name="T32" fmla="*/ 18 w 96"/>
                <a:gd name="T33" fmla="*/ 12 h 102"/>
                <a:gd name="T34" fmla="*/ 30 w 96"/>
                <a:gd name="T35" fmla="*/ 6 h 102"/>
                <a:gd name="T36" fmla="*/ 42 w 96"/>
                <a:gd name="T37" fmla="*/ 0 h 102"/>
                <a:gd name="T38" fmla="*/ 54 w 96"/>
                <a:gd name="T39" fmla="*/ 0 h 102"/>
                <a:gd name="T40" fmla="*/ 60 w 96"/>
                <a:gd name="T41" fmla="*/ 6 h 102"/>
                <a:gd name="T42" fmla="*/ 72 w 96"/>
                <a:gd name="T43" fmla="*/ 12 h 102"/>
                <a:gd name="T44" fmla="*/ 78 w 96"/>
                <a:gd name="T45" fmla="*/ 12 h 102"/>
                <a:gd name="T46" fmla="*/ 84 w 96"/>
                <a:gd name="T47" fmla="*/ 18 h 102"/>
                <a:gd name="T48" fmla="*/ 84 w 96"/>
                <a:gd name="T49" fmla="*/ 18 h 102"/>
                <a:gd name="T50" fmla="*/ 90 w 96"/>
                <a:gd name="T51" fmla="*/ 30 h 102"/>
                <a:gd name="T52" fmla="*/ 96 w 96"/>
                <a:gd name="T53" fmla="*/ 36 h 102"/>
                <a:gd name="T54" fmla="*/ 96 w 96"/>
                <a:gd name="T55" fmla="*/ 48 h 102"/>
                <a:gd name="T56" fmla="*/ 96 w 96"/>
                <a:gd name="T57" fmla="*/ 54 h 102"/>
                <a:gd name="T58" fmla="*/ 96 w 96"/>
                <a:gd name="T59" fmla="*/ 66 h 102"/>
                <a:gd name="T60" fmla="*/ 90 w 96"/>
                <a:gd name="T61" fmla="*/ 72 h 102"/>
                <a:gd name="T62" fmla="*/ 84 w 96"/>
                <a:gd name="T63" fmla="*/ 84 h 102"/>
                <a:gd name="T64" fmla="*/ 78 w 96"/>
                <a:gd name="T65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02">
                  <a:moveTo>
                    <a:pt x="78" y="90"/>
                  </a:moveTo>
                  <a:lnTo>
                    <a:pt x="66" y="96"/>
                  </a:lnTo>
                  <a:lnTo>
                    <a:pt x="60" y="96"/>
                  </a:lnTo>
                  <a:lnTo>
                    <a:pt x="48" y="102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90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90" y="30"/>
                  </a:lnTo>
                  <a:lnTo>
                    <a:pt x="96" y="36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84"/>
                  </a:lnTo>
                  <a:lnTo>
                    <a:pt x="78" y="90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7" name="Freeform 205"/>
            <p:cNvSpPr>
              <a:spLocks/>
            </p:cNvSpPr>
            <p:nvPr/>
          </p:nvSpPr>
          <p:spPr bwMode="auto">
            <a:xfrm>
              <a:off x="4637" y="3474"/>
              <a:ext cx="78" cy="78"/>
            </a:xfrm>
            <a:custGeom>
              <a:avLst/>
              <a:gdLst>
                <a:gd name="T0" fmla="*/ 66 w 78"/>
                <a:gd name="T1" fmla="*/ 72 h 78"/>
                <a:gd name="T2" fmla="*/ 54 w 78"/>
                <a:gd name="T3" fmla="*/ 72 h 78"/>
                <a:gd name="T4" fmla="*/ 48 w 78"/>
                <a:gd name="T5" fmla="*/ 78 h 78"/>
                <a:gd name="T6" fmla="*/ 42 w 78"/>
                <a:gd name="T7" fmla="*/ 78 h 78"/>
                <a:gd name="T8" fmla="*/ 36 w 78"/>
                <a:gd name="T9" fmla="*/ 78 h 78"/>
                <a:gd name="T10" fmla="*/ 24 w 78"/>
                <a:gd name="T11" fmla="*/ 78 h 78"/>
                <a:gd name="T12" fmla="*/ 18 w 78"/>
                <a:gd name="T13" fmla="*/ 72 h 78"/>
                <a:gd name="T14" fmla="*/ 12 w 78"/>
                <a:gd name="T15" fmla="*/ 72 h 78"/>
                <a:gd name="T16" fmla="*/ 6 w 78"/>
                <a:gd name="T17" fmla="*/ 66 h 78"/>
                <a:gd name="T18" fmla="*/ 6 w 78"/>
                <a:gd name="T19" fmla="*/ 60 h 78"/>
                <a:gd name="T20" fmla="*/ 0 w 78"/>
                <a:gd name="T21" fmla="*/ 54 h 78"/>
                <a:gd name="T22" fmla="*/ 0 w 78"/>
                <a:gd name="T23" fmla="*/ 42 h 78"/>
                <a:gd name="T24" fmla="*/ 0 w 78"/>
                <a:gd name="T25" fmla="*/ 36 h 78"/>
                <a:gd name="T26" fmla="*/ 0 w 78"/>
                <a:gd name="T27" fmla="*/ 30 h 78"/>
                <a:gd name="T28" fmla="*/ 6 w 78"/>
                <a:gd name="T29" fmla="*/ 24 h 78"/>
                <a:gd name="T30" fmla="*/ 6 w 78"/>
                <a:gd name="T31" fmla="*/ 18 h 78"/>
                <a:gd name="T32" fmla="*/ 12 w 78"/>
                <a:gd name="T33" fmla="*/ 12 h 78"/>
                <a:gd name="T34" fmla="*/ 24 w 78"/>
                <a:gd name="T35" fmla="*/ 6 h 78"/>
                <a:gd name="T36" fmla="*/ 30 w 78"/>
                <a:gd name="T37" fmla="*/ 0 h 78"/>
                <a:gd name="T38" fmla="*/ 36 w 78"/>
                <a:gd name="T39" fmla="*/ 0 h 78"/>
                <a:gd name="T40" fmla="*/ 42 w 78"/>
                <a:gd name="T41" fmla="*/ 0 h 78"/>
                <a:gd name="T42" fmla="*/ 48 w 78"/>
                <a:gd name="T43" fmla="*/ 0 h 78"/>
                <a:gd name="T44" fmla="*/ 60 w 78"/>
                <a:gd name="T45" fmla="*/ 6 h 78"/>
                <a:gd name="T46" fmla="*/ 66 w 78"/>
                <a:gd name="T47" fmla="*/ 12 h 78"/>
                <a:gd name="T48" fmla="*/ 72 w 78"/>
                <a:gd name="T49" fmla="*/ 12 h 78"/>
                <a:gd name="T50" fmla="*/ 72 w 78"/>
                <a:gd name="T51" fmla="*/ 24 h 78"/>
                <a:gd name="T52" fmla="*/ 78 w 78"/>
                <a:gd name="T53" fmla="*/ 30 h 78"/>
                <a:gd name="T54" fmla="*/ 78 w 78"/>
                <a:gd name="T55" fmla="*/ 36 h 78"/>
                <a:gd name="T56" fmla="*/ 78 w 78"/>
                <a:gd name="T57" fmla="*/ 42 h 78"/>
                <a:gd name="T58" fmla="*/ 78 w 78"/>
                <a:gd name="T59" fmla="*/ 54 h 78"/>
                <a:gd name="T60" fmla="*/ 72 w 78"/>
                <a:gd name="T61" fmla="*/ 60 h 78"/>
                <a:gd name="T62" fmla="*/ 66 w 78"/>
                <a:gd name="T63" fmla="*/ 66 h 78"/>
                <a:gd name="T64" fmla="*/ 66 w 78"/>
                <a:gd name="T65" fmla="*/ 7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6" y="72"/>
                  </a:moveTo>
                  <a:lnTo>
                    <a:pt x="54" y="72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24" y="78"/>
                  </a:lnTo>
                  <a:lnTo>
                    <a:pt x="18" y="72"/>
                  </a:lnTo>
                  <a:lnTo>
                    <a:pt x="12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54"/>
                  </a:lnTo>
                  <a:lnTo>
                    <a:pt x="72" y="60"/>
                  </a:lnTo>
                  <a:lnTo>
                    <a:pt x="66" y="66"/>
                  </a:lnTo>
                  <a:lnTo>
                    <a:pt x="66" y="7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8" name="Freeform 206"/>
            <p:cNvSpPr>
              <a:spLocks/>
            </p:cNvSpPr>
            <p:nvPr/>
          </p:nvSpPr>
          <p:spPr bwMode="auto">
            <a:xfrm>
              <a:off x="4673" y="3624"/>
              <a:ext cx="102" cy="96"/>
            </a:xfrm>
            <a:custGeom>
              <a:avLst/>
              <a:gdLst>
                <a:gd name="T0" fmla="*/ 78 w 102"/>
                <a:gd name="T1" fmla="*/ 84 h 96"/>
                <a:gd name="T2" fmla="*/ 72 w 102"/>
                <a:gd name="T3" fmla="*/ 90 h 96"/>
                <a:gd name="T4" fmla="*/ 60 w 102"/>
                <a:gd name="T5" fmla="*/ 96 h 96"/>
                <a:gd name="T6" fmla="*/ 54 w 102"/>
                <a:gd name="T7" fmla="*/ 96 h 96"/>
                <a:gd name="T8" fmla="*/ 42 w 102"/>
                <a:gd name="T9" fmla="*/ 96 h 96"/>
                <a:gd name="T10" fmla="*/ 30 w 102"/>
                <a:gd name="T11" fmla="*/ 96 h 96"/>
                <a:gd name="T12" fmla="*/ 24 w 102"/>
                <a:gd name="T13" fmla="*/ 90 h 96"/>
                <a:gd name="T14" fmla="*/ 18 w 102"/>
                <a:gd name="T15" fmla="*/ 84 h 96"/>
                <a:gd name="T16" fmla="*/ 12 w 102"/>
                <a:gd name="T17" fmla="*/ 78 h 96"/>
                <a:gd name="T18" fmla="*/ 6 w 102"/>
                <a:gd name="T19" fmla="*/ 72 h 96"/>
                <a:gd name="T20" fmla="*/ 0 w 102"/>
                <a:gd name="T21" fmla="*/ 60 h 96"/>
                <a:gd name="T22" fmla="*/ 0 w 102"/>
                <a:gd name="T23" fmla="*/ 54 h 96"/>
                <a:gd name="T24" fmla="*/ 0 w 102"/>
                <a:gd name="T25" fmla="*/ 42 h 96"/>
                <a:gd name="T26" fmla="*/ 0 w 102"/>
                <a:gd name="T27" fmla="*/ 36 h 96"/>
                <a:gd name="T28" fmla="*/ 6 w 102"/>
                <a:gd name="T29" fmla="*/ 24 h 96"/>
                <a:gd name="T30" fmla="*/ 12 w 102"/>
                <a:gd name="T31" fmla="*/ 18 h 96"/>
                <a:gd name="T32" fmla="*/ 18 w 102"/>
                <a:gd name="T33" fmla="*/ 12 h 96"/>
                <a:gd name="T34" fmla="*/ 24 w 102"/>
                <a:gd name="T35" fmla="*/ 6 h 96"/>
                <a:gd name="T36" fmla="*/ 36 w 102"/>
                <a:gd name="T37" fmla="*/ 0 h 96"/>
                <a:gd name="T38" fmla="*/ 42 w 102"/>
                <a:gd name="T39" fmla="*/ 0 h 96"/>
                <a:gd name="T40" fmla="*/ 54 w 102"/>
                <a:gd name="T41" fmla="*/ 0 h 96"/>
                <a:gd name="T42" fmla="*/ 60 w 102"/>
                <a:gd name="T43" fmla="*/ 0 h 96"/>
                <a:gd name="T44" fmla="*/ 72 w 102"/>
                <a:gd name="T45" fmla="*/ 6 h 96"/>
                <a:gd name="T46" fmla="*/ 78 w 102"/>
                <a:gd name="T47" fmla="*/ 12 h 96"/>
                <a:gd name="T48" fmla="*/ 84 w 102"/>
                <a:gd name="T49" fmla="*/ 18 h 96"/>
                <a:gd name="T50" fmla="*/ 96 w 102"/>
                <a:gd name="T51" fmla="*/ 30 h 96"/>
                <a:gd name="T52" fmla="*/ 102 w 102"/>
                <a:gd name="T53" fmla="*/ 42 h 96"/>
                <a:gd name="T54" fmla="*/ 102 w 102"/>
                <a:gd name="T55" fmla="*/ 54 h 96"/>
                <a:gd name="T56" fmla="*/ 96 w 102"/>
                <a:gd name="T57" fmla="*/ 66 h 96"/>
                <a:gd name="T58" fmla="*/ 90 w 102"/>
                <a:gd name="T59" fmla="*/ 72 h 96"/>
                <a:gd name="T60" fmla="*/ 84 w 102"/>
                <a:gd name="T61" fmla="*/ 78 h 96"/>
                <a:gd name="T62" fmla="*/ 84 w 102"/>
                <a:gd name="T63" fmla="*/ 84 h 96"/>
                <a:gd name="T64" fmla="*/ 78 w 102"/>
                <a:gd name="T65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96">
                  <a:moveTo>
                    <a:pt x="78" y="84"/>
                  </a:moveTo>
                  <a:lnTo>
                    <a:pt x="72" y="90"/>
                  </a:lnTo>
                  <a:lnTo>
                    <a:pt x="60" y="96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4" y="18"/>
                  </a:lnTo>
                  <a:lnTo>
                    <a:pt x="96" y="30"/>
                  </a:lnTo>
                  <a:lnTo>
                    <a:pt x="102" y="42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78" y="84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39" name="Freeform 207"/>
            <p:cNvSpPr>
              <a:spLocks/>
            </p:cNvSpPr>
            <p:nvPr/>
          </p:nvSpPr>
          <p:spPr bwMode="auto">
            <a:xfrm>
              <a:off x="4673" y="3642"/>
              <a:ext cx="78" cy="78"/>
            </a:xfrm>
            <a:custGeom>
              <a:avLst/>
              <a:gdLst>
                <a:gd name="T0" fmla="*/ 66 w 78"/>
                <a:gd name="T1" fmla="*/ 66 h 78"/>
                <a:gd name="T2" fmla="*/ 60 w 78"/>
                <a:gd name="T3" fmla="*/ 72 h 78"/>
                <a:gd name="T4" fmla="*/ 48 w 78"/>
                <a:gd name="T5" fmla="*/ 72 h 78"/>
                <a:gd name="T6" fmla="*/ 42 w 78"/>
                <a:gd name="T7" fmla="*/ 78 h 78"/>
                <a:gd name="T8" fmla="*/ 36 w 78"/>
                <a:gd name="T9" fmla="*/ 78 h 78"/>
                <a:gd name="T10" fmla="*/ 30 w 78"/>
                <a:gd name="T11" fmla="*/ 72 h 78"/>
                <a:gd name="T12" fmla="*/ 18 w 78"/>
                <a:gd name="T13" fmla="*/ 72 h 78"/>
                <a:gd name="T14" fmla="*/ 12 w 78"/>
                <a:gd name="T15" fmla="*/ 66 h 78"/>
                <a:gd name="T16" fmla="*/ 6 w 78"/>
                <a:gd name="T17" fmla="*/ 60 h 78"/>
                <a:gd name="T18" fmla="*/ 6 w 78"/>
                <a:gd name="T19" fmla="*/ 54 h 78"/>
                <a:gd name="T20" fmla="*/ 0 w 78"/>
                <a:gd name="T21" fmla="*/ 48 h 78"/>
                <a:gd name="T22" fmla="*/ 0 w 78"/>
                <a:gd name="T23" fmla="*/ 42 h 78"/>
                <a:gd name="T24" fmla="*/ 0 w 78"/>
                <a:gd name="T25" fmla="*/ 36 h 78"/>
                <a:gd name="T26" fmla="*/ 0 w 78"/>
                <a:gd name="T27" fmla="*/ 24 h 78"/>
                <a:gd name="T28" fmla="*/ 6 w 78"/>
                <a:gd name="T29" fmla="*/ 18 h 78"/>
                <a:gd name="T30" fmla="*/ 12 w 78"/>
                <a:gd name="T31" fmla="*/ 12 h 78"/>
                <a:gd name="T32" fmla="*/ 18 w 78"/>
                <a:gd name="T33" fmla="*/ 6 h 78"/>
                <a:gd name="T34" fmla="*/ 24 w 78"/>
                <a:gd name="T35" fmla="*/ 0 h 78"/>
                <a:gd name="T36" fmla="*/ 30 w 78"/>
                <a:gd name="T37" fmla="*/ 0 h 78"/>
                <a:gd name="T38" fmla="*/ 36 w 78"/>
                <a:gd name="T39" fmla="*/ 0 h 78"/>
                <a:gd name="T40" fmla="*/ 42 w 78"/>
                <a:gd name="T41" fmla="*/ 0 h 78"/>
                <a:gd name="T42" fmla="*/ 54 w 78"/>
                <a:gd name="T43" fmla="*/ 0 h 78"/>
                <a:gd name="T44" fmla="*/ 60 w 78"/>
                <a:gd name="T45" fmla="*/ 0 h 78"/>
                <a:gd name="T46" fmla="*/ 66 w 78"/>
                <a:gd name="T47" fmla="*/ 6 h 78"/>
                <a:gd name="T48" fmla="*/ 72 w 78"/>
                <a:gd name="T49" fmla="*/ 12 h 78"/>
                <a:gd name="T50" fmla="*/ 72 w 78"/>
                <a:gd name="T51" fmla="*/ 18 h 78"/>
                <a:gd name="T52" fmla="*/ 78 w 78"/>
                <a:gd name="T53" fmla="*/ 24 h 78"/>
                <a:gd name="T54" fmla="*/ 78 w 78"/>
                <a:gd name="T55" fmla="*/ 36 h 78"/>
                <a:gd name="T56" fmla="*/ 78 w 78"/>
                <a:gd name="T57" fmla="*/ 42 h 78"/>
                <a:gd name="T58" fmla="*/ 78 w 78"/>
                <a:gd name="T59" fmla="*/ 48 h 78"/>
                <a:gd name="T60" fmla="*/ 72 w 78"/>
                <a:gd name="T61" fmla="*/ 54 h 78"/>
                <a:gd name="T62" fmla="*/ 72 w 78"/>
                <a:gd name="T63" fmla="*/ 60 h 78"/>
                <a:gd name="T64" fmla="*/ 66 w 78"/>
                <a:gd name="T65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6" y="66"/>
                  </a:moveTo>
                  <a:lnTo>
                    <a:pt x="60" y="72"/>
                  </a:lnTo>
                  <a:lnTo>
                    <a:pt x="48" y="72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2"/>
                  </a:lnTo>
                  <a:lnTo>
                    <a:pt x="18" y="72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2" y="54"/>
                  </a:lnTo>
                  <a:lnTo>
                    <a:pt x="72" y="60"/>
                  </a:lnTo>
                  <a:lnTo>
                    <a:pt x="66" y="66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0" name="Freeform 208"/>
            <p:cNvSpPr>
              <a:spLocks/>
            </p:cNvSpPr>
            <p:nvPr/>
          </p:nvSpPr>
          <p:spPr bwMode="auto">
            <a:xfrm>
              <a:off x="4578" y="3773"/>
              <a:ext cx="125" cy="126"/>
            </a:xfrm>
            <a:custGeom>
              <a:avLst/>
              <a:gdLst>
                <a:gd name="T0" fmla="*/ 65 w 125"/>
                <a:gd name="T1" fmla="*/ 126 h 126"/>
                <a:gd name="T2" fmla="*/ 54 w 125"/>
                <a:gd name="T3" fmla="*/ 120 h 126"/>
                <a:gd name="T4" fmla="*/ 42 w 125"/>
                <a:gd name="T5" fmla="*/ 120 h 126"/>
                <a:gd name="T6" fmla="*/ 30 w 125"/>
                <a:gd name="T7" fmla="*/ 114 h 126"/>
                <a:gd name="T8" fmla="*/ 24 w 125"/>
                <a:gd name="T9" fmla="*/ 108 h 126"/>
                <a:gd name="T10" fmla="*/ 12 w 125"/>
                <a:gd name="T11" fmla="*/ 96 h 126"/>
                <a:gd name="T12" fmla="*/ 6 w 125"/>
                <a:gd name="T13" fmla="*/ 84 h 126"/>
                <a:gd name="T14" fmla="*/ 6 w 125"/>
                <a:gd name="T15" fmla="*/ 72 h 126"/>
                <a:gd name="T16" fmla="*/ 0 w 125"/>
                <a:gd name="T17" fmla="*/ 60 h 126"/>
                <a:gd name="T18" fmla="*/ 6 w 125"/>
                <a:gd name="T19" fmla="*/ 48 h 126"/>
                <a:gd name="T20" fmla="*/ 6 w 125"/>
                <a:gd name="T21" fmla="*/ 36 h 126"/>
                <a:gd name="T22" fmla="*/ 12 w 125"/>
                <a:gd name="T23" fmla="*/ 30 h 126"/>
                <a:gd name="T24" fmla="*/ 24 w 125"/>
                <a:gd name="T25" fmla="*/ 18 h 126"/>
                <a:gd name="T26" fmla="*/ 30 w 125"/>
                <a:gd name="T27" fmla="*/ 12 h 126"/>
                <a:gd name="T28" fmla="*/ 42 w 125"/>
                <a:gd name="T29" fmla="*/ 6 h 126"/>
                <a:gd name="T30" fmla="*/ 54 w 125"/>
                <a:gd name="T31" fmla="*/ 6 h 126"/>
                <a:gd name="T32" fmla="*/ 65 w 125"/>
                <a:gd name="T33" fmla="*/ 0 h 126"/>
                <a:gd name="T34" fmla="*/ 83 w 125"/>
                <a:gd name="T35" fmla="*/ 6 h 126"/>
                <a:gd name="T36" fmla="*/ 101 w 125"/>
                <a:gd name="T37" fmla="*/ 12 h 126"/>
                <a:gd name="T38" fmla="*/ 113 w 125"/>
                <a:gd name="T39" fmla="*/ 18 h 126"/>
                <a:gd name="T40" fmla="*/ 119 w 125"/>
                <a:gd name="T41" fmla="*/ 30 h 126"/>
                <a:gd name="T42" fmla="*/ 125 w 125"/>
                <a:gd name="T43" fmla="*/ 42 h 126"/>
                <a:gd name="T44" fmla="*/ 125 w 125"/>
                <a:gd name="T45" fmla="*/ 54 h 126"/>
                <a:gd name="T46" fmla="*/ 125 w 125"/>
                <a:gd name="T47" fmla="*/ 60 h 126"/>
                <a:gd name="T48" fmla="*/ 125 w 125"/>
                <a:gd name="T49" fmla="*/ 60 h 126"/>
                <a:gd name="T50" fmla="*/ 125 w 125"/>
                <a:gd name="T51" fmla="*/ 72 h 126"/>
                <a:gd name="T52" fmla="*/ 119 w 125"/>
                <a:gd name="T53" fmla="*/ 84 h 126"/>
                <a:gd name="T54" fmla="*/ 113 w 125"/>
                <a:gd name="T55" fmla="*/ 96 h 126"/>
                <a:gd name="T56" fmla="*/ 107 w 125"/>
                <a:gd name="T57" fmla="*/ 108 h 126"/>
                <a:gd name="T58" fmla="*/ 101 w 125"/>
                <a:gd name="T59" fmla="*/ 114 h 126"/>
                <a:gd name="T60" fmla="*/ 89 w 125"/>
                <a:gd name="T61" fmla="*/ 120 h 126"/>
                <a:gd name="T62" fmla="*/ 77 w 125"/>
                <a:gd name="T63" fmla="*/ 120 h 126"/>
                <a:gd name="T64" fmla="*/ 65 w 125"/>
                <a:gd name="T6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26">
                  <a:moveTo>
                    <a:pt x="65" y="126"/>
                  </a:moveTo>
                  <a:lnTo>
                    <a:pt x="54" y="120"/>
                  </a:lnTo>
                  <a:lnTo>
                    <a:pt x="42" y="120"/>
                  </a:lnTo>
                  <a:lnTo>
                    <a:pt x="30" y="114"/>
                  </a:lnTo>
                  <a:lnTo>
                    <a:pt x="24" y="108"/>
                  </a:lnTo>
                  <a:lnTo>
                    <a:pt x="12" y="96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5" y="0"/>
                  </a:lnTo>
                  <a:lnTo>
                    <a:pt x="83" y="6"/>
                  </a:lnTo>
                  <a:lnTo>
                    <a:pt x="101" y="12"/>
                  </a:lnTo>
                  <a:lnTo>
                    <a:pt x="113" y="18"/>
                  </a:lnTo>
                  <a:lnTo>
                    <a:pt x="119" y="30"/>
                  </a:lnTo>
                  <a:lnTo>
                    <a:pt x="125" y="42"/>
                  </a:lnTo>
                  <a:lnTo>
                    <a:pt x="125" y="54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25" y="72"/>
                  </a:lnTo>
                  <a:lnTo>
                    <a:pt x="119" y="84"/>
                  </a:lnTo>
                  <a:lnTo>
                    <a:pt x="113" y="96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89" y="120"/>
                  </a:lnTo>
                  <a:lnTo>
                    <a:pt x="77" y="120"/>
                  </a:lnTo>
                  <a:lnTo>
                    <a:pt x="65" y="12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1" name="Freeform 209"/>
            <p:cNvSpPr>
              <a:spLocks/>
            </p:cNvSpPr>
            <p:nvPr/>
          </p:nvSpPr>
          <p:spPr bwMode="auto">
            <a:xfrm>
              <a:off x="4578" y="3785"/>
              <a:ext cx="101" cy="102"/>
            </a:xfrm>
            <a:custGeom>
              <a:avLst/>
              <a:gdLst>
                <a:gd name="T0" fmla="*/ 54 w 101"/>
                <a:gd name="T1" fmla="*/ 102 h 102"/>
                <a:gd name="T2" fmla="*/ 42 w 101"/>
                <a:gd name="T3" fmla="*/ 96 h 102"/>
                <a:gd name="T4" fmla="*/ 30 w 101"/>
                <a:gd name="T5" fmla="*/ 96 h 102"/>
                <a:gd name="T6" fmla="*/ 24 w 101"/>
                <a:gd name="T7" fmla="*/ 90 h 102"/>
                <a:gd name="T8" fmla="*/ 18 w 101"/>
                <a:gd name="T9" fmla="*/ 84 h 102"/>
                <a:gd name="T10" fmla="*/ 12 w 101"/>
                <a:gd name="T11" fmla="*/ 78 h 102"/>
                <a:gd name="T12" fmla="*/ 6 w 101"/>
                <a:gd name="T13" fmla="*/ 72 h 102"/>
                <a:gd name="T14" fmla="*/ 0 w 101"/>
                <a:gd name="T15" fmla="*/ 60 h 102"/>
                <a:gd name="T16" fmla="*/ 0 w 101"/>
                <a:gd name="T17" fmla="*/ 48 h 102"/>
                <a:gd name="T18" fmla="*/ 0 w 101"/>
                <a:gd name="T19" fmla="*/ 42 h 102"/>
                <a:gd name="T20" fmla="*/ 6 w 101"/>
                <a:gd name="T21" fmla="*/ 30 h 102"/>
                <a:gd name="T22" fmla="*/ 12 w 101"/>
                <a:gd name="T23" fmla="*/ 24 h 102"/>
                <a:gd name="T24" fmla="*/ 18 w 101"/>
                <a:gd name="T25" fmla="*/ 18 h 102"/>
                <a:gd name="T26" fmla="*/ 24 w 101"/>
                <a:gd name="T27" fmla="*/ 12 h 102"/>
                <a:gd name="T28" fmla="*/ 30 w 101"/>
                <a:gd name="T29" fmla="*/ 6 h 102"/>
                <a:gd name="T30" fmla="*/ 42 w 101"/>
                <a:gd name="T31" fmla="*/ 6 h 102"/>
                <a:gd name="T32" fmla="*/ 54 w 101"/>
                <a:gd name="T33" fmla="*/ 0 h 102"/>
                <a:gd name="T34" fmla="*/ 59 w 101"/>
                <a:gd name="T35" fmla="*/ 6 h 102"/>
                <a:gd name="T36" fmla="*/ 71 w 101"/>
                <a:gd name="T37" fmla="*/ 6 h 102"/>
                <a:gd name="T38" fmla="*/ 77 w 101"/>
                <a:gd name="T39" fmla="*/ 12 h 102"/>
                <a:gd name="T40" fmla="*/ 83 w 101"/>
                <a:gd name="T41" fmla="*/ 18 h 102"/>
                <a:gd name="T42" fmla="*/ 89 w 101"/>
                <a:gd name="T43" fmla="*/ 24 h 102"/>
                <a:gd name="T44" fmla="*/ 95 w 101"/>
                <a:gd name="T45" fmla="*/ 30 h 102"/>
                <a:gd name="T46" fmla="*/ 101 w 101"/>
                <a:gd name="T47" fmla="*/ 42 h 102"/>
                <a:gd name="T48" fmla="*/ 101 w 101"/>
                <a:gd name="T49" fmla="*/ 48 h 102"/>
                <a:gd name="T50" fmla="*/ 101 w 101"/>
                <a:gd name="T51" fmla="*/ 60 h 102"/>
                <a:gd name="T52" fmla="*/ 95 w 101"/>
                <a:gd name="T53" fmla="*/ 72 h 102"/>
                <a:gd name="T54" fmla="*/ 89 w 101"/>
                <a:gd name="T55" fmla="*/ 78 h 102"/>
                <a:gd name="T56" fmla="*/ 83 w 101"/>
                <a:gd name="T57" fmla="*/ 84 h 102"/>
                <a:gd name="T58" fmla="*/ 77 w 101"/>
                <a:gd name="T59" fmla="*/ 90 h 102"/>
                <a:gd name="T60" fmla="*/ 71 w 101"/>
                <a:gd name="T61" fmla="*/ 96 h 102"/>
                <a:gd name="T62" fmla="*/ 59 w 101"/>
                <a:gd name="T63" fmla="*/ 96 h 102"/>
                <a:gd name="T64" fmla="*/ 54 w 101"/>
                <a:gd name="T6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102">
                  <a:moveTo>
                    <a:pt x="54" y="102"/>
                  </a:moveTo>
                  <a:lnTo>
                    <a:pt x="42" y="96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54" y="0"/>
                  </a:lnTo>
                  <a:lnTo>
                    <a:pt x="59" y="6"/>
                  </a:lnTo>
                  <a:lnTo>
                    <a:pt x="71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4"/>
                  </a:lnTo>
                  <a:lnTo>
                    <a:pt x="95" y="30"/>
                  </a:lnTo>
                  <a:lnTo>
                    <a:pt x="101" y="42"/>
                  </a:lnTo>
                  <a:lnTo>
                    <a:pt x="101" y="48"/>
                  </a:lnTo>
                  <a:lnTo>
                    <a:pt x="101" y="60"/>
                  </a:lnTo>
                  <a:lnTo>
                    <a:pt x="95" y="72"/>
                  </a:lnTo>
                  <a:lnTo>
                    <a:pt x="89" y="78"/>
                  </a:lnTo>
                  <a:lnTo>
                    <a:pt x="83" y="84"/>
                  </a:lnTo>
                  <a:lnTo>
                    <a:pt x="77" y="90"/>
                  </a:lnTo>
                  <a:lnTo>
                    <a:pt x="71" y="96"/>
                  </a:lnTo>
                  <a:lnTo>
                    <a:pt x="59" y="96"/>
                  </a:lnTo>
                  <a:lnTo>
                    <a:pt x="54" y="102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2" name="Freeform 210"/>
            <p:cNvSpPr>
              <a:spLocks/>
            </p:cNvSpPr>
            <p:nvPr/>
          </p:nvSpPr>
          <p:spPr bwMode="auto">
            <a:xfrm>
              <a:off x="4470" y="3486"/>
              <a:ext cx="96" cy="96"/>
            </a:xfrm>
            <a:custGeom>
              <a:avLst/>
              <a:gdLst>
                <a:gd name="T0" fmla="*/ 66 w 96"/>
                <a:gd name="T1" fmla="*/ 96 h 96"/>
                <a:gd name="T2" fmla="*/ 54 w 96"/>
                <a:gd name="T3" fmla="*/ 96 h 96"/>
                <a:gd name="T4" fmla="*/ 42 w 96"/>
                <a:gd name="T5" fmla="*/ 96 h 96"/>
                <a:gd name="T6" fmla="*/ 36 w 96"/>
                <a:gd name="T7" fmla="*/ 96 h 96"/>
                <a:gd name="T8" fmla="*/ 24 w 96"/>
                <a:gd name="T9" fmla="*/ 90 h 96"/>
                <a:gd name="T10" fmla="*/ 18 w 96"/>
                <a:gd name="T11" fmla="*/ 90 h 96"/>
                <a:gd name="T12" fmla="*/ 12 w 96"/>
                <a:gd name="T13" fmla="*/ 84 h 96"/>
                <a:gd name="T14" fmla="*/ 6 w 96"/>
                <a:gd name="T15" fmla="*/ 72 h 96"/>
                <a:gd name="T16" fmla="*/ 0 w 96"/>
                <a:gd name="T17" fmla="*/ 66 h 96"/>
                <a:gd name="T18" fmla="*/ 0 w 96"/>
                <a:gd name="T19" fmla="*/ 54 h 96"/>
                <a:gd name="T20" fmla="*/ 0 w 96"/>
                <a:gd name="T21" fmla="*/ 48 h 96"/>
                <a:gd name="T22" fmla="*/ 0 w 96"/>
                <a:gd name="T23" fmla="*/ 36 h 96"/>
                <a:gd name="T24" fmla="*/ 6 w 96"/>
                <a:gd name="T25" fmla="*/ 30 h 96"/>
                <a:gd name="T26" fmla="*/ 12 w 96"/>
                <a:gd name="T27" fmla="*/ 18 h 96"/>
                <a:gd name="T28" fmla="*/ 18 w 96"/>
                <a:gd name="T29" fmla="*/ 12 h 96"/>
                <a:gd name="T30" fmla="*/ 24 w 96"/>
                <a:gd name="T31" fmla="*/ 6 h 96"/>
                <a:gd name="T32" fmla="*/ 36 w 96"/>
                <a:gd name="T33" fmla="*/ 6 h 96"/>
                <a:gd name="T34" fmla="*/ 54 w 96"/>
                <a:gd name="T35" fmla="*/ 0 h 96"/>
                <a:gd name="T36" fmla="*/ 66 w 96"/>
                <a:gd name="T37" fmla="*/ 0 h 96"/>
                <a:gd name="T38" fmla="*/ 78 w 96"/>
                <a:gd name="T39" fmla="*/ 6 h 96"/>
                <a:gd name="T40" fmla="*/ 90 w 96"/>
                <a:gd name="T41" fmla="*/ 12 h 96"/>
                <a:gd name="T42" fmla="*/ 90 w 96"/>
                <a:gd name="T43" fmla="*/ 24 h 96"/>
                <a:gd name="T44" fmla="*/ 96 w 96"/>
                <a:gd name="T45" fmla="*/ 30 h 96"/>
                <a:gd name="T46" fmla="*/ 96 w 96"/>
                <a:gd name="T47" fmla="*/ 30 h 96"/>
                <a:gd name="T48" fmla="*/ 96 w 96"/>
                <a:gd name="T49" fmla="*/ 36 h 96"/>
                <a:gd name="T50" fmla="*/ 96 w 96"/>
                <a:gd name="T51" fmla="*/ 42 h 96"/>
                <a:gd name="T52" fmla="*/ 96 w 96"/>
                <a:gd name="T53" fmla="*/ 54 h 96"/>
                <a:gd name="T54" fmla="*/ 96 w 96"/>
                <a:gd name="T55" fmla="*/ 60 h 96"/>
                <a:gd name="T56" fmla="*/ 96 w 96"/>
                <a:gd name="T57" fmla="*/ 72 h 96"/>
                <a:gd name="T58" fmla="*/ 90 w 96"/>
                <a:gd name="T59" fmla="*/ 78 h 96"/>
                <a:gd name="T60" fmla="*/ 84 w 96"/>
                <a:gd name="T61" fmla="*/ 84 h 96"/>
                <a:gd name="T62" fmla="*/ 72 w 96"/>
                <a:gd name="T63" fmla="*/ 90 h 96"/>
                <a:gd name="T64" fmla="*/ 66 w 96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66" y="96"/>
                  </a:moveTo>
                  <a:lnTo>
                    <a:pt x="54" y="96"/>
                  </a:lnTo>
                  <a:lnTo>
                    <a:pt x="42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8" y="6"/>
                  </a:lnTo>
                  <a:lnTo>
                    <a:pt x="90" y="12"/>
                  </a:lnTo>
                  <a:lnTo>
                    <a:pt x="90" y="24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6" y="72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2" y="90"/>
                  </a:lnTo>
                  <a:lnTo>
                    <a:pt x="66" y="96"/>
                  </a:lnTo>
                  <a:close/>
                </a:path>
              </a:pathLst>
            </a:custGeom>
            <a:solidFill>
              <a:srgbClr val="AAA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3" name="Freeform 211"/>
            <p:cNvSpPr>
              <a:spLocks/>
            </p:cNvSpPr>
            <p:nvPr/>
          </p:nvSpPr>
          <p:spPr bwMode="auto">
            <a:xfrm>
              <a:off x="4470" y="3498"/>
              <a:ext cx="78" cy="78"/>
            </a:xfrm>
            <a:custGeom>
              <a:avLst/>
              <a:gdLst>
                <a:gd name="T0" fmla="*/ 54 w 78"/>
                <a:gd name="T1" fmla="*/ 78 h 78"/>
                <a:gd name="T2" fmla="*/ 42 w 78"/>
                <a:gd name="T3" fmla="*/ 78 h 78"/>
                <a:gd name="T4" fmla="*/ 36 w 78"/>
                <a:gd name="T5" fmla="*/ 78 h 78"/>
                <a:gd name="T6" fmla="*/ 30 w 78"/>
                <a:gd name="T7" fmla="*/ 78 h 78"/>
                <a:gd name="T8" fmla="*/ 24 w 78"/>
                <a:gd name="T9" fmla="*/ 78 h 78"/>
                <a:gd name="T10" fmla="*/ 12 w 78"/>
                <a:gd name="T11" fmla="*/ 72 h 78"/>
                <a:gd name="T12" fmla="*/ 12 w 78"/>
                <a:gd name="T13" fmla="*/ 66 h 78"/>
                <a:gd name="T14" fmla="*/ 6 w 78"/>
                <a:gd name="T15" fmla="*/ 60 h 78"/>
                <a:gd name="T16" fmla="*/ 0 w 78"/>
                <a:gd name="T17" fmla="*/ 54 h 78"/>
                <a:gd name="T18" fmla="*/ 0 w 78"/>
                <a:gd name="T19" fmla="*/ 48 h 78"/>
                <a:gd name="T20" fmla="*/ 0 w 78"/>
                <a:gd name="T21" fmla="*/ 36 h 78"/>
                <a:gd name="T22" fmla="*/ 0 w 78"/>
                <a:gd name="T23" fmla="*/ 30 h 78"/>
                <a:gd name="T24" fmla="*/ 6 w 78"/>
                <a:gd name="T25" fmla="*/ 24 h 78"/>
                <a:gd name="T26" fmla="*/ 6 w 78"/>
                <a:gd name="T27" fmla="*/ 18 h 78"/>
                <a:gd name="T28" fmla="*/ 12 w 78"/>
                <a:gd name="T29" fmla="*/ 12 h 78"/>
                <a:gd name="T30" fmla="*/ 18 w 78"/>
                <a:gd name="T31" fmla="*/ 6 h 78"/>
                <a:gd name="T32" fmla="*/ 24 w 78"/>
                <a:gd name="T33" fmla="*/ 6 h 78"/>
                <a:gd name="T34" fmla="*/ 36 w 78"/>
                <a:gd name="T35" fmla="*/ 0 h 78"/>
                <a:gd name="T36" fmla="*/ 42 w 78"/>
                <a:gd name="T37" fmla="*/ 0 h 78"/>
                <a:gd name="T38" fmla="*/ 48 w 78"/>
                <a:gd name="T39" fmla="*/ 6 h 78"/>
                <a:gd name="T40" fmla="*/ 60 w 78"/>
                <a:gd name="T41" fmla="*/ 6 h 78"/>
                <a:gd name="T42" fmla="*/ 66 w 78"/>
                <a:gd name="T43" fmla="*/ 12 h 78"/>
                <a:gd name="T44" fmla="*/ 66 w 78"/>
                <a:gd name="T45" fmla="*/ 18 h 78"/>
                <a:gd name="T46" fmla="*/ 72 w 78"/>
                <a:gd name="T47" fmla="*/ 18 h 78"/>
                <a:gd name="T48" fmla="*/ 78 w 78"/>
                <a:gd name="T49" fmla="*/ 30 h 78"/>
                <a:gd name="T50" fmla="*/ 78 w 78"/>
                <a:gd name="T51" fmla="*/ 36 h 78"/>
                <a:gd name="T52" fmla="*/ 78 w 78"/>
                <a:gd name="T53" fmla="*/ 42 h 78"/>
                <a:gd name="T54" fmla="*/ 78 w 78"/>
                <a:gd name="T55" fmla="*/ 48 h 78"/>
                <a:gd name="T56" fmla="*/ 72 w 78"/>
                <a:gd name="T57" fmla="*/ 60 h 78"/>
                <a:gd name="T58" fmla="*/ 72 w 78"/>
                <a:gd name="T59" fmla="*/ 66 h 78"/>
                <a:gd name="T60" fmla="*/ 66 w 78"/>
                <a:gd name="T61" fmla="*/ 72 h 78"/>
                <a:gd name="T62" fmla="*/ 60 w 78"/>
                <a:gd name="T63" fmla="*/ 72 h 78"/>
                <a:gd name="T64" fmla="*/ 54 w 78"/>
                <a:gd name="T6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54" y="78"/>
                  </a:move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2" y="72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2" y="60"/>
                  </a:lnTo>
                  <a:lnTo>
                    <a:pt x="72" y="66"/>
                  </a:lnTo>
                  <a:lnTo>
                    <a:pt x="66" y="72"/>
                  </a:lnTo>
                  <a:lnTo>
                    <a:pt x="60" y="72"/>
                  </a:lnTo>
                  <a:lnTo>
                    <a:pt x="54" y="78"/>
                  </a:lnTo>
                  <a:close/>
                </a:path>
              </a:pathLst>
            </a:custGeom>
            <a:solidFill>
              <a:srgbClr val="EAE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4" name="Freeform 212"/>
            <p:cNvSpPr>
              <a:spLocks/>
            </p:cNvSpPr>
            <p:nvPr/>
          </p:nvSpPr>
          <p:spPr bwMode="auto">
            <a:xfrm>
              <a:off x="4482" y="3959"/>
              <a:ext cx="66" cy="48"/>
            </a:xfrm>
            <a:custGeom>
              <a:avLst/>
              <a:gdLst>
                <a:gd name="T0" fmla="*/ 54 w 66"/>
                <a:gd name="T1" fmla="*/ 6 h 48"/>
                <a:gd name="T2" fmla="*/ 54 w 66"/>
                <a:gd name="T3" fmla="*/ 6 h 48"/>
                <a:gd name="T4" fmla="*/ 48 w 66"/>
                <a:gd name="T5" fmla="*/ 0 h 48"/>
                <a:gd name="T6" fmla="*/ 42 w 66"/>
                <a:gd name="T7" fmla="*/ 0 h 48"/>
                <a:gd name="T8" fmla="*/ 36 w 66"/>
                <a:gd name="T9" fmla="*/ 0 h 48"/>
                <a:gd name="T10" fmla="*/ 24 w 66"/>
                <a:gd name="T11" fmla="*/ 0 h 48"/>
                <a:gd name="T12" fmla="*/ 18 w 66"/>
                <a:gd name="T13" fmla="*/ 0 h 48"/>
                <a:gd name="T14" fmla="*/ 12 w 66"/>
                <a:gd name="T15" fmla="*/ 0 h 48"/>
                <a:gd name="T16" fmla="*/ 6 w 66"/>
                <a:gd name="T17" fmla="*/ 6 h 48"/>
                <a:gd name="T18" fmla="*/ 6 w 66"/>
                <a:gd name="T19" fmla="*/ 6 h 48"/>
                <a:gd name="T20" fmla="*/ 0 w 66"/>
                <a:gd name="T21" fmla="*/ 6 h 48"/>
                <a:gd name="T22" fmla="*/ 0 w 66"/>
                <a:gd name="T23" fmla="*/ 12 h 48"/>
                <a:gd name="T24" fmla="*/ 0 w 66"/>
                <a:gd name="T25" fmla="*/ 12 h 48"/>
                <a:gd name="T26" fmla="*/ 0 w 66"/>
                <a:gd name="T27" fmla="*/ 18 h 48"/>
                <a:gd name="T28" fmla="*/ 0 w 66"/>
                <a:gd name="T29" fmla="*/ 24 h 48"/>
                <a:gd name="T30" fmla="*/ 0 w 66"/>
                <a:gd name="T31" fmla="*/ 30 h 48"/>
                <a:gd name="T32" fmla="*/ 6 w 66"/>
                <a:gd name="T33" fmla="*/ 36 h 48"/>
                <a:gd name="T34" fmla="*/ 12 w 66"/>
                <a:gd name="T35" fmla="*/ 42 h 48"/>
                <a:gd name="T36" fmla="*/ 18 w 66"/>
                <a:gd name="T37" fmla="*/ 42 h 48"/>
                <a:gd name="T38" fmla="*/ 24 w 66"/>
                <a:gd name="T39" fmla="*/ 48 h 48"/>
                <a:gd name="T40" fmla="*/ 30 w 66"/>
                <a:gd name="T41" fmla="*/ 48 h 48"/>
                <a:gd name="T42" fmla="*/ 36 w 66"/>
                <a:gd name="T43" fmla="*/ 48 h 48"/>
                <a:gd name="T44" fmla="*/ 42 w 66"/>
                <a:gd name="T45" fmla="*/ 48 h 48"/>
                <a:gd name="T46" fmla="*/ 48 w 66"/>
                <a:gd name="T47" fmla="*/ 42 h 48"/>
                <a:gd name="T48" fmla="*/ 54 w 66"/>
                <a:gd name="T49" fmla="*/ 42 h 48"/>
                <a:gd name="T50" fmla="*/ 60 w 66"/>
                <a:gd name="T51" fmla="*/ 36 h 48"/>
                <a:gd name="T52" fmla="*/ 60 w 66"/>
                <a:gd name="T53" fmla="*/ 36 h 48"/>
                <a:gd name="T54" fmla="*/ 60 w 66"/>
                <a:gd name="T55" fmla="*/ 36 h 48"/>
                <a:gd name="T56" fmla="*/ 66 w 66"/>
                <a:gd name="T57" fmla="*/ 30 h 48"/>
                <a:gd name="T58" fmla="*/ 66 w 66"/>
                <a:gd name="T59" fmla="*/ 24 h 48"/>
                <a:gd name="T60" fmla="*/ 66 w 66"/>
                <a:gd name="T61" fmla="*/ 18 h 48"/>
                <a:gd name="T62" fmla="*/ 60 w 66"/>
                <a:gd name="T63" fmla="*/ 12 h 48"/>
                <a:gd name="T64" fmla="*/ 54 w 66"/>
                <a:gd name="T65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54" y="6"/>
                  </a:move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0" y="12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7845" name="Freeform 213"/>
            <p:cNvSpPr>
              <a:spLocks/>
            </p:cNvSpPr>
            <p:nvPr/>
          </p:nvSpPr>
          <p:spPr bwMode="auto">
            <a:xfrm>
              <a:off x="4248" y="3851"/>
              <a:ext cx="66" cy="54"/>
            </a:xfrm>
            <a:custGeom>
              <a:avLst/>
              <a:gdLst>
                <a:gd name="T0" fmla="*/ 60 w 66"/>
                <a:gd name="T1" fmla="*/ 12 h 54"/>
                <a:gd name="T2" fmla="*/ 54 w 66"/>
                <a:gd name="T3" fmla="*/ 6 h 54"/>
                <a:gd name="T4" fmla="*/ 48 w 66"/>
                <a:gd name="T5" fmla="*/ 6 h 54"/>
                <a:gd name="T6" fmla="*/ 42 w 66"/>
                <a:gd name="T7" fmla="*/ 6 h 54"/>
                <a:gd name="T8" fmla="*/ 36 w 66"/>
                <a:gd name="T9" fmla="*/ 0 h 54"/>
                <a:gd name="T10" fmla="*/ 30 w 66"/>
                <a:gd name="T11" fmla="*/ 0 h 54"/>
                <a:gd name="T12" fmla="*/ 24 w 66"/>
                <a:gd name="T13" fmla="*/ 6 h 54"/>
                <a:gd name="T14" fmla="*/ 18 w 66"/>
                <a:gd name="T15" fmla="*/ 6 h 54"/>
                <a:gd name="T16" fmla="*/ 12 w 66"/>
                <a:gd name="T17" fmla="*/ 6 h 54"/>
                <a:gd name="T18" fmla="*/ 6 w 66"/>
                <a:gd name="T19" fmla="*/ 12 h 54"/>
                <a:gd name="T20" fmla="*/ 6 w 66"/>
                <a:gd name="T21" fmla="*/ 12 h 54"/>
                <a:gd name="T22" fmla="*/ 6 w 66"/>
                <a:gd name="T23" fmla="*/ 18 h 54"/>
                <a:gd name="T24" fmla="*/ 0 w 66"/>
                <a:gd name="T25" fmla="*/ 18 h 54"/>
                <a:gd name="T26" fmla="*/ 0 w 66"/>
                <a:gd name="T27" fmla="*/ 24 h 54"/>
                <a:gd name="T28" fmla="*/ 0 w 66"/>
                <a:gd name="T29" fmla="*/ 30 h 54"/>
                <a:gd name="T30" fmla="*/ 6 w 66"/>
                <a:gd name="T31" fmla="*/ 36 h 54"/>
                <a:gd name="T32" fmla="*/ 12 w 66"/>
                <a:gd name="T33" fmla="*/ 42 h 54"/>
                <a:gd name="T34" fmla="*/ 12 w 66"/>
                <a:gd name="T35" fmla="*/ 48 h 54"/>
                <a:gd name="T36" fmla="*/ 18 w 66"/>
                <a:gd name="T37" fmla="*/ 48 h 54"/>
                <a:gd name="T38" fmla="*/ 24 w 66"/>
                <a:gd name="T39" fmla="*/ 48 h 54"/>
                <a:gd name="T40" fmla="*/ 30 w 66"/>
                <a:gd name="T41" fmla="*/ 54 h 54"/>
                <a:gd name="T42" fmla="*/ 42 w 66"/>
                <a:gd name="T43" fmla="*/ 54 h 54"/>
                <a:gd name="T44" fmla="*/ 48 w 66"/>
                <a:gd name="T45" fmla="*/ 48 h 54"/>
                <a:gd name="T46" fmla="*/ 54 w 66"/>
                <a:gd name="T47" fmla="*/ 48 h 54"/>
                <a:gd name="T48" fmla="*/ 60 w 66"/>
                <a:gd name="T49" fmla="*/ 48 h 54"/>
                <a:gd name="T50" fmla="*/ 60 w 66"/>
                <a:gd name="T51" fmla="*/ 42 h 54"/>
                <a:gd name="T52" fmla="*/ 60 w 66"/>
                <a:gd name="T53" fmla="*/ 42 h 54"/>
                <a:gd name="T54" fmla="*/ 66 w 66"/>
                <a:gd name="T55" fmla="*/ 36 h 54"/>
                <a:gd name="T56" fmla="*/ 66 w 66"/>
                <a:gd name="T57" fmla="*/ 36 h 54"/>
                <a:gd name="T58" fmla="*/ 66 w 66"/>
                <a:gd name="T59" fmla="*/ 30 h 54"/>
                <a:gd name="T60" fmla="*/ 66 w 66"/>
                <a:gd name="T61" fmla="*/ 24 h 54"/>
                <a:gd name="T62" fmla="*/ 66 w 66"/>
                <a:gd name="T63" fmla="*/ 18 h 54"/>
                <a:gd name="T64" fmla="*/ 60 w 66"/>
                <a:gd name="T6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54">
                  <a:moveTo>
                    <a:pt x="60" y="12"/>
                  </a:move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DDD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97846" name="Oval 214"/>
          <p:cNvSpPr>
            <a:spLocks noChangeArrowheads="1"/>
          </p:cNvSpPr>
          <p:nvPr/>
        </p:nvSpPr>
        <p:spPr bwMode="auto">
          <a:xfrm>
            <a:off x="7423146" y="3448424"/>
            <a:ext cx="97585" cy="90611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847" name="Oval 215"/>
          <p:cNvSpPr>
            <a:spLocks noChangeArrowheads="1"/>
          </p:cNvSpPr>
          <p:nvPr/>
        </p:nvSpPr>
        <p:spPr bwMode="auto">
          <a:xfrm>
            <a:off x="7680176" y="5082568"/>
            <a:ext cx="648000" cy="6480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848" name="Oval 216"/>
          <p:cNvSpPr>
            <a:spLocks noChangeArrowheads="1"/>
          </p:cNvSpPr>
          <p:nvPr/>
        </p:nvSpPr>
        <p:spPr bwMode="auto">
          <a:xfrm>
            <a:off x="4254521" y="3178994"/>
            <a:ext cx="757237" cy="754062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CC6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" name="Oval 214"/>
          <p:cNvSpPr>
            <a:spLocks noChangeArrowheads="1"/>
          </p:cNvSpPr>
          <p:nvPr/>
        </p:nvSpPr>
        <p:spPr bwMode="auto">
          <a:xfrm>
            <a:off x="7575546" y="3448424"/>
            <a:ext cx="97585" cy="90611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83972" y="44625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地球 </a:t>
            </a:r>
            <a:r>
              <a:rPr lang="en-US" altLang="ja-JP" sz="2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  <a:ea typeface="HG正楷書体-PRO" pitchFamily="66" charset="-128"/>
              </a:rPr>
              <a:t>The Earth</a:t>
            </a:r>
            <a:endParaRPr lang="ja-JP" altLang="en-US" sz="20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7742475" y="300282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月 </a:t>
            </a:r>
            <a:r>
              <a:rPr lang="en-US" altLang="ja-JP" sz="2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  <a:ea typeface="HG正楷書体-PRO" pitchFamily="66" charset="-128"/>
              </a:rPr>
              <a:t>The Moon</a:t>
            </a:r>
            <a:endParaRPr lang="ja-JP" altLang="en-US" sz="28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97" name="テキスト ボックス 196"/>
          <p:cNvSpPr txBox="1"/>
          <p:nvPr/>
        </p:nvSpPr>
        <p:spPr>
          <a:xfrm>
            <a:off x="2927649" y="2594220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火星 </a:t>
            </a:r>
            <a:r>
              <a:rPr lang="en-US" altLang="ja-JP" sz="2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  <a:ea typeface="HG正楷書体-PRO" pitchFamily="66" charset="-128"/>
              </a:rPr>
              <a:t>Mars</a:t>
            </a:r>
            <a:endParaRPr lang="ja-JP" altLang="en-US" sz="2000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98" name="テキスト ボックス 197"/>
          <p:cNvSpPr txBox="1"/>
          <p:nvPr/>
        </p:nvSpPr>
        <p:spPr>
          <a:xfrm>
            <a:off x="7121738" y="2564904"/>
            <a:ext cx="2954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フォボス、ダイモス</a:t>
            </a:r>
            <a:endParaRPr lang="en-US" altLang="ja-JP" sz="2400" dirty="0">
              <a:solidFill>
                <a:srgbClr val="2D2DB9">
                  <a:lumMod val="20000"/>
                  <a:lumOff val="80000"/>
                </a:srgbClr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  <a:ea typeface="HG正楷書体-PRO" pitchFamily="66" charset="-128"/>
              </a:rPr>
              <a:t>Two moons of Mars</a:t>
            </a:r>
            <a:endParaRPr lang="ja-JP" altLang="en-US" dirty="0">
              <a:solidFill>
                <a:srgbClr val="2D2DB9">
                  <a:lumMod val="20000"/>
                  <a:lumOff val="80000"/>
                </a:srgbClr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219" name="テキスト ボックス 218"/>
          <p:cNvSpPr txBox="1"/>
          <p:nvPr/>
        </p:nvSpPr>
        <p:spPr>
          <a:xfrm>
            <a:off x="4859191" y="1572062"/>
            <a:ext cx="2337499" cy="854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重さ</a:t>
            </a: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　</a:t>
            </a:r>
            <a:r>
              <a:rPr lang="en-US" altLang="ja-JP" sz="28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80 : 1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sz="20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 mass </a:t>
            </a:r>
            <a:endParaRPr lang="ja-JP" altLang="en-US" sz="2000" dirty="0">
              <a:solidFill>
                <a:srgbClr val="AAE2CA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20" name="テキスト ボックス 219"/>
          <p:cNvSpPr txBox="1"/>
          <p:nvPr/>
        </p:nvSpPr>
        <p:spPr>
          <a:xfrm>
            <a:off x="4094987" y="3947221"/>
            <a:ext cx="3655168" cy="880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重さ</a:t>
            </a: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　</a:t>
            </a:r>
            <a:r>
              <a:rPr lang="en-US" altLang="ja-JP" sz="28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50000000 : 1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sz="20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 mass</a:t>
            </a:r>
            <a:r>
              <a:rPr lang="en-US" altLang="ja-JP" sz="28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ja-JP" altLang="en-US" sz="2800" dirty="0">
              <a:solidFill>
                <a:srgbClr val="AAE2CA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22" name="テキスト ボックス 221"/>
          <p:cNvSpPr txBox="1"/>
          <p:nvPr/>
        </p:nvSpPr>
        <p:spPr>
          <a:xfrm>
            <a:off x="8447168" y="4876720"/>
            <a:ext cx="2230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タイタン </a:t>
            </a:r>
            <a:r>
              <a:rPr lang="en-US" altLang="ja-JP" sz="2000" dirty="0">
                <a:solidFill>
                  <a:srgbClr val="2D2DB9">
                    <a:lumMod val="20000"/>
                    <a:lumOff val="80000"/>
                  </a:srgbClr>
                </a:solidFill>
                <a:latin typeface="Comic Sans MS" pitchFamily="66" charset="0"/>
                <a:ea typeface="HG正楷書体-PRO" pitchFamily="66" charset="-128"/>
              </a:rPr>
              <a:t>Titan</a:t>
            </a:r>
          </a:p>
          <a:p>
            <a:pPr>
              <a:defRPr/>
            </a:pPr>
            <a:r>
              <a:rPr lang="en-US" altLang="ja-JP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(</a:t>
            </a:r>
            <a:r>
              <a:rPr lang="ja-JP" altLang="en-US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太陽系最大級</a:t>
            </a:r>
            <a:r>
              <a:rPr lang="en-US" altLang="ja-JP" sz="2400" dirty="0">
                <a:solidFill>
                  <a:srgbClr val="2D2DB9">
                    <a:lumMod val="20000"/>
                    <a:lumOff val="80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)</a:t>
            </a:r>
            <a:endParaRPr lang="ja-JP" altLang="en-US" sz="2400" dirty="0">
              <a:solidFill>
                <a:srgbClr val="2D2DB9">
                  <a:lumMod val="20000"/>
                  <a:lumOff val="80000"/>
                </a:srgbClr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223" name="テキスト ボックス 222"/>
          <p:cNvSpPr txBox="1"/>
          <p:nvPr/>
        </p:nvSpPr>
        <p:spPr>
          <a:xfrm>
            <a:off x="4346974" y="5949280"/>
            <a:ext cx="2776722" cy="880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HG正楷書体-PRO" pitchFamily="66" charset="-128"/>
                <a:ea typeface="HG正楷書体-PRO" pitchFamily="66" charset="-128"/>
              </a:rPr>
              <a:t>重さ</a:t>
            </a:r>
            <a:r>
              <a:rPr lang="ja-JP" altLang="en-US" sz="36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　</a:t>
            </a:r>
            <a:r>
              <a:rPr lang="en-US" altLang="ja-JP" sz="28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4000 : 1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sz="20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 mass</a:t>
            </a:r>
            <a:r>
              <a:rPr lang="en-US" altLang="ja-JP" sz="2800" dirty="0">
                <a:solidFill>
                  <a:srgbClr val="AAE2CA">
                    <a:lumMod val="75000"/>
                  </a:srgbClr>
                </a:solidFill>
                <a:latin typeface="Comic Sans MS" pitchFamily="66" charset="0"/>
              </a:rPr>
              <a:t> </a:t>
            </a:r>
            <a:endParaRPr lang="ja-JP" altLang="en-US" sz="2800" dirty="0">
              <a:solidFill>
                <a:srgbClr val="AAE2CA">
                  <a:lumMod val="75000"/>
                </a:srgbClr>
              </a:solidFill>
              <a:latin typeface="Comic Sans MS" pitchFamily="66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1396967" y="-268776"/>
            <a:ext cx="10395220" cy="6406024"/>
            <a:chOff x="-1795227" y="3572907"/>
            <a:chExt cx="5724525" cy="3238500"/>
          </a:xfrm>
        </p:grpSpPr>
        <p:sp>
          <p:nvSpPr>
            <p:cNvPr id="226" name="AutoShape 32"/>
            <p:cNvSpPr>
              <a:spLocks noChangeArrowheads="1"/>
            </p:cNvSpPr>
            <p:nvPr/>
          </p:nvSpPr>
          <p:spPr bwMode="auto">
            <a:xfrm>
              <a:off x="-1795227" y="4293632"/>
              <a:ext cx="5724525" cy="1727200"/>
            </a:xfrm>
            <a:custGeom>
              <a:avLst/>
              <a:gdLst>
                <a:gd name="G0" fmla="+- 7811 0 0"/>
                <a:gd name="G1" fmla="+- -11748411 0 0"/>
                <a:gd name="G2" fmla="+- 0 0 -11748411"/>
                <a:gd name="T0" fmla="*/ 0 256 1"/>
                <a:gd name="T1" fmla="*/ 180 256 1"/>
                <a:gd name="G3" fmla="+- -11748411 T0 T1"/>
                <a:gd name="T2" fmla="*/ 0 256 1"/>
                <a:gd name="T3" fmla="*/ 90 256 1"/>
                <a:gd name="G4" fmla="+- -11748411 T2 T3"/>
                <a:gd name="G5" fmla="*/ G4 2 1"/>
                <a:gd name="T4" fmla="*/ 90 256 1"/>
                <a:gd name="T5" fmla="*/ 0 256 1"/>
                <a:gd name="G6" fmla="+- -11748411 T4 T5"/>
                <a:gd name="G7" fmla="*/ G6 2 1"/>
                <a:gd name="G8" fmla="abs -1174841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811"/>
                <a:gd name="G18" fmla="*/ 7811 1 2"/>
                <a:gd name="G19" fmla="+- G18 5400 0"/>
                <a:gd name="G20" fmla="cos G19 -11748411"/>
                <a:gd name="G21" fmla="sin G19 -11748411"/>
                <a:gd name="G22" fmla="+- G20 10800 0"/>
                <a:gd name="G23" fmla="+- G21 10800 0"/>
                <a:gd name="G24" fmla="+- 10800 0 G20"/>
                <a:gd name="G25" fmla="+- 7811 10800 0"/>
                <a:gd name="G26" fmla="?: G9 G17 G25"/>
                <a:gd name="G27" fmla="?: G9 0 21600"/>
                <a:gd name="G28" fmla="cos 10800 -11748411"/>
                <a:gd name="G29" fmla="sin 10800 -11748411"/>
                <a:gd name="G30" fmla="sin 7811 -11748411"/>
                <a:gd name="G31" fmla="+- G28 10800 0"/>
                <a:gd name="G32" fmla="+- G29 10800 0"/>
                <a:gd name="G33" fmla="+- G30 10800 0"/>
                <a:gd name="G34" fmla="?: G4 0 G31"/>
                <a:gd name="G35" fmla="?: -11748411 G34 0"/>
                <a:gd name="G36" fmla="?: G6 G35 G31"/>
                <a:gd name="G37" fmla="+- 21600 0 G36"/>
                <a:gd name="G38" fmla="?: G4 0 G33"/>
                <a:gd name="G39" fmla="?: -1174841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494 w 21600"/>
                <a:gd name="T15" fmla="*/ 10680 h 21600"/>
                <a:gd name="T16" fmla="*/ 10800 w 21600"/>
                <a:gd name="T17" fmla="*/ 2989 h 21600"/>
                <a:gd name="T18" fmla="*/ 20106 w 21600"/>
                <a:gd name="T19" fmla="*/ 1068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89" y="10700"/>
                  </a:moveTo>
                  <a:cubicBezTo>
                    <a:pt x="3044" y="6425"/>
                    <a:pt x="6525" y="2988"/>
                    <a:pt x="10800" y="2989"/>
                  </a:cubicBezTo>
                  <a:cubicBezTo>
                    <a:pt x="15074" y="2989"/>
                    <a:pt x="18555" y="6425"/>
                    <a:pt x="18610" y="10700"/>
                  </a:cubicBezTo>
                  <a:lnTo>
                    <a:pt x="21599" y="10661"/>
                  </a:lnTo>
                  <a:cubicBezTo>
                    <a:pt x="21523" y="4751"/>
                    <a:pt x="16710" y="-1"/>
                    <a:pt x="10799" y="0"/>
                  </a:cubicBezTo>
                  <a:cubicBezTo>
                    <a:pt x="4889" y="0"/>
                    <a:pt x="76" y="4751"/>
                    <a:pt x="0" y="10661"/>
                  </a:cubicBezTo>
                  <a:close/>
                </a:path>
              </a:pathLst>
            </a:custGeom>
            <a:solidFill>
              <a:srgbClr val="B4B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7" name="Oval 29"/>
            <p:cNvSpPr>
              <a:spLocks noChangeArrowheads="1"/>
            </p:cNvSpPr>
            <p:nvPr/>
          </p:nvSpPr>
          <p:spPr bwMode="auto">
            <a:xfrm>
              <a:off x="-679214" y="3572907"/>
              <a:ext cx="3598862" cy="3238500"/>
            </a:xfrm>
            <a:prstGeom prst="ellipse">
              <a:avLst/>
            </a:prstGeom>
            <a:gradFill rotWithShape="1">
              <a:gsLst>
                <a:gs pos="0">
                  <a:srgbClr val="FFFB65"/>
                </a:gs>
                <a:gs pos="100000">
                  <a:srgbClr val="9E9A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8" name="AutoShape 30"/>
            <p:cNvSpPr>
              <a:spLocks noChangeArrowheads="1"/>
            </p:cNvSpPr>
            <p:nvPr/>
          </p:nvSpPr>
          <p:spPr bwMode="auto">
            <a:xfrm flipV="1">
              <a:off x="-1795227" y="4220607"/>
              <a:ext cx="5724525" cy="1727200"/>
            </a:xfrm>
            <a:custGeom>
              <a:avLst/>
              <a:gdLst>
                <a:gd name="G0" fmla="+- 7811 0 0"/>
                <a:gd name="G1" fmla="+- -11748411 0 0"/>
                <a:gd name="G2" fmla="+- 0 0 -11748411"/>
                <a:gd name="T0" fmla="*/ 0 256 1"/>
                <a:gd name="T1" fmla="*/ 180 256 1"/>
                <a:gd name="G3" fmla="+- -11748411 T0 T1"/>
                <a:gd name="T2" fmla="*/ 0 256 1"/>
                <a:gd name="T3" fmla="*/ 90 256 1"/>
                <a:gd name="G4" fmla="+- -11748411 T2 T3"/>
                <a:gd name="G5" fmla="*/ G4 2 1"/>
                <a:gd name="T4" fmla="*/ 90 256 1"/>
                <a:gd name="T5" fmla="*/ 0 256 1"/>
                <a:gd name="G6" fmla="+- -11748411 T4 T5"/>
                <a:gd name="G7" fmla="*/ G6 2 1"/>
                <a:gd name="G8" fmla="abs -1174841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811"/>
                <a:gd name="G18" fmla="*/ 7811 1 2"/>
                <a:gd name="G19" fmla="+- G18 5400 0"/>
                <a:gd name="G20" fmla="cos G19 -11748411"/>
                <a:gd name="G21" fmla="sin G19 -11748411"/>
                <a:gd name="G22" fmla="+- G20 10800 0"/>
                <a:gd name="G23" fmla="+- G21 10800 0"/>
                <a:gd name="G24" fmla="+- 10800 0 G20"/>
                <a:gd name="G25" fmla="+- 7811 10800 0"/>
                <a:gd name="G26" fmla="?: G9 G17 G25"/>
                <a:gd name="G27" fmla="?: G9 0 21600"/>
                <a:gd name="G28" fmla="cos 10800 -11748411"/>
                <a:gd name="G29" fmla="sin 10800 -11748411"/>
                <a:gd name="G30" fmla="sin 7811 -11748411"/>
                <a:gd name="G31" fmla="+- G28 10800 0"/>
                <a:gd name="G32" fmla="+- G29 10800 0"/>
                <a:gd name="G33" fmla="+- G30 10800 0"/>
                <a:gd name="G34" fmla="?: G4 0 G31"/>
                <a:gd name="G35" fmla="?: -11748411 G34 0"/>
                <a:gd name="G36" fmla="?: G6 G35 G31"/>
                <a:gd name="G37" fmla="+- 21600 0 G36"/>
                <a:gd name="G38" fmla="?: G4 0 G33"/>
                <a:gd name="G39" fmla="?: -1174841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494 w 21600"/>
                <a:gd name="T15" fmla="*/ 10680 h 21600"/>
                <a:gd name="T16" fmla="*/ 10800 w 21600"/>
                <a:gd name="T17" fmla="*/ 2989 h 21600"/>
                <a:gd name="T18" fmla="*/ 20106 w 21600"/>
                <a:gd name="T19" fmla="*/ 1068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89" y="10700"/>
                  </a:moveTo>
                  <a:cubicBezTo>
                    <a:pt x="3044" y="6425"/>
                    <a:pt x="6525" y="2988"/>
                    <a:pt x="10800" y="2989"/>
                  </a:cubicBezTo>
                  <a:cubicBezTo>
                    <a:pt x="15074" y="2989"/>
                    <a:pt x="18555" y="6425"/>
                    <a:pt x="18610" y="10700"/>
                  </a:cubicBezTo>
                  <a:lnTo>
                    <a:pt x="21599" y="10661"/>
                  </a:lnTo>
                  <a:cubicBezTo>
                    <a:pt x="21523" y="4751"/>
                    <a:pt x="16710" y="-1"/>
                    <a:pt x="10799" y="0"/>
                  </a:cubicBezTo>
                  <a:cubicBezTo>
                    <a:pt x="4889" y="0"/>
                    <a:pt x="76" y="4751"/>
                    <a:pt x="0" y="10661"/>
                  </a:cubicBezTo>
                  <a:close/>
                </a:path>
              </a:pathLst>
            </a:custGeom>
            <a:gradFill rotWithShape="1">
              <a:gsLst>
                <a:gs pos="0">
                  <a:srgbClr val="B4B000"/>
                </a:gs>
                <a:gs pos="50000">
                  <a:srgbClr val="B4B000">
                    <a:gamma/>
                    <a:shade val="46275"/>
                    <a:invGamma/>
                  </a:srgbClr>
                </a:gs>
                <a:gs pos="100000">
                  <a:srgbClr val="B4B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517BF10-F83A-4B5D-8168-0E8E4E29F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81193"/>
      </p:ext>
    </p:extLst>
  </p:cSld>
  <p:clrMapOvr>
    <a:masterClrMapping/>
  </p:clrMapOvr>
  <p:transition spd="med" advTm="925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7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7846" grpId="0" animBg="1"/>
      <p:bldP spid="197847" grpId="0" animBg="1"/>
      <p:bldP spid="197848" grpId="0" animBg="1"/>
      <p:bldP spid="192" grpId="0" animBg="1"/>
      <p:bldP spid="197" grpId="0"/>
      <p:bldP spid="198" grpId="0"/>
      <p:bldP spid="220" grpId="0"/>
      <p:bldP spid="222" grpId="0"/>
      <p:bldP spid="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6063" y="281025"/>
            <a:ext cx="112085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altLang="ja-JP" sz="1200" dirty="0">
              <a:solidFill>
                <a:srgbClr val="009999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4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歳差章動と極運動の違い：</a:t>
            </a:r>
            <a:r>
              <a:rPr lang="ja-JP" altLang="en-US" sz="4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詳細は講義ノート参照</a:t>
            </a:r>
            <a:endParaRPr lang="en-US" altLang="ja-JP" sz="4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en-US" altLang="ja-JP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Difference between precession/nutation and polar motion</a:t>
            </a:r>
            <a:endParaRPr lang="ja-JP" altLang="en-US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67608" y="2729768"/>
            <a:ext cx="7539243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歳差章動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Precession, nutation</a:t>
            </a:r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en-US" altLang="ja-JP" sz="2400" dirty="0">
                <a:solidFill>
                  <a:srgbClr val="FF7C80"/>
                </a:solidFill>
                <a:latin typeface="小塚ゴシック Pro L" pitchFamily="34" charset="-128"/>
                <a:ea typeface="小塚ゴシック Pro L" pitchFamily="34" charset="-128"/>
              </a:rPr>
              <a:t>				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外から加えた</a:t>
            </a:r>
            <a:r>
              <a:rPr lang="en-US" altLang="ja-JP" sz="32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L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が</a:t>
            </a:r>
            <a:r>
              <a:rPr lang="en-US" altLang="ja-JP" sz="3200" b="1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ω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を変える</a:t>
            </a:r>
            <a:endParaRPr lang="en-US" altLang="ja-JP" sz="3200" dirty="0">
              <a:solidFill>
                <a:srgbClr val="92D05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en-US" altLang="ja-JP" sz="28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				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External </a:t>
            </a:r>
            <a:r>
              <a:rPr lang="en-US" altLang="ja-JP" sz="28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L</a:t>
            </a:r>
            <a:r>
              <a:rPr lang="en-US" altLang="ja-JP" sz="24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makes changes in </a:t>
            </a:r>
            <a:r>
              <a:rPr lang="en-US" altLang="ja-JP" sz="2400" i="1" dirty="0">
                <a:solidFill>
                  <a:srgbClr val="92D050"/>
                </a:solidFill>
                <a:latin typeface="Symbol" panose="05050102010706020507" pitchFamily="18" charset="2"/>
                <a:ea typeface="小塚ゴシック Pro L" pitchFamily="34" charset="-128"/>
              </a:rPr>
              <a:t>w</a:t>
            </a:r>
          </a:p>
          <a:p>
            <a:pPr marL="342900" indent="-342900">
              <a:defRPr/>
            </a:pPr>
            <a:endParaRPr lang="en-US" altLang="ja-JP" sz="24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>
              <a:defRPr/>
            </a:pPr>
            <a:r>
              <a:rPr lang="ja-JP" altLang="en-US" sz="32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極運動</a:t>
            </a:r>
            <a:r>
              <a:rPr lang="en-US" altLang="ja-JP" sz="2400" dirty="0">
                <a:solidFill>
                  <a:srgbClr val="FF7C80"/>
                </a:solidFill>
                <a:latin typeface="HGP教科書体" panose="02020600000000000000" pitchFamily="18" charset="-128"/>
                <a:ea typeface="小塚ゴシック Pro L" pitchFamily="34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Polar motion </a:t>
            </a:r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endParaRPr lang="en-US" altLang="ja-JP" sz="3200" dirty="0">
              <a:solidFill>
                <a:srgbClr val="FF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>
              <a:defRPr/>
            </a:pPr>
            <a:r>
              <a:rPr lang="en-US" altLang="ja-JP" sz="3200" dirty="0">
                <a:solidFill>
                  <a:srgbClr val="FF0000"/>
                </a:solidFill>
                <a:latin typeface="小塚ゴシック Pro L" pitchFamily="34" charset="-128"/>
                <a:ea typeface="小塚ゴシック Pro L" pitchFamily="34" charset="-128"/>
              </a:rPr>
              <a:t>				</a:t>
            </a:r>
            <a:r>
              <a:rPr lang="en-US" altLang="ja-JP" sz="32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L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なし</a:t>
            </a:r>
            <a:r>
              <a:rPr lang="en-US" altLang="ja-JP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.</a:t>
            </a:r>
            <a:r>
              <a:rPr lang="en-US" altLang="ja-JP" sz="28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32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I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の変化が</a:t>
            </a:r>
            <a:r>
              <a:rPr lang="en-US" altLang="ja-JP" sz="3200" b="1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ω</a:t>
            </a:r>
            <a:r>
              <a:rPr lang="ja-JP" altLang="en-US" sz="3200" dirty="0">
                <a:solidFill>
                  <a:srgbClr val="92D05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を変える</a:t>
            </a:r>
            <a:endParaRPr lang="en-US" altLang="ja-JP" sz="3200" dirty="0">
              <a:solidFill>
                <a:srgbClr val="92D05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en-US" altLang="ja-JP" sz="28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				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No</a:t>
            </a:r>
            <a:r>
              <a:rPr lang="en-US" altLang="ja-JP" sz="24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8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L</a:t>
            </a:r>
            <a:r>
              <a:rPr lang="en-US" altLang="ja-JP" sz="24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.   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Changes in </a:t>
            </a:r>
            <a:r>
              <a:rPr lang="en-US" altLang="ja-JP" sz="2800" b="1" i="1" dirty="0">
                <a:solidFill>
                  <a:srgbClr val="92D05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400" dirty="0">
                <a:solidFill>
                  <a:srgbClr val="92D05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modify</a:t>
            </a:r>
            <a:r>
              <a:rPr lang="en-US" altLang="ja-JP" sz="2400" dirty="0">
                <a:solidFill>
                  <a:srgbClr val="92D050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400" i="1" dirty="0">
                <a:solidFill>
                  <a:srgbClr val="92D050"/>
                </a:solidFill>
                <a:latin typeface="Symbol" panose="05050102010706020507" pitchFamily="18" charset="2"/>
                <a:ea typeface="小塚ゴシック Pro L" pitchFamily="34" charset="-128"/>
              </a:rPr>
              <a:t>w</a:t>
            </a:r>
          </a:p>
          <a:p>
            <a:pPr marL="342900" indent="-342900">
              <a:defRPr/>
            </a:pPr>
            <a:r>
              <a:rPr lang="ja-JP" altLang="en-US" sz="3200" dirty="0">
                <a:solidFill>
                  <a:srgbClr val="FF7C80"/>
                </a:solidFill>
                <a:latin typeface="小塚ゴシック Pro L" pitchFamily="34" charset="-128"/>
                <a:ea typeface="小塚ゴシック Pro L" pitchFamily="34" charset="-128"/>
              </a:rPr>
              <a:t>　</a:t>
            </a:r>
            <a:r>
              <a:rPr lang="en-US" altLang="ja-JP" sz="3200" dirty="0">
                <a:solidFill>
                  <a:srgbClr val="FF7C80"/>
                </a:solidFill>
                <a:latin typeface="小塚ゴシック Pro L" pitchFamily="34" charset="-128"/>
                <a:ea typeface="小塚ゴシック Pro L" pitchFamily="34" charset="-128"/>
              </a:rPr>
              <a:t>			</a:t>
            </a:r>
            <a:endParaRPr lang="ja-JP" altLang="en-US" sz="32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29AD482-A4DD-43DF-BD78-C33419989B61}"/>
              </a:ext>
            </a:extLst>
          </p:cNvPr>
          <p:cNvGrpSpPr/>
          <p:nvPr/>
        </p:nvGrpSpPr>
        <p:grpSpPr>
          <a:xfrm>
            <a:off x="119336" y="1406329"/>
            <a:ext cx="11665295" cy="1146382"/>
            <a:chOff x="-1404664" y="1406328"/>
            <a:chExt cx="11665295" cy="1146382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-1404664" y="1844824"/>
              <a:ext cx="116652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3600" dirty="0">
                  <a:solidFill>
                    <a:srgbClr val="BBE0E3"/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運動方程式 </a:t>
              </a:r>
              <a:r>
                <a:rPr lang="en-US" altLang="ja-JP" sz="2000" dirty="0">
                  <a:solidFill>
                    <a:srgbClr val="BBE0E3"/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Equation of motion   </a:t>
              </a:r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L</a:t>
              </a:r>
              <a:r>
                <a:rPr lang="en-US" altLang="ja-JP" sz="4000" dirty="0">
                  <a:solidFill>
                    <a:srgbClr val="FF7C80"/>
                  </a:solidFill>
                </a:rPr>
                <a:t>= </a:t>
              </a:r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H  </a:t>
              </a:r>
              <a:r>
                <a:rPr lang="en-US" altLang="ja-JP" sz="3600" b="1" i="1" dirty="0">
                  <a:solidFill>
                    <a:srgbClr val="FF7C80"/>
                  </a:solidFill>
                  <a:latin typeface="Times New Roman" pitchFamily="18" charset="0"/>
                </a:rPr>
                <a:t> </a:t>
              </a:r>
              <a:r>
                <a:rPr lang="en-US" altLang="ja-JP" sz="3600" b="1" dirty="0">
                  <a:solidFill>
                    <a:srgbClr val="FF7C80"/>
                  </a:solidFill>
                  <a:latin typeface="Times New Roman" pitchFamily="18" charset="0"/>
                </a:rPr>
                <a:t>(</a:t>
              </a:r>
              <a:r>
                <a:rPr lang="en-US" altLang="ja-JP" sz="3600" b="1" i="1" dirty="0">
                  <a:solidFill>
                    <a:srgbClr val="FF7C80"/>
                  </a:solidFill>
                  <a:latin typeface="Times New Roman" pitchFamily="18" charset="0"/>
                </a:rPr>
                <a:t>H=</a:t>
              </a:r>
              <a:r>
                <a:rPr lang="en-US" altLang="ja-JP" sz="3600" b="1" i="1" dirty="0" err="1">
                  <a:solidFill>
                    <a:srgbClr val="FF7C80"/>
                  </a:solidFill>
                  <a:latin typeface="Times New Roman" pitchFamily="18" charset="0"/>
                </a:rPr>
                <a:t>I</a:t>
              </a:r>
              <a:r>
                <a:rPr lang="en-US" altLang="ja-JP" sz="36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r>
                <a:rPr lang="en-US" altLang="ja-JP" sz="3600" b="1" dirty="0">
                  <a:solidFill>
                    <a:srgbClr val="FF7C80"/>
                  </a:solidFill>
                  <a:latin typeface="Symbol" pitchFamily="18" charset="2"/>
                </a:rPr>
                <a:t>)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6228184" y="1406328"/>
              <a:ext cx="325438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4000" dirty="0">
                  <a:solidFill>
                    <a:srgbClr val="FF7C80"/>
                  </a:solidFill>
                </a:rPr>
                <a:t>.</a:t>
              </a:r>
              <a:endParaRPr lang="en-US" altLang="ja-JP" sz="4000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0E8B547C-34F5-4A4F-9AA1-C33083FCD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2669" y="1449672"/>
              <a:ext cx="325438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4000" dirty="0">
                  <a:solidFill>
                    <a:srgbClr val="FF7C80"/>
                  </a:solidFill>
                </a:rPr>
                <a:t>.</a:t>
              </a:r>
              <a:endParaRPr lang="en-US" altLang="ja-JP" sz="4000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B9E0769-CFEA-4868-B1DD-F187ECC5AE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643568"/>
      </p:ext>
    </p:extLst>
  </p:cSld>
  <p:clrMapOvr>
    <a:masterClrMapping/>
  </p:clrMapOvr>
  <p:transition spd="med" advTm="13004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902152" y="711713"/>
            <a:ext cx="8237832" cy="90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地球固定座標で見ると　</a:t>
            </a:r>
            <a:r>
              <a:rPr lang="en-US" altLang="ja-JP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Fix the coordinates to the Earth</a:t>
            </a:r>
          </a:p>
          <a:p>
            <a:pPr defTabSz="685800"/>
            <a:r>
              <a:rPr lang="ja-JP" altLang="en-US" sz="2400" dirty="0">
                <a:solidFill>
                  <a:srgbClr val="00B050"/>
                </a:solidFill>
                <a:latin typeface="Times New Roman" pitchFamily="18" charset="0"/>
                <a:ea typeface="HG正楷書体-PRO" pitchFamily="66" charset="-128"/>
              </a:rPr>
              <a:t> 遠心力やコリオリ力が入る</a:t>
            </a:r>
            <a:r>
              <a:rPr lang="en-US" altLang="ja-JP" sz="2400" dirty="0">
                <a:solidFill>
                  <a:srgbClr val="00B050"/>
                </a:solidFill>
                <a:latin typeface="Times New Roman" pitchFamily="18" charset="0"/>
                <a:ea typeface="HG正楷書体-PRO" pitchFamily="66" charset="-128"/>
              </a:rPr>
              <a:t>	 </a:t>
            </a:r>
            <a:r>
              <a:rPr lang="en-US" altLang="ja-JP" sz="2100" dirty="0">
                <a:solidFill>
                  <a:srgbClr val="00B050"/>
                </a:solidFill>
                <a:latin typeface="Times New Roman" pitchFamily="18" charset="0"/>
                <a:ea typeface="HG正楷書体-PRO" pitchFamily="66" charset="-128"/>
              </a:rPr>
              <a:t>Centrifugal/Coriolis's forces</a:t>
            </a:r>
            <a:endParaRPr lang="ja-JP" altLang="en-US" sz="2400" dirty="0">
              <a:solidFill>
                <a:srgbClr val="00B05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72712" name="Group 25"/>
          <p:cNvGrpSpPr>
            <a:grpSpLocks/>
          </p:cNvGrpSpPr>
          <p:nvPr/>
        </p:nvGrpSpPr>
        <p:grpSpPr bwMode="auto">
          <a:xfrm>
            <a:off x="6978609" y="3080677"/>
            <a:ext cx="2794055" cy="1098947"/>
            <a:chOff x="-794" y="2464"/>
            <a:chExt cx="8073" cy="923"/>
          </a:xfrm>
        </p:grpSpPr>
        <p:sp>
          <p:nvSpPr>
            <p:cNvPr id="72713" name="Text Box 23"/>
            <p:cNvSpPr txBox="1">
              <a:spLocks noChangeArrowheads="1"/>
            </p:cNvSpPr>
            <p:nvPr/>
          </p:nvSpPr>
          <p:spPr bwMode="auto">
            <a:xfrm>
              <a:off x="-794" y="2844"/>
              <a:ext cx="807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ja-JP" sz="3600" b="1" i="1" dirty="0">
                  <a:solidFill>
                    <a:srgbClr val="FF7C80"/>
                  </a:solidFill>
                  <a:latin typeface="Times New Roman" pitchFamily="18" charset="0"/>
                </a:rPr>
                <a:t>L </a:t>
              </a:r>
              <a:r>
                <a:rPr lang="en-US" altLang="ja-JP" sz="3600" dirty="0">
                  <a:solidFill>
                    <a:srgbClr val="FF7C80"/>
                  </a:solidFill>
                </a:rPr>
                <a:t>= </a:t>
              </a:r>
              <a:r>
                <a:rPr lang="en-US" altLang="ja-JP" sz="3600" b="1" i="1" dirty="0">
                  <a:solidFill>
                    <a:srgbClr val="FF7C80"/>
                  </a:solidFill>
                  <a:latin typeface="Times New Roman" pitchFamily="18" charset="0"/>
                </a:rPr>
                <a:t>H </a:t>
              </a:r>
              <a:r>
                <a:rPr lang="en-US" altLang="ja-JP" sz="3600" b="1" dirty="0">
                  <a:solidFill>
                    <a:srgbClr val="FF7C80"/>
                  </a:solidFill>
                  <a:latin typeface="Symbol" pitchFamily="18" charset="2"/>
                </a:rPr>
                <a:t>- </a:t>
              </a:r>
              <a:r>
                <a:rPr lang="en-US" altLang="ja-JP" sz="3600" b="1" i="1" dirty="0" err="1">
                  <a:solidFill>
                    <a:srgbClr val="FF7C80"/>
                  </a:solidFill>
                  <a:latin typeface="Times New Roman" pitchFamily="18" charset="0"/>
                </a:rPr>
                <a:t>H</a:t>
              </a:r>
              <a:r>
                <a:rPr lang="en-US" altLang="ja-JP" sz="3000" dirty="0" err="1">
                  <a:solidFill>
                    <a:srgbClr val="FF7C80"/>
                  </a:solidFill>
                  <a:latin typeface="Century Gothic" pitchFamily="34" charset="0"/>
                </a:rPr>
                <a:t>x</a:t>
              </a:r>
              <a:r>
                <a:rPr lang="en-US" altLang="ja-JP" sz="36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endParaRPr lang="en-US" altLang="ja-JP" sz="36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72714" name="Text Box 24"/>
            <p:cNvSpPr txBox="1">
              <a:spLocks noChangeArrowheads="1"/>
            </p:cNvSpPr>
            <p:nvPr/>
          </p:nvSpPr>
          <p:spPr bwMode="auto">
            <a:xfrm>
              <a:off x="1900" y="2464"/>
              <a:ext cx="90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3600" b="1" dirty="0">
                  <a:solidFill>
                    <a:srgbClr val="FF7C80"/>
                  </a:solidFill>
                </a:rPr>
                <a:t>.</a:t>
              </a:r>
              <a:endParaRPr lang="en-US" altLang="ja-JP" sz="36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sp>
        <p:nvSpPr>
          <p:cNvPr id="26" name="Text Box 23">
            <a:extLst>
              <a:ext uri="{FF2B5EF4-FFF2-40B4-BE49-F238E27FC236}">
                <a16:creationId xmlns:a16="http://schemas.microsoft.com/office/drawing/2014/main" id="{FDC2BFA2-575F-42F4-B50A-07447C830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295" y="2462615"/>
            <a:ext cx="504247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2400" dirty="0">
                <a:solidFill>
                  <a:srgbClr val="0070C0"/>
                </a:solidFill>
                <a:latin typeface="Times New Roman" pitchFamily="18" charset="0"/>
                <a:ea typeface="HG正楷書体" pitchFamily="65" charset="-128"/>
              </a:rPr>
              <a:t>Euler</a:t>
            </a:r>
            <a:r>
              <a:rPr lang="ja-JP" altLang="en-US" sz="21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の運動方程式 </a:t>
            </a:r>
            <a:r>
              <a:rPr lang="en-US" altLang="ja-JP" sz="21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1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地球固定座標）</a:t>
            </a:r>
            <a:endParaRPr lang="en-US" altLang="ja-JP" sz="21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/>
            <a:r>
              <a:rPr lang="en-US" altLang="ja-JP" sz="150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Euler’s equation of motion</a:t>
            </a:r>
            <a:r>
              <a:rPr lang="ja-JP" altLang="en-US" sz="150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135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(earth-fixed </a:t>
            </a:r>
            <a:r>
              <a:rPr lang="en-US" altLang="ja-JP" sz="1350" dirty="0" err="1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coord</a:t>
            </a:r>
            <a:r>
              <a:rPr lang="en-US" altLang="ja-JP" sz="135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.)</a:t>
            </a:r>
            <a:endParaRPr lang="ja-JP" altLang="en-US" sz="1350" dirty="0">
              <a:solidFill>
                <a:srgbClr val="0070C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6CA18692-DD00-4706-9A83-9C5A2727EAAE}"/>
              </a:ext>
            </a:extLst>
          </p:cNvPr>
          <p:cNvSpPr txBox="1">
            <a:spLocks/>
          </p:cNvSpPr>
          <p:nvPr/>
        </p:nvSpPr>
        <p:spPr>
          <a:xfrm>
            <a:off x="7428818" y="4321435"/>
            <a:ext cx="293094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srgbClr val="00B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見かけのトルク</a:t>
            </a:r>
            <a:r>
              <a:rPr lang="ja-JP" altLang="en-US" sz="2400" dirty="0">
                <a:solidFill>
                  <a:srgbClr val="00B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（遠心力トルク）</a:t>
            </a:r>
            <a:endParaRPr lang="ja-JP" altLang="en-US" sz="3000" dirty="0">
              <a:solidFill>
                <a:srgbClr val="00B05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F5D7859-D03E-4CBF-A26B-5DDE7EC0F40B}"/>
              </a:ext>
            </a:extLst>
          </p:cNvPr>
          <p:cNvSpPr/>
          <p:nvPr/>
        </p:nvSpPr>
        <p:spPr>
          <a:xfrm>
            <a:off x="8631880" y="3495608"/>
            <a:ext cx="956621" cy="762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47847CC-166D-4DA7-AB4C-E744DDB89C80}"/>
              </a:ext>
            </a:extLst>
          </p:cNvPr>
          <p:cNvGrpSpPr/>
          <p:nvPr/>
        </p:nvGrpSpPr>
        <p:grpSpPr>
          <a:xfrm>
            <a:off x="3013967" y="3379523"/>
            <a:ext cx="1458311" cy="994172"/>
            <a:chOff x="5123792" y="3370595"/>
            <a:chExt cx="1944415" cy="1325563"/>
          </a:xfrm>
        </p:grpSpPr>
        <p:sp>
          <p:nvSpPr>
            <p:cNvPr id="29" name="タイトル 1">
              <a:extLst>
                <a:ext uri="{FF2B5EF4-FFF2-40B4-BE49-F238E27FC236}">
                  <a16:creationId xmlns:a16="http://schemas.microsoft.com/office/drawing/2014/main" id="{BC3FDB4B-CD87-4D7D-8869-DFD4E4B49DB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FF7C80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L</a:t>
              </a:r>
              <a:r>
                <a:rPr lang="en-US" altLang="ja-JP" sz="4050" dirty="0">
                  <a:solidFill>
                    <a:srgbClr val="FF7C80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srgbClr val="FF7C80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H</a:t>
              </a:r>
              <a:endParaRPr lang="ja-JP" altLang="en-US" sz="4050" dirty="0">
                <a:solidFill>
                  <a:srgbClr val="FF7C8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AC4A5FB5-B078-47EB-93F7-BDBC4753F665}"/>
                </a:ext>
              </a:extLst>
            </p:cNvPr>
            <p:cNvSpPr/>
            <p:nvPr/>
          </p:nvSpPr>
          <p:spPr>
            <a:xfrm>
              <a:off x="6653047" y="3458454"/>
              <a:ext cx="108000" cy="108000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FF7C8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31" name="Text Box 23">
            <a:extLst>
              <a:ext uri="{FF2B5EF4-FFF2-40B4-BE49-F238E27FC236}">
                <a16:creationId xmlns:a16="http://schemas.microsoft.com/office/drawing/2014/main" id="{980D8F9E-E28E-4BCD-B530-B2B5A0A85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2462615"/>
            <a:ext cx="44572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回転の運動方程式 </a:t>
            </a:r>
            <a:r>
              <a:rPr lang="en-US" altLang="ja-JP" sz="21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1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慣性系）</a:t>
            </a:r>
            <a:endParaRPr lang="en-US" altLang="ja-JP" sz="21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/>
            <a:r>
              <a:rPr lang="en-US" altLang="ja-JP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Equation of motion</a:t>
            </a:r>
            <a:r>
              <a:rPr lang="ja-JP" altLang="en-US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150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(inertial)</a:t>
            </a:r>
            <a:endParaRPr lang="ja-JP" altLang="en-US" sz="1500" dirty="0">
              <a:solidFill>
                <a:srgbClr val="0070C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E44BFB-A139-4207-AC9C-873AE1C707DC}"/>
              </a:ext>
            </a:extLst>
          </p:cNvPr>
          <p:cNvSpPr txBox="1"/>
          <p:nvPr/>
        </p:nvSpPr>
        <p:spPr>
          <a:xfrm>
            <a:off x="2338008" y="5552518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見かけのトルクで見かけの軸の動きが起こる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BDA8C65-3E3A-4A71-A177-EB2FFCB04F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854327"/>
      </p:ext>
    </p:extLst>
  </p:cSld>
  <p:clrMapOvr>
    <a:masterClrMapping/>
  </p:clrMapOvr>
  <p:transition spd="med" advTm="12796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8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Line 2"/>
          <p:cNvSpPr>
            <a:spLocks noChangeShapeType="1"/>
          </p:cNvSpPr>
          <p:nvPr/>
        </p:nvSpPr>
        <p:spPr bwMode="auto">
          <a:xfrm flipV="1">
            <a:off x="3256338" y="2178398"/>
            <a:ext cx="540544" cy="2430066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166915" name="Arc 3"/>
          <p:cNvSpPr>
            <a:spLocks/>
          </p:cNvSpPr>
          <p:nvPr/>
        </p:nvSpPr>
        <p:spPr bwMode="auto">
          <a:xfrm>
            <a:off x="3364684" y="2070052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2673536" y="412072"/>
            <a:ext cx="3986668" cy="62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極運動　</a:t>
            </a:r>
            <a:r>
              <a:rPr lang="en-US" altLang="ja-JP" sz="3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Polar motion</a:t>
            </a:r>
            <a:endParaRPr lang="ja-JP" altLang="en-US" sz="30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-2065">
            <a:off x="2662216" y="2502250"/>
            <a:ext cx="1889522" cy="1837135"/>
            <a:chOff x="2112" y="672"/>
            <a:chExt cx="1056" cy="1104"/>
          </a:xfrm>
        </p:grpSpPr>
        <p:sp>
          <p:nvSpPr>
            <p:cNvPr id="166918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72716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17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18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19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0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1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2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3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4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5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6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7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728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72712" name="Group 25"/>
          <p:cNvGrpSpPr>
            <a:grpSpLocks/>
          </p:cNvGrpSpPr>
          <p:nvPr/>
        </p:nvGrpSpPr>
        <p:grpSpPr bwMode="auto">
          <a:xfrm>
            <a:off x="7792441" y="836712"/>
            <a:ext cx="1949225" cy="909638"/>
            <a:chOff x="-119" y="2545"/>
            <a:chExt cx="6745" cy="764"/>
          </a:xfrm>
        </p:grpSpPr>
        <p:sp>
          <p:nvSpPr>
            <p:cNvPr id="72713" name="Text Box 23"/>
            <p:cNvSpPr txBox="1">
              <a:spLocks noChangeArrowheads="1"/>
            </p:cNvSpPr>
            <p:nvPr/>
          </p:nvSpPr>
          <p:spPr bwMode="auto">
            <a:xfrm>
              <a:off x="-119" y="2844"/>
              <a:ext cx="674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ja-JP" sz="3000" b="1" i="1" dirty="0">
                  <a:solidFill>
                    <a:srgbClr val="FF7C80"/>
                  </a:solidFill>
                  <a:latin typeface="Times New Roman" pitchFamily="18" charset="0"/>
                </a:rPr>
                <a:t>L=H</a:t>
              </a:r>
              <a:r>
                <a:rPr lang="en-US" altLang="ja-JP" sz="3000" b="1" i="1" dirty="0">
                  <a:solidFill>
                    <a:srgbClr val="FF7C80"/>
                  </a:solidFill>
                  <a:latin typeface="Symbol" pitchFamily="18" charset="2"/>
                </a:rPr>
                <a:t>- </a:t>
              </a:r>
              <a:r>
                <a:rPr lang="en-US" altLang="ja-JP" sz="3000" b="1" i="1" dirty="0" err="1">
                  <a:solidFill>
                    <a:srgbClr val="FF7C80"/>
                  </a:solidFill>
                  <a:latin typeface="Times New Roman" pitchFamily="18" charset="0"/>
                </a:rPr>
                <a:t>H</a:t>
              </a:r>
              <a:r>
                <a:rPr lang="en-US" altLang="ja-JP" sz="2400" dirty="0" err="1">
                  <a:solidFill>
                    <a:srgbClr val="FF7C80"/>
                  </a:solidFill>
                  <a:latin typeface="Century Gothic" pitchFamily="34" charset="0"/>
                </a:rPr>
                <a:t>x</a:t>
              </a:r>
              <a:r>
                <a:rPr lang="en-US" altLang="ja-JP" sz="30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endParaRPr lang="en-US" altLang="ja-JP" sz="3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72714" name="Text Box 24"/>
            <p:cNvSpPr txBox="1">
              <a:spLocks noChangeArrowheads="1"/>
            </p:cNvSpPr>
            <p:nvPr/>
          </p:nvSpPr>
          <p:spPr bwMode="auto">
            <a:xfrm>
              <a:off x="1904" y="2545"/>
              <a:ext cx="1011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3000" b="1" dirty="0">
                  <a:solidFill>
                    <a:srgbClr val="FF7C80"/>
                  </a:solidFill>
                </a:rPr>
                <a:t>.</a:t>
              </a:r>
              <a:endParaRPr lang="en-US" altLang="ja-JP" sz="3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sp>
        <p:nvSpPr>
          <p:cNvPr id="28" name="タイトル 1">
            <a:extLst>
              <a:ext uri="{FF2B5EF4-FFF2-40B4-BE49-F238E27FC236}">
                <a16:creationId xmlns:a16="http://schemas.microsoft.com/office/drawing/2014/main" id="{6CA18692-DD00-4706-9A83-9C5A2727EAAE}"/>
              </a:ext>
            </a:extLst>
          </p:cNvPr>
          <p:cNvSpPr txBox="1">
            <a:spLocks/>
          </p:cNvSpPr>
          <p:nvPr/>
        </p:nvSpPr>
        <p:spPr>
          <a:xfrm>
            <a:off x="7068885" y="3631990"/>
            <a:ext cx="3664334" cy="13160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1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みかけの遠心力トルクが地球に対して角運動量を変える</a:t>
            </a:r>
          </a:p>
        </p:txBody>
      </p:sp>
      <p:grpSp>
        <p:nvGrpSpPr>
          <p:cNvPr id="27" name="Group 25">
            <a:extLst>
              <a:ext uri="{FF2B5EF4-FFF2-40B4-BE49-F238E27FC236}">
                <a16:creationId xmlns:a16="http://schemas.microsoft.com/office/drawing/2014/main" id="{CAB8C872-3BE4-4EB4-8250-4FC85C051FC5}"/>
              </a:ext>
            </a:extLst>
          </p:cNvPr>
          <p:cNvGrpSpPr>
            <a:grpSpLocks/>
          </p:cNvGrpSpPr>
          <p:nvPr/>
        </p:nvGrpSpPr>
        <p:grpSpPr bwMode="auto">
          <a:xfrm>
            <a:off x="7996039" y="2645609"/>
            <a:ext cx="1949225" cy="898923"/>
            <a:chOff x="-119" y="2554"/>
            <a:chExt cx="6745" cy="755"/>
          </a:xfrm>
        </p:grpSpPr>
        <p:sp>
          <p:nvSpPr>
            <p:cNvPr id="29" name="Text Box 23">
              <a:extLst>
                <a:ext uri="{FF2B5EF4-FFF2-40B4-BE49-F238E27FC236}">
                  <a16:creationId xmlns:a16="http://schemas.microsoft.com/office/drawing/2014/main" id="{EFD65A25-55F5-4EF8-BB68-B0DB262B6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9" y="2844"/>
              <a:ext cx="674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ja-JP" sz="3000" b="1" i="1" dirty="0">
                  <a:solidFill>
                    <a:srgbClr val="FF7C80"/>
                  </a:solidFill>
                  <a:latin typeface="Times New Roman" pitchFamily="18" charset="0"/>
                </a:rPr>
                <a:t>H</a:t>
              </a:r>
              <a:r>
                <a:rPr lang="en-US" altLang="ja-JP" sz="3000" b="1" dirty="0">
                  <a:solidFill>
                    <a:srgbClr val="FF7C80"/>
                  </a:solidFill>
                  <a:latin typeface="Symbol" pitchFamily="18" charset="2"/>
                </a:rPr>
                <a:t>=</a:t>
              </a:r>
              <a:r>
                <a:rPr lang="en-US" altLang="ja-JP" sz="3000" b="1" i="1" dirty="0" err="1">
                  <a:solidFill>
                    <a:srgbClr val="FF7C80"/>
                  </a:solidFill>
                  <a:latin typeface="Times New Roman" pitchFamily="18" charset="0"/>
                </a:rPr>
                <a:t>H</a:t>
              </a:r>
              <a:r>
                <a:rPr lang="en-US" altLang="ja-JP" sz="2400" dirty="0" err="1">
                  <a:solidFill>
                    <a:srgbClr val="FF7C80"/>
                  </a:solidFill>
                  <a:latin typeface="Century Gothic" pitchFamily="34" charset="0"/>
                </a:rPr>
                <a:t>x</a:t>
              </a:r>
              <a:r>
                <a:rPr lang="en-US" altLang="ja-JP" sz="30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endParaRPr lang="en-US" altLang="ja-JP" sz="3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30" name="Text Box 24">
              <a:extLst>
                <a:ext uri="{FF2B5EF4-FFF2-40B4-BE49-F238E27FC236}">
                  <a16:creationId xmlns:a16="http://schemas.microsoft.com/office/drawing/2014/main" id="{12DB6651-72EF-4354-90B7-0C90F0B37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" y="2554"/>
              <a:ext cx="1011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3000" b="1" dirty="0">
                  <a:solidFill>
                    <a:srgbClr val="FF7C80"/>
                  </a:solidFill>
                </a:rPr>
                <a:t>.</a:t>
              </a:r>
              <a:endParaRPr lang="en-US" altLang="ja-JP" sz="3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sp>
        <p:nvSpPr>
          <p:cNvPr id="31" name="タイトル 1">
            <a:extLst>
              <a:ext uri="{FF2B5EF4-FFF2-40B4-BE49-F238E27FC236}">
                <a16:creationId xmlns:a16="http://schemas.microsoft.com/office/drawing/2014/main" id="{9FFA412F-FF57-43C6-AB3B-AE39E127D0F8}"/>
              </a:ext>
            </a:extLst>
          </p:cNvPr>
          <p:cNvSpPr txBox="1">
            <a:spLocks/>
          </p:cNvSpPr>
          <p:nvPr/>
        </p:nvSpPr>
        <p:spPr>
          <a:xfrm>
            <a:off x="7068886" y="2133680"/>
            <a:ext cx="3338837" cy="6107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外力トルク（</a:t>
            </a:r>
            <a:r>
              <a:rPr lang="en-US" altLang="ja-JP" sz="2400" b="1" i="1" dirty="0">
                <a:solidFill>
                  <a:srgbClr val="DAEDEF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en-US" altLang="ja-JP" sz="24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solidFill>
                  <a:srgbClr val="DAEDE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ゼロだと</a:t>
            </a:r>
          </a:p>
        </p:txBody>
      </p:sp>
      <p:sp>
        <p:nvSpPr>
          <p:cNvPr id="32" name="Text Box 23">
            <a:extLst>
              <a:ext uri="{FF2B5EF4-FFF2-40B4-BE49-F238E27FC236}">
                <a16:creationId xmlns:a16="http://schemas.microsoft.com/office/drawing/2014/main" id="{871A3EF4-D8D6-4633-846B-B2CDC7233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817" y="5157192"/>
            <a:ext cx="26258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ja-JP" sz="3000" b="1" i="1" dirty="0">
                <a:solidFill>
                  <a:srgbClr val="FF7C80"/>
                </a:solidFill>
                <a:latin typeface="Times New Roman" pitchFamily="18" charset="0"/>
              </a:rPr>
              <a:t>H </a:t>
            </a:r>
            <a:r>
              <a:rPr lang="en-US" altLang="ja-JP" sz="2400" dirty="0">
                <a:solidFill>
                  <a:srgbClr val="FF7C80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7C80"/>
                </a:solidFill>
                <a:latin typeface="Symbol" pitchFamily="18" charset="2"/>
              </a:rPr>
              <a:t>w = </a:t>
            </a:r>
            <a:r>
              <a:rPr lang="en-US" altLang="ja-JP" sz="3000" b="1" i="1" dirty="0">
                <a:solidFill>
                  <a:srgbClr val="FF7C80"/>
                </a:solidFill>
                <a:latin typeface="Symbol" pitchFamily="18" charset="2"/>
              </a:rPr>
              <a:t>I </a:t>
            </a:r>
            <a:r>
              <a:rPr lang="en-US" altLang="ja-JP" sz="3000" b="1" dirty="0">
                <a:solidFill>
                  <a:srgbClr val="FF7C80"/>
                </a:solidFill>
                <a:latin typeface="Symbol" pitchFamily="18" charset="2"/>
              </a:rPr>
              <a:t>w </a:t>
            </a:r>
            <a:r>
              <a:rPr lang="en-US" altLang="ja-JP" sz="2400" dirty="0">
                <a:solidFill>
                  <a:srgbClr val="FF7C80"/>
                </a:solidFill>
                <a:latin typeface="Century Gothic" pitchFamily="34" charset="0"/>
              </a:rPr>
              <a:t>x </a:t>
            </a:r>
            <a:r>
              <a:rPr lang="en-US" altLang="ja-JP" sz="3000" b="1" dirty="0">
                <a:solidFill>
                  <a:srgbClr val="FF7C80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44BEF768-9D8B-4C0E-AB29-B1A06788357A}"/>
              </a:ext>
            </a:extLst>
          </p:cNvPr>
          <p:cNvSpPr txBox="1">
            <a:spLocks/>
          </p:cNvSpPr>
          <p:nvPr/>
        </p:nvSpPr>
        <p:spPr>
          <a:xfrm>
            <a:off x="576579" y="5067346"/>
            <a:ext cx="5782445" cy="8206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遠心力トルクは角運動量と角速度の外積</a:t>
            </a:r>
            <a:endParaRPr lang="en-US" altLang="ja-JP" sz="24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r>
              <a:rPr lang="ja-JP" altLang="en-US" sz="2000" dirty="0">
                <a:solidFill>
                  <a:srgbClr val="92D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角速度ベクトルが行列</a:t>
            </a:r>
            <a:r>
              <a:rPr lang="en-US" altLang="ja-JP" sz="2000" b="1" i="1" dirty="0">
                <a:solidFill>
                  <a:srgbClr val="92D05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I</a:t>
            </a:r>
            <a:r>
              <a:rPr lang="ja-JP" altLang="en-US" sz="2000" dirty="0">
                <a:solidFill>
                  <a:srgbClr val="92D05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の固有ベクトルならゼロ</a:t>
            </a:r>
            <a:endParaRPr lang="en-US" altLang="ja-JP" sz="2000" dirty="0">
              <a:solidFill>
                <a:srgbClr val="92D05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A625F74-E918-46F4-AE36-DCF154CFF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272742"/>
      </p:ext>
    </p:extLst>
  </p:cSld>
  <p:clrMapOvr>
    <a:masterClrMapping/>
  </p:clrMapOvr>
  <p:transition spd="med" advTm="1164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1" dur="2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6914" grpId="0" animBg="1"/>
      <p:bldP spid="166914" grpId="1" animBg="1"/>
      <p:bldP spid="166915" grpId="0" animBg="1"/>
      <p:bldP spid="28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2"/>
          <p:cNvSpPr>
            <a:spLocks noChangeShapeType="1"/>
          </p:cNvSpPr>
          <p:nvPr/>
        </p:nvSpPr>
        <p:spPr bwMode="auto">
          <a:xfrm flipV="1">
            <a:off x="2639616" y="2639511"/>
            <a:ext cx="0" cy="2700338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9667" name="Arc 3"/>
          <p:cNvSpPr>
            <a:spLocks/>
          </p:cNvSpPr>
          <p:nvPr/>
        </p:nvSpPr>
        <p:spPr bwMode="auto">
          <a:xfrm flipV="1">
            <a:off x="2424114" y="2531166"/>
            <a:ext cx="485775" cy="161925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59396" name="Group 5"/>
          <p:cNvGrpSpPr>
            <a:grpSpLocks/>
          </p:cNvGrpSpPr>
          <p:nvPr/>
        </p:nvGrpSpPr>
        <p:grpSpPr bwMode="auto">
          <a:xfrm rot="-2065">
            <a:off x="1721645" y="3180057"/>
            <a:ext cx="1889522" cy="1837135"/>
            <a:chOff x="2112" y="672"/>
            <a:chExt cx="1056" cy="1104"/>
          </a:xfrm>
        </p:grpSpPr>
        <p:sp>
          <p:nvSpPr>
            <p:cNvPr id="369670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9411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2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3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4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5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6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7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8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19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20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21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22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9423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9686" name="Line 22"/>
          <p:cNvSpPr>
            <a:spLocks noChangeShapeType="1"/>
          </p:cNvSpPr>
          <p:nvPr/>
        </p:nvSpPr>
        <p:spPr bwMode="auto">
          <a:xfrm>
            <a:off x="3504011" y="4098027"/>
            <a:ext cx="432197" cy="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9687" name="Line 23"/>
          <p:cNvSpPr>
            <a:spLocks noChangeShapeType="1"/>
          </p:cNvSpPr>
          <p:nvPr/>
        </p:nvSpPr>
        <p:spPr bwMode="auto">
          <a:xfrm flipH="1">
            <a:off x="2315767" y="4313530"/>
            <a:ext cx="161925" cy="215504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9688" name="Text Box 24"/>
          <p:cNvSpPr txBox="1">
            <a:spLocks noChangeArrowheads="1"/>
          </p:cNvSpPr>
          <p:nvPr/>
        </p:nvSpPr>
        <p:spPr bwMode="auto">
          <a:xfrm>
            <a:off x="2477691" y="2207315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i="1" dirty="0">
                <a:solidFill>
                  <a:srgbClr val="FF7C8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369689" name="Text Box 25"/>
          <p:cNvSpPr txBox="1">
            <a:spLocks noChangeArrowheads="1"/>
          </p:cNvSpPr>
          <p:nvPr/>
        </p:nvSpPr>
        <p:spPr bwMode="auto">
          <a:xfrm>
            <a:off x="2100263" y="4530224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i="1">
                <a:solidFill>
                  <a:srgbClr val="FF505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69690" name="Text Box 26"/>
          <p:cNvSpPr txBox="1">
            <a:spLocks noChangeArrowheads="1"/>
          </p:cNvSpPr>
          <p:nvPr/>
        </p:nvSpPr>
        <p:spPr bwMode="auto">
          <a:xfrm>
            <a:off x="3936206" y="3936102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i="1">
                <a:solidFill>
                  <a:srgbClr val="FF505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69691" name="Arc 27"/>
          <p:cNvSpPr>
            <a:spLocks/>
          </p:cNvSpPr>
          <p:nvPr/>
        </p:nvSpPr>
        <p:spPr bwMode="auto">
          <a:xfrm flipV="1">
            <a:off x="3827861" y="3881335"/>
            <a:ext cx="161925" cy="485775"/>
          </a:xfrm>
          <a:custGeom>
            <a:avLst/>
            <a:gdLst>
              <a:gd name="T0" fmla="*/ 2147483647 w 43200"/>
              <a:gd name="T1" fmla="*/ 0 h 42824"/>
              <a:gd name="T2" fmla="*/ 2147483647 w 43200"/>
              <a:gd name="T3" fmla="*/ 2147483647 h 42824"/>
              <a:gd name="T4" fmla="*/ 2147483647 w 43200"/>
              <a:gd name="T5" fmla="*/ 2147483647 h 42824"/>
              <a:gd name="T6" fmla="*/ 0 60000 65536"/>
              <a:gd name="T7" fmla="*/ 0 60000 65536"/>
              <a:gd name="T8" fmla="*/ 0 60000 65536"/>
              <a:gd name="T9" fmla="*/ 0 w 43200"/>
              <a:gd name="T10" fmla="*/ 0 h 42824"/>
              <a:gd name="T11" fmla="*/ 43200 w 43200"/>
              <a:gd name="T12" fmla="*/ 42824 h 42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824" fill="none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</a:path>
              <a:path w="43200" h="42824" stroke="0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  <a:lnTo>
                  <a:pt x="21600" y="21224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9692" name="Arc 28"/>
          <p:cNvSpPr>
            <a:spLocks/>
          </p:cNvSpPr>
          <p:nvPr/>
        </p:nvSpPr>
        <p:spPr bwMode="auto">
          <a:xfrm flipV="1">
            <a:off x="2370537" y="4151605"/>
            <a:ext cx="215503" cy="215504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9693" name="Rectangle 29"/>
          <p:cNvSpPr>
            <a:spLocks noChangeArrowheads="1"/>
          </p:cNvSpPr>
          <p:nvPr/>
        </p:nvSpPr>
        <p:spPr bwMode="auto">
          <a:xfrm>
            <a:off x="1127448" y="566404"/>
            <a:ext cx="10102124" cy="83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2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慣性モーメントテンソル </a:t>
            </a:r>
            <a:r>
              <a:rPr lang="en-US" altLang="ja-JP" sz="3200" b="1" i="1" dirty="0">
                <a:solidFill>
                  <a:srgbClr val="FFFF00"/>
                </a:solidFill>
                <a:latin typeface="小塚ゴシック Pro L" pitchFamily="34" charset="-128"/>
                <a:ea typeface="小塚ゴシック Pro L" pitchFamily="34" charset="-128"/>
              </a:rPr>
              <a:t>I</a:t>
            </a:r>
            <a:r>
              <a:rPr lang="ja-JP" altLang="en-US" sz="3200" dirty="0">
                <a:solidFill>
                  <a:srgbClr val="FFFF00"/>
                </a:solidFill>
                <a:latin typeface="小塚ゴシック Pro L" pitchFamily="34" charset="-128"/>
                <a:ea typeface="小塚ゴシック Pro L" pitchFamily="34" charset="-128"/>
              </a:rPr>
              <a:t>　　</a:t>
            </a:r>
            <a:r>
              <a:rPr lang="en-US" altLang="ja-JP" sz="3200" dirty="0">
                <a:solidFill>
                  <a:srgbClr val="FFFF00"/>
                </a:solidFill>
                <a:latin typeface="小塚ゴシック Pro L" pitchFamily="34" charset="-128"/>
                <a:ea typeface="小塚ゴシック Pro L" pitchFamily="34" charset="-128"/>
              </a:rPr>
              <a:t>	</a:t>
            </a:r>
            <a:r>
              <a:rPr lang="ja-JP" altLang="en-US" sz="32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適切な軸を取ると対角化</a:t>
            </a:r>
            <a:endParaRPr lang="en-US" altLang="ja-JP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Moment of inertia (tensor)	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  	 Diagonal components only by taking the principal axes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051737" y="3016882"/>
            <a:ext cx="1674019" cy="1293018"/>
            <a:chOff x="4150" y="2523"/>
            <a:chExt cx="1406" cy="1086"/>
          </a:xfrm>
        </p:grpSpPr>
        <p:sp>
          <p:nvSpPr>
            <p:cNvPr id="59407" name="Text Box 31"/>
            <p:cNvSpPr txBox="1">
              <a:spLocks noChangeArrowheads="1"/>
            </p:cNvSpPr>
            <p:nvPr/>
          </p:nvSpPr>
          <p:spPr bwMode="auto">
            <a:xfrm>
              <a:off x="4150" y="2523"/>
              <a:ext cx="1361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A 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0  0</a:t>
              </a:r>
              <a:endParaRPr lang="en-US" altLang="ja-JP" sz="2400" b="1" i="1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I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 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0  </a:t>
              </a:r>
              <a:r>
                <a:rPr lang="en-US" altLang="ja-JP" sz="2400" i="1" dirty="0">
                  <a:solidFill>
                    <a:srgbClr val="FFC000"/>
                  </a:solidFill>
                  <a:latin typeface="Times New Roman" pitchFamily="18" charset="0"/>
                </a:rPr>
                <a:t>B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0</a:t>
              </a: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0  0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 </a:t>
              </a:r>
              <a:r>
                <a:rPr lang="en-US" altLang="ja-JP" sz="2400" i="1" dirty="0">
                  <a:solidFill>
                    <a:srgbClr val="FFC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59408" name="Arc 32"/>
            <p:cNvSpPr>
              <a:spLocks/>
            </p:cNvSpPr>
            <p:nvPr/>
          </p:nvSpPr>
          <p:spPr bwMode="auto">
            <a:xfrm flipH="1">
              <a:off x="4603" y="2704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59409" name="Arc 33"/>
            <p:cNvSpPr>
              <a:spLocks/>
            </p:cNvSpPr>
            <p:nvPr/>
          </p:nvSpPr>
          <p:spPr bwMode="auto">
            <a:xfrm>
              <a:off x="5147" y="2673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59406" name="Text Box 34"/>
          <p:cNvSpPr txBox="1">
            <a:spLocks noChangeArrowheads="1"/>
          </p:cNvSpPr>
          <p:nvPr/>
        </p:nvSpPr>
        <p:spPr bwMode="auto">
          <a:xfrm>
            <a:off x="6481738" y="4924619"/>
            <a:ext cx="351410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/>
            <a:r>
              <a:rPr lang="ja-JP" altLang="en-US" sz="28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地球は扁平だから</a:t>
            </a:r>
            <a:endParaRPr lang="en-US" altLang="ja-JP" sz="2800" dirty="0">
              <a:solidFill>
                <a:srgbClr val="BBE0E3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 defTabSz="685800"/>
            <a:r>
              <a:rPr lang="en-US" altLang="ja-JP" sz="14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Because the Earth is an oblate spheroid</a:t>
            </a:r>
            <a:endParaRPr lang="ja-JP" altLang="en-US" sz="14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ctr" defTabSz="685800"/>
            <a:r>
              <a:rPr lang="en-US" altLang="ja-JP" sz="2800" i="1" dirty="0">
                <a:solidFill>
                  <a:srgbClr val="BBE0E3"/>
                </a:solidFill>
                <a:latin typeface="Times New Roman" pitchFamily="18" charset="0"/>
              </a:rPr>
              <a:t>A</a:t>
            </a:r>
            <a:r>
              <a:rPr lang="en-US" altLang="ja-JP" sz="2800" dirty="0">
                <a:solidFill>
                  <a:srgbClr val="BBE0E3"/>
                </a:solidFill>
                <a:latin typeface="Times New Roman" pitchFamily="18" charset="0"/>
              </a:rPr>
              <a:t> = </a:t>
            </a:r>
            <a:r>
              <a:rPr lang="en-US" altLang="ja-JP" sz="2800" i="1" dirty="0">
                <a:solidFill>
                  <a:srgbClr val="BBE0E3"/>
                </a:solidFill>
                <a:latin typeface="Times New Roman" pitchFamily="18" charset="0"/>
              </a:rPr>
              <a:t>B</a:t>
            </a:r>
            <a:r>
              <a:rPr lang="en-US" altLang="ja-JP" sz="2800" dirty="0">
                <a:solidFill>
                  <a:srgbClr val="BBE0E3"/>
                </a:solidFill>
                <a:latin typeface="Times New Roman" pitchFamily="18" charset="0"/>
              </a:rPr>
              <a:t> &lt; </a:t>
            </a:r>
            <a:r>
              <a:rPr lang="en-US" altLang="ja-JP" sz="2800" i="1" dirty="0">
                <a:solidFill>
                  <a:srgbClr val="BBE0E3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6E6ED575-E6A8-43DF-9673-CFEE2AAC8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041" y="1922741"/>
            <a:ext cx="3930563" cy="74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2800" dirty="0">
                <a:solidFill>
                  <a:srgbClr val="FFC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対角成分が慣性モーメント</a:t>
            </a:r>
            <a:endParaRPr lang="en-US" altLang="ja-JP" sz="2400" dirty="0">
              <a:solidFill>
                <a:srgbClr val="FFC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sz="1600" dirty="0">
                <a:solidFill>
                  <a:srgbClr val="FFC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Diagonal components are the MOI</a:t>
            </a:r>
            <a:endParaRPr lang="ja-JP" altLang="en-US" sz="1600" dirty="0">
              <a:solidFill>
                <a:srgbClr val="FFC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80BECF6-08A1-49A9-B13A-A6EAA918A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7341"/>
      </p:ext>
    </p:extLst>
  </p:cSld>
  <p:clrMapOvr>
    <a:masterClrMapping/>
  </p:clrMapOvr>
  <p:transition spd="med" advTm="4136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3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36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36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36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36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36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300"/>
                                        <p:tgtEl>
                                          <p:spTgt spid="36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300"/>
                                        <p:tgtEl>
                                          <p:spTgt spid="36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9667" grpId="0" animBg="1"/>
      <p:bldP spid="369686" grpId="0" animBg="1"/>
      <p:bldP spid="369687" grpId="0" animBg="1"/>
      <p:bldP spid="369688" grpId="0"/>
      <p:bldP spid="369689" grpId="0"/>
      <p:bldP spid="369690" grpId="0"/>
      <p:bldP spid="369691" grpId="0" animBg="1"/>
      <p:bldP spid="369692" grpId="0" animBg="1"/>
      <p:bldP spid="369693" grpId="0"/>
      <p:bldP spid="59406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 flipV="1">
            <a:off x="2740096" y="2508025"/>
            <a:ext cx="0" cy="2700338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67" name="Arc 3"/>
          <p:cNvSpPr>
            <a:spLocks/>
          </p:cNvSpPr>
          <p:nvPr/>
        </p:nvSpPr>
        <p:spPr bwMode="auto">
          <a:xfrm>
            <a:off x="2513879" y="2413343"/>
            <a:ext cx="485775" cy="192788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813398" y="724292"/>
            <a:ext cx="8643392" cy="90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6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角速度ベクトル </a:t>
            </a:r>
            <a:r>
              <a:rPr lang="en-US" altLang="ja-JP" sz="3200" i="1" dirty="0">
                <a:solidFill>
                  <a:srgbClr val="FFFF00"/>
                </a:solidFill>
                <a:latin typeface="Symbol" pitchFamily="18" charset="2"/>
                <a:ea typeface="HG正楷書体-PRO" pitchFamily="66" charset="-128"/>
              </a:rPr>
              <a:t>w</a:t>
            </a:r>
            <a:r>
              <a:rPr lang="ja-JP" altLang="en-US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　</a:t>
            </a:r>
            <a:r>
              <a:rPr lang="ja-JP" altLang="en-US" sz="3200" dirty="0">
                <a:solidFill>
                  <a:srgbClr val="FFC000"/>
                </a:solidFill>
                <a:latin typeface="Times New Roman" pitchFamily="18" charset="0"/>
                <a:ea typeface="HG正楷書体-PRO" pitchFamily="66" charset="-128"/>
              </a:rPr>
              <a:t>  　　ほぼ</a:t>
            </a:r>
            <a:r>
              <a:rPr lang="en-US" altLang="ja-JP" sz="3200" i="1" dirty="0">
                <a:solidFill>
                  <a:srgbClr val="FFC000"/>
                </a:solidFill>
                <a:latin typeface="Times New Roman" pitchFamily="18" charset="0"/>
                <a:ea typeface="HG正楷書体-PRO" pitchFamily="66" charset="-128"/>
              </a:rPr>
              <a:t>z</a:t>
            </a:r>
            <a:r>
              <a:rPr lang="ja-JP" altLang="en-US" sz="3200" dirty="0">
                <a:solidFill>
                  <a:srgbClr val="FFC000"/>
                </a:solidFill>
                <a:latin typeface="Times New Roman" pitchFamily="18" charset="0"/>
                <a:ea typeface="HG正楷書体-PRO" pitchFamily="66" charset="-128"/>
              </a:rPr>
              <a:t>成分から成る</a:t>
            </a:r>
            <a:r>
              <a:rPr lang="ja-JP" altLang="en-US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　</a:t>
            </a:r>
            <a:endParaRPr lang="en-US" altLang="ja-JP" sz="32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velocity vector		</a:t>
            </a:r>
            <a:r>
              <a: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　　　　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	</a:t>
            </a:r>
            <a:r>
              <a:rPr lang="en-US" altLang="ja-JP" dirty="0" err="1">
                <a:solidFill>
                  <a:srgbClr val="FFFF00"/>
                </a:solidFill>
                <a:latin typeface="Symbol" panose="05050102010706020507" pitchFamily="18" charset="2"/>
                <a:ea typeface="小塚ゴシック Pro L" pitchFamily="34" charset="-128"/>
              </a:rPr>
              <a:t>w</a:t>
            </a:r>
            <a:r>
              <a:rPr lang="en-US" altLang="ja-JP" baseline="-25000" dirty="0" err="1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x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  <a:sym typeface="Symbol" panose="05050102010706020507" pitchFamily="18" charset="2"/>
              </a:rPr>
              <a:t>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0,  </a:t>
            </a:r>
            <a:r>
              <a:rPr lang="en-US" altLang="ja-JP" dirty="0" err="1">
                <a:solidFill>
                  <a:srgbClr val="FFFF00"/>
                </a:solidFill>
                <a:latin typeface="Symbol" panose="05050102010706020507" pitchFamily="18" charset="2"/>
                <a:ea typeface="小塚ゴシック Pro L" pitchFamily="34" charset="-128"/>
              </a:rPr>
              <a:t>w</a:t>
            </a:r>
            <a:r>
              <a:rPr lang="en-US" altLang="ja-JP" baseline="-25000" dirty="0" err="1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y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  <a:sym typeface="Symbol" panose="05050102010706020507" pitchFamily="18" charset="2"/>
              </a:rPr>
              <a:t>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0	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57349" name="Group 5"/>
          <p:cNvGrpSpPr>
            <a:grpSpLocks/>
          </p:cNvGrpSpPr>
          <p:nvPr/>
        </p:nvGrpSpPr>
        <p:grpSpPr bwMode="auto">
          <a:xfrm rot="-2065">
            <a:off x="1813950" y="3058082"/>
            <a:ext cx="1889522" cy="1837135"/>
            <a:chOff x="2112" y="672"/>
            <a:chExt cx="1056" cy="1104"/>
          </a:xfrm>
        </p:grpSpPr>
        <p:sp>
          <p:nvSpPr>
            <p:cNvPr id="267270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7376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7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8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9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0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1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2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3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4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5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6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7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8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67286" name="Line 22"/>
          <p:cNvSpPr>
            <a:spLocks noChangeShapeType="1"/>
          </p:cNvSpPr>
          <p:nvPr/>
        </p:nvSpPr>
        <p:spPr bwMode="auto">
          <a:xfrm flipV="1">
            <a:off x="3280640" y="2346102"/>
            <a:ext cx="0" cy="594122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87" name="Text Box 23"/>
          <p:cNvSpPr txBox="1">
            <a:spLocks noChangeArrowheads="1"/>
          </p:cNvSpPr>
          <p:nvPr/>
        </p:nvSpPr>
        <p:spPr bwMode="auto">
          <a:xfrm>
            <a:off x="3356839" y="2292525"/>
            <a:ext cx="42191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2700" b="1" i="1" dirty="0">
                <a:solidFill>
                  <a:srgbClr val="FF7C80"/>
                </a:solidFill>
                <a:latin typeface="Symbol" pitchFamily="18" charset="2"/>
              </a:rPr>
              <a:t>w</a:t>
            </a:r>
            <a:endParaRPr lang="en-US" altLang="ja-JP" sz="2400" b="1" i="1" dirty="0">
              <a:solidFill>
                <a:srgbClr val="FF7C80"/>
              </a:solidFill>
              <a:latin typeface="Symbol" pitchFamily="18" charset="2"/>
            </a:endParaRPr>
          </a:p>
        </p:txBody>
      </p:sp>
      <p:sp>
        <p:nvSpPr>
          <p:cNvPr id="267288" name="Line 24"/>
          <p:cNvSpPr>
            <a:spLocks noChangeShapeType="1"/>
          </p:cNvSpPr>
          <p:nvPr/>
        </p:nvSpPr>
        <p:spPr bwMode="auto">
          <a:xfrm>
            <a:off x="3604492" y="3966541"/>
            <a:ext cx="432197" cy="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89" name="Line 25"/>
          <p:cNvSpPr>
            <a:spLocks noChangeShapeType="1"/>
          </p:cNvSpPr>
          <p:nvPr/>
        </p:nvSpPr>
        <p:spPr bwMode="auto">
          <a:xfrm flipH="1">
            <a:off x="2416247" y="4182044"/>
            <a:ext cx="161925" cy="215504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2578171" y="2016298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endParaRPr lang="en-US" altLang="ja-JP" i="1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291" name="Text Box 27"/>
          <p:cNvSpPr txBox="1">
            <a:spLocks noChangeArrowheads="1"/>
          </p:cNvSpPr>
          <p:nvPr/>
        </p:nvSpPr>
        <p:spPr bwMode="auto">
          <a:xfrm>
            <a:off x="2200744" y="4339207"/>
            <a:ext cx="412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>
                <a:solidFill>
                  <a:srgbClr val="FF7C8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267292" name="Text Box 28"/>
          <p:cNvSpPr txBox="1">
            <a:spLocks noChangeArrowheads="1"/>
          </p:cNvSpPr>
          <p:nvPr/>
        </p:nvSpPr>
        <p:spPr bwMode="auto">
          <a:xfrm>
            <a:off x="4036688" y="3745085"/>
            <a:ext cx="412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endParaRPr lang="en-US" altLang="ja-JP" i="1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293" name="Arc 29"/>
          <p:cNvSpPr>
            <a:spLocks/>
          </p:cNvSpPr>
          <p:nvPr/>
        </p:nvSpPr>
        <p:spPr bwMode="auto">
          <a:xfrm flipH="1" flipV="1">
            <a:off x="3946956" y="3745086"/>
            <a:ext cx="110359" cy="485775"/>
          </a:xfrm>
          <a:custGeom>
            <a:avLst/>
            <a:gdLst>
              <a:gd name="T0" fmla="*/ 2147483647 w 43200"/>
              <a:gd name="T1" fmla="*/ 0 h 42824"/>
              <a:gd name="T2" fmla="*/ 2147483647 w 43200"/>
              <a:gd name="T3" fmla="*/ 2147483647 h 42824"/>
              <a:gd name="T4" fmla="*/ 2147483647 w 43200"/>
              <a:gd name="T5" fmla="*/ 2147483647 h 42824"/>
              <a:gd name="T6" fmla="*/ 0 60000 65536"/>
              <a:gd name="T7" fmla="*/ 0 60000 65536"/>
              <a:gd name="T8" fmla="*/ 0 60000 65536"/>
              <a:gd name="T9" fmla="*/ 0 w 43200"/>
              <a:gd name="T10" fmla="*/ 0 h 42824"/>
              <a:gd name="T11" fmla="*/ 43200 w 43200"/>
              <a:gd name="T12" fmla="*/ 42824 h 42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824" fill="none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</a:path>
              <a:path w="43200" h="42824" stroke="0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  <a:lnTo>
                  <a:pt x="21600" y="21224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94" name="Arc 30"/>
          <p:cNvSpPr>
            <a:spLocks/>
          </p:cNvSpPr>
          <p:nvPr/>
        </p:nvSpPr>
        <p:spPr bwMode="auto">
          <a:xfrm flipV="1">
            <a:off x="2462537" y="4019769"/>
            <a:ext cx="215504" cy="215504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57359" name="Group 44"/>
          <p:cNvGrpSpPr>
            <a:grpSpLocks/>
          </p:cNvGrpSpPr>
          <p:nvPr/>
        </p:nvGrpSpPr>
        <p:grpSpPr bwMode="auto">
          <a:xfrm>
            <a:off x="7438510" y="2308000"/>
            <a:ext cx="1395413" cy="2768203"/>
            <a:chOff x="3878" y="1765"/>
            <a:chExt cx="1172" cy="2325"/>
          </a:xfrm>
        </p:grpSpPr>
        <p:sp>
          <p:nvSpPr>
            <p:cNvPr id="57367" name="Line 36"/>
            <p:cNvSpPr>
              <a:spLocks noChangeShapeType="1"/>
            </p:cNvSpPr>
            <p:nvPr/>
          </p:nvSpPr>
          <p:spPr bwMode="auto">
            <a:xfrm flipV="1">
              <a:off x="4422" y="1979"/>
              <a:ext cx="0" cy="1723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68" name="Line 37"/>
            <p:cNvSpPr>
              <a:spLocks noChangeShapeType="1"/>
            </p:cNvSpPr>
            <p:nvPr/>
          </p:nvSpPr>
          <p:spPr bwMode="auto">
            <a:xfrm flipH="1">
              <a:off x="4105" y="3702"/>
              <a:ext cx="317" cy="27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69" name="Line 38"/>
            <p:cNvSpPr>
              <a:spLocks noChangeShapeType="1"/>
            </p:cNvSpPr>
            <p:nvPr/>
          </p:nvSpPr>
          <p:spPr bwMode="auto">
            <a:xfrm>
              <a:off x="4422" y="3702"/>
              <a:ext cx="363" cy="18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0" name="Text Box 39"/>
            <p:cNvSpPr txBox="1">
              <a:spLocks noChangeArrowheads="1"/>
            </p:cNvSpPr>
            <p:nvPr/>
          </p:nvSpPr>
          <p:spPr bwMode="auto">
            <a:xfrm>
              <a:off x="4455" y="1765"/>
              <a:ext cx="2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57371" name="Text Box 40"/>
            <p:cNvSpPr txBox="1">
              <a:spLocks noChangeArrowheads="1"/>
            </p:cNvSpPr>
            <p:nvPr/>
          </p:nvSpPr>
          <p:spPr bwMode="auto">
            <a:xfrm>
              <a:off x="3878" y="3838"/>
              <a:ext cx="2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57372" name="Text Box 41"/>
            <p:cNvSpPr txBox="1">
              <a:spLocks noChangeArrowheads="1"/>
            </p:cNvSpPr>
            <p:nvPr/>
          </p:nvSpPr>
          <p:spPr bwMode="auto">
            <a:xfrm>
              <a:off x="4830" y="3748"/>
              <a:ext cx="2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57373" name="Line 42"/>
            <p:cNvSpPr>
              <a:spLocks noChangeShapeType="1"/>
            </p:cNvSpPr>
            <p:nvPr/>
          </p:nvSpPr>
          <p:spPr bwMode="auto">
            <a:xfrm flipV="1">
              <a:off x="4422" y="2205"/>
              <a:ext cx="136" cy="1497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4" name="Text Box 43"/>
            <p:cNvSpPr txBox="1">
              <a:spLocks noChangeArrowheads="1"/>
            </p:cNvSpPr>
            <p:nvPr/>
          </p:nvSpPr>
          <p:spPr bwMode="auto">
            <a:xfrm>
              <a:off x="4537" y="1933"/>
              <a:ext cx="31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100" i="1" dirty="0">
                  <a:solidFill>
                    <a:srgbClr val="FF7C80"/>
                  </a:solidFill>
                  <a:latin typeface="Symbol" pitchFamily="18" charset="2"/>
                </a:rPr>
                <a:t>w</a:t>
              </a:r>
            </a:p>
          </p:txBody>
        </p:sp>
      </p:grpSp>
      <p:sp>
        <p:nvSpPr>
          <p:cNvPr id="267309" name="Line 45"/>
          <p:cNvSpPr>
            <a:spLocks noChangeShapeType="1"/>
          </p:cNvSpPr>
          <p:nvPr/>
        </p:nvSpPr>
        <p:spPr bwMode="auto">
          <a:xfrm flipH="1" flipV="1">
            <a:off x="8086210" y="2778297"/>
            <a:ext cx="161917" cy="53577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0" name="Line 46"/>
          <p:cNvSpPr>
            <a:spLocks noChangeShapeType="1"/>
          </p:cNvSpPr>
          <p:nvPr/>
        </p:nvSpPr>
        <p:spPr bwMode="auto">
          <a:xfrm>
            <a:off x="8248134" y="2993799"/>
            <a:ext cx="0" cy="1837134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1" name="Line 47"/>
          <p:cNvSpPr>
            <a:spLocks noChangeShapeType="1"/>
          </p:cNvSpPr>
          <p:nvPr/>
        </p:nvSpPr>
        <p:spPr bwMode="auto">
          <a:xfrm flipV="1">
            <a:off x="8248136" y="4722587"/>
            <a:ext cx="108347" cy="108347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2" name="Line 48"/>
          <p:cNvSpPr>
            <a:spLocks noChangeShapeType="1"/>
          </p:cNvSpPr>
          <p:nvPr/>
        </p:nvSpPr>
        <p:spPr bwMode="auto">
          <a:xfrm flipH="1" flipV="1">
            <a:off x="7979055" y="4669009"/>
            <a:ext cx="269081" cy="161925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3" name="Text Box 49"/>
          <p:cNvSpPr txBox="1">
            <a:spLocks noChangeArrowheads="1"/>
          </p:cNvSpPr>
          <p:nvPr/>
        </p:nvSpPr>
        <p:spPr bwMode="auto">
          <a:xfrm>
            <a:off x="8302904" y="4507084"/>
            <a:ext cx="36099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4" name="Text Box 50"/>
          <p:cNvSpPr txBox="1">
            <a:spLocks noChangeArrowheads="1"/>
          </p:cNvSpPr>
          <p:nvPr/>
        </p:nvSpPr>
        <p:spPr bwMode="auto">
          <a:xfrm>
            <a:off x="7762360" y="4452315"/>
            <a:ext cx="36099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y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5" name="Text Box 51"/>
          <p:cNvSpPr txBox="1">
            <a:spLocks noChangeArrowheads="1"/>
          </p:cNvSpPr>
          <p:nvPr/>
        </p:nvSpPr>
        <p:spPr bwMode="auto">
          <a:xfrm>
            <a:off x="7815938" y="2616371"/>
            <a:ext cx="3545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grpSp>
        <p:nvGrpSpPr>
          <p:cNvPr id="45" name="Group 30">
            <a:extLst>
              <a:ext uri="{FF2B5EF4-FFF2-40B4-BE49-F238E27FC236}">
                <a16:creationId xmlns:a16="http://schemas.microsoft.com/office/drawing/2014/main" id="{DC8A711E-CCEC-45F7-A05B-88C8976C7E6B}"/>
              </a:ext>
            </a:extLst>
          </p:cNvPr>
          <p:cNvGrpSpPr>
            <a:grpSpLocks/>
          </p:cNvGrpSpPr>
          <p:nvPr/>
        </p:nvGrpSpPr>
        <p:grpSpPr bwMode="auto">
          <a:xfrm>
            <a:off x="8602117" y="2101847"/>
            <a:ext cx="1382315" cy="1293018"/>
            <a:chOff x="4150" y="2523"/>
            <a:chExt cx="1161" cy="1086"/>
          </a:xfrm>
        </p:grpSpPr>
        <p:sp>
          <p:nvSpPr>
            <p:cNvPr id="46" name="Text Box 31">
              <a:extLst>
                <a:ext uri="{FF2B5EF4-FFF2-40B4-BE49-F238E27FC236}">
                  <a16:creationId xmlns:a16="http://schemas.microsoft.com/office/drawing/2014/main" id="{5ED0A903-68C8-4BD3-BFAC-3E65E715B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523"/>
              <a:ext cx="1161" cy="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ja-JP" altLang="en-US" sz="1500" b="1" i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x</a:t>
              </a:r>
              <a:r>
                <a:rPr lang="en-US" altLang="ja-JP" sz="2400" b="1" i="1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</a:p>
            <a:p>
              <a:pPr defTabSz="685800"/>
              <a:r>
                <a:rPr lang="en-US" altLang="ja-JP" sz="2700" b="1" i="1" dirty="0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700" b="1" dirty="0">
                  <a:solidFill>
                    <a:srgbClr val="FFC000"/>
                  </a:solidFill>
                  <a:latin typeface="Times New Roman" pitchFamily="18" charset="0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Times New Roman" pitchFamily="18" charset="0"/>
                </a:rPr>
                <a:t>= </a:t>
              </a:r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y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  <a:p>
              <a:pPr defTabSz="685800"/>
              <a:r>
                <a:rPr lang="en-US" altLang="ja-JP" sz="2400" dirty="0">
                  <a:solidFill>
                    <a:srgbClr val="FFC000"/>
                  </a:solidFill>
                  <a:latin typeface="Times New Roman" pitchFamily="18" charset="0"/>
                </a:rPr>
                <a:t>        </a:t>
              </a:r>
              <a:r>
                <a:rPr lang="en-US" altLang="ja-JP" sz="24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1500" dirty="0">
                  <a:solidFill>
                    <a:srgbClr val="FFC000"/>
                  </a:solidFill>
                  <a:latin typeface="Symbol" pitchFamily="18" charset="2"/>
                </a:rPr>
                <a:t> </a:t>
              </a:r>
              <a:r>
                <a:rPr lang="en-US" altLang="ja-JP" sz="2400" i="1" dirty="0" err="1">
                  <a:solidFill>
                    <a:srgbClr val="FFC000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400" i="1" baseline="-25000" dirty="0" err="1">
                  <a:solidFill>
                    <a:srgbClr val="FFC000"/>
                  </a:solidFill>
                  <a:latin typeface="Times New Roman" pitchFamily="18" charset="0"/>
                </a:rPr>
                <a:t>z</a:t>
              </a:r>
              <a:endParaRPr lang="en-US" altLang="ja-JP" sz="2400" i="1" baseline="-250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47" name="Arc 32">
              <a:extLst>
                <a:ext uri="{FF2B5EF4-FFF2-40B4-BE49-F238E27FC236}">
                  <a16:creationId xmlns:a16="http://schemas.microsoft.com/office/drawing/2014/main" id="{0BDC007F-CC52-4040-AFEF-85917C41E0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69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  <p:sp>
          <p:nvSpPr>
            <p:cNvPr id="48" name="Arc 33">
              <a:extLst>
                <a:ext uri="{FF2B5EF4-FFF2-40B4-BE49-F238E27FC236}">
                  <a16:creationId xmlns:a16="http://schemas.microsoft.com/office/drawing/2014/main" id="{FCC6D639-96FB-4FE3-B677-15C7DF93F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707"/>
              <a:ext cx="409" cy="802"/>
            </a:xfrm>
            <a:custGeom>
              <a:avLst/>
              <a:gdLst>
                <a:gd name="T0" fmla="*/ 0 w 21600"/>
                <a:gd name="T1" fmla="*/ 0 h 26366"/>
                <a:gd name="T2" fmla="*/ 0 w 21600"/>
                <a:gd name="T3" fmla="*/ 0 h 26366"/>
                <a:gd name="T4" fmla="*/ 0 w 21600"/>
                <a:gd name="T5" fmla="*/ 0 h 26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6"/>
                <a:gd name="T11" fmla="*/ 21600 w 21600"/>
                <a:gd name="T12" fmla="*/ 26366 h 26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6" fill="none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</a:path>
                <a:path w="21600" h="26366" stroke="0" extrusionOk="0">
                  <a:moveTo>
                    <a:pt x="17496" y="-1"/>
                  </a:moveTo>
                  <a:cubicBezTo>
                    <a:pt x="20163" y="3684"/>
                    <a:pt x="21600" y="8117"/>
                    <a:pt x="21600" y="12666"/>
                  </a:cubicBezTo>
                  <a:cubicBezTo>
                    <a:pt x="21600" y="17661"/>
                    <a:pt x="19868" y="22503"/>
                    <a:pt x="16699" y="26365"/>
                  </a:cubicBezTo>
                  <a:lnTo>
                    <a:pt x="0" y="12666"/>
                  </a:lnTo>
                  <a:close/>
                </a:path>
              </a:pathLst>
            </a:cu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FFC000"/>
                </a:solidFill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A48462A-9AA2-4691-8313-28C05FAED9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13180"/>
      </p:ext>
    </p:extLst>
  </p:cSld>
  <p:clrMapOvr>
    <a:masterClrMapping/>
  </p:clrMapOvr>
  <p:transition spd="med" advTm="1370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267" grpId="0" animBg="1"/>
      <p:bldP spid="267286" grpId="0" animBg="1"/>
      <p:bldP spid="267287" grpId="0"/>
      <p:bldP spid="267288" grpId="0" animBg="1"/>
      <p:bldP spid="267289" grpId="0" animBg="1"/>
      <p:bldP spid="267290" grpId="0"/>
      <p:bldP spid="267291" grpId="0"/>
      <p:bldP spid="267292" grpId="0"/>
      <p:bldP spid="267293" grpId="0" animBg="1"/>
      <p:bldP spid="267294" grpId="0" animBg="1"/>
      <p:bldP spid="267309" grpId="0" animBg="1"/>
      <p:bldP spid="267310" grpId="0" animBg="1"/>
      <p:bldP spid="267311" grpId="0" animBg="1"/>
      <p:bldP spid="267312" grpId="0" animBg="1"/>
      <p:bldP spid="267313" grpId="0"/>
      <p:bldP spid="267314" grpId="0"/>
      <p:bldP spid="2673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1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|3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6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2|2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34.2|8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4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5|1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6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52|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9.5|4.3|29.3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42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12259</TotalTime>
  <Words>1760</Words>
  <Application>Microsoft Office PowerPoint</Application>
  <PresentationFormat>ワイド画面</PresentationFormat>
  <Paragraphs>299</Paragraphs>
  <Slides>41</Slides>
  <Notes>8</Notes>
  <HiddenSlides>0</HiddenSlides>
  <MMClips>41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41</vt:i4>
      </vt:variant>
    </vt:vector>
  </HeadingPairs>
  <TitlesOfParts>
    <vt:vector size="61" baseType="lpstr">
      <vt:lpstr>HGP教科書体</vt:lpstr>
      <vt:lpstr>HG正楷書体-PRO</vt:lpstr>
      <vt:lpstr>メイリオ</vt:lpstr>
      <vt:lpstr>小塚ゴシック Pro L</vt:lpstr>
      <vt:lpstr>游ゴシック</vt:lpstr>
      <vt:lpstr>游ゴシック Light</vt:lpstr>
      <vt:lpstr>Arial</vt:lpstr>
      <vt:lpstr>Calibri</vt:lpstr>
      <vt:lpstr>Calibri Light</vt:lpstr>
      <vt:lpstr>Century Gothic</vt:lpstr>
      <vt:lpstr>Comic Sans MS</vt:lpstr>
      <vt:lpstr>Symbol</vt:lpstr>
      <vt:lpstr>Times New Roman</vt:lpstr>
      <vt:lpstr>標準デザイン</vt:lpstr>
      <vt:lpstr>5_標準デザイン</vt:lpstr>
      <vt:lpstr>8_標準デザイン</vt:lpstr>
      <vt:lpstr>9_標準デザイン</vt:lpstr>
      <vt:lpstr>1_標準デザイン</vt:lpstr>
      <vt:lpstr>Office テーマ</vt:lpstr>
      <vt:lpstr>35_標準デザイン</vt:lpstr>
      <vt:lpstr>地球内部物理学 第四回　前半 Physics of the Earth’s Interior</vt:lpstr>
      <vt:lpstr>PowerPoint プレゼンテーション</vt:lpstr>
      <vt:lpstr>PowerPoint プレゼンテーション</vt:lpstr>
      <vt:lpstr>チャンドラー極運動と年周極運動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地球内部物理学 第四回 後半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648</cp:revision>
  <dcterms:created xsi:type="dcterms:W3CDTF">2002-09-23T01:05:32Z</dcterms:created>
  <dcterms:modified xsi:type="dcterms:W3CDTF">2021-05-12T00:37:38Z</dcterms:modified>
</cp:coreProperties>
</file>