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0" r:id="rId2"/>
    <p:sldMasterId id="2147483792" r:id="rId3"/>
    <p:sldMasterId id="2147484026" r:id="rId4"/>
    <p:sldMasterId id="2147484014" r:id="rId5"/>
  </p:sldMasterIdLst>
  <p:notesMasterIdLst>
    <p:notesMasterId r:id="rId50"/>
  </p:notesMasterIdLst>
  <p:sldIdLst>
    <p:sldId id="694" r:id="rId6"/>
    <p:sldId id="695" r:id="rId7"/>
    <p:sldId id="696" r:id="rId8"/>
    <p:sldId id="697" r:id="rId9"/>
    <p:sldId id="699" r:id="rId10"/>
    <p:sldId id="708" r:id="rId11"/>
    <p:sldId id="700" r:id="rId12"/>
    <p:sldId id="701" r:id="rId13"/>
    <p:sldId id="709" r:id="rId14"/>
    <p:sldId id="702" r:id="rId15"/>
    <p:sldId id="703" r:id="rId16"/>
    <p:sldId id="704" r:id="rId17"/>
    <p:sldId id="710" r:id="rId18"/>
    <p:sldId id="705" r:id="rId19"/>
    <p:sldId id="706" r:id="rId20"/>
    <p:sldId id="707" r:id="rId21"/>
    <p:sldId id="484" r:id="rId22"/>
    <p:sldId id="712" r:id="rId23"/>
    <p:sldId id="713" r:id="rId24"/>
    <p:sldId id="665" r:id="rId25"/>
    <p:sldId id="666" r:id="rId26"/>
    <p:sldId id="658" r:id="rId27"/>
    <p:sldId id="659" r:id="rId28"/>
    <p:sldId id="691" r:id="rId29"/>
    <p:sldId id="692" r:id="rId30"/>
    <p:sldId id="693" r:id="rId31"/>
    <p:sldId id="486" r:id="rId32"/>
    <p:sldId id="487" r:id="rId33"/>
    <p:sldId id="455" r:id="rId34"/>
    <p:sldId id="638" r:id="rId35"/>
    <p:sldId id="639" r:id="rId36"/>
    <p:sldId id="711" r:id="rId37"/>
    <p:sldId id="616" r:id="rId38"/>
    <p:sldId id="672" r:id="rId39"/>
    <p:sldId id="402" r:id="rId40"/>
    <p:sldId id="615" r:id="rId41"/>
    <p:sldId id="383" r:id="rId42"/>
    <p:sldId id="388" r:id="rId43"/>
    <p:sldId id="389" r:id="rId44"/>
    <p:sldId id="640" r:id="rId45"/>
    <p:sldId id="641" r:id="rId46"/>
    <p:sldId id="614" r:id="rId47"/>
    <p:sldId id="443" r:id="rId48"/>
    <p:sldId id="617" r:id="rId49"/>
  </p:sldIdLst>
  <p:sldSz cx="12192000" cy="6858000"/>
  <p:notesSz cx="6794500" cy="9931400"/>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CC6600"/>
    <a:srgbClr val="00B0F0"/>
    <a:srgbClr val="9AB6D8"/>
    <a:srgbClr val="BBE0E3"/>
    <a:srgbClr val="FF7C80"/>
    <a:srgbClr val="FFFFFF"/>
    <a:srgbClr val="0A0A20"/>
    <a:srgbClr val="333300"/>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03" autoAdjust="0"/>
    <p:restoredTop sz="90494" autoAdjust="0"/>
  </p:normalViewPr>
  <p:slideViewPr>
    <p:cSldViewPr>
      <p:cViewPr varScale="1">
        <p:scale>
          <a:sx n="61" d="100"/>
          <a:sy n="61" d="100"/>
        </p:scale>
        <p:origin x="672" y="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ＭＳ Ｐゴシック" pitchFamily="50" charset="-128"/>
              </a:defRPr>
            </a:lvl1pPr>
          </a:lstStyle>
          <a:p>
            <a:pPr>
              <a:defRPr/>
            </a:pPr>
            <a:endParaRPr lang="en-US" altLang="ja-JP"/>
          </a:p>
        </p:txBody>
      </p:sp>
      <p:sp>
        <p:nvSpPr>
          <p:cNvPr id="40963" name="Rectangle 3"/>
          <p:cNvSpPr>
            <a:spLocks noGrp="1" noChangeArrowheads="1"/>
          </p:cNvSpPr>
          <p:nvPr>
            <p:ph type="dt" idx="1"/>
          </p:nvPr>
        </p:nvSpPr>
        <p:spPr bwMode="auto">
          <a:xfrm>
            <a:off x="384810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pitchFamily="50" charset="-128"/>
              </a:defRPr>
            </a:lvl1pPr>
          </a:lstStyle>
          <a:p>
            <a:pPr>
              <a:defRPr/>
            </a:pPr>
            <a:endParaRPr lang="en-US" altLang="ja-JP"/>
          </a:p>
        </p:txBody>
      </p:sp>
      <p:sp>
        <p:nvSpPr>
          <p:cNvPr id="247812" name="Rectangle 4"/>
          <p:cNvSpPr>
            <a:spLocks noGrp="1" noRot="1" noChangeAspect="1" noChangeArrowheads="1" noTextEdit="1"/>
          </p:cNvSpPr>
          <p:nvPr>
            <p:ph type="sldImg" idx="2"/>
          </p:nvPr>
        </p:nvSpPr>
        <p:spPr bwMode="auto">
          <a:xfrm>
            <a:off x="87313" y="744538"/>
            <a:ext cx="6619875" cy="3724275"/>
          </a:xfrm>
          <a:prstGeom prst="rect">
            <a:avLst/>
          </a:prstGeom>
          <a:noFill/>
          <a:ln w="9525">
            <a:solidFill>
              <a:srgbClr val="000000"/>
            </a:solidFill>
            <a:miter lim="800000"/>
            <a:headEnd/>
            <a:tailEnd/>
          </a:ln>
        </p:spPr>
      </p:sp>
      <p:sp>
        <p:nvSpPr>
          <p:cNvPr id="40965" name="Rectangle 5"/>
          <p:cNvSpPr>
            <a:spLocks noGrp="1" noChangeArrowheads="1"/>
          </p:cNvSpPr>
          <p:nvPr>
            <p:ph type="body" sz="quarter" idx="3"/>
          </p:nvPr>
        </p:nvSpPr>
        <p:spPr bwMode="auto">
          <a:xfrm>
            <a:off x="679450" y="4718050"/>
            <a:ext cx="5435600" cy="4468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966" name="Rectangle 6"/>
          <p:cNvSpPr>
            <a:spLocks noGrp="1" noChangeArrowheads="1"/>
          </p:cNvSpPr>
          <p:nvPr>
            <p:ph type="ftr" sz="quarter" idx="4"/>
          </p:nvPr>
        </p:nvSpPr>
        <p:spPr bwMode="auto">
          <a:xfrm>
            <a:off x="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ＭＳ Ｐゴシック" pitchFamily="50" charset="-128"/>
              </a:defRPr>
            </a:lvl1pPr>
          </a:lstStyle>
          <a:p>
            <a:pPr>
              <a:defRPr/>
            </a:pPr>
            <a:endParaRPr lang="en-US" altLang="ja-JP"/>
          </a:p>
        </p:txBody>
      </p:sp>
      <p:sp>
        <p:nvSpPr>
          <p:cNvPr id="40967" name="Rectangle 7"/>
          <p:cNvSpPr>
            <a:spLocks noGrp="1" noChangeArrowheads="1"/>
          </p:cNvSpPr>
          <p:nvPr>
            <p:ph type="sldNum" sz="quarter" idx="5"/>
          </p:nvPr>
        </p:nvSpPr>
        <p:spPr bwMode="auto">
          <a:xfrm>
            <a:off x="384810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50" charset="-128"/>
              </a:defRPr>
            </a:lvl1pPr>
          </a:lstStyle>
          <a:p>
            <a:pPr>
              <a:defRPr/>
            </a:pPr>
            <a:fld id="{7CE0ED20-5256-4F54-9721-A72047D31448}" type="slidenum">
              <a:rPr lang="en-US" altLang="ja-JP"/>
              <a:pPr>
                <a:defRPr/>
              </a:pPr>
              <a:t>‹#›</a:t>
            </a:fld>
            <a:endParaRPr lang="en-US" altLang="ja-JP"/>
          </a:p>
        </p:txBody>
      </p:sp>
    </p:spTree>
    <p:extLst>
      <p:ext uri="{BB962C8B-B14F-4D97-AF65-F5344CB8AC3E}">
        <p14:creationId xmlns:p14="http://schemas.microsoft.com/office/powerpoint/2010/main" val="18578467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スライド イメージ プレースホルダ 1"/>
          <p:cNvSpPr>
            <a:spLocks noGrp="1" noRot="1" noChangeAspect="1" noTextEdit="1"/>
          </p:cNvSpPr>
          <p:nvPr>
            <p:ph type="sldImg"/>
          </p:nvPr>
        </p:nvSpPr>
        <p:spPr>
          <a:xfrm>
            <a:off x="87313" y="744538"/>
            <a:ext cx="6619875" cy="3724275"/>
          </a:xfrm>
          <a:ln/>
        </p:spPr>
      </p:sp>
      <p:sp>
        <p:nvSpPr>
          <p:cNvPr id="263171" name="ノート プレースホルダ 2"/>
          <p:cNvSpPr>
            <a:spLocks noGrp="1"/>
          </p:cNvSpPr>
          <p:nvPr>
            <p:ph type="body" idx="1"/>
          </p:nvPr>
        </p:nvSpPr>
        <p:spPr>
          <a:noFill/>
          <a:ln/>
        </p:spPr>
        <p:txBody>
          <a:bodyPr/>
          <a:lstStyle/>
          <a:p>
            <a:endParaRPr lang="ja-JP" altLang="en-US">
              <a:latin typeface="Arial" charset="0"/>
              <a:ea typeface="ＭＳ Ｐ明朝" charset="-128"/>
            </a:endParaRPr>
          </a:p>
        </p:txBody>
      </p:sp>
      <p:sp>
        <p:nvSpPr>
          <p:cNvPr id="263172" name="スライド番号プレースホルダ 3"/>
          <p:cNvSpPr>
            <a:spLocks noGrp="1"/>
          </p:cNvSpPr>
          <p:nvPr>
            <p:ph type="sldNum" sz="quarter" idx="5"/>
          </p:nvPr>
        </p:nvSpPr>
        <p:spPr>
          <a:noFill/>
        </p:spPr>
        <p:txBody>
          <a:bodyPr/>
          <a:lstStyle/>
          <a:p>
            <a:fld id="{55517C45-EA01-4E1F-BD38-69315974A0C4}" type="slidenum">
              <a:rPr lang="en-US" altLang="ja-JP" smtClean="0">
                <a:latin typeface="Arial" charset="0"/>
                <a:ea typeface="ＭＳ Ｐゴシック" charset="-128"/>
              </a:rPr>
              <a:pPr/>
              <a:t>5</a:t>
            </a:fld>
            <a:endParaRPr lang="en-US" altLang="ja-JP">
              <a:latin typeface="Arial" charset="0"/>
              <a:ea typeface="ＭＳ Ｐゴシック" charset="-128"/>
            </a:endParaRPr>
          </a:p>
        </p:txBody>
      </p:sp>
    </p:spTree>
    <p:extLst>
      <p:ext uri="{BB962C8B-B14F-4D97-AF65-F5344CB8AC3E}">
        <p14:creationId xmlns:p14="http://schemas.microsoft.com/office/powerpoint/2010/main" val="1489046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スライド イメージ プレースホルダ 1"/>
          <p:cNvSpPr>
            <a:spLocks noGrp="1" noRot="1" noChangeAspect="1" noTextEdit="1"/>
          </p:cNvSpPr>
          <p:nvPr>
            <p:ph type="sldImg"/>
          </p:nvPr>
        </p:nvSpPr>
        <p:spPr>
          <a:xfrm>
            <a:off x="87313" y="744538"/>
            <a:ext cx="6619875" cy="3724275"/>
          </a:xfrm>
          <a:ln/>
        </p:spPr>
      </p:sp>
      <p:sp>
        <p:nvSpPr>
          <p:cNvPr id="263171" name="ノート プレースホルダ 2"/>
          <p:cNvSpPr>
            <a:spLocks noGrp="1"/>
          </p:cNvSpPr>
          <p:nvPr>
            <p:ph type="body" idx="1"/>
          </p:nvPr>
        </p:nvSpPr>
        <p:spPr>
          <a:noFill/>
          <a:ln/>
        </p:spPr>
        <p:txBody>
          <a:bodyPr/>
          <a:lstStyle/>
          <a:p>
            <a:endParaRPr lang="ja-JP" altLang="en-US">
              <a:latin typeface="Arial" charset="0"/>
              <a:ea typeface="ＭＳ Ｐ明朝" charset="-128"/>
            </a:endParaRPr>
          </a:p>
        </p:txBody>
      </p:sp>
      <p:sp>
        <p:nvSpPr>
          <p:cNvPr id="263172" name="スライド番号プレースホルダ 3"/>
          <p:cNvSpPr>
            <a:spLocks noGrp="1"/>
          </p:cNvSpPr>
          <p:nvPr>
            <p:ph type="sldNum" sz="quarter" idx="5"/>
          </p:nvPr>
        </p:nvSpPr>
        <p:spPr>
          <a:noFill/>
        </p:spPr>
        <p:txBody>
          <a:bodyPr/>
          <a:lstStyle/>
          <a:p>
            <a:fld id="{55517C45-EA01-4E1F-BD38-69315974A0C4}" type="slidenum">
              <a:rPr lang="en-US" altLang="ja-JP" smtClean="0">
                <a:latin typeface="Arial" charset="0"/>
                <a:ea typeface="ＭＳ Ｐゴシック" charset="-128"/>
              </a:rPr>
              <a:pPr/>
              <a:t>7</a:t>
            </a:fld>
            <a:endParaRPr lang="en-US" altLang="ja-JP">
              <a:latin typeface="Arial" charset="0"/>
              <a:ea typeface="ＭＳ Ｐゴシック" charset="-128"/>
            </a:endParaRPr>
          </a:p>
        </p:txBody>
      </p:sp>
    </p:spTree>
    <p:extLst>
      <p:ext uri="{BB962C8B-B14F-4D97-AF65-F5344CB8AC3E}">
        <p14:creationId xmlns:p14="http://schemas.microsoft.com/office/powerpoint/2010/main" val="3037760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スライド イメージ プレースホルダ 1"/>
          <p:cNvSpPr>
            <a:spLocks noGrp="1" noRot="1" noChangeAspect="1" noTextEdit="1"/>
          </p:cNvSpPr>
          <p:nvPr>
            <p:ph type="sldImg"/>
          </p:nvPr>
        </p:nvSpPr>
        <p:spPr>
          <a:xfrm>
            <a:off x="87313" y="744538"/>
            <a:ext cx="6619875" cy="3724275"/>
          </a:xfrm>
          <a:ln/>
        </p:spPr>
      </p:sp>
      <p:sp>
        <p:nvSpPr>
          <p:cNvPr id="263171" name="ノート プレースホルダ 2"/>
          <p:cNvSpPr>
            <a:spLocks noGrp="1"/>
          </p:cNvSpPr>
          <p:nvPr>
            <p:ph type="body" idx="1"/>
          </p:nvPr>
        </p:nvSpPr>
        <p:spPr>
          <a:noFill/>
          <a:ln/>
        </p:spPr>
        <p:txBody>
          <a:bodyPr/>
          <a:lstStyle/>
          <a:p>
            <a:endParaRPr lang="ja-JP" altLang="en-US">
              <a:latin typeface="Arial" charset="0"/>
              <a:ea typeface="ＭＳ Ｐ明朝" charset="-128"/>
            </a:endParaRPr>
          </a:p>
        </p:txBody>
      </p:sp>
      <p:sp>
        <p:nvSpPr>
          <p:cNvPr id="263172" name="スライド番号プレースホルダ 3"/>
          <p:cNvSpPr>
            <a:spLocks noGrp="1"/>
          </p:cNvSpPr>
          <p:nvPr>
            <p:ph type="sldNum" sz="quarter" idx="5"/>
          </p:nvPr>
        </p:nvSpPr>
        <p:spPr>
          <a:noFill/>
        </p:spPr>
        <p:txBody>
          <a:bodyPr/>
          <a:lstStyle/>
          <a:p>
            <a:fld id="{55517C45-EA01-4E1F-BD38-69315974A0C4}" type="slidenum">
              <a:rPr lang="en-US" altLang="ja-JP" smtClean="0">
                <a:latin typeface="Arial" charset="0"/>
                <a:ea typeface="ＭＳ Ｐゴシック" charset="-128"/>
              </a:rPr>
              <a:pPr/>
              <a:t>10</a:t>
            </a:fld>
            <a:endParaRPr lang="en-US" altLang="ja-JP">
              <a:latin typeface="Arial" charset="0"/>
              <a:ea typeface="ＭＳ Ｐゴシック" charset="-128"/>
            </a:endParaRPr>
          </a:p>
        </p:txBody>
      </p:sp>
    </p:spTree>
    <p:extLst>
      <p:ext uri="{BB962C8B-B14F-4D97-AF65-F5344CB8AC3E}">
        <p14:creationId xmlns:p14="http://schemas.microsoft.com/office/powerpoint/2010/main" val="2596108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スライド イメージ プレースホルダ 1"/>
          <p:cNvSpPr>
            <a:spLocks noGrp="1" noRot="1" noChangeAspect="1" noTextEdit="1"/>
          </p:cNvSpPr>
          <p:nvPr>
            <p:ph type="sldImg"/>
          </p:nvPr>
        </p:nvSpPr>
        <p:spPr>
          <a:xfrm>
            <a:off x="87313" y="744538"/>
            <a:ext cx="6619875" cy="3724275"/>
          </a:xfrm>
          <a:ln/>
        </p:spPr>
      </p:sp>
      <p:sp>
        <p:nvSpPr>
          <p:cNvPr id="263171" name="ノート プレースホルダ 2"/>
          <p:cNvSpPr>
            <a:spLocks noGrp="1"/>
          </p:cNvSpPr>
          <p:nvPr>
            <p:ph type="body" idx="1"/>
          </p:nvPr>
        </p:nvSpPr>
        <p:spPr>
          <a:noFill/>
          <a:ln/>
        </p:spPr>
        <p:txBody>
          <a:bodyPr/>
          <a:lstStyle/>
          <a:p>
            <a:endParaRPr lang="ja-JP" altLang="en-US">
              <a:latin typeface="Arial" charset="0"/>
              <a:ea typeface="ＭＳ Ｐ明朝" charset="-128"/>
            </a:endParaRPr>
          </a:p>
        </p:txBody>
      </p:sp>
      <p:sp>
        <p:nvSpPr>
          <p:cNvPr id="263172" name="スライド番号プレースホルダ 3"/>
          <p:cNvSpPr>
            <a:spLocks noGrp="1"/>
          </p:cNvSpPr>
          <p:nvPr>
            <p:ph type="sldNum" sz="quarter" idx="5"/>
          </p:nvPr>
        </p:nvSpPr>
        <p:spPr>
          <a:noFill/>
        </p:spPr>
        <p:txBody>
          <a:bodyPr/>
          <a:lstStyle/>
          <a:p>
            <a:fld id="{55517C45-EA01-4E1F-BD38-69315974A0C4}" type="slidenum">
              <a:rPr lang="en-US" altLang="ja-JP" smtClean="0">
                <a:latin typeface="Arial" charset="0"/>
                <a:ea typeface="ＭＳ Ｐゴシック" charset="-128"/>
              </a:rPr>
              <a:pPr/>
              <a:t>16</a:t>
            </a:fld>
            <a:endParaRPr lang="en-US" altLang="ja-JP">
              <a:latin typeface="Arial" charset="0"/>
              <a:ea typeface="ＭＳ Ｐゴシック" charset="-128"/>
            </a:endParaRPr>
          </a:p>
        </p:txBody>
      </p:sp>
    </p:spTree>
    <p:extLst>
      <p:ext uri="{BB962C8B-B14F-4D97-AF65-F5344CB8AC3E}">
        <p14:creationId xmlns:p14="http://schemas.microsoft.com/office/powerpoint/2010/main" val="2596108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51AD5051-592E-4ACD-9E14-B6D227BBFA4A}" type="slidenum">
              <a:rPr lang="en-US" altLang="ja-JP" smtClean="0">
                <a:latin typeface="Arial" charset="0"/>
                <a:ea typeface="ＭＳ Ｐゴシック" charset="-128"/>
              </a:rPr>
              <a:pPr/>
              <a:t>31</a:t>
            </a:fld>
            <a:endParaRPr lang="en-US" altLang="ja-JP">
              <a:latin typeface="Arial" charset="0"/>
              <a:ea typeface="ＭＳ Ｐゴシック" charset="-128"/>
            </a:endParaRPr>
          </a:p>
        </p:txBody>
      </p:sp>
      <p:sp>
        <p:nvSpPr>
          <p:cNvPr id="264195" name="Rectangle 2"/>
          <p:cNvSpPr>
            <a:spLocks noGrp="1" noRot="1" noChangeAspect="1" noChangeArrowheads="1" noTextEdit="1"/>
          </p:cNvSpPr>
          <p:nvPr>
            <p:ph type="sldImg"/>
          </p:nvPr>
        </p:nvSpPr>
        <p:spPr>
          <a:xfrm>
            <a:off x="306388" y="866775"/>
            <a:ext cx="6183312" cy="3478213"/>
          </a:xfrm>
          <a:ln w="12700" cap="flat">
            <a:solidFill>
              <a:schemeClr val="tx1"/>
            </a:solidFill>
          </a:ln>
        </p:spPr>
      </p:sp>
      <p:sp>
        <p:nvSpPr>
          <p:cNvPr id="264196" name="Rectangle 3"/>
          <p:cNvSpPr>
            <a:spLocks noGrp="1" noChangeArrowheads="1"/>
          </p:cNvSpPr>
          <p:nvPr>
            <p:ph type="body" idx="1"/>
          </p:nvPr>
        </p:nvSpPr>
        <p:spPr>
          <a:xfrm>
            <a:off x="904875" y="4730750"/>
            <a:ext cx="4984750" cy="4492625"/>
          </a:xfrm>
          <a:noFill/>
          <a:ln/>
        </p:spPr>
        <p:txBody>
          <a:bodyPr lIns="88900" tIns="42863" rIns="88900" bIns="42863"/>
          <a:lstStyle/>
          <a:p>
            <a:pPr defTabSz="879475"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2635195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スライド イメージ プレースホルダ 1"/>
          <p:cNvSpPr>
            <a:spLocks noGrp="1" noRot="1" noChangeAspect="1" noTextEdit="1"/>
          </p:cNvSpPr>
          <p:nvPr>
            <p:ph type="sldImg"/>
          </p:nvPr>
        </p:nvSpPr>
        <p:spPr>
          <a:xfrm>
            <a:off x="87313" y="744538"/>
            <a:ext cx="6619875" cy="3724275"/>
          </a:xfrm>
          <a:ln/>
        </p:spPr>
      </p:sp>
      <p:sp>
        <p:nvSpPr>
          <p:cNvPr id="263171" name="ノート プレースホルダ 2"/>
          <p:cNvSpPr>
            <a:spLocks noGrp="1"/>
          </p:cNvSpPr>
          <p:nvPr>
            <p:ph type="body" idx="1"/>
          </p:nvPr>
        </p:nvSpPr>
        <p:spPr>
          <a:noFill/>
          <a:ln/>
        </p:spPr>
        <p:txBody>
          <a:bodyPr/>
          <a:lstStyle/>
          <a:p>
            <a:endParaRPr lang="ja-JP" altLang="en-US">
              <a:latin typeface="Arial" charset="0"/>
              <a:ea typeface="ＭＳ Ｐ明朝" charset="-128"/>
            </a:endParaRPr>
          </a:p>
        </p:txBody>
      </p:sp>
      <p:sp>
        <p:nvSpPr>
          <p:cNvPr id="263172" name="スライド番号プレースホルダ 3"/>
          <p:cNvSpPr>
            <a:spLocks noGrp="1"/>
          </p:cNvSpPr>
          <p:nvPr>
            <p:ph type="sldNum" sz="quarter" idx="5"/>
          </p:nvPr>
        </p:nvSpPr>
        <p:spPr>
          <a:noFill/>
        </p:spPr>
        <p:txBody>
          <a:bodyPr/>
          <a:lstStyle/>
          <a:p>
            <a:fld id="{55517C45-EA01-4E1F-BD38-69315974A0C4}" type="slidenum">
              <a:rPr lang="en-US" altLang="ja-JP" smtClean="0">
                <a:latin typeface="Arial" charset="0"/>
                <a:ea typeface="ＭＳ Ｐゴシック" charset="-128"/>
              </a:rPr>
              <a:pPr/>
              <a:t>32</a:t>
            </a:fld>
            <a:endParaRPr lang="en-US" altLang="ja-JP">
              <a:latin typeface="Arial" charset="0"/>
              <a:ea typeface="ＭＳ Ｐゴシック" charset="-128"/>
            </a:endParaRPr>
          </a:p>
        </p:txBody>
      </p:sp>
    </p:spTree>
    <p:extLst>
      <p:ext uri="{BB962C8B-B14F-4D97-AF65-F5344CB8AC3E}">
        <p14:creationId xmlns:p14="http://schemas.microsoft.com/office/powerpoint/2010/main" val="492626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A95F1FDC-BB51-41F4-BA34-DE9AD70963D0}" type="slidenum">
              <a:rPr lang="en-US" altLang="ja-JP" smtClean="0">
                <a:latin typeface="Arial" charset="0"/>
                <a:ea typeface="ＭＳ Ｐゴシック" charset="-128"/>
              </a:rPr>
              <a:pPr/>
              <a:t>37</a:t>
            </a:fld>
            <a:endParaRPr lang="en-US" altLang="ja-JP">
              <a:latin typeface="Arial" charset="0"/>
              <a:ea typeface="ＭＳ Ｐゴシック" charset="-128"/>
            </a:endParaRPr>
          </a:p>
        </p:txBody>
      </p:sp>
      <p:sp>
        <p:nvSpPr>
          <p:cNvPr id="269315" name="Rectangle 2"/>
          <p:cNvSpPr>
            <a:spLocks noGrp="1" noRot="1" noChangeAspect="1" noChangeArrowheads="1" noTextEdit="1"/>
          </p:cNvSpPr>
          <p:nvPr>
            <p:ph type="sldImg"/>
          </p:nvPr>
        </p:nvSpPr>
        <p:spPr>
          <a:xfrm>
            <a:off x="87313" y="744538"/>
            <a:ext cx="6619875" cy="3724275"/>
          </a:xfrm>
          <a:ln/>
        </p:spPr>
      </p:sp>
      <p:sp>
        <p:nvSpPr>
          <p:cNvPr id="269316" name="Rectangle 3"/>
          <p:cNvSpPr>
            <a:spLocks noGrp="1" noChangeArrowheads="1"/>
          </p:cNvSpPr>
          <p:nvPr>
            <p:ph type="body" idx="1"/>
          </p:nvPr>
        </p:nvSpPr>
        <p:spPr>
          <a:xfrm>
            <a:off x="679450" y="4719638"/>
            <a:ext cx="5435600" cy="4467225"/>
          </a:xfrm>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3367333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p>
            <a:fld id="{01842871-14F8-4D07-A355-905F4D0C81BD}" type="slidenum">
              <a:rPr lang="en-US" altLang="ja-JP" smtClean="0">
                <a:latin typeface="Arial" charset="0"/>
                <a:ea typeface="ＭＳ Ｐゴシック" charset="-128"/>
              </a:rPr>
              <a:pPr/>
              <a:t>43</a:t>
            </a:fld>
            <a:endParaRPr lang="en-US" altLang="ja-JP">
              <a:latin typeface="Arial" charset="0"/>
              <a:ea typeface="ＭＳ Ｐゴシック" charset="-128"/>
            </a:endParaRPr>
          </a:p>
        </p:txBody>
      </p:sp>
      <p:sp>
        <p:nvSpPr>
          <p:cNvPr id="270339" name="Rectangle 2"/>
          <p:cNvSpPr>
            <a:spLocks noGrp="1" noRot="1" noChangeAspect="1" noChangeArrowheads="1" noTextEdit="1"/>
          </p:cNvSpPr>
          <p:nvPr>
            <p:ph type="sldImg"/>
          </p:nvPr>
        </p:nvSpPr>
        <p:spPr>
          <a:xfrm>
            <a:off x="87313" y="744538"/>
            <a:ext cx="6619875" cy="3724275"/>
          </a:xfrm>
          <a:ln/>
        </p:spPr>
      </p:sp>
      <p:sp>
        <p:nvSpPr>
          <p:cNvPr id="270340" name="Rectangle 3"/>
          <p:cNvSpPr>
            <a:spLocks noGrp="1" noChangeArrowheads="1"/>
          </p:cNvSpPr>
          <p:nvPr>
            <p:ph type="body" idx="1"/>
          </p:nvPr>
        </p:nvSpPr>
        <p:spPr>
          <a:noFill/>
          <a:ln/>
        </p:spPr>
        <p:txBody>
          <a:bodyPr/>
          <a:lstStyle/>
          <a:p>
            <a:pPr eaLnBrk="1" hangingPunct="1"/>
            <a:endParaRPr lang="ja-JP" altLang="ja-JP" dirty="0">
              <a:latin typeface="Arial" charset="0"/>
              <a:ea typeface="ＭＳ Ｐ明朝" charset="-128"/>
            </a:endParaRPr>
          </a:p>
        </p:txBody>
      </p:sp>
    </p:spTree>
    <p:extLst>
      <p:ext uri="{BB962C8B-B14F-4D97-AF65-F5344CB8AC3E}">
        <p14:creationId xmlns:p14="http://schemas.microsoft.com/office/powerpoint/2010/main" val="811366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50FC75A-6A08-40EA-B0A9-0F063039D6AB}" type="slidenum">
              <a:rPr lang="en-US" altLang="ja-JP"/>
              <a:pPr>
                <a:defRPr/>
              </a:pPr>
              <a:t>‹#›</a:t>
            </a:fld>
            <a:endParaRPr lang="en-US" altLang="ja-JP"/>
          </a:p>
        </p:txBody>
      </p:sp>
    </p:spTree>
  </p:cSld>
  <p:clrMapOvr>
    <a:masterClrMapping/>
  </p:clrMapOvr>
  <p:transition spd="med">
    <p:cover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13F9C8F-E2FA-4761-98B1-3EEFBF8AA1A6}" type="slidenum">
              <a:rPr lang="en-US" altLang="ja-JP"/>
              <a:pPr>
                <a:defRPr/>
              </a:pPr>
              <a:t>‹#›</a:t>
            </a:fld>
            <a:endParaRPr lang="en-US" altLang="ja-JP"/>
          </a:p>
        </p:txBody>
      </p:sp>
    </p:spTree>
  </p:cSld>
  <p:clrMapOvr>
    <a:masterClrMapping/>
  </p:clrMapOvr>
  <p:transition spd="med">
    <p:cover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CC8064B-2C42-4381-83FF-D8EFD56347A4}" type="slidenum">
              <a:rPr lang="en-US" altLang="ja-JP"/>
              <a:pPr>
                <a:defRPr/>
              </a:pPr>
              <a:t>‹#›</a:t>
            </a:fld>
            <a:endParaRPr lang="en-US" altLang="ja-JP"/>
          </a:p>
        </p:txBody>
      </p:sp>
    </p:spTree>
  </p:cSld>
  <p:clrMapOvr>
    <a:masterClrMapping/>
  </p:clrMapOvr>
  <p:transition spd="med">
    <p:cover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sldNum" sz="quarter" idx="10"/>
          </p:nvPr>
        </p:nvSpPr>
        <p:spPr>
          <a:ln/>
        </p:spPr>
        <p:txBody>
          <a:bodyPr/>
          <a:lstStyle>
            <a:lvl1pPr>
              <a:defRPr/>
            </a:lvl1pPr>
          </a:lstStyle>
          <a:p>
            <a:pPr>
              <a:defRPr/>
            </a:pPr>
            <a:fld id="{8751DC04-8B15-4C69-8E58-23FA4D44B8CB}"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sldNum" sz="quarter" idx="10"/>
          </p:nvPr>
        </p:nvSpPr>
        <p:spPr>
          <a:ln/>
        </p:spPr>
        <p:txBody>
          <a:bodyPr/>
          <a:lstStyle>
            <a:lvl1pPr>
              <a:defRPr/>
            </a:lvl1pPr>
          </a:lstStyle>
          <a:p>
            <a:pPr>
              <a:defRPr/>
            </a:pPr>
            <a:fld id="{26FFAE6A-3FCA-4F38-AD42-2B542623992F}"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pPr>
              <a:defRPr/>
            </a:pPr>
            <a:fld id="{2347766E-13FA-44D1-A0C9-FDE302AA3BFA}"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44923750"/>
      </p:ext>
    </p:extLst>
  </p:cSld>
  <p:clrMapOvr>
    <a:masterClrMapping/>
  </p:clrMapOvr>
  <p:transition spd="med">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kumimoji="1" lang="en-US" altLang="ja-JP" sz="1400" kern="1200">
              <a:solidFill>
                <a:srgbClr val="000000"/>
              </a:solidFill>
              <a:latin typeface="Arial" pitchFamily="34" charset="0"/>
              <a:ea typeface="ＭＳ Ｐゴシック" pitchFamily="50" charset="-128"/>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0E08EDB-754F-4AE9-86A6-360FF98BC207}" type="slidenum">
              <a:rPr kumimoji="1" lang="en-US" altLang="ja-JP" sz="1400" kern="1200">
                <a:solidFill>
                  <a:srgbClr val="000000"/>
                </a:solidFill>
                <a:latin typeface="Arial" pitchFamily="34" charset="0"/>
                <a:ea typeface="ＭＳ Ｐゴシック" pitchFamily="50" charset="-128"/>
                <a:cs typeface="+mn-cs"/>
              </a:rPr>
              <a:pPr algn="r" rtl="0" fontAlgn="base">
                <a:spcBef>
                  <a:spcPct val="0"/>
                </a:spcBef>
                <a:spcAft>
                  <a:spcPct val="0"/>
                </a:spcAft>
                <a:defRPr/>
              </a:pPr>
              <a:t>‹#›</a:t>
            </a:fld>
            <a:endParaRPr kumimoji="1" lang="en-US" altLang="ja-JP" sz="1400" kern="1200">
              <a:solidFill>
                <a:srgbClr val="000000"/>
              </a:solidFill>
              <a:latin typeface="Arial" pitchFamily="34" charset="0"/>
              <a:ea typeface="ＭＳ Ｐゴシック" pitchFamily="50" charset="-128"/>
              <a:cs typeface="+mn-cs"/>
            </a:endParaRPr>
          </a:p>
        </p:txBody>
      </p:sp>
    </p:spTree>
  </p:cSld>
  <p:clrMapOvr>
    <a:masterClrMapping/>
  </p:clrMapOvr>
  <p:transition spd="med">
    <p:cover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E3C1B0B-5B61-41FF-9A42-9C0E399F4AE8}" type="slidenum">
              <a:rPr lang="en-US" altLang="ja-JP"/>
              <a:pPr>
                <a:defRPr/>
              </a:pPr>
              <a:t>‹#›</a:t>
            </a:fld>
            <a:endParaRPr lang="en-US" altLang="ja-JP"/>
          </a:p>
        </p:txBody>
      </p:sp>
    </p:spTree>
  </p:cSld>
  <p:clrMapOvr>
    <a:masterClrMapping/>
  </p:clrMapOvr>
  <p:transition spd="med">
    <p:cover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9B3E7D1-2EFB-4A80-B13C-3C8786766FF2}" type="slidenum">
              <a:rPr lang="en-US" altLang="ja-JP"/>
              <a:pPr>
                <a:defRPr/>
              </a:pPr>
              <a:t>‹#›</a:t>
            </a:fld>
            <a:endParaRPr lang="en-US" altLang="ja-JP"/>
          </a:p>
        </p:txBody>
      </p:sp>
    </p:spTree>
  </p:cSld>
  <p:clrMapOvr>
    <a:masterClrMapping/>
  </p:clrMapOvr>
  <p:transition spd="med">
    <p:cover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086CAC0-B937-4274-9125-182E089BC726}" type="slidenum">
              <a:rPr lang="en-US" altLang="ja-JP"/>
              <a:pPr>
                <a:defRPr/>
              </a:pPr>
              <a:t>‹#›</a:t>
            </a:fld>
            <a:endParaRPr lang="en-US" altLang="ja-JP"/>
          </a:p>
        </p:txBody>
      </p:sp>
    </p:spTree>
  </p:cSld>
  <p:clrMapOvr>
    <a:masterClrMapping/>
  </p:clrMapOvr>
  <p:transition spd="med">
    <p:cover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4A41A469-D199-4145-8E4B-23753C74F055}" type="slidenum">
              <a:rPr lang="en-US" altLang="ja-JP"/>
              <a:pPr>
                <a:defRPr/>
              </a:pPr>
              <a:t>‹#›</a:t>
            </a:fld>
            <a:endParaRPr lang="en-US" altLang="ja-JP"/>
          </a:p>
        </p:txBody>
      </p:sp>
    </p:spTree>
  </p:cSld>
  <p:clrMapOvr>
    <a:masterClrMapping/>
  </p:clrMapOvr>
  <p:transition spd="med">
    <p:cover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5A4B5FD0-153E-436F-A83C-30E046038992}" type="slidenum">
              <a:rPr lang="en-US" altLang="ja-JP"/>
              <a:pPr>
                <a:defRPr/>
              </a:pPr>
              <a:t>‹#›</a:t>
            </a:fld>
            <a:endParaRPr lang="en-US" altLang="ja-JP"/>
          </a:p>
        </p:txBody>
      </p:sp>
    </p:spTree>
  </p:cSld>
  <p:clrMapOvr>
    <a:masterClrMapping/>
  </p:clrMapOvr>
  <p:transition spd="med">
    <p:cover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D8D8CAF5-492E-4C32-8994-7816DEBB3FB7}" type="slidenum">
              <a:rPr lang="en-US" altLang="ja-JP"/>
              <a:pPr>
                <a:defRPr/>
              </a:pPr>
              <a:t>‹#›</a:t>
            </a:fld>
            <a:endParaRPr lang="en-US" altLang="ja-JP"/>
          </a:p>
        </p:txBody>
      </p:sp>
    </p:spTree>
  </p:cSld>
  <p:clrMapOvr>
    <a:masterClrMapping/>
  </p:clrMapOvr>
  <p:transition spd="med">
    <p:cover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6E0C04D-3AEE-4F49-BE21-E6F2576CE4F6}" type="slidenum">
              <a:rPr lang="en-US" altLang="ja-JP"/>
              <a:pPr>
                <a:defRPr/>
              </a:pPr>
              <a:t>‹#›</a:t>
            </a:fld>
            <a:endParaRPr lang="en-US" altLang="ja-JP"/>
          </a:p>
        </p:txBody>
      </p:sp>
    </p:spTree>
  </p:cSld>
  <p:clrMapOvr>
    <a:masterClrMapping/>
  </p:clrMapOvr>
  <p:transition spd="med">
    <p:cover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36836CF-6CEE-476D-9BA0-4A35E68C68E3}" type="slidenum">
              <a:rPr lang="en-US" altLang="ja-JP"/>
              <a:pPr>
                <a:defRPr/>
              </a:pPr>
              <a:t>‹#›</a:t>
            </a:fld>
            <a:endParaRPr lang="en-US" altLang="ja-JP"/>
          </a:p>
        </p:txBody>
      </p:sp>
    </p:spTree>
  </p:cSld>
  <p:clrMapOvr>
    <a:masterClrMapping/>
  </p:clrMapOvr>
  <p:transition spd="med">
    <p:cover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ＭＳ Ｐゴシック" pitchFamily="50" charset="-128"/>
              </a:defRPr>
            </a:lvl1pPr>
          </a:lstStyle>
          <a:p>
            <a:pPr>
              <a:defRPr/>
            </a:pPr>
            <a:fld id="{50F193CF-B1B6-4EB6-A6F0-920230310E57}"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spd="med">
    <p:cover dir="r"/>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194733" y="76200"/>
            <a:ext cx="8026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ja-JP"/>
              <a:t>Click to edit Master title style</a:t>
            </a:r>
          </a:p>
        </p:txBody>
      </p:sp>
      <p:sp>
        <p:nvSpPr>
          <p:cNvPr id="9219" name="Rectangle 3"/>
          <p:cNvSpPr>
            <a:spLocks noGrp="1" noChangeArrowheads="1"/>
          </p:cNvSpPr>
          <p:nvPr>
            <p:ph type="body" idx="1"/>
          </p:nvPr>
        </p:nvSpPr>
        <p:spPr bwMode="auto">
          <a:xfrm>
            <a:off x="609600" y="1295400"/>
            <a:ext cx="109728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ja-JP"/>
              <a:t>Click to edit Master text styles</a:t>
            </a:r>
          </a:p>
          <a:p>
            <a:pPr lvl="1"/>
            <a:r>
              <a:rPr lang="en-GB" altLang="ja-JP"/>
              <a:t>Second level</a:t>
            </a:r>
          </a:p>
          <a:p>
            <a:pPr lvl="2"/>
            <a:r>
              <a:rPr lang="en-GB" altLang="ja-JP"/>
              <a:t>Third level</a:t>
            </a:r>
          </a:p>
          <a:p>
            <a:pPr lvl="3"/>
            <a:r>
              <a:rPr lang="en-GB" altLang="ja-JP"/>
              <a:t>Fourth level</a:t>
            </a:r>
          </a:p>
          <a:p>
            <a:pPr lvl="4"/>
            <a:r>
              <a:rPr lang="en-GB" altLang="ja-JP"/>
              <a:t>Fifth level</a:t>
            </a:r>
          </a:p>
        </p:txBody>
      </p:sp>
      <p:sp>
        <p:nvSpPr>
          <p:cNvPr id="270340" name="Rectangle 4"/>
          <p:cNvSpPr>
            <a:spLocks noGrp="1" noChangeArrowheads="1"/>
          </p:cNvSpPr>
          <p:nvPr>
            <p:ph type="sldNum" sz="quarter" idx="4"/>
          </p:nvPr>
        </p:nvSpPr>
        <p:spPr bwMode="auto">
          <a:xfrm>
            <a:off x="9042400" y="64008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ea typeface="+mn-ea"/>
              </a:defRPr>
            </a:lvl1pPr>
          </a:lstStyle>
          <a:p>
            <a:pPr>
              <a:defRPr/>
            </a:pPr>
            <a:fld id="{FE84A00C-AF4E-4CAB-8FC5-B1E575F187B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10" r:id="rId1"/>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194733" y="76200"/>
            <a:ext cx="8026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ja-JP"/>
              <a:t>Click to edit Master title style</a:t>
            </a:r>
          </a:p>
        </p:txBody>
      </p:sp>
      <p:sp>
        <p:nvSpPr>
          <p:cNvPr id="10243" name="Rectangle 3"/>
          <p:cNvSpPr>
            <a:spLocks noGrp="1" noChangeArrowheads="1"/>
          </p:cNvSpPr>
          <p:nvPr>
            <p:ph type="body" idx="1"/>
          </p:nvPr>
        </p:nvSpPr>
        <p:spPr bwMode="auto">
          <a:xfrm>
            <a:off x="609600" y="1295400"/>
            <a:ext cx="109728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ja-JP"/>
              <a:t>Click to edit Master text styles</a:t>
            </a:r>
          </a:p>
          <a:p>
            <a:pPr lvl="1"/>
            <a:r>
              <a:rPr lang="en-GB" altLang="ja-JP"/>
              <a:t>Second level</a:t>
            </a:r>
          </a:p>
          <a:p>
            <a:pPr lvl="2"/>
            <a:r>
              <a:rPr lang="en-GB" altLang="ja-JP"/>
              <a:t>Third level</a:t>
            </a:r>
          </a:p>
          <a:p>
            <a:pPr lvl="3"/>
            <a:r>
              <a:rPr lang="en-GB" altLang="ja-JP"/>
              <a:t>Fourth level</a:t>
            </a:r>
          </a:p>
          <a:p>
            <a:pPr lvl="4"/>
            <a:r>
              <a:rPr lang="en-GB" altLang="ja-JP"/>
              <a:t>Fifth level</a:t>
            </a:r>
          </a:p>
        </p:txBody>
      </p:sp>
      <p:sp>
        <p:nvSpPr>
          <p:cNvPr id="270340" name="Rectangle 4"/>
          <p:cNvSpPr>
            <a:spLocks noGrp="1" noChangeArrowheads="1"/>
          </p:cNvSpPr>
          <p:nvPr>
            <p:ph type="sldNum" sz="quarter" idx="4"/>
          </p:nvPr>
        </p:nvSpPr>
        <p:spPr bwMode="auto">
          <a:xfrm>
            <a:off x="9042400" y="64008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ea typeface="+mn-ea"/>
              </a:defRPr>
            </a:lvl1pPr>
          </a:lstStyle>
          <a:p>
            <a:pPr>
              <a:defRPr/>
            </a:pPr>
            <a:fld id="{19AA436E-9B61-4219-AD82-C6C1790DF44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11" r:id="rId1"/>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eaLnBrk="0" fontAlgn="base" hangingPunct="0">
        <a:spcBef>
          <a:spcPct val="0"/>
        </a:spcBef>
        <a:spcAft>
          <a:spcPct val="0"/>
        </a:spcAft>
        <a:defRPr sz="3200" b="1">
          <a:solidFill>
            <a:schemeClr val="tx2"/>
          </a:solidFill>
          <a:latin typeface="Arial" charset="0"/>
        </a:defRPr>
      </a:lvl6pPr>
      <a:lvl7pPr marL="914400" algn="l" rtl="0" eaLnBrk="0" fontAlgn="base" hangingPunct="0">
        <a:spcBef>
          <a:spcPct val="0"/>
        </a:spcBef>
        <a:spcAft>
          <a:spcPct val="0"/>
        </a:spcAft>
        <a:defRPr sz="3200" b="1">
          <a:solidFill>
            <a:schemeClr val="tx2"/>
          </a:solidFill>
          <a:latin typeface="Arial" charset="0"/>
        </a:defRPr>
      </a:lvl7pPr>
      <a:lvl8pPr marL="1371600" algn="l" rtl="0" eaLnBrk="0" fontAlgn="base" hangingPunct="0">
        <a:spcBef>
          <a:spcPct val="0"/>
        </a:spcBef>
        <a:spcAft>
          <a:spcPct val="0"/>
        </a:spcAft>
        <a:defRPr sz="3200" b="1">
          <a:solidFill>
            <a:schemeClr val="tx2"/>
          </a:solidFill>
          <a:latin typeface="Arial" charset="0"/>
        </a:defRPr>
      </a:lvl8pPr>
      <a:lvl9pPr marL="1828800" algn="l"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28CDE62-FD17-4A29-A9D0-31CD67662548}" type="slidenum">
              <a:rPr lang="en-US" altLang="ja-JP">
                <a:solidFill>
                  <a:srgbClr val="000000"/>
                </a:solidFill>
                <a:latin typeface="Times New Roman" pitchFamily="18" charset="0"/>
              </a:rPr>
              <a:pPr/>
              <a:t>‹#›</a:t>
            </a:fld>
            <a:endParaRPr lang="en-US" altLang="ja-JP">
              <a:solidFill>
                <a:srgbClr val="000000"/>
              </a:solidFill>
              <a:latin typeface="Times New Roman" pitchFamily="18" charset="0"/>
            </a:endParaRPr>
          </a:p>
        </p:txBody>
      </p:sp>
    </p:spTree>
    <p:extLst>
      <p:ext uri="{BB962C8B-B14F-4D97-AF65-F5344CB8AC3E}">
        <p14:creationId xmlns:p14="http://schemas.microsoft.com/office/powerpoint/2010/main" val="3285422506"/>
      </p:ext>
    </p:extLst>
  </p:cSld>
  <p:clrMap bg1="lt1" tx1="dk1" bg2="lt2" tx2="dk2" accent1="accent1" accent2="accent2" accent3="accent3" accent4="accent4" accent5="accent5" accent6="accent6" hlink="hlink" folHlink="folHlink"/>
  <p:sldLayoutIdLst>
    <p:sldLayoutId id="2147484027" r:id="rId1"/>
  </p:sldLayoutIdLst>
  <p:transition spd="med">
    <p:random/>
  </p:transition>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charset="-128"/>
        </a:defRPr>
      </a:lvl2pPr>
      <a:lvl3pPr algn="ctr" rtl="0" fontAlgn="base">
        <a:spcBef>
          <a:spcPct val="0"/>
        </a:spcBef>
        <a:spcAft>
          <a:spcPct val="0"/>
        </a:spcAft>
        <a:defRPr kumimoji="1" sz="4400">
          <a:solidFill>
            <a:schemeClr val="tx2"/>
          </a:solidFill>
          <a:latin typeface="Times New Roman" pitchFamily="18" charset="0"/>
          <a:ea typeface="ＭＳ Ｐゴシック" charset="-128"/>
        </a:defRPr>
      </a:lvl3pPr>
      <a:lvl4pPr algn="ctr" rtl="0" fontAlgn="base">
        <a:spcBef>
          <a:spcPct val="0"/>
        </a:spcBef>
        <a:spcAft>
          <a:spcPct val="0"/>
        </a:spcAft>
        <a:defRPr kumimoji="1" sz="4400">
          <a:solidFill>
            <a:schemeClr val="tx2"/>
          </a:solidFill>
          <a:latin typeface="Times New Roman" pitchFamily="18" charset="0"/>
          <a:ea typeface="ＭＳ Ｐゴシック" charset="-128"/>
        </a:defRPr>
      </a:lvl4pPr>
      <a:lvl5pPr algn="ctr" rtl="0" fontAlgn="base">
        <a:spcBef>
          <a:spcPct val="0"/>
        </a:spcBef>
        <a:spcAft>
          <a:spcPct val="0"/>
        </a:spcAft>
        <a:defRPr kumimoji="1" sz="4400">
          <a:solidFill>
            <a:schemeClr val="tx2"/>
          </a:solidFill>
          <a:latin typeface="Times New Roman" pitchFamily="18" charset="0"/>
          <a:ea typeface="ＭＳ Ｐゴシック"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ＭＳ Ｐゴシック" pitchFamily="50" charset="-128"/>
              </a:defRPr>
            </a:lvl1pPr>
          </a:lstStyle>
          <a:p>
            <a:pPr algn="l" rtl="0" fontAlgn="base">
              <a:spcBef>
                <a:spcPct val="0"/>
              </a:spcBef>
              <a:spcAft>
                <a:spcPct val="0"/>
              </a:spcAft>
              <a:defRPr/>
            </a:pPr>
            <a:endParaRPr kumimoji="1" lang="en-US" altLang="ja-JP" kern="1200">
              <a:solidFill>
                <a:srgbClr val="000000"/>
              </a:solidFill>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ＭＳ Ｐゴシック" pitchFamily="50" charset="-128"/>
              </a:defRPr>
            </a:lvl1pPr>
          </a:lstStyle>
          <a:p>
            <a:pPr rtl="0" fontAlgn="base">
              <a:spcBef>
                <a:spcPct val="0"/>
              </a:spcBef>
              <a:spcAft>
                <a:spcPct val="0"/>
              </a:spcAft>
              <a:defRPr/>
            </a:pPr>
            <a:endParaRPr kumimoji="1" lang="en-US" altLang="ja-JP" kern="1200">
              <a:solidFill>
                <a:srgbClr val="000000"/>
              </a:solidFill>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ＭＳ Ｐゴシック" pitchFamily="50" charset="-128"/>
              </a:defRPr>
            </a:lvl1pPr>
          </a:lstStyle>
          <a:p>
            <a:pPr rtl="0" fontAlgn="base">
              <a:spcBef>
                <a:spcPct val="0"/>
              </a:spcBef>
              <a:spcAft>
                <a:spcPct val="0"/>
              </a:spcAft>
              <a:defRPr/>
            </a:pPr>
            <a:fld id="{8DBA1862-6978-4E4A-B9EE-6EA2434F8CF8}" type="slidenum">
              <a:rPr kumimoji="1" lang="en-US" altLang="ja-JP" kern="1200">
                <a:solidFill>
                  <a:srgbClr val="000000"/>
                </a:solidFill>
                <a:cs typeface="+mn-cs"/>
              </a:rPr>
              <a:pPr rtl="0" fontAlgn="base">
                <a:spcBef>
                  <a:spcPct val="0"/>
                </a:spcBef>
                <a:spcAft>
                  <a:spcPct val="0"/>
                </a:spcAft>
                <a:defRPr/>
              </a:pPr>
              <a:t>‹#›</a:t>
            </a:fld>
            <a:endParaRPr kumimoji="1" lang="en-US" altLang="ja-JP" kern="1200">
              <a:solidFill>
                <a:srgbClr val="000000"/>
              </a:solidFill>
              <a:cs typeface="+mn-cs"/>
            </a:endParaRPr>
          </a:p>
        </p:txBody>
      </p:sp>
    </p:spTree>
  </p:cSld>
  <p:clrMap bg1="lt1" tx1="dk1" bg2="lt2" tx2="dk2" accent1="accent1" accent2="accent2" accent3="accent3" accent4="accent4" accent5="accent5" accent6="accent6" hlink="hlink" folHlink="folHlink"/>
  <p:sldLayoutIdLst>
    <p:sldLayoutId id="2147484015" r:id="rId1"/>
  </p:sldLayoutIdLst>
  <p:transition spd="med">
    <p:cover dir="r"/>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0.m4a"/><Relationship Id="rId7" Type="http://schemas.openxmlformats.org/officeDocument/2006/relationships/image" Target="../media/image9.jpg"/><Relationship Id="rId2" Type="http://schemas.microsoft.com/office/2007/relationships/media" Target="../media/media20.m4a"/><Relationship Id="rId1" Type="http://schemas.openxmlformats.org/officeDocument/2006/relationships/tags" Target="../tags/tag9.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1.m4a"/><Relationship Id="rId7" Type="http://schemas.openxmlformats.org/officeDocument/2006/relationships/image" Target="../media/image12.jpg"/><Relationship Id="rId2" Type="http://schemas.microsoft.com/office/2007/relationships/media" Target="../media/media21.m4a"/><Relationship Id="rId1" Type="http://schemas.openxmlformats.org/officeDocument/2006/relationships/tags" Target="../tags/tag10.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2.png"/><Relationship Id="rId2" Type="http://schemas.microsoft.com/office/2007/relationships/media" Target="../media/media27.m4a"/><Relationship Id="rId1" Type="http://schemas.openxmlformats.org/officeDocument/2006/relationships/tags" Target="../tags/tag1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2.png"/><Relationship Id="rId2" Type="http://schemas.microsoft.com/office/2007/relationships/media" Target="../media/media28.m4a"/><Relationship Id="rId1" Type="http://schemas.openxmlformats.org/officeDocument/2006/relationships/tags" Target="../tags/tag1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3.gif"/><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7" Type="http://schemas.openxmlformats.org/officeDocument/2006/relationships/image" Target="../media/image2.png"/><Relationship Id="rId2" Type="http://schemas.microsoft.com/office/2007/relationships/media" Target="../media/media33.m4a"/><Relationship Id="rId1" Type="http://schemas.openxmlformats.org/officeDocument/2006/relationships/tags" Target="../tags/tag17.xml"/><Relationship Id="rId6" Type="http://schemas.openxmlformats.org/officeDocument/2006/relationships/image" Target="../media/image17.png"/><Relationship Id="rId5" Type="http://schemas.openxmlformats.org/officeDocument/2006/relationships/hyperlink" Target="http://upload.wikimedia.org/wikipedia/commons/7/71/Shoemaker-Levy_9_on_1994-05-17.png" TargetMode="External"/><Relationship Id="rId4"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7" Type="http://schemas.openxmlformats.org/officeDocument/2006/relationships/image" Target="../media/image2.png"/><Relationship Id="rId2" Type="http://schemas.microsoft.com/office/2007/relationships/media" Target="../media/media34.m4a"/><Relationship Id="rId1" Type="http://schemas.openxmlformats.org/officeDocument/2006/relationships/tags" Target="../tags/tag18.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36.m4a"/><Relationship Id="rId7" Type="http://schemas.openxmlformats.org/officeDocument/2006/relationships/image" Target="../media/image22.png"/><Relationship Id="rId2" Type="http://schemas.microsoft.com/office/2007/relationships/media" Target="../media/media36.m4a"/><Relationship Id="rId1" Type="http://schemas.openxmlformats.org/officeDocument/2006/relationships/tags" Target="../tags/tag20.xml"/><Relationship Id="rId6" Type="http://schemas.openxmlformats.org/officeDocument/2006/relationships/image" Target="../media/image21.png"/><Relationship Id="rId11" Type="http://schemas.openxmlformats.org/officeDocument/2006/relationships/image" Target="../media/image2.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slideLayout" Target="../slideLayouts/slideLayout12.xml"/><Relationship Id="rId9" Type="http://schemas.openxmlformats.org/officeDocument/2006/relationships/image" Target="../media/image24.pn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7.m4a"/><Relationship Id="rId7" Type="http://schemas.openxmlformats.org/officeDocument/2006/relationships/image" Target="../media/image27.gif"/><Relationship Id="rId2" Type="http://schemas.microsoft.com/office/2007/relationships/media" Target="../media/media37.m4a"/><Relationship Id="rId1" Type="http://schemas.openxmlformats.org/officeDocument/2006/relationships/tags" Target="../tags/tag21.xml"/><Relationship Id="rId6" Type="http://schemas.openxmlformats.org/officeDocument/2006/relationships/image" Target="../media/image26.gif"/><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7" Type="http://schemas.openxmlformats.org/officeDocument/2006/relationships/image" Target="../media/image2.png"/><Relationship Id="rId2" Type="http://schemas.microsoft.com/office/2007/relationships/media" Target="../media/media38.m4a"/><Relationship Id="rId1" Type="http://schemas.openxmlformats.org/officeDocument/2006/relationships/tags" Target="../tags/tag2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23.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image" Target="../media/image30.gif"/></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1.m4a"/><Relationship Id="rId7" Type="http://schemas.openxmlformats.org/officeDocument/2006/relationships/image" Target="../media/image33.gif"/><Relationship Id="rId2" Type="http://schemas.microsoft.com/office/2007/relationships/media" Target="../media/media41.m4a"/><Relationship Id="rId1" Type="http://schemas.openxmlformats.org/officeDocument/2006/relationships/tags" Target="../tags/tag24.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audio" Target="../media/media42.m4a"/><Relationship Id="rId7" Type="http://schemas.openxmlformats.org/officeDocument/2006/relationships/image" Target="../media/image2.png"/><Relationship Id="rId2" Type="http://schemas.microsoft.com/office/2007/relationships/media" Target="../media/media42.m4a"/><Relationship Id="rId1" Type="http://schemas.openxmlformats.org/officeDocument/2006/relationships/tags" Target="../tags/tag2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7" Type="http://schemas.openxmlformats.org/officeDocument/2006/relationships/image" Target="../media/image2.png"/><Relationship Id="rId2" Type="http://schemas.microsoft.com/office/2007/relationships/media" Target="../media/media43.m4a"/><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2208213" y="1412876"/>
            <a:ext cx="8031162" cy="1470025"/>
          </a:xfrm>
        </p:spPr>
        <p:txBody>
          <a:bodyPr/>
          <a:lstStyle/>
          <a:p>
            <a:pPr eaLnBrk="1" hangingPunct="1"/>
            <a:r>
              <a:rPr lang="ja-JP" altLang="en-US" sz="5400" dirty="0">
                <a:solidFill>
                  <a:srgbClr val="BBE0E3"/>
                </a:solidFill>
                <a:latin typeface="HGP教科書体" panose="02020600000000000000" pitchFamily="18" charset="-128"/>
                <a:ea typeface="HGP教科書体" panose="02020600000000000000" pitchFamily="18" charset="-128"/>
              </a:rPr>
              <a:t>地球内部物理学 第７週</a:t>
            </a:r>
            <a:br>
              <a:rPr lang="en-US" altLang="ja-JP" dirty="0">
                <a:solidFill>
                  <a:srgbClr val="BBE0E3"/>
                </a:solidFill>
                <a:latin typeface="小塚ゴシック Pro L" pitchFamily="34" charset="-128"/>
                <a:ea typeface="小塚ゴシック Pro L" pitchFamily="34" charset="-128"/>
              </a:rPr>
            </a:br>
            <a:r>
              <a:rPr lang="en-US" altLang="ja-JP" sz="2800" dirty="0">
                <a:solidFill>
                  <a:srgbClr val="BBE0E3"/>
                </a:solidFill>
                <a:latin typeface="Comic Sans MS" panose="030F0702030302020204" pitchFamily="66" charset="0"/>
                <a:ea typeface="小塚ゴシック Pro L" pitchFamily="34" charset="-128"/>
              </a:rPr>
              <a:t>Physics of the Earth’s Interior</a:t>
            </a:r>
            <a:endParaRPr lang="ja-JP" altLang="en-US" sz="4000" dirty="0">
              <a:solidFill>
                <a:srgbClr val="BBE0E3"/>
              </a:solidFill>
              <a:latin typeface="Comic Sans MS" panose="030F0702030302020204" pitchFamily="66" charset="0"/>
              <a:ea typeface="小塚ゴシック Pro L" pitchFamily="34" charset="-128"/>
            </a:endParaRPr>
          </a:p>
        </p:txBody>
      </p:sp>
      <p:sp>
        <p:nvSpPr>
          <p:cNvPr id="15363" name="Rectangle 3"/>
          <p:cNvSpPr>
            <a:spLocks noGrp="1" noChangeArrowheads="1"/>
          </p:cNvSpPr>
          <p:nvPr>
            <p:ph type="subTitle" idx="1"/>
          </p:nvPr>
        </p:nvSpPr>
        <p:spPr>
          <a:xfrm>
            <a:off x="1958455" y="3284984"/>
            <a:ext cx="8280920" cy="2033772"/>
          </a:xfrm>
        </p:spPr>
        <p:txBody>
          <a:bodyPr/>
          <a:lstStyle/>
          <a:p>
            <a:pPr eaLnBrk="1" hangingPunct="1"/>
            <a:r>
              <a:rPr lang="ja-JP" altLang="en-US" dirty="0">
                <a:solidFill>
                  <a:srgbClr val="FF7C80"/>
                </a:solidFill>
                <a:latin typeface="HGP教科書体" panose="02020600000000000000" pitchFamily="18" charset="-128"/>
                <a:ea typeface="HGP教科書体" panose="02020600000000000000" pitchFamily="18" charset="-128"/>
              </a:rPr>
              <a:t>北海道大学理学院 </a:t>
            </a:r>
            <a:r>
              <a:rPr lang="en-US" altLang="ja-JP" sz="2000" dirty="0">
                <a:solidFill>
                  <a:srgbClr val="FF7C80"/>
                </a:solidFill>
                <a:latin typeface="游ゴシック" panose="020B0400000000000000" pitchFamily="50" charset="-128"/>
                <a:ea typeface="游ゴシック" panose="020B0400000000000000" pitchFamily="50" charset="-128"/>
              </a:rPr>
              <a:t>Hokkaido Univ</a:t>
            </a:r>
            <a:r>
              <a:rPr lang="en-US" altLang="ja-JP" dirty="0">
                <a:solidFill>
                  <a:srgbClr val="FF7C80"/>
                </a:solidFill>
                <a:latin typeface="游ゴシック" panose="020B0400000000000000" pitchFamily="50" charset="-128"/>
                <a:ea typeface="游ゴシック" panose="020B0400000000000000" pitchFamily="50" charset="-128"/>
              </a:rPr>
              <a:t>.</a:t>
            </a:r>
          </a:p>
          <a:p>
            <a:pPr eaLnBrk="1" hangingPunct="1"/>
            <a:r>
              <a:rPr lang="ja-JP" altLang="en-US" dirty="0">
                <a:solidFill>
                  <a:srgbClr val="FF7C80"/>
                </a:solidFill>
                <a:latin typeface="HGP教科書体" panose="02020600000000000000" pitchFamily="18" charset="-128"/>
                <a:ea typeface="HGP教科書体" panose="02020600000000000000" pitchFamily="18" charset="-128"/>
              </a:rPr>
              <a:t>地球惑星ダイナミクス講座 </a:t>
            </a:r>
            <a:r>
              <a:rPr lang="en-US" altLang="ja-JP" sz="2000" dirty="0">
                <a:solidFill>
                  <a:srgbClr val="FF7C80"/>
                </a:solidFill>
                <a:latin typeface="游ゴシック" panose="020B0400000000000000" pitchFamily="50" charset="-128"/>
                <a:ea typeface="游ゴシック" panose="020B0400000000000000" pitchFamily="50" charset="-128"/>
              </a:rPr>
              <a:t>Earth and Planetary Dynamics</a:t>
            </a:r>
            <a:endParaRPr lang="ja-JP" altLang="en-US" sz="2000" dirty="0">
              <a:solidFill>
                <a:srgbClr val="FF7C80"/>
              </a:solidFill>
              <a:latin typeface="游ゴシック" panose="020B0400000000000000" pitchFamily="50" charset="-128"/>
              <a:ea typeface="游ゴシック" panose="020B0400000000000000" pitchFamily="50" charset="-128"/>
            </a:endParaRPr>
          </a:p>
          <a:p>
            <a:pPr eaLnBrk="1" hangingPunct="1"/>
            <a:r>
              <a:rPr lang="ja-JP" altLang="en-US" sz="4000" dirty="0">
                <a:solidFill>
                  <a:srgbClr val="FF7C80"/>
                </a:solidFill>
                <a:latin typeface="HGP教科書体" panose="02020600000000000000" pitchFamily="18" charset="-128"/>
                <a:ea typeface="HGP教科書体" panose="02020600000000000000" pitchFamily="18" charset="-128"/>
              </a:rPr>
              <a:t>日置 幸介</a:t>
            </a:r>
            <a:r>
              <a:rPr lang="ja-JP" altLang="en-US" sz="3600" dirty="0">
                <a:solidFill>
                  <a:srgbClr val="FF7C80"/>
                </a:solidFill>
                <a:latin typeface="游ゴシック" panose="020B0400000000000000" pitchFamily="50" charset="-128"/>
                <a:ea typeface="游ゴシック" panose="020B0400000000000000" pitchFamily="50" charset="-128"/>
              </a:rPr>
              <a:t> </a:t>
            </a:r>
            <a:r>
              <a:rPr lang="en-US" altLang="ja-JP" sz="2400" dirty="0">
                <a:solidFill>
                  <a:srgbClr val="FF7C80"/>
                </a:solidFill>
                <a:latin typeface="游ゴシック" panose="020B0400000000000000" pitchFamily="50" charset="-128"/>
                <a:ea typeface="游ゴシック" panose="020B0400000000000000" pitchFamily="50" charset="-128"/>
              </a:rPr>
              <a:t>Kosuke Heki</a:t>
            </a:r>
            <a:endParaRPr lang="en-US" altLang="ja-JP" sz="3600" dirty="0">
              <a:solidFill>
                <a:srgbClr val="FF7C80"/>
              </a:solidFill>
              <a:latin typeface="游ゴシック" panose="020B0400000000000000" pitchFamily="50" charset="-128"/>
              <a:ea typeface="游ゴシック" panose="020B0400000000000000" pitchFamily="50" charset="-128"/>
            </a:endParaRPr>
          </a:p>
        </p:txBody>
      </p:sp>
      <p:sp>
        <p:nvSpPr>
          <p:cNvPr id="4" name="Text Box 5"/>
          <p:cNvSpPr txBox="1">
            <a:spLocks noChangeArrowheads="1"/>
          </p:cNvSpPr>
          <p:nvPr/>
        </p:nvSpPr>
        <p:spPr bwMode="auto">
          <a:xfrm>
            <a:off x="4131555" y="5118701"/>
            <a:ext cx="5030544" cy="400110"/>
          </a:xfrm>
          <a:prstGeom prst="rect">
            <a:avLst/>
          </a:prstGeom>
          <a:noFill/>
          <a:ln w="9525">
            <a:noFill/>
            <a:miter lim="800000"/>
            <a:headEnd/>
            <a:tailEnd/>
          </a:ln>
        </p:spPr>
        <p:txBody>
          <a:bodyPr wrap="none">
            <a:spAutoFit/>
          </a:bodyPr>
          <a:lstStyle/>
          <a:p>
            <a:r>
              <a:rPr lang="ja-JP" altLang="en-US" sz="2000" dirty="0">
                <a:solidFill>
                  <a:schemeClr val="accent1"/>
                </a:solidFill>
                <a:latin typeface="游ゴシック" panose="020B0400000000000000" pitchFamily="50" charset="-128"/>
                <a:ea typeface="游ゴシック" panose="020B0400000000000000" pitchFamily="50" charset="-128"/>
              </a:rPr>
              <a:t>へ  き   こうすけ　</a:t>
            </a:r>
            <a:r>
              <a:rPr lang="en-US" altLang="ja-JP" sz="2000" dirty="0">
                <a:solidFill>
                  <a:schemeClr val="accent1"/>
                </a:solidFill>
                <a:latin typeface="游ゴシック" panose="020B0400000000000000" pitchFamily="50" charset="-128"/>
                <a:ea typeface="游ゴシック" panose="020B0400000000000000" pitchFamily="50" charset="-128"/>
              </a:rPr>
              <a:t>heki@sci.hokudai.ac.jp</a:t>
            </a:r>
            <a:endParaRPr lang="ja-JP" altLang="en-US" sz="2000" dirty="0">
              <a:solidFill>
                <a:schemeClr val="accent1"/>
              </a:solidFill>
              <a:latin typeface="游ゴシック" panose="020B0400000000000000" pitchFamily="50" charset="-128"/>
              <a:ea typeface="游ゴシック" panose="020B0400000000000000" pitchFamily="50" charset="-128"/>
            </a:endParaRPr>
          </a:p>
        </p:txBody>
      </p:sp>
      <p:pic>
        <p:nvPicPr>
          <p:cNvPr id="2" name="オーディオ 1">
            <a:hlinkClick r:id="" action="ppaction://media"/>
            <a:extLst>
              <a:ext uri="{FF2B5EF4-FFF2-40B4-BE49-F238E27FC236}">
                <a16:creationId xmlns:a16="http://schemas.microsoft.com/office/drawing/2014/main" id="{B14A0C85-4F91-4EC9-8AED-A0F5E24EC9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92233199"/>
      </p:ext>
    </p:extLst>
  </p:cSld>
  <p:clrMapOvr>
    <a:masterClrMapping/>
  </p:clrMapOvr>
  <p:transition spd="med" advTm="8850">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191344" y="302359"/>
            <a:ext cx="12169352" cy="6555641"/>
          </a:xfrm>
          <a:prstGeom prst="rect">
            <a:avLst/>
          </a:prstGeom>
          <a:noFill/>
          <a:ln w="9525">
            <a:noFill/>
            <a:miter lim="800000"/>
            <a:headEnd/>
            <a:tailEnd/>
          </a:ln>
        </p:spPr>
        <p:txBody>
          <a:bodyPr wrap="square">
            <a:spAutoFit/>
          </a:bodyPr>
          <a:lstStyle/>
          <a:p>
            <a:pPr marL="342900" indent="-342900" algn="ctr"/>
            <a:endParaRPr lang="en-US" altLang="ja-JP" sz="1200" dirty="0">
              <a:solidFill>
                <a:schemeClr val="hlink"/>
              </a:solidFill>
              <a:latin typeface="小塚ゴシック Pro L" pitchFamily="34" charset="-128"/>
              <a:ea typeface="小塚ゴシック Pro L" pitchFamily="34" charset="-128"/>
            </a:endParaRPr>
          </a:p>
          <a:p>
            <a:pPr marL="342900" indent="-342900"/>
            <a:r>
              <a:rPr lang="ja-JP" altLang="en-US" sz="4800" dirty="0">
                <a:solidFill>
                  <a:srgbClr val="FFFF00"/>
                </a:solidFill>
                <a:latin typeface="HG正楷書体-PRO" panose="03000600000000000000" pitchFamily="66" charset="-128"/>
                <a:ea typeface="HG正楷書体-PRO" panose="03000600000000000000" pitchFamily="66" charset="-128"/>
              </a:rPr>
              <a:t>潮汐の話題 </a:t>
            </a:r>
            <a:r>
              <a:rPr lang="en-US" altLang="ja-JP" sz="4800" dirty="0">
                <a:solidFill>
                  <a:srgbClr val="FFFF00"/>
                </a:solidFill>
                <a:latin typeface="HG正楷書体-PRO" panose="03000600000000000000" pitchFamily="66" charset="-128"/>
                <a:ea typeface="HG正楷書体-PRO" panose="03000600000000000000" pitchFamily="66" charset="-128"/>
              </a:rPr>
              <a:t>	</a:t>
            </a:r>
            <a:r>
              <a:rPr lang="en-US" altLang="ja-JP" sz="3200" dirty="0">
                <a:solidFill>
                  <a:srgbClr val="FFFF00"/>
                </a:solidFill>
                <a:latin typeface="Comic Sans MS" panose="030F0702030302020204" pitchFamily="66" charset="0"/>
                <a:ea typeface="小塚ゴシック Pro L" pitchFamily="34" charset="-128"/>
              </a:rPr>
              <a:t>Topics in tide</a:t>
            </a:r>
          </a:p>
          <a:p>
            <a:pPr marL="342900" indent="-342900"/>
            <a:endParaRPr lang="en-US" altLang="ja-JP" sz="3200" dirty="0">
              <a:solidFill>
                <a:schemeClr val="folHlink"/>
              </a:solidFill>
              <a:latin typeface="Comic Sans MS" panose="030F0702030302020204" pitchFamily="66" charset="0"/>
              <a:ea typeface="小塚ゴシック Pro L" pitchFamily="34" charset="-128"/>
            </a:endParaRPr>
          </a:p>
          <a:p>
            <a:pPr marL="342900" indent="-342900"/>
            <a:r>
              <a:rPr lang="ja-JP" altLang="en-US" sz="3200" dirty="0">
                <a:solidFill>
                  <a:schemeClr val="bg1">
                    <a:lumMod val="65000"/>
                  </a:schemeClr>
                </a:solidFill>
                <a:latin typeface="HG正楷書体-PRO" panose="03000600000000000000" pitchFamily="66" charset="-128"/>
                <a:ea typeface="HG正楷書体-PRO" panose="03000600000000000000" pitchFamily="66" charset="-128"/>
              </a:rPr>
              <a:t>潮汐ポテンシャル</a:t>
            </a:r>
            <a:r>
              <a:rPr lang="en-US" altLang="ja-JP" sz="3200" dirty="0">
                <a:solidFill>
                  <a:schemeClr val="folHlink"/>
                </a:solidFill>
                <a:latin typeface="HG正楷書体-PRO" panose="03000600000000000000" pitchFamily="66" charset="-128"/>
                <a:ea typeface="HG正楷書体-PRO" panose="03000600000000000000" pitchFamily="66" charset="-128"/>
              </a:rPr>
              <a:t>	</a:t>
            </a:r>
            <a:r>
              <a:rPr lang="ja-JP" altLang="en-US" sz="3200" dirty="0">
                <a:solidFill>
                  <a:schemeClr val="bg2">
                    <a:lumMod val="75000"/>
                  </a:schemeClr>
                </a:solidFill>
                <a:latin typeface="HG正楷書体-PRO" panose="03000600000000000000" pitchFamily="66" charset="-128"/>
                <a:ea typeface="HG正楷書体-PRO" panose="03000600000000000000" pitchFamily="66" charset="-128"/>
              </a:rPr>
              <a:t>なぜ裏側にも働く？</a:t>
            </a:r>
            <a:endParaRPr lang="en-US" altLang="ja-JP" sz="3200" dirty="0">
              <a:solidFill>
                <a:schemeClr val="bg2">
                  <a:lumMod val="75000"/>
                </a:schemeClr>
              </a:solidFill>
              <a:latin typeface="HG正楷書体-PRO" panose="03000600000000000000" pitchFamily="66" charset="-128"/>
              <a:ea typeface="HG正楷書体-PRO" panose="03000600000000000000" pitchFamily="66" charset="-128"/>
            </a:endParaRPr>
          </a:p>
          <a:p>
            <a:pPr marL="342900" indent="-342900"/>
            <a:r>
              <a:rPr lang="en-US" altLang="ja-JP" sz="3200" dirty="0">
                <a:solidFill>
                  <a:schemeClr val="bg2">
                    <a:lumMod val="75000"/>
                  </a:schemeClr>
                </a:solidFill>
                <a:latin typeface="HG正楷書体-PRO" panose="03000600000000000000" pitchFamily="66" charset="-128"/>
                <a:ea typeface="HG正楷書体-PRO" panose="03000600000000000000" pitchFamily="66" charset="-128"/>
              </a:rPr>
              <a:t>					</a:t>
            </a:r>
            <a:r>
              <a:rPr lang="ja-JP" altLang="en-US" sz="3200" dirty="0">
                <a:solidFill>
                  <a:schemeClr val="bg2">
                    <a:lumMod val="75000"/>
                  </a:schemeClr>
                </a:solidFill>
                <a:latin typeface="HG正楷書体-PRO" panose="03000600000000000000" pitchFamily="66" charset="-128"/>
                <a:ea typeface="HG正楷書体-PRO" panose="03000600000000000000" pitchFamily="66" charset="-128"/>
              </a:rPr>
              <a:t>なぜ距離の逆三乗に比例？</a:t>
            </a:r>
            <a:endParaRPr lang="en-US" altLang="ja-JP" sz="3200" dirty="0">
              <a:solidFill>
                <a:schemeClr val="bg2">
                  <a:lumMod val="75000"/>
                </a:schemeClr>
              </a:solidFill>
              <a:latin typeface="HG正楷書体-PRO" panose="03000600000000000000" pitchFamily="66" charset="-128"/>
              <a:ea typeface="HG正楷書体-PRO" panose="03000600000000000000" pitchFamily="66" charset="-128"/>
            </a:endParaRPr>
          </a:p>
          <a:p>
            <a:pPr marL="342900" indent="-342900"/>
            <a:r>
              <a:rPr lang="en-US" altLang="ja-JP" sz="3200" dirty="0">
                <a:solidFill>
                  <a:schemeClr val="bg2">
                    <a:lumMod val="75000"/>
                  </a:schemeClr>
                </a:solidFill>
                <a:latin typeface="HG正楷書体-PRO" panose="03000600000000000000" pitchFamily="66" charset="-128"/>
                <a:ea typeface="HG正楷書体-PRO" panose="03000600000000000000" pitchFamily="66" charset="-128"/>
              </a:rPr>
              <a:t>					</a:t>
            </a:r>
            <a:r>
              <a:rPr lang="ja-JP" altLang="en-US" sz="3200" dirty="0">
                <a:solidFill>
                  <a:schemeClr val="bg2">
                    <a:lumMod val="75000"/>
                  </a:schemeClr>
                </a:solidFill>
                <a:latin typeface="HG正楷書体-PRO" panose="03000600000000000000" pitchFamily="66" charset="-128"/>
                <a:ea typeface="HG正楷書体-PRO" panose="03000600000000000000" pitchFamily="66" charset="-128"/>
              </a:rPr>
              <a:t>自分の質量に無関係、自分の大きさに関係？</a:t>
            </a:r>
            <a:endParaRPr lang="en-US" altLang="ja-JP" sz="3200" dirty="0">
              <a:solidFill>
                <a:schemeClr val="bg2">
                  <a:lumMod val="75000"/>
                </a:schemeClr>
              </a:solidFill>
              <a:latin typeface="HG正楷書体-PRO" panose="03000600000000000000" pitchFamily="66" charset="-128"/>
              <a:ea typeface="HG正楷書体-PRO" panose="03000600000000000000" pitchFamily="66" charset="-128"/>
            </a:endParaRPr>
          </a:p>
          <a:p>
            <a:pPr marL="342900" indent="-342900"/>
            <a:endParaRPr lang="ja-JP" altLang="en-US" sz="3600" dirty="0">
              <a:solidFill>
                <a:schemeClr val="folHlink"/>
              </a:solidFill>
              <a:latin typeface="HG正楷書体-PRO" panose="03000600000000000000" pitchFamily="66" charset="-128"/>
              <a:ea typeface="HG正楷書体-PRO" panose="03000600000000000000" pitchFamily="66" charset="-128"/>
            </a:endParaRPr>
          </a:p>
          <a:p>
            <a:pPr marL="342900" indent="-342900"/>
            <a:r>
              <a:rPr lang="ja-JP" altLang="en-US" sz="3200" dirty="0">
                <a:solidFill>
                  <a:schemeClr val="bg1"/>
                </a:solidFill>
                <a:latin typeface="HG正楷書体-PRO" panose="03000600000000000000" pitchFamily="66" charset="-128"/>
                <a:ea typeface="HG正楷書体-PRO" panose="03000600000000000000" pitchFamily="66" charset="-128"/>
              </a:rPr>
              <a:t>潮汐時間変化</a:t>
            </a:r>
            <a:r>
              <a:rPr lang="en-US" altLang="ja-JP" sz="3200" dirty="0">
                <a:solidFill>
                  <a:schemeClr val="folHlink"/>
                </a:solidFill>
                <a:latin typeface="HG正楷書体-PRO" panose="03000600000000000000" pitchFamily="66" charset="-128"/>
                <a:ea typeface="HG正楷書体-PRO" panose="03000600000000000000" pitchFamily="66" charset="-128"/>
              </a:rPr>
              <a:t>		</a:t>
            </a:r>
            <a:r>
              <a:rPr lang="ja-JP" altLang="en-US" sz="3200" dirty="0">
                <a:solidFill>
                  <a:schemeClr val="folHlink"/>
                </a:solidFill>
                <a:latin typeface="HG正楷書体-PRO" panose="03000600000000000000" pitchFamily="66" charset="-128"/>
                <a:ea typeface="HG正楷書体-PRO" panose="03000600000000000000" pitchFamily="66" charset="-128"/>
              </a:rPr>
              <a:t>なぜ半日以外の周期も？日周？長周期？</a:t>
            </a:r>
            <a:endParaRPr lang="en-US" altLang="ja-JP" sz="3200" dirty="0">
              <a:solidFill>
                <a:schemeClr val="folHlink"/>
              </a:solidFill>
              <a:latin typeface="HG正楷書体-PRO" panose="03000600000000000000" pitchFamily="66" charset="-128"/>
              <a:ea typeface="HG正楷書体-PRO" panose="03000600000000000000" pitchFamily="66" charset="-128"/>
            </a:endParaRPr>
          </a:p>
          <a:p>
            <a:pPr marL="342900" indent="-342900"/>
            <a:r>
              <a:rPr lang="en-US" altLang="ja-JP" sz="3200" dirty="0">
                <a:solidFill>
                  <a:schemeClr val="folHlink"/>
                </a:solidFill>
                <a:latin typeface="HG正楷書体-PRO" panose="03000600000000000000" pitchFamily="66" charset="-128"/>
                <a:ea typeface="HG正楷書体-PRO" panose="03000600000000000000" pitchFamily="66" charset="-128"/>
              </a:rPr>
              <a:t>					</a:t>
            </a:r>
            <a:r>
              <a:rPr lang="ja-JP" altLang="en-US" sz="3200" dirty="0">
                <a:solidFill>
                  <a:schemeClr val="folHlink"/>
                </a:solidFill>
                <a:latin typeface="HG正楷書体-PRO" panose="03000600000000000000" pitchFamily="66" charset="-128"/>
                <a:ea typeface="HG正楷書体-PRO" panose="03000600000000000000" pitchFamily="66" charset="-128"/>
              </a:rPr>
              <a:t>なぜ振幅あんなに変わる？大潮、小潮？</a:t>
            </a:r>
            <a:endParaRPr lang="en-US" altLang="ja-JP" sz="3200" dirty="0">
              <a:solidFill>
                <a:schemeClr val="folHlink"/>
              </a:solidFill>
              <a:latin typeface="HG正楷書体-PRO" panose="03000600000000000000" pitchFamily="66" charset="-128"/>
              <a:ea typeface="HG正楷書体-PRO" panose="03000600000000000000" pitchFamily="66" charset="-128"/>
            </a:endParaRPr>
          </a:p>
          <a:p>
            <a:pPr marL="342900" indent="-342900"/>
            <a:r>
              <a:rPr lang="en-US" altLang="ja-JP" sz="3200" dirty="0">
                <a:solidFill>
                  <a:schemeClr val="folHlink"/>
                </a:solidFill>
                <a:latin typeface="HG正楷書体-PRO" panose="03000600000000000000" pitchFamily="66" charset="-128"/>
                <a:ea typeface="HG正楷書体-PRO" panose="03000600000000000000" pitchFamily="66" charset="-128"/>
              </a:rPr>
              <a:t>					</a:t>
            </a:r>
          </a:p>
          <a:p>
            <a:pPr marL="342900" indent="-342900"/>
            <a:r>
              <a:rPr lang="ja-JP" altLang="en-US" sz="3200" dirty="0">
                <a:solidFill>
                  <a:schemeClr val="bg1"/>
                </a:solidFill>
                <a:latin typeface="HG正楷書体-PRO" panose="03000600000000000000" pitchFamily="66" charset="-128"/>
                <a:ea typeface="HG正楷書体-PRO" panose="03000600000000000000" pitchFamily="66" charset="-128"/>
              </a:rPr>
              <a:t>固体地球潮汐</a:t>
            </a:r>
            <a:r>
              <a:rPr lang="en-US" altLang="ja-JP" sz="3200" dirty="0">
                <a:solidFill>
                  <a:schemeClr val="folHlink"/>
                </a:solidFill>
                <a:latin typeface="HG正楷書体-PRO" panose="03000600000000000000" pitchFamily="66" charset="-128"/>
                <a:ea typeface="HG正楷書体-PRO" panose="03000600000000000000" pitchFamily="66" charset="-128"/>
              </a:rPr>
              <a:t>		</a:t>
            </a:r>
            <a:r>
              <a:rPr lang="ja-JP" altLang="en-US" sz="3200" dirty="0">
                <a:solidFill>
                  <a:schemeClr val="folHlink"/>
                </a:solidFill>
                <a:latin typeface="HG正楷書体-PRO" panose="03000600000000000000" pitchFamily="66" charset="-128"/>
                <a:ea typeface="HG正楷書体-PRO" panose="03000600000000000000" pitchFamily="66" charset="-128"/>
              </a:rPr>
              <a:t>ラブ数と志田数？</a:t>
            </a:r>
            <a:endParaRPr lang="en-US" altLang="ja-JP" sz="3200" dirty="0">
              <a:solidFill>
                <a:schemeClr val="folHlink"/>
              </a:solidFill>
              <a:latin typeface="HG正楷書体-PRO" panose="03000600000000000000" pitchFamily="66" charset="-128"/>
              <a:ea typeface="HG正楷書体-PRO" panose="03000600000000000000" pitchFamily="66" charset="-128"/>
            </a:endParaRPr>
          </a:p>
          <a:p>
            <a:pPr marL="342900" indent="-342900"/>
            <a:r>
              <a:rPr lang="en-US" altLang="ja-JP" sz="3200" dirty="0">
                <a:solidFill>
                  <a:schemeClr val="folHlink"/>
                </a:solidFill>
                <a:latin typeface="HG正楷書体-PRO" panose="03000600000000000000" pitchFamily="66" charset="-128"/>
                <a:ea typeface="HG正楷書体-PRO" panose="03000600000000000000" pitchFamily="66" charset="-128"/>
              </a:rPr>
              <a:t>					</a:t>
            </a:r>
            <a:r>
              <a:rPr lang="ja-JP" altLang="en-US" sz="3200" dirty="0">
                <a:solidFill>
                  <a:schemeClr val="folHlink"/>
                </a:solidFill>
                <a:latin typeface="HG正楷書体-PRO" panose="03000600000000000000" pitchFamily="66" charset="-128"/>
                <a:ea typeface="HG正楷書体-PRO" panose="03000600000000000000" pitchFamily="66" charset="-128"/>
              </a:rPr>
              <a:t>割らずに地球の中身を測る方法？</a:t>
            </a:r>
            <a:endParaRPr lang="en-US" altLang="ja-JP" sz="3200" dirty="0">
              <a:solidFill>
                <a:schemeClr val="folHlink"/>
              </a:solidFill>
              <a:latin typeface="HG正楷書体-PRO" panose="03000600000000000000" pitchFamily="66" charset="-128"/>
              <a:ea typeface="HG正楷書体-PRO" panose="03000600000000000000" pitchFamily="66" charset="-128"/>
            </a:endParaRPr>
          </a:p>
          <a:p>
            <a:pPr marL="342900" indent="-342900"/>
            <a:endParaRPr lang="en-US" altLang="ja-JP" sz="3600" dirty="0">
              <a:solidFill>
                <a:srgbClr val="FF0000"/>
              </a:solidFill>
              <a:latin typeface="小塚ゴシック Pro L" pitchFamily="34" charset="-128"/>
              <a:ea typeface="小塚ゴシック Pro L" pitchFamily="34" charset="-128"/>
            </a:endParaRPr>
          </a:p>
        </p:txBody>
      </p:sp>
      <p:pic>
        <p:nvPicPr>
          <p:cNvPr id="2" name="オーディオ 1">
            <a:hlinkClick r:id="" action="ppaction://media"/>
            <a:extLst>
              <a:ext uri="{FF2B5EF4-FFF2-40B4-BE49-F238E27FC236}">
                <a16:creationId xmlns:a16="http://schemas.microsoft.com/office/drawing/2014/main" id="{175B0E12-3A0E-4FEB-9C25-2A45CFFE4D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03233701"/>
      </p:ext>
    </p:extLst>
  </p:cSld>
  <p:clrMapOvr>
    <a:masterClrMapping/>
  </p:clrMapOvr>
  <p:transition spd="med" advTm="29780">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3906" name="Picture 4" descr="otide"/>
          <p:cNvPicPr>
            <a:picLocks noChangeAspect="1" noChangeArrowheads="1"/>
          </p:cNvPicPr>
          <p:nvPr/>
        </p:nvPicPr>
        <p:blipFill>
          <a:blip r:embed="rId4" cstate="print"/>
          <a:srcRect/>
          <a:stretch>
            <a:fillRect/>
          </a:stretch>
        </p:blipFill>
        <p:spPr bwMode="auto">
          <a:xfrm rot="16260000">
            <a:off x="3320803" y="-386737"/>
            <a:ext cx="5086814" cy="9242137"/>
          </a:xfrm>
          <a:prstGeom prst="rect">
            <a:avLst/>
          </a:prstGeom>
          <a:noFill/>
          <a:ln w="9525">
            <a:noFill/>
            <a:miter lim="800000"/>
            <a:headEnd/>
            <a:tailEnd/>
          </a:ln>
        </p:spPr>
      </p:pic>
      <p:sp>
        <p:nvSpPr>
          <p:cNvPr id="123907" name="Text Box 5"/>
          <p:cNvSpPr txBox="1">
            <a:spLocks noChangeArrowheads="1"/>
          </p:cNvSpPr>
          <p:nvPr/>
        </p:nvSpPr>
        <p:spPr bwMode="auto">
          <a:xfrm>
            <a:off x="3336269" y="415133"/>
            <a:ext cx="5519461" cy="892552"/>
          </a:xfrm>
          <a:prstGeom prst="rect">
            <a:avLst/>
          </a:prstGeom>
          <a:noFill/>
          <a:ln w="9525">
            <a:noFill/>
            <a:miter lim="800000"/>
            <a:headEnd/>
            <a:tailEnd/>
          </a:ln>
        </p:spPr>
        <p:txBody>
          <a:bodyPr wrap="none">
            <a:spAutoFit/>
          </a:bodyPr>
          <a:lstStyle/>
          <a:p>
            <a:pPr algn="ctr">
              <a:defRPr/>
            </a:pPr>
            <a:r>
              <a:rPr lang="ja-JP" altLang="en-US" sz="3200" dirty="0">
                <a:solidFill>
                  <a:srgbClr val="000000"/>
                </a:solidFill>
                <a:latin typeface="Comic Sans MS" panose="030F0702030302020204" pitchFamily="66" charset="0"/>
                <a:ea typeface="HG正楷書体-PRO" panose="03000600000000000000" pitchFamily="66" charset="-128"/>
              </a:rPr>
              <a:t>東京湾の海水位（潮位）変化</a:t>
            </a:r>
            <a:endParaRPr lang="en-US" altLang="ja-JP" sz="3200" dirty="0">
              <a:solidFill>
                <a:srgbClr val="000000"/>
              </a:solidFill>
              <a:latin typeface="Comic Sans MS" panose="030F0702030302020204" pitchFamily="66" charset="0"/>
              <a:ea typeface="HG正楷書体-PRO" panose="03000600000000000000" pitchFamily="66" charset="-128"/>
            </a:endParaRPr>
          </a:p>
          <a:p>
            <a:pPr algn="ctr">
              <a:defRPr/>
            </a:pPr>
            <a:r>
              <a:rPr lang="en-US" altLang="ja-JP" sz="2000" dirty="0">
                <a:solidFill>
                  <a:srgbClr val="000000"/>
                </a:solidFill>
                <a:latin typeface="Comic Sans MS" panose="030F0702030302020204" pitchFamily="66" charset="0"/>
                <a:ea typeface="HG正楷書体-PRO" panose="03000600000000000000" pitchFamily="66" charset="-128"/>
              </a:rPr>
              <a:t>Water level variation in the Tokyo Bay</a:t>
            </a:r>
            <a:endParaRPr lang="ja-JP" altLang="en-US" sz="2000" dirty="0">
              <a:solidFill>
                <a:srgbClr val="000000"/>
              </a:solidFill>
              <a:latin typeface="Comic Sans MS" panose="030F0702030302020204" pitchFamily="66" charset="0"/>
              <a:ea typeface="HG正楷書体-PRO" panose="03000600000000000000" pitchFamily="66" charset="-128"/>
            </a:endParaRPr>
          </a:p>
        </p:txBody>
      </p:sp>
      <p:sp>
        <p:nvSpPr>
          <p:cNvPr id="4" name="Text Box 5"/>
          <p:cNvSpPr txBox="1">
            <a:spLocks noChangeArrowheads="1"/>
          </p:cNvSpPr>
          <p:nvPr/>
        </p:nvSpPr>
        <p:spPr bwMode="auto">
          <a:xfrm>
            <a:off x="2679062" y="1588730"/>
            <a:ext cx="1361270" cy="400110"/>
          </a:xfrm>
          <a:prstGeom prst="rect">
            <a:avLst/>
          </a:prstGeom>
          <a:noFill/>
          <a:ln w="9525">
            <a:noFill/>
            <a:miter lim="800000"/>
            <a:headEnd/>
            <a:tailEnd/>
          </a:ln>
        </p:spPr>
        <p:txBody>
          <a:bodyPr wrap="none">
            <a:spAutoFit/>
          </a:bodyPr>
          <a:lstStyle/>
          <a:p>
            <a:pPr algn="ctr">
              <a:defRPr/>
            </a:pPr>
            <a:r>
              <a:rPr lang="en-US" altLang="ja-JP" sz="2000" dirty="0">
                <a:solidFill>
                  <a:srgbClr val="000000"/>
                </a:solidFill>
                <a:latin typeface="Comic Sans MS" panose="030F0702030302020204" pitchFamily="66" charset="0"/>
                <a:ea typeface="小塚ゴシック Pro L" pitchFamily="34" charset="-128"/>
              </a:rPr>
              <a:t>Neap tide</a:t>
            </a:r>
            <a:endParaRPr lang="ja-JP" altLang="en-US" sz="2000" dirty="0">
              <a:solidFill>
                <a:srgbClr val="000000"/>
              </a:solidFill>
              <a:latin typeface="Comic Sans MS" panose="030F0702030302020204" pitchFamily="66" charset="0"/>
              <a:ea typeface="小塚ゴシック Pro L" pitchFamily="34" charset="-128"/>
            </a:endParaRPr>
          </a:p>
        </p:txBody>
      </p:sp>
      <p:sp>
        <p:nvSpPr>
          <p:cNvPr id="5" name="Text Box 5"/>
          <p:cNvSpPr txBox="1">
            <a:spLocks noChangeArrowheads="1"/>
          </p:cNvSpPr>
          <p:nvPr/>
        </p:nvSpPr>
        <p:spPr bwMode="auto">
          <a:xfrm>
            <a:off x="4040332" y="1556792"/>
            <a:ext cx="1511952" cy="677108"/>
          </a:xfrm>
          <a:prstGeom prst="rect">
            <a:avLst/>
          </a:prstGeom>
          <a:noFill/>
          <a:ln w="9525">
            <a:noFill/>
            <a:miter lim="800000"/>
            <a:headEnd/>
            <a:tailEnd/>
          </a:ln>
        </p:spPr>
        <p:txBody>
          <a:bodyPr wrap="none">
            <a:spAutoFit/>
          </a:bodyPr>
          <a:lstStyle/>
          <a:p>
            <a:pPr algn="ctr">
              <a:defRPr/>
            </a:pPr>
            <a:r>
              <a:rPr lang="en-US" altLang="ja-JP" sz="2000" dirty="0">
                <a:solidFill>
                  <a:srgbClr val="000000"/>
                </a:solidFill>
                <a:latin typeface="Comic Sans MS" panose="030F0702030302020204" pitchFamily="66" charset="0"/>
                <a:ea typeface="小塚ゴシック Pro L" pitchFamily="34" charset="-128"/>
              </a:rPr>
              <a:t>Spray tide</a:t>
            </a:r>
          </a:p>
          <a:p>
            <a:pPr algn="ctr">
              <a:defRPr/>
            </a:pPr>
            <a:r>
              <a:rPr lang="en-US" altLang="ja-JP" dirty="0">
                <a:solidFill>
                  <a:srgbClr val="000000"/>
                </a:solidFill>
                <a:latin typeface="Comic Sans MS" panose="030F0702030302020204" pitchFamily="66" charset="0"/>
                <a:ea typeface="小塚ゴシック Pro L" pitchFamily="34" charset="-128"/>
              </a:rPr>
              <a:t>(spring tide)</a:t>
            </a:r>
            <a:endParaRPr lang="ja-JP" altLang="en-US" dirty="0">
              <a:solidFill>
                <a:srgbClr val="000000"/>
              </a:solidFill>
              <a:latin typeface="Comic Sans MS" panose="030F0702030302020204" pitchFamily="66" charset="0"/>
              <a:ea typeface="小塚ゴシック Pro L" pitchFamily="34" charset="-128"/>
            </a:endParaRPr>
          </a:p>
        </p:txBody>
      </p:sp>
      <p:sp>
        <p:nvSpPr>
          <p:cNvPr id="6" name="Text Box 5"/>
          <p:cNvSpPr txBox="1">
            <a:spLocks noChangeArrowheads="1"/>
          </p:cNvSpPr>
          <p:nvPr/>
        </p:nvSpPr>
        <p:spPr bwMode="auto">
          <a:xfrm>
            <a:off x="6119427" y="1610663"/>
            <a:ext cx="1361270" cy="400110"/>
          </a:xfrm>
          <a:prstGeom prst="rect">
            <a:avLst/>
          </a:prstGeom>
          <a:noFill/>
          <a:ln w="9525">
            <a:noFill/>
            <a:miter lim="800000"/>
            <a:headEnd/>
            <a:tailEnd/>
          </a:ln>
        </p:spPr>
        <p:txBody>
          <a:bodyPr wrap="none">
            <a:spAutoFit/>
          </a:bodyPr>
          <a:lstStyle/>
          <a:p>
            <a:pPr algn="ctr">
              <a:defRPr/>
            </a:pPr>
            <a:r>
              <a:rPr lang="en-US" altLang="ja-JP" sz="2000" dirty="0">
                <a:solidFill>
                  <a:srgbClr val="000000"/>
                </a:solidFill>
                <a:latin typeface="Comic Sans MS" panose="030F0702030302020204" pitchFamily="66" charset="0"/>
                <a:ea typeface="小塚ゴシック Pro L" pitchFamily="34" charset="-128"/>
              </a:rPr>
              <a:t>Neap tide</a:t>
            </a:r>
            <a:endParaRPr lang="ja-JP" altLang="en-US" sz="2000" dirty="0">
              <a:solidFill>
                <a:srgbClr val="000000"/>
              </a:solidFill>
              <a:latin typeface="Comic Sans MS" panose="030F0702030302020204" pitchFamily="66" charset="0"/>
              <a:ea typeface="小塚ゴシック Pro L" pitchFamily="34" charset="-128"/>
            </a:endParaRPr>
          </a:p>
        </p:txBody>
      </p:sp>
      <p:sp>
        <p:nvSpPr>
          <p:cNvPr id="7" name="Text Box 5"/>
          <p:cNvSpPr txBox="1">
            <a:spLocks noChangeArrowheads="1"/>
          </p:cNvSpPr>
          <p:nvPr/>
        </p:nvSpPr>
        <p:spPr bwMode="auto">
          <a:xfrm>
            <a:off x="7976097" y="1556792"/>
            <a:ext cx="1511952" cy="677108"/>
          </a:xfrm>
          <a:prstGeom prst="rect">
            <a:avLst/>
          </a:prstGeom>
          <a:noFill/>
          <a:ln w="9525">
            <a:noFill/>
            <a:miter lim="800000"/>
            <a:headEnd/>
            <a:tailEnd/>
          </a:ln>
        </p:spPr>
        <p:txBody>
          <a:bodyPr wrap="none">
            <a:spAutoFit/>
          </a:bodyPr>
          <a:lstStyle/>
          <a:p>
            <a:pPr algn="ctr">
              <a:defRPr/>
            </a:pPr>
            <a:r>
              <a:rPr lang="en-US" altLang="ja-JP" sz="2000" dirty="0">
                <a:solidFill>
                  <a:srgbClr val="000000"/>
                </a:solidFill>
                <a:latin typeface="Comic Sans MS" panose="030F0702030302020204" pitchFamily="66" charset="0"/>
                <a:ea typeface="小塚ゴシック Pro L" pitchFamily="34" charset="-128"/>
              </a:rPr>
              <a:t>Spray tide</a:t>
            </a:r>
          </a:p>
          <a:p>
            <a:pPr algn="ctr">
              <a:defRPr/>
            </a:pPr>
            <a:r>
              <a:rPr lang="en-US" altLang="ja-JP" dirty="0">
                <a:solidFill>
                  <a:srgbClr val="000000"/>
                </a:solidFill>
                <a:latin typeface="Comic Sans MS" panose="030F0702030302020204" pitchFamily="66" charset="0"/>
                <a:ea typeface="小塚ゴシック Pro L" pitchFamily="34" charset="-128"/>
              </a:rPr>
              <a:t>(spring tide)</a:t>
            </a:r>
            <a:endParaRPr lang="ja-JP" altLang="en-US" dirty="0">
              <a:solidFill>
                <a:srgbClr val="000000"/>
              </a:solidFill>
              <a:latin typeface="Comic Sans MS" panose="030F0702030302020204" pitchFamily="66" charset="0"/>
              <a:ea typeface="小塚ゴシック Pro L" pitchFamily="34" charset="-128"/>
            </a:endParaRPr>
          </a:p>
        </p:txBody>
      </p:sp>
      <p:pic>
        <p:nvPicPr>
          <p:cNvPr id="2" name="オーディオ 1">
            <a:hlinkClick r:id="" action="ppaction://media"/>
            <a:extLst>
              <a:ext uri="{FF2B5EF4-FFF2-40B4-BE49-F238E27FC236}">
                <a16:creationId xmlns:a16="http://schemas.microsoft.com/office/drawing/2014/main" id="{8D5C6F27-FEF2-4301-9BB4-7D407301A5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32318144"/>
      </p:ext>
    </p:extLst>
  </p:cSld>
  <p:clrMapOvr>
    <a:masterClrMapping/>
  </p:clrMapOvr>
  <p:transition spd="med" advTm="3735">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3576F3F-8937-40AE-8819-3EC783084E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376" y="958584"/>
            <a:ext cx="7973568" cy="5867400"/>
          </a:xfrm>
          <a:prstGeom prst="rect">
            <a:avLst/>
          </a:prstGeom>
        </p:spPr>
      </p:pic>
      <p:sp>
        <p:nvSpPr>
          <p:cNvPr id="4" name="Text Box 5">
            <a:extLst>
              <a:ext uri="{FF2B5EF4-FFF2-40B4-BE49-F238E27FC236}">
                <a16:creationId xmlns:a16="http://schemas.microsoft.com/office/drawing/2014/main" id="{673648E0-933D-461B-8CB0-BF9E98CBB740}"/>
              </a:ext>
            </a:extLst>
          </p:cNvPr>
          <p:cNvSpPr txBox="1">
            <a:spLocks noChangeArrowheads="1"/>
          </p:cNvSpPr>
          <p:nvPr/>
        </p:nvSpPr>
        <p:spPr bwMode="auto">
          <a:xfrm>
            <a:off x="2459596" y="188640"/>
            <a:ext cx="7272808" cy="584775"/>
          </a:xfrm>
          <a:prstGeom prst="rect">
            <a:avLst/>
          </a:prstGeom>
          <a:noFill/>
          <a:ln w="9525">
            <a:noFill/>
            <a:miter lim="800000"/>
            <a:headEnd/>
            <a:tailEnd/>
          </a:ln>
        </p:spPr>
        <p:txBody>
          <a:bodyPr wrap="square">
            <a:spAutoFit/>
          </a:bodyPr>
          <a:lstStyle/>
          <a:p>
            <a:pPr algn="ctr">
              <a:defRPr/>
            </a:pPr>
            <a:r>
              <a:rPr lang="ja-JP" altLang="en-US" sz="3200" dirty="0">
                <a:solidFill>
                  <a:srgbClr val="000000"/>
                </a:solidFill>
                <a:latin typeface="Comic Sans MS" panose="030F0702030302020204" pitchFamily="66" charset="0"/>
                <a:ea typeface="HG正楷書体-PRO" panose="03000600000000000000" pitchFamily="66" charset="-128"/>
              </a:rPr>
              <a:t>分潮という考え方 </a:t>
            </a:r>
            <a:r>
              <a:rPr lang="en-US" altLang="ja-JP" sz="2000" dirty="0">
                <a:solidFill>
                  <a:srgbClr val="000000"/>
                </a:solidFill>
                <a:latin typeface="Comic Sans MS" panose="030F0702030302020204" pitchFamily="66" charset="0"/>
                <a:ea typeface="HG正楷書体-PRO" panose="03000600000000000000" pitchFamily="66" charset="-128"/>
              </a:rPr>
              <a:t>Tidal constituents</a:t>
            </a:r>
            <a:endParaRPr lang="ja-JP" altLang="en-US" sz="2000" dirty="0">
              <a:solidFill>
                <a:srgbClr val="000000"/>
              </a:solidFill>
              <a:latin typeface="Comic Sans MS" panose="030F0702030302020204" pitchFamily="66" charset="0"/>
              <a:ea typeface="HG正楷書体-PRO" panose="03000600000000000000" pitchFamily="66" charset="-128"/>
            </a:endParaRPr>
          </a:p>
        </p:txBody>
      </p:sp>
      <p:sp>
        <p:nvSpPr>
          <p:cNvPr id="5" name="Text Box 5">
            <a:extLst>
              <a:ext uri="{FF2B5EF4-FFF2-40B4-BE49-F238E27FC236}">
                <a16:creationId xmlns:a16="http://schemas.microsoft.com/office/drawing/2014/main" id="{F326FF1F-FCC7-40B9-9920-A249F933F36F}"/>
              </a:ext>
            </a:extLst>
          </p:cNvPr>
          <p:cNvSpPr txBox="1">
            <a:spLocks noChangeArrowheads="1"/>
          </p:cNvSpPr>
          <p:nvPr/>
        </p:nvSpPr>
        <p:spPr bwMode="auto">
          <a:xfrm>
            <a:off x="8760296" y="1340768"/>
            <a:ext cx="3168352" cy="892552"/>
          </a:xfrm>
          <a:prstGeom prst="rect">
            <a:avLst/>
          </a:prstGeom>
          <a:noFill/>
          <a:ln w="9525">
            <a:noFill/>
            <a:miter lim="800000"/>
            <a:headEnd/>
            <a:tailEnd/>
          </a:ln>
        </p:spPr>
        <p:txBody>
          <a:bodyPr wrap="square">
            <a:spAutoFit/>
          </a:bodyPr>
          <a:lstStyle/>
          <a:p>
            <a:pPr>
              <a:defRPr/>
            </a:pPr>
            <a:r>
              <a:rPr lang="ja-JP" altLang="en-US" sz="3200" dirty="0">
                <a:solidFill>
                  <a:srgbClr val="000000"/>
                </a:solidFill>
                <a:latin typeface="Comic Sans MS" panose="030F0702030302020204" pitchFamily="66" charset="0"/>
                <a:ea typeface="HG正楷書体-PRO" panose="03000600000000000000" pitchFamily="66" charset="-128"/>
              </a:rPr>
              <a:t>半日周</a:t>
            </a:r>
            <a:r>
              <a:rPr lang="ja-JP" altLang="en-US" sz="2400" dirty="0">
                <a:solidFill>
                  <a:srgbClr val="000000"/>
                </a:solidFill>
                <a:latin typeface="Comic Sans MS" panose="030F0702030302020204" pitchFamily="66" charset="0"/>
                <a:ea typeface="HG正楷書体-PRO" panose="03000600000000000000" pitchFamily="66" charset="-128"/>
              </a:rPr>
              <a:t>（太陰日）</a:t>
            </a:r>
            <a:endParaRPr lang="en-US" altLang="ja-JP" sz="3200" dirty="0">
              <a:solidFill>
                <a:srgbClr val="000000"/>
              </a:solidFill>
              <a:latin typeface="Comic Sans MS" panose="030F0702030302020204" pitchFamily="66" charset="0"/>
              <a:ea typeface="HG正楷書体-PRO" panose="03000600000000000000" pitchFamily="66" charset="-128"/>
            </a:endParaRPr>
          </a:p>
          <a:p>
            <a:pPr>
              <a:defRPr/>
            </a:pPr>
            <a:r>
              <a:rPr lang="en-US" altLang="ja-JP" sz="2000" dirty="0">
                <a:solidFill>
                  <a:srgbClr val="000000"/>
                </a:solidFill>
                <a:latin typeface="Comic Sans MS" panose="030F0702030302020204" pitchFamily="66" charset="0"/>
                <a:ea typeface="HG正楷書体-PRO" panose="03000600000000000000" pitchFamily="66" charset="-128"/>
              </a:rPr>
              <a:t>Semidiurnal </a:t>
            </a:r>
            <a:r>
              <a:rPr lang="en-US" altLang="ja-JP" dirty="0">
                <a:solidFill>
                  <a:srgbClr val="000000"/>
                </a:solidFill>
                <a:latin typeface="Comic Sans MS" panose="030F0702030302020204" pitchFamily="66" charset="0"/>
                <a:ea typeface="HG正楷書体-PRO" panose="03000600000000000000" pitchFamily="66" charset="-128"/>
              </a:rPr>
              <a:t>(lunar day)</a:t>
            </a:r>
            <a:endParaRPr lang="ja-JP" altLang="en-US" sz="2000" dirty="0">
              <a:solidFill>
                <a:srgbClr val="000000"/>
              </a:solidFill>
              <a:latin typeface="Comic Sans MS" panose="030F0702030302020204" pitchFamily="66" charset="0"/>
              <a:ea typeface="HG正楷書体-PRO" panose="03000600000000000000" pitchFamily="66" charset="-128"/>
            </a:endParaRPr>
          </a:p>
        </p:txBody>
      </p:sp>
      <p:sp>
        <p:nvSpPr>
          <p:cNvPr id="6" name="Text Box 5">
            <a:extLst>
              <a:ext uri="{FF2B5EF4-FFF2-40B4-BE49-F238E27FC236}">
                <a16:creationId xmlns:a16="http://schemas.microsoft.com/office/drawing/2014/main" id="{A61AA1CB-2D50-4582-BF0D-B6A576DDD56E}"/>
              </a:ext>
            </a:extLst>
          </p:cNvPr>
          <p:cNvSpPr txBox="1">
            <a:spLocks noChangeArrowheads="1"/>
          </p:cNvSpPr>
          <p:nvPr/>
        </p:nvSpPr>
        <p:spPr bwMode="auto">
          <a:xfrm>
            <a:off x="8760296" y="2924944"/>
            <a:ext cx="3168352" cy="892552"/>
          </a:xfrm>
          <a:prstGeom prst="rect">
            <a:avLst/>
          </a:prstGeom>
          <a:noFill/>
          <a:ln w="9525">
            <a:noFill/>
            <a:miter lim="800000"/>
            <a:headEnd/>
            <a:tailEnd/>
          </a:ln>
        </p:spPr>
        <p:txBody>
          <a:bodyPr wrap="square">
            <a:spAutoFit/>
          </a:bodyPr>
          <a:lstStyle/>
          <a:p>
            <a:pPr>
              <a:defRPr/>
            </a:pPr>
            <a:r>
              <a:rPr lang="ja-JP" altLang="en-US" sz="3200" dirty="0">
                <a:solidFill>
                  <a:srgbClr val="000000"/>
                </a:solidFill>
                <a:latin typeface="Comic Sans MS" panose="030F0702030302020204" pitchFamily="66" charset="0"/>
                <a:ea typeface="HG正楷書体-PRO" panose="03000600000000000000" pitchFamily="66" charset="-128"/>
              </a:rPr>
              <a:t>半日周</a:t>
            </a:r>
            <a:r>
              <a:rPr lang="ja-JP" altLang="en-US" sz="2400" dirty="0">
                <a:solidFill>
                  <a:srgbClr val="000000"/>
                </a:solidFill>
                <a:latin typeface="Comic Sans MS" panose="030F0702030302020204" pitchFamily="66" charset="0"/>
                <a:ea typeface="HG正楷書体-PRO" panose="03000600000000000000" pitchFamily="66" charset="-128"/>
              </a:rPr>
              <a:t>（太陽日）</a:t>
            </a:r>
            <a:endParaRPr lang="en-US" altLang="ja-JP" sz="3200" dirty="0">
              <a:solidFill>
                <a:srgbClr val="000000"/>
              </a:solidFill>
              <a:latin typeface="Comic Sans MS" panose="030F0702030302020204" pitchFamily="66" charset="0"/>
              <a:ea typeface="HG正楷書体-PRO" panose="03000600000000000000" pitchFamily="66" charset="-128"/>
            </a:endParaRPr>
          </a:p>
          <a:p>
            <a:pPr>
              <a:defRPr/>
            </a:pPr>
            <a:r>
              <a:rPr lang="en-US" altLang="ja-JP" sz="2000" dirty="0">
                <a:solidFill>
                  <a:srgbClr val="000000"/>
                </a:solidFill>
                <a:latin typeface="Comic Sans MS" panose="030F0702030302020204" pitchFamily="66" charset="0"/>
                <a:ea typeface="HG正楷書体-PRO" panose="03000600000000000000" pitchFamily="66" charset="-128"/>
              </a:rPr>
              <a:t>Semidiurnal </a:t>
            </a:r>
            <a:r>
              <a:rPr lang="en-US" altLang="ja-JP" dirty="0">
                <a:solidFill>
                  <a:srgbClr val="000000"/>
                </a:solidFill>
                <a:latin typeface="Comic Sans MS" panose="030F0702030302020204" pitchFamily="66" charset="0"/>
                <a:ea typeface="HG正楷書体-PRO" panose="03000600000000000000" pitchFamily="66" charset="-128"/>
              </a:rPr>
              <a:t>(solar day)</a:t>
            </a:r>
            <a:endParaRPr lang="ja-JP" altLang="en-US" sz="2000" dirty="0">
              <a:solidFill>
                <a:srgbClr val="000000"/>
              </a:solidFill>
              <a:latin typeface="Comic Sans MS" panose="030F0702030302020204" pitchFamily="66" charset="0"/>
              <a:ea typeface="HG正楷書体-PRO" panose="03000600000000000000" pitchFamily="66" charset="-128"/>
            </a:endParaRPr>
          </a:p>
        </p:txBody>
      </p:sp>
      <p:sp>
        <p:nvSpPr>
          <p:cNvPr id="7" name="Text Box 5">
            <a:extLst>
              <a:ext uri="{FF2B5EF4-FFF2-40B4-BE49-F238E27FC236}">
                <a16:creationId xmlns:a16="http://schemas.microsoft.com/office/drawing/2014/main" id="{D78ECFDD-11E6-4680-BA9B-C71F38DE1737}"/>
              </a:ext>
            </a:extLst>
          </p:cNvPr>
          <p:cNvSpPr txBox="1">
            <a:spLocks noChangeArrowheads="1"/>
          </p:cNvSpPr>
          <p:nvPr/>
        </p:nvSpPr>
        <p:spPr bwMode="auto">
          <a:xfrm>
            <a:off x="8760296" y="4611361"/>
            <a:ext cx="3168352" cy="892552"/>
          </a:xfrm>
          <a:prstGeom prst="rect">
            <a:avLst/>
          </a:prstGeom>
          <a:noFill/>
          <a:ln w="9525">
            <a:noFill/>
            <a:miter lim="800000"/>
            <a:headEnd/>
            <a:tailEnd/>
          </a:ln>
        </p:spPr>
        <p:txBody>
          <a:bodyPr wrap="square">
            <a:spAutoFit/>
          </a:bodyPr>
          <a:lstStyle/>
          <a:p>
            <a:pPr>
              <a:defRPr/>
            </a:pPr>
            <a:r>
              <a:rPr lang="ja-JP" altLang="en-US" sz="3200" dirty="0">
                <a:solidFill>
                  <a:srgbClr val="000000"/>
                </a:solidFill>
                <a:latin typeface="Comic Sans MS" panose="030F0702030302020204" pitchFamily="66" charset="0"/>
                <a:ea typeface="HG正楷書体-PRO" panose="03000600000000000000" pitchFamily="66" charset="-128"/>
              </a:rPr>
              <a:t>合計</a:t>
            </a:r>
            <a:endParaRPr lang="en-US" altLang="ja-JP" sz="3200" dirty="0">
              <a:solidFill>
                <a:srgbClr val="000000"/>
              </a:solidFill>
              <a:latin typeface="Comic Sans MS" panose="030F0702030302020204" pitchFamily="66" charset="0"/>
              <a:ea typeface="HG正楷書体-PRO" panose="03000600000000000000" pitchFamily="66" charset="-128"/>
            </a:endParaRPr>
          </a:p>
          <a:p>
            <a:pPr>
              <a:defRPr/>
            </a:pPr>
            <a:r>
              <a:rPr lang="en-US" altLang="ja-JP" sz="2000" dirty="0">
                <a:solidFill>
                  <a:srgbClr val="000000"/>
                </a:solidFill>
                <a:latin typeface="Comic Sans MS" panose="030F0702030302020204" pitchFamily="66" charset="0"/>
                <a:ea typeface="HG正楷書体-PRO" panose="03000600000000000000" pitchFamily="66" charset="-128"/>
              </a:rPr>
              <a:t>Total tide</a:t>
            </a:r>
            <a:endParaRPr lang="ja-JP" altLang="en-US" sz="2000" dirty="0">
              <a:solidFill>
                <a:srgbClr val="000000"/>
              </a:solidFill>
              <a:latin typeface="Comic Sans MS" panose="030F0702030302020204" pitchFamily="66" charset="0"/>
              <a:ea typeface="HG正楷書体-PRO" panose="03000600000000000000" pitchFamily="66" charset="-128"/>
            </a:endParaRPr>
          </a:p>
        </p:txBody>
      </p:sp>
      <p:sp>
        <p:nvSpPr>
          <p:cNvPr id="8" name="Text Box 5">
            <a:extLst>
              <a:ext uri="{FF2B5EF4-FFF2-40B4-BE49-F238E27FC236}">
                <a16:creationId xmlns:a16="http://schemas.microsoft.com/office/drawing/2014/main" id="{8227FFDC-FAF9-4EF9-AFED-20EA6DF31BF3}"/>
              </a:ext>
            </a:extLst>
          </p:cNvPr>
          <p:cNvSpPr txBox="1">
            <a:spLocks noChangeArrowheads="1"/>
          </p:cNvSpPr>
          <p:nvPr/>
        </p:nvSpPr>
        <p:spPr bwMode="auto">
          <a:xfrm>
            <a:off x="7516840" y="1124744"/>
            <a:ext cx="936104" cy="584775"/>
          </a:xfrm>
          <a:prstGeom prst="rect">
            <a:avLst/>
          </a:prstGeom>
          <a:noFill/>
          <a:ln w="9525">
            <a:noFill/>
            <a:miter lim="800000"/>
            <a:headEnd/>
            <a:tailEnd/>
          </a:ln>
        </p:spPr>
        <p:txBody>
          <a:bodyPr wrap="square">
            <a:spAutoFit/>
          </a:bodyPr>
          <a:lstStyle/>
          <a:p>
            <a:pPr>
              <a:defRPr/>
            </a:pPr>
            <a:r>
              <a:rPr lang="en-US" altLang="ja-JP" sz="3200" dirty="0">
                <a:solidFill>
                  <a:srgbClr val="000000"/>
                </a:solidFill>
                <a:latin typeface="Comic Sans MS" panose="030F0702030302020204" pitchFamily="66" charset="0"/>
                <a:ea typeface="HG正楷書体-PRO" panose="03000600000000000000" pitchFamily="66" charset="-128"/>
              </a:rPr>
              <a:t>M2</a:t>
            </a:r>
          </a:p>
        </p:txBody>
      </p:sp>
      <p:sp>
        <p:nvSpPr>
          <p:cNvPr id="11" name="Text Box 5">
            <a:extLst>
              <a:ext uri="{FF2B5EF4-FFF2-40B4-BE49-F238E27FC236}">
                <a16:creationId xmlns:a16="http://schemas.microsoft.com/office/drawing/2014/main" id="{B254B034-80C8-4D9F-B69E-D95B9F879FD9}"/>
              </a:ext>
            </a:extLst>
          </p:cNvPr>
          <p:cNvSpPr txBox="1">
            <a:spLocks noChangeArrowheads="1"/>
          </p:cNvSpPr>
          <p:nvPr/>
        </p:nvSpPr>
        <p:spPr bwMode="auto">
          <a:xfrm>
            <a:off x="7521109" y="2952773"/>
            <a:ext cx="936104" cy="584775"/>
          </a:xfrm>
          <a:prstGeom prst="rect">
            <a:avLst/>
          </a:prstGeom>
          <a:noFill/>
          <a:ln w="9525">
            <a:noFill/>
            <a:miter lim="800000"/>
            <a:headEnd/>
            <a:tailEnd/>
          </a:ln>
        </p:spPr>
        <p:txBody>
          <a:bodyPr wrap="square">
            <a:spAutoFit/>
          </a:bodyPr>
          <a:lstStyle/>
          <a:p>
            <a:pPr>
              <a:defRPr/>
            </a:pPr>
            <a:r>
              <a:rPr lang="en-US" altLang="ja-JP" sz="3200" dirty="0">
                <a:solidFill>
                  <a:srgbClr val="000000"/>
                </a:solidFill>
                <a:latin typeface="Comic Sans MS" panose="030F0702030302020204" pitchFamily="66" charset="0"/>
                <a:ea typeface="HG正楷書体-PRO" panose="03000600000000000000" pitchFamily="66" charset="-128"/>
              </a:rPr>
              <a:t>S2</a:t>
            </a:r>
          </a:p>
        </p:txBody>
      </p:sp>
      <p:pic>
        <p:nvPicPr>
          <p:cNvPr id="2" name="オーディオ 1">
            <a:hlinkClick r:id="" action="ppaction://media"/>
            <a:extLst>
              <a:ext uri="{FF2B5EF4-FFF2-40B4-BE49-F238E27FC236}">
                <a16:creationId xmlns:a16="http://schemas.microsoft.com/office/drawing/2014/main" id="{DEFA143A-AAFF-4592-A9AF-3BD8E660D6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68310943"/>
      </p:ext>
    </p:extLst>
  </p:cSld>
  <p:clrMapOvr>
    <a:masterClrMapping/>
  </p:clrMapOvr>
  <p:transition spd="med" advTm="62842">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太陽 33">
            <a:extLst>
              <a:ext uri="{FF2B5EF4-FFF2-40B4-BE49-F238E27FC236}">
                <a16:creationId xmlns:a16="http://schemas.microsoft.com/office/drawing/2014/main" id="{8C71D983-9DEC-42B8-990A-4E9563EE478C}"/>
              </a:ext>
            </a:extLst>
          </p:cNvPr>
          <p:cNvSpPr/>
          <p:nvPr/>
        </p:nvSpPr>
        <p:spPr>
          <a:xfrm>
            <a:off x="11094966" y="4375288"/>
            <a:ext cx="1008112" cy="102155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ext Box 27">
            <a:extLst>
              <a:ext uri="{FF2B5EF4-FFF2-40B4-BE49-F238E27FC236}">
                <a16:creationId xmlns:a16="http://schemas.microsoft.com/office/drawing/2014/main" id="{BADFDB00-EEA1-42DE-9FFC-7BDE50E30676}"/>
              </a:ext>
            </a:extLst>
          </p:cNvPr>
          <p:cNvSpPr txBox="1">
            <a:spLocks noChangeArrowheads="1"/>
          </p:cNvSpPr>
          <p:nvPr/>
        </p:nvSpPr>
        <p:spPr bwMode="auto">
          <a:xfrm>
            <a:off x="3354213" y="116447"/>
            <a:ext cx="7800536" cy="954107"/>
          </a:xfrm>
          <a:prstGeom prst="rect">
            <a:avLst/>
          </a:prstGeom>
          <a:noFill/>
          <a:ln w="9525">
            <a:noFill/>
            <a:miter lim="800000"/>
            <a:headEnd/>
            <a:tailEnd/>
          </a:ln>
        </p:spPr>
        <p:txBody>
          <a:bodyPr wrap="square">
            <a:spAutoFit/>
          </a:bodyPr>
          <a:lstStyle/>
          <a:p>
            <a:pPr algn="ctr">
              <a:defRPr/>
            </a:pPr>
            <a:r>
              <a:rPr lang="ja-JP" altLang="en-US" sz="3600" dirty="0">
                <a:solidFill>
                  <a:srgbClr val="BBE0E3"/>
                </a:solidFill>
                <a:latin typeface="Comic Sans MS" panose="030F0702030302020204" pitchFamily="66" charset="0"/>
                <a:ea typeface="HG正楷書体-PRO" panose="03000600000000000000" pitchFamily="66" charset="-128"/>
              </a:rPr>
              <a:t>月と太陽の潮汐ポテンシャルの比較　</a:t>
            </a:r>
            <a:endParaRPr lang="en-US" altLang="ja-JP" sz="3600" dirty="0">
              <a:solidFill>
                <a:srgbClr val="BBE0E3"/>
              </a:solidFill>
              <a:latin typeface="Comic Sans MS" panose="030F0702030302020204" pitchFamily="66" charset="0"/>
              <a:ea typeface="HG正楷書体-PRO" panose="03000600000000000000" pitchFamily="66" charset="-128"/>
            </a:endParaRPr>
          </a:p>
          <a:p>
            <a:pPr algn="ctr">
              <a:defRPr/>
            </a:pPr>
            <a:r>
              <a:rPr lang="en-US" altLang="ja-JP" sz="2000" dirty="0">
                <a:solidFill>
                  <a:srgbClr val="BBE0E3"/>
                </a:solidFill>
                <a:latin typeface="Comic Sans MS" panose="030F0702030302020204" pitchFamily="66" charset="0"/>
                <a:ea typeface="HG正楷書体-PRO" panose="03000600000000000000" pitchFamily="66" charset="-128"/>
              </a:rPr>
              <a:t>Which is bigger, lunar or solar tide?</a:t>
            </a:r>
            <a:endParaRPr lang="ja-JP" altLang="en-US" sz="2400" dirty="0">
              <a:solidFill>
                <a:srgbClr val="BBE0E3"/>
              </a:solidFill>
              <a:latin typeface="Comic Sans MS" panose="030F0702030302020204" pitchFamily="66" charset="0"/>
              <a:ea typeface="HG正楷書体-PRO" panose="03000600000000000000" pitchFamily="66" charset="-128"/>
            </a:endParaRPr>
          </a:p>
        </p:txBody>
      </p:sp>
      <p:sp>
        <p:nvSpPr>
          <p:cNvPr id="12" name="Oval 4">
            <a:extLst>
              <a:ext uri="{FF2B5EF4-FFF2-40B4-BE49-F238E27FC236}">
                <a16:creationId xmlns:a16="http://schemas.microsoft.com/office/drawing/2014/main" id="{0599BD84-D624-4513-809B-827FA6C3BC17}"/>
              </a:ext>
            </a:extLst>
          </p:cNvPr>
          <p:cNvSpPr>
            <a:spLocks noChangeArrowheads="1"/>
          </p:cNvSpPr>
          <p:nvPr/>
        </p:nvSpPr>
        <p:spPr bwMode="auto">
          <a:xfrm>
            <a:off x="1559496" y="1094897"/>
            <a:ext cx="2260427" cy="2291859"/>
          </a:xfrm>
          <a:prstGeom prst="ellipse">
            <a:avLst/>
          </a:prstGeom>
          <a:gradFill rotWithShape="1">
            <a:gsLst>
              <a:gs pos="0">
                <a:schemeClr val="accent1"/>
              </a:gs>
              <a:gs pos="100000">
                <a:schemeClr val="accent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13" name="Oval 4">
            <a:extLst>
              <a:ext uri="{FF2B5EF4-FFF2-40B4-BE49-F238E27FC236}">
                <a16:creationId xmlns:a16="http://schemas.microsoft.com/office/drawing/2014/main" id="{82027FA4-E512-4100-9F17-581EC5D1FC1B}"/>
              </a:ext>
            </a:extLst>
          </p:cNvPr>
          <p:cNvSpPr>
            <a:spLocks noChangeArrowheads="1"/>
          </p:cNvSpPr>
          <p:nvPr/>
        </p:nvSpPr>
        <p:spPr bwMode="auto">
          <a:xfrm>
            <a:off x="1283048" y="1254976"/>
            <a:ext cx="2855003" cy="2013452"/>
          </a:xfrm>
          <a:prstGeom prst="ellipse">
            <a:avLst/>
          </a:prstGeom>
          <a:noFill/>
          <a:ln w="9525">
            <a:solidFill>
              <a:srgbClr val="FFFF00"/>
            </a:solidFill>
            <a:prstDash val="lgDash"/>
            <a:round/>
            <a:headEnd/>
            <a:tailEnd/>
          </a:ln>
          <a:effectLst/>
        </p:spPr>
        <p:txBody>
          <a:bodyPr wrap="none" anchor="ctr"/>
          <a:lstStyle/>
          <a:p>
            <a:pPr>
              <a:defRPr/>
            </a:pPr>
            <a:endParaRPr lang="ja-JP" altLang="en-US" sz="2400">
              <a:solidFill>
                <a:srgbClr val="000000"/>
              </a:solidFill>
              <a:latin typeface="Times New Roman" pitchFamily="18" charset="0"/>
            </a:endParaRPr>
          </a:p>
        </p:txBody>
      </p:sp>
      <p:grpSp>
        <p:nvGrpSpPr>
          <p:cNvPr id="14" name="Group 5">
            <a:extLst>
              <a:ext uri="{FF2B5EF4-FFF2-40B4-BE49-F238E27FC236}">
                <a16:creationId xmlns:a16="http://schemas.microsoft.com/office/drawing/2014/main" id="{F9606DAB-1909-4699-924F-F7A11AE3F724}"/>
              </a:ext>
            </a:extLst>
          </p:cNvPr>
          <p:cNvGrpSpPr>
            <a:grpSpLocks/>
          </p:cNvGrpSpPr>
          <p:nvPr/>
        </p:nvGrpSpPr>
        <p:grpSpPr bwMode="auto">
          <a:xfrm>
            <a:off x="7018776" y="1864260"/>
            <a:ext cx="652270" cy="662353"/>
            <a:chOff x="3137" y="688"/>
            <a:chExt cx="463" cy="457"/>
          </a:xfrm>
        </p:grpSpPr>
        <p:sp>
          <p:nvSpPr>
            <p:cNvPr id="15" name="Oval 6">
              <a:extLst>
                <a:ext uri="{FF2B5EF4-FFF2-40B4-BE49-F238E27FC236}">
                  <a16:creationId xmlns:a16="http://schemas.microsoft.com/office/drawing/2014/main" id="{1D54A41A-AD90-45C9-A0FF-CF56FDDA5719}"/>
                </a:ext>
              </a:extLst>
            </p:cNvPr>
            <p:cNvSpPr>
              <a:spLocks noChangeArrowheads="1"/>
            </p:cNvSpPr>
            <p:nvPr/>
          </p:nvSpPr>
          <p:spPr bwMode="auto">
            <a:xfrm>
              <a:off x="3137" y="688"/>
              <a:ext cx="463" cy="457"/>
            </a:xfrm>
            <a:prstGeom prst="ellipse">
              <a:avLst/>
            </a:prstGeom>
            <a:gradFill rotWithShape="0">
              <a:gsLst>
                <a:gs pos="0">
                  <a:srgbClr val="FFFF00"/>
                </a:gs>
                <a:gs pos="100000">
                  <a:srgbClr val="FFFF00">
                    <a:gamma/>
                    <a:shade val="69804"/>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16" name="Oval 7">
              <a:extLst>
                <a:ext uri="{FF2B5EF4-FFF2-40B4-BE49-F238E27FC236}">
                  <a16:creationId xmlns:a16="http://schemas.microsoft.com/office/drawing/2014/main" id="{30E2C70E-239A-4340-AE5E-FD843A660CEA}"/>
                </a:ext>
              </a:extLst>
            </p:cNvPr>
            <p:cNvSpPr>
              <a:spLocks noChangeArrowheads="1"/>
            </p:cNvSpPr>
            <p:nvPr/>
          </p:nvSpPr>
          <p:spPr bwMode="auto">
            <a:xfrm rot="16260000" flipH="1">
              <a:off x="3409" y="877"/>
              <a:ext cx="41" cy="50"/>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17" name="Oval 8">
              <a:extLst>
                <a:ext uri="{FF2B5EF4-FFF2-40B4-BE49-F238E27FC236}">
                  <a16:creationId xmlns:a16="http://schemas.microsoft.com/office/drawing/2014/main" id="{91D2C787-B84E-44BC-90E6-3C9911D38F7F}"/>
                </a:ext>
              </a:extLst>
            </p:cNvPr>
            <p:cNvSpPr>
              <a:spLocks noChangeArrowheads="1"/>
            </p:cNvSpPr>
            <p:nvPr/>
          </p:nvSpPr>
          <p:spPr bwMode="auto">
            <a:xfrm rot="19380000" flipH="1">
              <a:off x="3549" y="797"/>
              <a:ext cx="23" cy="54"/>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18" name="Oval 9">
              <a:extLst>
                <a:ext uri="{FF2B5EF4-FFF2-40B4-BE49-F238E27FC236}">
                  <a16:creationId xmlns:a16="http://schemas.microsoft.com/office/drawing/2014/main" id="{16A8CA1B-55D0-4ECB-97DE-5D4900AFE0A4}"/>
                </a:ext>
              </a:extLst>
            </p:cNvPr>
            <p:cNvSpPr>
              <a:spLocks noChangeArrowheads="1"/>
            </p:cNvSpPr>
            <p:nvPr/>
          </p:nvSpPr>
          <p:spPr bwMode="auto">
            <a:xfrm rot="13800000" flipH="1">
              <a:off x="3456" y="1022"/>
              <a:ext cx="39" cy="69"/>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19" name="Oval 10">
              <a:extLst>
                <a:ext uri="{FF2B5EF4-FFF2-40B4-BE49-F238E27FC236}">
                  <a16:creationId xmlns:a16="http://schemas.microsoft.com/office/drawing/2014/main" id="{FD46FE5A-837A-40DA-9F8D-4E4A4E0C2381}"/>
                </a:ext>
              </a:extLst>
            </p:cNvPr>
            <p:cNvSpPr>
              <a:spLocks noChangeArrowheads="1"/>
            </p:cNvSpPr>
            <p:nvPr/>
          </p:nvSpPr>
          <p:spPr bwMode="auto">
            <a:xfrm rot="19380000" flipH="1">
              <a:off x="3463" y="839"/>
              <a:ext cx="45" cy="62"/>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0" name="Oval 11">
              <a:extLst>
                <a:ext uri="{FF2B5EF4-FFF2-40B4-BE49-F238E27FC236}">
                  <a16:creationId xmlns:a16="http://schemas.microsoft.com/office/drawing/2014/main" id="{44808F71-4AB5-445D-BA8C-1DFF669CF4E3}"/>
                </a:ext>
              </a:extLst>
            </p:cNvPr>
            <p:cNvSpPr>
              <a:spLocks noChangeArrowheads="1"/>
            </p:cNvSpPr>
            <p:nvPr/>
          </p:nvSpPr>
          <p:spPr bwMode="auto">
            <a:xfrm rot="1200000" flipH="1">
              <a:off x="3433" y="934"/>
              <a:ext cx="47" cy="60"/>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1" name="Oval 12">
              <a:extLst>
                <a:ext uri="{FF2B5EF4-FFF2-40B4-BE49-F238E27FC236}">
                  <a16:creationId xmlns:a16="http://schemas.microsoft.com/office/drawing/2014/main" id="{2731B2CD-0E9A-4A5F-8241-895D6CD9FEA5}"/>
                </a:ext>
              </a:extLst>
            </p:cNvPr>
            <p:cNvSpPr>
              <a:spLocks noChangeArrowheads="1"/>
            </p:cNvSpPr>
            <p:nvPr/>
          </p:nvSpPr>
          <p:spPr bwMode="auto">
            <a:xfrm rot="16920000" flipH="1">
              <a:off x="3429" y="691"/>
              <a:ext cx="22" cy="64"/>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2" name="Oval 13">
              <a:extLst>
                <a:ext uri="{FF2B5EF4-FFF2-40B4-BE49-F238E27FC236}">
                  <a16:creationId xmlns:a16="http://schemas.microsoft.com/office/drawing/2014/main" id="{A892D27A-47F9-4550-A090-ED54572DC2F2}"/>
                </a:ext>
              </a:extLst>
            </p:cNvPr>
            <p:cNvSpPr>
              <a:spLocks noChangeArrowheads="1"/>
            </p:cNvSpPr>
            <p:nvPr/>
          </p:nvSpPr>
          <p:spPr bwMode="auto">
            <a:xfrm rot="16920000" flipH="1">
              <a:off x="3344" y="695"/>
              <a:ext cx="22" cy="28"/>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3" name="Oval 14">
              <a:extLst>
                <a:ext uri="{FF2B5EF4-FFF2-40B4-BE49-F238E27FC236}">
                  <a16:creationId xmlns:a16="http://schemas.microsoft.com/office/drawing/2014/main" id="{DA00D32C-4A79-4A9C-8FC4-4D5A2631437A}"/>
                </a:ext>
              </a:extLst>
            </p:cNvPr>
            <p:cNvSpPr>
              <a:spLocks noChangeArrowheads="1"/>
            </p:cNvSpPr>
            <p:nvPr/>
          </p:nvSpPr>
          <p:spPr bwMode="auto">
            <a:xfrm rot="16920000" flipH="1">
              <a:off x="3368" y="719"/>
              <a:ext cx="29" cy="64"/>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4" name="Oval 15">
              <a:extLst>
                <a:ext uri="{FF2B5EF4-FFF2-40B4-BE49-F238E27FC236}">
                  <a16:creationId xmlns:a16="http://schemas.microsoft.com/office/drawing/2014/main" id="{AFF921DD-C98B-400C-9EB7-76EF35D9EEAE}"/>
                </a:ext>
              </a:extLst>
            </p:cNvPr>
            <p:cNvSpPr>
              <a:spLocks noChangeArrowheads="1"/>
            </p:cNvSpPr>
            <p:nvPr/>
          </p:nvSpPr>
          <p:spPr bwMode="auto">
            <a:xfrm rot="16920000" flipH="1">
              <a:off x="3473" y="737"/>
              <a:ext cx="22" cy="29"/>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5" name="Oval 16">
              <a:extLst>
                <a:ext uri="{FF2B5EF4-FFF2-40B4-BE49-F238E27FC236}">
                  <a16:creationId xmlns:a16="http://schemas.microsoft.com/office/drawing/2014/main" id="{2DE3E2B1-4829-44CC-A7EE-28AE80842EDC}"/>
                </a:ext>
              </a:extLst>
            </p:cNvPr>
            <p:cNvSpPr>
              <a:spLocks noChangeArrowheads="1"/>
            </p:cNvSpPr>
            <p:nvPr/>
          </p:nvSpPr>
          <p:spPr bwMode="auto">
            <a:xfrm rot="16920000" flipH="1">
              <a:off x="3555" y="933"/>
              <a:ext cx="29" cy="19"/>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6" name="Oval 17">
              <a:extLst>
                <a:ext uri="{FF2B5EF4-FFF2-40B4-BE49-F238E27FC236}">
                  <a16:creationId xmlns:a16="http://schemas.microsoft.com/office/drawing/2014/main" id="{0EFF5D7A-41B1-4E3B-A988-D1F17A0DFD28}"/>
                </a:ext>
              </a:extLst>
            </p:cNvPr>
            <p:cNvSpPr>
              <a:spLocks noChangeArrowheads="1"/>
            </p:cNvSpPr>
            <p:nvPr/>
          </p:nvSpPr>
          <p:spPr bwMode="auto">
            <a:xfrm rot="1200000" flipH="1">
              <a:off x="3245" y="792"/>
              <a:ext cx="49" cy="67"/>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7" name="Oval 18">
              <a:extLst>
                <a:ext uri="{FF2B5EF4-FFF2-40B4-BE49-F238E27FC236}">
                  <a16:creationId xmlns:a16="http://schemas.microsoft.com/office/drawing/2014/main" id="{58BA11B6-D097-414E-AAAA-99B705A76160}"/>
                </a:ext>
              </a:extLst>
            </p:cNvPr>
            <p:cNvSpPr>
              <a:spLocks noChangeArrowheads="1"/>
            </p:cNvSpPr>
            <p:nvPr/>
          </p:nvSpPr>
          <p:spPr bwMode="auto">
            <a:xfrm rot="16260000" flipH="1">
              <a:off x="3254" y="922"/>
              <a:ext cx="30" cy="37"/>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8" name="Oval 19">
              <a:extLst>
                <a:ext uri="{FF2B5EF4-FFF2-40B4-BE49-F238E27FC236}">
                  <a16:creationId xmlns:a16="http://schemas.microsoft.com/office/drawing/2014/main" id="{609CF4BA-3D0C-4AC4-8DD6-F826124B756A}"/>
                </a:ext>
              </a:extLst>
            </p:cNvPr>
            <p:cNvSpPr>
              <a:spLocks noChangeArrowheads="1"/>
            </p:cNvSpPr>
            <p:nvPr/>
          </p:nvSpPr>
          <p:spPr bwMode="auto">
            <a:xfrm rot="16260000" flipH="1">
              <a:off x="3320" y="860"/>
              <a:ext cx="82" cy="88"/>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9" name="Oval 20">
              <a:extLst>
                <a:ext uri="{FF2B5EF4-FFF2-40B4-BE49-F238E27FC236}">
                  <a16:creationId xmlns:a16="http://schemas.microsoft.com/office/drawing/2014/main" id="{8B124F37-31A2-425A-8507-D5CA5E18524A}"/>
                </a:ext>
              </a:extLst>
            </p:cNvPr>
            <p:cNvSpPr>
              <a:spLocks noChangeArrowheads="1"/>
            </p:cNvSpPr>
            <p:nvPr/>
          </p:nvSpPr>
          <p:spPr bwMode="auto">
            <a:xfrm rot="16260000" flipH="1">
              <a:off x="3330" y="967"/>
              <a:ext cx="92" cy="116"/>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30" name="Oval 21">
              <a:extLst>
                <a:ext uri="{FF2B5EF4-FFF2-40B4-BE49-F238E27FC236}">
                  <a16:creationId xmlns:a16="http://schemas.microsoft.com/office/drawing/2014/main" id="{225E16C0-B849-4EB9-A587-36AFAB3CBE3B}"/>
                </a:ext>
              </a:extLst>
            </p:cNvPr>
            <p:cNvSpPr>
              <a:spLocks noChangeArrowheads="1"/>
            </p:cNvSpPr>
            <p:nvPr/>
          </p:nvSpPr>
          <p:spPr bwMode="auto">
            <a:xfrm rot="16920000" flipH="1">
              <a:off x="3348" y="741"/>
              <a:ext cx="28" cy="63"/>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31" name="Oval 22">
              <a:extLst>
                <a:ext uri="{FF2B5EF4-FFF2-40B4-BE49-F238E27FC236}">
                  <a16:creationId xmlns:a16="http://schemas.microsoft.com/office/drawing/2014/main" id="{E2C85977-F81D-4842-8046-D2E579CF7F9E}"/>
                </a:ext>
              </a:extLst>
            </p:cNvPr>
            <p:cNvSpPr>
              <a:spLocks noChangeArrowheads="1"/>
            </p:cNvSpPr>
            <p:nvPr/>
          </p:nvSpPr>
          <p:spPr bwMode="auto">
            <a:xfrm rot="16920000" flipH="1">
              <a:off x="3296" y="1065"/>
              <a:ext cx="29" cy="62"/>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grpSp>
      <p:sp>
        <p:nvSpPr>
          <p:cNvPr id="50" name="Rectangle 14">
            <a:extLst>
              <a:ext uri="{FF2B5EF4-FFF2-40B4-BE49-F238E27FC236}">
                <a16:creationId xmlns:a16="http://schemas.microsoft.com/office/drawing/2014/main" id="{6A6EEF29-F630-4C00-B887-2739293E06D9}"/>
              </a:ext>
            </a:extLst>
          </p:cNvPr>
          <p:cNvSpPr>
            <a:spLocks noChangeArrowheads="1"/>
          </p:cNvSpPr>
          <p:nvPr/>
        </p:nvSpPr>
        <p:spPr bwMode="auto">
          <a:xfrm>
            <a:off x="6975238" y="1055840"/>
            <a:ext cx="3533565" cy="677108"/>
          </a:xfrm>
          <a:prstGeom prst="rect">
            <a:avLst/>
          </a:prstGeom>
          <a:noFill/>
          <a:ln w="9525">
            <a:noFill/>
            <a:miter lim="800000"/>
            <a:headEnd/>
            <a:tailEnd/>
          </a:ln>
        </p:spPr>
        <p:txBody>
          <a:bodyPr wrap="square" lIns="0" tIns="0" rIns="0" bIns="0">
            <a:spAutoFit/>
          </a:bodyPr>
          <a:lstStyle/>
          <a:p>
            <a:pPr>
              <a:defRPr/>
            </a:pPr>
            <a:r>
              <a:rPr lang="en-US" altLang="ja-JP" sz="4400" dirty="0">
                <a:solidFill>
                  <a:srgbClr val="BBE0E3"/>
                </a:solidFill>
                <a:latin typeface="Times New Roman" pitchFamily="18" charset="0"/>
              </a:rPr>
              <a:t> </a:t>
            </a:r>
            <a:r>
              <a:rPr lang="en-US" altLang="ja-JP" sz="3600" i="1" dirty="0">
                <a:solidFill>
                  <a:srgbClr val="FFFF00"/>
                </a:solidFill>
                <a:latin typeface="Times New Roman" pitchFamily="18" charset="0"/>
              </a:rPr>
              <a:t>m</a:t>
            </a:r>
            <a:r>
              <a:rPr lang="en-US" altLang="ja-JP" sz="4400" baseline="-25000" dirty="0">
                <a:solidFill>
                  <a:srgbClr val="FFFF00"/>
                </a:solidFill>
                <a:latin typeface="Abadi" panose="020B0604020202020204" pitchFamily="34" charset="0"/>
              </a:rPr>
              <a:t>☽ </a:t>
            </a:r>
            <a:r>
              <a:rPr lang="en-US" altLang="ja-JP" sz="2400" dirty="0">
                <a:solidFill>
                  <a:srgbClr val="FFFF00"/>
                </a:solidFill>
                <a:latin typeface="Times New Roman" panose="02020603050405020304" pitchFamily="18" charset="0"/>
                <a:cs typeface="Times New Roman" panose="02020603050405020304" pitchFamily="18" charset="0"/>
              </a:rPr>
              <a:t>~0.012 M</a:t>
            </a:r>
            <a:endParaRPr lang="en-US" altLang="ja-JP" sz="4400" i="1" dirty="0">
              <a:solidFill>
                <a:srgbClr val="BBE0E3"/>
              </a:solidFill>
              <a:latin typeface="Times New Roman" panose="02020603050405020304" pitchFamily="18" charset="0"/>
              <a:cs typeface="Times New Roman" panose="02020603050405020304" pitchFamily="18" charset="0"/>
            </a:endParaRPr>
          </a:p>
        </p:txBody>
      </p:sp>
      <p:sp>
        <p:nvSpPr>
          <p:cNvPr id="51" name="Rectangle 14">
            <a:extLst>
              <a:ext uri="{FF2B5EF4-FFF2-40B4-BE49-F238E27FC236}">
                <a16:creationId xmlns:a16="http://schemas.microsoft.com/office/drawing/2014/main" id="{97E1543B-B88E-405F-AB57-D42320AEF5DA}"/>
              </a:ext>
            </a:extLst>
          </p:cNvPr>
          <p:cNvSpPr>
            <a:spLocks noChangeArrowheads="1"/>
          </p:cNvSpPr>
          <p:nvPr/>
        </p:nvSpPr>
        <p:spPr bwMode="auto">
          <a:xfrm>
            <a:off x="2482476" y="1484143"/>
            <a:ext cx="525785" cy="677108"/>
          </a:xfrm>
          <a:prstGeom prst="rect">
            <a:avLst/>
          </a:prstGeom>
          <a:noFill/>
          <a:ln w="9525">
            <a:noFill/>
            <a:miter lim="800000"/>
            <a:headEnd/>
            <a:tailEnd/>
          </a:ln>
        </p:spPr>
        <p:txBody>
          <a:bodyPr wrap="none" lIns="0" tIns="0" rIns="0" bIns="0">
            <a:spAutoFit/>
          </a:bodyPr>
          <a:lstStyle/>
          <a:p>
            <a:pPr>
              <a:defRPr/>
            </a:pPr>
            <a:r>
              <a:rPr lang="en-US" altLang="ja-JP" sz="4400" dirty="0">
                <a:solidFill>
                  <a:srgbClr val="0070C0"/>
                </a:solidFill>
                <a:latin typeface="Times New Roman" pitchFamily="18" charset="0"/>
              </a:rPr>
              <a:t> </a:t>
            </a:r>
            <a:r>
              <a:rPr lang="en-US" altLang="ja-JP" sz="3600" i="1" dirty="0">
                <a:solidFill>
                  <a:srgbClr val="0070C0"/>
                </a:solidFill>
                <a:latin typeface="Times New Roman" pitchFamily="18" charset="0"/>
              </a:rPr>
              <a:t>M</a:t>
            </a:r>
            <a:endParaRPr lang="en-US" altLang="ja-JP" sz="4400" i="1" dirty="0">
              <a:solidFill>
                <a:srgbClr val="0070C0"/>
              </a:solidFill>
            </a:endParaRPr>
          </a:p>
        </p:txBody>
      </p:sp>
      <p:grpSp>
        <p:nvGrpSpPr>
          <p:cNvPr id="66" name="グループ化 65">
            <a:extLst>
              <a:ext uri="{FF2B5EF4-FFF2-40B4-BE49-F238E27FC236}">
                <a16:creationId xmlns:a16="http://schemas.microsoft.com/office/drawing/2014/main" id="{7A24A374-31E2-4415-89DF-9BA5D457E2EA}"/>
              </a:ext>
            </a:extLst>
          </p:cNvPr>
          <p:cNvGrpSpPr/>
          <p:nvPr/>
        </p:nvGrpSpPr>
        <p:grpSpPr>
          <a:xfrm>
            <a:off x="2786233" y="2182338"/>
            <a:ext cx="4582912" cy="677108"/>
            <a:chOff x="5117667" y="2136739"/>
            <a:chExt cx="4582912" cy="677108"/>
          </a:xfrm>
        </p:grpSpPr>
        <p:cxnSp>
          <p:nvCxnSpPr>
            <p:cNvPr id="62" name="直線矢印コネクタ 61">
              <a:extLst>
                <a:ext uri="{FF2B5EF4-FFF2-40B4-BE49-F238E27FC236}">
                  <a16:creationId xmlns:a16="http://schemas.microsoft.com/office/drawing/2014/main" id="{7A801FA3-BD0D-4568-889E-1F01817E0780}"/>
                </a:ext>
              </a:extLst>
            </p:cNvPr>
            <p:cNvCxnSpPr>
              <a:cxnSpLocks/>
              <a:stCxn id="28" idx="4"/>
            </p:cNvCxnSpPr>
            <p:nvPr/>
          </p:nvCxnSpPr>
          <p:spPr>
            <a:xfrm flipH="1">
              <a:off x="5117667" y="2178402"/>
              <a:ext cx="4582912" cy="5808"/>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Rectangle 14">
              <a:extLst>
                <a:ext uri="{FF2B5EF4-FFF2-40B4-BE49-F238E27FC236}">
                  <a16:creationId xmlns:a16="http://schemas.microsoft.com/office/drawing/2014/main" id="{67559640-4AFC-4620-8A38-71B3656D76E3}"/>
                </a:ext>
              </a:extLst>
            </p:cNvPr>
            <p:cNvSpPr>
              <a:spLocks noChangeArrowheads="1"/>
            </p:cNvSpPr>
            <p:nvPr/>
          </p:nvSpPr>
          <p:spPr bwMode="auto">
            <a:xfrm>
              <a:off x="6632461" y="2136739"/>
              <a:ext cx="3015248" cy="677108"/>
            </a:xfrm>
            <a:prstGeom prst="rect">
              <a:avLst/>
            </a:prstGeom>
            <a:noFill/>
            <a:ln w="9525">
              <a:noFill/>
              <a:miter lim="800000"/>
              <a:headEnd/>
              <a:tailEnd/>
            </a:ln>
          </p:spPr>
          <p:txBody>
            <a:bodyPr wrap="square" lIns="0" tIns="0" rIns="0" bIns="0">
              <a:spAutoFit/>
            </a:bodyPr>
            <a:lstStyle/>
            <a:p>
              <a:pPr>
                <a:defRPr/>
              </a:pPr>
              <a:r>
                <a:rPr lang="en-US" altLang="ja-JP" sz="4400" dirty="0">
                  <a:solidFill>
                    <a:srgbClr val="0070C0"/>
                  </a:solidFill>
                  <a:latin typeface="Times New Roman" pitchFamily="18" charset="0"/>
                </a:rPr>
                <a:t> </a:t>
              </a:r>
              <a:r>
                <a:rPr lang="en-US" altLang="ja-JP" sz="3600" i="1" dirty="0">
                  <a:solidFill>
                    <a:srgbClr val="00B0F0"/>
                  </a:solidFill>
                  <a:latin typeface="Times New Roman" pitchFamily="18" charset="0"/>
                </a:rPr>
                <a:t>R</a:t>
              </a:r>
              <a:r>
                <a:rPr lang="en-US" altLang="ja-JP" sz="4400" dirty="0">
                  <a:solidFill>
                    <a:srgbClr val="00B0F0"/>
                  </a:solidFill>
                  <a:latin typeface="Times New Roman" pitchFamily="18" charset="0"/>
                </a:rPr>
                <a:t> </a:t>
              </a:r>
              <a:r>
                <a:rPr lang="en-US" altLang="ja-JP" sz="2800" dirty="0">
                  <a:solidFill>
                    <a:srgbClr val="00B0F0"/>
                  </a:solidFill>
                  <a:latin typeface="Times New Roman" pitchFamily="18" charset="0"/>
                </a:rPr>
                <a:t>(3.8 </a:t>
              </a:r>
              <a:r>
                <a:rPr lang="en-US" altLang="ja-JP" sz="2800" dirty="0">
                  <a:solidFill>
                    <a:srgbClr val="00B0F0"/>
                  </a:solidFill>
                  <a:latin typeface="Century Gothic" panose="020B0502020202020204" pitchFamily="34" charset="0"/>
                </a:rPr>
                <a:t>x</a:t>
              </a:r>
              <a:r>
                <a:rPr lang="en-US" altLang="ja-JP" sz="2800" dirty="0">
                  <a:solidFill>
                    <a:srgbClr val="00B0F0"/>
                  </a:solidFill>
                  <a:latin typeface="Times New Roman" pitchFamily="18" charset="0"/>
                </a:rPr>
                <a:t> 10</a:t>
              </a:r>
              <a:r>
                <a:rPr lang="en-US" altLang="ja-JP" sz="2800" baseline="30000" dirty="0">
                  <a:solidFill>
                    <a:srgbClr val="00B0F0"/>
                  </a:solidFill>
                  <a:latin typeface="Times New Roman" pitchFamily="18" charset="0"/>
                </a:rPr>
                <a:t>5</a:t>
              </a:r>
              <a:r>
                <a:rPr lang="en-US" altLang="ja-JP" sz="2800" dirty="0">
                  <a:solidFill>
                    <a:srgbClr val="00B0F0"/>
                  </a:solidFill>
                  <a:latin typeface="Times New Roman" pitchFamily="18" charset="0"/>
                </a:rPr>
                <a:t> km)</a:t>
              </a:r>
              <a:endParaRPr lang="en-US" altLang="ja-JP" sz="4400" i="1" dirty="0">
                <a:solidFill>
                  <a:srgbClr val="0070C0"/>
                </a:solidFill>
              </a:endParaRPr>
            </a:p>
          </p:txBody>
        </p:sp>
      </p:grpSp>
      <p:sp>
        <p:nvSpPr>
          <p:cNvPr id="68" name="テキスト ボックス 67">
            <a:extLst>
              <a:ext uri="{FF2B5EF4-FFF2-40B4-BE49-F238E27FC236}">
                <a16:creationId xmlns:a16="http://schemas.microsoft.com/office/drawing/2014/main" id="{778A8609-1482-40A2-B6D4-024B60DE09D3}"/>
              </a:ext>
            </a:extLst>
          </p:cNvPr>
          <p:cNvSpPr txBox="1"/>
          <p:nvPr/>
        </p:nvSpPr>
        <p:spPr>
          <a:xfrm>
            <a:off x="5484223" y="6029019"/>
            <a:ext cx="5688632" cy="461665"/>
          </a:xfrm>
          <a:prstGeom prst="rect">
            <a:avLst/>
          </a:prstGeom>
          <a:noFill/>
        </p:spPr>
        <p:txBody>
          <a:bodyPr wrap="square" rtlCol="0">
            <a:spAutoFit/>
          </a:bodyPr>
          <a:lstStyle/>
          <a:p>
            <a:pPr marL="342900" indent="-342900"/>
            <a:r>
              <a:rPr lang="ja-JP" altLang="en-US" sz="2400" dirty="0">
                <a:solidFill>
                  <a:schemeClr val="bg1"/>
                </a:solidFill>
                <a:latin typeface="HG正楷書体-PRO" panose="03000600000000000000" pitchFamily="66" charset="-128"/>
                <a:ea typeface="HG正楷書体-PRO" panose="03000600000000000000" pitchFamily="66" charset="-128"/>
              </a:rPr>
              <a:t>潮汐力は距離</a:t>
            </a:r>
            <a:r>
              <a:rPr lang="en-US" altLang="ja-JP" sz="2400" i="1" dirty="0">
                <a:solidFill>
                  <a:schemeClr val="bg1"/>
                </a:solidFill>
                <a:latin typeface="Times New Roman" panose="02020603050405020304" pitchFamily="18" charset="0"/>
                <a:ea typeface="HG正楷書体-PRO" panose="03000600000000000000" pitchFamily="66" charset="-128"/>
                <a:cs typeface="Times New Roman" panose="02020603050405020304" pitchFamily="18" charset="0"/>
              </a:rPr>
              <a:t>R</a:t>
            </a:r>
            <a:r>
              <a:rPr lang="ja-JP" altLang="en-US" sz="2400" dirty="0">
                <a:solidFill>
                  <a:schemeClr val="bg1"/>
                </a:solidFill>
                <a:latin typeface="HG正楷書体-PRO" panose="03000600000000000000" pitchFamily="66" charset="-128"/>
                <a:ea typeface="HG正楷書体-PRO" panose="03000600000000000000" pitchFamily="66" charset="-128"/>
              </a:rPr>
              <a:t>の逆三乗に比例</a:t>
            </a:r>
            <a:endParaRPr lang="en-US" altLang="ja-JP" sz="2400" dirty="0">
              <a:solidFill>
                <a:schemeClr val="bg1"/>
              </a:solidFill>
              <a:latin typeface="HG正楷書体-PRO" panose="03000600000000000000" pitchFamily="66" charset="-128"/>
              <a:ea typeface="HG正楷書体-PRO" panose="03000600000000000000" pitchFamily="66" charset="-128"/>
            </a:endParaRPr>
          </a:p>
        </p:txBody>
      </p:sp>
      <p:sp>
        <p:nvSpPr>
          <p:cNvPr id="48" name="Oval 4">
            <a:extLst>
              <a:ext uri="{FF2B5EF4-FFF2-40B4-BE49-F238E27FC236}">
                <a16:creationId xmlns:a16="http://schemas.microsoft.com/office/drawing/2014/main" id="{3C626141-D293-4D26-B609-9F4EC262245E}"/>
              </a:ext>
            </a:extLst>
          </p:cNvPr>
          <p:cNvSpPr>
            <a:spLocks noChangeArrowheads="1"/>
          </p:cNvSpPr>
          <p:nvPr/>
        </p:nvSpPr>
        <p:spPr bwMode="auto">
          <a:xfrm>
            <a:off x="1683197" y="3758349"/>
            <a:ext cx="2260427" cy="2291859"/>
          </a:xfrm>
          <a:prstGeom prst="ellipse">
            <a:avLst/>
          </a:prstGeom>
          <a:gradFill rotWithShape="1">
            <a:gsLst>
              <a:gs pos="0">
                <a:schemeClr val="accent1"/>
              </a:gs>
              <a:gs pos="100000">
                <a:schemeClr val="accent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49" name="Oval 4">
            <a:extLst>
              <a:ext uri="{FF2B5EF4-FFF2-40B4-BE49-F238E27FC236}">
                <a16:creationId xmlns:a16="http://schemas.microsoft.com/office/drawing/2014/main" id="{61BBFE28-66F3-4AC0-95B3-1AC39DF55BC4}"/>
              </a:ext>
            </a:extLst>
          </p:cNvPr>
          <p:cNvSpPr>
            <a:spLocks noChangeArrowheads="1"/>
          </p:cNvSpPr>
          <p:nvPr/>
        </p:nvSpPr>
        <p:spPr bwMode="auto">
          <a:xfrm>
            <a:off x="1559496" y="3918428"/>
            <a:ext cx="2520280" cy="2013452"/>
          </a:xfrm>
          <a:prstGeom prst="ellipse">
            <a:avLst/>
          </a:prstGeom>
          <a:noFill/>
          <a:ln w="9525">
            <a:solidFill>
              <a:srgbClr val="FFFF00"/>
            </a:solidFill>
            <a:prstDash val="lgDash"/>
            <a:round/>
            <a:headEnd/>
            <a:tailEnd/>
          </a:ln>
          <a:effectLst/>
        </p:spPr>
        <p:txBody>
          <a:bodyPr wrap="none" anchor="ctr"/>
          <a:lstStyle/>
          <a:p>
            <a:pPr>
              <a:defRPr/>
            </a:pPr>
            <a:endParaRPr lang="ja-JP" altLang="en-US" sz="2400">
              <a:solidFill>
                <a:srgbClr val="000000"/>
              </a:solidFill>
              <a:latin typeface="Times New Roman" pitchFamily="18" charset="0"/>
            </a:endParaRPr>
          </a:p>
        </p:txBody>
      </p:sp>
      <p:sp>
        <p:nvSpPr>
          <p:cNvPr id="82" name="Rectangle 14">
            <a:extLst>
              <a:ext uri="{FF2B5EF4-FFF2-40B4-BE49-F238E27FC236}">
                <a16:creationId xmlns:a16="http://schemas.microsoft.com/office/drawing/2014/main" id="{9C33E8CD-A41A-4309-B00F-4DB63493972B}"/>
              </a:ext>
            </a:extLst>
          </p:cNvPr>
          <p:cNvSpPr>
            <a:spLocks noChangeArrowheads="1"/>
          </p:cNvSpPr>
          <p:nvPr/>
        </p:nvSpPr>
        <p:spPr bwMode="auto">
          <a:xfrm>
            <a:off x="10601944" y="3268428"/>
            <a:ext cx="2171676" cy="1046440"/>
          </a:xfrm>
          <a:prstGeom prst="rect">
            <a:avLst/>
          </a:prstGeom>
          <a:noFill/>
          <a:ln w="9525">
            <a:noFill/>
            <a:miter lim="800000"/>
            <a:headEnd/>
            <a:tailEnd/>
          </a:ln>
        </p:spPr>
        <p:txBody>
          <a:bodyPr wrap="square" lIns="0" tIns="0" rIns="0" bIns="0">
            <a:spAutoFit/>
          </a:bodyPr>
          <a:lstStyle/>
          <a:p>
            <a:pPr>
              <a:defRPr/>
            </a:pPr>
            <a:r>
              <a:rPr lang="en-US" altLang="ja-JP" sz="4400" dirty="0">
                <a:solidFill>
                  <a:schemeClr val="bg1"/>
                </a:solidFill>
                <a:latin typeface="Times New Roman" pitchFamily="18" charset="0"/>
              </a:rPr>
              <a:t> </a:t>
            </a:r>
            <a:r>
              <a:rPr lang="en-US" altLang="ja-JP" sz="3600" i="1" dirty="0">
                <a:solidFill>
                  <a:schemeClr val="bg1"/>
                </a:solidFill>
                <a:latin typeface="Times New Roman" pitchFamily="18" charset="0"/>
              </a:rPr>
              <a:t>m</a:t>
            </a:r>
            <a:r>
              <a:rPr lang="en-US" altLang="ja-JP" sz="3600" baseline="-25000" dirty="0">
                <a:solidFill>
                  <a:schemeClr val="bg1"/>
                </a:solidFill>
                <a:latin typeface="Tisa Offc Serif Pro" panose="020B0604020202020204" pitchFamily="2" charset="0"/>
              </a:rPr>
              <a:t>☉</a:t>
            </a:r>
            <a:r>
              <a:rPr lang="en-US" altLang="ja-JP" sz="4400" dirty="0">
                <a:solidFill>
                  <a:srgbClr val="FFFF00"/>
                </a:solidFill>
                <a:latin typeface="Times New Roman" panose="02020603050405020304" pitchFamily="18" charset="0"/>
                <a:cs typeface="Times New Roman" panose="02020603050405020304" pitchFamily="18" charset="0"/>
              </a:rPr>
              <a:t> </a:t>
            </a:r>
          </a:p>
          <a:p>
            <a:pPr>
              <a:defRPr/>
            </a:pPr>
            <a:r>
              <a:rPr lang="en-US" altLang="ja-JP" sz="2400" dirty="0">
                <a:solidFill>
                  <a:schemeClr val="bg1"/>
                </a:solidFill>
                <a:latin typeface="Times New Roman" panose="02020603050405020304" pitchFamily="18" charset="0"/>
                <a:cs typeface="Times New Roman" panose="02020603050405020304" pitchFamily="18" charset="0"/>
              </a:rPr>
              <a:t>~330000 M</a:t>
            </a:r>
            <a:endParaRPr lang="en-US" altLang="ja-JP" sz="4400" baseline="-25000" dirty="0">
              <a:solidFill>
                <a:schemeClr val="bg1"/>
              </a:solidFill>
            </a:endParaRPr>
          </a:p>
        </p:txBody>
      </p:sp>
      <p:sp>
        <p:nvSpPr>
          <p:cNvPr id="83" name="Rectangle 14">
            <a:extLst>
              <a:ext uri="{FF2B5EF4-FFF2-40B4-BE49-F238E27FC236}">
                <a16:creationId xmlns:a16="http://schemas.microsoft.com/office/drawing/2014/main" id="{739B52EC-CB43-40E1-B9D9-3F46B2AA1AC8}"/>
              </a:ext>
            </a:extLst>
          </p:cNvPr>
          <p:cNvSpPr>
            <a:spLocks noChangeArrowheads="1"/>
          </p:cNvSpPr>
          <p:nvPr/>
        </p:nvSpPr>
        <p:spPr bwMode="auto">
          <a:xfrm>
            <a:off x="2606177" y="4147595"/>
            <a:ext cx="525785" cy="677108"/>
          </a:xfrm>
          <a:prstGeom prst="rect">
            <a:avLst/>
          </a:prstGeom>
          <a:noFill/>
          <a:ln w="9525">
            <a:noFill/>
            <a:miter lim="800000"/>
            <a:headEnd/>
            <a:tailEnd/>
          </a:ln>
        </p:spPr>
        <p:txBody>
          <a:bodyPr wrap="none" lIns="0" tIns="0" rIns="0" bIns="0">
            <a:spAutoFit/>
          </a:bodyPr>
          <a:lstStyle/>
          <a:p>
            <a:pPr>
              <a:defRPr/>
            </a:pPr>
            <a:r>
              <a:rPr lang="en-US" altLang="ja-JP" sz="4400" dirty="0">
                <a:solidFill>
                  <a:srgbClr val="0070C0"/>
                </a:solidFill>
                <a:latin typeface="Times New Roman" pitchFamily="18" charset="0"/>
              </a:rPr>
              <a:t> </a:t>
            </a:r>
            <a:r>
              <a:rPr lang="en-US" altLang="ja-JP" sz="3600" i="1" dirty="0">
                <a:solidFill>
                  <a:srgbClr val="0070C0"/>
                </a:solidFill>
                <a:latin typeface="Times New Roman" pitchFamily="18" charset="0"/>
              </a:rPr>
              <a:t>M</a:t>
            </a:r>
            <a:endParaRPr lang="en-US" altLang="ja-JP" sz="4400" i="1" dirty="0">
              <a:solidFill>
                <a:srgbClr val="0070C0"/>
              </a:solidFill>
            </a:endParaRPr>
          </a:p>
        </p:txBody>
      </p:sp>
      <p:sp>
        <p:nvSpPr>
          <p:cNvPr id="86" name="Rectangle 14">
            <a:extLst>
              <a:ext uri="{FF2B5EF4-FFF2-40B4-BE49-F238E27FC236}">
                <a16:creationId xmlns:a16="http://schemas.microsoft.com/office/drawing/2014/main" id="{9EA2D68B-E3ED-47D2-B98C-9402061382F4}"/>
              </a:ext>
            </a:extLst>
          </p:cNvPr>
          <p:cNvSpPr>
            <a:spLocks noChangeArrowheads="1"/>
          </p:cNvSpPr>
          <p:nvPr/>
        </p:nvSpPr>
        <p:spPr bwMode="auto">
          <a:xfrm>
            <a:off x="7029733" y="4824703"/>
            <a:ext cx="3015249" cy="677108"/>
          </a:xfrm>
          <a:prstGeom prst="rect">
            <a:avLst/>
          </a:prstGeom>
          <a:noFill/>
          <a:ln w="9525">
            <a:noFill/>
            <a:miter lim="800000"/>
            <a:headEnd/>
            <a:tailEnd/>
          </a:ln>
        </p:spPr>
        <p:txBody>
          <a:bodyPr wrap="none" lIns="0" tIns="0" rIns="0" bIns="0">
            <a:spAutoFit/>
          </a:bodyPr>
          <a:lstStyle/>
          <a:p>
            <a:pPr>
              <a:defRPr/>
            </a:pPr>
            <a:r>
              <a:rPr lang="en-US" altLang="ja-JP" sz="4400" dirty="0">
                <a:solidFill>
                  <a:srgbClr val="0070C0"/>
                </a:solidFill>
                <a:latin typeface="Times New Roman" pitchFamily="18" charset="0"/>
              </a:rPr>
              <a:t> </a:t>
            </a:r>
            <a:r>
              <a:rPr lang="en-US" altLang="ja-JP" sz="3600" i="1" dirty="0">
                <a:solidFill>
                  <a:srgbClr val="00B0F0"/>
                </a:solidFill>
                <a:latin typeface="Times New Roman" pitchFamily="18" charset="0"/>
              </a:rPr>
              <a:t>R </a:t>
            </a:r>
            <a:r>
              <a:rPr lang="en-US" altLang="ja-JP" sz="3600" i="1" dirty="0">
                <a:solidFill>
                  <a:srgbClr val="0070C0"/>
                </a:solidFill>
                <a:latin typeface="Times New Roman" pitchFamily="18" charset="0"/>
              </a:rPr>
              <a:t> </a:t>
            </a:r>
            <a:r>
              <a:rPr lang="en-US" altLang="ja-JP" sz="3200" dirty="0">
                <a:solidFill>
                  <a:srgbClr val="00B0F0"/>
                </a:solidFill>
                <a:latin typeface="Times New Roman" pitchFamily="18" charset="0"/>
              </a:rPr>
              <a:t>(1.5 </a:t>
            </a:r>
            <a:r>
              <a:rPr lang="en-US" altLang="ja-JP" sz="3200" dirty="0">
                <a:solidFill>
                  <a:srgbClr val="00B0F0"/>
                </a:solidFill>
                <a:latin typeface="Century Gothic" panose="020B0502020202020204" pitchFamily="34" charset="0"/>
              </a:rPr>
              <a:t>x</a:t>
            </a:r>
            <a:r>
              <a:rPr lang="en-US" altLang="ja-JP" sz="3200" dirty="0">
                <a:solidFill>
                  <a:srgbClr val="00B0F0"/>
                </a:solidFill>
                <a:latin typeface="Times New Roman" pitchFamily="18" charset="0"/>
              </a:rPr>
              <a:t> 10</a:t>
            </a:r>
            <a:r>
              <a:rPr lang="en-US" altLang="ja-JP" sz="3200" baseline="30000" dirty="0">
                <a:solidFill>
                  <a:srgbClr val="00B0F0"/>
                </a:solidFill>
                <a:latin typeface="Times New Roman" pitchFamily="18" charset="0"/>
              </a:rPr>
              <a:t>8</a:t>
            </a:r>
            <a:r>
              <a:rPr lang="en-US" altLang="ja-JP" sz="3200" dirty="0">
                <a:solidFill>
                  <a:srgbClr val="00B0F0"/>
                </a:solidFill>
                <a:latin typeface="Times New Roman" pitchFamily="18" charset="0"/>
              </a:rPr>
              <a:t> km)</a:t>
            </a:r>
            <a:endParaRPr lang="en-US" altLang="ja-JP" sz="4400" i="1" dirty="0">
              <a:solidFill>
                <a:srgbClr val="00B0F0"/>
              </a:solidFill>
            </a:endParaRPr>
          </a:p>
        </p:txBody>
      </p:sp>
      <p:cxnSp>
        <p:nvCxnSpPr>
          <p:cNvPr id="87" name="直線矢印コネクタ 86">
            <a:extLst>
              <a:ext uri="{FF2B5EF4-FFF2-40B4-BE49-F238E27FC236}">
                <a16:creationId xmlns:a16="http://schemas.microsoft.com/office/drawing/2014/main" id="{79C68F04-F3B2-4F59-A1A3-A554D5AD7982}"/>
              </a:ext>
            </a:extLst>
          </p:cNvPr>
          <p:cNvCxnSpPr>
            <a:cxnSpLocks/>
          </p:cNvCxnSpPr>
          <p:nvPr/>
        </p:nvCxnSpPr>
        <p:spPr>
          <a:xfrm flipH="1">
            <a:off x="2850792" y="4886066"/>
            <a:ext cx="8748230" cy="22235"/>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8" name="グループ化 87">
            <a:extLst>
              <a:ext uri="{FF2B5EF4-FFF2-40B4-BE49-F238E27FC236}">
                <a16:creationId xmlns:a16="http://schemas.microsoft.com/office/drawing/2014/main" id="{CB25D548-5214-4CB7-9D7F-415BD780E899}"/>
              </a:ext>
            </a:extLst>
          </p:cNvPr>
          <p:cNvGrpSpPr/>
          <p:nvPr/>
        </p:nvGrpSpPr>
        <p:grpSpPr>
          <a:xfrm>
            <a:off x="983432" y="2030762"/>
            <a:ext cx="3422945" cy="361092"/>
            <a:chOff x="1054298" y="2764402"/>
            <a:chExt cx="3422945" cy="361092"/>
          </a:xfrm>
        </p:grpSpPr>
        <p:sp>
          <p:nvSpPr>
            <p:cNvPr id="89" name="矢印: 右 88">
              <a:extLst>
                <a:ext uri="{FF2B5EF4-FFF2-40B4-BE49-F238E27FC236}">
                  <a16:creationId xmlns:a16="http://schemas.microsoft.com/office/drawing/2014/main" id="{C510FF42-760A-4DD7-A3A9-782A1FE608AC}"/>
                </a:ext>
              </a:extLst>
            </p:cNvPr>
            <p:cNvSpPr/>
            <p:nvPr/>
          </p:nvSpPr>
          <p:spPr>
            <a:xfrm>
              <a:off x="3972045" y="2764402"/>
              <a:ext cx="505198" cy="329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矢印: 右 89">
              <a:extLst>
                <a:ext uri="{FF2B5EF4-FFF2-40B4-BE49-F238E27FC236}">
                  <a16:creationId xmlns:a16="http://schemas.microsoft.com/office/drawing/2014/main" id="{0D8DEA4F-D7DE-40B5-A4CB-9356D0562BD3}"/>
                </a:ext>
              </a:extLst>
            </p:cNvPr>
            <p:cNvSpPr/>
            <p:nvPr/>
          </p:nvSpPr>
          <p:spPr>
            <a:xfrm rot="10800000">
              <a:off x="1054298" y="2796146"/>
              <a:ext cx="505198" cy="329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2" name="グループ化 91">
            <a:extLst>
              <a:ext uri="{FF2B5EF4-FFF2-40B4-BE49-F238E27FC236}">
                <a16:creationId xmlns:a16="http://schemas.microsoft.com/office/drawing/2014/main" id="{5E2EA376-CE82-4120-8652-D34777FDAFDC}"/>
              </a:ext>
            </a:extLst>
          </p:cNvPr>
          <p:cNvGrpSpPr/>
          <p:nvPr/>
        </p:nvGrpSpPr>
        <p:grpSpPr>
          <a:xfrm>
            <a:off x="1283047" y="4692778"/>
            <a:ext cx="3073178" cy="361092"/>
            <a:chOff x="1235408" y="2764402"/>
            <a:chExt cx="3073178" cy="361092"/>
          </a:xfrm>
        </p:grpSpPr>
        <p:sp>
          <p:nvSpPr>
            <p:cNvPr id="93" name="矢印: 右 92">
              <a:extLst>
                <a:ext uri="{FF2B5EF4-FFF2-40B4-BE49-F238E27FC236}">
                  <a16:creationId xmlns:a16="http://schemas.microsoft.com/office/drawing/2014/main" id="{42F2230B-76E6-468E-9723-ED9D2F6A2B36}"/>
                </a:ext>
              </a:extLst>
            </p:cNvPr>
            <p:cNvSpPr/>
            <p:nvPr/>
          </p:nvSpPr>
          <p:spPr>
            <a:xfrm>
              <a:off x="3972045" y="2764402"/>
              <a:ext cx="336541" cy="3610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矢印: 右 93">
              <a:extLst>
                <a:ext uri="{FF2B5EF4-FFF2-40B4-BE49-F238E27FC236}">
                  <a16:creationId xmlns:a16="http://schemas.microsoft.com/office/drawing/2014/main" id="{95FE93B1-9EAF-47D4-BAA1-449739D51029}"/>
                </a:ext>
              </a:extLst>
            </p:cNvPr>
            <p:cNvSpPr/>
            <p:nvPr/>
          </p:nvSpPr>
          <p:spPr>
            <a:xfrm rot="10800000">
              <a:off x="1235408" y="2764402"/>
              <a:ext cx="324087" cy="3610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5" name="テキスト ボックス 94">
            <a:extLst>
              <a:ext uri="{FF2B5EF4-FFF2-40B4-BE49-F238E27FC236}">
                <a16:creationId xmlns:a16="http://schemas.microsoft.com/office/drawing/2014/main" id="{67F1E4F6-F7D6-4619-A34B-E80B86D8195D}"/>
              </a:ext>
            </a:extLst>
          </p:cNvPr>
          <p:cNvSpPr txBox="1"/>
          <p:nvPr/>
        </p:nvSpPr>
        <p:spPr>
          <a:xfrm>
            <a:off x="8034861" y="2413170"/>
            <a:ext cx="4171184" cy="892552"/>
          </a:xfrm>
          <a:prstGeom prst="rect">
            <a:avLst/>
          </a:prstGeom>
          <a:noFill/>
        </p:spPr>
        <p:txBody>
          <a:bodyPr wrap="square" rtlCol="0">
            <a:spAutoFit/>
          </a:bodyPr>
          <a:lstStyle/>
          <a:p>
            <a:pPr marL="342900" indent="-342900"/>
            <a:r>
              <a:rPr lang="ja-JP" altLang="en-US" sz="2800" dirty="0">
                <a:solidFill>
                  <a:srgbClr val="FFFF00"/>
                </a:solidFill>
                <a:latin typeface="HG正楷書体-PRO" panose="03000600000000000000" pitchFamily="66" charset="-128"/>
                <a:ea typeface="HG正楷書体-PRO" panose="03000600000000000000" pitchFamily="66" charset="-128"/>
              </a:rPr>
              <a:t>こっちが倍</a:t>
            </a:r>
            <a:endParaRPr lang="en-US" altLang="ja-JP" sz="2800" dirty="0">
              <a:solidFill>
                <a:srgbClr val="FFFF00"/>
              </a:solidFill>
              <a:latin typeface="HG正楷書体-PRO" panose="03000600000000000000" pitchFamily="66" charset="-128"/>
              <a:ea typeface="HG正楷書体-PRO" panose="03000600000000000000" pitchFamily="66" charset="-128"/>
            </a:endParaRPr>
          </a:p>
          <a:p>
            <a:pPr marL="342900" indent="-342900"/>
            <a:r>
              <a:rPr lang="ja-JP" altLang="en-US" sz="2400" dirty="0">
                <a:solidFill>
                  <a:srgbClr val="FFFF00"/>
                </a:solidFill>
                <a:latin typeface="HG正楷書体-PRO" panose="03000600000000000000" pitchFamily="66" charset="-128"/>
                <a:ea typeface="HG正楷書体-PRO" panose="03000600000000000000" pitchFamily="66" charset="-128"/>
              </a:rPr>
              <a:t>（潮汐力は距離が効く）</a:t>
            </a:r>
            <a:endParaRPr lang="en-US" altLang="ja-JP" sz="2400" dirty="0">
              <a:solidFill>
                <a:srgbClr val="FFFF00"/>
              </a:solidFill>
              <a:latin typeface="HG正楷書体-PRO" panose="03000600000000000000" pitchFamily="66" charset="-128"/>
              <a:ea typeface="HG正楷書体-PRO" panose="03000600000000000000" pitchFamily="66" charset="-128"/>
            </a:endParaRPr>
          </a:p>
        </p:txBody>
      </p:sp>
      <p:pic>
        <p:nvPicPr>
          <p:cNvPr id="3" name="オーディオ 2">
            <a:hlinkClick r:id="" action="ppaction://media"/>
            <a:extLst>
              <a:ext uri="{FF2B5EF4-FFF2-40B4-BE49-F238E27FC236}">
                <a16:creationId xmlns:a16="http://schemas.microsoft.com/office/drawing/2014/main" id="{9770F331-369A-4010-B2DF-5C547BDD4EF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234254000"/>
      </p:ext>
    </p:extLst>
  </p:cSld>
  <p:clrMapOvr>
    <a:masterClrMapping/>
  </p:clrMapOvr>
  <p:transition spd="med" advTm="136475">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fade">
                                      <p:cBhvr>
                                        <p:cTn id="11" dur="500"/>
                                        <p:tgtEl>
                                          <p:spTgt spid="8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2"/>
                                        </p:tgtEl>
                                        <p:attrNameLst>
                                          <p:attrName>style.visibility</p:attrName>
                                        </p:attrNameLst>
                                      </p:cBhvr>
                                      <p:to>
                                        <p:strVal val="visible"/>
                                      </p:to>
                                    </p:set>
                                    <p:animEffect transition="in" filter="fade">
                                      <p:cBhvr>
                                        <p:cTn id="16" dur="500"/>
                                        <p:tgtEl>
                                          <p:spTgt spid="9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fade">
                                      <p:cBhvr>
                                        <p:cTn id="20"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9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4C8A8C-BBE1-4CCD-A305-5EC69EC5F8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376" y="970008"/>
            <a:ext cx="7973568" cy="5867400"/>
          </a:xfrm>
          <a:prstGeom prst="rect">
            <a:avLst/>
          </a:prstGeom>
        </p:spPr>
      </p:pic>
      <p:sp>
        <p:nvSpPr>
          <p:cNvPr id="4" name="Text Box 5">
            <a:extLst>
              <a:ext uri="{FF2B5EF4-FFF2-40B4-BE49-F238E27FC236}">
                <a16:creationId xmlns:a16="http://schemas.microsoft.com/office/drawing/2014/main" id="{7772EA21-E1EC-426E-9D87-38E7BE152FDE}"/>
              </a:ext>
            </a:extLst>
          </p:cNvPr>
          <p:cNvSpPr txBox="1">
            <a:spLocks noChangeArrowheads="1"/>
          </p:cNvSpPr>
          <p:nvPr/>
        </p:nvSpPr>
        <p:spPr bwMode="auto">
          <a:xfrm>
            <a:off x="2459596" y="188640"/>
            <a:ext cx="7272808" cy="584775"/>
          </a:xfrm>
          <a:prstGeom prst="rect">
            <a:avLst/>
          </a:prstGeom>
          <a:noFill/>
          <a:ln w="9525">
            <a:noFill/>
            <a:miter lim="800000"/>
            <a:headEnd/>
            <a:tailEnd/>
          </a:ln>
        </p:spPr>
        <p:txBody>
          <a:bodyPr wrap="square">
            <a:spAutoFit/>
          </a:bodyPr>
          <a:lstStyle/>
          <a:p>
            <a:pPr algn="ctr">
              <a:defRPr/>
            </a:pPr>
            <a:r>
              <a:rPr lang="ja-JP" altLang="en-US" sz="3200" dirty="0">
                <a:solidFill>
                  <a:srgbClr val="000000"/>
                </a:solidFill>
                <a:latin typeface="Comic Sans MS" panose="030F0702030302020204" pitchFamily="66" charset="0"/>
                <a:ea typeface="HG正楷書体-PRO" panose="03000600000000000000" pitchFamily="66" charset="-128"/>
              </a:rPr>
              <a:t>分潮という考え方 </a:t>
            </a:r>
            <a:r>
              <a:rPr lang="en-US" altLang="ja-JP" sz="2000" dirty="0">
                <a:solidFill>
                  <a:srgbClr val="000000"/>
                </a:solidFill>
                <a:latin typeface="Comic Sans MS" panose="030F0702030302020204" pitchFamily="66" charset="0"/>
                <a:ea typeface="HG正楷書体-PRO" panose="03000600000000000000" pitchFamily="66" charset="-128"/>
              </a:rPr>
              <a:t>Tidal constituents</a:t>
            </a:r>
            <a:endParaRPr lang="ja-JP" altLang="en-US" sz="2000" dirty="0">
              <a:solidFill>
                <a:srgbClr val="000000"/>
              </a:solidFill>
              <a:latin typeface="Comic Sans MS" panose="030F0702030302020204" pitchFamily="66" charset="0"/>
              <a:ea typeface="HG正楷書体-PRO" panose="03000600000000000000" pitchFamily="66" charset="-128"/>
            </a:endParaRPr>
          </a:p>
        </p:txBody>
      </p:sp>
      <p:sp>
        <p:nvSpPr>
          <p:cNvPr id="5" name="Text Box 5">
            <a:extLst>
              <a:ext uri="{FF2B5EF4-FFF2-40B4-BE49-F238E27FC236}">
                <a16:creationId xmlns:a16="http://schemas.microsoft.com/office/drawing/2014/main" id="{DDF5E944-58D4-4710-8035-1A53F9192133}"/>
              </a:ext>
            </a:extLst>
          </p:cNvPr>
          <p:cNvSpPr txBox="1">
            <a:spLocks noChangeArrowheads="1"/>
          </p:cNvSpPr>
          <p:nvPr/>
        </p:nvSpPr>
        <p:spPr bwMode="auto">
          <a:xfrm>
            <a:off x="8760296" y="1340768"/>
            <a:ext cx="3168352" cy="892552"/>
          </a:xfrm>
          <a:prstGeom prst="rect">
            <a:avLst/>
          </a:prstGeom>
          <a:noFill/>
          <a:ln w="9525">
            <a:noFill/>
            <a:miter lim="800000"/>
            <a:headEnd/>
            <a:tailEnd/>
          </a:ln>
        </p:spPr>
        <p:txBody>
          <a:bodyPr wrap="square">
            <a:spAutoFit/>
          </a:bodyPr>
          <a:lstStyle/>
          <a:p>
            <a:pPr>
              <a:defRPr/>
            </a:pPr>
            <a:r>
              <a:rPr lang="ja-JP" altLang="en-US" sz="3200" dirty="0">
                <a:solidFill>
                  <a:srgbClr val="000000"/>
                </a:solidFill>
                <a:latin typeface="Comic Sans MS" panose="030F0702030302020204" pitchFamily="66" charset="0"/>
                <a:ea typeface="HG正楷書体-PRO" panose="03000600000000000000" pitchFamily="66" charset="-128"/>
              </a:rPr>
              <a:t>半日周</a:t>
            </a:r>
            <a:endParaRPr lang="en-US" altLang="ja-JP" sz="3200" dirty="0">
              <a:solidFill>
                <a:srgbClr val="000000"/>
              </a:solidFill>
              <a:latin typeface="Comic Sans MS" panose="030F0702030302020204" pitchFamily="66" charset="0"/>
              <a:ea typeface="HG正楷書体-PRO" panose="03000600000000000000" pitchFamily="66" charset="-128"/>
            </a:endParaRPr>
          </a:p>
          <a:p>
            <a:pPr>
              <a:defRPr/>
            </a:pPr>
            <a:r>
              <a:rPr lang="en-US" altLang="ja-JP" sz="2000" dirty="0">
                <a:solidFill>
                  <a:srgbClr val="000000"/>
                </a:solidFill>
                <a:latin typeface="Comic Sans MS" panose="030F0702030302020204" pitchFamily="66" charset="0"/>
                <a:ea typeface="HG正楷書体-PRO" panose="03000600000000000000" pitchFamily="66" charset="-128"/>
              </a:rPr>
              <a:t>Semidiurnal</a:t>
            </a:r>
            <a:endParaRPr lang="ja-JP" altLang="en-US" sz="2000" dirty="0">
              <a:solidFill>
                <a:srgbClr val="000000"/>
              </a:solidFill>
              <a:latin typeface="Comic Sans MS" panose="030F0702030302020204" pitchFamily="66" charset="0"/>
              <a:ea typeface="HG正楷書体-PRO" panose="03000600000000000000" pitchFamily="66" charset="-128"/>
            </a:endParaRPr>
          </a:p>
        </p:txBody>
      </p:sp>
      <p:sp>
        <p:nvSpPr>
          <p:cNvPr id="6" name="Text Box 5">
            <a:extLst>
              <a:ext uri="{FF2B5EF4-FFF2-40B4-BE49-F238E27FC236}">
                <a16:creationId xmlns:a16="http://schemas.microsoft.com/office/drawing/2014/main" id="{619B1496-7242-4CF3-A157-C65E3886C4C7}"/>
              </a:ext>
            </a:extLst>
          </p:cNvPr>
          <p:cNvSpPr txBox="1">
            <a:spLocks noChangeArrowheads="1"/>
          </p:cNvSpPr>
          <p:nvPr/>
        </p:nvSpPr>
        <p:spPr bwMode="auto">
          <a:xfrm>
            <a:off x="8760296" y="2924944"/>
            <a:ext cx="3168352" cy="892552"/>
          </a:xfrm>
          <a:prstGeom prst="rect">
            <a:avLst/>
          </a:prstGeom>
          <a:noFill/>
          <a:ln w="9525">
            <a:noFill/>
            <a:miter lim="800000"/>
            <a:headEnd/>
            <a:tailEnd/>
          </a:ln>
        </p:spPr>
        <p:txBody>
          <a:bodyPr wrap="square">
            <a:spAutoFit/>
          </a:bodyPr>
          <a:lstStyle/>
          <a:p>
            <a:pPr>
              <a:defRPr/>
            </a:pPr>
            <a:r>
              <a:rPr lang="ja-JP" altLang="en-US" sz="3200" dirty="0">
                <a:solidFill>
                  <a:srgbClr val="000000"/>
                </a:solidFill>
                <a:latin typeface="Comic Sans MS" panose="030F0702030302020204" pitchFamily="66" charset="0"/>
                <a:ea typeface="HG正楷書体-PRO" panose="03000600000000000000" pitchFamily="66" charset="-128"/>
              </a:rPr>
              <a:t>日周</a:t>
            </a:r>
            <a:endParaRPr lang="en-US" altLang="ja-JP" sz="3200" dirty="0">
              <a:solidFill>
                <a:srgbClr val="000000"/>
              </a:solidFill>
              <a:latin typeface="Comic Sans MS" panose="030F0702030302020204" pitchFamily="66" charset="0"/>
              <a:ea typeface="HG正楷書体-PRO" panose="03000600000000000000" pitchFamily="66" charset="-128"/>
            </a:endParaRPr>
          </a:p>
          <a:p>
            <a:pPr>
              <a:defRPr/>
            </a:pPr>
            <a:r>
              <a:rPr lang="en-US" altLang="ja-JP" sz="2000" dirty="0">
                <a:solidFill>
                  <a:srgbClr val="000000"/>
                </a:solidFill>
                <a:latin typeface="Comic Sans MS" panose="030F0702030302020204" pitchFamily="66" charset="0"/>
                <a:ea typeface="HG正楷書体-PRO" panose="03000600000000000000" pitchFamily="66" charset="-128"/>
              </a:rPr>
              <a:t>Diurnal</a:t>
            </a:r>
            <a:endParaRPr lang="ja-JP" altLang="en-US" sz="2000" dirty="0">
              <a:solidFill>
                <a:srgbClr val="000000"/>
              </a:solidFill>
              <a:latin typeface="Comic Sans MS" panose="030F0702030302020204" pitchFamily="66" charset="0"/>
              <a:ea typeface="HG正楷書体-PRO" panose="03000600000000000000" pitchFamily="66" charset="-128"/>
            </a:endParaRPr>
          </a:p>
        </p:txBody>
      </p:sp>
      <p:sp>
        <p:nvSpPr>
          <p:cNvPr id="7" name="Text Box 5">
            <a:extLst>
              <a:ext uri="{FF2B5EF4-FFF2-40B4-BE49-F238E27FC236}">
                <a16:creationId xmlns:a16="http://schemas.microsoft.com/office/drawing/2014/main" id="{321B048F-FA41-4F9B-9FBD-174CAFB8E856}"/>
              </a:ext>
            </a:extLst>
          </p:cNvPr>
          <p:cNvSpPr txBox="1">
            <a:spLocks noChangeArrowheads="1"/>
          </p:cNvSpPr>
          <p:nvPr/>
        </p:nvSpPr>
        <p:spPr bwMode="auto">
          <a:xfrm>
            <a:off x="8760296" y="4611361"/>
            <a:ext cx="3168352" cy="892552"/>
          </a:xfrm>
          <a:prstGeom prst="rect">
            <a:avLst/>
          </a:prstGeom>
          <a:noFill/>
          <a:ln w="9525">
            <a:noFill/>
            <a:miter lim="800000"/>
            <a:headEnd/>
            <a:tailEnd/>
          </a:ln>
        </p:spPr>
        <p:txBody>
          <a:bodyPr wrap="square">
            <a:spAutoFit/>
          </a:bodyPr>
          <a:lstStyle/>
          <a:p>
            <a:pPr>
              <a:defRPr/>
            </a:pPr>
            <a:r>
              <a:rPr lang="ja-JP" altLang="en-US" sz="3200" dirty="0">
                <a:solidFill>
                  <a:srgbClr val="000000"/>
                </a:solidFill>
                <a:latin typeface="Comic Sans MS" panose="030F0702030302020204" pitchFamily="66" charset="0"/>
                <a:ea typeface="HG正楷書体-PRO" panose="03000600000000000000" pitchFamily="66" charset="-128"/>
              </a:rPr>
              <a:t>合計</a:t>
            </a:r>
            <a:endParaRPr lang="en-US" altLang="ja-JP" sz="3200" dirty="0">
              <a:solidFill>
                <a:srgbClr val="000000"/>
              </a:solidFill>
              <a:latin typeface="Comic Sans MS" panose="030F0702030302020204" pitchFamily="66" charset="0"/>
              <a:ea typeface="HG正楷書体-PRO" panose="03000600000000000000" pitchFamily="66" charset="-128"/>
            </a:endParaRPr>
          </a:p>
          <a:p>
            <a:pPr>
              <a:defRPr/>
            </a:pPr>
            <a:r>
              <a:rPr lang="en-US" altLang="ja-JP" sz="2000" dirty="0">
                <a:solidFill>
                  <a:srgbClr val="000000"/>
                </a:solidFill>
                <a:latin typeface="Comic Sans MS" panose="030F0702030302020204" pitchFamily="66" charset="0"/>
                <a:ea typeface="HG正楷書体-PRO" panose="03000600000000000000" pitchFamily="66" charset="-128"/>
              </a:rPr>
              <a:t>Total tide</a:t>
            </a:r>
            <a:endParaRPr lang="ja-JP" altLang="en-US" sz="2000" dirty="0">
              <a:solidFill>
                <a:srgbClr val="000000"/>
              </a:solidFill>
              <a:latin typeface="Comic Sans MS" panose="030F0702030302020204" pitchFamily="66" charset="0"/>
              <a:ea typeface="HG正楷書体-PRO" panose="03000600000000000000" pitchFamily="66" charset="-128"/>
            </a:endParaRPr>
          </a:p>
        </p:txBody>
      </p:sp>
      <p:sp>
        <p:nvSpPr>
          <p:cNvPr id="8" name="Text Box 5">
            <a:extLst>
              <a:ext uri="{FF2B5EF4-FFF2-40B4-BE49-F238E27FC236}">
                <a16:creationId xmlns:a16="http://schemas.microsoft.com/office/drawing/2014/main" id="{B8C9C534-E31D-4456-BACC-A08BD3B3E496}"/>
              </a:ext>
            </a:extLst>
          </p:cNvPr>
          <p:cNvSpPr txBox="1">
            <a:spLocks noChangeArrowheads="1"/>
          </p:cNvSpPr>
          <p:nvPr/>
        </p:nvSpPr>
        <p:spPr bwMode="auto">
          <a:xfrm>
            <a:off x="7516840" y="1124744"/>
            <a:ext cx="936104" cy="584775"/>
          </a:xfrm>
          <a:prstGeom prst="rect">
            <a:avLst/>
          </a:prstGeom>
          <a:noFill/>
          <a:ln w="9525">
            <a:noFill/>
            <a:miter lim="800000"/>
            <a:headEnd/>
            <a:tailEnd/>
          </a:ln>
        </p:spPr>
        <p:txBody>
          <a:bodyPr wrap="square">
            <a:spAutoFit/>
          </a:bodyPr>
          <a:lstStyle/>
          <a:p>
            <a:pPr>
              <a:defRPr/>
            </a:pPr>
            <a:r>
              <a:rPr lang="en-US" altLang="ja-JP" sz="3200" dirty="0">
                <a:solidFill>
                  <a:srgbClr val="000000"/>
                </a:solidFill>
                <a:latin typeface="Comic Sans MS" panose="030F0702030302020204" pitchFamily="66" charset="0"/>
                <a:ea typeface="HG正楷書体-PRO" panose="03000600000000000000" pitchFamily="66" charset="-128"/>
              </a:rPr>
              <a:t>S2</a:t>
            </a:r>
          </a:p>
        </p:txBody>
      </p:sp>
      <p:sp>
        <p:nvSpPr>
          <p:cNvPr id="9" name="Text Box 5">
            <a:extLst>
              <a:ext uri="{FF2B5EF4-FFF2-40B4-BE49-F238E27FC236}">
                <a16:creationId xmlns:a16="http://schemas.microsoft.com/office/drawing/2014/main" id="{212B8D49-682F-4A21-B097-174F65695041}"/>
              </a:ext>
            </a:extLst>
          </p:cNvPr>
          <p:cNvSpPr txBox="1">
            <a:spLocks noChangeArrowheads="1"/>
          </p:cNvSpPr>
          <p:nvPr/>
        </p:nvSpPr>
        <p:spPr bwMode="auto">
          <a:xfrm>
            <a:off x="7521109" y="2952773"/>
            <a:ext cx="936104" cy="584775"/>
          </a:xfrm>
          <a:prstGeom prst="rect">
            <a:avLst/>
          </a:prstGeom>
          <a:noFill/>
          <a:ln w="9525">
            <a:noFill/>
            <a:miter lim="800000"/>
            <a:headEnd/>
            <a:tailEnd/>
          </a:ln>
        </p:spPr>
        <p:txBody>
          <a:bodyPr wrap="square">
            <a:spAutoFit/>
          </a:bodyPr>
          <a:lstStyle/>
          <a:p>
            <a:pPr>
              <a:defRPr/>
            </a:pPr>
            <a:r>
              <a:rPr lang="en-US" altLang="ja-JP" sz="3200" dirty="0">
                <a:solidFill>
                  <a:srgbClr val="000000"/>
                </a:solidFill>
                <a:latin typeface="Comic Sans MS" panose="030F0702030302020204" pitchFamily="66" charset="0"/>
                <a:ea typeface="HG正楷書体-PRO" panose="03000600000000000000" pitchFamily="66" charset="-128"/>
              </a:rPr>
              <a:t>K1</a:t>
            </a:r>
          </a:p>
        </p:txBody>
      </p:sp>
      <p:pic>
        <p:nvPicPr>
          <p:cNvPr id="2" name="オーディオ 1">
            <a:hlinkClick r:id="" action="ppaction://media"/>
            <a:extLst>
              <a:ext uri="{FF2B5EF4-FFF2-40B4-BE49-F238E27FC236}">
                <a16:creationId xmlns:a16="http://schemas.microsoft.com/office/drawing/2014/main" id="{E24933BB-16AD-48BC-B2C6-CEFB8E57E9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22714496"/>
      </p:ext>
    </p:extLst>
  </p:cSld>
  <p:clrMapOvr>
    <a:masterClrMapping/>
  </p:clrMapOvr>
  <p:transition spd="med" advTm="21407">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38"/>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6411906" y="2066881"/>
            <a:ext cx="738664" cy="3323987"/>
          </a:xfrm>
          <a:prstGeom prst="rect">
            <a:avLst/>
          </a:prstGeom>
          <a:noFill/>
        </p:spPr>
        <p:txBody>
          <a:bodyPr vert="eaVert" wrap="none" rtlCol="0">
            <a:spAutoFit/>
          </a:bodyPr>
          <a:lstStyle/>
          <a:p>
            <a:pPr>
              <a:defRPr/>
            </a:pPr>
            <a:r>
              <a:rPr lang="ja-JP" altLang="en-US" sz="3600" dirty="0">
                <a:solidFill>
                  <a:srgbClr val="FFFF00"/>
                </a:solidFill>
                <a:latin typeface="HG正楷書体-PRO" pitchFamily="66" charset="-128"/>
                <a:ea typeface="HG正楷書体-PRO" pitchFamily="66" charset="-128"/>
              </a:rPr>
              <a:t>・自転減速効果</a:t>
            </a:r>
            <a:endParaRPr lang="en-US" altLang="ja-JP" sz="3600" dirty="0">
              <a:solidFill>
                <a:srgbClr val="FFFF00"/>
              </a:solidFill>
              <a:latin typeface="HG正楷書体-PRO" pitchFamily="66" charset="-128"/>
              <a:ea typeface="HG正楷書体-PRO" pitchFamily="66" charset="-128"/>
            </a:endParaRPr>
          </a:p>
        </p:txBody>
      </p:sp>
      <p:sp>
        <p:nvSpPr>
          <p:cNvPr id="3" name="テキスト ボックス 2"/>
          <p:cNvSpPr txBox="1"/>
          <p:nvPr/>
        </p:nvSpPr>
        <p:spPr>
          <a:xfrm>
            <a:off x="9598842" y="1682891"/>
            <a:ext cx="738664" cy="3785652"/>
          </a:xfrm>
          <a:prstGeom prst="rect">
            <a:avLst/>
          </a:prstGeom>
          <a:noFill/>
        </p:spPr>
        <p:txBody>
          <a:bodyPr vert="eaVert" wrap="none" rtlCol="0">
            <a:spAutoFit/>
          </a:bodyPr>
          <a:lstStyle/>
          <a:p>
            <a:pPr>
              <a:defRPr/>
            </a:pPr>
            <a:r>
              <a:rPr lang="ja-JP" altLang="en-US" sz="3600" dirty="0">
                <a:solidFill>
                  <a:srgbClr val="FFFF00"/>
                </a:solidFill>
                <a:latin typeface="HG正楷書体-PRO" pitchFamily="66" charset="-128"/>
                <a:ea typeface="HG正楷書体-PRO" pitchFamily="66" charset="-128"/>
              </a:rPr>
              <a:t>潮汐の様々な働き</a:t>
            </a:r>
            <a:endParaRPr lang="en-US" altLang="ja-JP" sz="3600" dirty="0">
              <a:solidFill>
                <a:srgbClr val="FFFF00"/>
              </a:solidFill>
              <a:latin typeface="HG正楷書体-PRO" pitchFamily="66" charset="-128"/>
              <a:ea typeface="HG正楷書体-PRO" pitchFamily="66" charset="-128"/>
            </a:endParaRPr>
          </a:p>
        </p:txBody>
      </p:sp>
      <p:sp>
        <p:nvSpPr>
          <p:cNvPr id="4" name="テキスト ボックス 3"/>
          <p:cNvSpPr txBox="1"/>
          <p:nvPr/>
        </p:nvSpPr>
        <p:spPr>
          <a:xfrm>
            <a:off x="7050688" y="2056625"/>
            <a:ext cx="1846659" cy="3785652"/>
          </a:xfrm>
          <a:prstGeom prst="rect">
            <a:avLst/>
          </a:prstGeom>
          <a:noFill/>
        </p:spPr>
        <p:txBody>
          <a:bodyPr vert="eaVert" wrap="none" rtlCol="0">
            <a:spAutoFit/>
          </a:bodyPr>
          <a:lstStyle/>
          <a:p>
            <a:pPr>
              <a:defRPr/>
            </a:pPr>
            <a:r>
              <a:rPr lang="ja-JP" altLang="en-US" sz="3600" dirty="0">
                <a:solidFill>
                  <a:srgbClr val="FFFF00"/>
                </a:solidFill>
                <a:latin typeface="HG正楷書体-PRO" pitchFamily="66" charset="-128"/>
                <a:ea typeface="HG正楷書体-PRO" pitchFamily="66" charset="-128"/>
              </a:rPr>
              <a:t>・引っ張り効果</a:t>
            </a:r>
            <a:endParaRPr lang="en-US" altLang="ja-JP" sz="3600" dirty="0">
              <a:solidFill>
                <a:srgbClr val="FFFF00"/>
              </a:solidFill>
              <a:latin typeface="HG正楷書体-PRO" pitchFamily="66" charset="-128"/>
              <a:ea typeface="HG正楷書体-PRO" pitchFamily="66" charset="-128"/>
            </a:endParaRPr>
          </a:p>
          <a:p>
            <a:pPr>
              <a:defRPr/>
            </a:pPr>
            <a:r>
              <a:rPr lang="ja-JP" altLang="en-US" sz="3600" dirty="0">
                <a:solidFill>
                  <a:srgbClr val="FFFF00"/>
                </a:solidFill>
                <a:latin typeface="HG正楷書体-PRO" pitchFamily="66" charset="-128"/>
                <a:ea typeface="HG正楷書体-PRO" pitchFamily="66" charset="-128"/>
              </a:rPr>
              <a:t>・こっち向け効果</a:t>
            </a:r>
            <a:endParaRPr lang="en-US" altLang="ja-JP" sz="3600" dirty="0">
              <a:solidFill>
                <a:srgbClr val="FFFF00"/>
              </a:solidFill>
              <a:latin typeface="HG正楷書体-PRO" pitchFamily="66" charset="-128"/>
              <a:ea typeface="HG正楷書体-PRO" pitchFamily="66" charset="-128"/>
            </a:endParaRPr>
          </a:p>
          <a:p>
            <a:pPr>
              <a:defRPr/>
            </a:pPr>
            <a:r>
              <a:rPr lang="ja-JP" altLang="en-US" sz="3600" dirty="0">
                <a:solidFill>
                  <a:srgbClr val="FFFF00"/>
                </a:solidFill>
                <a:latin typeface="HG正楷書体-PRO" pitchFamily="66" charset="-128"/>
                <a:ea typeface="HG正楷書体-PRO" pitchFamily="66" charset="-128"/>
              </a:rPr>
              <a:t>・</a:t>
            </a:r>
            <a:r>
              <a:rPr lang="ja-JP" altLang="en-US" sz="3600" dirty="0" err="1">
                <a:solidFill>
                  <a:srgbClr val="FFFF00"/>
                </a:solidFill>
                <a:latin typeface="HG正楷書体-PRO" pitchFamily="66" charset="-128"/>
                <a:ea typeface="HG正楷書体-PRO" pitchFamily="66" charset="-128"/>
              </a:rPr>
              <a:t>起きろ</a:t>
            </a:r>
            <a:r>
              <a:rPr lang="ja-JP" altLang="en-US" sz="3600" dirty="0">
                <a:solidFill>
                  <a:srgbClr val="FFFF00"/>
                </a:solidFill>
                <a:latin typeface="HG正楷書体-PRO" pitchFamily="66" charset="-128"/>
                <a:ea typeface="HG正楷書体-PRO" pitchFamily="66" charset="-128"/>
              </a:rPr>
              <a:t>効果</a:t>
            </a:r>
            <a:endParaRPr lang="en-US" altLang="ja-JP" sz="3600" dirty="0">
              <a:solidFill>
                <a:srgbClr val="FFFF00"/>
              </a:solidFill>
              <a:latin typeface="HG正楷書体-PRO" pitchFamily="66" charset="-128"/>
              <a:ea typeface="HG正楷書体-PRO" pitchFamily="66" charset="-128"/>
            </a:endParaRPr>
          </a:p>
        </p:txBody>
      </p:sp>
      <p:sp>
        <p:nvSpPr>
          <p:cNvPr id="5" name="テキスト ボックス 4"/>
          <p:cNvSpPr txBox="1"/>
          <p:nvPr/>
        </p:nvSpPr>
        <p:spPr>
          <a:xfrm>
            <a:off x="3610322" y="278736"/>
            <a:ext cx="4363695" cy="523220"/>
          </a:xfrm>
          <a:prstGeom prst="rect">
            <a:avLst/>
          </a:prstGeom>
          <a:noFill/>
        </p:spPr>
        <p:txBody>
          <a:bodyPr wrap="none" rtlCol="0">
            <a:spAutoFit/>
          </a:bodyPr>
          <a:lstStyle/>
          <a:p>
            <a:pPr>
              <a:defRPr/>
            </a:pPr>
            <a:r>
              <a:rPr lang="en-US" sz="2800" dirty="0">
                <a:solidFill>
                  <a:srgbClr val="FF7C80"/>
                </a:solidFill>
                <a:latin typeface="Comic Sans MS" pitchFamily="66" charset="0"/>
              </a:rPr>
              <a:t>Various functions of tide</a:t>
            </a:r>
          </a:p>
        </p:txBody>
      </p:sp>
      <p:sp>
        <p:nvSpPr>
          <p:cNvPr id="6" name="テキスト ボックス 5"/>
          <p:cNvSpPr txBox="1"/>
          <p:nvPr/>
        </p:nvSpPr>
        <p:spPr>
          <a:xfrm>
            <a:off x="911424" y="278736"/>
            <a:ext cx="2255746" cy="1200329"/>
          </a:xfrm>
          <a:prstGeom prst="rect">
            <a:avLst/>
          </a:prstGeom>
          <a:noFill/>
        </p:spPr>
        <p:txBody>
          <a:bodyPr wrap="none" rtlCol="0">
            <a:spAutoFit/>
          </a:bodyPr>
          <a:lstStyle/>
          <a:p>
            <a:pPr>
              <a:defRPr/>
            </a:pPr>
            <a:r>
              <a:rPr lang="en-US" sz="2400" dirty="0">
                <a:solidFill>
                  <a:srgbClr val="FFFFFF"/>
                </a:solidFill>
                <a:latin typeface="Comic Sans MS" pitchFamily="66" charset="0"/>
              </a:rPr>
              <a:t>1. Pulling apart</a:t>
            </a:r>
          </a:p>
          <a:p>
            <a:pPr>
              <a:defRPr/>
            </a:pPr>
            <a:r>
              <a:rPr lang="en-US" sz="2400" dirty="0">
                <a:solidFill>
                  <a:srgbClr val="FFFFFF"/>
                </a:solidFill>
                <a:latin typeface="Comic Sans MS" pitchFamily="66" charset="0"/>
              </a:rPr>
              <a:t>2. Look at me!</a:t>
            </a:r>
          </a:p>
          <a:p>
            <a:pPr>
              <a:defRPr/>
            </a:pPr>
            <a:r>
              <a:rPr lang="en-US" sz="2400" dirty="0">
                <a:solidFill>
                  <a:srgbClr val="FFFFFF"/>
                </a:solidFill>
                <a:latin typeface="Comic Sans MS" pitchFamily="66" charset="0"/>
              </a:rPr>
              <a:t>3. Get up!</a:t>
            </a:r>
          </a:p>
        </p:txBody>
      </p:sp>
      <p:sp>
        <p:nvSpPr>
          <p:cNvPr id="7" name="テキスト ボックス 6"/>
          <p:cNvSpPr txBox="1"/>
          <p:nvPr/>
        </p:nvSpPr>
        <p:spPr>
          <a:xfrm>
            <a:off x="911424" y="1469975"/>
            <a:ext cx="2853666" cy="461665"/>
          </a:xfrm>
          <a:prstGeom prst="rect">
            <a:avLst/>
          </a:prstGeom>
          <a:noFill/>
        </p:spPr>
        <p:txBody>
          <a:bodyPr wrap="none" rtlCol="0">
            <a:spAutoFit/>
          </a:bodyPr>
          <a:lstStyle/>
          <a:p>
            <a:pPr>
              <a:defRPr/>
            </a:pPr>
            <a:r>
              <a:rPr lang="en-US" sz="2400" dirty="0">
                <a:solidFill>
                  <a:srgbClr val="FFFFFF"/>
                </a:solidFill>
                <a:latin typeface="Comic Sans MS" pitchFamily="66" charset="0"/>
              </a:rPr>
              <a:t>4. Braking the spin</a:t>
            </a:r>
          </a:p>
        </p:txBody>
      </p:sp>
      <p:grpSp>
        <p:nvGrpSpPr>
          <p:cNvPr id="8" name="Group 36">
            <a:extLst>
              <a:ext uri="{FF2B5EF4-FFF2-40B4-BE49-F238E27FC236}">
                <a16:creationId xmlns:a16="http://schemas.microsoft.com/office/drawing/2014/main" id="{008E43B0-559F-418A-9278-33B748A0A529}"/>
              </a:ext>
            </a:extLst>
          </p:cNvPr>
          <p:cNvGrpSpPr>
            <a:grpSpLocks/>
          </p:cNvGrpSpPr>
          <p:nvPr/>
        </p:nvGrpSpPr>
        <p:grpSpPr bwMode="auto">
          <a:xfrm>
            <a:off x="4421688" y="3385535"/>
            <a:ext cx="671513" cy="920750"/>
            <a:chOff x="4604" y="1888"/>
            <a:chExt cx="423" cy="580"/>
          </a:xfrm>
        </p:grpSpPr>
        <p:sp>
          <p:nvSpPr>
            <p:cNvPr id="9" name="Arc 3">
              <a:extLst>
                <a:ext uri="{FF2B5EF4-FFF2-40B4-BE49-F238E27FC236}">
                  <a16:creationId xmlns:a16="http://schemas.microsoft.com/office/drawing/2014/main" id="{156A6089-B418-4826-A37D-F4A241C85ACC}"/>
                </a:ext>
              </a:extLst>
            </p:cNvPr>
            <p:cNvSpPr>
              <a:spLocks/>
            </p:cNvSpPr>
            <p:nvPr/>
          </p:nvSpPr>
          <p:spPr bwMode="auto">
            <a:xfrm rot="20220000">
              <a:off x="4604" y="1941"/>
              <a:ext cx="243" cy="527"/>
            </a:xfrm>
            <a:custGeom>
              <a:avLst/>
              <a:gdLst>
                <a:gd name="G0" fmla="+- 21600 0 0"/>
                <a:gd name="G1" fmla="+- 21600 0 0"/>
                <a:gd name="G2" fmla="+- 21600 0 0"/>
                <a:gd name="T0" fmla="*/ 16243 w 21600"/>
                <a:gd name="T1" fmla="*/ 42525 h 42525"/>
                <a:gd name="T2" fmla="*/ 21511 w 21600"/>
                <a:gd name="T3" fmla="*/ 0 h 42525"/>
                <a:gd name="T4" fmla="*/ 21600 w 21600"/>
                <a:gd name="T5" fmla="*/ 21600 h 42525"/>
              </a:gdLst>
              <a:ahLst/>
              <a:cxnLst>
                <a:cxn ang="0">
                  <a:pos x="T0" y="T1"/>
                </a:cxn>
                <a:cxn ang="0">
                  <a:pos x="T2" y="T3"/>
                </a:cxn>
                <a:cxn ang="0">
                  <a:pos x="T4" y="T5"/>
                </a:cxn>
              </a:cxnLst>
              <a:rect l="0" t="0" r="r" b="b"/>
              <a:pathLst>
                <a:path w="21600" h="42525" fill="none" extrusionOk="0">
                  <a:moveTo>
                    <a:pt x="16242" y="42525"/>
                  </a:moveTo>
                  <a:cubicBezTo>
                    <a:pt x="6685" y="40078"/>
                    <a:pt x="0" y="31466"/>
                    <a:pt x="0" y="21600"/>
                  </a:cubicBezTo>
                  <a:cubicBezTo>
                    <a:pt x="-1" y="9705"/>
                    <a:pt x="9616" y="49"/>
                    <a:pt x="21511" y="0"/>
                  </a:cubicBezTo>
                </a:path>
                <a:path w="21600" h="42525" stroke="0" extrusionOk="0">
                  <a:moveTo>
                    <a:pt x="16242" y="42525"/>
                  </a:moveTo>
                  <a:cubicBezTo>
                    <a:pt x="6685" y="40078"/>
                    <a:pt x="0" y="31466"/>
                    <a:pt x="0" y="21600"/>
                  </a:cubicBezTo>
                  <a:cubicBezTo>
                    <a:pt x="-1" y="9705"/>
                    <a:pt x="9616" y="49"/>
                    <a:pt x="21511" y="0"/>
                  </a:cubicBezTo>
                  <a:lnTo>
                    <a:pt x="21600" y="21600"/>
                  </a:lnTo>
                  <a:close/>
                </a:path>
              </a:pathLst>
            </a:custGeom>
            <a:solidFill>
              <a:srgbClr val="FFFF00"/>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sz="2400">
                <a:solidFill>
                  <a:srgbClr val="000000"/>
                </a:solidFill>
                <a:latin typeface="Times New Roman" pitchFamily="18" charset="0"/>
              </a:endParaRPr>
            </a:p>
          </p:txBody>
        </p:sp>
        <p:sp>
          <p:nvSpPr>
            <p:cNvPr id="10" name="Arc 4">
              <a:extLst>
                <a:ext uri="{FF2B5EF4-FFF2-40B4-BE49-F238E27FC236}">
                  <a16:creationId xmlns:a16="http://schemas.microsoft.com/office/drawing/2014/main" id="{CBEC9E70-FAE4-467B-A199-65EA1A79F193}"/>
                </a:ext>
              </a:extLst>
            </p:cNvPr>
            <p:cNvSpPr>
              <a:spLocks/>
            </p:cNvSpPr>
            <p:nvPr/>
          </p:nvSpPr>
          <p:spPr bwMode="auto">
            <a:xfrm rot="20220000">
              <a:off x="4675" y="1888"/>
              <a:ext cx="352" cy="527"/>
            </a:xfrm>
            <a:custGeom>
              <a:avLst/>
              <a:gdLst>
                <a:gd name="G0" fmla="+- 21600 0 0"/>
                <a:gd name="G1" fmla="+- 17955 0 0"/>
                <a:gd name="G2" fmla="+- 21600 0 0"/>
                <a:gd name="T0" fmla="*/ 6296 w 21600"/>
                <a:gd name="T1" fmla="*/ 33198 h 33198"/>
                <a:gd name="T2" fmla="*/ 9593 w 21600"/>
                <a:gd name="T3" fmla="*/ 0 h 33198"/>
                <a:gd name="T4" fmla="*/ 21600 w 21600"/>
                <a:gd name="T5" fmla="*/ 17955 h 33198"/>
              </a:gdLst>
              <a:ahLst/>
              <a:cxnLst>
                <a:cxn ang="0">
                  <a:pos x="T0" y="T1"/>
                </a:cxn>
                <a:cxn ang="0">
                  <a:pos x="T2" y="T3"/>
                </a:cxn>
                <a:cxn ang="0">
                  <a:pos x="T4" y="T5"/>
                </a:cxn>
              </a:cxnLst>
              <a:rect l="0" t="0" r="r" b="b"/>
              <a:pathLst>
                <a:path w="21600" h="33198" fill="none" extrusionOk="0">
                  <a:moveTo>
                    <a:pt x="6296" y="33197"/>
                  </a:moveTo>
                  <a:cubicBezTo>
                    <a:pt x="2263" y="29149"/>
                    <a:pt x="0" y="23668"/>
                    <a:pt x="0" y="17955"/>
                  </a:cubicBezTo>
                  <a:cubicBezTo>
                    <a:pt x="-1" y="10743"/>
                    <a:pt x="3598" y="4008"/>
                    <a:pt x="9592" y="-1"/>
                  </a:cubicBezTo>
                </a:path>
                <a:path w="21600" h="33198" stroke="0" extrusionOk="0">
                  <a:moveTo>
                    <a:pt x="6296" y="33197"/>
                  </a:moveTo>
                  <a:cubicBezTo>
                    <a:pt x="2263" y="29149"/>
                    <a:pt x="0" y="23668"/>
                    <a:pt x="0" y="17955"/>
                  </a:cubicBezTo>
                  <a:cubicBezTo>
                    <a:pt x="-1" y="10743"/>
                    <a:pt x="3598" y="4008"/>
                    <a:pt x="9592" y="-1"/>
                  </a:cubicBezTo>
                  <a:lnTo>
                    <a:pt x="21600" y="17955"/>
                  </a:lnTo>
                  <a:close/>
                </a:path>
              </a:pathLst>
            </a:custGeom>
            <a:solidFill>
              <a:srgbClr val="000038"/>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sz="2400">
                <a:solidFill>
                  <a:srgbClr val="000000"/>
                </a:solidFill>
                <a:latin typeface="Times New Roman" pitchFamily="18" charset="0"/>
              </a:endParaRPr>
            </a:p>
          </p:txBody>
        </p:sp>
      </p:grpSp>
      <p:sp>
        <p:nvSpPr>
          <p:cNvPr id="13" name="Oval 6">
            <a:extLst>
              <a:ext uri="{FF2B5EF4-FFF2-40B4-BE49-F238E27FC236}">
                <a16:creationId xmlns:a16="http://schemas.microsoft.com/office/drawing/2014/main" id="{105381E3-283A-40ED-96FE-634FC14A8C98}"/>
              </a:ext>
            </a:extLst>
          </p:cNvPr>
          <p:cNvSpPr>
            <a:spLocks noChangeArrowheads="1"/>
          </p:cNvSpPr>
          <p:nvPr/>
        </p:nvSpPr>
        <p:spPr bwMode="auto">
          <a:xfrm rot="3542600">
            <a:off x="792493" y="2976552"/>
            <a:ext cx="1257017" cy="1522188"/>
          </a:xfrm>
          <a:prstGeom prst="ellipse">
            <a:avLst/>
          </a:prstGeom>
          <a:gradFill rotWithShape="0">
            <a:gsLst>
              <a:gs pos="0">
                <a:schemeClr val="accent2">
                  <a:gamma/>
                  <a:tint val="53725"/>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w="12700">
                <a:solidFill>
                  <a:srgbClr val="000000"/>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14" name="楕円 13">
            <a:extLst>
              <a:ext uri="{FF2B5EF4-FFF2-40B4-BE49-F238E27FC236}">
                <a16:creationId xmlns:a16="http://schemas.microsoft.com/office/drawing/2014/main" id="{F8059BED-49A6-48D8-97B6-CE2017CF7960}"/>
              </a:ext>
            </a:extLst>
          </p:cNvPr>
          <p:cNvSpPr/>
          <p:nvPr/>
        </p:nvSpPr>
        <p:spPr>
          <a:xfrm>
            <a:off x="772930" y="3152539"/>
            <a:ext cx="1296144" cy="1170217"/>
          </a:xfrm>
          <a:prstGeom prst="ellipse">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矢印コネクタ 15">
            <a:extLst>
              <a:ext uri="{FF2B5EF4-FFF2-40B4-BE49-F238E27FC236}">
                <a16:creationId xmlns:a16="http://schemas.microsoft.com/office/drawing/2014/main" id="{46F2FED2-1EAB-4D0A-9074-DFEA1AE0DB74}"/>
              </a:ext>
            </a:extLst>
          </p:cNvPr>
          <p:cNvCxnSpPr/>
          <p:nvPr/>
        </p:nvCxnSpPr>
        <p:spPr>
          <a:xfrm>
            <a:off x="1919536" y="3232660"/>
            <a:ext cx="47744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D5E197F5-4843-4D61-8355-F044BF03089A}"/>
              </a:ext>
            </a:extLst>
          </p:cNvPr>
          <p:cNvCxnSpPr/>
          <p:nvPr/>
        </p:nvCxnSpPr>
        <p:spPr>
          <a:xfrm>
            <a:off x="407368" y="4149080"/>
            <a:ext cx="477445" cy="0"/>
          </a:xfrm>
          <a:prstGeom prst="straightConnector1">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 Box 3">
            <a:extLst>
              <a:ext uri="{FF2B5EF4-FFF2-40B4-BE49-F238E27FC236}">
                <a16:creationId xmlns:a16="http://schemas.microsoft.com/office/drawing/2014/main" id="{2B4FFEF5-9796-4088-B767-2D95754DCD4A}"/>
              </a:ext>
            </a:extLst>
          </p:cNvPr>
          <p:cNvSpPr txBox="1">
            <a:spLocks noChangeArrowheads="1"/>
          </p:cNvSpPr>
          <p:nvPr/>
        </p:nvSpPr>
        <p:spPr bwMode="auto">
          <a:xfrm>
            <a:off x="1006848" y="4702230"/>
            <a:ext cx="4134465"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2800" dirty="0">
                <a:solidFill>
                  <a:srgbClr val="FFFFFF"/>
                </a:solidFill>
                <a:latin typeface="Comic Sans MS" panose="030F0702030302020204" pitchFamily="66" charset="0"/>
                <a:ea typeface="HG正楷書体-PRO" panose="03000600000000000000" pitchFamily="66" charset="-128"/>
              </a:rPr>
              <a:t>潮汐はトルクをもたらす</a:t>
            </a:r>
            <a:endParaRPr lang="en-US" altLang="ja-JP" sz="2800" dirty="0">
              <a:solidFill>
                <a:srgbClr val="FFFFFF"/>
              </a:solidFill>
              <a:latin typeface="Comic Sans MS" panose="030F0702030302020204" pitchFamily="66" charset="0"/>
              <a:ea typeface="HG正楷書体-PRO" panose="03000600000000000000" pitchFamily="66" charset="-128"/>
            </a:endParaRPr>
          </a:p>
          <a:p>
            <a:pPr>
              <a:defRPr/>
            </a:pPr>
            <a:r>
              <a:rPr lang="en-US" altLang="ja-JP" sz="2400" dirty="0">
                <a:solidFill>
                  <a:srgbClr val="FFFFFF"/>
                </a:solidFill>
                <a:latin typeface="Comic Sans MS" panose="030F0702030302020204" pitchFamily="66" charset="0"/>
                <a:ea typeface="HG正楷書体-PRO" panose="03000600000000000000" pitchFamily="66" charset="-128"/>
              </a:rPr>
              <a:t>Tide makes a torque</a:t>
            </a:r>
            <a:endParaRPr lang="ja-JP" altLang="en-US" sz="2400" dirty="0">
              <a:solidFill>
                <a:srgbClr val="FFFFFF"/>
              </a:solidFill>
              <a:latin typeface="Comic Sans MS" panose="030F0702030302020204" pitchFamily="66" charset="0"/>
              <a:ea typeface="HG正楷書体-PRO" panose="03000600000000000000" pitchFamily="66" charset="-128"/>
            </a:endParaRPr>
          </a:p>
        </p:txBody>
      </p:sp>
      <p:pic>
        <p:nvPicPr>
          <p:cNvPr id="11" name="オーディオ 10">
            <a:hlinkClick r:id="" action="ppaction://media"/>
            <a:extLst>
              <a:ext uri="{FF2B5EF4-FFF2-40B4-BE49-F238E27FC236}">
                <a16:creationId xmlns:a16="http://schemas.microsoft.com/office/drawing/2014/main" id="{FB51AEEE-8106-4EB1-AF5F-658085BC2F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89638884"/>
      </p:ext>
    </p:extLst>
  </p:cSld>
  <p:clrMapOvr>
    <a:masterClrMapping/>
  </p:clrMapOvr>
  <p:transition spd="med" advTm="48987">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191344" y="302359"/>
            <a:ext cx="12169352" cy="6555641"/>
          </a:xfrm>
          <a:prstGeom prst="rect">
            <a:avLst/>
          </a:prstGeom>
          <a:noFill/>
          <a:ln w="9525">
            <a:noFill/>
            <a:miter lim="800000"/>
            <a:headEnd/>
            <a:tailEnd/>
          </a:ln>
        </p:spPr>
        <p:txBody>
          <a:bodyPr wrap="square">
            <a:spAutoFit/>
          </a:bodyPr>
          <a:lstStyle/>
          <a:p>
            <a:pPr marL="342900" indent="-342900" algn="ctr"/>
            <a:endParaRPr lang="en-US" altLang="ja-JP" sz="1200" dirty="0">
              <a:solidFill>
                <a:schemeClr val="hlink"/>
              </a:solidFill>
              <a:latin typeface="小塚ゴシック Pro L" pitchFamily="34" charset="-128"/>
              <a:ea typeface="小塚ゴシック Pro L" pitchFamily="34" charset="-128"/>
            </a:endParaRPr>
          </a:p>
          <a:p>
            <a:pPr marL="342900" indent="-342900"/>
            <a:r>
              <a:rPr lang="ja-JP" altLang="en-US" sz="4800" dirty="0">
                <a:solidFill>
                  <a:srgbClr val="FFFF00"/>
                </a:solidFill>
                <a:latin typeface="HG正楷書体-PRO" panose="03000600000000000000" pitchFamily="66" charset="-128"/>
                <a:ea typeface="HG正楷書体-PRO" panose="03000600000000000000" pitchFamily="66" charset="-128"/>
              </a:rPr>
              <a:t>潮汐の話題 </a:t>
            </a:r>
            <a:r>
              <a:rPr lang="en-US" altLang="ja-JP" sz="4800" dirty="0">
                <a:solidFill>
                  <a:srgbClr val="FFFF00"/>
                </a:solidFill>
                <a:latin typeface="HG正楷書体-PRO" panose="03000600000000000000" pitchFamily="66" charset="-128"/>
                <a:ea typeface="HG正楷書体-PRO" panose="03000600000000000000" pitchFamily="66" charset="-128"/>
              </a:rPr>
              <a:t>	</a:t>
            </a:r>
            <a:r>
              <a:rPr lang="en-US" altLang="ja-JP" sz="3200" dirty="0">
                <a:solidFill>
                  <a:srgbClr val="FFFF00"/>
                </a:solidFill>
                <a:latin typeface="Comic Sans MS" panose="030F0702030302020204" pitchFamily="66" charset="0"/>
                <a:ea typeface="小塚ゴシック Pro L" pitchFamily="34" charset="-128"/>
              </a:rPr>
              <a:t>Topics in tide</a:t>
            </a:r>
          </a:p>
          <a:p>
            <a:pPr marL="342900" indent="-342900"/>
            <a:endParaRPr lang="en-US" altLang="ja-JP" sz="3200" dirty="0">
              <a:solidFill>
                <a:schemeClr val="folHlink"/>
              </a:solidFill>
              <a:latin typeface="Comic Sans MS" panose="030F0702030302020204" pitchFamily="66" charset="0"/>
              <a:ea typeface="小塚ゴシック Pro L" pitchFamily="34" charset="-128"/>
            </a:endParaRPr>
          </a:p>
          <a:p>
            <a:pPr marL="342900" indent="-342900"/>
            <a:r>
              <a:rPr lang="ja-JP" altLang="en-US" sz="3200" dirty="0">
                <a:solidFill>
                  <a:schemeClr val="bg1">
                    <a:lumMod val="65000"/>
                  </a:schemeClr>
                </a:solidFill>
                <a:latin typeface="HG正楷書体-PRO" panose="03000600000000000000" pitchFamily="66" charset="-128"/>
                <a:ea typeface="HG正楷書体-PRO" panose="03000600000000000000" pitchFamily="66" charset="-128"/>
              </a:rPr>
              <a:t>潮汐ポテンシャル</a:t>
            </a:r>
            <a:r>
              <a:rPr lang="en-US" altLang="ja-JP" sz="3200" dirty="0">
                <a:solidFill>
                  <a:schemeClr val="folHlink"/>
                </a:solidFill>
                <a:latin typeface="HG正楷書体-PRO" panose="03000600000000000000" pitchFamily="66" charset="-128"/>
                <a:ea typeface="HG正楷書体-PRO" panose="03000600000000000000" pitchFamily="66" charset="-128"/>
              </a:rPr>
              <a:t>	</a:t>
            </a:r>
            <a:r>
              <a:rPr lang="ja-JP" altLang="en-US" sz="3200" dirty="0">
                <a:solidFill>
                  <a:schemeClr val="bg2">
                    <a:lumMod val="75000"/>
                  </a:schemeClr>
                </a:solidFill>
                <a:latin typeface="HG正楷書体-PRO" panose="03000600000000000000" pitchFamily="66" charset="-128"/>
                <a:ea typeface="HG正楷書体-PRO" panose="03000600000000000000" pitchFamily="66" charset="-128"/>
              </a:rPr>
              <a:t>なぜ裏側にも働く？</a:t>
            </a:r>
            <a:endParaRPr lang="en-US" altLang="ja-JP" sz="3200" dirty="0">
              <a:solidFill>
                <a:schemeClr val="bg2">
                  <a:lumMod val="75000"/>
                </a:schemeClr>
              </a:solidFill>
              <a:latin typeface="HG正楷書体-PRO" panose="03000600000000000000" pitchFamily="66" charset="-128"/>
              <a:ea typeface="HG正楷書体-PRO" panose="03000600000000000000" pitchFamily="66" charset="-128"/>
            </a:endParaRPr>
          </a:p>
          <a:p>
            <a:pPr marL="342900" indent="-342900"/>
            <a:r>
              <a:rPr lang="en-US" altLang="ja-JP" sz="3200" dirty="0">
                <a:solidFill>
                  <a:schemeClr val="bg2">
                    <a:lumMod val="75000"/>
                  </a:schemeClr>
                </a:solidFill>
                <a:latin typeface="HG正楷書体-PRO" panose="03000600000000000000" pitchFamily="66" charset="-128"/>
                <a:ea typeface="HG正楷書体-PRO" panose="03000600000000000000" pitchFamily="66" charset="-128"/>
              </a:rPr>
              <a:t>					</a:t>
            </a:r>
            <a:r>
              <a:rPr lang="ja-JP" altLang="en-US" sz="3200" dirty="0">
                <a:solidFill>
                  <a:schemeClr val="bg2">
                    <a:lumMod val="75000"/>
                  </a:schemeClr>
                </a:solidFill>
                <a:latin typeface="HG正楷書体-PRO" panose="03000600000000000000" pitchFamily="66" charset="-128"/>
                <a:ea typeface="HG正楷書体-PRO" panose="03000600000000000000" pitchFamily="66" charset="-128"/>
              </a:rPr>
              <a:t>なぜ距離の逆三乗に比例？</a:t>
            </a:r>
            <a:endParaRPr lang="en-US" altLang="ja-JP" sz="3200" dirty="0">
              <a:solidFill>
                <a:schemeClr val="bg2">
                  <a:lumMod val="75000"/>
                </a:schemeClr>
              </a:solidFill>
              <a:latin typeface="HG正楷書体-PRO" panose="03000600000000000000" pitchFamily="66" charset="-128"/>
              <a:ea typeface="HG正楷書体-PRO" panose="03000600000000000000" pitchFamily="66" charset="-128"/>
            </a:endParaRPr>
          </a:p>
          <a:p>
            <a:pPr marL="342900" indent="-342900"/>
            <a:r>
              <a:rPr lang="en-US" altLang="ja-JP" sz="3200" dirty="0">
                <a:solidFill>
                  <a:schemeClr val="bg2">
                    <a:lumMod val="75000"/>
                  </a:schemeClr>
                </a:solidFill>
                <a:latin typeface="HG正楷書体-PRO" panose="03000600000000000000" pitchFamily="66" charset="-128"/>
                <a:ea typeface="HG正楷書体-PRO" panose="03000600000000000000" pitchFamily="66" charset="-128"/>
              </a:rPr>
              <a:t>					</a:t>
            </a:r>
            <a:r>
              <a:rPr lang="ja-JP" altLang="en-US" sz="3200" dirty="0">
                <a:solidFill>
                  <a:schemeClr val="bg2">
                    <a:lumMod val="75000"/>
                  </a:schemeClr>
                </a:solidFill>
                <a:latin typeface="HG正楷書体-PRO" panose="03000600000000000000" pitchFamily="66" charset="-128"/>
                <a:ea typeface="HG正楷書体-PRO" panose="03000600000000000000" pitchFamily="66" charset="-128"/>
              </a:rPr>
              <a:t>自分の質量に無関係、自分の大きさに関係？</a:t>
            </a:r>
            <a:endParaRPr lang="en-US" altLang="ja-JP" sz="3200" dirty="0">
              <a:solidFill>
                <a:schemeClr val="bg2">
                  <a:lumMod val="75000"/>
                </a:schemeClr>
              </a:solidFill>
              <a:latin typeface="HG正楷書体-PRO" panose="03000600000000000000" pitchFamily="66" charset="-128"/>
              <a:ea typeface="HG正楷書体-PRO" panose="03000600000000000000" pitchFamily="66" charset="-128"/>
            </a:endParaRPr>
          </a:p>
          <a:p>
            <a:pPr marL="342900" indent="-342900"/>
            <a:endParaRPr lang="ja-JP" altLang="en-US" sz="3600" dirty="0">
              <a:solidFill>
                <a:schemeClr val="folHlink"/>
              </a:solidFill>
              <a:latin typeface="HG正楷書体-PRO" panose="03000600000000000000" pitchFamily="66" charset="-128"/>
              <a:ea typeface="HG正楷書体-PRO" panose="03000600000000000000" pitchFamily="66" charset="-128"/>
            </a:endParaRPr>
          </a:p>
          <a:p>
            <a:pPr marL="342900" indent="-342900"/>
            <a:r>
              <a:rPr lang="ja-JP" altLang="en-US" sz="3200" dirty="0">
                <a:solidFill>
                  <a:schemeClr val="bg1">
                    <a:lumMod val="65000"/>
                  </a:schemeClr>
                </a:solidFill>
                <a:latin typeface="HG正楷書体-PRO" panose="03000600000000000000" pitchFamily="66" charset="-128"/>
                <a:ea typeface="HG正楷書体-PRO" panose="03000600000000000000" pitchFamily="66" charset="-128"/>
              </a:rPr>
              <a:t>潮汐時間変化</a:t>
            </a:r>
            <a:r>
              <a:rPr lang="en-US" altLang="ja-JP" sz="3200" dirty="0">
                <a:solidFill>
                  <a:schemeClr val="folHlink"/>
                </a:solidFill>
                <a:latin typeface="HG正楷書体-PRO" panose="03000600000000000000" pitchFamily="66" charset="-128"/>
                <a:ea typeface="HG正楷書体-PRO" panose="03000600000000000000" pitchFamily="66" charset="-128"/>
              </a:rPr>
              <a:t>		</a:t>
            </a:r>
            <a:r>
              <a:rPr lang="ja-JP" altLang="en-US" sz="3200" dirty="0">
                <a:solidFill>
                  <a:schemeClr val="bg2">
                    <a:lumMod val="75000"/>
                  </a:schemeClr>
                </a:solidFill>
                <a:latin typeface="HG正楷書体-PRO" panose="03000600000000000000" pitchFamily="66" charset="-128"/>
                <a:ea typeface="HG正楷書体-PRO" panose="03000600000000000000" pitchFamily="66" charset="-128"/>
              </a:rPr>
              <a:t>なぜ半日以外の周期も？日周？長周期？</a:t>
            </a:r>
            <a:endParaRPr lang="en-US" altLang="ja-JP" sz="3200" dirty="0">
              <a:solidFill>
                <a:schemeClr val="bg2">
                  <a:lumMod val="75000"/>
                </a:schemeClr>
              </a:solidFill>
              <a:latin typeface="HG正楷書体-PRO" panose="03000600000000000000" pitchFamily="66" charset="-128"/>
              <a:ea typeface="HG正楷書体-PRO" panose="03000600000000000000" pitchFamily="66" charset="-128"/>
            </a:endParaRPr>
          </a:p>
          <a:p>
            <a:pPr marL="342900" indent="-342900"/>
            <a:r>
              <a:rPr lang="en-US" altLang="ja-JP" sz="3200" dirty="0">
                <a:solidFill>
                  <a:schemeClr val="bg2">
                    <a:lumMod val="75000"/>
                  </a:schemeClr>
                </a:solidFill>
                <a:latin typeface="HG正楷書体-PRO" panose="03000600000000000000" pitchFamily="66" charset="-128"/>
                <a:ea typeface="HG正楷書体-PRO" panose="03000600000000000000" pitchFamily="66" charset="-128"/>
              </a:rPr>
              <a:t>					</a:t>
            </a:r>
            <a:r>
              <a:rPr lang="ja-JP" altLang="en-US" sz="3200" dirty="0">
                <a:solidFill>
                  <a:schemeClr val="bg2">
                    <a:lumMod val="75000"/>
                  </a:schemeClr>
                </a:solidFill>
                <a:latin typeface="HG正楷書体-PRO" panose="03000600000000000000" pitchFamily="66" charset="-128"/>
                <a:ea typeface="HG正楷書体-PRO" panose="03000600000000000000" pitchFamily="66" charset="-128"/>
              </a:rPr>
              <a:t>なぜ振幅あんなに変わる？大潮、小潮？</a:t>
            </a:r>
            <a:endParaRPr lang="en-US" altLang="ja-JP" sz="3200" dirty="0">
              <a:solidFill>
                <a:schemeClr val="bg2">
                  <a:lumMod val="75000"/>
                </a:schemeClr>
              </a:solidFill>
              <a:latin typeface="HG正楷書体-PRO" panose="03000600000000000000" pitchFamily="66" charset="-128"/>
              <a:ea typeface="HG正楷書体-PRO" panose="03000600000000000000" pitchFamily="66" charset="-128"/>
            </a:endParaRPr>
          </a:p>
          <a:p>
            <a:pPr marL="342900" indent="-342900"/>
            <a:r>
              <a:rPr lang="en-US" altLang="ja-JP" sz="3200" dirty="0">
                <a:solidFill>
                  <a:schemeClr val="folHlink"/>
                </a:solidFill>
                <a:latin typeface="HG正楷書体-PRO" panose="03000600000000000000" pitchFamily="66" charset="-128"/>
                <a:ea typeface="HG正楷書体-PRO" panose="03000600000000000000" pitchFamily="66" charset="-128"/>
              </a:rPr>
              <a:t>					</a:t>
            </a:r>
          </a:p>
          <a:p>
            <a:pPr marL="342900" indent="-342900"/>
            <a:r>
              <a:rPr lang="ja-JP" altLang="en-US" sz="3200" dirty="0">
                <a:solidFill>
                  <a:schemeClr val="bg1"/>
                </a:solidFill>
                <a:latin typeface="HG正楷書体-PRO" panose="03000600000000000000" pitchFamily="66" charset="-128"/>
                <a:ea typeface="HG正楷書体-PRO" panose="03000600000000000000" pitchFamily="66" charset="-128"/>
              </a:rPr>
              <a:t>固体地球潮汐</a:t>
            </a:r>
            <a:r>
              <a:rPr lang="en-US" altLang="ja-JP" sz="3200" dirty="0">
                <a:solidFill>
                  <a:schemeClr val="folHlink"/>
                </a:solidFill>
                <a:latin typeface="HG正楷書体-PRO" panose="03000600000000000000" pitchFamily="66" charset="-128"/>
                <a:ea typeface="HG正楷書体-PRO" panose="03000600000000000000" pitchFamily="66" charset="-128"/>
              </a:rPr>
              <a:t>		</a:t>
            </a:r>
            <a:r>
              <a:rPr lang="ja-JP" altLang="en-US" sz="3200" dirty="0">
                <a:solidFill>
                  <a:schemeClr val="folHlink"/>
                </a:solidFill>
                <a:latin typeface="HG正楷書体-PRO" panose="03000600000000000000" pitchFamily="66" charset="-128"/>
                <a:ea typeface="HG正楷書体-PRO" panose="03000600000000000000" pitchFamily="66" charset="-128"/>
              </a:rPr>
              <a:t>ラブ数と志田数？</a:t>
            </a:r>
            <a:endParaRPr lang="en-US" altLang="ja-JP" sz="3200" dirty="0">
              <a:solidFill>
                <a:schemeClr val="folHlink"/>
              </a:solidFill>
              <a:latin typeface="HG正楷書体-PRO" panose="03000600000000000000" pitchFamily="66" charset="-128"/>
              <a:ea typeface="HG正楷書体-PRO" panose="03000600000000000000" pitchFamily="66" charset="-128"/>
            </a:endParaRPr>
          </a:p>
          <a:p>
            <a:pPr marL="342900" indent="-342900"/>
            <a:r>
              <a:rPr lang="en-US" altLang="ja-JP" sz="3200" dirty="0">
                <a:solidFill>
                  <a:schemeClr val="folHlink"/>
                </a:solidFill>
                <a:latin typeface="HG正楷書体-PRO" panose="03000600000000000000" pitchFamily="66" charset="-128"/>
                <a:ea typeface="HG正楷書体-PRO" panose="03000600000000000000" pitchFamily="66" charset="-128"/>
              </a:rPr>
              <a:t>					</a:t>
            </a:r>
            <a:r>
              <a:rPr lang="ja-JP" altLang="en-US" sz="3200" dirty="0">
                <a:solidFill>
                  <a:schemeClr val="folHlink"/>
                </a:solidFill>
                <a:latin typeface="HG正楷書体-PRO" panose="03000600000000000000" pitchFamily="66" charset="-128"/>
                <a:ea typeface="HG正楷書体-PRO" panose="03000600000000000000" pitchFamily="66" charset="-128"/>
              </a:rPr>
              <a:t>割らずに地球の中身を測る方法？</a:t>
            </a:r>
            <a:endParaRPr lang="en-US" altLang="ja-JP" sz="3200" dirty="0">
              <a:solidFill>
                <a:schemeClr val="folHlink"/>
              </a:solidFill>
              <a:latin typeface="HG正楷書体-PRO" panose="03000600000000000000" pitchFamily="66" charset="-128"/>
              <a:ea typeface="HG正楷書体-PRO" panose="03000600000000000000" pitchFamily="66" charset="-128"/>
            </a:endParaRPr>
          </a:p>
          <a:p>
            <a:pPr marL="342900" indent="-342900"/>
            <a:endParaRPr lang="en-US" altLang="ja-JP" sz="3600" dirty="0">
              <a:solidFill>
                <a:srgbClr val="FF0000"/>
              </a:solidFill>
              <a:latin typeface="小塚ゴシック Pro L" pitchFamily="34" charset="-128"/>
              <a:ea typeface="小塚ゴシック Pro L" pitchFamily="34" charset="-128"/>
            </a:endParaRPr>
          </a:p>
        </p:txBody>
      </p:sp>
      <p:pic>
        <p:nvPicPr>
          <p:cNvPr id="2" name="オーディオ 1">
            <a:hlinkClick r:id="" action="ppaction://media"/>
            <a:extLst>
              <a:ext uri="{FF2B5EF4-FFF2-40B4-BE49-F238E27FC236}">
                <a16:creationId xmlns:a16="http://schemas.microsoft.com/office/drawing/2014/main" id="{C8D34CED-004E-4308-8901-4E2CDEC507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61999241"/>
      </p:ext>
    </p:extLst>
  </p:cSld>
  <p:clrMapOvr>
    <a:masterClrMapping/>
  </p:clrMapOvr>
  <p:transition spd="med" advTm="34822">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4018387">
            <a:off x="4266345" y="800101"/>
            <a:ext cx="504825" cy="2016125"/>
            <a:chOff x="748" y="663"/>
            <a:chExt cx="318" cy="1270"/>
          </a:xfrm>
        </p:grpSpPr>
        <p:sp>
          <p:nvSpPr>
            <p:cNvPr id="132126" name="Rectangle 3"/>
            <p:cNvSpPr>
              <a:spLocks noChangeArrowheads="1"/>
            </p:cNvSpPr>
            <p:nvPr/>
          </p:nvSpPr>
          <p:spPr bwMode="auto">
            <a:xfrm>
              <a:off x="884" y="935"/>
              <a:ext cx="46" cy="998"/>
            </a:xfrm>
            <a:prstGeom prst="rect">
              <a:avLst/>
            </a:prstGeom>
            <a:gradFill rotWithShape="1">
              <a:gsLst>
                <a:gs pos="0">
                  <a:srgbClr val="472F18"/>
                </a:gs>
                <a:gs pos="50000">
                  <a:srgbClr val="996633"/>
                </a:gs>
                <a:gs pos="100000">
                  <a:srgbClr val="472F18"/>
                </a:gs>
              </a:gsLst>
              <a:lin ang="0" scaled="1"/>
            </a:gradFill>
            <a:ln w="9525">
              <a:noFill/>
              <a:miter lim="800000"/>
              <a:headEnd/>
              <a:tailEnd/>
            </a:ln>
          </p:spPr>
          <p:txBody>
            <a:bodyPr wrap="none" anchor="ctr"/>
            <a:lstStyle/>
            <a:p>
              <a:pPr>
                <a:defRPr/>
              </a:pPr>
              <a:endParaRPr lang="ja-JP" altLang="en-US">
                <a:solidFill>
                  <a:srgbClr val="000000"/>
                </a:solidFill>
              </a:endParaRPr>
            </a:p>
          </p:txBody>
        </p:sp>
        <p:sp>
          <p:nvSpPr>
            <p:cNvPr id="295940" name="Oval 4"/>
            <p:cNvSpPr>
              <a:spLocks noChangeArrowheads="1"/>
            </p:cNvSpPr>
            <p:nvPr/>
          </p:nvSpPr>
          <p:spPr bwMode="auto">
            <a:xfrm>
              <a:off x="748" y="662"/>
              <a:ext cx="318" cy="318"/>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solidFill>
                  <a:srgbClr val="000000"/>
                </a:solidFill>
                <a:latin typeface="Arial" pitchFamily="34" charset="0"/>
                <a:ea typeface="ＭＳ Ｐゴシック" pitchFamily="50" charset="-128"/>
              </a:endParaRPr>
            </a:p>
          </p:txBody>
        </p:sp>
      </p:grpSp>
      <p:sp>
        <p:nvSpPr>
          <p:cNvPr id="295941" name="Oval 5"/>
          <p:cNvSpPr>
            <a:spLocks noChangeArrowheads="1"/>
          </p:cNvSpPr>
          <p:nvPr/>
        </p:nvSpPr>
        <p:spPr bwMode="auto">
          <a:xfrm>
            <a:off x="2142269" y="1916113"/>
            <a:ext cx="3168650" cy="3168650"/>
          </a:xfrm>
          <a:prstGeom prst="ellipse">
            <a:avLst/>
          </a:prstGeom>
          <a:gradFill rotWithShape="1">
            <a:gsLst>
              <a:gs pos="0">
                <a:schemeClr val="accent1"/>
              </a:gs>
              <a:gs pos="100000">
                <a:srgbClr val="000099"/>
              </a:gs>
            </a:gsLst>
            <a:path path="shape">
              <a:fillToRect l="50000" t="50000" r="50000" b="50000"/>
            </a:path>
          </a:gradFill>
          <a:ln w="9525">
            <a:noFill/>
            <a:round/>
            <a:headEnd/>
            <a:tailEnd/>
          </a:ln>
        </p:spPr>
        <p:txBody>
          <a:bodyPr wrap="none" anchor="ctr"/>
          <a:lstStyle/>
          <a:p>
            <a:pPr>
              <a:defRPr/>
            </a:pPr>
            <a:endParaRPr lang="ja-JP" altLang="en-US">
              <a:solidFill>
                <a:srgbClr val="000000"/>
              </a:solidFill>
            </a:endParaRPr>
          </a:p>
        </p:txBody>
      </p:sp>
      <p:grpSp>
        <p:nvGrpSpPr>
          <p:cNvPr id="3" name="Group 6"/>
          <p:cNvGrpSpPr>
            <a:grpSpLocks/>
          </p:cNvGrpSpPr>
          <p:nvPr/>
        </p:nvGrpSpPr>
        <p:grpSpPr bwMode="auto">
          <a:xfrm>
            <a:off x="9776257" y="2994025"/>
            <a:ext cx="1022350" cy="1012825"/>
            <a:chOff x="3137" y="688"/>
            <a:chExt cx="463" cy="457"/>
          </a:xfrm>
        </p:grpSpPr>
        <p:sp>
          <p:nvSpPr>
            <p:cNvPr id="132109" name="Oval 7"/>
            <p:cNvSpPr>
              <a:spLocks noChangeArrowheads="1"/>
            </p:cNvSpPr>
            <p:nvPr/>
          </p:nvSpPr>
          <p:spPr bwMode="auto">
            <a:xfrm>
              <a:off x="3137" y="688"/>
              <a:ext cx="463" cy="457"/>
            </a:xfrm>
            <a:prstGeom prst="ellipse">
              <a:avLst/>
            </a:prstGeom>
            <a:gradFill rotWithShape="0">
              <a:gsLst>
                <a:gs pos="0">
                  <a:srgbClr val="FFFF00"/>
                </a:gs>
                <a:gs pos="100000">
                  <a:srgbClr val="B2B2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2110" name="Oval 8"/>
            <p:cNvSpPr>
              <a:spLocks noChangeArrowheads="1"/>
            </p:cNvSpPr>
            <p:nvPr/>
          </p:nvSpPr>
          <p:spPr bwMode="auto">
            <a:xfrm rot="16260000" flipH="1">
              <a:off x="3409" y="877"/>
              <a:ext cx="41" cy="50"/>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2111" name="Oval 9"/>
            <p:cNvSpPr>
              <a:spLocks noChangeArrowheads="1"/>
            </p:cNvSpPr>
            <p:nvPr/>
          </p:nvSpPr>
          <p:spPr bwMode="auto">
            <a:xfrm rot="19380000" flipH="1">
              <a:off x="3549" y="797"/>
              <a:ext cx="23" cy="5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2112" name="Oval 10"/>
            <p:cNvSpPr>
              <a:spLocks noChangeArrowheads="1"/>
            </p:cNvSpPr>
            <p:nvPr/>
          </p:nvSpPr>
          <p:spPr bwMode="auto">
            <a:xfrm rot="13800000" flipH="1">
              <a:off x="3456" y="1022"/>
              <a:ext cx="39" cy="6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2113" name="Oval 11"/>
            <p:cNvSpPr>
              <a:spLocks noChangeArrowheads="1"/>
            </p:cNvSpPr>
            <p:nvPr/>
          </p:nvSpPr>
          <p:spPr bwMode="auto">
            <a:xfrm rot="19380000" flipH="1">
              <a:off x="3463" y="839"/>
              <a:ext cx="45" cy="62"/>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2114" name="Oval 12"/>
            <p:cNvSpPr>
              <a:spLocks noChangeArrowheads="1"/>
            </p:cNvSpPr>
            <p:nvPr/>
          </p:nvSpPr>
          <p:spPr bwMode="auto">
            <a:xfrm rot="1200000" flipH="1">
              <a:off x="3433" y="934"/>
              <a:ext cx="47" cy="60"/>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2115" name="Oval 13"/>
            <p:cNvSpPr>
              <a:spLocks noChangeArrowheads="1"/>
            </p:cNvSpPr>
            <p:nvPr/>
          </p:nvSpPr>
          <p:spPr bwMode="auto">
            <a:xfrm rot="16920000" flipH="1">
              <a:off x="3429" y="691"/>
              <a:ext cx="22" cy="6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2116" name="Oval 14"/>
            <p:cNvSpPr>
              <a:spLocks noChangeArrowheads="1"/>
            </p:cNvSpPr>
            <p:nvPr/>
          </p:nvSpPr>
          <p:spPr bwMode="auto">
            <a:xfrm rot="16920000" flipH="1">
              <a:off x="3344" y="695"/>
              <a:ext cx="22" cy="28"/>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2117" name="Oval 15"/>
            <p:cNvSpPr>
              <a:spLocks noChangeArrowheads="1"/>
            </p:cNvSpPr>
            <p:nvPr/>
          </p:nvSpPr>
          <p:spPr bwMode="auto">
            <a:xfrm rot="16920000" flipH="1">
              <a:off x="3368" y="719"/>
              <a:ext cx="29" cy="6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2118" name="Oval 16"/>
            <p:cNvSpPr>
              <a:spLocks noChangeArrowheads="1"/>
            </p:cNvSpPr>
            <p:nvPr/>
          </p:nvSpPr>
          <p:spPr bwMode="auto">
            <a:xfrm rot="16920000" flipH="1">
              <a:off x="3473" y="737"/>
              <a:ext cx="22" cy="2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2119" name="Oval 17"/>
            <p:cNvSpPr>
              <a:spLocks noChangeArrowheads="1"/>
            </p:cNvSpPr>
            <p:nvPr/>
          </p:nvSpPr>
          <p:spPr bwMode="auto">
            <a:xfrm rot="16920000" flipH="1">
              <a:off x="3555" y="933"/>
              <a:ext cx="29" cy="1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2120" name="Oval 18"/>
            <p:cNvSpPr>
              <a:spLocks noChangeArrowheads="1"/>
            </p:cNvSpPr>
            <p:nvPr/>
          </p:nvSpPr>
          <p:spPr bwMode="auto">
            <a:xfrm rot="1200000" flipH="1">
              <a:off x="3245" y="792"/>
              <a:ext cx="49" cy="67"/>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2121" name="Oval 19"/>
            <p:cNvSpPr>
              <a:spLocks noChangeArrowheads="1"/>
            </p:cNvSpPr>
            <p:nvPr/>
          </p:nvSpPr>
          <p:spPr bwMode="auto">
            <a:xfrm rot="16260000" flipH="1">
              <a:off x="3254" y="922"/>
              <a:ext cx="30" cy="37"/>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2122" name="Oval 20"/>
            <p:cNvSpPr>
              <a:spLocks noChangeArrowheads="1"/>
            </p:cNvSpPr>
            <p:nvPr/>
          </p:nvSpPr>
          <p:spPr bwMode="auto">
            <a:xfrm rot="16260000" flipH="1">
              <a:off x="3320" y="860"/>
              <a:ext cx="82" cy="88"/>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2123" name="Oval 21"/>
            <p:cNvSpPr>
              <a:spLocks noChangeArrowheads="1"/>
            </p:cNvSpPr>
            <p:nvPr/>
          </p:nvSpPr>
          <p:spPr bwMode="auto">
            <a:xfrm rot="16260000" flipH="1">
              <a:off x="3330" y="967"/>
              <a:ext cx="92" cy="116"/>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2124" name="Oval 22"/>
            <p:cNvSpPr>
              <a:spLocks noChangeArrowheads="1"/>
            </p:cNvSpPr>
            <p:nvPr/>
          </p:nvSpPr>
          <p:spPr bwMode="auto">
            <a:xfrm rot="16920000" flipH="1">
              <a:off x="3348" y="741"/>
              <a:ext cx="28" cy="63"/>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2125" name="Oval 23"/>
            <p:cNvSpPr>
              <a:spLocks noChangeArrowheads="1"/>
            </p:cNvSpPr>
            <p:nvPr/>
          </p:nvSpPr>
          <p:spPr bwMode="auto">
            <a:xfrm rot="16920000" flipH="1">
              <a:off x="3296" y="1065"/>
              <a:ext cx="29" cy="62"/>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grpSp>
      <p:sp>
        <p:nvSpPr>
          <p:cNvPr id="295960" name="Text Box 24"/>
          <p:cNvSpPr txBox="1">
            <a:spLocks noChangeArrowheads="1"/>
          </p:cNvSpPr>
          <p:nvPr/>
        </p:nvSpPr>
        <p:spPr bwMode="auto">
          <a:xfrm>
            <a:off x="1866236" y="5405673"/>
            <a:ext cx="2412840" cy="523220"/>
          </a:xfrm>
          <a:prstGeom prst="rect">
            <a:avLst/>
          </a:prstGeom>
          <a:noFill/>
          <a:ln w="9525">
            <a:noFill/>
            <a:miter lim="800000"/>
            <a:headEnd/>
            <a:tailEnd/>
          </a:ln>
        </p:spPr>
        <p:txBody>
          <a:bodyPr wrap="none">
            <a:spAutoFit/>
          </a:bodyPr>
          <a:lstStyle/>
          <a:p>
            <a:pPr>
              <a:defRPr/>
            </a:pPr>
            <a:r>
              <a:rPr lang="ja-JP" altLang="en-US" sz="2800" dirty="0">
                <a:solidFill>
                  <a:srgbClr val="FFFB65"/>
                </a:solidFill>
                <a:latin typeface="Comic Sans MS" panose="030F0702030302020204" pitchFamily="66" charset="0"/>
                <a:ea typeface="HG正楷書体-PRO" panose="03000600000000000000" pitchFamily="66" charset="-128"/>
              </a:rPr>
              <a:t>たたく </a:t>
            </a:r>
            <a:r>
              <a:rPr lang="en-US" altLang="ja-JP" sz="2400" dirty="0">
                <a:solidFill>
                  <a:srgbClr val="FFFB65"/>
                </a:solidFill>
                <a:latin typeface="Comic Sans MS" panose="030F0702030302020204" pitchFamily="66" charset="0"/>
                <a:ea typeface="HG正楷書体-PRO" panose="03000600000000000000" pitchFamily="66" charset="-128"/>
              </a:rPr>
              <a:t>tapping</a:t>
            </a:r>
            <a:endParaRPr lang="ja-JP" altLang="en-US" sz="2800" dirty="0">
              <a:solidFill>
                <a:srgbClr val="FFFB65"/>
              </a:solidFill>
              <a:latin typeface="Comic Sans MS" panose="030F0702030302020204" pitchFamily="66" charset="0"/>
              <a:ea typeface="HG正楷書体-PRO" panose="03000600000000000000" pitchFamily="66" charset="-128"/>
            </a:endParaRPr>
          </a:p>
        </p:txBody>
      </p:sp>
      <p:sp>
        <p:nvSpPr>
          <p:cNvPr id="295961" name="Text Box 25"/>
          <p:cNvSpPr txBox="1">
            <a:spLocks noChangeArrowheads="1"/>
          </p:cNvSpPr>
          <p:nvPr/>
        </p:nvSpPr>
        <p:spPr bwMode="auto">
          <a:xfrm>
            <a:off x="1577311" y="5415465"/>
            <a:ext cx="3230372" cy="523220"/>
          </a:xfrm>
          <a:prstGeom prst="rect">
            <a:avLst/>
          </a:prstGeom>
          <a:noFill/>
          <a:ln w="9525">
            <a:noFill/>
            <a:miter lim="800000"/>
            <a:headEnd/>
            <a:tailEnd/>
          </a:ln>
        </p:spPr>
        <p:txBody>
          <a:bodyPr wrap="none">
            <a:spAutoFit/>
          </a:bodyPr>
          <a:lstStyle/>
          <a:p>
            <a:pPr>
              <a:defRPr/>
            </a:pPr>
            <a:r>
              <a:rPr lang="ja-JP" altLang="en-US" sz="2800" dirty="0">
                <a:solidFill>
                  <a:srgbClr val="FFFB65"/>
                </a:solidFill>
                <a:latin typeface="Comic Sans MS" panose="030F0702030302020204" pitchFamily="66" charset="0"/>
                <a:ea typeface="HG正楷書体-PRO" panose="03000600000000000000" pitchFamily="66" charset="-128"/>
              </a:rPr>
              <a:t>ひっぱる </a:t>
            </a:r>
            <a:r>
              <a:rPr lang="en-US" altLang="ja-JP" sz="2400" dirty="0">
                <a:solidFill>
                  <a:srgbClr val="FFFB65"/>
                </a:solidFill>
                <a:latin typeface="Comic Sans MS" panose="030F0702030302020204" pitchFamily="66" charset="0"/>
                <a:ea typeface="HG正楷書体-PRO" panose="03000600000000000000" pitchFamily="66" charset="-128"/>
              </a:rPr>
              <a:t>stretching</a:t>
            </a:r>
            <a:endParaRPr lang="ja-JP" altLang="en-US" sz="2800" dirty="0">
              <a:solidFill>
                <a:srgbClr val="FFFB65"/>
              </a:solidFill>
              <a:latin typeface="Comic Sans MS" panose="030F0702030302020204" pitchFamily="66" charset="0"/>
              <a:ea typeface="HG正楷書体-PRO" panose="03000600000000000000" pitchFamily="66" charset="-128"/>
            </a:endParaRPr>
          </a:p>
        </p:txBody>
      </p:sp>
      <p:sp>
        <p:nvSpPr>
          <p:cNvPr id="132103" name="Text Box 26"/>
          <p:cNvSpPr txBox="1">
            <a:spLocks noChangeArrowheads="1"/>
          </p:cNvSpPr>
          <p:nvPr/>
        </p:nvSpPr>
        <p:spPr bwMode="auto">
          <a:xfrm>
            <a:off x="1685370" y="210046"/>
            <a:ext cx="9110187" cy="584775"/>
          </a:xfrm>
          <a:prstGeom prst="rect">
            <a:avLst/>
          </a:prstGeom>
          <a:noFill/>
          <a:ln w="9525">
            <a:noFill/>
            <a:miter lim="800000"/>
            <a:headEnd/>
            <a:tailEnd/>
          </a:ln>
        </p:spPr>
        <p:txBody>
          <a:bodyPr wrap="none">
            <a:spAutoFit/>
          </a:bodyPr>
          <a:lstStyle/>
          <a:p>
            <a:pPr algn="ctr">
              <a:defRPr/>
            </a:pPr>
            <a:r>
              <a:rPr lang="ja-JP" altLang="en-US" sz="3200" dirty="0">
                <a:solidFill>
                  <a:srgbClr val="FFFB65"/>
                </a:solidFill>
                <a:latin typeface="Comic Sans MS" panose="030F0702030302020204" pitchFamily="66" charset="0"/>
                <a:ea typeface="HG正楷書体-PRO" panose="03000600000000000000" pitchFamily="66" charset="-128"/>
              </a:rPr>
              <a:t>割らずに中身を知る方法 </a:t>
            </a:r>
            <a:r>
              <a:rPr lang="en-US" altLang="ja-JP" sz="2000" dirty="0">
                <a:solidFill>
                  <a:srgbClr val="FFFB65"/>
                </a:solidFill>
                <a:latin typeface="Comic Sans MS" panose="030F0702030302020204" pitchFamily="66" charset="0"/>
                <a:ea typeface="HG正楷書体-PRO" panose="03000600000000000000" pitchFamily="66" charset="-128"/>
              </a:rPr>
              <a:t>Knowing the inside without breaking</a:t>
            </a:r>
            <a:endParaRPr lang="ja-JP" altLang="en-US" sz="2000" dirty="0">
              <a:solidFill>
                <a:srgbClr val="FFFB65"/>
              </a:solidFill>
              <a:latin typeface="Comic Sans MS" panose="030F0702030302020204" pitchFamily="66" charset="0"/>
              <a:ea typeface="HG正楷書体-PRO" panose="03000600000000000000" pitchFamily="66" charset="-128"/>
            </a:endParaRPr>
          </a:p>
        </p:txBody>
      </p:sp>
      <p:sp>
        <p:nvSpPr>
          <p:cNvPr id="295963" name="Text Box 27"/>
          <p:cNvSpPr txBox="1">
            <a:spLocks noChangeArrowheads="1"/>
          </p:cNvSpPr>
          <p:nvPr/>
        </p:nvSpPr>
        <p:spPr bwMode="auto">
          <a:xfrm>
            <a:off x="4807683" y="1341438"/>
            <a:ext cx="2350323" cy="523220"/>
          </a:xfrm>
          <a:prstGeom prst="rect">
            <a:avLst/>
          </a:prstGeom>
          <a:noFill/>
          <a:ln w="9525">
            <a:noFill/>
            <a:miter lim="800000"/>
            <a:headEnd/>
            <a:tailEnd/>
          </a:ln>
        </p:spPr>
        <p:txBody>
          <a:bodyPr wrap="none">
            <a:spAutoFit/>
          </a:bodyPr>
          <a:lstStyle/>
          <a:p>
            <a:pPr>
              <a:defRPr/>
            </a:pPr>
            <a:r>
              <a:rPr lang="ja-JP" altLang="en-US" sz="2800" dirty="0">
                <a:solidFill>
                  <a:srgbClr val="FF7C80"/>
                </a:solidFill>
                <a:latin typeface="Comic Sans MS" panose="030F0702030302020204" pitchFamily="66" charset="0"/>
                <a:ea typeface="HG正楷書体-PRO" panose="03000600000000000000" pitchFamily="66" charset="-128"/>
              </a:rPr>
              <a:t>地震 </a:t>
            </a:r>
            <a:r>
              <a:rPr lang="en-US" altLang="ja-JP" sz="2000" dirty="0">
                <a:solidFill>
                  <a:srgbClr val="FF7C80"/>
                </a:solidFill>
                <a:latin typeface="Comic Sans MS" panose="030F0702030302020204" pitchFamily="66" charset="0"/>
                <a:ea typeface="HG正楷書体-PRO" panose="03000600000000000000" pitchFamily="66" charset="-128"/>
              </a:rPr>
              <a:t>earthquake</a:t>
            </a:r>
            <a:endParaRPr lang="ja-JP" altLang="en-US" sz="2800" dirty="0">
              <a:solidFill>
                <a:srgbClr val="FF7C80"/>
              </a:solidFill>
              <a:latin typeface="Comic Sans MS" panose="030F0702030302020204" pitchFamily="66" charset="0"/>
              <a:ea typeface="HG正楷書体-PRO" panose="03000600000000000000" pitchFamily="66" charset="-128"/>
            </a:endParaRPr>
          </a:p>
        </p:txBody>
      </p:sp>
      <p:sp>
        <p:nvSpPr>
          <p:cNvPr id="295964" name="Text Box 28"/>
          <p:cNvSpPr txBox="1">
            <a:spLocks noChangeArrowheads="1"/>
          </p:cNvSpPr>
          <p:nvPr/>
        </p:nvSpPr>
        <p:spPr bwMode="auto">
          <a:xfrm>
            <a:off x="6534882" y="3860800"/>
            <a:ext cx="1494320" cy="523220"/>
          </a:xfrm>
          <a:prstGeom prst="rect">
            <a:avLst/>
          </a:prstGeom>
          <a:noFill/>
          <a:ln w="9525">
            <a:noFill/>
            <a:miter lim="800000"/>
            <a:headEnd/>
            <a:tailEnd/>
          </a:ln>
        </p:spPr>
        <p:txBody>
          <a:bodyPr wrap="none">
            <a:spAutoFit/>
          </a:bodyPr>
          <a:lstStyle/>
          <a:p>
            <a:pPr>
              <a:defRPr/>
            </a:pPr>
            <a:r>
              <a:rPr lang="ja-JP" altLang="en-US" sz="2800" dirty="0">
                <a:solidFill>
                  <a:srgbClr val="FF7C80"/>
                </a:solidFill>
                <a:latin typeface="Comic Sans MS" panose="030F0702030302020204" pitchFamily="66" charset="0"/>
                <a:ea typeface="HG正楷書体-PRO" panose="03000600000000000000" pitchFamily="66" charset="-128"/>
              </a:rPr>
              <a:t>潮汐 </a:t>
            </a:r>
            <a:r>
              <a:rPr lang="en-US" altLang="ja-JP" sz="2000" dirty="0">
                <a:solidFill>
                  <a:srgbClr val="FF7C80"/>
                </a:solidFill>
                <a:latin typeface="Comic Sans MS" panose="030F0702030302020204" pitchFamily="66" charset="0"/>
                <a:ea typeface="HG正楷書体-PRO" panose="03000600000000000000" pitchFamily="66" charset="-128"/>
              </a:rPr>
              <a:t>tide</a:t>
            </a:r>
            <a:endParaRPr lang="ja-JP" altLang="en-US" sz="2400" dirty="0">
              <a:solidFill>
                <a:srgbClr val="FF7C80"/>
              </a:solidFill>
              <a:latin typeface="Comic Sans MS" panose="030F0702030302020204" pitchFamily="66" charset="0"/>
              <a:ea typeface="HG正楷書体-PRO" panose="03000600000000000000" pitchFamily="66" charset="-128"/>
            </a:endParaRPr>
          </a:p>
        </p:txBody>
      </p:sp>
      <p:sp>
        <p:nvSpPr>
          <p:cNvPr id="295965" name="Oval 29"/>
          <p:cNvSpPr>
            <a:spLocks noChangeArrowheads="1"/>
          </p:cNvSpPr>
          <p:nvPr/>
        </p:nvSpPr>
        <p:spPr bwMode="auto">
          <a:xfrm>
            <a:off x="2934433" y="2708276"/>
            <a:ext cx="1654175" cy="1585913"/>
          </a:xfrm>
          <a:prstGeom prst="ellipse">
            <a:avLst/>
          </a:prstGeom>
          <a:gradFill rotWithShape="1">
            <a:gsLst>
              <a:gs pos="0">
                <a:srgbClr val="996633"/>
              </a:gs>
              <a:gs pos="100000">
                <a:srgbClr val="990000"/>
              </a:gs>
            </a:gsLst>
            <a:path path="shape">
              <a:fillToRect l="50000" t="50000" r="50000" b="50000"/>
            </a:path>
          </a:gradFill>
          <a:ln w="9525">
            <a:noFill/>
            <a:round/>
            <a:headEnd/>
            <a:tailEnd/>
          </a:ln>
        </p:spPr>
        <p:txBody>
          <a:bodyPr wrap="none" anchor="ctr"/>
          <a:lstStyle/>
          <a:p>
            <a:pPr algn="ctr">
              <a:defRPr/>
            </a:pPr>
            <a:r>
              <a:rPr lang="ja-JP" altLang="en-US" sz="2400" dirty="0">
                <a:solidFill>
                  <a:srgbClr val="009999"/>
                </a:solidFill>
                <a:latin typeface="小塚ゴシック Pro L" pitchFamily="34" charset="-128"/>
                <a:ea typeface="小塚ゴシック Pro L" pitchFamily="34" charset="-128"/>
              </a:rPr>
              <a:t>核 </a:t>
            </a:r>
            <a:r>
              <a:rPr lang="en-US" altLang="ja-JP" sz="2400" dirty="0">
                <a:solidFill>
                  <a:srgbClr val="009999"/>
                </a:solidFill>
                <a:latin typeface="小塚ゴシック Pro L" pitchFamily="34" charset="-128"/>
                <a:ea typeface="小塚ゴシック Pro L" pitchFamily="34" charset="-128"/>
              </a:rPr>
              <a:t>core</a:t>
            </a:r>
            <a:endParaRPr lang="ja-JP" altLang="en-US" sz="2400" dirty="0">
              <a:solidFill>
                <a:srgbClr val="009999"/>
              </a:solidFill>
              <a:latin typeface="小塚ゴシック Pro L" pitchFamily="34" charset="-128"/>
              <a:ea typeface="小塚ゴシック Pro L" pitchFamily="34" charset="-128"/>
            </a:endParaRPr>
          </a:p>
        </p:txBody>
      </p:sp>
      <p:sp>
        <p:nvSpPr>
          <p:cNvPr id="295966" name="Line 30"/>
          <p:cNvSpPr>
            <a:spLocks noChangeShapeType="1"/>
          </p:cNvSpPr>
          <p:nvPr/>
        </p:nvSpPr>
        <p:spPr bwMode="auto">
          <a:xfrm>
            <a:off x="5310919" y="3571875"/>
            <a:ext cx="647700" cy="0"/>
          </a:xfrm>
          <a:prstGeom prst="line">
            <a:avLst/>
          </a:prstGeom>
          <a:noFill/>
          <a:ln w="57150">
            <a:solidFill>
              <a:srgbClr val="B4B000"/>
            </a:solidFill>
            <a:round/>
            <a:headEnd/>
            <a:tailEnd type="triangle" w="med" len="med"/>
          </a:ln>
        </p:spPr>
        <p:txBody>
          <a:bodyPr/>
          <a:lstStyle/>
          <a:p>
            <a:pPr>
              <a:defRPr/>
            </a:pPr>
            <a:endParaRPr lang="ja-JP" altLang="en-US">
              <a:solidFill>
                <a:srgbClr val="000000"/>
              </a:solidFill>
            </a:endParaRPr>
          </a:p>
        </p:txBody>
      </p:sp>
      <p:sp>
        <p:nvSpPr>
          <p:cNvPr id="295967" name="Line 31"/>
          <p:cNvSpPr>
            <a:spLocks noChangeShapeType="1"/>
          </p:cNvSpPr>
          <p:nvPr/>
        </p:nvSpPr>
        <p:spPr bwMode="auto">
          <a:xfrm flipH="1">
            <a:off x="1494570" y="3644900"/>
            <a:ext cx="720725" cy="0"/>
          </a:xfrm>
          <a:prstGeom prst="line">
            <a:avLst/>
          </a:prstGeom>
          <a:noFill/>
          <a:ln w="57150">
            <a:solidFill>
              <a:srgbClr val="B4B000"/>
            </a:solidFill>
            <a:round/>
            <a:headEnd/>
            <a:tailEnd type="triangle" w="med" len="med"/>
          </a:ln>
        </p:spPr>
        <p:txBody>
          <a:bodyPr/>
          <a:lstStyle/>
          <a:p>
            <a:pPr>
              <a:defRPr/>
            </a:pPr>
            <a:endParaRPr lang="ja-JP" altLang="en-US">
              <a:solidFill>
                <a:srgbClr val="000000"/>
              </a:solidFill>
            </a:endParaRPr>
          </a:p>
        </p:txBody>
      </p:sp>
      <p:sp>
        <p:nvSpPr>
          <p:cNvPr id="32" name="テキスト ボックス 31"/>
          <p:cNvSpPr txBox="1"/>
          <p:nvPr/>
        </p:nvSpPr>
        <p:spPr>
          <a:xfrm>
            <a:off x="5096608" y="5429306"/>
            <a:ext cx="6853158" cy="1077218"/>
          </a:xfrm>
          <a:prstGeom prst="rect">
            <a:avLst/>
          </a:prstGeom>
          <a:solidFill>
            <a:schemeClr val="accent2"/>
          </a:solidFill>
          <a:effectLst>
            <a:outerShdw blurRad="127000" dist="127000" dir="2700000" algn="tl" rotWithShape="0">
              <a:prstClr val="black">
                <a:alpha val="40000"/>
              </a:prstClr>
            </a:outerShdw>
          </a:effectLst>
        </p:spPr>
        <p:txBody>
          <a:bodyPr wrap="none" rtlCol="0">
            <a:spAutoFit/>
          </a:bodyPr>
          <a:lstStyle/>
          <a:p>
            <a:pPr algn="ctr">
              <a:defRPr/>
            </a:pPr>
            <a:r>
              <a:rPr lang="ja-JP" altLang="en-US" sz="4000" dirty="0">
                <a:solidFill>
                  <a:srgbClr val="333399">
                    <a:lumMod val="20000"/>
                    <a:lumOff val="80000"/>
                  </a:srgbClr>
                </a:solidFill>
                <a:latin typeface="Comic Sans MS" panose="030F0702030302020204" pitchFamily="66" charset="0"/>
                <a:ea typeface="HG正楷書体-PRO" panose="03000600000000000000" pitchFamily="66" charset="-128"/>
              </a:rPr>
              <a:t>潮汐変形は軌道から測定可能</a:t>
            </a:r>
            <a:endParaRPr lang="en-US" altLang="ja-JP" sz="4000" dirty="0">
              <a:solidFill>
                <a:srgbClr val="333399">
                  <a:lumMod val="20000"/>
                  <a:lumOff val="80000"/>
                </a:srgbClr>
              </a:solidFill>
              <a:latin typeface="Comic Sans MS" panose="030F0702030302020204" pitchFamily="66" charset="0"/>
              <a:ea typeface="HG正楷書体-PRO" panose="03000600000000000000" pitchFamily="66" charset="-128"/>
            </a:endParaRPr>
          </a:p>
          <a:p>
            <a:pPr algn="ctr">
              <a:defRPr/>
            </a:pPr>
            <a:r>
              <a:rPr lang="en-US" altLang="ja-JP" sz="2400" dirty="0">
                <a:solidFill>
                  <a:srgbClr val="333399">
                    <a:lumMod val="20000"/>
                    <a:lumOff val="80000"/>
                  </a:srgbClr>
                </a:solidFill>
                <a:latin typeface="Comic Sans MS" panose="030F0702030302020204" pitchFamily="66" charset="0"/>
                <a:ea typeface="HG正楷書体-PRO" panose="03000600000000000000" pitchFamily="66" charset="-128"/>
              </a:rPr>
              <a:t>Tidal deformation can be measured from orbit</a:t>
            </a:r>
            <a:endParaRPr lang="ja-JP" altLang="en-US" sz="1600" dirty="0">
              <a:solidFill>
                <a:srgbClr val="333399">
                  <a:lumMod val="20000"/>
                  <a:lumOff val="80000"/>
                </a:srgbClr>
              </a:solidFill>
              <a:latin typeface="Comic Sans MS" panose="030F0702030302020204" pitchFamily="66" charset="0"/>
              <a:ea typeface="HG正楷書体-PRO" panose="03000600000000000000" pitchFamily="66" charset="-128"/>
            </a:endParaRPr>
          </a:p>
        </p:txBody>
      </p:sp>
      <p:pic>
        <p:nvPicPr>
          <p:cNvPr id="4" name="オーディオ 3">
            <a:hlinkClick r:id="" action="ppaction://media"/>
            <a:extLst>
              <a:ext uri="{FF2B5EF4-FFF2-40B4-BE49-F238E27FC236}">
                <a16:creationId xmlns:a16="http://schemas.microsoft.com/office/drawing/2014/main" id="{C3E7842D-1219-45A5-8F3C-EFA7EE0E841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685043286"/>
      </p:ext>
    </p:extLst>
  </p:cSld>
  <p:clrMapOvr>
    <a:masterClrMapping/>
  </p:clrMapOvr>
  <p:transition spd="med" advTm="103667">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5960"/>
                                        </p:tgtEl>
                                        <p:attrNameLst>
                                          <p:attrName>style.visibility</p:attrName>
                                        </p:attrNameLst>
                                      </p:cBhvr>
                                      <p:to>
                                        <p:strVal val="visible"/>
                                      </p:to>
                                    </p:set>
                                    <p:animEffect transition="in" filter="fade">
                                      <p:cBhvr>
                                        <p:cTn id="13" dur="2000"/>
                                        <p:tgtEl>
                                          <p:spTgt spid="2959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5963"/>
                                        </p:tgtEl>
                                        <p:attrNameLst>
                                          <p:attrName>style.visibility</p:attrName>
                                        </p:attrNameLst>
                                      </p:cBhvr>
                                      <p:to>
                                        <p:strVal val="visible"/>
                                      </p:to>
                                    </p:set>
                                    <p:animEffect transition="in" filter="fade">
                                      <p:cBhvr>
                                        <p:cTn id="16" dur="2000"/>
                                        <p:tgtEl>
                                          <p:spTgt spid="295963"/>
                                        </p:tgtEl>
                                      </p:cBhvr>
                                    </p:animEffect>
                                  </p:childTnLst>
                                </p:cTn>
                              </p:par>
                            </p:childTnLst>
                          </p:cTn>
                        </p:par>
                        <p:par>
                          <p:cTn id="17" fill="hold">
                            <p:stCondLst>
                              <p:cond delay="2000"/>
                            </p:stCondLst>
                            <p:childTnLst>
                              <p:par>
                                <p:cTn id="18" presetID="8" presetClass="emph" presetSubtype="0" accel="50000" autoRev="1" fill="hold" nodeType="afterEffect">
                                  <p:stCondLst>
                                    <p:cond delay="0"/>
                                  </p:stCondLst>
                                  <p:childTnLst>
                                    <p:animRot by="-1200000">
                                      <p:cBhvr>
                                        <p:cTn id="19" dur="300" fill="hold"/>
                                        <p:tgtEl>
                                          <p:spTgt spid="2"/>
                                        </p:tgtEl>
                                        <p:attrNameLst>
                                          <p:attrName>r</p:attrName>
                                        </p:attrNameLst>
                                      </p:cBhvr>
                                    </p:animRot>
                                  </p:childTnLst>
                                </p:cTn>
                              </p:par>
                              <p:par>
                                <p:cTn id="20" presetID="10" presetClass="exit" presetSubtype="0" fill="hold" grpId="1" nodeType="withEffect">
                                  <p:stCondLst>
                                    <p:cond delay="0"/>
                                  </p:stCondLst>
                                  <p:childTnLst>
                                    <p:animEffect transition="out" filter="fade">
                                      <p:cBhvr>
                                        <p:cTn id="21" dur="2000"/>
                                        <p:tgtEl>
                                          <p:spTgt spid="295960"/>
                                        </p:tgtEl>
                                      </p:cBhvr>
                                    </p:animEffect>
                                    <p:set>
                                      <p:cBhvr>
                                        <p:cTn id="22" dur="1" fill="hold">
                                          <p:stCondLst>
                                            <p:cond delay="1999"/>
                                          </p:stCondLst>
                                        </p:cTn>
                                        <p:tgtEl>
                                          <p:spTgt spid="295960"/>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2000"/>
                                        <p:tgtEl>
                                          <p:spTgt spid="295963"/>
                                        </p:tgtEl>
                                      </p:cBhvr>
                                    </p:animEffect>
                                    <p:set>
                                      <p:cBhvr>
                                        <p:cTn id="25" dur="1" fill="hold">
                                          <p:stCondLst>
                                            <p:cond delay="1999"/>
                                          </p:stCondLst>
                                        </p:cTn>
                                        <p:tgtEl>
                                          <p:spTgt spid="29596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2000"/>
                                        <p:tgtEl>
                                          <p:spTgt spid="2"/>
                                        </p:tgtEl>
                                      </p:cBhvr>
                                    </p:animEffect>
                                    <p:set>
                                      <p:cBhvr>
                                        <p:cTn id="28" dur="1" fill="hold">
                                          <p:stCondLst>
                                            <p:cond delay="1999"/>
                                          </p:stCondLst>
                                        </p:cTn>
                                        <p:tgtEl>
                                          <p:spTgt spid="2"/>
                                        </p:tgtEl>
                                        <p:attrNameLst>
                                          <p:attrName>style.visibility</p:attrName>
                                        </p:attrNameLst>
                                      </p:cBhvr>
                                      <p:to>
                                        <p:strVal val="hidden"/>
                                      </p:to>
                                    </p:set>
                                  </p:childTnLst>
                                </p:cTn>
                              </p:par>
                              <p:par>
                                <p:cTn id="29" presetID="6" presetClass="emph" presetSubtype="0" repeatCount="10000" accel="50000" decel="50000" autoRev="1" fill="hold" grpId="0" nodeType="withEffect">
                                  <p:stCondLst>
                                    <p:cond delay="300"/>
                                  </p:stCondLst>
                                  <p:childTnLst>
                                    <p:animScale>
                                      <p:cBhvr>
                                        <p:cTn id="30" dur="100" fill="hold"/>
                                        <p:tgtEl>
                                          <p:spTgt spid="295941"/>
                                        </p:tgtEl>
                                      </p:cBhvr>
                                      <p:by x="115000" y="100000"/>
                                    </p:animScale>
                                  </p:childTnLst>
                                </p:cTn>
                              </p:par>
                              <p:par>
                                <p:cTn id="31" presetID="6" presetClass="emph" presetSubtype="0" repeatCount="10000" accel="50000" decel="50000" autoRev="1" fill="hold" grpId="1" nodeType="withEffect">
                                  <p:stCondLst>
                                    <p:cond delay="300"/>
                                  </p:stCondLst>
                                  <p:childTnLst>
                                    <p:animScale>
                                      <p:cBhvr>
                                        <p:cTn id="32" dur="100" fill="hold"/>
                                        <p:tgtEl>
                                          <p:spTgt spid="295941"/>
                                        </p:tgtEl>
                                      </p:cBhvr>
                                      <p:by x="100000" y="85000"/>
                                    </p:animScale>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000"/>
                                        <p:tgtEl>
                                          <p:spTgt spid="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5961"/>
                                        </p:tgtEl>
                                        <p:attrNameLst>
                                          <p:attrName>style.visibility</p:attrName>
                                        </p:attrNameLst>
                                      </p:cBhvr>
                                      <p:to>
                                        <p:strVal val="visible"/>
                                      </p:to>
                                    </p:set>
                                    <p:animEffect transition="in" filter="fade">
                                      <p:cBhvr>
                                        <p:cTn id="40" dur="2000"/>
                                        <p:tgtEl>
                                          <p:spTgt spid="29596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5964"/>
                                        </p:tgtEl>
                                        <p:attrNameLst>
                                          <p:attrName>style.visibility</p:attrName>
                                        </p:attrNameLst>
                                      </p:cBhvr>
                                      <p:to>
                                        <p:strVal val="visible"/>
                                      </p:to>
                                    </p:set>
                                    <p:animEffect transition="in" filter="fade">
                                      <p:cBhvr>
                                        <p:cTn id="43" dur="2000"/>
                                        <p:tgtEl>
                                          <p:spTgt spid="295964"/>
                                        </p:tgtEl>
                                      </p:cBhvr>
                                    </p:animEffect>
                                  </p:childTnLst>
                                </p:cTn>
                              </p:par>
                            </p:childTnLst>
                          </p:cTn>
                        </p:par>
                        <p:par>
                          <p:cTn id="44" fill="hold">
                            <p:stCondLst>
                              <p:cond delay="2000"/>
                            </p:stCondLst>
                            <p:childTnLst>
                              <p:par>
                                <p:cTn id="45" presetID="6" presetClass="emph" presetSubtype="0" accel="50000" decel="50000" fill="hold" grpId="2" nodeType="afterEffect">
                                  <p:stCondLst>
                                    <p:cond delay="0"/>
                                  </p:stCondLst>
                                  <p:childTnLst>
                                    <p:animScale>
                                      <p:cBhvr>
                                        <p:cTn id="46" dur="5000" fill="hold"/>
                                        <p:tgtEl>
                                          <p:spTgt spid="295941"/>
                                        </p:tgtEl>
                                      </p:cBhvr>
                                      <p:by x="120000" y="100000"/>
                                    </p:animScale>
                                  </p:childTnLst>
                                </p:cTn>
                              </p:par>
                              <p:par>
                                <p:cTn id="47" presetID="6" presetClass="emph" presetSubtype="0" accel="50000" decel="50000" fill="hold" grpId="3" nodeType="withEffect">
                                  <p:stCondLst>
                                    <p:cond delay="0"/>
                                  </p:stCondLst>
                                  <p:childTnLst>
                                    <p:animScale>
                                      <p:cBhvr>
                                        <p:cTn id="48" dur="5000" fill="hold"/>
                                        <p:tgtEl>
                                          <p:spTgt spid="295941"/>
                                        </p:tgtEl>
                                      </p:cBhvr>
                                      <p:by x="100000" y="90000"/>
                                    </p:animScale>
                                  </p:childTnLst>
                                </p:cTn>
                              </p:par>
                              <p:par>
                                <p:cTn id="49" presetID="10" presetClass="entr" presetSubtype="0" fill="hold" grpId="0" nodeType="withEffect">
                                  <p:stCondLst>
                                    <p:cond delay="0"/>
                                  </p:stCondLst>
                                  <p:childTnLst>
                                    <p:set>
                                      <p:cBhvr>
                                        <p:cTn id="50" dur="1" fill="hold">
                                          <p:stCondLst>
                                            <p:cond delay="0"/>
                                          </p:stCondLst>
                                        </p:cTn>
                                        <p:tgtEl>
                                          <p:spTgt spid="295967"/>
                                        </p:tgtEl>
                                        <p:attrNameLst>
                                          <p:attrName>style.visibility</p:attrName>
                                        </p:attrNameLst>
                                      </p:cBhvr>
                                      <p:to>
                                        <p:strVal val="visible"/>
                                      </p:to>
                                    </p:set>
                                    <p:animEffect transition="in" filter="fade">
                                      <p:cBhvr>
                                        <p:cTn id="51" dur="2000"/>
                                        <p:tgtEl>
                                          <p:spTgt spid="29596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5966"/>
                                        </p:tgtEl>
                                        <p:attrNameLst>
                                          <p:attrName>style.visibility</p:attrName>
                                        </p:attrNameLst>
                                      </p:cBhvr>
                                      <p:to>
                                        <p:strVal val="visible"/>
                                      </p:to>
                                    </p:set>
                                    <p:animEffect transition="in" filter="fade">
                                      <p:cBhvr>
                                        <p:cTn id="54" dur="2000"/>
                                        <p:tgtEl>
                                          <p:spTgt spid="295966"/>
                                        </p:tgtEl>
                                      </p:cBhvr>
                                    </p:animEffect>
                                  </p:childTnLst>
                                </p:cTn>
                              </p:par>
                            </p:childTnLst>
                          </p:cTn>
                        </p:par>
                        <p:par>
                          <p:cTn id="55" fill="hold">
                            <p:stCondLst>
                              <p:cond delay="7000"/>
                            </p:stCondLst>
                            <p:childTnLst>
                              <p:par>
                                <p:cTn id="56" presetID="10" presetClass="exit" presetSubtype="0" fill="hold" grpId="1" nodeType="afterEffect">
                                  <p:stCondLst>
                                    <p:cond delay="0"/>
                                  </p:stCondLst>
                                  <p:childTnLst>
                                    <p:animEffect transition="out" filter="fade">
                                      <p:cBhvr>
                                        <p:cTn id="57" dur="2000"/>
                                        <p:tgtEl>
                                          <p:spTgt spid="295961"/>
                                        </p:tgtEl>
                                      </p:cBhvr>
                                    </p:animEffect>
                                    <p:set>
                                      <p:cBhvr>
                                        <p:cTn id="58" dur="1" fill="hold">
                                          <p:stCondLst>
                                            <p:cond delay="1999"/>
                                          </p:stCondLst>
                                        </p:cTn>
                                        <p:tgtEl>
                                          <p:spTgt spid="295961"/>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2000"/>
                                        <p:tgtEl>
                                          <p:spTgt spid="295964"/>
                                        </p:tgtEl>
                                      </p:cBhvr>
                                    </p:animEffect>
                                    <p:set>
                                      <p:cBhvr>
                                        <p:cTn id="61" dur="1" fill="hold">
                                          <p:stCondLst>
                                            <p:cond delay="1999"/>
                                          </p:stCondLst>
                                        </p:cTn>
                                        <p:tgtEl>
                                          <p:spTgt spid="29596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295941"/>
                                        </p:tgtEl>
                                        <p:attrNameLst>
                                          <p:attrName>fillcolor</p:attrName>
                                        </p:attrNameLst>
                                      </p:cBhvr>
                                      <p:to>
                                        <a:srgbClr val="CC6600"/>
                                      </p:to>
                                    </p:animClr>
                                    <p:set>
                                      <p:cBhvr>
                                        <p:cTn id="66" dur="2000" fill="hold"/>
                                        <p:tgtEl>
                                          <p:spTgt spid="295941"/>
                                        </p:tgtEl>
                                        <p:attrNameLst>
                                          <p:attrName>fill.type</p:attrName>
                                        </p:attrNameLst>
                                      </p:cBhvr>
                                      <p:to>
                                        <p:strVal val="solid"/>
                                      </p:to>
                                    </p:set>
                                    <p:set>
                                      <p:cBhvr>
                                        <p:cTn id="67" dur="2000" fill="hold"/>
                                        <p:tgtEl>
                                          <p:spTgt spid="295941"/>
                                        </p:tgtEl>
                                        <p:attrNameLst>
                                          <p:attrName>fill.on</p:attrName>
                                        </p:attrNameLst>
                                      </p:cBhvr>
                                      <p:to>
                                        <p:strVal val="true"/>
                                      </p:to>
                                    </p:set>
                                  </p:childTnLst>
                                </p:cTn>
                              </p:par>
                              <p:par>
                                <p:cTn id="68" presetID="10" presetClass="entr" presetSubtype="0" fill="hold" grpId="0" nodeType="withEffect">
                                  <p:stCondLst>
                                    <p:cond delay="0"/>
                                  </p:stCondLst>
                                  <p:childTnLst>
                                    <p:set>
                                      <p:cBhvr>
                                        <p:cTn id="69" dur="1" fill="hold">
                                          <p:stCondLst>
                                            <p:cond delay="0"/>
                                          </p:stCondLst>
                                        </p:cTn>
                                        <p:tgtEl>
                                          <p:spTgt spid="295965"/>
                                        </p:tgtEl>
                                        <p:attrNameLst>
                                          <p:attrName>style.visibility</p:attrName>
                                        </p:attrNameLst>
                                      </p:cBhvr>
                                      <p:to>
                                        <p:strVal val="visible"/>
                                      </p:to>
                                    </p:set>
                                    <p:animEffect transition="in" filter="fade">
                                      <p:cBhvr>
                                        <p:cTn id="70" dur="2000"/>
                                        <p:tgtEl>
                                          <p:spTgt spid="295965"/>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1000"/>
                                        <p:tgtEl>
                                          <p:spTgt spid="32"/>
                                        </p:tgtEl>
                                      </p:cBhvr>
                                    </p:animEffect>
                                    <p:anim calcmode="lin" valueType="num">
                                      <p:cBhvr>
                                        <p:cTn id="76" dur="1000" fill="hold"/>
                                        <p:tgtEl>
                                          <p:spTgt spid="32"/>
                                        </p:tgtEl>
                                        <p:attrNameLst>
                                          <p:attrName>ppt_x</p:attrName>
                                        </p:attrNameLst>
                                      </p:cBhvr>
                                      <p:tavLst>
                                        <p:tav tm="0">
                                          <p:val>
                                            <p:strVal val="#ppt_x"/>
                                          </p:val>
                                        </p:tav>
                                        <p:tav tm="100000">
                                          <p:val>
                                            <p:strVal val="#ppt_x"/>
                                          </p:val>
                                        </p:tav>
                                      </p:tavLst>
                                    </p:anim>
                                    <p:anim calcmode="lin" valueType="num">
                                      <p:cBhvr>
                                        <p:cTn id="7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8" fill="hold" display="0">
                  <p:stCondLst>
                    <p:cond delay="indefinite"/>
                  </p:stCondLst>
                  <p:endCondLst>
                    <p:cond evt="onStopAudio" delay="0">
                      <p:tgtEl>
                        <p:sldTgt/>
                      </p:tgtEl>
                    </p:cond>
                  </p:endCondLst>
                </p:cTn>
                <p:tgtEl>
                  <p:spTgt spid="4"/>
                </p:tgtEl>
              </p:cMediaNode>
            </p:audio>
          </p:childTnLst>
        </p:cTn>
      </p:par>
    </p:tnLst>
    <p:bldLst>
      <p:bldP spid="295941" grpId="0" animBg="1"/>
      <p:bldP spid="295941" grpId="1" animBg="1"/>
      <p:bldP spid="295941" grpId="2" animBg="1"/>
      <p:bldP spid="295941" grpId="3" animBg="1"/>
      <p:bldP spid="295960" grpId="0"/>
      <p:bldP spid="295960" grpId="1"/>
      <p:bldP spid="295961" grpId="0"/>
      <p:bldP spid="295961" grpId="1"/>
      <p:bldP spid="295963" grpId="0"/>
      <p:bldP spid="295963" grpId="1"/>
      <p:bldP spid="295964" grpId="0"/>
      <p:bldP spid="295964" grpId="1"/>
      <p:bldP spid="295965" grpId="0" animBg="1"/>
      <p:bldP spid="295966" grpId="0" animBg="1"/>
      <p:bldP spid="295967"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CA9A3BC7-D928-4BDF-A3C1-C990B1C6B4C0}"/>
              </a:ext>
            </a:extLst>
          </p:cNvPr>
          <p:cNvSpPr/>
          <p:nvPr/>
        </p:nvSpPr>
        <p:spPr>
          <a:xfrm>
            <a:off x="18147" y="5541324"/>
            <a:ext cx="12155706" cy="3935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Text Box 26">
            <a:extLst>
              <a:ext uri="{FF2B5EF4-FFF2-40B4-BE49-F238E27FC236}">
                <a16:creationId xmlns:a16="http://schemas.microsoft.com/office/drawing/2014/main" id="{9159988C-D39E-45DA-B170-42F350965B32}"/>
              </a:ext>
            </a:extLst>
          </p:cNvPr>
          <p:cNvSpPr txBox="1">
            <a:spLocks noChangeArrowheads="1"/>
          </p:cNvSpPr>
          <p:nvPr/>
        </p:nvSpPr>
        <p:spPr bwMode="auto">
          <a:xfrm>
            <a:off x="1601429" y="241200"/>
            <a:ext cx="8686993" cy="892552"/>
          </a:xfrm>
          <a:prstGeom prst="rect">
            <a:avLst/>
          </a:prstGeom>
          <a:noFill/>
          <a:ln w="9525">
            <a:noFill/>
            <a:miter lim="800000"/>
            <a:headEnd/>
            <a:tailEnd/>
          </a:ln>
        </p:spPr>
        <p:txBody>
          <a:bodyPr wrap="none">
            <a:spAutoFit/>
          </a:bodyPr>
          <a:lstStyle/>
          <a:p>
            <a:pPr algn="ctr">
              <a:defRPr/>
            </a:pPr>
            <a:r>
              <a:rPr lang="ja-JP" altLang="en-US" sz="3200" dirty="0">
                <a:solidFill>
                  <a:schemeClr val="tx1">
                    <a:lumMod val="75000"/>
                    <a:lumOff val="25000"/>
                  </a:schemeClr>
                </a:solidFill>
                <a:latin typeface="Comic Sans MS" panose="030F0702030302020204" pitchFamily="66" charset="0"/>
                <a:ea typeface="HG正楷書体-PRO" panose="03000600000000000000" pitchFamily="66" charset="-128"/>
              </a:rPr>
              <a:t>潮汐ポテンシャル</a:t>
            </a:r>
            <a:r>
              <a:rPr lang="en-US" altLang="ja-JP" sz="3200" i="1" dirty="0" err="1">
                <a:solidFill>
                  <a:schemeClr val="tx1">
                    <a:lumMod val="75000"/>
                    <a:lumOff val="25000"/>
                  </a:schemeClr>
                </a:solidFill>
                <a:latin typeface="Times New Roman" panose="02020603050405020304" pitchFamily="18" charset="0"/>
                <a:ea typeface="HG正楷書体-PRO" panose="03000600000000000000" pitchFamily="66" charset="-128"/>
                <a:cs typeface="Times New Roman" panose="02020603050405020304" pitchFamily="18" charset="0"/>
              </a:rPr>
              <a:t>U</a:t>
            </a:r>
            <a:r>
              <a:rPr lang="en-US" altLang="ja-JP" sz="3200" baseline="-25000" dirty="0" err="1">
                <a:solidFill>
                  <a:schemeClr val="tx1">
                    <a:lumMod val="75000"/>
                    <a:lumOff val="25000"/>
                  </a:schemeClr>
                </a:solidFill>
                <a:latin typeface="Times New Roman" panose="02020603050405020304" pitchFamily="18" charset="0"/>
                <a:ea typeface="HG正楷書体-PRO" panose="03000600000000000000" pitchFamily="66" charset="-128"/>
                <a:cs typeface="Times New Roman" panose="02020603050405020304" pitchFamily="18" charset="0"/>
              </a:rPr>
              <a:t>tide</a:t>
            </a:r>
            <a:r>
              <a:rPr lang="ja-JP" altLang="en-US" sz="3200" dirty="0">
                <a:solidFill>
                  <a:schemeClr val="tx1">
                    <a:lumMod val="75000"/>
                    <a:lumOff val="25000"/>
                  </a:schemeClr>
                </a:solidFill>
                <a:latin typeface="Comic Sans MS" panose="030F0702030302020204" pitchFamily="66" charset="0"/>
                <a:ea typeface="HG正楷書体-PRO" panose="03000600000000000000" pitchFamily="66" charset="-128"/>
              </a:rPr>
              <a:t>と海面上昇の量的関係　</a:t>
            </a:r>
            <a:endParaRPr lang="en-US" altLang="ja-JP" sz="3200" dirty="0">
              <a:solidFill>
                <a:schemeClr val="tx1">
                  <a:lumMod val="75000"/>
                  <a:lumOff val="25000"/>
                </a:schemeClr>
              </a:solidFill>
              <a:latin typeface="Comic Sans MS" panose="030F0702030302020204" pitchFamily="66" charset="0"/>
              <a:ea typeface="HG正楷書体-PRO" panose="03000600000000000000" pitchFamily="66" charset="-128"/>
            </a:endParaRPr>
          </a:p>
          <a:p>
            <a:pPr algn="ctr">
              <a:defRPr/>
            </a:pPr>
            <a:r>
              <a:rPr lang="en-US" altLang="ja-JP" sz="2000" dirty="0">
                <a:solidFill>
                  <a:schemeClr val="tx1">
                    <a:lumMod val="75000"/>
                    <a:lumOff val="25000"/>
                  </a:schemeClr>
                </a:solidFill>
                <a:latin typeface="Comic Sans MS" panose="030F0702030302020204" pitchFamily="66" charset="0"/>
                <a:ea typeface="HG正楷書体-PRO" panose="03000600000000000000" pitchFamily="66" charset="-128"/>
              </a:rPr>
              <a:t>How much does the sea surface height go up by tidal potential </a:t>
            </a:r>
            <a:r>
              <a:rPr lang="en-US" altLang="ja-JP" sz="2000" i="1" dirty="0" err="1">
                <a:solidFill>
                  <a:schemeClr val="tx1">
                    <a:lumMod val="75000"/>
                    <a:lumOff val="25000"/>
                  </a:schemeClr>
                </a:solidFill>
                <a:latin typeface="Comic Sans MS" panose="030F0702030302020204" pitchFamily="66" charset="0"/>
                <a:ea typeface="HG正楷書体-PRO" panose="03000600000000000000" pitchFamily="66" charset="-128"/>
              </a:rPr>
              <a:t>U</a:t>
            </a:r>
            <a:r>
              <a:rPr lang="en-US" altLang="ja-JP" sz="2000" baseline="-25000" dirty="0" err="1">
                <a:solidFill>
                  <a:schemeClr val="tx1">
                    <a:lumMod val="75000"/>
                    <a:lumOff val="25000"/>
                  </a:schemeClr>
                </a:solidFill>
                <a:latin typeface="Comic Sans MS" panose="030F0702030302020204" pitchFamily="66" charset="0"/>
                <a:ea typeface="HG正楷書体-PRO" panose="03000600000000000000" pitchFamily="66" charset="-128"/>
              </a:rPr>
              <a:t>tide</a:t>
            </a:r>
            <a:endParaRPr lang="ja-JP" altLang="en-US" sz="2000" baseline="-25000" dirty="0">
              <a:solidFill>
                <a:schemeClr val="tx1">
                  <a:lumMod val="75000"/>
                  <a:lumOff val="25000"/>
                </a:schemeClr>
              </a:solidFill>
              <a:latin typeface="Comic Sans MS" panose="030F0702030302020204" pitchFamily="66" charset="0"/>
              <a:ea typeface="HG正楷書体-PRO" panose="03000600000000000000" pitchFamily="66" charset="-128"/>
            </a:endParaRPr>
          </a:p>
        </p:txBody>
      </p:sp>
      <p:sp>
        <p:nvSpPr>
          <p:cNvPr id="3" name="正方形/長方形 2">
            <a:extLst>
              <a:ext uri="{FF2B5EF4-FFF2-40B4-BE49-F238E27FC236}">
                <a16:creationId xmlns:a16="http://schemas.microsoft.com/office/drawing/2014/main" id="{1717E3A3-6D8E-41F4-ADBB-823C3F747B3E}"/>
              </a:ext>
            </a:extLst>
          </p:cNvPr>
          <p:cNvSpPr/>
          <p:nvPr/>
        </p:nvSpPr>
        <p:spPr>
          <a:xfrm>
            <a:off x="18147" y="5937440"/>
            <a:ext cx="12155706" cy="908720"/>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Sea</a:t>
            </a:r>
            <a:endParaRPr kumimoji="1" lang="ja-JP" altLang="en-US" dirty="0"/>
          </a:p>
        </p:txBody>
      </p:sp>
      <p:sp>
        <p:nvSpPr>
          <p:cNvPr id="4" name="楕円 3">
            <a:extLst>
              <a:ext uri="{FF2B5EF4-FFF2-40B4-BE49-F238E27FC236}">
                <a16:creationId xmlns:a16="http://schemas.microsoft.com/office/drawing/2014/main" id="{DC9BC7C9-9CC5-4487-BFDD-81A456F62915}"/>
              </a:ext>
            </a:extLst>
          </p:cNvPr>
          <p:cNvSpPr/>
          <p:nvPr/>
        </p:nvSpPr>
        <p:spPr>
          <a:xfrm>
            <a:off x="1631504" y="3212976"/>
            <a:ext cx="504056" cy="50405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i="1" dirty="0">
                <a:latin typeface="Times New Roman" panose="02020603050405020304" pitchFamily="18" charset="0"/>
                <a:cs typeface="Times New Roman" panose="02020603050405020304" pitchFamily="18" charset="0"/>
              </a:rPr>
              <a:t>m</a:t>
            </a:r>
            <a:endParaRPr kumimoji="1" lang="ja-JP" altLang="en-US" i="1" dirty="0">
              <a:latin typeface="Times New Roman" panose="02020603050405020304" pitchFamily="18" charset="0"/>
              <a:cs typeface="Times New Roman" panose="02020603050405020304" pitchFamily="18" charset="0"/>
            </a:endParaRPr>
          </a:p>
        </p:txBody>
      </p:sp>
      <p:cxnSp>
        <p:nvCxnSpPr>
          <p:cNvPr id="6" name="直線矢印コネクタ 5">
            <a:extLst>
              <a:ext uri="{FF2B5EF4-FFF2-40B4-BE49-F238E27FC236}">
                <a16:creationId xmlns:a16="http://schemas.microsoft.com/office/drawing/2014/main" id="{91997402-ECB0-4B45-8B9E-AB5697DF880C}"/>
              </a:ext>
            </a:extLst>
          </p:cNvPr>
          <p:cNvCxnSpPr>
            <a:cxnSpLocks/>
          </p:cNvCxnSpPr>
          <p:nvPr/>
        </p:nvCxnSpPr>
        <p:spPr>
          <a:xfrm>
            <a:off x="1919536" y="3717032"/>
            <a:ext cx="0" cy="2148400"/>
          </a:xfrm>
          <a:prstGeom prst="straightConnector1">
            <a:avLst/>
          </a:prstGeom>
          <a:ln>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BDCA82E7-48C2-45E6-9C43-D8F2F889F46A}"/>
              </a:ext>
            </a:extLst>
          </p:cNvPr>
          <p:cNvSpPr txBox="1"/>
          <p:nvPr/>
        </p:nvSpPr>
        <p:spPr>
          <a:xfrm>
            <a:off x="1929611" y="4457904"/>
            <a:ext cx="300082" cy="369332"/>
          </a:xfrm>
          <a:prstGeom prst="rect">
            <a:avLst/>
          </a:prstGeom>
          <a:noFill/>
        </p:spPr>
        <p:txBody>
          <a:bodyPr wrap="none" rtlCol="0">
            <a:spAutoFit/>
          </a:bodyPr>
          <a:lstStyle/>
          <a:p>
            <a:r>
              <a:rPr kumimoji="1" lang="en-US" altLang="ja-JP" i="1" dirty="0">
                <a:latin typeface="Times New Roman" panose="02020603050405020304" pitchFamily="18" charset="0"/>
                <a:cs typeface="Times New Roman" panose="02020603050405020304" pitchFamily="18" charset="0"/>
              </a:rPr>
              <a:t>h</a:t>
            </a:r>
            <a:endParaRPr kumimoji="1" lang="ja-JP" altLang="en-US" i="1" dirty="0">
              <a:latin typeface="Times New Roman" panose="02020603050405020304" pitchFamily="18" charset="0"/>
              <a:cs typeface="Times New Roman" panose="02020603050405020304" pitchFamily="18" charset="0"/>
            </a:endParaRPr>
          </a:p>
        </p:txBody>
      </p:sp>
      <p:sp>
        <p:nvSpPr>
          <p:cNvPr id="9" name="テキスト ボックス 8">
            <a:extLst>
              <a:ext uri="{FF2B5EF4-FFF2-40B4-BE49-F238E27FC236}">
                <a16:creationId xmlns:a16="http://schemas.microsoft.com/office/drawing/2014/main" id="{D59E3DF8-9B0F-4EE8-BB9E-0B3CD78D3E92}"/>
              </a:ext>
            </a:extLst>
          </p:cNvPr>
          <p:cNvSpPr txBox="1"/>
          <p:nvPr/>
        </p:nvSpPr>
        <p:spPr>
          <a:xfrm>
            <a:off x="296246" y="2499283"/>
            <a:ext cx="4804520" cy="461665"/>
          </a:xfrm>
          <a:prstGeom prst="rect">
            <a:avLst/>
          </a:prstGeom>
          <a:noFill/>
        </p:spPr>
        <p:txBody>
          <a:bodyPr wrap="none" rtlCol="0">
            <a:spAutoFit/>
          </a:bodyPr>
          <a:lstStyle/>
          <a:p>
            <a:r>
              <a:rPr kumimoji="1" lang="ja-JP" altLang="en-US" sz="2400" dirty="0">
                <a:latin typeface="HG正楷書体-PRO" panose="03000600000000000000" pitchFamily="66" charset="-128"/>
                <a:ea typeface="HG正楷書体-PRO" panose="03000600000000000000" pitchFamily="66" charset="-128"/>
              </a:rPr>
              <a:t>ポテンシャルエネルギー</a:t>
            </a:r>
            <a:r>
              <a:rPr kumimoji="1" lang="ja-JP" altLang="en-US" dirty="0"/>
              <a:t>　</a:t>
            </a:r>
            <a:r>
              <a:rPr kumimoji="1" lang="en-US" altLang="ja-JP" sz="2400" i="1" dirty="0">
                <a:latin typeface="Times New Roman" panose="02020603050405020304" pitchFamily="18" charset="0"/>
                <a:cs typeface="Times New Roman" panose="02020603050405020304" pitchFamily="18" charset="0"/>
              </a:rPr>
              <a:t>U </a:t>
            </a:r>
            <a:r>
              <a:rPr kumimoji="1" lang="en-US" altLang="ja-JP" sz="2400" dirty="0">
                <a:latin typeface="Times New Roman" panose="02020603050405020304" pitchFamily="18" charset="0"/>
                <a:cs typeface="Times New Roman" panose="02020603050405020304" pitchFamily="18" charset="0"/>
              </a:rPr>
              <a:t>= </a:t>
            </a:r>
            <a:r>
              <a:rPr lang="en-US" altLang="ja-JP" sz="2400" i="1" dirty="0" err="1">
                <a:latin typeface="Times New Roman" panose="02020603050405020304" pitchFamily="18" charset="0"/>
                <a:cs typeface="Times New Roman" panose="02020603050405020304" pitchFamily="18" charset="0"/>
              </a:rPr>
              <a:t>m</a:t>
            </a:r>
            <a:r>
              <a:rPr kumimoji="1" lang="en-US" altLang="ja-JP" sz="2400" i="1" dirty="0" err="1">
                <a:latin typeface="Times New Roman" panose="02020603050405020304" pitchFamily="18" charset="0"/>
                <a:cs typeface="Times New Roman" panose="02020603050405020304" pitchFamily="18" charset="0"/>
              </a:rPr>
              <a:t>gh</a:t>
            </a:r>
            <a:endParaRPr kumimoji="1" lang="ja-JP" altLang="en-US" i="1" dirty="0">
              <a:latin typeface="Times New Roman" panose="02020603050405020304" pitchFamily="18" charset="0"/>
              <a:cs typeface="Times New Roman" panose="02020603050405020304" pitchFamily="18" charset="0"/>
            </a:endParaRPr>
          </a:p>
        </p:txBody>
      </p:sp>
      <p:grpSp>
        <p:nvGrpSpPr>
          <p:cNvPr id="10" name="Group 6">
            <a:extLst>
              <a:ext uri="{FF2B5EF4-FFF2-40B4-BE49-F238E27FC236}">
                <a16:creationId xmlns:a16="http://schemas.microsoft.com/office/drawing/2014/main" id="{A6F6AF11-2163-4D51-907B-C09A3582E6A1}"/>
              </a:ext>
            </a:extLst>
          </p:cNvPr>
          <p:cNvGrpSpPr>
            <a:grpSpLocks/>
          </p:cNvGrpSpPr>
          <p:nvPr/>
        </p:nvGrpSpPr>
        <p:grpSpPr bwMode="auto">
          <a:xfrm>
            <a:off x="9048328" y="1771696"/>
            <a:ext cx="1022350" cy="1012825"/>
            <a:chOff x="3137" y="688"/>
            <a:chExt cx="463" cy="457"/>
          </a:xfrm>
        </p:grpSpPr>
        <p:sp>
          <p:nvSpPr>
            <p:cNvPr id="11" name="Oval 7">
              <a:extLst>
                <a:ext uri="{FF2B5EF4-FFF2-40B4-BE49-F238E27FC236}">
                  <a16:creationId xmlns:a16="http://schemas.microsoft.com/office/drawing/2014/main" id="{DE1ADF92-B511-40CF-A4B9-FDB35FCCFB11}"/>
                </a:ext>
              </a:extLst>
            </p:cNvPr>
            <p:cNvSpPr>
              <a:spLocks noChangeArrowheads="1"/>
            </p:cNvSpPr>
            <p:nvPr/>
          </p:nvSpPr>
          <p:spPr bwMode="auto">
            <a:xfrm>
              <a:off x="3137" y="688"/>
              <a:ext cx="463" cy="457"/>
            </a:xfrm>
            <a:prstGeom prst="ellipse">
              <a:avLst/>
            </a:prstGeom>
            <a:gradFill rotWithShape="0">
              <a:gsLst>
                <a:gs pos="0">
                  <a:srgbClr val="FFFF00"/>
                </a:gs>
                <a:gs pos="100000">
                  <a:srgbClr val="B2B2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2" name="Oval 8">
              <a:extLst>
                <a:ext uri="{FF2B5EF4-FFF2-40B4-BE49-F238E27FC236}">
                  <a16:creationId xmlns:a16="http://schemas.microsoft.com/office/drawing/2014/main" id="{78901D78-F173-46D5-AF48-18827137BA87}"/>
                </a:ext>
              </a:extLst>
            </p:cNvPr>
            <p:cNvSpPr>
              <a:spLocks noChangeArrowheads="1"/>
            </p:cNvSpPr>
            <p:nvPr/>
          </p:nvSpPr>
          <p:spPr bwMode="auto">
            <a:xfrm rot="16260000" flipH="1">
              <a:off x="3409" y="877"/>
              <a:ext cx="41" cy="50"/>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 name="Oval 9">
              <a:extLst>
                <a:ext uri="{FF2B5EF4-FFF2-40B4-BE49-F238E27FC236}">
                  <a16:creationId xmlns:a16="http://schemas.microsoft.com/office/drawing/2014/main" id="{59097B86-A7FA-4F2F-82CF-C26ED7AA689E}"/>
                </a:ext>
              </a:extLst>
            </p:cNvPr>
            <p:cNvSpPr>
              <a:spLocks noChangeArrowheads="1"/>
            </p:cNvSpPr>
            <p:nvPr/>
          </p:nvSpPr>
          <p:spPr bwMode="auto">
            <a:xfrm rot="19380000" flipH="1">
              <a:off x="3549" y="797"/>
              <a:ext cx="23" cy="5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4" name="Oval 10">
              <a:extLst>
                <a:ext uri="{FF2B5EF4-FFF2-40B4-BE49-F238E27FC236}">
                  <a16:creationId xmlns:a16="http://schemas.microsoft.com/office/drawing/2014/main" id="{B5CB4EC7-495E-4E42-AA5F-5A51F8700679}"/>
                </a:ext>
              </a:extLst>
            </p:cNvPr>
            <p:cNvSpPr>
              <a:spLocks noChangeArrowheads="1"/>
            </p:cNvSpPr>
            <p:nvPr/>
          </p:nvSpPr>
          <p:spPr bwMode="auto">
            <a:xfrm rot="13800000" flipH="1">
              <a:off x="3456" y="1022"/>
              <a:ext cx="39" cy="6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5" name="Oval 11">
              <a:extLst>
                <a:ext uri="{FF2B5EF4-FFF2-40B4-BE49-F238E27FC236}">
                  <a16:creationId xmlns:a16="http://schemas.microsoft.com/office/drawing/2014/main" id="{44669439-E471-41E4-9AD1-802B15DF6F35}"/>
                </a:ext>
              </a:extLst>
            </p:cNvPr>
            <p:cNvSpPr>
              <a:spLocks noChangeArrowheads="1"/>
            </p:cNvSpPr>
            <p:nvPr/>
          </p:nvSpPr>
          <p:spPr bwMode="auto">
            <a:xfrm rot="19380000" flipH="1">
              <a:off x="3463" y="839"/>
              <a:ext cx="45" cy="62"/>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6" name="Oval 12">
              <a:extLst>
                <a:ext uri="{FF2B5EF4-FFF2-40B4-BE49-F238E27FC236}">
                  <a16:creationId xmlns:a16="http://schemas.microsoft.com/office/drawing/2014/main" id="{1AB9E891-A256-44E6-933F-D62F8994290A}"/>
                </a:ext>
              </a:extLst>
            </p:cNvPr>
            <p:cNvSpPr>
              <a:spLocks noChangeArrowheads="1"/>
            </p:cNvSpPr>
            <p:nvPr/>
          </p:nvSpPr>
          <p:spPr bwMode="auto">
            <a:xfrm rot="1200000" flipH="1">
              <a:off x="3433" y="934"/>
              <a:ext cx="47" cy="60"/>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7" name="Oval 13">
              <a:extLst>
                <a:ext uri="{FF2B5EF4-FFF2-40B4-BE49-F238E27FC236}">
                  <a16:creationId xmlns:a16="http://schemas.microsoft.com/office/drawing/2014/main" id="{DA0F0C33-AE2B-48B7-A3BB-D94428394F99}"/>
                </a:ext>
              </a:extLst>
            </p:cNvPr>
            <p:cNvSpPr>
              <a:spLocks noChangeArrowheads="1"/>
            </p:cNvSpPr>
            <p:nvPr/>
          </p:nvSpPr>
          <p:spPr bwMode="auto">
            <a:xfrm rot="16920000" flipH="1">
              <a:off x="3429" y="691"/>
              <a:ext cx="22" cy="6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8" name="Oval 14">
              <a:extLst>
                <a:ext uri="{FF2B5EF4-FFF2-40B4-BE49-F238E27FC236}">
                  <a16:creationId xmlns:a16="http://schemas.microsoft.com/office/drawing/2014/main" id="{CA9324A4-9367-497A-909B-17CCCBE33CE4}"/>
                </a:ext>
              </a:extLst>
            </p:cNvPr>
            <p:cNvSpPr>
              <a:spLocks noChangeArrowheads="1"/>
            </p:cNvSpPr>
            <p:nvPr/>
          </p:nvSpPr>
          <p:spPr bwMode="auto">
            <a:xfrm rot="16920000" flipH="1">
              <a:off x="3344" y="695"/>
              <a:ext cx="22" cy="28"/>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9" name="Oval 15">
              <a:extLst>
                <a:ext uri="{FF2B5EF4-FFF2-40B4-BE49-F238E27FC236}">
                  <a16:creationId xmlns:a16="http://schemas.microsoft.com/office/drawing/2014/main" id="{69F5D5D5-E8C7-4F13-819D-6297EFC9241B}"/>
                </a:ext>
              </a:extLst>
            </p:cNvPr>
            <p:cNvSpPr>
              <a:spLocks noChangeArrowheads="1"/>
            </p:cNvSpPr>
            <p:nvPr/>
          </p:nvSpPr>
          <p:spPr bwMode="auto">
            <a:xfrm rot="16920000" flipH="1">
              <a:off x="3368" y="719"/>
              <a:ext cx="29" cy="6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20" name="Oval 16">
              <a:extLst>
                <a:ext uri="{FF2B5EF4-FFF2-40B4-BE49-F238E27FC236}">
                  <a16:creationId xmlns:a16="http://schemas.microsoft.com/office/drawing/2014/main" id="{47D2DAE5-CDA2-4BE9-BDD4-F901D247E13F}"/>
                </a:ext>
              </a:extLst>
            </p:cNvPr>
            <p:cNvSpPr>
              <a:spLocks noChangeArrowheads="1"/>
            </p:cNvSpPr>
            <p:nvPr/>
          </p:nvSpPr>
          <p:spPr bwMode="auto">
            <a:xfrm rot="16920000" flipH="1">
              <a:off x="3473" y="737"/>
              <a:ext cx="22" cy="2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21" name="Oval 17">
              <a:extLst>
                <a:ext uri="{FF2B5EF4-FFF2-40B4-BE49-F238E27FC236}">
                  <a16:creationId xmlns:a16="http://schemas.microsoft.com/office/drawing/2014/main" id="{71B2EFAD-50CB-4993-A1FE-B83A9CE81AC1}"/>
                </a:ext>
              </a:extLst>
            </p:cNvPr>
            <p:cNvSpPr>
              <a:spLocks noChangeArrowheads="1"/>
            </p:cNvSpPr>
            <p:nvPr/>
          </p:nvSpPr>
          <p:spPr bwMode="auto">
            <a:xfrm rot="16920000" flipH="1">
              <a:off x="3555" y="933"/>
              <a:ext cx="29" cy="1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22" name="Oval 18">
              <a:extLst>
                <a:ext uri="{FF2B5EF4-FFF2-40B4-BE49-F238E27FC236}">
                  <a16:creationId xmlns:a16="http://schemas.microsoft.com/office/drawing/2014/main" id="{4C8E7BFB-A7F9-4259-AB00-13768D023B2E}"/>
                </a:ext>
              </a:extLst>
            </p:cNvPr>
            <p:cNvSpPr>
              <a:spLocks noChangeArrowheads="1"/>
            </p:cNvSpPr>
            <p:nvPr/>
          </p:nvSpPr>
          <p:spPr bwMode="auto">
            <a:xfrm rot="1200000" flipH="1">
              <a:off x="3245" y="792"/>
              <a:ext cx="49" cy="67"/>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23" name="Oval 19">
              <a:extLst>
                <a:ext uri="{FF2B5EF4-FFF2-40B4-BE49-F238E27FC236}">
                  <a16:creationId xmlns:a16="http://schemas.microsoft.com/office/drawing/2014/main" id="{13E0F23D-C484-4776-A197-ADE2D1E68C91}"/>
                </a:ext>
              </a:extLst>
            </p:cNvPr>
            <p:cNvSpPr>
              <a:spLocks noChangeArrowheads="1"/>
            </p:cNvSpPr>
            <p:nvPr/>
          </p:nvSpPr>
          <p:spPr bwMode="auto">
            <a:xfrm rot="16260000" flipH="1">
              <a:off x="3254" y="922"/>
              <a:ext cx="30" cy="37"/>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24" name="Oval 20">
              <a:extLst>
                <a:ext uri="{FF2B5EF4-FFF2-40B4-BE49-F238E27FC236}">
                  <a16:creationId xmlns:a16="http://schemas.microsoft.com/office/drawing/2014/main" id="{74944255-E2C5-4EE5-9344-B3D3B93B223D}"/>
                </a:ext>
              </a:extLst>
            </p:cNvPr>
            <p:cNvSpPr>
              <a:spLocks noChangeArrowheads="1"/>
            </p:cNvSpPr>
            <p:nvPr/>
          </p:nvSpPr>
          <p:spPr bwMode="auto">
            <a:xfrm rot="16260000" flipH="1">
              <a:off x="3320" y="860"/>
              <a:ext cx="82" cy="88"/>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25" name="Oval 21">
              <a:extLst>
                <a:ext uri="{FF2B5EF4-FFF2-40B4-BE49-F238E27FC236}">
                  <a16:creationId xmlns:a16="http://schemas.microsoft.com/office/drawing/2014/main" id="{4DD3B9C4-B173-49E3-924F-D0F08110FEA4}"/>
                </a:ext>
              </a:extLst>
            </p:cNvPr>
            <p:cNvSpPr>
              <a:spLocks noChangeArrowheads="1"/>
            </p:cNvSpPr>
            <p:nvPr/>
          </p:nvSpPr>
          <p:spPr bwMode="auto">
            <a:xfrm rot="16260000" flipH="1">
              <a:off x="3330" y="967"/>
              <a:ext cx="92" cy="116"/>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26" name="Oval 22">
              <a:extLst>
                <a:ext uri="{FF2B5EF4-FFF2-40B4-BE49-F238E27FC236}">
                  <a16:creationId xmlns:a16="http://schemas.microsoft.com/office/drawing/2014/main" id="{B818DF76-DA0D-4731-837E-D0E507161AD3}"/>
                </a:ext>
              </a:extLst>
            </p:cNvPr>
            <p:cNvSpPr>
              <a:spLocks noChangeArrowheads="1"/>
            </p:cNvSpPr>
            <p:nvPr/>
          </p:nvSpPr>
          <p:spPr bwMode="auto">
            <a:xfrm rot="16920000" flipH="1">
              <a:off x="3348" y="741"/>
              <a:ext cx="28" cy="63"/>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27" name="Oval 23">
              <a:extLst>
                <a:ext uri="{FF2B5EF4-FFF2-40B4-BE49-F238E27FC236}">
                  <a16:creationId xmlns:a16="http://schemas.microsoft.com/office/drawing/2014/main" id="{0ED89E0C-4C00-40B5-9C77-BC6CFB88D945}"/>
                </a:ext>
              </a:extLst>
            </p:cNvPr>
            <p:cNvSpPr>
              <a:spLocks noChangeArrowheads="1"/>
            </p:cNvSpPr>
            <p:nvPr/>
          </p:nvSpPr>
          <p:spPr bwMode="auto">
            <a:xfrm rot="16920000" flipH="1">
              <a:off x="3296" y="1065"/>
              <a:ext cx="29" cy="62"/>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grpSp>
      <p:sp>
        <p:nvSpPr>
          <p:cNvPr id="28" name="テキスト ボックス 27">
            <a:extLst>
              <a:ext uri="{FF2B5EF4-FFF2-40B4-BE49-F238E27FC236}">
                <a16:creationId xmlns:a16="http://schemas.microsoft.com/office/drawing/2014/main" id="{62309D06-89C8-4A5E-A69C-F1870BBCE2AD}"/>
              </a:ext>
            </a:extLst>
          </p:cNvPr>
          <p:cNvSpPr txBox="1"/>
          <p:nvPr/>
        </p:nvSpPr>
        <p:spPr>
          <a:xfrm>
            <a:off x="2423593" y="3157117"/>
            <a:ext cx="3816422" cy="1200329"/>
          </a:xfrm>
          <a:prstGeom prst="rect">
            <a:avLst/>
          </a:prstGeom>
          <a:noFill/>
        </p:spPr>
        <p:txBody>
          <a:bodyPr wrap="square" rtlCol="0">
            <a:spAutoFit/>
          </a:bodyPr>
          <a:lstStyle/>
          <a:p>
            <a:r>
              <a:rPr kumimoji="1" lang="ja-JP" altLang="en-US" sz="2400" dirty="0">
                <a:latin typeface="HG正楷書体-PRO" panose="03000600000000000000" pitchFamily="66" charset="-128"/>
                <a:ea typeface="HG正楷書体-PRO" panose="03000600000000000000" pitchFamily="66" charset="-128"/>
              </a:rPr>
              <a:t>単位質量の物体の高度とポテンシャルエネルギーの比例係数</a:t>
            </a:r>
            <a:r>
              <a:rPr lang="ja-JP" altLang="en-US" sz="2400" dirty="0">
                <a:latin typeface="HG正楷書体-PRO" panose="03000600000000000000" pitchFamily="66" charset="-128"/>
                <a:ea typeface="HG正楷書体-PRO" panose="03000600000000000000" pitchFamily="66" charset="-128"/>
              </a:rPr>
              <a:t>が</a:t>
            </a:r>
            <a:r>
              <a:rPr lang="en-US" altLang="ja-JP" sz="2400" i="1" dirty="0">
                <a:latin typeface="Times New Roman" panose="02020603050405020304" pitchFamily="18" charset="0"/>
                <a:cs typeface="Times New Roman" panose="02020603050405020304" pitchFamily="18" charset="0"/>
              </a:rPr>
              <a:t>g</a:t>
            </a:r>
            <a:endParaRPr kumimoji="1" lang="ja-JP" altLang="en-US" i="1" dirty="0">
              <a:latin typeface="Times New Roman" panose="02020603050405020304" pitchFamily="18" charset="0"/>
              <a:cs typeface="Times New Roman" panose="02020603050405020304" pitchFamily="18" charset="0"/>
            </a:endParaRPr>
          </a:p>
        </p:txBody>
      </p:sp>
      <p:sp>
        <p:nvSpPr>
          <p:cNvPr id="29" name="テキスト ボックス 28">
            <a:extLst>
              <a:ext uri="{FF2B5EF4-FFF2-40B4-BE49-F238E27FC236}">
                <a16:creationId xmlns:a16="http://schemas.microsoft.com/office/drawing/2014/main" id="{6F2E4090-5EA3-4B45-8CF9-2D443B7EB91D}"/>
              </a:ext>
            </a:extLst>
          </p:cNvPr>
          <p:cNvSpPr txBox="1"/>
          <p:nvPr/>
        </p:nvSpPr>
        <p:spPr>
          <a:xfrm>
            <a:off x="7337602" y="3575785"/>
            <a:ext cx="4564070" cy="461665"/>
          </a:xfrm>
          <a:prstGeom prst="rect">
            <a:avLst/>
          </a:prstGeom>
          <a:noFill/>
        </p:spPr>
        <p:txBody>
          <a:bodyPr wrap="none" rtlCol="0">
            <a:spAutoFit/>
          </a:bodyPr>
          <a:lstStyle/>
          <a:p>
            <a:r>
              <a:rPr kumimoji="1" lang="ja-JP" altLang="en-US" sz="2400" dirty="0">
                <a:latin typeface="HG正楷書体-PRO" panose="03000600000000000000" pitchFamily="66" charset="-128"/>
                <a:ea typeface="HG正楷書体-PRO" panose="03000600000000000000" pitchFamily="66" charset="-128"/>
              </a:rPr>
              <a:t>月による潮汐ポテンシャル</a:t>
            </a:r>
            <a:r>
              <a:rPr kumimoji="1" lang="ja-JP" altLang="en-US" dirty="0"/>
              <a:t>　</a:t>
            </a:r>
            <a:r>
              <a:rPr kumimoji="1" lang="en-US" altLang="ja-JP" sz="2400" i="1" dirty="0" err="1">
                <a:latin typeface="Times New Roman" panose="02020603050405020304" pitchFamily="18" charset="0"/>
                <a:cs typeface="Times New Roman" panose="02020603050405020304" pitchFamily="18" charset="0"/>
              </a:rPr>
              <a:t>U</a:t>
            </a:r>
            <a:r>
              <a:rPr kumimoji="1" lang="en-US" altLang="ja-JP" sz="2400" baseline="-25000" dirty="0" err="1">
                <a:latin typeface="Times New Roman" panose="02020603050405020304" pitchFamily="18" charset="0"/>
                <a:cs typeface="Times New Roman" panose="02020603050405020304" pitchFamily="18" charset="0"/>
              </a:rPr>
              <a:t>tide</a:t>
            </a:r>
            <a:endParaRPr kumimoji="1" lang="ja-JP" altLang="en-US" baseline="-25000" dirty="0">
              <a:latin typeface="Times New Roman" panose="02020603050405020304" pitchFamily="18" charset="0"/>
              <a:cs typeface="Times New Roman" panose="02020603050405020304" pitchFamily="18" charset="0"/>
            </a:endParaRPr>
          </a:p>
        </p:txBody>
      </p:sp>
      <p:grpSp>
        <p:nvGrpSpPr>
          <p:cNvPr id="36" name="グループ化 35">
            <a:extLst>
              <a:ext uri="{FF2B5EF4-FFF2-40B4-BE49-F238E27FC236}">
                <a16:creationId xmlns:a16="http://schemas.microsoft.com/office/drawing/2014/main" id="{B6100C10-190F-4876-9B04-D18DE682C783}"/>
              </a:ext>
            </a:extLst>
          </p:cNvPr>
          <p:cNvGrpSpPr/>
          <p:nvPr/>
        </p:nvGrpSpPr>
        <p:grpSpPr>
          <a:xfrm>
            <a:off x="7707778" y="4428666"/>
            <a:ext cx="3879588" cy="2030812"/>
            <a:chOff x="7707778" y="4428666"/>
            <a:chExt cx="3879588" cy="2030812"/>
          </a:xfrm>
        </p:grpSpPr>
        <p:cxnSp>
          <p:nvCxnSpPr>
            <p:cNvPr id="32" name="直線矢印コネクタ 31">
              <a:extLst>
                <a:ext uri="{FF2B5EF4-FFF2-40B4-BE49-F238E27FC236}">
                  <a16:creationId xmlns:a16="http://schemas.microsoft.com/office/drawing/2014/main" id="{D1E5E788-7D4C-4EC5-87B9-875AF341DA6B}"/>
                </a:ext>
              </a:extLst>
            </p:cNvPr>
            <p:cNvCxnSpPr/>
            <p:nvPr/>
          </p:nvCxnSpPr>
          <p:spPr>
            <a:xfrm>
              <a:off x="8130884" y="4930160"/>
              <a:ext cx="0" cy="58707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B1FADBBD-2D95-4267-BCD5-88C3D9B405E9}"/>
                </a:ext>
              </a:extLst>
            </p:cNvPr>
            <p:cNvCxnSpPr>
              <a:cxnSpLocks/>
            </p:cNvCxnSpPr>
            <p:nvPr/>
          </p:nvCxnSpPr>
          <p:spPr>
            <a:xfrm flipV="1">
              <a:off x="8130884" y="5934912"/>
              <a:ext cx="0" cy="52456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5A49DAEB-F5EE-41C6-A3D8-9E66D5F00AAA}"/>
                </a:ext>
              </a:extLst>
            </p:cNvPr>
            <p:cNvSpPr txBox="1"/>
            <p:nvPr/>
          </p:nvSpPr>
          <p:spPr>
            <a:xfrm>
              <a:off x="7707778" y="4428666"/>
              <a:ext cx="3879588" cy="461665"/>
            </a:xfrm>
            <a:prstGeom prst="rect">
              <a:avLst/>
            </a:prstGeom>
            <a:noFill/>
          </p:spPr>
          <p:txBody>
            <a:bodyPr wrap="none" rtlCol="0">
              <a:spAutoFit/>
            </a:bodyPr>
            <a:lstStyle/>
            <a:p>
              <a:r>
                <a:rPr lang="ja-JP" altLang="en-US" sz="2400" dirty="0">
                  <a:latin typeface="HG正楷書体-PRO" panose="03000600000000000000" pitchFamily="66" charset="-128"/>
                  <a:ea typeface="HG正楷書体-PRO" panose="03000600000000000000" pitchFamily="66" charset="-128"/>
                </a:rPr>
                <a:t>海面は</a:t>
              </a:r>
              <a:r>
                <a:rPr kumimoji="1" lang="ja-JP" altLang="en-US" dirty="0"/>
                <a:t>　</a:t>
              </a:r>
              <a:r>
                <a:rPr kumimoji="1" lang="en-US" altLang="ja-JP" sz="2400" i="1" dirty="0" err="1">
                  <a:latin typeface="Times New Roman" panose="02020603050405020304" pitchFamily="18" charset="0"/>
                  <a:cs typeface="Times New Roman" panose="02020603050405020304" pitchFamily="18" charset="0"/>
                </a:rPr>
                <a:t>U</a:t>
              </a:r>
              <a:r>
                <a:rPr kumimoji="1" lang="en-US" altLang="ja-JP" sz="2400" baseline="-25000" dirty="0" err="1">
                  <a:latin typeface="Times New Roman" panose="02020603050405020304" pitchFamily="18" charset="0"/>
                  <a:cs typeface="Times New Roman" panose="02020603050405020304" pitchFamily="18" charset="0"/>
                </a:rPr>
                <a:t>tide</a:t>
              </a:r>
              <a:r>
                <a:rPr lang="en-US" altLang="ja-JP" sz="2400" dirty="0">
                  <a:latin typeface="Times New Roman" panose="02020603050405020304" pitchFamily="18" charset="0"/>
                  <a:ea typeface="HG正楷書体-PRO" panose="03000600000000000000" pitchFamily="66" charset="-128"/>
                  <a:cs typeface="Times New Roman" panose="02020603050405020304" pitchFamily="18" charset="0"/>
                </a:rPr>
                <a:t>/</a:t>
              </a:r>
              <a:r>
                <a:rPr lang="en-US" altLang="ja-JP" sz="2400" i="1" dirty="0">
                  <a:latin typeface="Times New Roman" panose="02020603050405020304" pitchFamily="18" charset="0"/>
                  <a:ea typeface="HG正楷書体-PRO" panose="03000600000000000000" pitchFamily="66" charset="-128"/>
                  <a:cs typeface="Times New Roman" panose="02020603050405020304" pitchFamily="18" charset="0"/>
                </a:rPr>
                <a:t>g</a:t>
              </a:r>
              <a:r>
                <a:rPr lang="ja-JP" altLang="en-US" sz="2400" dirty="0">
                  <a:latin typeface="HG正楷書体-PRO" panose="03000600000000000000" pitchFamily="66" charset="-128"/>
                  <a:ea typeface="HG正楷書体-PRO" panose="03000600000000000000" pitchFamily="66" charset="-128"/>
                </a:rPr>
                <a:t>メートル上昇</a:t>
              </a:r>
              <a:endParaRPr kumimoji="1" lang="ja-JP" altLang="en-US" dirty="0">
                <a:latin typeface="Times New Roman" panose="02020603050405020304" pitchFamily="18" charset="0"/>
                <a:cs typeface="Times New Roman" panose="02020603050405020304" pitchFamily="18" charset="0"/>
              </a:endParaRPr>
            </a:p>
          </p:txBody>
        </p:sp>
      </p:grpSp>
      <p:pic>
        <p:nvPicPr>
          <p:cNvPr id="7" name="オーディオ 6">
            <a:hlinkClick r:id="" action="ppaction://media"/>
            <a:extLst>
              <a:ext uri="{FF2B5EF4-FFF2-40B4-BE49-F238E27FC236}">
                <a16:creationId xmlns:a16="http://schemas.microsoft.com/office/drawing/2014/main" id="{880E8C1B-FE03-4605-B7F4-5408DC5180D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899240577"/>
      </p:ext>
    </p:extLst>
  </p:cSld>
  <p:clrMapOvr>
    <a:masterClrMapping/>
  </p:clrMapOvr>
  <p:transition spd="med" advTm="98091">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000"/>
                            </p:stCondLst>
                            <p:childTnLst>
                              <p:par>
                                <p:cTn id="17" presetID="17"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ppt_x</p:attrName>
                                        </p:attrNameLst>
                                      </p:cBhvr>
                                      <p:tavLst>
                                        <p:tav tm="0">
                                          <p:val>
                                            <p:strVal val="#ppt_x"/>
                                          </p:val>
                                        </p:tav>
                                        <p:tav tm="100000">
                                          <p:val>
                                            <p:strVal val="#ppt_x"/>
                                          </p:val>
                                        </p:tav>
                                      </p:tavLst>
                                    </p:anim>
                                    <p:anim calcmode="lin" valueType="num">
                                      <p:cBhvr>
                                        <p:cTn id="20" dur="500" fill="hold"/>
                                        <p:tgtEl>
                                          <p:spTgt spid="30"/>
                                        </p:tgtEl>
                                        <p:attrNameLst>
                                          <p:attrName>ppt_y</p:attrName>
                                        </p:attrNameLst>
                                      </p:cBhvr>
                                      <p:tavLst>
                                        <p:tav tm="0">
                                          <p:val>
                                            <p:strVal val="#ppt_y+#ppt_h/2"/>
                                          </p:val>
                                        </p:tav>
                                        <p:tav tm="100000">
                                          <p:val>
                                            <p:strVal val="#ppt_y"/>
                                          </p:val>
                                        </p:tav>
                                      </p:tavLst>
                                    </p:anim>
                                    <p:anim calcmode="lin" valueType="num">
                                      <p:cBhvr>
                                        <p:cTn id="21" dur="500" fill="hold"/>
                                        <p:tgtEl>
                                          <p:spTgt spid="30"/>
                                        </p:tgtEl>
                                        <p:attrNameLst>
                                          <p:attrName>ppt_w</p:attrName>
                                        </p:attrNameLst>
                                      </p:cBhvr>
                                      <p:tavLst>
                                        <p:tav tm="0">
                                          <p:val>
                                            <p:strVal val="#ppt_w"/>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7"/>
                </p:tgtEl>
              </p:cMediaNode>
            </p:audio>
          </p:childTnLst>
        </p:cTn>
      </p:par>
    </p:tnLst>
    <p:bldLst>
      <p:bldP spid="30" grpId="0" animBg="1"/>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フリーフォーム: 図形 4">
            <a:extLst>
              <a:ext uri="{FF2B5EF4-FFF2-40B4-BE49-F238E27FC236}">
                <a16:creationId xmlns:a16="http://schemas.microsoft.com/office/drawing/2014/main" id="{025684E7-E488-4574-9137-23B47AE14800}"/>
              </a:ext>
            </a:extLst>
          </p:cNvPr>
          <p:cNvSpPr/>
          <p:nvPr/>
        </p:nvSpPr>
        <p:spPr>
          <a:xfrm>
            <a:off x="102" y="4705758"/>
            <a:ext cx="12204834" cy="2058211"/>
          </a:xfrm>
          <a:custGeom>
            <a:avLst/>
            <a:gdLst>
              <a:gd name="connsiteX0" fmla="*/ 48126 w 12214459"/>
              <a:gd name="connsiteY0" fmla="*/ 2040555 h 2040555"/>
              <a:gd name="connsiteX1" fmla="*/ 0 w 12214459"/>
              <a:gd name="connsiteY1" fmla="*/ 9625 h 2040555"/>
              <a:gd name="connsiteX2" fmla="*/ 3465095 w 12214459"/>
              <a:gd name="connsiteY2" fmla="*/ 0 h 2040555"/>
              <a:gd name="connsiteX3" fmla="*/ 4437246 w 12214459"/>
              <a:gd name="connsiteY3" fmla="*/ 914400 h 2040555"/>
              <a:gd name="connsiteX4" fmla="*/ 5476775 w 12214459"/>
              <a:gd name="connsiteY4" fmla="*/ 1665170 h 2040555"/>
              <a:gd name="connsiteX5" fmla="*/ 6362299 w 12214459"/>
              <a:gd name="connsiteY5" fmla="*/ 1848050 h 2040555"/>
              <a:gd name="connsiteX6" fmla="*/ 9278754 w 12214459"/>
              <a:gd name="connsiteY6" fmla="*/ 1799924 h 2040555"/>
              <a:gd name="connsiteX7" fmla="*/ 12214459 w 12214459"/>
              <a:gd name="connsiteY7" fmla="*/ 1799924 h 2040555"/>
              <a:gd name="connsiteX8" fmla="*/ 12185583 w 12214459"/>
              <a:gd name="connsiteY8" fmla="*/ 1944303 h 2040555"/>
              <a:gd name="connsiteX9" fmla="*/ 19251 w 12214459"/>
              <a:gd name="connsiteY9" fmla="*/ 1944303 h 2040555"/>
              <a:gd name="connsiteX0" fmla="*/ 57751 w 12224084"/>
              <a:gd name="connsiteY0" fmla="*/ 2040555 h 2040555"/>
              <a:gd name="connsiteX1" fmla="*/ 9625 w 12224084"/>
              <a:gd name="connsiteY1" fmla="*/ 9625 h 2040555"/>
              <a:gd name="connsiteX2" fmla="*/ 3474720 w 12224084"/>
              <a:gd name="connsiteY2" fmla="*/ 0 h 2040555"/>
              <a:gd name="connsiteX3" fmla="*/ 4446871 w 12224084"/>
              <a:gd name="connsiteY3" fmla="*/ 914400 h 2040555"/>
              <a:gd name="connsiteX4" fmla="*/ 5486400 w 12224084"/>
              <a:gd name="connsiteY4" fmla="*/ 1665170 h 2040555"/>
              <a:gd name="connsiteX5" fmla="*/ 6371924 w 12224084"/>
              <a:gd name="connsiteY5" fmla="*/ 1848050 h 2040555"/>
              <a:gd name="connsiteX6" fmla="*/ 9288379 w 12224084"/>
              <a:gd name="connsiteY6" fmla="*/ 1799924 h 2040555"/>
              <a:gd name="connsiteX7" fmla="*/ 12224084 w 12224084"/>
              <a:gd name="connsiteY7" fmla="*/ 1799924 h 2040555"/>
              <a:gd name="connsiteX8" fmla="*/ 12195208 w 12224084"/>
              <a:gd name="connsiteY8" fmla="*/ 1944303 h 2040555"/>
              <a:gd name="connsiteX9" fmla="*/ 0 w 12224084"/>
              <a:gd name="connsiteY9" fmla="*/ 2030930 h 2040555"/>
              <a:gd name="connsiteX0" fmla="*/ 19250 w 12224084"/>
              <a:gd name="connsiteY0" fmla="*/ 2040555 h 2040555"/>
              <a:gd name="connsiteX1" fmla="*/ 9625 w 12224084"/>
              <a:gd name="connsiteY1" fmla="*/ 9625 h 2040555"/>
              <a:gd name="connsiteX2" fmla="*/ 3474720 w 12224084"/>
              <a:gd name="connsiteY2" fmla="*/ 0 h 2040555"/>
              <a:gd name="connsiteX3" fmla="*/ 4446871 w 12224084"/>
              <a:gd name="connsiteY3" fmla="*/ 914400 h 2040555"/>
              <a:gd name="connsiteX4" fmla="*/ 5486400 w 12224084"/>
              <a:gd name="connsiteY4" fmla="*/ 1665170 h 2040555"/>
              <a:gd name="connsiteX5" fmla="*/ 6371924 w 12224084"/>
              <a:gd name="connsiteY5" fmla="*/ 1848050 h 2040555"/>
              <a:gd name="connsiteX6" fmla="*/ 9288379 w 12224084"/>
              <a:gd name="connsiteY6" fmla="*/ 1799924 h 2040555"/>
              <a:gd name="connsiteX7" fmla="*/ 12224084 w 12224084"/>
              <a:gd name="connsiteY7" fmla="*/ 1799924 h 2040555"/>
              <a:gd name="connsiteX8" fmla="*/ 12195208 w 12224084"/>
              <a:gd name="connsiteY8" fmla="*/ 1944303 h 2040555"/>
              <a:gd name="connsiteX9" fmla="*/ 0 w 12224084"/>
              <a:gd name="connsiteY9" fmla="*/ 2030930 h 2040555"/>
              <a:gd name="connsiteX0" fmla="*/ 19250 w 12224084"/>
              <a:gd name="connsiteY0" fmla="*/ 2040555 h 2040555"/>
              <a:gd name="connsiteX1" fmla="*/ 9625 w 12224084"/>
              <a:gd name="connsiteY1" fmla="*/ 9625 h 2040555"/>
              <a:gd name="connsiteX2" fmla="*/ 3474720 w 12224084"/>
              <a:gd name="connsiteY2" fmla="*/ 0 h 2040555"/>
              <a:gd name="connsiteX3" fmla="*/ 4446871 w 12224084"/>
              <a:gd name="connsiteY3" fmla="*/ 914400 h 2040555"/>
              <a:gd name="connsiteX4" fmla="*/ 5486400 w 12224084"/>
              <a:gd name="connsiteY4" fmla="*/ 1665170 h 2040555"/>
              <a:gd name="connsiteX5" fmla="*/ 6371924 w 12224084"/>
              <a:gd name="connsiteY5" fmla="*/ 1848050 h 2040555"/>
              <a:gd name="connsiteX6" fmla="*/ 9288379 w 12224084"/>
              <a:gd name="connsiteY6" fmla="*/ 1799924 h 2040555"/>
              <a:gd name="connsiteX7" fmla="*/ 12224084 w 12224084"/>
              <a:gd name="connsiteY7" fmla="*/ 1799924 h 2040555"/>
              <a:gd name="connsiteX8" fmla="*/ 12175957 w 12224084"/>
              <a:gd name="connsiteY8" fmla="*/ 2011679 h 2040555"/>
              <a:gd name="connsiteX9" fmla="*/ 0 w 12224084"/>
              <a:gd name="connsiteY9" fmla="*/ 2030930 h 2040555"/>
              <a:gd name="connsiteX0" fmla="*/ 19250 w 12204834"/>
              <a:gd name="connsiteY0" fmla="*/ 2040555 h 2040555"/>
              <a:gd name="connsiteX1" fmla="*/ 9625 w 12204834"/>
              <a:gd name="connsiteY1" fmla="*/ 9625 h 2040555"/>
              <a:gd name="connsiteX2" fmla="*/ 3474720 w 12204834"/>
              <a:gd name="connsiteY2" fmla="*/ 0 h 2040555"/>
              <a:gd name="connsiteX3" fmla="*/ 4446871 w 12204834"/>
              <a:gd name="connsiteY3" fmla="*/ 914400 h 2040555"/>
              <a:gd name="connsiteX4" fmla="*/ 5486400 w 12204834"/>
              <a:gd name="connsiteY4" fmla="*/ 1665170 h 2040555"/>
              <a:gd name="connsiteX5" fmla="*/ 6371924 w 12204834"/>
              <a:gd name="connsiteY5" fmla="*/ 1848050 h 2040555"/>
              <a:gd name="connsiteX6" fmla="*/ 9288379 w 12204834"/>
              <a:gd name="connsiteY6" fmla="*/ 1799924 h 2040555"/>
              <a:gd name="connsiteX7" fmla="*/ 12204834 w 12204834"/>
              <a:gd name="connsiteY7" fmla="*/ 1809550 h 2040555"/>
              <a:gd name="connsiteX8" fmla="*/ 12175957 w 12204834"/>
              <a:gd name="connsiteY8" fmla="*/ 2011679 h 2040555"/>
              <a:gd name="connsiteX9" fmla="*/ 0 w 12204834"/>
              <a:gd name="connsiteY9" fmla="*/ 2030930 h 2040555"/>
              <a:gd name="connsiteX0" fmla="*/ 19250 w 12204834"/>
              <a:gd name="connsiteY0" fmla="*/ 2040555 h 2040555"/>
              <a:gd name="connsiteX1" fmla="*/ 9625 w 12204834"/>
              <a:gd name="connsiteY1" fmla="*/ 9625 h 2040555"/>
              <a:gd name="connsiteX2" fmla="*/ 3474720 w 12204834"/>
              <a:gd name="connsiteY2" fmla="*/ 0 h 2040555"/>
              <a:gd name="connsiteX3" fmla="*/ 4446871 w 12204834"/>
              <a:gd name="connsiteY3" fmla="*/ 914400 h 2040555"/>
              <a:gd name="connsiteX4" fmla="*/ 5486400 w 12204834"/>
              <a:gd name="connsiteY4" fmla="*/ 1665170 h 2040555"/>
              <a:gd name="connsiteX5" fmla="*/ 6371924 w 12204834"/>
              <a:gd name="connsiteY5" fmla="*/ 1848050 h 2040555"/>
              <a:gd name="connsiteX6" fmla="*/ 9288379 w 12204834"/>
              <a:gd name="connsiteY6" fmla="*/ 1799924 h 2040555"/>
              <a:gd name="connsiteX7" fmla="*/ 12204834 w 12204834"/>
              <a:gd name="connsiteY7" fmla="*/ 1848051 h 2040555"/>
              <a:gd name="connsiteX8" fmla="*/ 12175957 w 12204834"/>
              <a:gd name="connsiteY8" fmla="*/ 2011679 h 2040555"/>
              <a:gd name="connsiteX9" fmla="*/ 0 w 12204834"/>
              <a:gd name="connsiteY9" fmla="*/ 2030930 h 2040555"/>
              <a:gd name="connsiteX0" fmla="*/ 19250 w 12204834"/>
              <a:gd name="connsiteY0" fmla="*/ 2040555 h 2040555"/>
              <a:gd name="connsiteX1" fmla="*/ 9625 w 12204834"/>
              <a:gd name="connsiteY1" fmla="*/ 9625 h 2040555"/>
              <a:gd name="connsiteX2" fmla="*/ 3474720 w 12204834"/>
              <a:gd name="connsiteY2" fmla="*/ 0 h 2040555"/>
              <a:gd name="connsiteX3" fmla="*/ 4446871 w 12204834"/>
              <a:gd name="connsiteY3" fmla="*/ 914400 h 2040555"/>
              <a:gd name="connsiteX4" fmla="*/ 5486400 w 12204834"/>
              <a:gd name="connsiteY4" fmla="*/ 1665170 h 2040555"/>
              <a:gd name="connsiteX5" fmla="*/ 6371924 w 12204834"/>
              <a:gd name="connsiteY5" fmla="*/ 1848050 h 2040555"/>
              <a:gd name="connsiteX6" fmla="*/ 9278754 w 12204834"/>
              <a:gd name="connsiteY6" fmla="*/ 1828800 h 2040555"/>
              <a:gd name="connsiteX7" fmla="*/ 12204834 w 12204834"/>
              <a:gd name="connsiteY7" fmla="*/ 1848051 h 2040555"/>
              <a:gd name="connsiteX8" fmla="*/ 12175957 w 12204834"/>
              <a:gd name="connsiteY8" fmla="*/ 2011679 h 2040555"/>
              <a:gd name="connsiteX9" fmla="*/ 0 w 12204834"/>
              <a:gd name="connsiteY9" fmla="*/ 2030930 h 2040555"/>
              <a:gd name="connsiteX0" fmla="*/ 19250 w 12204834"/>
              <a:gd name="connsiteY0" fmla="*/ 2030930 h 2030930"/>
              <a:gd name="connsiteX1" fmla="*/ 9625 w 12204834"/>
              <a:gd name="connsiteY1" fmla="*/ 0 h 2030930"/>
              <a:gd name="connsiteX2" fmla="*/ 3339966 w 12204834"/>
              <a:gd name="connsiteY2" fmla="*/ 19251 h 2030930"/>
              <a:gd name="connsiteX3" fmla="*/ 4446871 w 12204834"/>
              <a:gd name="connsiteY3" fmla="*/ 904775 h 2030930"/>
              <a:gd name="connsiteX4" fmla="*/ 5486400 w 12204834"/>
              <a:gd name="connsiteY4" fmla="*/ 165554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30930 h 2030930"/>
              <a:gd name="connsiteX1" fmla="*/ 9625 w 12204834"/>
              <a:gd name="connsiteY1" fmla="*/ 0 h 2030930"/>
              <a:gd name="connsiteX2" fmla="*/ 3339966 w 12204834"/>
              <a:gd name="connsiteY2" fmla="*/ 19251 h 2030930"/>
              <a:gd name="connsiteX3" fmla="*/ 4446871 w 12204834"/>
              <a:gd name="connsiteY3" fmla="*/ 904775 h 2030930"/>
              <a:gd name="connsiteX4" fmla="*/ 5486400 w 12204834"/>
              <a:gd name="connsiteY4" fmla="*/ 165554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30930 h 2030930"/>
              <a:gd name="connsiteX1" fmla="*/ 9625 w 12204834"/>
              <a:gd name="connsiteY1" fmla="*/ 0 h 2030930"/>
              <a:gd name="connsiteX2" fmla="*/ 3339966 w 12204834"/>
              <a:gd name="connsiteY2" fmla="*/ 19251 h 2030930"/>
              <a:gd name="connsiteX3" fmla="*/ 4446871 w 12204834"/>
              <a:gd name="connsiteY3" fmla="*/ 904775 h 2030930"/>
              <a:gd name="connsiteX4" fmla="*/ 5486400 w 12204834"/>
              <a:gd name="connsiteY4" fmla="*/ 165554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30930 h 2030930"/>
              <a:gd name="connsiteX1" fmla="*/ 9625 w 12204834"/>
              <a:gd name="connsiteY1" fmla="*/ 0 h 2030930"/>
              <a:gd name="connsiteX2" fmla="*/ 3339966 w 12204834"/>
              <a:gd name="connsiteY2" fmla="*/ 19251 h 2030930"/>
              <a:gd name="connsiteX3" fmla="*/ 4408370 w 12204834"/>
              <a:gd name="connsiteY3" fmla="*/ 943276 h 2030930"/>
              <a:gd name="connsiteX4" fmla="*/ 5486400 w 12204834"/>
              <a:gd name="connsiteY4" fmla="*/ 165554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30930 h 2030930"/>
              <a:gd name="connsiteX1" fmla="*/ 9625 w 12204834"/>
              <a:gd name="connsiteY1" fmla="*/ 0 h 2030930"/>
              <a:gd name="connsiteX2" fmla="*/ 3339966 w 12204834"/>
              <a:gd name="connsiteY2" fmla="*/ 19251 h 2030930"/>
              <a:gd name="connsiteX3" fmla="*/ 4408370 w 12204834"/>
              <a:gd name="connsiteY3" fmla="*/ 943276 h 2030930"/>
              <a:gd name="connsiteX4" fmla="*/ 5486400 w 12204834"/>
              <a:gd name="connsiteY4" fmla="*/ 165554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30930 h 2030930"/>
              <a:gd name="connsiteX1" fmla="*/ 9625 w 12204834"/>
              <a:gd name="connsiteY1" fmla="*/ 0 h 2030930"/>
              <a:gd name="connsiteX2" fmla="*/ 3339966 w 12204834"/>
              <a:gd name="connsiteY2" fmla="*/ 19251 h 2030930"/>
              <a:gd name="connsiteX3" fmla="*/ 4408370 w 12204834"/>
              <a:gd name="connsiteY3" fmla="*/ 943276 h 2030930"/>
              <a:gd name="connsiteX4" fmla="*/ 5486400 w 12204834"/>
              <a:gd name="connsiteY4" fmla="*/ 165554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30930 h 2030930"/>
              <a:gd name="connsiteX1" fmla="*/ 9625 w 12204834"/>
              <a:gd name="connsiteY1" fmla="*/ 0 h 2030930"/>
              <a:gd name="connsiteX2" fmla="*/ 3339966 w 12204834"/>
              <a:gd name="connsiteY2" fmla="*/ 19251 h 2030930"/>
              <a:gd name="connsiteX3" fmla="*/ 4408370 w 12204834"/>
              <a:gd name="connsiteY3" fmla="*/ 943276 h 2030930"/>
              <a:gd name="connsiteX4" fmla="*/ 5486400 w 12204834"/>
              <a:gd name="connsiteY4" fmla="*/ 165554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30930 h 2030930"/>
              <a:gd name="connsiteX1" fmla="*/ 9625 w 12204834"/>
              <a:gd name="connsiteY1" fmla="*/ 0 h 2030930"/>
              <a:gd name="connsiteX2" fmla="*/ 3339966 w 12204834"/>
              <a:gd name="connsiteY2" fmla="*/ 19251 h 2030930"/>
              <a:gd name="connsiteX3" fmla="*/ 4408370 w 12204834"/>
              <a:gd name="connsiteY3" fmla="*/ 943276 h 2030930"/>
              <a:gd name="connsiteX4" fmla="*/ 5447899 w 12204834"/>
              <a:gd name="connsiteY4" fmla="*/ 163629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30930 h 2030930"/>
              <a:gd name="connsiteX1" fmla="*/ 9625 w 12204834"/>
              <a:gd name="connsiteY1" fmla="*/ 0 h 2030930"/>
              <a:gd name="connsiteX2" fmla="*/ 3291840 w 12204834"/>
              <a:gd name="connsiteY2" fmla="*/ 86628 h 2030930"/>
              <a:gd name="connsiteX3" fmla="*/ 4408370 w 12204834"/>
              <a:gd name="connsiteY3" fmla="*/ 943276 h 2030930"/>
              <a:gd name="connsiteX4" fmla="*/ 5447899 w 12204834"/>
              <a:gd name="connsiteY4" fmla="*/ 163629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30930 h 2030930"/>
              <a:gd name="connsiteX1" fmla="*/ 9625 w 12204834"/>
              <a:gd name="connsiteY1" fmla="*/ 0 h 2030930"/>
              <a:gd name="connsiteX2" fmla="*/ 3291840 w 12204834"/>
              <a:gd name="connsiteY2" fmla="*/ 86628 h 2030930"/>
              <a:gd name="connsiteX3" fmla="*/ 4408370 w 12204834"/>
              <a:gd name="connsiteY3" fmla="*/ 943276 h 2030930"/>
              <a:gd name="connsiteX4" fmla="*/ 5447899 w 12204834"/>
              <a:gd name="connsiteY4" fmla="*/ 163629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30930 h 2030930"/>
              <a:gd name="connsiteX1" fmla="*/ 9625 w 12204834"/>
              <a:gd name="connsiteY1" fmla="*/ 0 h 2030930"/>
              <a:gd name="connsiteX2" fmla="*/ 3291840 w 12204834"/>
              <a:gd name="connsiteY2" fmla="*/ 86628 h 2030930"/>
              <a:gd name="connsiteX3" fmla="*/ 4408370 w 12204834"/>
              <a:gd name="connsiteY3" fmla="*/ 943276 h 2030930"/>
              <a:gd name="connsiteX4" fmla="*/ 5447899 w 12204834"/>
              <a:gd name="connsiteY4" fmla="*/ 163629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58211 h 2058211"/>
              <a:gd name="connsiteX1" fmla="*/ 9625 w 12204834"/>
              <a:gd name="connsiteY1" fmla="*/ 27281 h 2058211"/>
              <a:gd name="connsiteX2" fmla="*/ 3291840 w 12204834"/>
              <a:gd name="connsiteY2" fmla="*/ 113909 h 2058211"/>
              <a:gd name="connsiteX3" fmla="*/ 4408370 w 12204834"/>
              <a:gd name="connsiteY3" fmla="*/ 970557 h 2058211"/>
              <a:gd name="connsiteX4" fmla="*/ 5447899 w 12204834"/>
              <a:gd name="connsiteY4" fmla="*/ 1663576 h 2058211"/>
              <a:gd name="connsiteX5" fmla="*/ 6371924 w 12204834"/>
              <a:gd name="connsiteY5" fmla="*/ 1865706 h 2058211"/>
              <a:gd name="connsiteX6" fmla="*/ 9278754 w 12204834"/>
              <a:gd name="connsiteY6" fmla="*/ 1846456 h 2058211"/>
              <a:gd name="connsiteX7" fmla="*/ 12204834 w 12204834"/>
              <a:gd name="connsiteY7" fmla="*/ 1865707 h 2058211"/>
              <a:gd name="connsiteX8" fmla="*/ 12175957 w 12204834"/>
              <a:gd name="connsiteY8" fmla="*/ 2029335 h 2058211"/>
              <a:gd name="connsiteX9" fmla="*/ 0 w 12204834"/>
              <a:gd name="connsiteY9" fmla="*/ 2048586 h 2058211"/>
              <a:gd name="connsiteX0" fmla="*/ 19250 w 12204834"/>
              <a:gd name="connsiteY0" fmla="*/ 2058211 h 2058211"/>
              <a:gd name="connsiteX1" fmla="*/ 9625 w 12204834"/>
              <a:gd name="connsiteY1" fmla="*/ 27281 h 2058211"/>
              <a:gd name="connsiteX2" fmla="*/ 3291840 w 12204834"/>
              <a:gd name="connsiteY2" fmla="*/ 113909 h 2058211"/>
              <a:gd name="connsiteX3" fmla="*/ 4408370 w 12204834"/>
              <a:gd name="connsiteY3" fmla="*/ 970557 h 2058211"/>
              <a:gd name="connsiteX4" fmla="*/ 5447899 w 12204834"/>
              <a:gd name="connsiteY4" fmla="*/ 1663576 h 2058211"/>
              <a:gd name="connsiteX5" fmla="*/ 6371924 w 12204834"/>
              <a:gd name="connsiteY5" fmla="*/ 1865706 h 2058211"/>
              <a:gd name="connsiteX6" fmla="*/ 9278754 w 12204834"/>
              <a:gd name="connsiteY6" fmla="*/ 1846456 h 2058211"/>
              <a:gd name="connsiteX7" fmla="*/ 12204834 w 12204834"/>
              <a:gd name="connsiteY7" fmla="*/ 1865707 h 2058211"/>
              <a:gd name="connsiteX8" fmla="*/ 12175957 w 12204834"/>
              <a:gd name="connsiteY8" fmla="*/ 2029335 h 2058211"/>
              <a:gd name="connsiteX9" fmla="*/ 0 w 12204834"/>
              <a:gd name="connsiteY9" fmla="*/ 2048586 h 2058211"/>
              <a:gd name="connsiteX0" fmla="*/ 19250 w 12204834"/>
              <a:gd name="connsiteY0" fmla="*/ 2058211 h 2058211"/>
              <a:gd name="connsiteX1" fmla="*/ 9625 w 12204834"/>
              <a:gd name="connsiteY1" fmla="*/ 27281 h 2058211"/>
              <a:gd name="connsiteX2" fmla="*/ 3291840 w 12204834"/>
              <a:gd name="connsiteY2" fmla="*/ 113909 h 2058211"/>
              <a:gd name="connsiteX3" fmla="*/ 4408370 w 12204834"/>
              <a:gd name="connsiteY3" fmla="*/ 970557 h 2058211"/>
              <a:gd name="connsiteX4" fmla="*/ 5447899 w 12204834"/>
              <a:gd name="connsiteY4" fmla="*/ 1663576 h 2058211"/>
              <a:gd name="connsiteX5" fmla="*/ 6371924 w 12204834"/>
              <a:gd name="connsiteY5" fmla="*/ 1865706 h 2058211"/>
              <a:gd name="connsiteX6" fmla="*/ 9278754 w 12204834"/>
              <a:gd name="connsiteY6" fmla="*/ 1846456 h 2058211"/>
              <a:gd name="connsiteX7" fmla="*/ 12204834 w 12204834"/>
              <a:gd name="connsiteY7" fmla="*/ 1865707 h 2058211"/>
              <a:gd name="connsiteX8" fmla="*/ 12175957 w 12204834"/>
              <a:gd name="connsiteY8" fmla="*/ 2029335 h 2058211"/>
              <a:gd name="connsiteX9" fmla="*/ 0 w 12204834"/>
              <a:gd name="connsiteY9" fmla="*/ 2048586 h 205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4834" h="2058211">
                <a:moveTo>
                  <a:pt x="19250" y="2058211"/>
                </a:moveTo>
                <a:cubicBezTo>
                  <a:pt x="16042" y="1381234"/>
                  <a:pt x="12833" y="704258"/>
                  <a:pt x="9625" y="27281"/>
                </a:cubicBezTo>
                <a:cubicBezTo>
                  <a:pt x="1103697" y="56157"/>
                  <a:pt x="2707906" y="-97847"/>
                  <a:pt x="3291840" y="113909"/>
                </a:cubicBezTo>
                <a:cubicBezTo>
                  <a:pt x="3747435" y="312832"/>
                  <a:pt x="4135654" y="656131"/>
                  <a:pt x="4408370" y="970557"/>
                </a:cubicBezTo>
                <a:lnTo>
                  <a:pt x="5447899" y="1663576"/>
                </a:lnTo>
                <a:cubicBezTo>
                  <a:pt x="5848952" y="1830414"/>
                  <a:pt x="6076749" y="1804746"/>
                  <a:pt x="6371924" y="1865706"/>
                </a:cubicBezTo>
                <a:lnTo>
                  <a:pt x="9278754" y="1846456"/>
                </a:lnTo>
                <a:lnTo>
                  <a:pt x="12204834" y="1865707"/>
                </a:lnTo>
                <a:lnTo>
                  <a:pt x="12175957" y="2029335"/>
                </a:lnTo>
                <a:lnTo>
                  <a:pt x="0" y="2048586"/>
                </a:lnTo>
              </a:path>
            </a:pathLst>
          </a:custGeom>
          <a:solidFill>
            <a:srgbClr val="CC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図形 33">
            <a:extLst>
              <a:ext uri="{FF2B5EF4-FFF2-40B4-BE49-F238E27FC236}">
                <a16:creationId xmlns:a16="http://schemas.microsoft.com/office/drawing/2014/main" id="{15A49E74-EE9C-4921-8E7F-3D32944D2B95}"/>
              </a:ext>
            </a:extLst>
          </p:cNvPr>
          <p:cNvSpPr/>
          <p:nvPr/>
        </p:nvSpPr>
        <p:spPr>
          <a:xfrm>
            <a:off x="102" y="4827173"/>
            <a:ext cx="12204834" cy="2058211"/>
          </a:xfrm>
          <a:custGeom>
            <a:avLst/>
            <a:gdLst>
              <a:gd name="connsiteX0" fmla="*/ 48126 w 12214459"/>
              <a:gd name="connsiteY0" fmla="*/ 2040555 h 2040555"/>
              <a:gd name="connsiteX1" fmla="*/ 0 w 12214459"/>
              <a:gd name="connsiteY1" fmla="*/ 9625 h 2040555"/>
              <a:gd name="connsiteX2" fmla="*/ 3465095 w 12214459"/>
              <a:gd name="connsiteY2" fmla="*/ 0 h 2040555"/>
              <a:gd name="connsiteX3" fmla="*/ 4437246 w 12214459"/>
              <a:gd name="connsiteY3" fmla="*/ 914400 h 2040555"/>
              <a:gd name="connsiteX4" fmla="*/ 5476775 w 12214459"/>
              <a:gd name="connsiteY4" fmla="*/ 1665170 h 2040555"/>
              <a:gd name="connsiteX5" fmla="*/ 6362299 w 12214459"/>
              <a:gd name="connsiteY5" fmla="*/ 1848050 h 2040555"/>
              <a:gd name="connsiteX6" fmla="*/ 9278754 w 12214459"/>
              <a:gd name="connsiteY6" fmla="*/ 1799924 h 2040555"/>
              <a:gd name="connsiteX7" fmla="*/ 12214459 w 12214459"/>
              <a:gd name="connsiteY7" fmla="*/ 1799924 h 2040555"/>
              <a:gd name="connsiteX8" fmla="*/ 12185583 w 12214459"/>
              <a:gd name="connsiteY8" fmla="*/ 1944303 h 2040555"/>
              <a:gd name="connsiteX9" fmla="*/ 19251 w 12214459"/>
              <a:gd name="connsiteY9" fmla="*/ 1944303 h 2040555"/>
              <a:gd name="connsiteX0" fmla="*/ 57751 w 12224084"/>
              <a:gd name="connsiteY0" fmla="*/ 2040555 h 2040555"/>
              <a:gd name="connsiteX1" fmla="*/ 9625 w 12224084"/>
              <a:gd name="connsiteY1" fmla="*/ 9625 h 2040555"/>
              <a:gd name="connsiteX2" fmla="*/ 3474720 w 12224084"/>
              <a:gd name="connsiteY2" fmla="*/ 0 h 2040555"/>
              <a:gd name="connsiteX3" fmla="*/ 4446871 w 12224084"/>
              <a:gd name="connsiteY3" fmla="*/ 914400 h 2040555"/>
              <a:gd name="connsiteX4" fmla="*/ 5486400 w 12224084"/>
              <a:gd name="connsiteY4" fmla="*/ 1665170 h 2040555"/>
              <a:gd name="connsiteX5" fmla="*/ 6371924 w 12224084"/>
              <a:gd name="connsiteY5" fmla="*/ 1848050 h 2040555"/>
              <a:gd name="connsiteX6" fmla="*/ 9288379 w 12224084"/>
              <a:gd name="connsiteY6" fmla="*/ 1799924 h 2040555"/>
              <a:gd name="connsiteX7" fmla="*/ 12224084 w 12224084"/>
              <a:gd name="connsiteY7" fmla="*/ 1799924 h 2040555"/>
              <a:gd name="connsiteX8" fmla="*/ 12195208 w 12224084"/>
              <a:gd name="connsiteY8" fmla="*/ 1944303 h 2040555"/>
              <a:gd name="connsiteX9" fmla="*/ 0 w 12224084"/>
              <a:gd name="connsiteY9" fmla="*/ 2030930 h 2040555"/>
              <a:gd name="connsiteX0" fmla="*/ 19250 w 12224084"/>
              <a:gd name="connsiteY0" fmla="*/ 2040555 h 2040555"/>
              <a:gd name="connsiteX1" fmla="*/ 9625 w 12224084"/>
              <a:gd name="connsiteY1" fmla="*/ 9625 h 2040555"/>
              <a:gd name="connsiteX2" fmla="*/ 3474720 w 12224084"/>
              <a:gd name="connsiteY2" fmla="*/ 0 h 2040555"/>
              <a:gd name="connsiteX3" fmla="*/ 4446871 w 12224084"/>
              <a:gd name="connsiteY3" fmla="*/ 914400 h 2040555"/>
              <a:gd name="connsiteX4" fmla="*/ 5486400 w 12224084"/>
              <a:gd name="connsiteY4" fmla="*/ 1665170 h 2040555"/>
              <a:gd name="connsiteX5" fmla="*/ 6371924 w 12224084"/>
              <a:gd name="connsiteY5" fmla="*/ 1848050 h 2040555"/>
              <a:gd name="connsiteX6" fmla="*/ 9288379 w 12224084"/>
              <a:gd name="connsiteY6" fmla="*/ 1799924 h 2040555"/>
              <a:gd name="connsiteX7" fmla="*/ 12224084 w 12224084"/>
              <a:gd name="connsiteY7" fmla="*/ 1799924 h 2040555"/>
              <a:gd name="connsiteX8" fmla="*/ 12195208 w 12224084"/>
              <a:gd name="connsiteY8" fmla="*/ 1944303 h 2040555"/>
              <a:gd name="connsiteX9" fmla="*/ 0 w 12224084"/>
              <a:gd name="connsiteY9" fmla="*/ 2030930 h 2040555"/>
              <a:gd name="connsiteX0" fmla="*/ 19250 w 12224084"/>
              <a:gd name="connsiteY0" fmla="*/ 2040555 h 2040555"/>
              <a:gd name="connsiteX1" fmla="*/ 9625 w 12224084"/>
              <a:gd name="connsiteY1" fmla="*/ 9625 h 2040555"/>
              <a:gd name="connsiteX2" fmla="*/ 3474720 w 12224084"/>
              <a:gd name="connsiteY2" fmla="*/ 0 h 2040555"/>
              <a:gd name="connsiteX3" fmla="*/ 4446871 w 12224084"/>
              <a:gd name="connsiteY3" fmla="*/ 914400 h 2040555"/>
              <a:gd name="connsiteX4" fmla="*/ 5486400 w 12224084"/>
              <a:gd name="connsiteY4" fmla="*/ 1665170 h 2040555"/>
              <a:gd name="connsiteX5" fmla="*/ 6371924 w 12224084"/>
              <a:gd name="connsiteY5" fmla="*/ 1848050 h 2040555"/>
              <a:gd name="connsiteX6" fmla="*/ 9288379 w 12224084"/>
              <a:gd name="connsiteY6" fmla="*/ 1799924 h 2040555"/>
              <a:gd name="connsiteX7" fmla="*/ 12224084 w 12224084"/>
              <a:gd name="connsiteY7" fmla="*/ 1799924 h 2040555"/>
              <a:gd name="connsiteX8" fmla="*/ 12175957 w 12224084"/>
              <a:gd name="connsiteY8" fmla="*/ 2011679 h 2040555"/>
              <a:gd name="connsiteX9" fmla="*/ 0 w 12224084"/>
              <a:gd name="connsiteY9" fmla="*/ 2030930 h 2040555"/>
              <a:gd name="connsiteX0" fmla="*/ 19250 w 12204834"/>
              <a:gd name="connsiteY0" fmla="*/ 2040555 h 2040555"/>
              <a:gd name="connsiteX1" fmla="*/ 9625 w 12204834"/>
              <a:gd name="connsiteY1" fmla="*/ 9625 h 2040555"/>
              <a:gd name="connsiteX2" fmla="*/ 3474720 w 12204834"/>
              <a:gd name="connsiteY2" fmla="*/ 0 h 2040555"/>
              <a:gd name="connsiteX3" fmla="*/ 4446871 w 12204834"/>
              <a:gd name="connsiteY3" fmla="*/ 914400 h 2040555"/>
              <a:gd name="connsiteX4" fmla="*/ 5486400 w 12204834"/>
              <a:gd name="connsiteY4" fmla="*/ 1665170 h 2040555"/>
              <a:gd name="connsiteX5" fmla="*/ 6371924 w 12204834"/>
              <a:gd name="connsiteY5" fmla="*/ 1848050 h 2040555"/>
              <a:gd name="connsiteX6" fmla="*/ 9288379 w 12204834"/>
              <a:gd name="connsiteY6" fmla="*/ 1799924 h 2040555"/>
              <a:gd name="connsiteX7" fmla="*/ 12204834 w 12204834"/>
              <a:gd name="connsiteY7" fmla="*/ 1809550 h 2040555"/>
              <a:gd name="connsiteX8" fmla="*/ 12175957 w 12204834"/>
              <a:gd name="connsiteY8" fmla="*/ 2011679 h 2040555"/>
              <a:gd name="connsiteX9" fmla="*/ 0 w 12204834"/>
              <a:gd name="connsiteY9" fmla="*/ 2030930 h 2040555"/>
              <a:gd name="connsiteX0" fmla="*/ 19250 w 12204834"/>
              <a:gd name="connsiteY0" fmla="*/ 2040555 h 2040555"/>
              <a:gd name="connsiteX1" fmla="*/ 9625 w 12204834"/>
              <a:gd name="connsiteY1" fmla="*/ 9625 h 2040555"/>
              <a:gd name="connsiteX2" fmla="*/ 3474720 w 12204834"/>
              <a:gd name="connsiteY2" fmla="*/ 0 h 2040555"/>
              <a:gd name="connsiteX3" fmla="*/ 4446871 w 12204834"/>
              <a:gd name="connsiteY3" fmla="*/ 914400 h 2040555"/>
              <a:gd name="connsiteX4" fmla="*/ 5486400 w 12204834"/>
              <a:gd name="connsiteY4" fmla="*/ 1665170 h 2040555"/>
              <a:gd name="connsiteX5" fmla="*/ 6371924 w 12204834"/>
              <a:gd name="connsiteY5" fmla="*/ 1848050 h 2040555"/>
              <a:gd name="connsiteX6" fmla="*/ 9288379 w 12204834"/>
              <a:gd name="connsiteY6" fmla="*/ 1799924 h 2040555"/>
              <a:gd name="connsiteX7" fmla="*/ 12204834 w 12204834"/>
              <a:gd name="connsiteY7" fmla="*/ 1848051 h 2040555"/>
              <a:gd name="connsiteX8" fmla="*/ 12175957 w 12204834"/>
              <a:gd name="connsiteY8" fmla="*/ 2011679 h 2040555"/>
              <a:gd name="connsiteX9" fmla="*/ 0 w 12204834"/>
              <a:gd name="connsiteY9" fmla="*/ 2030930 h 2040555"/>
              <a:gd name="connsiteX0" fmla="*/ 19250 w 12204834"/>
              <a:gd name="connsiteY0" fmla="*/ 2040555 h 2040555"/>
              <a:gd name="connsiteX1" fmla="*/ 9625 w 12204834"/>
              <a:gd name="connsiteY1" fmla="*/ 9625 h 2040555"/>
              <a:gd name="connsiteX2" fmla="*/ 3474720 w 12204834"/>
              <a:gd name="connsiteY2" fmla="*/ 0 h 2040555"/>
              <a:gd name="connsiteX3" fmla="*/ 4446871 w 12204834"/>
              <a:gd name="connsiteY3" fmla="*/ 914400 h 2040555"/>
              <a:gd name="connsiteX4" fmla="*/ 5486400 w 12204834"/>
              <a:gd name="connsiteY4" fmla="*/ 1665170 h 2040555"/>
              <a:gd name="connsiteX5" fmla="*/ 6371924 w 12204834"/>
              <a:gd name="connsiteY5" fmla="*/ 1848050 h 2040555"/>
              <a:gd name="connsiteX6" fmla="*/ 9278754 w 12204834"/>
              <a:gd name="connsiteY6" fmla="*/ 1828800 h 2040555"/>
              <a:gd name="connsiteX7" fmla="*/ 12204834 w 12204834"/>
              <a:gd name="connsiteY7" fmla="*/ 1848051 h 2040555"/>
              <a:gd name="connsiteX8" fmla="*/ 12175957 w 12204834"/>
              <a:gd name="connsiteY8" fmla="*/ 2011679 h 2040555"/>
              <a:gd name="connsiteX9" fmla="*/ 0 w 12204834"/>
              <a:gd name="connsiteY9" fmla="*/ 2030930 h 2040555"/>
              <a:gd name="connsiteX0" fmla="*/ 19250 w 12204834"/>
              <a:gd name="connsiteY0" fmla="*/ 2030930 h 2030930"/>
              <a:gd name="connsiteX1" fmla="*/ 9625 w 12204834"/>
              <a:gd name="connsiteY1" fmla="*/ 0 h 2030930"/>
              <a:gd name="connsiteX2" fmla="*/ 3339966 w 12204834"/>
              <a:gd name="connsiteY2" fmla="*/ 19251 h 2030930"/>
              <a:gd name="connsiteX3" fmla="*/ 4446871 w 12204834"/>
              <a:gd name="connsiteY3" fmla="*/ 904775 h 2030930"/>
              <a:gd name="connsiteX4" fmla="*/ 5486400 w 12204834"/>
              <a:gd name="connsiteY4" fmla="*/ 165554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30930 h 2030930"/>
              <a:gd name="connsiteX1" fmla="*/ 9625 w 12204834"/>
              <a:gd name="connsiteY1" fmla="*/ 0 h 2030930"/>
              <a:gd name="connsiteX2" fmla="*/ 3339966 w 12204834"/>
              <a:gd name="connsiteY2" fmla="*/ 19251 h 2030930"/>
              <a:gd name="connsiteX3" fmla="*/ 4446871 w 12204834"/>
              <a:gd name="connsiteY3" fmla="*/ 904775 h 2030930"/>
              <a:gd name="connsiteX4" fmla="*/ 5486400 w 12204834"/>
              <a:gd name="connsiteY4" fmla="*/ 165554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30930 h 2030930"/>
              <a:gd name="connsiteX1" fmla="*/ 9625 w 12204834"/>
              <a:gd name="connsiteY1" fmla="*/ 0 h 2030930"/>
              <a:gd name="connsiteX2" fmla="*/ 3339966 w 12204834"/>
              <a:gd name="connsiteY2" fmla="*/ 19251 h 2030930"/>
              <a:gd name="connsiteX3" fmla="*/ 4446871 w 12204834"/>
              <a:gd name="connsiteY3" fmla="*/ 904775 h 2030930"/>
              <a:gd name="connsiteX4" fmla="*/ 5486400 w 12204834"/>
              <a:gd name="connsiteY4" fmla="*/ 165554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30930 h 2030930"/>
              <a:gd name="connsiteX1" fmla="*/ 9625 w 12204834"/>
              <a:gd name="connsiteY1" fmla="*/ 0 h 2030930"/>
              <a:gd name="connsiteX2" fmla="*/ 3339966 w 12204834"/>
              <a:gd name="connsiteY2" fmla="*/ 19251 h 2030930"/>
              <a:gd name="connsiteX3" fmla="*/ 4408370 w 12204834"/>
              <a:gd name="connsiteY3" fmla="*/ 943276 h 2030930"/>
              <a:gd name="connsiteX4" fmla="*/ 5486400 w 12204834"/>
              <a:gd name="connsiteY4" fmla="*/ 165554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30930 h 2030930"/>
              <a:gd name="connsiteX1" fmla="*/ 9625 w 12204834"/>
              <a:gd name="connsiteY1" fmla="*/ 0 h 2030930"/>
              <a:gd name="connsiteX2" fmla="*/ 3339966 w 12204834"/>
              <a:gd name="connsiteY2" fmla="*/ 19251 h 2030930"/>
              <a:gd name="connsiteX3" fmla="*/ 4408370 w 12204834"/>
              <a:gd name="connsiteY3" fmla="*/ 943276 h 2030930"/>
              <a:gd name="connsiteX4" fmla="*/ 5486400 w 12204834"/>
              <a:gd name="connsiteY4" fmla="*/ 165554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30930 h 2030930"/>
              <a:gd name="connsiteX1" fmla="*/ 9625 w 12204834"/>
              <a:gd name="connsiteY1" fmla="*/ 0 h 2030930"/>
              <a:gd name="connsiteX2" fmla="*/ 3339966 w 12204834"/>
              <a:gd name="connsiteY2" fmla="*/ 19251 h 2030930"/>
              <a:gd name="connsiteX3" fmla="*/ 4408370 w 12204834"/>
              <a:gd name="connsiteY3" fmla="*/ 943276 h 2030930"/>
              <a:gd name="connsiteX4" fmla="*/ 5486400 w 12204834"/>
              <a:gd name="connsiteY4" fmla="*/ 165554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30930 h 2030930"/>
              <a:gd name="connsiteX1" fmla="*/ 9625 w 12204834"/>
              <a:gd name="connsiteY1" fmla="*/ 0 h 2030930"/>
              <a:gd name="connsiteX2" fmla="*/ 3339966 w 12204834"/>
              <a:gd name="connsiteY2" fmla="*/ 19251 h 2030930"/>
              <a:gd name="connsiteX3" fmla="*/ 4408370 w 12204834"/>
              <a:gd name="connsiteY3" fmla="*/ 943276 h 2030930"/>
              <a:gd name="connsiteX4" fmla="*/ 5486400 w 12204834"/>
              <a:gd name="connsiteY4" fmla="*/ 165554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30930 h 2030930"/>
              <a:gd name="connsiteX1" fmla="*/ 9625 w 12204834"/>
              <a:gd name="connsiteY1" fmla="*/ 0 h 2030930"/>
              <a:gd name="connsiteX2" fmla="*/ 3339966 w 12204834"/>
              <a:gd name="connsiteY2" fmla="*/ 19251 h 2030930"/>
              <a:gd name="connsiteX3" fmla="*/ 4408370 w 12204834"/>
              <a:gd name="connsiteY3" fmla="*/ 943276 h 2030930"/>
              <a:gd name="connsiteX4" fmla="*/ 5447899 w 12204834"/>
              <a:gd name="connsiteY4" fmla="*/ 163629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30930 h 2030930"/>
              <a:gd name="connsiteX1" fmla="*/ 9625 w 12204834"/>
              <a:gd name="connsiteY1" fmla="*/ 0 h 2030930"/>
              <a:gd name="connsiteX2" fmla="*/ 3291840 w 12204834"/>
              <a:gd name="connsiteY2" fmla="*/ 86628 h 2030930"/>
              <a:gd name="connsiteX3" fmla="*/ 4408370 w 12204834"/>
              <a:gd name="connsiteY3" fmla="*/ 943276 h 2030930"/>
              <a:gd name="connsiteX4" fmla="*/ 5447899 w 12204834"/>
              <a:gd name="connsiteY4" fmla="*/ 163629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30930 h 2030930"/>
              <a:gd name="connsiteX1" fmla="*/ 9625 w 12204834"/>
              <a:gd name="connsiteY1" fmla="*/ 0 h 2030930"/>
              <a:gd name="connsiteX2" fmla="*/ 3291840 w 12204834"/>
              <a:gd name="connsiteY2" fmla="*/ 86628 h 2030930"/>
              <a:gd name="connsiteX3" fmla="*/ 4408370 w 12204834"/>
              <a:gd name="connsiteY3" fmla="*/ 943276 h 2030930"/>
              <a:gd name="connsiteX4" fmla="*/ 5447899 w 12204834"/>
              <a:gd name="connsiteY4" fmla="*/ 163629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30930 h 2030930"/>
              <a:gd name="connsiteX1" fmla="*/ 9625 w 12204834"/>
              <a:gd name="connsiteY1" fmla="*/ 0 h 2030930"/>
              <a:gd name="connsiteX2" fmla="*/ 3291840 w 12204834"/>
              <a:gd name="connsiteY2" fmla="*/ 86628 h 2030930"/>
              <a:gd name="connsiteX3" fmla="*/ 4408370 w 12204834"/>
              <a:gd name="connsiteY3" fmla="*/ 943276 h 2030930"/>
              <a:gd name="connsiteX4" fmla="*/ 5447899 w 12204834"/>
              <a:gd name="connsiteY4" fmla="*/ 1636295 h 2030930"/>
              <a:gd name="connsiteX5" fmla="*/ 6371924 w 12204834"/>
              <a:gd name="connsiteY5" fmla="*/ 1838425 h 2030930"/>
              <a:gd name="connsiteX6" fmla="*/ 9278754 w 12204834"/>
              <a:gd name="connsiteY6" fmla="*/ 1819175 h 2030930"/>
              <a:gd name="connsiteX7" fmla="*/ 12204834 w 12204834"/>
              <a:gd name="connsiteY7" fmla="*/ 1838426 h 2030930"/>
              <a:gd name="connsiteX8" fmla="*/ 12175957 w 12204834"/>
              <a:gd name="connsiteY8" fmla="*/ 2002054 h 2030930"/>
              <a:gd name="connsiteX9" fmla="*/ 0 w 12204834"/>
              <a:gd name="connsiteY9" fmla="*/ 2021305 h 2030930"/>
              <a:gd name="connsiteX0" fmla="*/ 19250 w 12204834"/>
              <a:gd name="connsiteY0" fmla="*/ 2058211 h 2058211"/>
              <a:gd name="connsiteX1" fmla="*/ 9625 w 12204834"/>
              <a:gd name="connsiteY1" fmla="*/ 27281 h 2058211"/>
              <a:gd name="connsiteX2" fmla="*/ 3291840 w 12204834"/>
              <a:gd name="connsiteY2" fmla="*/ 113909 h 2058211"/>
              <a:gd name="connsiteX3" fmla="*/ 4408370 w 12204834"/>
              <a:gd name="connsiteY3" fmla="*/ 970557 h 2058211"/>
              <a:gd name="connsiteX4" fmla="*/ 5447899 w 12204834"/>
              <a:gd name="connsiteY4" fmla="*/ 1663576 h 2058211"/>
              <a:gd name="connsiteX5" fmla="*/ 6371924 w 12204834"/>
              <a:gd name="connsiteY5" fmla="*/ 1865706 h 2058211"/>
              <a:gd name="connsiteX6" fmla="*/ 9278754 w 12204834"/>
              <a:gd name="connsiteY6" fmla="*/ 1846456 h 2058211"/>
              <a:gd name="connsiteX7" fmla="*/ 12204834 w 12204834"/>
              <a:gd name="connsiteY7" fmla="*/ 1865707 h 2058211"/>
              <a:gd name="connsiteX8" fmla="*/ 12175957 w 12204834"/>
              <a:gd name="connsiteY8" fmla="*/ 2029335 h 2058211"/>
              <a:gd name="connsiteX9" fmla="*/ 0 w 12204834"/>
              <a:gd name="connsiteY9" fmla="*/ 2048586 h 2058211"/>
              <a:gd name="connsiteX0" fmla="*/ 19250 w 12204834"/>
              <a:gd name="connsiteY0" fmla="*/ 2058211 h 2058211"/>
              <a:gd name="connsiteX1" fmla="*/ 9625 w 12204834"/>
              <a:gd name="connsiteY1" fmla="*/ 27281 h 2058211"/>
              <a:gd name="connsiteX2" fmla="*/ 3291840 w 12204834"/>
              <a:gd name="connsiteY2" fmla="*/ 113909 h 2058211"/>
              <a:gd name="connsiteX3" fmla="*/ 4408370 w 12204834"/>
              <a:gd name="connsiteY3" fmla="*/ 970557 h 2058211"/>
              <a:gd name="connsiteX4" fmla="*/ 5447899 w 12204834"/>
              <a:gd name="connsiteY4" fmla="*/ 1663576 h 2058211"/>
              <a:gd name="connsiteX5" fmla="*/ 6371924 w 12204834"/>
              <a:gd name="connsiteY5" fmla="*/ 1865706 h 2058211"/>
              <a:gd name="connsiteX6" fmla="*/ 9278754 w 12204834"/>
              <a:gd name="connsiteY6" fmla="*/ 1846456 h 2058211"/>
              <a:gd name="connsiteX7" fmla="*/ 12204834 w 12204834"/>
              <a:gd name="connsiteY7" fmla="*/ 1865707 h 2058211"/>
              <a:gd name="connsiteX8" fmla="*/ 12175957 w 12204834"/>
              <a:gd name="connsiteY8" fmla="*/ 2029335 h 2058211"/>
              <a:gd name="connsiteX9" fmla="*/ 0 w 12204834"/>
              <a:gd name="connsiteY9" fmla="*/ 2048586 h 2058211"/>
              <a:gd name="connsiteX0" fmla="*/ 19250 w 12204834"/>
              <a:gd name="connsiteY0" fmla="*/ 2058211 h 2058211"/>
              <a:gd name="connsiteX1" fmla="*/ 9625 w 12204834"/>
              <a:gd name="connsiteY1" fmla="*/ 27281 h 2058211"/>
              <a:gd name="connsiteX2" fmla="*/ 3291840 w 12204834"/>
              <a:gd name="connsiteY2" fmla="*/ 113909 h 2058211"/>
              <a:gd name="connsiteX3" fmla="*/ 4408370 w 12204834"/>
              <a:gd name="connsiteY3" fmla="*/ 970557 h 2058211"/>
              <a:gd name="connsiteX4" fmla="*/ 5447899 w 12204834"/>
              <a:gd name="connsiteY4" fmla="*/ 1663576 h 2058211"/>
              <a:gd name="connsiteX5" fmla="*/ 6371924 w 12204834"/>
              <a:gd name="connsiteY5" fmla="*/ 1865706 h 2058211"/>
              <a:gd name="connsiteX6" fmla="*/ 9278754 w 12204834"/>
              <a:gd name="connsiteY6" fmla="*/ 1846456 h 2058211"/>
              <a:gd name="connsiteX7" fmla="*/ 12204834 w 12204834"/>
              <a:gd name="connsiteY7" fmla="*/ 1865707 h 2058211"/>
              <a:gd name="connsiteX8" fmla="*/ 12175957 w 12204834"/>
              <a:gd name="connsiteY8" fmla="*/ 2029335 h 2058211"/>
              <a:gd name="connsiteX9" fmla="*/ 0 w 12204834"/>
              <a:gd name="connsiteY9" fmla="*/ 2048586 h 205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4834" h="2058211">
                <a:moveTo>
                  <a:pt x="19250" y="2058211"/>
                </a:moveTo>
                <a:cubicBezTo>
                  <a:pt x="16042" y="1381234"/>
                  <a:pt x="12833" y="704258"/>
                  <a:pt x="9625" y="27281"/>
                </a:cubicBezTo>
                <a:cubicBezTo>
                  <a:pt x="1103697" y="56157"/>
                  <a:pt x="2707906" y="-97847"/>
                  <a:pt x="3291840" y="113909"/>
                </a:cubicBezTo>
                <a:cubicBezTo>
                  <a:pt x="3747435" y="312832"/>
                  <a:pt x="4135654" y="656131"/>
                  <a:pt x="4408370" y="970557"/>
                </a:cubicBezTo>
                <a:lnTo>
                  <a:pt x="5447899" y="1663576"/>
                </a:lnTo>
                <a:cubicBezTo>
                  <a:pt x="5848952" y="1830414"/>
                  <a:pt x="6076749" y="1804746"/>
                  <a:pt x="6371924" y="1865706"/>
                </a:cubicBezTo>
                <a:lnTo>
                  <a:pt x="9278754" y="1846456"/>
                </a:lnTo>
                <a:lnTo>
                  <a:pt x="12204834" y="1865707"/>
                </a:lnTo>
                <a:lnTo>
                  <a:pt x="12175957" y="2029335"/>
                </a:lnTo>
                <a:lnTo>
                  <a:pt x="0" y="2048586"/>
                </a:lnTo>
              </a:path>
            </a:pathLst>
          </a:cu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CA9A3BC7-D928-4BDF-A3C1-C990B1C6B4C0}"/>
              </a:ext>
            </a:extLst>
          </p:cNvPr>
          <p:cNvSpPr/>
          <p:nvPr/>
        </p:nvSpPr>
        <p:spPr>
          <a:xfrm>
            <a:off x="18147" y="5541324"/>
            <a:ext cx="12204834" cy="393588"/>
          </a:xfrm>
          <a:prstGeom prst="rect">
            <a:avLst/>
          </a:prstGeom>
          <a:solidFill>
            <a:srgbClr val="00B0F0">
              <a:alpha val="63137"/>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Text Box 26">
            <a:extLst>
              <a:ext uri="{FF2B5EF4-FFF2-40B4-BE49-F238E27FC236}">
                <a16:creationId xmlns:a16="http://schemas.microsoft.com/office/drawing/2014/main" id="{9159988C-D39E-45DA-B170-42F350965B32}"/>
              </a:ext>
            </a:extLst>
          </p:cNvPr>
          <p:cNvSpPr txBox="1">
            <a:spLocks noChangeArrowheads="1"/>
          </p:cNvSpPr>
          <p:nvPr/>
        </p:nvSpPr>
        <p:spPr bwMode="auto">
          <a:xfrm>
            <a:off x="1498550" y="463012"/>
            <a:ext cx="9194899" cy="584775"/>
          </a:xfrm>
          <a:prstGeom prst="rect">
            <a:avLst/>
          </a:prstGeom>
          <a:noFill/>
          <a:ln w="9525">
            <a:noFill/>
            <a:miter lim="800000"/>
            <a:headEnd/>
            <a:tailEnd/>
          </a:ln>
        </p:spPr>
        <p:txBody>
          <a:bodyPr wrap="square">
            <a:spAutoFit/>
          </a:bodyPr>
          <a:lstStyle/>
          <a:p>
            <a:pPr algn="ctr">
              <a:defRPr/>
            </a:pPr>
            <a:r>
              <a:rPr lang="ja-JP" altLang="en-US" sz="3200" dirty="0">
                <a:solidFill>
                  <a:schemeClr val="tx1">
                    <a:lumMod val="75000"/>
                    <a:lumOff val="25000"/>
                  </a:schemeClr>
                </a:solidFill>
                <a:latin typeface="Comic Sans MS" panose="030F0702030302020204" pitchFamily="66" charset="0"/>
                <a:ea typeface="HG正楷書体-PRO" panose="03000600000000000000" pitchFamily="66" charset="-128"/>
              </a:rPr>
              <a:t>ラブ数</a:t>
            </a:r>
            <a:r>
              <a:rPr lang="en-US" altLang="ja-JP" sz="3200" i="1" dirty="0">
                <a:solidFill>
                  <a:schemeClr val="tx1">
                    <a:lumMod val="75000"/>
                    <a:lumOff val="25000"/>
                  </a:schemeClr>
                </a:solidFill>
                <a:latin typeface="Times New Roman" panose="02020603050405020304" pitchFamily="18" charset="0"/>
                <a:ea typeface="HG正楷書体-PRO" panose="03000600000000000000" pitchFamily="66" charset="-128"/>
                <a:cs typeface="Times New Roman" panose="02020603050405020304" pitchFamily="18" charset="0"/>
              </a:rPr>
              <a:t>k, h</a:t>
            </a:r>
            <a:r>
              <a:rPr lang="ja-JP" altLang="en-US" sz="3200" dirty="0">
                <a:solidFill>
                  <a:schemeClr val="tx1">
                    <a:lumMod val="75000"/>
                    <a:lumOff val="25000"/>
                  </a:schemeClr>
                </a:solidFill>
                <a:latin typeface="Comic Sans MS" panose="030F0702030302020204" pitchFamily="66" charset="0"/>
                <a:ea typeface="HG正楷書体-PRO" panose="03000600000000000000" pitchFamily="66" charset="-128"/>
              </a:rPr>
              <a:t>の意味   </a:t>
            </a:r>
            <a:r>
              <a:rPr lang="en-US" altLang="ja-JP" sz="2400" dirty="0">
                <a:solidFill>
                  <a:schemeClr val="tx1">
                    <a:lumMod val="75000"/>
                    <a:lumOff val="25000"/>
                  </a:schemeClr>
                </a:solidFill>
                <a:latin typeface="Comic Sans MS" panose="030F0702030302020204" pitchFamily="66" charset="0"/>
                <a:ea typeface="HG正楷書体-PRO" panose="03000600000000000000" pitchFamily="66" charset="-128"/>
              </a:rPr>
              <a:t>What are Love numbers </a:t>
            </a:r>
            <a:r>
              <a:rPr lang="en-US" altLang="ja-JP" sz="2400" i="1" dirty="0">
                <a:solidFill>
                  <a:schemeClr val="tx1">
                    <a:lumMod val="75000"/>
                    <a:lumOff val="25000"/>
                  </a:schemeClr>
                </a:solidFill>
                <a:latin typeface="Times New Roman" panose="02020603050405020304" pitchFamily="18" charset="0"/>
                <a:ea typeface="HG正楷書体-PRO" panose="03000600000000000000" pitchFamily="66" charset="-128"/>
                <a:cs typeface="Times New Roman" panose="02020603050405020304" pitchFamily="18" charset="0"/>
              </a:rPr>
              <a:t>k</a:t>
            </a:r>
            <a:r>
              <a:rPr lang="en-US" altLang="ja-JP" sz="2400" dirty="0">
                <a:solidFill>
                  <a:schemeClr val="tx1">
                    <a:lumMod val="75000"/>
                    <a:lumOff val="25000"/>
                  </a:schemeClr>
                </a:solidFill>
                <a:latin typeface="Comic Sans MS" panose="030F0702030302020204" pitchFamily="66" charset="0"/>
                <a:ea typeface="HG正楷書体-PRO" panose="03000600000000000000" pitchFamily="66" charset="-128"/>
              </a:rPr>
              <a:t> and </a:t>
            </a:r>
            <a:r>
              <a:rPr lang="en-US" altLang="ja-JP" sz="2400" i="1" dirty="0">
                <a:solidFill>
                  <a:schemeClr val="tx1">
                    <a:lumMod val="75000"/>
                    <a:lumOff val="25000"/>
                  </a:schemeClr>
                </a:solidFill>
                <a:latin typeface="Times New Roman" panose="02020603050405020304" pitchFamily="18" charset="0"/>
                <a:ea typeface="HG正楷書体-PRO" panose="03000600000000000000" pitchFamily="66" charset="-128"/>
                <a:cs typeface="Times New Roman" panose="02020603050405020304" pitchFamily="18" charset="0"/>
              </a:rPr>
              <a:t>h</a:t>
            </a:r>
            <a:r>
              <a:rPr lang="en-US" altLang="ja-JP" sz="2400" dirty="0">
                <a:solidFill>
                  <a:schemeClr val="tx1">
                    <a:lumMod val="75000"/>
                    <a:lumOff val="25000"/>
                  </a:schemeClr>
                </a:solidFill>
                <a:latin typeface="Comic Sans MS" panose="030F0702030302020204" pitchFamily="66" charset="0"/>
                <a:ea typeface="HG正楷書体-PRO" panose="03000600000000000000" pitchFamily="66" charset="-128"/>
              </a:rPr>
              <a:t>?</a:t>
            </a:r>
            <a:endParaRPr lang="ja-JP" altLang="en-US" sz="2000" dirty="0">
              <a:solidFill>
                <a:schemeClr val="tx1">
                  <a:lumMod val="75000"/>
                  <a:lumOff val="25000"/>
                </a:schemeClr>
              </a:solidFill>
              <a:latin typeface="Comic Sans MS" panose="030F0702030302020204" pitchFamily="66" charset="0"/>
              <a:ea typeface="HG正楷書体-PRO" panose="03000600000000000000" pitchFamily="66" charset="-128"/>
            </a:endParaRPr>
          </a:p>
        </p:txBody>
      </p:sp>
      <p:sp>
        <p:nvSpPr>
          <p:cNvPr id="3" name="正方形/長方形 2">
            <a:extLst>
              <a:ext uri="{FF2B5EF4-FFF2-40B4-BE49-F238E27FC236}">
                <a16:creationId xmlns:a16="http://schemas.microsoft.com/office/drawing/2014/main" id="{1717E3A3-6D8E-41F4-ADBB-823C3F747B3E}"/>
              </a:ext>
            </a:extLst>
          </p:cNvPr>
          <p:cNvSpPr/>
          <p:nvPr/>
        </p:nvSpPr>
        <p:spPr>
          <a:xfrm>
            <a:off x="18147" y="5937440"/>
            <a:ext cx="12155706" cy="908720"/>
          </a:xfrm>
          <a:prstGeom prst="rect">
            <a:avLst/>
          </a:prstGeom>
          <a:solidFill>
            <a:srgbClr val="00B0F0">
              <a:alpha val="63137"/>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Sea</a:t>
            </a:r>
            <a:endParaRPr kumimoji="1" lang="ja-JP" altLang="en-US" dirty="0"/>
          </a:p>
        </p:txBody>
      </p:sp>
      <p:grpSp>
        <p:nvGrpSpPr>
          <p:cNvPr id="10" name="Group 6">
            <a:extLst>
              <a:ext uri="{FF2B5EF4-FFF2-40B4-BE49-F238E27FC236}">
                <a16:creationId xmlns:a16="http://schemas.microsoft.com/office/drawing/2014/main" id="{A6F6AF11-2163-4D51-907B-C09A3582E6A1}"/>
              </a:ext>
            </a:extLst>
          </p:cNvPr>
          <p:cNvGrpSpPr>
            <a:grpSpLocks/>
          </p:cNvGrpSpPr>
          <p:nvPr/>
        </p:nvGrpSpPr>
        <p:grpSpPr bwMode="auto">
          <a:xfrm>
            <a:off x="7536160" y="1340768"/>
            <a:ext cx="1022350" cy="1012825"/>
            <a:chOff x="3137" y="688"/>
            <a:chExt cx="463" cy="457"/>
          </a:xfrm>
        </p:grpSpPr>
        <p:sp>
          <p:nvSpPr>
            <p:cNvPr id="11" name="Oval 7">
              <a:extLst>
                <a:ext uri="{FF2B5EF4-FFF2-40B4-BE49-F238E27FC236}">
                  <a16:creationId xmlns:a16="http://schemas.microsoft.com/office/drawing/2014/main" id="{DE1ADF92-B511-40CF-A4B9-FDB35FCCFB11}"/>
                </a:ext>
              </a:extLst>
            </p:cNvPr>
            <p:cNvSpPr>
              <a:spLocks noChangeArrowheads="1"/>
            </p:cNvSpPr>
            <p:nvPr/>
          </p:nvSpPr>
          <p:spPr bwMode="auto">
            <a:xfrm>
              <a:off x="3137" y="688"/>
              <a:ext cx="463" cy="457"/>
            </a:xfrm>
            <a:prstGeom prst="ellipse">
              <a:avLst/>
            </a:prstGeom>
            <a:gradFill rotWithShape="0">
              <a:gsLst>
                <a:gs pos="0">
                  <a:srgbClr val="FFFF00"/>
                </a:gs>
                <a:gs pos="100000">
                  <a:srgbClr val="B2B2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2" name="Oval 8">
              <a:extLst>
                <a:ext uri="{FF2B5EF4-FFF2-40B4-BE49-F238E27FC236}">
                  <a16:creationId xmlns:a16="http://schemas.microsoft.com/office/drawing/2014/main" id="{78901D78-F173-46D5-AF48-18827137BA87}"/>
                </a:ext>
              </a:extLst>
            </p:cNvPr>
            <p:cNvSpPr>
              <a:spLocks noChangeArrowheads="1"/>
            </p:cNvSpPr>
            <p:nvPr/>
          </p:nvSpPr>
          <p:spPr bwMode="auto">
            <a:xfrm rot="16260000" flipH="1">
              <a:off x="3409" y="877"/>
              <a:ext cx="41" cy="50"/>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 name="Oval 9">
              <a:extLst>
                <a:ext uri="{FF2B5EF4-FFF2-40B4-BE49-F238E27FC236}">
                  <a16:creationId xmlns:a16="http://schemas.microsoft.com/office/drawing/2014/main" id="{59097B86-A7FA-4F2F-82CF-C26ED7AA689E}"/>
                </a:ext>
              </a:extLst>
            </p:cNvPr>
            <p:cNvSpPr>
              <a:spLocks noChangeArrowheads="1"/>
            </p:cNvSpPr>
            <p:nvPr/>
          </p:nvSpPr>
          <p:spPr bwMode="auto">
            <a:xfrm rot="19380000" flipH="1">
              <a:off x="3549" y="797"/>
              <a:ext cx="23" cy="5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4" name="Oval 10">
              <a:extLst>
                <a:ext uri="{FF2B5EF4-FFF2-40B4-BE49-F238E27FC236}">
                  <a16:creationId xmlns:a16="http://schemas.microsoft.com/office/drawing/2014/main" id="{B5CB4EC7-495E-4E42-AA5F-5A51F8700679}"/>
                </a:ext>
              </a:extLst>
            </p:cNvPr>
            <p:cNvSpPr>
              <a:spLocks noChangeArrowheads="1"/>
            </p:cNvSpPr>
            <p:nvPr/>
          </p:nvSpPr>
          <p:spPr bwMode="auto">
            <a:xfrm rot="13800000" flipH="1">
              <a:off x="3456" y="1022"/>
              <a:ext cx="39" cy="6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5" name="Oval 11">
              <a:extLst>
                <a:ext uri="{FF2B5EF4-FFF2-40B4-BE49-F238E27FC236}">
                  <a16:creationId xmlns:a16="http://schemas.microsoft.com/office/drawing/2014/main" id="{44669439-E471-41E4-9AD1-802B15DF6F35}"/>
                </a:ext>
              </a:extLst>
            </p:cNvPr>
            <p:cNvSpPr>
              <a:spLocks noChangeArrowheads="1"/>
            </p:cNvSpPr>
            <p:nvPr/>
          </p:nvSpPr>
          <p:spPr bwMode="auto">
            <a:xfrm rot="19380000" flipH="1">
              <a:off x="3463" y="839"/>
              <a:ext cx="45" cy="62"/>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6" name="Oval 12">
              <a:extLst>
                <a:ext uri="{FF2B5EF4-FFF2-40B4-BE49-F238E27FC236}">
                  <a16:creationId xmlns:a16="http://schemas.microsoft.com/office/drawing/2014/main" id="{1AB9E891-A256-44E6-933F-D62F8994290A}"/>
                </a:ext>
              </a:extLst>
            </p:cNvPr>
            <p:cNvSpPr>
              <a:spLocks noChangeArrowheads="1"/>
            </p:cNvSpPr>
            <p:nvPr/>
          </p:nvSpPr>
          <p:spPr bwMode="auto">
            <a:xfrm rot="1200000" flipH="1">
              <a:off x="3433" y="934"/>
              <a:ext cx="47" cy="60"/>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7" name="Oval 13">
              <a:extLst>
                <a:ext uri="{FF2B5EF4-FFF2-40B4-BE49-F238E27FC236}">
                  <a16:creationId xmlns:a16="http://schemas.microsoft.com/office/drawing/2014/main" id="{DA0F0C33-AE2B-48B7-A3BB-D94428394F99}"/>
                </a:ext>
              </a:extLst>
            </p:cNvPr>
            <p:cNvSpPr>
              <a:spLocks noChangeArrowheads="1"/>
            </p:cNvSpPr>
            <p:nvPr/>
          </p:nvSpPr>
          <p:spPr bwMode="auto">
            <a:xfrm rot="16920000" flipH="1">
              <a:off x="3429" y="691"/>
              <a:ext cx="22" cy="6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8" name="Oval 14">
              <a:extLst>
                <a:ext uri="{FF2B5EF4-FFF2-40B4-BE49-F238E27FC236}">
                  <a16:creationId xmlns:a16="http://schemas.microsoft.com/office/drawing/2014/main" id="{CA9324A4-9367-497A-909B-17CCCBE33CE4}"/>
                </a:ext>
              </a:extLst>
            </p:cNvPr>
            <p:cNvSpPr>
              <a:spLocks noChangeArrowheads="1"/>
            </p:cNvSpPr>
            <p:nvPr/>
          </p:nvSpPr>
          <p:spPr bwMode="auto">
            <a:xfrm rot="16920000" flipH="1">
              <a:off x="3344" y="695"/>
              <a:ext cx="22" cy="28"/>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9" name="Oval 15">
              <a:extLst>
                <a:ext uri="{FF2B5EF4-FFF2-40B4-BE49-F238E27FC236}">
                  <a16:creationId xmlns:a16="http://schemas.microsoft.com/office/drawing/2014/main" id="{69F5D5D5-E8C7-4F13-819D-6297EFC9241B}"/>
                </a:ext>
              </a:extLst>
            </p:cNvPr>
            <p:cNvSpPr>
              <a:spLocks noChangeArrowheads="1"/>
            </p:cNvSpPr>
            <p:nvPr/>
          </p:nvSpPr>
          <p:spPr bwMode="auto">
            <a:xfrm rot="16920000" flipH="1">
              <a:off x="3368" y="719"/>
              <a:ext cx="29" cy="6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20" name="Oval 16">
              <a:extLst>
                <a:ext uri="{FF2B5EF4-FFF2-40B4-BE49-F238E27FC236}">
                  <a16:creationId xmlns:a16="http://schemas.microsoft.com/office/drawing/2014/main" id="{47D2DAE5-CDA2-4BE9-BDD4-F901D247E13F}"/>
                </a:ext>
              </a:extLst>
            </p:cNvPr>
            <p:cNvSpPr>
              <a:spLocks noChangeArrowheads="1"/>
            </p:cNvSpPr>
            <p:nvPr/>
          </p:nvSpPr>
          <p:spPr bwMode="auto">
            <a:xfrm rot="16920000" flipH="1">
              <a:off x="3473" y="737"/>
              <a:ext cx="22" cy="2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21" name="Oval 17">
              <a:extLst>
                <a:ext uri="{FF2B5EF4-FFF2-40B4-BE49-F238E27FC236}">
                  <a16:creationId xmlns:a16="http://schemas.microsoft.com/office/drawing/2014/main" id="{71B2EFAD-50CB-4993-A1FE-B83A9CE81AC1}"/>
                </a:ext>
              </a:extLst>
            </p:cNvPr>
            <p:cNvSpPr>
              <a:spLocks noChangeArrowheads="1"/>
            </p:cNvSpPr>
            <p:nvPr/>
          </p:nvSpPr>
          <p:spPr bwMode="auto">
            <a:xfrm rot="16920000" flipH="1">
              <a:off x="3555" y="933"/>
              <a:ext cx="29" cy="1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22" name="Oval 18">
              <a:extLst>
                <a:ext uri="{FF2B5EF4-FFF2-40B4-BE49-F238E27FC236}">
                  <a16:creationId xmlns:a16="http://schemas.microsoft.com/office/drawing/2014/main" id="{4C8E7BFB-A7F9-4259-AB00-13768D023B2E}"/>
                </a:ext>
              </a:extLst>
            </p:cNvPr>
            <p:cNvSpPr>
              <a:spLocks noChangeArrowheads="1"/>
            </p:cNvSpPr>
            <p:nvPr/>
          </p:nvSpPr>
          <p:spPr bwMode="auto">
            <a:xfrm rot="1200000" flipH="1">
              <a:off x="3245" y="792"/>
              <a:ext cx="49" cy="67"/>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23" name="Oval 19">
              <a:extLst>
                <a:ext uri="{FF2B5EF4-FFF2-40B4-BE49-F238E27FC236}">
                  <a16:creationId xmlns:a16="http://schemas.microsoft.com/office/drawing/2014/main" id="{13E0F23D-C484-4776-A197-ADE2D1E68C91}"/>
                </a:ext>
              </a:extLst>
            </p:cNvPr>
            <p:cNvSpPr>
              <a:spLocks noChangeArrowheads="1"/>
            </p:cNvSpPr>
            <p:nvPr/>
          </p:nvSpPr>
          <p:spPr bwMode="auto">
            <a:xfrm rot="16260000" flipH="1">
              <a:off x="3254" y="922"/>
              <a:ext cx="30" cy="37"/>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24" name="Oval 20">
              <a:extLst>
                <a:ext uri="{FF2B5EF4-FFF2-40B4-BE49-F238E27FC236}">
                  <a16:creationId xmlns:a16="http://schemas.microsoft.com/office/drawing/2014/main" id="{74944255-E2C5-4EE5-9344-B3D3B93B223D}"/>
                </a:ext>
              </a:extLst>
            </p:cNvPr>
            <p:cNvSpPr>
              <a:spLocks noChangeArrowheads="1"/>
            </p:cNvSpPr>
            <p:nvPr/>
          </p:nvSpPr>
          <p:spPr bwMode="auto">
            <a:xfrm rot="16260000" flipH="1">
              <a:off x="3320" y="860"/>
              <a:ext cx="82" cy="88"/>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25" name="Oval 21">
              <a:extLst>
                <a:ext uri="{FF2B5EF4-FFF2-40B4-BE49-F238E27FC236}">
                  <a16:creationId xmlns:a16="http://schemas.microsoft.com/office/drawing/2014/main" id="{4DD3B9C4-B173-49E3-924F-D0F08110FEA4}"/>
                </a:ext>
              </a:extLst>
            </p:cNvPr>
            <p:cNvSpPr>
              <a:spLocks noChangeArrowheads="1"/>
            </p:cNvSpPr>
            <p:nvPr/>
          </p:nvSpPr>
          <p:spPr bwMode="auto">
            <a:xfrm rot="16260000" flipH="1">
              <a:off x="3330" y="967"/>
              <a:ext cx="92" cy="116"/>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26" name="Oval 22">
              <a:extLst>
                <a:ext uri="{FF2B5EF4-FFF2-40B4-BE49-F238E27FC236}">
                  <a16:creationId xmlns:a16="http://schemas.microsoft.com/office/drawing/2014/main" id="{B818DF76-DA0D-4731-837E-D0E507161AD3}"/>
                </a:ext>
              </a:extLst>
            </p:cNvPr>
            <p:cNvSpPr>
              <a:spLocks noChangeArrowheads="1"/>
            </p:cNvSpPr>
            <p:nvPr/>
          </p:nvSpPr>
          <p:spPr bwMode="auto">
            <a:xfrm rot="16920000" flipH="1">
              <a:off x="3348" y="741"/>
              <a:ext cx="28" cy="63"/>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27" name="Oval 23">
              <a:extLst>
                <a:ext uri="{FF2B5EF4-FFF2-40B4-BE49-F238E27FC236}">
                  <a16:creationId xmlns:a16="http://schemas.microsoft.com/office/drawing/2014/main" id="{0ED89E0C-4C00-40B5-9C77-BC6CFB88D945}"/>
                </a:ext>
              </a:extLst>
            </p:cNvPr>
            <p:cNvSpPr>
              <a:spLocks noChangeArrowheads="1"/>
            </p:cNvSpPr>
            <p:nvPr/>
          </p:nvSpPr>
          <p:spPr bwMode="auto">
            <a:xfrm rot="16920000" flipH="1">
              <a:off x="3296" y="1065"/>
              <a:ext cx="29" cy="62"/>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grpSp>
      <p:sp>
        <p:nvSpPr>
          <p:cNvPr id="29" name="テキスト ボックス 28">
            <a:extLst>
              <a:ext uri="{FF2B5EF4-FFF2-40B4-BE49-F238E27FC236}">
                <a16:creationId xmlns:a16="http://schemas.microsoft.com/office/drawing/2014/main" id="{6F2E4090-5EA3-4B45-8CF9-2D443B7EB91D}"/>
              </a:ext>
            </a:extLst>
          </p:cNvPr>
          <p:cNvSpPr txBox="1"/>
          <p:nvPr/>
        </p:nvSpPr>
        <p:spPr>
          <a:xfrm>
            <a:off x="2796547" y="1643564"/>
            <a:ext cx="4564070" cy="461665"/>
          </a:xfrm>
          <a:prstGeom prst="rect">
            <a:avLst/>
          </a:prstGeom>
          <a:noFill/>
        </p:spPr>
        <p:txBody>
          <a:bodyPr wrap="none" rtlCol="0">
            <a:spAutoFit/>
          </a:bodyPr>
          <a:lstStyle/>
          <a:p>
            <a:r>
              <a:rPr kumimoji="1" lang="ja-JP" altLang="en-US" sz="2400" dirty="0">
                <a:latin typeface="HG正楷書体-PRO" panose="03000600000000000000" pitchFamily="66" charset="-128"/>
                <a:ea typeface="HG正楷書体-PRO" panose="03000600000000000000" pitchFamily="66" charset="-128"/>
              </a:rPr>
              <a:t>月による潮汐ポテンシャル</a:t>
            </a:r>
            <a:r>
              <a:rPr kumimoji="1" lang="ja-JP" altLang="en-US" dirty="0"/>
              <a:t>　</a:t>
            </a:r>
            <a:r>
              <a:rPr kumimoji="1" lang="en-US" altLang="ja-JP" sz="2400" i="1" dirty="0" err="1">
                <a:latin typeface="Times New Roman" panose="02020603050405020304" pitchFamily="18" charset="0"/>
                <a:cs typeface="Times New Roman" panose="02020603050405020304" pitchFamily="18" charset="0"/>
              </a:rPr>
              <a:t>U</a:t>
            </a:r>
            <a:r>
              <a:rPr kumimoji="1" lang="en-US" altLang="ja-JP" sz="2400" baseline="-25000" dirty="0" err="1">
                <a:latin typeface="Times New Roman" panose="02020603050405020304" pitchFamily="18" charset="0"/>
                <a:cs typeface="Times New Roman" panose="02020603050405020304" pitchFamily="18" charset="0"/>
              </a:rPr>
              <a:t>tide</a:t>
            </a:r>
            <a:endParaRPr kumimoji="1" lang="ja-JP" altLang="en-US" baseline="-25000" dirty="0">
              <a:latin typeface="Times New Roman" panose="02020603050405020304" pitchFamily="18" charset="0"/>
              <a:cs typeface="Times New Roman" panose="02020603050405020304" pitchFamily="18" charset="0"/>
            </a:endParaRPr>
          </a:p>
        </p:txBody>
      </p:sp>
      <p:grpSp>
        <p:nvGrpSpPr>
          <p:cNvPr id="36" name="グループ化 35">
            <a:extLst>
              <a:ext uri="{FF2B5EF4-FFF2-40B4-BE49-F238E27FC236}">
                <a16:creationId xmlns:a16="http://schemas.microsoft.com/office/drawing/2014/main" id="{B6100C10-190F-4876-9B04-D18DE682C783}"/>
              </a:ext>
            </a:extLst>
          </p:cNvPr>
          <p:cNvGrpSpPr/>
          <p:nvPr/>
        </p:nvGrpSpPr>
        <p:grpSpPr>
          <a:xfrm>
            <a:off x="7707778" y="4428666"/>
            <a:ext cx="955711" cy="2030812"/>
            <a:chOff x="7707778" y="4428666"/>
            <a:chExt cx="955711" cy="2030812"/>
          </a:xfrm>
        </p:grpSpPr>
        <p:cxnSp>
          <p:nvCxnSpPr>
            <p:cNvPr id="32" name="直線矢印コネクタ 31">
              <a:extLst>
                <a:ext uri="{FF2B5EF4-FFF2-40B4-BE49-F238E27FC236}">
                  <a16:creationId xmlns:a16="http://schemas.microsoft.com/office/drawing/2014/main" id="{D1E5E788-7D4C-4EC5-87B9-875AF341DA6B}"/>
                </a:ext>
              </a:extLst>
            </p:cNvPr>
            <p:cNvCxnSpPr/>
            <p:nvPr/>
          </p:nvCxnSpPr>
          <p:spPr>
            <a:xfrm>
              <a:off x="8130884" y="4930160"/>
              <a:ext cx="0" cy="58707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B1FADBBD-2D95-4267-BCD5-88C3D9B405E9}"/>
                </a:ext>
              </a:extLst>
            </p:cNvPr>
            <p:cNvCxnSpPr>
              <a:cxnSpLocks/>
            </p:cNvCxnSpPr>
            <p:nvPr/>
          </p:nvCxnSpPr>
          <p:spPr>
            <a:xfrm flipV="1">
              <a:off x="8130884" y="5934912"/>
              <a:ext cx="0" cy="52456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5A49DAEB-F5EE-41C6-A3D8-9E66D5F00AAA}"/>
                </a:ext>
              </a:extLst>
            </p:cNvPr>
            <p:cNvSpPr txBox="1"/>
            <p:nvPr/>
          </p:nvSpPr>
          <p:spPr>
            <a:xfrm>
              <a:off x="7707778" y="4428666"/>
              <a:ext cx="955711" cy="461665"/>
            </a:xfrm>
            <a:prstGeom prst="rect">
              <a:avLst/>
            </a:prstGeom>
            <a:noFill/>
          </p:spPr>
          <p:txBody>
            <a:bodyPr wrap="none" rtlCol="0">
              <a:spAutoFit/>
            </a:bodyPr>
            <a:lstStyle/>
            <a:p>
              <a:r>
                <a:rPr kumimoji="1" lang="en-US" altLang="ja-JP" sz="2400" i="1" dirty="0" err="1">
                  <a:latin typeface="Times New Roman" panose="02020603050405020304" pitchFamily="18" charset="0"/>
                  <a:cs typeface="Times New Roman" panose="02020603050405020304" pitchFamily="18" charset="0"/>
                </a:rPr>
                <a:t>U</a:t>
              </a:r>
              <a:r>
                <a:rPr kumimoji="1" lang="en-US" altLang="ja-JP" sz="2400" baseline="-25000" dirty="0" err="1">
                  <a:latin typeface="Times New Roman" panose="02020603050405020304" pitchFamily="18" charset="0"/>
                  <a:cs typeface="Times New Roman" panose="02020603050405020304" pitchFamily="18" charset="0"/>
                </a:rPr>
                <a:t>tide</a:t>
              </a:r>
              <a:r>
                <a:rPr lang="en-US" altLang="ja-JP" sz="2400" dirty="0">
                  <a:latin typeface="Times New Roman" panose="02020603050405020304" pitchFamily="18" charset="0"/>
                  <a:ea typeface="HG正楷書体-PRO" panose="03000600000000000000" pitchFamily="66" charset="-128"/>
                  <a:cs typeface="Times New Roman" panose="02020603050405020304" pitchFamily="18" charset="0"/>
                </a:rPr>
                <a:t>/</a:t>
              </a:r>
              <a:r>
                <a:rPr lang="en-US" altLang="ja-JP" sz="2400" i="1" dirty="0">
                  <a:latin typeface="Times New Roman" panose="02020603050405020304" pitchFamily="18" charset="0"/>
                  <a:ea typeface="HG正楷書体-PRO" panose="03000600000000000000" pitchFamily="66" charset="-128"/>
                  <a:cs typeface="Times New Roman" panose="02020603050405020304" pitchFamily="18" charset="0"/>
                </a:rPr>
                <a:t>g</a:t>
              </a:r>
              <a:endParaRPr kumimoji="1" lang="ja-JP" altLang="en-US" dirty="0">
                <a:latin typeface="Times New Roman" panose="02020603050405020304" pitchFamily="18" charset="0"/>
                <a:cs typeface="Times New Roman" panose="02020603050405020304" pitchFamily="18" charset="0"/>
              </a:endParaRPr>
            </a:p>
          </p:txBody>
        </p:sp>
      </p:grpSp>
      <p:grpSp>
        <p:nvGrpSpPr>
          <p:cNvPr id="37" name="グループ化 36">
            <a:extLst>
              <a:ext uri="{FF2B5EF4-FFF2-40B4-BE49-F238E27FC236}">
                <a16:creationId xmlns:a16="http://schemas.microsoft.com/office/drawing/2014/main" id="{917485BB-701D-46F6-9618-ADDB8C980414}"/>
              </a:ext>
            </a:extLst>
          </p:cNvPr>
          <p:cNvGrpSpPr/>
          <p:nvPr/>
        </p:nvGrpSpPr>
        <p:grpSpPr>
          <a:xfrm>
            <a:off x="1131962" y="3610203"/>
            <a:ext cx="1109599" cy="1806736"/>
            <a:chOff x="7707778" y="4428666"/>
            <a:chExt cx="1109599" cy="1806736"/>
          </a:xfrm>
        </p:grpSpPr>
        <p:cxnSp>
          <p:nvCxnSpPr>
            <p:cNvPr id="38" name="直線矢印コネクタ 37">
              <a:extLst>
                <a:ext uri="{FF2B5EF4-FFF2-40B4-BE49-F238E27FC236}">
                  <a16:creationId xmlns:a16="http://schemas.microsoft.com/office/drawing/2014/main" id="{D2C3C3A8-B3A7-48B1-AB82-F9D198BA3B78}"/>
                </a:ext>
              </a:extLst>
            </p:cNvPr>
            <p:cNvCxnSpPr/>
            <p:nvPr/>
          </p:nvCxnSpPr>
          <p:spPr>
            <a:xfrm>
              <a:off x="8130884" y="4930160"/>
              <a:ext cx="0" cy="58707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4E95A3FF-25DD-41B5-BFC3-8F89F5117038}"/>
                </a:ext>
              </a:extLst>
            </p:cNvPr>
            <p:cNvCxnSpPr>
              <a:cxnSpLocks/>
            </p:cNvCxnSpPr>
            <p:nvPr/>
          </p:nvCxnSpPr>
          <p:spPr>
            <a:xfrm flipV="1">
              <a:off x="8130884" y="5710836"/>
              <a:ext cx="0" cy="52456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390ECED8-3560-47D6-B672-5CE9B46F4EAA}"/>
                </a:ext>
              </a:extLst>
            </p:cNvPr>
            <p:cNvSpPr txBox="1"/>
            <p:nvPr/>
          </p:nvSpPr>
          <p:spPr>
            <a:xfrm>
              <a:off x="7707778" y="4428666"/>
              <a:ext cx="1109599" cy="461665"/>
            </a:xfrm>
            <a:prstGeom prst="rect">
              <a:avLst/>
            </a:prstGeom>
            <a:noFill/>
          </p:spPr>
          <p:txBody>
            <a:bodyPr wrap="none" rtlCol="0">
              <a:spAutoFit/>
            </a:bodyPr>
            <a:lstStyle/>
            <a:p>
              <a:r>
                <a:rPr kumimoji="1" lang="en-US" altLang="ja-JP" sz="2400" i="1" dirty="0" err="1">
                  <a:latin typeface="Times New Roman" panose="02020603050405020304" pitchFamily="18" charset="0"/>
                  <a:cs typeface="Times New Roman" panose="02020603050405020304" pitchFamily="18" charset="0"/>
                </a:rPr>
                <a:t>hU</a:t>
              </a:r>
              <a:r>
                <a:rPr kumimoji="1" lang="en-US" altLang="ja-JP" sz="2400" baseline="-25000" dirty="0" err="1">
                  <a:latin typeface="Times New Roman" panose="02020603050405020304" pitchFamily="18" charset="0"/>
                  <a:cs typeface="Times New Roman" panose="02020603050405020304" pitchFamily="18" charset="0"/>
                </a:rPr>
                <a:t>tide</a:t>
              </a:r>
              <a:r>
                <a:rPr lang="en-US" altLang="ja-JP" sz="2400" dirty="0">
                  <a:latin typeface="Times New Roman" panose="02020603050405020304" pitchFamily="18" charset="0"/>
                  <a:ea typeface="HG正楷書体-PRO" panose="03000600000000000000" pitchFamily="66" charset="-128"/>
                  <a:cs typeface="Times New Roman" panose="02020603050405020304" pitchFamily="18" charset="0"/>
                </a:rPr>
                <a:t>/</a:t>
              </a:r>
              <a:r>
                <a:rPr lang="en-US" altLang="ja-JP" sz="2400" i="1" dirty="0">
                  <a:latin typeface="Times New Roman" panose="02020603050405020304" pitchFamily="18" charset="0"/>
                  <a:ea typeface="HG正楷書体-PRO" panose="03000600000000000000" pitchFamily="66" charset="-128"/>
                  <a:cs typeface="Times New Roman" panose="02020603050405020304" pitchFamily="18" charset="0"/>
                </a:rPr>
                <a:t>g</a:t>
              </a:r>
              <a:endParaRPr kumimoji="1" lang="ja-JP" altLang="en-US" dirty="0">
                <a:latin typeface="Times New Roman" panose="02020603050405020304" pitchFamily="18" charset="0"/>
                <a:cs typeface="Times New Roman" panose="02020603050405020304" pitchFamily="18" charset="0"/>
              </a:endParaRPr>
            </a:p>
          </p:txBody>
        </p:sp>
      </p:grpSp>
      <p:sp>
        <p:nvSpPr>
          <p:cNvPr id="41" name="正方形/長方形 40">
            <a:extLst>
              <a:ext uri="{FF2B5EF4-FFF2-40B4-BE49-F238E27FC236}">
                <a16:creationId xmlns:a16="http://schemas.microsoft.com/office/drawing/2014/main" id="{414BAA3D-7F41-4FCF-A888-62C8F16BCAFF}"/>
              </a:ext>
            </a:extLst>
          </p:cNvPr>
          <p:cNvSpPr/>
          <p:nvPr/>
        </p:nvSpPr>
        <p:spPr>
          <a:xfrm>
            <a:off x="-1" y="5382115"/>
            <a:ext cx="12192001" cy="162523"/>
          </a:xfrm>
          <a:prstGeom prst="rect">
            <a:avLst/>
          </a:prstGeom>
          <a:solidFill>
            <a:srgbClr val="00B0F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2" name="グループ化 41">
            <a:extLst>
              <a:ext uri="{FF2B5EF4-FFF2-40B4-BE49-F238E27FC236}">
                <a16:creationId xmlns:a16="http://schemas.microsoft.com/office/drawing/2014/main" id="{9A663A7F-FF11-4A67-9477-84C4E77A34C6}"/>
              </a:ext>
            </a:extLst>
          </p:cNvPr>
          <p:cNvGrpSpPr/>
          <p:nvPr/>
        </p:nvGrpSpPr>
        <p:grpSpPr>
          <a:xfrm>
            <a:off x="9879413" y="4286560"/>
            <a:ext cx="1109599" cy="1806736"/>
            <a:chOff x="7707778" y="4428666"/>
            <a:chExt cx="1109599" cy="1806736"/>
          </a:xfrm>
        </p:grpSpPr>
        <p:cxnSp>
          <p:nvCxnSpPr>
            <p:cNvPr id="43" name="直線矢印コネクタ 42">
              <a:extLst>
                <a:ext uri="{FF2B5EF4-FFF2-40B4-BE49-F238E27FC236}">
                  <a16:creationId xmlns:a16="http://schemas.microsoft.com/office/drawing/2014/main" id="{B5C88850-F515-46CA-9DDD-EB7BF2E995E6}"/>
                </a:ext>
              </a:extLst>
            </p:cNvPr>
            <p:cNvCxnSpPr/>
            <p:nvPr/>
          </p:nvCxnSpPr>
          <p:spPr>
            <a:xfrm>
              <a:off x="8130884" y="4976572"/>
              <a:ext cx="0" cy="58707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D1952E78-9443-4671-9933-F6352A2F81F1}"/>
                </a:ext>
              </a:extLst>
            </p:cNvPr>
            <p:cNvCxnSpPr>
              <a:cxnSpLocks/>
            </p:cNvCxnSpPr>
            <p:nvPr/>
          </p:nvCxnSpPr>
          <p:spPr>
            <a:xfrm flipV="1">
              <a:off x="8130884" y="5710836"/>
              <a:ext cx="0" cy="524566"/>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F3C67505-D475-421E-B8F8-0D4E9FA6B9B7}"/>
                </a:ext>
              </a:extLst>
            </p:cNvPr>
            <p:cNvSpPr txBox="1"/>
            <p:nvPr/>
          </p:nvSpPr>
          <p:spPr>
            <a:xfrm>
              <a:off x="7707778" y="4428666"/>
              <a:ext cx="1109599" cy="461665"/>
            </a:xfrm>
            <a:prstGeom prst="rect">
              <a:avLst/>
            </a:prstGeom>
            <a:noFill/>
          </p:spPr>
          <p:txBody>
            <a:bodyPr wrap="none" rtlCol="0">
              <a:spAutoFit/>
            </a:bodyPr>
            <a:lstStyle/>
            <a:p>
              <a:r>
                <a:rPr kumimoji="1" lang="en-US" altLang="ja-JP" sz="2400" i="1" dirty="0" err="1">
                  <a:latin typeface="Times New Roman" panose="02020603050405020304" pitchFamily="18" charset="0"/>
                  <a:cs typeface="Times New Roman" panose="02020603050405020304" pitchFamily="18" charset="0"/>
                </a:rPr>
                <a:t>kU</a:t>
              </a:r>
              <a:r>
                <a:rPr kumimoji="1" lang="en-US" altLang="ja-JP" sz="2400" baseline="-25000" dirty="0" err="1">
                  <a:latin typeface="Times New Roman" panose="02020603050405020304" pitchFamily="18" charset="0"/>
                  <a:cs typeface="Times New Roman" panose="02020603050405020304" pitchFamily="18" charset="0"/>
                </a:rPr>
                <a:t>tide</a:t>
              </a:r>
              <a:r>
                <a:rPr lang="en-US" altLang="ja-JP" sz="2400" dirty="0">
                  <a:latin typeface="Times New Roman" panose="02020603050405020304" pitchFamily="18" charset="0"/>
                  <a:ea typeface="HG正楷書体-PRO" panose="03000600000000000000" pitchFamily="66" charset="-128"/>
                  <a:cs typeface="Times New Roman" panose="02020603050405020304" pitchFamily="18" charset="0"/>
                </a:rPr>
                <a:t>/</a:t>
              </a:r>
              <a:r>
                <a:rPr lang="en-US" altLang="ja-JP" sz="2400" i="1" dirty="0">
                  <a:latin typeface="Times New Roman" panose="02020603050405020304" pitchFamily="18" charset="0"/>
                  <a:ea typeface="HG正楷書体-PRO" panose="03000600000000000000" pitchFamily="66" charset="-128"/>
                  <a:cs typeface="Times New Roman" panose="02020603050405020304" pitchFamily="18" charset="0"/>
                </a:rPr>
                <a:t>g</a:t>
              </a:r>
              <a:endParaRPr kumimoji="1" lang="ja-JP" altLang="en-US" dirty="0">
                <a:latin typeface="Times New Roman" panose="02020603050405020304" pitchFamily="18" charset="0"/>
                <a:cs typeface="Times New Roman" panose="02020603050405020304" pitchFamily="18" charset="0"/>
              </a:endParaRPr>
            </a:p>
          </p:txBody>
        </p:sp>
      </p:grpSp>
      <p:sp>
        <p:nvSpPr>
          <p:cNvPr id="46" name="テキスト ボックス 45">
            <a:extLst>
              <a:ext uri="{FF2B5EF4-FFF2-40B4-BE49-F238E27FC236}">
                <a16:creationId xmlns:a16="http://schemas.microsoft.com/office/drawing/2014/main" id="{4BCC3070-D616-4470-9208-3E3D19A17A80}"/>
              </a:ext>
            </a:extLst>
          </p:cNvPr>
          <p:cNvSpPr txBox="1"/>
          <p:nvPr/>
        </p:nvSpPr>
        <p:spPr>
          <a:xfrm>
            <a:off x="2574963" y="3194513"/>
            <a:ext cx="6088526" cy="523220"/>
          </a:xfrm>
          <a:prstGeom prst="rect">
            <a:avLst/>
          </a:prstGeom>
          <a:noFill/>
        </p:spPr>
        <p:txBody>
          <a:bodyPr wrap="none" rtlCol="0">
            <a:spAutoFit/>
          </a:bodyPr>
          <a:lstStyle/>
          <a:p>
            <a:r>
              <a:rPr lang="ja-JP" altLang="en-US" sz="2800" dirty="0">
                <a:solidFill>
                  <a:srgbClr val="FF0000"/>
                </a:solidFill>
                <a:latin typeface="HG正楷書体-PRO" panose="03000600000000000000" pitchFamily="66" charset="-128"/>
                <a:ea typeface="HG正楷書体-PRO" panose="03000600000000000000" pitchFamily="66" charset="-128"/>
              </a:rPr>
              <a:t>陸から見た海面上昇は</a:t>
            </a:r>
            <a:r>
              <a:rPr kumimoji="1" lang="ja-JP" altLang="en-US" sz="2000" dirty="0">
                <a:solidFill>
                  <a:srgbClr val="FF0000"/>
                </a:solidFill>
              </a:rPr>
              <a:t>　</a:t>
            </a:r>
            <a:r>
              <a:rPr kumimoji="1" lang="en-US" altLang="ja-JP" sz="2800" dirty="0">
                <a:solidFill>
                  <a:srgbClr val="FF0000"/>
                </a:solidFill>
                <a:latin typeface="Times New Roman" panose="02020603050405020304" pitchFamily="18" charset="0"/>
                <a:cs typeface="Times New Roman" panose="02020603050405020304" pitchFamily="18" charset="0"/>
              </a:rPr>
              <a:t>(1+</a:t>
            </a:r>
            <a:r>
              <a:rPr kumimoji="1" lang="en-US" altLang="ja-JP" sz="2800" i="1" dirty="0">
                <a:solidFill>
                  <a:srgbClr val="FF0000"/>
                </a:solidFill>
                <a:latin typeface="Times New Roman" panose="02020603050405020304" pitchFamily="18" charset="0"/>
                <a:cs typeface="Times New Roman" panose="02020603050405020304" pitchFamily="18" charset="0"/>
              </a:rPr>
              <a:t>k</a:t>
            </a:r>
            <a:r>
              <a:rPr kumimoji="1" lang="en-US" altLang="ja-JP" sz="2800" dirty="0">
                <a:solidFill>
                  <a:srgbClr val="FF0000"/>
                </a:solidFill>
                <a:latin typeface="Symbol" panose="05050102010706020507" pitchFamily="18" charset="2"/>
                <a:cs typeface="Times New Roman" panose="02020603050405020304" pitchFamily="18" charset="0"/>
              </a:rPr>
              <a:t>-</a:t>
            </a:r>
            <a:r>
              <a:rPr kumimoji="1" lang="en-US" altLang="ja-JP" sz="2800" i="1" dirty="0">
                <a:solidFill>
                  <a:srgbClr val="FF0000"/>
                </a:solidFill>
                <a:latin typeface="Times New Roman" panose="02020603050405020304" pitchFamily="18" charset="0"/>
                <a:cs typeface="Times New Roman" panose="02020603050405020304" pitchFamily="18" charset="0"/>
              </a:rPr>
              <a:t>h</a:t>
            </a:r>
            <a:r>
              <a:rPr kumimoji="1" lang="en-US" altLang="ja-JP" sz="2800" dirty="0">
                <a:solidFill>
                  <a:srgbClr val="FF0000"/>
                </a:solidFill>
                <a:latin typeface="Times New Roman" panose="02020603050405020304" pitchFamily="18" charset="0"/>
                <a:cs typeface="Times New Roman" panose="02020603050405020304" pitchFamily="18" charset="0"/>
              </a:rPr>
              <a:t>) </a:t>
            </a:r>
            <a:r>
              <a:rPr kumimoji="1" lang="en-US" altLang="ja-JP" sz="2800" i="1" dirty="0" err="1">
                <a:solidFill>
                  <a:srgbClr val="FF0000"/>
                </a:solidFill>
                <a:latin typeface="Times New Roman" panose="02020603050405020304" pitchFamily="18" charset="0"/>
                <a:cs typeface="Times New Roman" panose="02020603050405020304" pitchFamily="18" charset="0"/>
              </a:rPr>
              <a:t>U</a:t>
            </a:r>
            <a:r>
              <a:rPr kumimoji="1" lang="en-US" altLang="ja-JP" sz="2800" baseline="-25000" dirty="0" err="1">
                <a:solidFill>
                  <a:srgbClr val="FF0000"/>
                </a:solidFill>
                <a:latin typeface="Times New Roman" panose="02020603050405020304" pitchFamily="18" charset="0"/>
                <a:cs typeface="Times New Roman" panose="02020603050405020304" pitchFamily="18" charset="0"/>
              </a:rPr>
              <a:t>tide</a:t>
            </a:r>
            <a:r>
              <a:rPr lang="en-US" altLang="ja-JP" sz="2800" dirty="0">
                <a:solidFill>
                  <a:srgbClr val="FF0000"/>
                </a:solidFill>
                <a:latin typeface="Times New Roman" panose="02020603050405020304" pitchFamily="18" charset="0"/>
                <a:cs typeface="Times New Roman" panose="02020603050405020304" pitchFamily="18" charset="0"/>
              </a:rPr>
              <a:t>/</a:t>
            </a:r>
            <a:r>
              <a:rPr lang="en-US" altLang="ja-JP" sz="2800" i="1" dirty="0">
                <a:solidFill>
                  <a:srgbClr val="FF0000"/>
                </a:solidFill>
                <a:latin typeface="Times New Roman" panose="02020603050405020304" pitchFamily="18" charset="0"/>
                <a:cs typeface="Times New Roman" panose="02020603050405020304" pitchFamily="18" charset="0"/>
              </a:rPr>
              <a:t>g</a:t>
            </a:r>
            <a:endParaRPr kumimoji="1" lang="ja-JP" altLang="en-US" sz="2000" i="1" baseline="-25000" dirty="0">
              <a:solidFill>
                <a:srgbClr val="FF0000"/>
              </a:solidFill>
              <a:latin typeface="Times New Roman" panose="02020603050405020304" pitchFamily="18" charset="0"/>
              <a:cs typeface="Times New Roman" panose="02020603050405020304" pitchFamily="18" charset="0"/>
            </a:endParaRPr>
          </a:p>
        </p:txBody>
      </p:sp>
      <p:grpSp>
        <p:nvGrpSpPr>
          <p:cNvPr id="47" name="Group 32">
            <a:extLst>
              <a:ext uri="{FF2B5EF4-FFF2-40B4-BE49-F238E27FC236}">
                <a16:creationId xmlns:a16="http://schemas.microsoft.com/office/drawing/2014/main" id="{FECE51DE-5974-4320-85F5-7A025E4C97EB}"/>
              </a:ext>
            </a:extLst>
          </p:cNvPr>
          <p:cNvGrpSpPr>
            <a:grpSpLocks/>
          </p:cNvGrpSpPr>
          <p:nvPr/>
        </p:nvGrpSpPr>
        <p:grpSpPr bwMode="auto">
          <a:xfrm flipH="1">
            <a:off x="2566568" y="3948246"/>
            <a:ext cx="408850" cy="866881"/>
            <a:chOff x="3740" y="2162"/>
            <a:chExt cx="348" cy="864"/>
          </a:xfrm>
        </p:grpSpPr>
        <p:sp>
          <p:nvSpPr>
            <p:cNvPr id="48" name="Freeform 33">
              <a:extLst>
                <a:ext uri="{FF2B5EF4-FFF2-40B4-BE49-F238E27FC236}">
                  <a16:creationId xmlns:a16="http://schemas.microsoft.com/office/drawing/2014/main" id="{8C0FE7C0-9183-4D8A-8D06-88B048BDA06C}"/>
                </a:ext>
              </a:extLst>
            </p:cNvPr>
            <p:cNvSpPr>
              <a:spLocks/>
            </p:cNvSpPr>
            <p:nvPr/>
          </p:nvSpPr>
          <p:spPr bwMode="auto">
            <a:xfrm>
              <a:off x="3827" y="2205"/>
              <a:ext cx="201" cy="195"/>
            </a:xfrm>
            <a:custGeom>
              <a:avLst/>
              <a:gdLst>
                <a:gd name="T0" fmla="*/ 0 w 602"/>
                <a:gd name="T1" fmla="*/ 0 h 584"/>
                <a:gd name="T2" fmla="*/ 0 w 602"/>
                <a:gd name="T3" fmla="*/ 0 h 584"/>
                <a:gd name="T4" fmla="*/ 0 w 602"/>
                <a:gd name="T5" fmla="*/ 0 h 584"/>
                <a:gd name="T6" fmla="*/ 0 w 602"/>
                <a:gd name="T7" fmla="*/ 0 h 584"/>
                <a:gd name="T8" fmla="*/ 0 w 602"/>
                <a:gd name="T9" fmla="*/ 0 h 584"/>
                <a:gd name="T10" fmla="*/ 0 w 602"/>
                <a:gd name="T11" fmla="*/ 0 h 584"/>
                <a:gd name="T12" fmla="*/ 0 w 602"/>
                <a:gd name="T13" fmla="*/ 0 h 584"/>
                <a:gd name="T14" fmla="*/ 0 w 602"/>
                <a:gd name="T15" fmla="*/ 0 h 584"/>
                <a:gd name="T16" fmla="*/ 0 w 602"/>
                <a:gd name="T17" fmla="*/ 0 h 584"/>
                <a:gd name="T18" fmla="*/ 0 w 602"/>
                <a:gd name="T19" fmla="*/ 0 h 584"/>
                <a:gd name="T20" fmla="*/ 0 w 602"/>
                <a:gd name="T21" fmla="*/ 0 h 584"/>
                <a:gd name="T22" fmla="*/ 0 w 602"/>
                <a:gd name="T23" fmla="*/ 0 h 584"/>
                <a:gd name="T24" fmla="*/ 0 w 602"/>
                <a:gd name="T25" fmla="*/ 0 h 584"/>
                <a:gd name="T26" fmla="*/ 0 w 602"/>
                <a:gd name="T27" fmla="*/ 0 h 584"/>
                <a:gd name="T28" fmla="*/ 0 w 602"/>
                <a:gd name="T29" fmla="*/ 0 h 584"/>
                <a:gd name="T30" fmla="*/ 0 w 602"/>
                <a:gd name="T31" fmla="*/ 0 h 584"/>
                <a:gd name="T32" fmla="*/ 0 w 602"/>
                <a:gd name="T33" fmla="*/ 0 h 584"/>
                <a:gd name="T34" fmla="*/ 0 w 602"/>
                <a:gd name="T35" fmla="*/ 0 h 584"/>
                <a:gd name="T36" fmla="*/ 0 w 602"/>
                <a:gd name="T37" fmla="*/ 0 h 584"/>
                <a:gd name="T38" fmla="*/ 0 w 602"/>
                <a:gd name="T39" fmla="*/ 0 h 584"/>
                <a:gd name="T40" fmla="*/ 0 w 602"/>
                <a:gd name="T41" fmla="*/ 0 h 584"/>
                <a:gd name="T42" fmla="*/ 0 w 602"/>
                <a:gd name="T43" fmla="*/ 0 h 584"/>
                <a:gd name="T44" fmla="*/ 0 w 602"/>
                <a:gd name="T45" fmla="*/ 0 h 584"/>
                <a:gd name="T46" fmla="*/ 0 w 602"/>
                <a:gd name="T47" fmla="*/ 0 h 5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2"/>
                <a:gd name="T73" fmla="*/ 0 h 584"/>
                <a:gd name="T74" fmla="*/ 602 w 602"/>
                <a:gd name="T75" fmla="*/ 584 h 5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2" h="584">
                  <a:moveTo>
                    <a:pt x="184" y="247"/>
                  </a:moveTo>
                  <a:lnTo>
                    <a:pt x="236" y="170"/>
                  </a:lnTo>
                  <a:lnTo>
                    <a:pt x="295" y="111"/>
                  </a:lnTo>
                  <a:lnTo>
                    <a:pt x="354" y="39"/>
                  </a:lnTo>
                  <a:lnTo>
                    <a:pt x="426" y="7"/>
                  </a:lnTo>
                  <a:lnTo>
                    <a:pt x="484" y="0"/>
                  </a:lnTo>
                  <a:lnTo>
                    <a:pt x="543" y="20"/>
                  </a:lnTo>
                  <a:lnTo>
                    <a:pt x="577" y="66"/>
                  </a:lnTo>
                  <a:lnTo>
                    <a:pt x="602" y="150"/>
                  </a:lnTo>
                  <a:lnTo>
                    <a:pt x="596" y="241"/>
                  </a:lnTo>
                  <a:lnTo>
                    <a:pt x="570" y="319"/>
                  </a:lnTo>
                  <a:lnTo>
                    <a:pt x="504" y="409"/>
                  </a:lnTo>
                  <a:lnTo>
                    <a:pt x="433" y="474"/>
                  </a:lnTo>
                  <a:lnTo>
                    <a:pt x="354" y="533"/>
                  </a:lnTo>
                  <a:lnTo>
                    <a:pt x="269" y="572"/>
                  </a:lnTo>
                  <a:lnTo>
                    <a:pt x="196" y="584"/>
                  </a:lnTo>
                  <a:lnTo>
                    <a:pt x="164" y="564"/>
                  </a:lnTo>
                  <a:lnTo>
                    <a:pt x="137" y="487"/>
                  </a:lnTo>
                  <a:lnTo>
                    <a:pt x="145" y="383"/>
                  </a:lnTo>
                  <a:lnTo>
                    <a:pt x="20" y="390"/>
                  </a:lnTo>
                  <a:lnTo>
                    <a:pt x="0" y="370"/>
                  </a:lnTo>
                  <a:lnTo>
                    <a:pt x="20" y="331"/>
                  </a:lnTo>
                  <a:lnTo>
                    <a:pt x="151" y="325"/>
                  </a:lnTo>
                  <a:lnTo>
                    <a:pt x="184" y="247"/>
                  </a:lnTo>
                  <a:close/>
                </a:path>
              </a:pathLst>
            </a:custGeom>
            <a:gradFill rotWithShape="1">
              <a:gsLst>
                <a:gs pos="0">
                  <a:srgbClr val="3333CC"/>
                </a:gs>
                <a:gs pos="100000">
                  <a:srgbClr val="18185E"/>
                </a:gs>
              </a:gsLst>
              <a:lin ang="0" scaled="1"/>
            </a:gradFill>
            <a:ln w="9525">
              <a:noFill/>
              <a:round/>
              <a:headEnd/>
              <a:tailEnd/>
            </a:ln>
          </p:spPr>
          <p:txBody>
            <a:bodyPr/>
            <a:lstStyle/>
            <a:p>
              <a:endParaRPr lang="ja-JP" altLang="en-US"/>
            </a:p>
          </p:txBody>
        </p:sp>
        <p:sp>
          <p:nvSpPr>
            <p:cNvPr id="49" name="Freeform 34">
              <a:extLst>
                <a:ext uri="{FF2B5EF4-FFF2-40B4-BE49-F238E27FC236}">
                  <a16:creationId xmlns:a16="http://schemas.microsoft.com/office/drawing/2014/main" id="{8C466F7D-2D3B-4ECA-8A1D-380401161AD6}"/>
                </a:ext>
              </a:extLst>
            </p:cNvPr>
            <p:cNvSpPr>
              <a:spLocks/>
            </p:cNvSpPr>
            <p:nvPr/>
          </p:nvSpPr>
          <p:spPr bwMode="auto">
            <a:xfrm>
              <a:off x="3817" y="2411"/>
              <a:ext cx="139" cy="287"/>
            </a:xfrm>
            <a:custGeom>
              <a:avLst/>
              <a:gdLst>
                <a:gd name="T0" fmla="*/ 0 w 417"/>
                <a:gd name="T1" fmla="*/ 0 h 861"/>
                <a:gd name="T2" fmla="*/ 0 w 417"/>
                <a:gd name="T3" fmla="*/ 0 h 861"/>
                <a:gd name="T4" fmla="*/ 0 w 417"/>
                <a:gd name="T5" fmla="*/ 0 h 861"/>
                <a:gd name="T6" fmla="*/ 0 w 417"/>
                <a:gd name="T7" fmla="*/ 0 h 861"/>
                <a:gd name="T8" fmla="*/ 0 w 417"/>
                <a:gd name="T9" fmla="*/ 0 h 861"/>
                <a:gd name="T10" fmla="*/ 0 w 417"/>
                <a:gd name="T11" fmla="*/ 0 h 861"/>
                <a:gd name="T12" fmla="*/ 0 w 417"/>
                <a:gd name="T13" fmla="*/ 0 h 861"/>
                <a:gd name="T14" fmla="*/ 0 w 417"/>
                <a:gd name="T15" fmla="*/ 0 h 861"/>
                <a:gd name="T16" fmla="*/ 0 w 417"/>
                <a:gd name="T17" fmla="*/ 0 h 861"/>
                <a:gd name="T18" fmla="*/ 0 w 417"/>
                <a:gd name="T19" fmla="*/ 0 h 861"/>
                <a:gd name="T20" fmla="*/ 0 w 417"/>
                <a:gd name="T21" fmla="*/ 0 h 861"/>
                <a:gd name="T22" fmla="*/ 0 w 417"/>
                <a:gd name="T23" fmla="*/ 0 h 861"/>
                <a:gd name="T24" fmla="*/ 0 w 417"/>
                <a:gd name="T25" fmla="*/ 0 h 861"/>
                <a:gd name="T26" fmla="*/ 0 w 417"/>
                <a:gd name="T27" fmla="*/ 0 h 861"/>
                <a:gd name="T28" fmla="*/ 0 w 417"/>
                <a:gd name="T29" fmla="*/ 0 h 861"/>
                <a:gd name="T30" fmla="*/ 0 w 417"/>
                <a:gd name="T31" fmla="*/ 0 h 861"/>
                <a:gd name="T32" fmla="*/ 0 w 417"/>
                <a:gd name="T33" fmla="*/ 0 h 861"/>
                <a:gd name="T34" fmla="*/ 0 w 417"/>
                <a:gd name="T35" fmla="*/ 0 h 861"/>
                <a:gd name="T36" fmla="*/ 0 w 417"/>
                <a:gd name="T37" fmla="*/ 0 h 861"/>
                <a:gd name="T38" fmla="*/ 0 w 417"/>
                <a:gd name="T39" fmla="*/ 0 h 861"/>
                <a:gd name="T40" fmla="*/ 0 w 417"/>
                <a:gd name="T41" fmla="*/ 0 h 861"/>
                <a:gd name="T42" fmla="*/ 0 w 417"/>
                <a:gd name="T43" fmla="*/ 0 h 861"/>
                <a:gd name="T44" fmla="*/ 0 w 417"/>
                <a:gd name="T45" fmla="*/ 0 h 861"/>
                <a:gd name="T46" fmla="*/ 0 w 417"/>
                <a:gd name="T47" fmla="*/ 0 h 861"/>
                <a:gd name="T48" fmla="*/ 0 w 417"/>
                <a:gd name="T49" fmla="*/ 0 h 861"/>
                <a:gd name="T50" fmla="*/ 0 w 417"/>
                <a:gd name="T51" fmla="*/ 0 h 861"/>
                <a:gd name="T52" fmla="*/ 0 w 417"/>
                <a:gd name="T53" fmla="*/ 0 h 8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7"/>
                <a:gd name="T82" fmla="*/ 0 h 861"/>
                <a:gd name="T83" fmla="*/ 417 w 417"/>
                <a:gd name="T84" fmla="*/ 861 h 8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7" h="861">
                  <a:moveTo>
                    <a:pt x="117" y="71"/>
                  </a:moveTo>
                  <a:lnTo>
                    <a:pt x="176" y="20"/>
                  </a:lnTo>
                  <a:lnTo>
                    <a:pt x="267" y="0"/>
                  </a:lnTo>
                  <a:lnTo>
                    <a:pt x="345" y="13"/>
                  </a:lnTo>
                  <a:lnTo>
                    <a:pt x="404" y="65"/>
                  </a:lnTo>
                  <a:lnTo>
                    <a:pt x="417" y="104"/>
                  </a:lnTo>
                  <a:lnTo>
                    <a:pt x="417" y="156"/>
                  </a:lnTo>
                  <a:lnTo>
                    <a:pt x="390" y="203"/>
                  </a:lnTo>
                  <a:lnTo>
                    <a:pt x="345" y="280"/>
                  </a:lnTo>
                  <a:lnTo>
                    <a:pt x="325" y="372"/>
                  </a:lnTo>
                  <a:lnTo>
                    <a:pt x="319" y="450"/>
                  </a:lnTo>
                  <a:lnTo>
                    <a:pt x="339" y="534"/>
                  </a:lnTo>
                  <a:lnTo>
                    <a:pt x="390" y="613"/>
                  </a:lnTo>
                  <a:lnTo>
                    <a:pt x="410" y="691"/>
                  </a:lnTo>
                  <a:lnTo>
                    <a:pt x="404" y="763"/>
                  </a:lnTo>
                  <a:lnTo>
                    <a:pt x="365" y="822"/>
                  </a:lnTo>
                  <a:lnTo>
                    <a:pt x="313" y="855"/>
                  </a:lnTo>
                  <a:lnTo>
                    <a:pt x="247" y="861"/>
                  </a:lnTo>
                  <a:lnTo>
                    <a:pt x="170" y="861"/>
                  </a:lnTo>
                  <a:lnTo>
                    <a:pt x="111" y="828"/>
                  </a:lnTo>
                  <a:lnTo>
                    <a:pt x="53" y="731"/>
                  </a:lnTo>
                  <a:lnTo>
                    <a:pt x="13" y="646"/>
                  </a:lnTo>
                  <a:lnTo>
                    <a:pt x="0" y="516"/>
                  </a:lnTo>
                  <a:lnTo>
                    <a:pt x="13" y="398"/>
                  </a:lnTo>
                  <a:lnTo>
                    <a:pt x="39" y="274"/>
                  </a:lnTo>
                  <a:lnTo>
                    <a:pt x="78" y="150"/>
                  </a:lnTo>
                  <a:lnTo>
                    <a:pt x="117" y="71"/>
                  </a:lnTo>
                  <a:close/>
                </a:path>
              </a:pathLst>
            </a:custGeom>
            <a:gradFill rotWithShape="1">
              <a:gsLst>
                <a:gs pos="0">
                  <a:srgbClr val="3333CC"/>
                </a:gs>
                <a:gs pos="100000">
                  <a:srgbClr val="18185E"/>
                </a:gs>
              </a:gsLst>
              <a:lin ang="0" scaled="1"/>
            </a:gradFill>
            <a:ln w="9525">
              <a:noFill/>
              <a:round/>
              <a:headEnd/>
              <a:tailEnd/>
            </a:ln>
          </p:spPr>
          <p:txBody>
            <a:bodyPr/>
            <a:lstStyle/>
            <a:p>
              <a:endParaRPr lang="ja-JP" altLang="en-US"/>
            </a:p>
          </p:txBody>
        </p:sp>
        <p:sp>
          <p:nvSpPr>
            <p:cNvPr id="50" name="Freeform 35">
              <a:extLst>
                <a:ext uri="{FF2B5EF4-FFF2-40B4-BE49-F238E27FC236}">
                  <a16:creationId xmlns:a16="http://schemas.microsoft.com/office/drawing/2014/main" id="{B73E4FBC-4853-4B2D-93C6-E1714BCE41E2}"/>
                </a:ext>
              </a:extLst>
            </p:cNvPr>
            <p:cNvSpPr>
              <a:spLocks/>
            </p:cNvSpPr>
            <p:nvPr/>
          </p:nvSpPr>
          <p:spPr bwMode="auto">
            <a:xfrm>
              <a:off x="3927" y="2420"/>
              <a:ext cx="155" cy="258"/>
            </a:xfrm>
            <a:custGeom>
              <a:avLst/>
              <a:gdLst>
                <a:gd name="T0" fmla="*/ 0 w 464"/>
                <a:gd name="T1" fmla="*/ 0 h 773"/>
                <a:gd name="T2" fmla="*/ 0 w 464"/>
                <a:gd name="T3" fmla="*/ 0 h 773"/>
                <a:gd name="T4" fmla="*/ 0 w 464"/>
                <a:gd name="T5" fmla="*/ 0 h 773"/>
                <a:gd name="T6" fmla="*/ 0 w 464"/>
                <a:gd name="T7" fmla="*/ 0 h 773"/>
                <a:gd name="T8" fmla="*/ 0 w 464"/>
                <a:gd name="T9" fmla="*/ 0 h 773"/>
                <a:gd name="T10" fmla="*/ 0 w 464"/>
                <a:gd name="T11" fmla="*/ 0 h 773"/>
                <a:gd name="T12" fmla="*/ 0 w 464"/>
                <a:gd name="T13" fmla="*/ 0 h 773"/>
                <a:gd name="T14" fmla="*/ 0 w 464"/>
                <a:gd name="T15" fmla="*/ 0 h 773"/>
                <a:gd name="T16" fmla="*/ 0 w 464"/>
                <a:gd name="T17" fmla="*/ 0 h 773"/>
                <a:gd name="T18" fmla="*/ 0 w 464"/>
                <a:gd name="T19" fmla="*/ 0 h 773"/>
                <a:gd name="T20" fmla="*/ 0 w 464"/>
                <a:gd name="T21" fmla="*/ 0 h 773"/>
                <a:gd name="T22" fmla="*/ 0 w 464"/>
                <a:gd name="T23" fmla="*/ 0 h 773"/>
                <a:gd name="T24" fmla="*/ 0 w 464"/>
                <a:gd name="T25" fmla="*/ 0 h 773"/>
                <a:gd name="T26" fmla="*/ 0 w 464"/>
                <a:gd name="T27" fmla="*/ 0 h 773"/>
                <a:gd name="T28" fmla="*/ 0 w 464"/>
                <a:gd name="T29" fmla="*/ 0 h 773"/>
                <a:gd name="T30" fmla="*/ 0 w 464"/>
                <a:gd name="T31" fmla="*/ 0 h 773"/>
                <a:gd name="T32" fmla="*/ 0 w 464"/>
                <a:gd name="T33" fmla="*/ 0 h 773"/>
                <a:gd name="T34" fmla="*/ 0 w 464"/>
                <a:gd name="T35" fmla="*/ 0 h 773"/>
                <a:gd name="T36" fmla="*/ 0 w 464"/>
                <a:gd name="T37" fmla="*/ 0 h 773"/>
                <a:gd name="T38" fmla="*/ 0 w 464"/>
                <a:gd name="T39" fmla="*/ 0 h 773"/>
                <a:gd name="T40" fmla="*/ 0 w 464"/>
                <a:gd name="T41" fmla="*/ 0 h 773"/>
                <a:gd name="T42" fmla="*/ 0 w 464"/>
                <a:gd name="T43" fmla="*/ 0 h 773"/>
                <a:gd name="T44" fmla="*/ 0 w 464"/>
                <a:gd name="T45" fmla="*/ 0 h 773"/>
                <a:gd name="T46" fmla="*/ 0 w 464"/>
                <a:gd name="T47" fmla="*/ 0 h 773"/>
                <a:gd name="T48" fmla="*/ 0 w 464"/>
                <a:gd name="T49" fmla="*/ 0 h 773"/>
                <a:gd name="T50" fmla="*/ 0 w 464"/>
                <a:gd name="T51" fmla="*/ 0 h 773"/>
                <a:gd name="T52" fmla="*/ 0 w 464"/>
                <a:gd name="T53" fmla="*/ 0 h 773"/>
                <a:gd name="T54" fmla="*/ 0 w 464"/>
                <a:gd name="T55" fmla="*/ 0 h 773"/>
                <a:gd name="T56" fmla="*/ 0 w 464"/>
                <a:gd name="T57" fmla="*/ 0 h 773"/>
                <a:gd name="T58" fmla="*/ 0 w 464"/>
                <a:gd name="T59" fmla="*/ 0 h 773"/>
                <a:gd name="T60" fmla="*/ 0 w 464"/>
                <a:gd name="T61" fmla="*/ 0 h 773"/>
                <a:gd name="T62" fmla="*/ 0 w 464"/>
                <a:gd name="T63" fmla="*/ 0 h 773"/>
                <a:gd name="T64" fmla="*/ 0 w 464"/>
                <a:gd name="T65" fmla="*/ 0 h 773"/>
                <a:gd name="T66" fmla="*/ 0 w 464"/>
                <a:gd name="T67" fmla="*/ 0 h 773"/>
                <a:gd name="T68" fmla="*/ 0 w 464"/>
                <a:gd name="T69" fmla="*/ 0 h 773"/>
                <a:gd name="T70" fmla="*/ 0 w 464"/>
                <a:gd name="T71" fmla="*/ 0 h 773"/>
                <a:gd name="T72" fmla="*/ 0 w 464"/>
                <a:gd name="T73" fmla="*/ 0 h 773"/>
                <a:gd name="T74" fmla="*/ 0 w 464"/>
                <a:gd name="T75" fmla="*/ 0 h 773"/>
                <a:gd name="T76" fmla="*/ 0 w 464"/>
                <a:gd name="T77" fmla="*/ 0 h 7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64"/>
                <a:gd name="T118" fmla="*/ 0 h 773"/>
                <a:gd name="T119" fmla="*/ 464 w 464"/>
                <a:gd name="T120" fmla="*/ 773 h 7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64" h="773">
                  <a:moveTo>
                    <a:pt x="0" y="39"/>
                  </a:moveTo>
                  <a:lnTo>
                    <a:pt x="8" y="7"/>
                  </a:lnTo>
                  <a:lnTo>
                    <a:pt x="79" y="0"/>
                  </a:lnTo>
                  <a:lnTo>
                    <a:pt x="118" y="33"/>
                  </a:lnTo>
                  <a:lnTo>
                    <a:pt x="177" y="117"/>
                  </a:lnTo>
                  <a:lnTo>
                    <a:pt x="256" y="227"/>
                  </a:lnTo>
                  <a:lnTo>
                    <a:pt x="327" y="306"/>
                  </a:lnTo>
                  <a:lnTo>
                    <a:pt x="458" y="449"/>
                  </a:lnTo>
                  <a:lnTo>
                    <a:pt x="464" y="481"/>
                  </a:lnTo>
                  <a:lnTo>
                    <a:pt x="439" y="500"/>
                  </a:lnTo>
                  <a:lnTo>
                    <a:pt x="374" y="526"/>
                  </a:lnTo>
                  <a:lnTo>
                    <a:pt x="282" y="546"/>
                  </a:lnTo>
                  <a:lnTo>
                    <a:pt x="171" y="553"/>
                  </a:lnTo>
                  <a:lnTo>
                    <a:pt x="132" y="559"/>
                  </a:lnTo>
                  <a:lnTo>
                    <a:pt x="118" y="585"/>
                  </a:lnTo>
                  <a:lnTo>
                    <a:pt x="144" y="630"/>
                  </a:lnTo>
                  <a:lnTo>
                    <a:pt x="236" y="708"/>
                  </a:lnTo>
                  <a:lnTo>
                    <a:pt x="301" y="728"/>
                  </a:lnTo>
                  <a:lnTo>
                    <a:pt x="315" y="753"/>
                  </a:lnTo>
                  <a:lnTo>
                    <a:pt x="288" y="773"/>
                  </a:lnTo>
                  <a:lnTo>
                    <a:pt x="230" y="773"/>
                  </a:lnTo>
                  <a:lnTo>
                    <a:pt x="151" y="728"/>
                  </a:lnTo>
                  <a:lnTo>
                    <a:pt x="86" y="663"/>
                  </a:lnTo>
                  <a:lnTo>
                    <a:pt x="47" y="604"/>
                  </a:lnTo>
                  <a:lnTo>
                    <a:pt x="47" y="559"/>
                  </a:lnTo>
                  <a:lnTo>
                    <a:pt x="73" y="526"/>
                  </a:lnTo>
                  <a:lnTo>
                    <a:pt x="112" y="514"/>
                  </a:lnTo>
                  <a:lnTo>
                    <a:pt x="171" y="506"/>
                  </a:lnTo>
                  <a:lnTo>
                    <a:pt x="236" y="506"/>
                  </a:lnTo>
                  <a:lnTo>
                    <a:pt x="315" y="494"/>
                  </a:lnTo>
                  <a:lnTo>
                    <a:pt x="354" y="481"/>
                  </a:lnTo>
                  <a:lnTo>
                    <a:pt x="374" y="461"/>
                  </a:lnTo>
                  <a:lnTo>
                    <a:pt x="366" y="442"/>
                  </a:lnTo>
                  <a:lnTo>
                    <a:pt x="307" y="390"/>
                  </a:lnTo>
                  <a:lnTo>
                    <a:pt x="216" y="300"/>
                  </a:lnTo>
                  <a:lnTo>
                    <a:pt x="132" y="221"/>
                  </a:lnTo>
                  <a:lnTo>
                    <a:pt x="40" y="137"/>
                  </a:lnTo>
                  <a:lnTo>
                    <a:pt x="8" y="78"/>
                  </a:lnTo>
                  <a:lnTo>
                    <a:pt x="0" y="39"/>
                  </a:lnTo>
                  <a:close/>
                </a:path>
              </a:pathLst>
            </a:custGeom>
            <a:gradFill rotWithShape="1">
              <a:gsLst>
                <a:gs pos="0">
                  <a:srgbClr val="3333CC"/>
                </a:gs>
                <a:gs pos="100000">
                  <a:srgbClr val="18185E"/>
                </a:gs>
              </a:gsLst>
              <a:lin ang="0" scaled="1"/>
            </a:gradFill>
            <a:ln w="9525">
              <a:noFill/>
              <a:round/>
              <a:headEnd/>
              <a:tailEnd/>
            </a:ln>
          </p:spPr>
          <p:txBody>
            <a:bodyPr/>
            <a:lstStyle/>
            <a:p>
              <a:endParaRPr lang="ja-JP" altLang="en-US"/>
            </a:p>
          </p:txBody>
        </p:sp>
        <p:sp>
          <p:nvSpPr>
            <p:cNvPr id="51" name="Freeform 36">
              <a:extLst>
                <a:ext uri="{FF2B5EF4-FFF2-40B4-BE49-F238E27FC236}">
                  <a16:creationId xmlns:a16="http://schemas.microsoft.com/office/drawing/2014/main" id="{AA41EE55-2494-426E-B68B-C0DFEEDF8D9C}"/>
                </a:ext>
              </a:extLst>
            </p:cNvPr>
            <p:cNvSpPr>
              <a:spLocks/>
            </p:cNvSpPr>
            <p:nvPr/>
          </p:nvSpPr>
          <p:spPr bwMode="auto">
            <a:xfrm>
              <a:off x="3827" y="2637"/>
              <a:ext cx="168" cy="389"/>
            </a:xfrm>
            <a:custGeom>
              <a:avLst/>
              <a:gdLst>
                <a:gd name="T0" fmla="*/ 0 w 503"/>
                <a:gd name="T1" fmla="*/ 0 h 1166"/>
                <a:gd name="T2" fmla="*/ 0 w 503"/>
                <a:gd name="T3" fmla="*/ 0 h 1166"/>
                <a:gd name="T4" fmla="*/ 0 w 503"/>
                <a:gd name="T5" fmla="*/ 0 h 1166"/>
                <a:gd name="T6" fmla="*/ 0 w 503"/>
                <a:gd name="T7" fmla="*/ 0 h 1166"/>
                <a:gd name="T8" fmla="*/ 0 w 503"/>
                <a:gd name="T9" fmla="*/ 0 h 1166"/>
                <a:gd name="T10" fmla="*/ 0 w 503"/>
                <a:gd name="T11" fmla="*/ 0 h 1166"/>
                <a:gd name="T12" fmla="*/ 0 w 503"/>
                <a:gd name="T13" fmla="*/ 0 h 1166"/>
                <a:gd name="T14" fmla="*/ 0 w 503"/>
                <a:gd name="T15" fmla="*/ 0 h 1166"/>
                <a:gd name="T16" fmla="*/ 0 w 503"/>
                <a:gd name="T17" fmla="*/ 0 h 1166"/>
                <a:gd name="T18" fmla="*/ 0 w 503"/>
                <a:gd name="T19" fmla="*/ 0 h 1166"/>
                <a:gd name="T20" fmla="*/ 0 w 503"/>
                <a:gd name="T21" fmla="*/ 0 h 1166"/>
                <a:gd name="T22" fmla="*/ 0 w 503"/>
                <a:gd name="T23" fmla="*/ 0 h 1166"/>
                <a:gd name="T24" fmla="*/ 0 w 503"/>
                <a:gd name="T25" fmla="*/ 0 h 1166"/>
                <a:gd name="T26" fmla="*/ 0 w 503"/>
                <a:gd name="T27" fmla="*/ 0 h 1166"/>
                <a:gd name="T28" fmla="*/ 0 w 503"/>
                <a:gd name="T29" fmla="*/ 0 h 1166"/>
                <a:gd name="T30" fmla="*/ 0 w 503"/>
                <a:gd name="T31" fmla="*/ 0 h 1166"/>
                <a:gd name="T32" fmla="*/ 0 w 503"/>
                <a:gd name="T33" fmla="*/ 0 h 1166"/>
                <a:gd name="T34" fmla="*/ 0 w 503"/>
                <a:gd name="T35" fmla="*/ 0 h 1166"/>
                <a:gd name="T36" fmla="*/ 0 w 503"/>
                <a:gd name="T37" fmla="*/ 0 h 1166"/>
                <a:gd name="T38" fmla="*/ 0 w 503"/>
                <a:gd name="T39" fmla="*/ 0 h 1166"/>
                <a:gd name="T40" fmla="*/ 0 w 503"/>
                <a:gd name="T41" fmla="*/ 0 h 1166"/>
                <a:gd name="T42" fmla="*/ 0 w 503"/>
                <a:gd name="T43" fmla="*/ 0 h 1166"/>
                <a:gd name="T44" fmla="*/ 0 w 503"/>
                <a:gd name="T45" fmla="*/ 0 h 1166"/>
                <a:gd name="T46" fmla="*/ 0 w 503"/>
                <a:gd name="T47" fmla="*/ 0 h 1166"/>
                <a:gd name="T48" fmla="*/ 0 w 503"/>
                <a:gd name="T49" fmla="*/ 0 h 1166"/>
                <a:gd name="T50" fmla="*/ 0 w 503"/>
                <a:gd name="T51" fmla="*/ 0 h 1166"/>
                <a:gd name="T52" fmla="*/ 0 w 503"/>
                <a:gd name="T53" fmla="*/ 0 h 1166"/>
                <a:gd name="T54" fmla="*/ 0 w 503"/>
                <a:gd name="T55" fmla="*/ 0 h 1166"/>
                <a:gd name="T56" fmla="*/ 0 w 503"/>
                <a:gd name="T57" fmla="*/ 0 h 1166"/>
                <a:gd name="T58" fmla="*/ 0 w 503"/>
                <a:gd name="T59" fmla="*/ 0 h 1166"/>
                <a:gd name="T60" fmla="*/ 0 w 503"/>
                <a:gd name="T61" fmla="*/ 0 h 1166"/>
                <a:gd name="T62" fmla="*/ 0 w 503"/>
                <a:gd name="T63" fmla="*/ 0 h 1166"/>
                <a:gd name="T64" fmla="*/ 0 w 503"/>
                <a:gd name="T65" fmla="*/ 0 h 1166"/>
                <a:gd name="T66" fmla="*/ 0 w 503"/>
                <a:gd name="T67" fmla="*/ 0 h 1166"/>
                <a:gd name="T68" fmla="*/ 0 w 503"/>
                <a:gd name="T69" fmla="*/ 0 h 1166"/>
                <a:gd name="T70" fmla="*/ 0 w 503"/>
                <a:gd name="T71" fmla="*/ 0 h 1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3"/>
                <a:gd name="T109" fmla="*/ 0 h 1166"/>
                <a:gd name="T110" fmla="*/ 503 w 503"/>
                <a:gd name="T111" fmla="*/ 1166 h 11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3" h="1166">
                  <a:moveTo>
                    <a:pt x="248" y="0"/>
                  </a:moveTo>
                  <a:lnTo>
                    <a:pt x="319" y="14"/>
                  </a:lnTo>
                  <a:lnTo>
                    <a:pt x="352" y="65"/>
                  </a:lnTo>
                  <a:lnTo>
                    <a:pt x="346" y="189"/>
                  </a:lnTo>
                  <a:lnTo>
                    <a:pt x="333" y="320"/>
                  </a:lnTo>
                  <a:lnTo>
                    <a:pt x="333" y="456"/>
                  </a:lnTo>
                  <a:lnTo>
                    <a:pt x="398" y="619"/>
                  </a:lnTo>
                  <a:lnTo>
                    <a:pt x="451" y="736"/>
                  </a:lnTo>
                  <a:lnTo>
                    <a:pt x="477" y="853"/>
                  </a:lnTo>
                  <a:lnTo>
                    <a:pt x="470" y="957"/>
                  </a:lnTo>
                  <a:lnTo>
                    <a:pt x="470" y="996"/>
                  </a:lnTo>
                  <a:lnTo>
                    <a:pt x="496" y="1036"/>
                  </a:lnTo>
                  <a:lnTo>
                    <a:pt x="503" y="1075"/>
                  </a:lnTo>
                  <a:lnTo>
                    <a:pt x="483" y="1093"/>
                  </a:lnTo>
                  <a:lnTo>
                    <a:pt x="431" y="1081"/>
                  </a:lnTo>
                  <a:lnTo>
                    <a:pt x="333" y="1068"/>
                  </a:lnTo>
                  <a:lnTo>
                    <a:pt x="215" y="1093"/>
                  </a:lnTo>
                  <a:lnTo>
                    <a:pt x="136" y="1140"/>
                  </a:lnTo>
                  <a:lnTo>
                    <a:pt x="98" y="1166"/>
                  </a:lnTo>
                  <a:lnTo>
                    <a:pt x="58" y="1166"/>
                  </a:lnTo>
                  <a:lnTo>
                    <a:pt x="0" y="1081"/>
                  </a:lnTo>
                  <a:lnTo>
                    <a:pt x="6" y="1068"/>
                  </a:lnTo>
                  <a:lnTo>
                    <a:pt x="124" y="1028"/>
                  </a:lnTo>
                  <a:lnTo>
                    <a:pt x="260" y="1009"/>
                  </a:lnTo>
                  <a:lnTo>
                    <a:pt x="359" y="1003"/>
                  </a:lnTo>
                  <a:lnTo>
                    <a:pt x="418" y="1003"/>
                  </a:lnTo>
                  <a:lnTo>
                    <a:pt x="431" y="963"/>
                  </a:lnTo>
                  <a:lnTo>
                    <a:pt x="411" y="853"/>
                  </a:lnTo>
                  <a:lnTo>
                    <a:pt x="366" y="736"/>
                  </a:lnTo>
                  <a:lnTo>
                    <a:pt x="293" y="586"/>
                  </a:lnTo>
                  <a:lnTo>
                    <a:pt x="234" y="456"/>
                  </a:lnTo>
                  <a:lnTo>
                    <a:pt x="209" y="340"/>
                  </a:lnTo>
                  <a:lnTo>
                    <a:pt x="202" y="209"/>
                  </a:lnTo>
                  <a:lnTo>
                    <a:pt x="202" y="85"/>
                  </a:lnTo>
                  <a:lnTo>
                    <a:pt x="228" y="33"/>
                  </a:lnTo>
                  <a:lnTo>
                    <a:pt x="248" y="0"/>
                  </a:lnTo>
                  <a:close/>
                </a:path>
              </a:pathLst>
            </a:custGeom>
            <a:gradFill rotWithShape="1">
              <a:gsLst>
                <a:gs pos="0">
                  <a:srgbClr val="3333CC"/>
                </a:gs>
                <a:gs pos="100000">
                  <a:srgbClr val="18185E"/>
                </a:gs>
              </a:gsLst>
              <a:lin ang="0" scaled="1"/>
            </a:gradFill>
            <a:ln w="9525">
              <a:noFill/>
              <a:round/>
              <a:headEnd/>
              <a:tailEnd/>
            </a:ln>
          </p:spPr>
          <p:txBody>
            <a:bodyPr/>
            <a:lstStyle/>
            <a:p>
              <a:endParaRPr lang="ja-JP" altLang="en-US"/>
            </a:p>
          </p:txBody>
        </p:sp>
        <p:sp>
          <p:nvSpPr>
            <p:cNvPr id="52" name="Freeform 37">
              <a:extLst>
                <a:ext uri="{FF2B5EF4-FFF2-40B4-BE49-F238E27FC236}">
                  <a16:creationId xmlns:a16="http://schemas.microsoft.com/office/drawing/2014/main" id="{5BC6C61C-CD91-4AAC-9EE5-60DD68C56FE3}"/>
                </a:ext>
              </a:extLst>
            </p:cNvPr>
            <p:cNvSpPr>
              <a:spLocks/>
            </p:cNvSpPr>
            <p:nvPr/>
          </p:nvSpPr>
          <p:spPr bwMode="auto">
            <a:xfrm>
              <a:off x="3745" y="2647"/>
              <a:ext cx="139" cy="325"/>
            </a:xfrm>
            <a:custGeom>
              <a:avLst/>
              <a:gdLst>
                <a:gd name="T0" fmla="*/ 0 w 416"/>
                <a:gd name="T1" fmla="*/ 0 h 973"/>
                <a:gd name="T2" fmla="*/ 0 w 416"/>
                <a:gd name="T3" fmla="*/ 0 h 973"/>
                <a:gd name="T4" fmla="*/ 0 w 416"/>
                <a:gd name="T5" fmla="*/ 0 h 973"/>
                <a:gd name="T6" fmla="*/ 0 w 416"/>
                <a:gd name="T7" fmla="*/ 0 h 973"/>
                <a:gd name="T8" fmla="*/ 0 w 416"/>
                <a:gd name="T9" fmla="*/ 0 h 973"/>
                <a:gd name="T10" fmla="*/ 0 w 416"/>
                <a:gd name="T11" fmla="*/ 0 h 973"/>
                <a:gd name="T12" fmla="*/ 0 w 416"/>
                <a:gd name="T13" fmla="*/ 0 h 973"/>
                <a:gd name="T14" fmla="*/ 0 w 416"/>
                <a:gd name="T15" fmla="*/ 0 h 973"/>
                <a:gd name="T16" fmla="*/ 0 w 416"/>
                <a:gd name="T17" fmla="*/ 0 h 973"/>
                <a:gd name="T18" fmla="*/ 0 w 416"/>
                <a:gd name="T19" fmla="*/ 0 h 973"/>
                <a:gd name="T20" fmla="*/ 0 w 416"/>
                <a:gd name="T21" fmla="*/ 0 h 973"/>
                <a:gd name="T22" fmla="*/ 0 w 416"/>
                <a:gd name="T23" fmla="*/ 0 h 973"/>
                <a:gd name="T24" fmla="*/ 0 w 416"/>
                <a:gd name="T25" fmla="*/ 0 h 973"/>
                <a:gd name="T26" fmla="*/ 0 w 416"/>
                <a:gd name="T27" fmla="*/ 0 h 973"/>
                <a:gd name="T28" fmla="*/ 0 w 416"/>
                <a:gd name="T29" fmla="*/ 0 h 973"/>
                <a:gd name="T30" fmla="*/ 0 w 416"/>
                <a:gd name="T31" fmla="*/ 0 h 973"/>
                <a:gd name="T32" fmla="*/ 0 w 416"/>
                <a:gd name="T33" fmla="*/ 0 h 973"/>
                <a:gd name="T34" fmla="*/ 0 w 416"/>
                <a:gd name="T35" fmla="*/ 0 h 973"/>
                <a:gd name="T36" fmla="*/ 0 w 416"/>
                <a:gd name="T37" fmla="*/ 0 h 973"/>
                <a:gd name="T38" fmla="*/ 0 w 416"/>
                <a:gd name="T39" fmla="*/ 0 h 973"/>
                <a:gd name="T40" fmla="*/ 0 w 416"/>
                <a:gd name="T41" fmla="*/ 0 h 973"/>
                <a:gd name="T42" fmla="*/ 0 w 416"/>
                <a:gd name="T43" fmla="*/ 0 h 973"/>
                <a:gd name="T44" fmla="*/ 0 w 416"/>
                <a:gd name="T45" fmla="*/ 0 h 973"/>
                <a:gd name="T46" fmla="*/ 0 w 416"/>
                <a:gd name="T47" fmla="*/ 0 h 973"/>
                <a:gd name="T48" fmla="*/ 0 w 416"/>
                <a:gd name="T49" fmla="*/ 0 h 973"/>
                <a:gd name="T50" fmla="*/ 0 w 416"/>
                <a:gd name="T51" fmla="*/ 0 h 973"/>
                <a:gd name="T52" fmla="*/ 0 w 416"/>
                <a:gd name="T53" fmla="*/ 0 h 973"/>
                <a:gd name="T54" fmla="*/ 0 w 416"/>
                <a:gd name="T55" fmla="*/ 0 h 973"/>
                <a:gd name="T56" fmla="*/ 0 w 416"/>
                <a:gd name="T57" fmla="*/ 0 h 9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16"/>
                <a:gd name="T88" fmla="*/ 0 h 973"/>
                <a:gd name="T89" fmla="*/ 416 w 416"/>
                <a:gd name="T90" fmla="*/ 973 h 9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16" h="973">
                  <a:moveTo>
                    <a:pt x="312" y="0"/>
                  </a:moveTo>
                  <a:lnTo>
                    <a:pt x="371" y="0"/>
                  </a:lnTo>
                  <a:lnTo>
                    <a:pt x="390" y="39"/>
                  </a:lnTo>
                  <a:lnTo>
                    <a:pt x="403" y="124"/>
                  </a:lnTo>
                  <a:lnTo>
                    <a:pt x="390" y="215"/>
                  </a:lnTo>
                  <a:lnTo>
                    <a:pt x="357" y="398"/>
                  </a:lnTo>
                  <a:lnTo>
                    <a:pt x="364" y="477"/>
                  </a:lnTo>
                  <a:lnTo>
                    <a:pt x="403" y="633"/>
                  </a:lnTo>
                  <a:lnTo>
                    <a:pt x="416" y="744"/>
                  </a:lnTo>
                  <a:lnTo>
                    <a:pt x="416" y="829"/>
                  </a:lnTo>
                  <a:lnTo>
                    <a:pt x="396" y="848"/>
                  </a:lnTo>
                  <a:lnTo>
                    <a:pt x="338" y="862"/>
                  </a:lnTo>
                  <a:lnTo>
                    <a:pt x="260" y="881"/>
                  </a:lnTo>
                  <a:lnTo>
                    <a:pt x="182" y="921"/>
                  </a:lnTo>
                  <a:lnTo>
                    <a:pt x="104" y="973"/>
                  </a:lnTo>
                  <a:lnTo>
                    <a:pt x="71" y="973"/>
                  </a:lnTo>
                  <a:lnTo>
                    <a:pt x="0" y="914"/>
                  </a:lnTo>
                  <a:lnTo>
                    <a:pt x="6" y="888"/>
                  </a:lnTo>
                  <a:lnTo>
                    <a:pt x="97" y="848"/>
                  </a:lnTo>
                  <a:lnTo>
                    <a:pt x="253" y="809"/>
                  </a:lnTo>
                  <a:lnTo>
                    <a:pt x="325" y="783"/>
                  </a:lnTo>
                  <a:lnTo>
                    <a:pt x="338" y="757"/>
                  </a:lnTo>
                  <a:lnTo>
                    <a:pt x="338" y="646"/>
                  </a:lnTo>
                  <a:lnTo>
                    <a:pt x="312" y="503"/>
                  </a:lnTo>
                  <a:lnTo>
                    <a:pt x="299" y="410"/>
                  </a:lnTo>
                  <a:lnTo>
                    <a:pt x="286" y="268"/>
                  </a:lnTo>
                  <a:lnTo>
                    <a:pt x="279" y="110"/>
                  </a:lnTo>
                  <a:lnTo>
                    <a:pt x="286" y="39"/>
                  </a:lnTo>
                  <a:lnTo>
                    <a:pt x="312" y="0"/>
                  </a:lnTo>
                  <a:close/>
                </a:path>
              </a:pathLst>
            </a:custGeom>
            <a:gradFill rotWithShape="1">
              <a:gsLst>
                <a:gs pos="0">
                  <a:srgbClr val="3333CC"/>
                </a:gs>
                <a:gs pos="100000">
                  <a:srgbClr val="18185E"/>
                </a:gs>
              </a:gsLst>
              <a:lin ang="0" scaled="1"/>
            </a:gradFill>
            <a:ln w="9525">
              <a:noFill/>
              <a:round/>
              <a:headEnd/>
              <a:tailEnd/>
            </a:ln>
          </p:spPr>
          <p:txBody>
            <a:bodyPr/>
            <a:lstStyle/>
            <a:p>
              <a:endParaRPr lang="ja-JP" altLang="en-US"/>
            </a:p>
          </p:txBody>
        </p:sp>
        <p:sp>
          <p:nvSpPr>
            <p:cNvPr id="53" name="Freeform 38">
              <a:extLst>
                <a:ext uri="{FF2B5EF4-FFF2-40B4-BE49-F238E27FC236}">
                  <a16:creationId xmlns:a16="http://schemas.microsoft.com/office/drawing/2014/main" id="{5C5FD7A3-C6E8-4D60-B1A4-047101B84556}"/>
                </a:ext>
              </a:extLst>
            </p:cNvPr>
            <p:cNvSpPr>
              <a:spLocks/>
            </p:cNvSpPr>
            <p:nvPr/>
          </p:nvSpPr>
          <p:spPr bwMode="auto">
            <a:xfrm>
              <a:off x="3928" y="2168"/>
              <a:ext cx="160" cy="190"/>
            </a:xfrm>
            <a:custGeom>
              <a:avLst/>
              <a:gdLst>
                <a:gd name="T0" fmla="*/ 0 w 481"/>
                <a:gd name="T1" fmla="*/ 0 h 570"/>
                <a:gd name="T2" fmla="*/ 0 w 481"/>
                <a:gd name="T3" fmla="*/ 0 h 570"/>
                <a:gd name="T4" fmla="*/ 0 w 481"/>
                <a:gd name="T5" fmla="*/ 0 h 570"/>
                <a:gd name="T6" fmla="*/ 0 w 481"/>
                <a:gd name="T7" fmla="*/ 0 h 570"/>
                <a:gd name="T8" fmla="*/ 0 w 481"/>
                <a:gd name="T9" fmla="*/ 0 h 570"/>
                <a:gd name="T10" fmla="*/ 0 w 481"/>
                <a:gd name="T11" fmla="*/ 0 h 570"/>
                <a:gd name="T12" fmla="*/ 0 w 481"/>
                <a:gd name="T13" fmla="*/ 0 h 570"/>
                <a:gd name="T14" fmla="*/ 0 w 481"/>
                <a:gd name="T15" fmla="*/ 0 h 570"/>
                <a:gd name="T16" fmla="*/ 0 w 481"/>
                <a:gd name="T17" fmla="*/ 0 h 570"/>
                <a:gd name="T18" fmla="*/ 0 w 481"/>
                <a:gd name="T19" fmla="*/ 0 h 570"/>
                <a:gd name="T20" fmla="*/ 0 w 481"/>
                <a:gd name="T21" fmla="*/ 0 h 570"/>
                <a:gd name="T22" fmla="*/ 0 w 481"/>
                <a:gd name="T23" fmla="*/ 0 h 570"/>
                <a:gd name="T24" fmla="*/ 0 w 481"/>
                <a:gd name="T25" fmla="*/ 0 h 570"/>
                <a:gd name="T26" fmla="*/ 0 w 481"/>
                <a:gd name="T27" fmla="*/ 0 h 570"/>
                <a:gd name="T28" fmla="*/ 0 w 481"/>
                <a:gd name="T29" fmla="*/ 0 h 570"/>
                <a:gd name="T30" fmla="*/ 0 w 481"/>
                <a:gd name="T31" fmla="*/ 0 h 570"/>
                <a:gd name="T32" fmla="*/ 0 w 481"/>
                <a:gd name="T33" fmla="*/ 0 h 570"/>
                <a:gd name="T34" fmla="*/ 0 w 481"/>
                <a:gd name="T35" fmla="*/ 0 h 570"/>
                <a:gd name="T36" fmla="*/ 0 w 481"/>
                <a:gd name="T37" fmla="*/ 0 h 570"/>
                <a:gd name="T38" fmla="*/ 0 w 481"/>
                <a:gd name="T39" fmla="*/ 0 h 570"/>
                <a:gd name="T40" fmla="*/ 0 w 481"/>
                <a:gd name="T41" fmla="*/ 0 h 570"/>
                <a:gd name="T42" fmla="*/ 0 w 481"/>
                <a:gd name="T43" fmla="*/ 0 h 570"/>
                <a:gd name="T44" fmla="*/ 0 w 481"/>
                <a:gd name="T45" fmla="*/ 0 h 57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81"/>
                <a:gd name="T70" fmla="*/ 0 h 570"/>
                <a:gd name="T71" fmla="*/ 481 w 481"/>
                <a:gd name="T72" fmla="*/ 570 h 57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81" h="570">
                  <a:moveTo>
                    <a:pt x="128" y="404"/>
                  </a:moveTo>
                  <a:lnTo>
                    <a:pt x="63" y="290"/>
                  </a:lnTo>
                  <a:lnTo>
                    <a:pt x="24" y="192"/>
                  </a:lnTo>
                  <a:lnTo>
                    <a:pt x="0" y="85"/>
                  </a:lnTo>
                  <a:lnTo>
                    <a:pt x="10" y="42"/>
                  </a:lnTo>
                  <a:lnTo>
                    <a:pt x="43" y="42"/>
                  </a:lnTo>
                  <a:lnTo>
                    <a:pt x="83" y="75"/>
                  </a:lnTo>
                  <a:lnTo>
                    <a:pt x="121" y="121"/>
                  </a:lnTo>
                  <a:lnTo>
                    <a:pt x="239" y="56"/>
                  </a:lnTo>
                  <a:lnTo>
                    <a:pt x="301" y="0"/>
                  </a:lnTo>
                  <a:lnTo>
                    <a:pt x="357" y="36"/>
                  </a:lnTo>
                  <a:lnTo>
                    <a:pt x="419" y="118"/>
                  </a:lnTo>
                  <a:lnTo>
                    <a:pt x="465" y="234"/>
                  </a:lnTo>
                  <a:lnTo>
                    <a:pt x="481" y="310"/>
                  </a:lnTo>
                  <a:lnTo>
                    <a:pt x="481" y="336"/>
                  </a:lnTo>
                  <a:lnTo>
                    <a:pt x="419" y="355"/>
                  </a:lnTo>
                  <a:lnTo>
                    <a:pt x="334" y="408"/>
                  </a:lnTo>
                  <a:lnTo>
                    <a:pt x="295" y="431"/>
                  </a:lnTo>
                  <a:lnTo>
                    <a:pt x="327" y="522"/>
                  </a:lnTo>
                  <a:lnTo>
                    <a:pt x="315" y="564"/>
                  </a:lnTo>
                  <a:lnTo>
                    <a:pt x="289" y="570"/>
                  </a:lnTo>
                  <a:lnTo>
                    <a:pt x="216" y="512"/>
                  </a:lnTo>
                  <a:lnTo>
                    <a:pt x="128" y="404"/>
                  </a:lnTo>
                  <a:close/>
                </a:path>
              </a:pathLst>
            </a:custGeom>
            <a:gradFill rotWithShape="1">
              <a:gsLst>
                <a:gs pos="0">
                  <a:srgbClr val="3333CC"/>
                </a:gs>
                <a:gs pos="100000">
                  <a:srgbClr val="18185E"/>
                </a:gs>
              </a:gsLst>
              <a:lin ang="0" scaled="1"/>
            </a:gradFill>
            <a:ln w="9525">
              <a:noFill/>
              <a:round/>
              <a:headEnd/>
              <a:tailEnd/>
            </a:ln>
          </p:spPr>
          <p:txBody>
            <a:bodyPr/>
            <a:lstStyle/>
            <a:p>
              <a:endParaRPr lang="ja-JP" altLang="en-US"/>
            </a:p>
          </p:txBody>
        </p:sp>
        <p:sp>
          <p:nvSpPr>
            <p:cNvPr id="54" name="Freeform 39">
              <a:extLst>
                <a:ext uri="{FF2B5EF4-FFF2-40B4-BE49-F238E27FC236}">
                  <a16:creationId xmlns:a16="http://schemas.microsoft.com/office/drawing/2014/main" id="{71D8DD57-4317-4F10-B476-40BD88A9DF65}"/>
                </a:ext>
              </a:extLst>
            </p:cNvPr>
            <p:cNvSpPr>
              <a:spLocks/>
            </p:cNvSpPr>
            <p:nvPr/>
          </p:nvSpPr>
          <p:spPr bwMode="auto">
            <a:xfrm>
              <a:off x="3740" y="2162"/>
              <a:ext cx="199" cy="297"/>
            </a:xfrm>
            <a:custGeom>
              <a:avLst/>
              <a:gdLst>
                <a:gd name="T0" fmla="*/ 0 w 595"/>
                <a:gd name="T1" fmla="*/ 0 h 892"/>
                <a:gd name="T2" fmla="*/ 0 w 595"/>
                <a:gd name="T3" fmla="*/ 0 h 892"/>
                <a:gd name="T4" fmla="*/ 0 w 595"/>
                <a:gd name="T5" fmla="*/ 0 h 892"/>
                <a:gd name="T6" fmla="*/ 0 w 595"/>
                <a:gd name="T7" fmla="*/ 0 h 892"/>
                <a:gd name="T8" fmla="*/ 0 w 595"/>
                <a:gd name="T9" fmla="*/ 0 h 892"/>
                <a:gd name="T10" fmla="*/ 0 w 595"/>
                <a:gd name="T11" fmla="*/ 0 h 892"/>
                <a:gd name="T12" fmla="*/ 0 w 595"/>
                <a:gd name="T13" fmla="*/ 0 h 892"/>
                <a:gd name="T14" fmla="*/ 0 w 595"/>
                <a:gd name="T15" fmla="*/ 0 h 892"/>
                <a:gd name="T16" fmla="*/ 0 w 595"/>
                <a:gd name="T17" fmla="*/ 0 h 892"/>
                <a:gd name="T18" fmla="*/ 0 w 595"/>
                <a:gd name="T19" fmla="*/ 0 h 892"/>
                <a:gd name="T20" fmla="*/ 0 w 595"/>
                <a:gd name="T21" fmla="*/ 0 h 892"/>
                <a:gd name="T22" fmla="*/ 0 w 595"/>
                <a:gd name="T23" fmla="*/ 0 h 892"/>
                <a:gd name="T24" fmla="*/ 0 w 595"/>
                <a:gd name="T25" fmla="*/ 0 h 892"/>
                <a:gd name="T26" fmla="*/ 0 w 595"/>
                <a:gd name="T27" fmla="*/ 0 h 892"/>
                <a:gd name="T28" fmla="*/ 0 w 595"/>
                <a:gd name="T29" fmla="*/ 0 h 892"/>
                <a:gd name="T30" fmla="*/ 0 w 595"/>
                <a:gd name="T31" fmla="*/ 0 h 892"/>
                <a:gd name="T32" fmla="*/ 0 w 595"/>
                <a:gd name="T33" fmla="*/ 0 h 892"/>
                <a:gd name="T34" fmla="*/ 0 w 595"/>
                <a:gd name="T35" fmla="*/ 0 h 892"/>
                <a:gd name="T36" fmla="*/ 0 w 595"/>
                <a:gd name="T37" fmla="*/ 0 h 892"/>
                <a:gd name="T38" fmla="*/ 0 w 595"/>
                <a:gd name="T39" fmla="*/ 0 h 892"/>
                <a:gd name="T40" fmla="*/ 0 w 595"/>
                <a:gd name="T41" fmla="*/ 0 h 892"/>
                <a:gd name="T42" fmla="*/ 0 w 595"/>
                <a:gd name="T43" fmla="*/ 0 h 892"/>
                <a:gd name="T44" fmla="*/ 0 w 595"/>
                <a:gd name="T45" fmla="*/ 0 h 892"/>
                <a:gd name="T46" fmla="*/ 0 w 595"/>
                <a:gd name="T47" fmla="*/ 0 h 892"/>
                <a:gd name="T48" fmla="*/ 0 w 595"/>
                <a:gd name="T49" fmla="*/ 0 h 892"/>
                <a:gd name="T50" fmla="*/ 0 w 595"/>
                <a:gd name="T51" fmla="*/ 0 h 892"/>
                <a:gd name="T52" fmla="*/ 0 w 595"/>
                <a:gd name="T53" fmla="*/ 0 h 892"/>
                <a:gd name="T54" fmla="*/ 0 w 595"/>
                <a:gd name="T55" fmla="*/ 0 h 892"/>
                <a:gd name="T56" fmla="*/ 0 w 595"/>
                <a:gd name="T57" fmla="*/ 0 h 892"/>
                <a:gd name="T58" fmla="*/ 0 w 595"/>
                <a:gd name="T59" fmla="*/ 0 h 892"/>
                <a:gd name="T60" fmla="*/ 0 w 595"/>
                <a:gd name="T61" fmla="*/ 0 h 892"/>
                <a:gd name="T62" fmla="*/ 0 w 595"/>
                <a:gd name="T63" fmla="*/ 0 h 892"/>
                <a:gd name="T64" fmla="*/ 0 w 595"/>
                <a:gd name="T65" fmla="*/ 0 h 892"/>
                <a:gd name="T66" fmla="*/ 0 w 595"/>
                <a:gd name="T67" fmla="*/ 0 h 89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95"/>
                <a:gd name="T103" fmla="*/ 0 h 892"/>
                <a:gd name="T104" fmla="*/ 595 w 595"/>
                <a:gd name="T105" fmla="*/ 892 h 89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95" h="892">
                  <a:moveTo>
                    <a:pt x="366" y="892"/>
                  </a:moveTo>
                  <a:lnTo>
                    <a:pt x="398" y="853"/>
                  </a:lnTo>
                  <a:lnTo>
                    <a:pt x="386" y="795"/>
                  </a:lnTo>
                  <a:lnTo>
                    <a:pt x="360" y="716"/>
                  </a:lnTo>
                  <a:lnTo>
                    <a:pt x="262" y="625"/>
                  </a:lnTo>
                  <a:lnTo>
                    <a:pt x="163" y="541"/>
                  </a:lnTo>
                  <a:lnTo>
                    <a:pt x="118" y="450"/>
                  </a:lnTo>
                  <a:lnTo>
                    <a:pt x="98" y="307"/>
                  </a:lnTo>
                  <a:lnTo>
                    <a:pt x="209" y="268"/>
                  </a:lnTo>
                  <a:lnTo>
                    <a:pt x="386" y="248"/>
                  </a:lnTo>
                  <a:lnTo>
                    <a:pt x="457" y="254"/>
                  </a:lnTo>
                  <a:lnTo>
                    <a:pt x="477" y="274"/>
                  </a:lnTo>
                  <a:lnTo>
                    <a:pt x="510" y="242"/>
                  </a:lnTo>
                  <a:lnTo>
                    <a:pt x="497" y="209"/>
                  </a:lnTo>
                  <a:lnTo>
                    <a:pt x="530" y="124"/>
                  </a:lnTo>
                  <a:lnTo>
                    <a:pt x="543" y="92"/>
                  </a:lnTo>
                  <a:lnTo>
                    <a:pt x="569" y="40"/>
                  </a:lnTo>
                  <a:lnTo>
                    <a:pt x="595" y="40"/>
                  </a:lnTo>
                  <a:lnTo>
                    <a:pt x="595" y="14"/>
                  </a:lnTo>
                  <a:lnTo>
                    <a:pt x="543" y="0"/>
                  </a:lnTo>
                  <a:lnTo>
                    <a:pt x="510" y="59"/>
                  </a:lnTo>
                  <a:lnTo>
                    <a:pt x="465" y="144"/>
                  </a:lnTo>
                  <a:lnTo>
                    <a:pt x="406" y="183"/>
                  </a:lnTo>
                  <a:lnTo>
                    <a:pt x="314" y="196"/>
                  </a:lnTo>
                  <a:lnTo>
                    <a:pt x="150" y="216"/>
                  </a:lnTo>
                  <a:lnTo>
                    <a:pt x="20" y="254"/>
                  </a:lnTo>
                  <a:lnTo>
                    <a:pt x="0" y="287"/>
                  </a:lnTo>
                  <a:lnTo>
                    <a:pt x="13" y="391"/>
                  </a:lnTo>
                  <a:lnTo>
                    <a:pt x="59" y="535"/>
                  </a:lnTo>
                  <a:lnTo>
                    <a:pt x="124" y="651"/>
                  </a:lnTo>
                  <a:lnTo>
                    <a:pt x="189" y="755"/>
                  </a:lnTo>
                  <a:lnTo>
                    <a:pt x="248" y="828"/>
                  </a:lnTo>
                  <a:lnTo>
                    <a:pt x="307" y="879"/>
                  </a:lnTo>
                  <a:lnTo>
                    <a:pt x="366" y="892"/>
                  </a:lnTo>
                  <a:close/>
                </a:path>
              </a:pathLst>
            </a:custGeom>
            <a:gradFill rotWithShape="1">
              <a:gsLst>
                <a:gs pos="0">
                  <a:srgbClr val="3333CC"/>
                </a:gs>
                <a:gs pos="100000">
                  <a:srgbClr val="18185E"/>
                </a:gs>
              </a:gsLst>
              <a:lin ang="0" scaled="1"/>
            </a:gradFill>
            <a:ln w="9525">
              <a:noFill/>
              <a:round/>
              <a:headEnd/>
              <a:tailEnd/>
            </a:ln>
          </p:spPr>
          <p:txBody>
            <a:bodyPr/>
            <a:lstStyle/>
            <a:p>
              <a:endParaRPr lang="ja-JP" altLang="en-US"/>
            </a:p>
          </p:txBody>
        </p:sp>
      </p:grpSp>
      <p:pic>
        <p:nvPicPr>
          <p:cNvPr id="4" name="オーディオ 3">
            <a:hlinkClick r:id="" action="ppaction://media"/>
            <a:extLst>
              <a:ext uri="{FF2B5EF4-FFF2-40B4-BE49-F238E27FC236}">
                <a16:creationId xmlns:a16="http://schemas.microsoft.com/office/drawing/2014/main" id="{728A1006-A77C-4C1E-98E4-48F2A46F531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588239257"/>
      </p:ext>
    </p:extLst>
  </p:cSld>
  <p:clrMapOvr>
    <a:masterClrMapping/>
  </p:clrMapOvr>
  <p:transition spd="med" advTm="176203">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000"/>
                            </p:stCondLst>
                            <p:childTnLst>
                              <p:par>
                                <p:cTn id="17" presetID="17"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ppt_x</p:attrName>
                                        </p:attrNameLst>
                                      </p:cBhvr>
                                      <p:tavLst>
                                        <p:tav tm="0">
                                          <p:val>
                                            <p:strVal val="#ppt_x"/>
                                          </p:val>
                                        </p:tav>
                                        <p:tav tm="100000">
                                          <p:val>
                                            <p:strVal val="#ppt_x"/>
                                          </p:val>
                                        </p:tav>
                                      </p:tavLst>
                                    </p:anim>
                                    <p:anim calcmode="lin" valueType="num">
                                      <p:cBhvr>
                                        <p:cTn id="20" dur="500" fill="hold"/>
                                        <p:tgtEl>
                                          <p:spTgt spid="30"/>
                                        </p:tgtEl>
                                        <p:attrNameLst>
                                          <p:attrName>ppt_y</p:attrName>
                                        </p:attrNameLst>
                                      </p:cBhvr>
                                      <p:tavLst>
                                        <p:tav tm="0">
                                          <p:val>
                                            <p:strVal val="#ppt_y+#ppt_h/2"/>
                                          </p:val>
                                        </p:tav>
                                        <p:tav tm="100000">
                                          <p:val>
                                            <p:strVal val="#ppt_y"/>
                                          </p:val>
                                        </p:tav>
                                      </p:tavLst>
                                    </p:anim>
                                    <p:anim calcmode="lin" valueType="num">
                                      <p:cBhvr>
                                        <p:cTn id="21" dur="500" fill="hold"/>
                                        <p:tgtEl>
                                          <p:spTgt spid="30"/>
                                        </p:tgtEl>
                                        <p:attrNameLst>
                                          <p:attrName>ppt_w</p:attrName>
                                        </p:attrNameLst>
                                      </p:cBhvr>
                                      <p:tavLst>
                                        <p:tav tm="0">
                                          <p:val>
                                            <p:strVal val="#ppt_w"/>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7" presetClass="entr" presetSubtype="4"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p:cTn id="40" dur="500" fill="hold"/>
                                        <p:tgtEl>
                                          <p:spTgt spid="41"/>
                                        </p:tgtEl>
                                        <p:attrNameLst>
                                          <p:attrName>ppt_x</p:attrName>
                                        </p:attrNameLst>
                                      </p:cBhvr>
                                      <p:tavLst>
                                        <p:tav tm="0">
                                          <p:val>
                                            <p:strVal val="#ppt_x"/>
                                          </p:val>
                                        </p:tav>
                                        <p:tav tm="100000">
                                          <p:val>
                                            <p:strVal val="#ppt_x"/>
                                          </p:val>
                                        </p:tav>
                                      </p:tavLst>
                                    </p:anim>
                                    <p:anim calcmode="lin" valueType="num">
                                      <p:cBhvr>
                                        <p:cTn id="41" dur="500" fill="hold"/>
                                        <p:tgtEl>
                                          <p:spTgt spid="41"/>
                                        </p:tgtEl>
                                        <p:attrNameLst>
                                          <p:attrName>ppt_y</p:attrName>
                                        </p:attrNameLst>
                                      </p:cBhvr>
                                      <p:tavLst>
                                        <p:tav tm="0">
                                          <p:val>
                                            <p:strVal val="#ppt_y+#ppt_h/2"/>
                                          </p:val>
                                        </p:tav>
                                        <p:tav tm="100000">
                                          <p:val>
                                            <p:strVal val="#ppt_y"/>
                                          </p:val>
                                        </p:tav>
                                      </p:tavLst>
                                    </p:anim>
                                    <p:anim calcmode="lin" valueType="num">
                                      <p:cBhvr>
                                        <p:cTn id="42" dur="500" fill="hold"/>
                                        <p:tgtEl>
                                          <p:spTgt spid="41"/>
                                        </p:tgtEl>
                                        <p:attrNameLst>
                                          <p:attrName>ppt_w</p:attrName>
                                        </p:attrNameLst>
                                      </p:cBhvr>
                                      <p:tavLst>
                                        <p:tav tm="0">
                                          <p:val>
                                            <p:strVal val="#ppt_w"/>
                                          </p:val>
                                        </p:tav>
                                        <p:tav tm="100000">
                                          <p:val>
                                            <p:strVal val="#ppt_w"/>
                                          </p:val>
                                        </p:tav>
                                      </p:tavLst>
                                    </p:anim>
                                    <p:anim calcmode="lin" valueType="num">
                                      <p:cBhvr>
                                        <p:cTn id="43" dur="500" fill="hold"/>
                                        <p:tgtEl>
                                          <p:spTgt spid="41"/>
                                        </p:tgtEl>
                                        <p:attrNameLst>
                                          <p:attrName>ppt_h</p:attrName>
                                        </p:attrNameLst>
                                      </p:cBhvr>
                                      <p:tavLst>
                                        <p:tav tm="0">
                                          <p:val>
                                            <p:fltVal val="0"/>
                                          </p:val>
                                        </p:tav>
                                        <p:tav tm="100000">
                                          <p:val>
                                            <p:strVal val="#ppt_h"/>
                                          </p:val>
                                        </p:tav>
                                      </p:tavLst>
                                    </p:anim>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wipe(down)">
                                      <p:cBhvr>
                                        <p:cTn id="52" dur="580">
                                          <p:stCondLst>
                                            <p:cond delay="0"/>
                                          </p:stCondLst>
                                        </p:cTn>
                                        <p:tgtEl>
                                          <p:spTgt spid="47"/>
                                        </p:tgtEl>
                                      </p:cBhvr>
                                    </p:animEffect>
                                    <p:anim calcmode="lin" valueType="num">
                                      <p:cBhvr>
                                        <p:cTn id="53"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58" dur="26">
                                          <p:stCondLst>
                                            <p:cond delay="650"/>
                                          </p:stCondLst>
                                        </p:cTn>
                                        <p:tgtEl>
                                          <p:spTgt spid="47"/>
                                        </p:tgtEl>
                                      </p:cBhvr>
                                      <p:to x="100000" y="60000"/>
                                    </p:animScale>
                                    <p:animScale>
                                      <p:cBhvr>
                                        <p:cTn id="59" dur="166" decel="50000">
                                          <p:stCondLst>
                                            <p:cond delay="676"/>
                                          </p:stCondLst>
                                        </p:cTn>
                                        <p:tgtEl>
                                          <p:spTgt spid="47"/>
                                        </p:tgtEl>
                                      </p:cBhvr>
                                      <p:to x="100000" y="100000"/>
                                    </p:animScale>
                                    <p:animScale>
                                      <p:cBhvr>
                                        <p:cTn id="60" dur="26">
                                          <p:stCondLst>
                                            <p:cond delay="1312"/>
                                          </p:stCondLst>
                                        </p:cTn>
                                        <p:tgtEl>
                                          <p:spTgt spid="47"/>
                                        </p:tgtEl>
                                      </p:cBhvr>
                                      <p:to x="100000" y="80000"/>
                                    </p:animScale>
                                    <p:animScale>
                                      <p:cBhvr>
                                        <p:cTn id="61" dur="166" decel="50000">
                                          <p:stCondLst>
                                            <p:cond delay="1338"/>
                                          </p:stCondLst>
                                        </p:cTn>
                                        <p:tgtEl>
                                          <p:spTgt spid="47"/>
                                        </p:tgtEl>
                                      </p:cBhvr>
                                      <p:to x="100000" y="100000"/>
                                    </p:animScale>
                                    <p:animScale>
                                      <p:cBhvr>
                                        <p:cTn id="62" dur="26">
                                          <p:stCondLst>
                                            <p:cond delay="1642"/>
                                          </p:stCondLst>
                                        </p:cTn>
                                        <p:tgtEl>
                                          <p:spTgt spid="47"/>
                                        </p:tgtEl>
                                      </p:cBhvr>
                                      <p:to x="100000" y="90000"/>
                                    </p:animScale>
                                    <p:animScale>
                                      <p:cBhvr>
                                        <p:cTn id="63" dur="166" decel="50000">
                                          <p:stCondLst>
                                            <p:cond delay="1668"/>
                                          </p:stCondLst>
                                        </p:cTn>
                                        <p:tgtEl>
                                          <p:spTgt spid="47"/>
                                        </p:tgtEl>
                                      </p:cBhvr>
                                      <p:to x="100000" y="100000"/>
                                    </p:animScale>
                                    <p:animScale>
                                      <p:cBhvr>
                                        <p:cTn id="64" dur="26">
                                          <p:stCondLst>
                                            <p:cond delay="1808"/>
                                          </p:stCondLst>
                                        </p:cTn>
                                        <p:tgtEl>
                                          <p:spTgt spid="47"/>
                                        </p:tgtEl>
                                      </p:cBhvr>
                                      <p:to x="100000" y="95000"/>
                                    </p:animScale>
                                    <p:animScale>
                                      <p:cBhvr>
                                        <p:cTn id="65" dur="166" decel="50000">
                                          <p:stCondLst>
                                            <p:cond delay="1834"/>
                                          </p:stCondLst>
                                        </p:cTn>
                                        <p:tgtEl>
                                          <p:spTgt spid="47"/>
                                        </p:tgtEl>
                                      </p:cBhvr>
                                      <p:to x="100000" y="100000"/>
                                    </p:animScale>
                                  </p:childTnLst>
                                </p:cTn>
                              </p:par>
                            </p:childTnLst>
                          </p:cTn>
                        </p:par>
                        <p:par>
                          <p:cTn id="66" fill="hold">
                            <p:stCondLst>
                              <p:cond delay="2000"/>
                            </p:stCondLst>
                            <p:childTnLst>
                              <p:par>
                                <p:cTn id="67" presetID="10" presetClass="entr" presetSubtype="0" fill="hold" grpId="0" nodeType="after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4"/>
                </p:tgtEl>
              </p:cMediaNode>
            </p:audio>
          </p:childTnLst>
        </p:cTn>
      </p:par>
    </p:tnLst>
    <p:bldLst>
      <p:bldP spid="5" grpId="0" animBg="1"/>
      <p:bldP spid="30" grpId="0" animBg="1"/>
      <p:bldP spid="29" grpId="0"/>
      <p:bldP spid="41" grpId="0" animBg="1"/>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991544" y="260648"/>
            <a:ext cx="8194872" cy="6801862"/>
          </a:xfrm>
          <a:prstGeom prst="rect">
            <a:avLst/>
          </a:prstGeom>
          <a:noFill/>
          <a:ln w="9525">
            <a:noFill/>
            <a:miter lim="800000"/>
            <a:headEnd/>
            <a:tailEnd/>
          </a:ln>
        </p:spPr>
        <p:txBody>
          <a:bodyPr wrap="none">
            <a:spAutoFit/>
          </a:bodyPr>
          <a:lstStyle/>
          <a:p>
            <a:pPr marL="342900" indent="-342900"/>
            <a:r>
              <a:rPr lang="ja-JP" altLang="en-US" sz="4000" dirty="0">
                <a:solidFill>
                  <a:srgbClr val="CCCCFF"/>
                </a:solidFill>
                <a:latin typeface="HGP教科書体" panose="02020600000000000000" pitchFamily="18" charset="-128"/>
                <a:ea typeface="HGP教科書体" panose="02020600000000000000" pitchFamily="18" charset="-128"/>
              </a:rPr>
              <a:t>地球内部物理学　</a:t>
            </a:r>
          </a:p>
          <a:p>
            <a:pPr marL="342900" indent="-342900"/>
            <a:r>
              <a:rPr lang="ja-JP" altLang="en-US" sz="3600" dirty="0">
                <a:solidFill>
                  <a:schemeClr val="hlink"/>
                </a:solidFill>
                <a:latin typeface="HGP教科書体" panose="02020600000000000000" pitchFamily="18" charset="-128"/>
                <a:ea typeface="HGP教科書体" panose="02020600000000000000" pitchFamily="18" charset="-128"/>
              </a:rPr>
              <a:t>　　　　　　　　</a:t>
            </a:r>
            <a:r>
              <a:rPr lang="en-US" altLang="ja-JP" sz="3600" dirty="0">
                <a:solidFill>
                  <a:schemeClr val="hlink"/>
                </a:solidFill>
                <a:latin typeface="HGP教科書体" panose="02020600000000000000" pitchFamily="18" charset="-128"/>
                <a:ea typeface="HGP教科書体" panose="02020600000000000000" pitchFamily="18" charset="-128"/>
              </a:rPr>
              <a:t>(</a:t>
            </a:r>
            <a:r>
              <a:rPr lang="ja-JP" altLang="en-US" sz="3600" dirty="0">
                <a:solidFill>
                  <a:schemeClr val="hlink"/>
                </a:solidFill>
                <a:latin typeface="HGP教科書体" panose="02020600000000000000" pitchFamily="18" charset="-128"/>
                <a:ea typeface="HGP教科書体" panose="02020600000000000000" pitchFamily="18" charset="-128"/>
              </a:rPr>
              <a:t>宇宙測地学研究室　日置</a:t>
            </a:r>
            <a:r>
              <a:rPr lang="en-US" altLang="ja-JP" sz="3600" dirty="0">
                <a:solidFill>
                  <a:schemeClr val="hlink"/>
                </a:solidFill>
                <a:latin typeface="HGP教科書体" panose="02020600000000000000" pitchFamily="18" charset="-128"/>
                <a:ea typeface="HGP教科書体" panose="02020600000000000000" pitchFamily="18" charset="-128"/>
              </a:rPr>
              <a:t>)</a:t>
            </a:r>
          </a:p>
          <a:p>
            <a:pPr marL="342900" indent="-342900"/>
            <a:endParaRPr lang="en-US" altLang="ja-JP" sz="1200" dirty="0">
              <a:solidFill>
                <a:schemeClr val="hlink"/>
              </a:solidFill>
              <a:latin typeface="HGP教科書体" panose="02020600000000000000" pitchFamily="18" charset="-128"/>
              <a:ea typeface="HGP教科書体" panose="02020600000000000000" pitchFamily="18" charset="-128"/>
            </a:endParaRPr>
          </a:p>
          <a:p>
            <a:pPr marL="342900" indent="-342900"/>
            <a:r>
              <a:rPr lang="en-US" altLang="ja-JP" sz="3600" dirty="0">
                <a:solidFill>
                  <a:schemeClr val="folHlink"/>
                </a:solidFill>
                <a:latin typeface="HGP教科書体" panose="02020600000000000000" pitchFamily="18" charset="-128"/>
                <a:ea typeface="HGP教科書体" panose="02020600000000000000" pitchFamily="18" charset="-128"/>
              </a:rPr>
              <a:t>1. </a:t>
            </a:r>
            <a:r>
              <a:rPr lang="ja-JP" altLang="en-US" sz="3600" dirty="0">
                <a:solidFill>
                  <a:schemeClr val="folHlink"/>
                </a:solidFill>
                <a:latin typeface="HGP教科書体" panose="02020600000000000000" pitchFamily="18" charset="-128"/>
                <a:ea typeface="HGP教科書体" panose="02020600000000000000" pitchFamily="18" charset="-128"/>
              </a:rPr>
              <a:t>質点としての地球の力学 </a:t>
            </a:r>
            <a:r>
              <a:rPr lang="en-US" altLang="ja-JP" sz="3600" dirty="0">
                <a:solidFill>
                  <a:schemeClr val="folHlink"/>
                </a:solidFill>
                <a:latin typeface="HGP教科書体" panose="02020600000000000000" pitchFamily="18" charset="-128"/>
                <a:ea typeface="HGP教科書体" panose="02020600000000000000" pitchFamily="18" charset="-128"/>
              </a:rPr>
              <a:t> </a:t>
            </a:r>
            <a:r>
              <a:rPr lang="en-US" altLang="ja-JP" sz="2800" dirty="0">
                <a:solidFill>
                  <a:schemeClr val="folHlink"/>
                </a:solidFill>
                <a:latin typeface="HGP教科書体" panose="02020600000000000000" pitchFamily="18" charset="-128"/>
                <a:ea typeface="HGP教科書体" panose="02020600000000000000" pitchFamily="18" charset="-128"/>
              </a:rPr>
              <a:t>Earth as a point mass</a:t>
            </a:r>
            <a:endParaRPr lang="ja-JP" altLang="en-US" sz="2800" dirty="0">
              <a:solidFill>
                <a:schemeClr val="folHlink"/>
              </a:solidFill>
              <a:latin typeface="HGP教科書体" panose="02020600000000000000" pitchFamily="18" charset="-128"/>
              <a:ea typeface="HGP教科書体" panose="02020600000000000000" pitchFamily="18" charset="-128"/>
            </a:endParaRPr>
          </a:p>
          <a:p>
            <a:pPr marL="342900" indent="-342900"/>
            <a:r>
              <a:rPr lang="ja-JP" altLang="en-US" sz="3600" dirty="0">
                <a:solidFill>
                  <a:srgbClr val="FF7C80"/>
                </a:solidFill>
                <a:latin typeface="HGP教科書体" panose="02020600000000000000" pitchFamily="18" charset="-128"/>
                <a:ea typeface="HGP教科書体" panose="02020600000000000000" pitchFamily="18" charset="-128"/>
              </a:rPr>
              <a:t>　　公転・ケプラー運動  </a:t>
            </a:r>
            <a:r>
              <a:rPr lang="en-US" altLang="ja-JP" sz="2800" dirty="0">
                <a:solidFill>
                  <a:srgbClr val="FF7C80"/>
                </a:solidFill>
                <a:latin typeface="HGP教科書体" panose="02020600000000000000" pitchFamily="18" charset="-128"/>
                <a:ea typeface="HGP教科書体" panose="02020600000000000000" pitchFamily="18" charset="-128"/>
              </a:rPr>
              <a:t>Orbital motion</a:t>
            </a:r>
            <a:endParaRPr lang="ja-JP" altLang="en-US" sz="2800" dirty="0">
              <a:solidFill>
                <a:srgbClr val="FF7C80"/>
              </a:solidFill>
              <a:latin typeface="HGP教科書体" panose="02020600000000000000" pitchFamily="18" charset="-128"/>
              <a:ea typeface="HGP教科書体" panose="02020600000000000000" pitchFamily="18" charset="-128"/>
            </a:endParaRPr>
          </a:p>
          <a:p>
            <a:pPr marL="342900" indent="-342900"/>
            <a:endParaRPr lang="ja-JP" altLang="en-US" sz="3600" dirty="0">
              <a:solidFill>
                <a:srgbClr val="FF0000"/>
              </a:solidFill>
              <a:latin typeface="HGP教科書体" panose="02020600000000000000" pitchFamily="18" charset="-128"/>
              <a:ea typeface="HGP教科書体" panose="02020600000000000000" pitchFamily="18" charset="-128"/>
            </a:endParaRPr>
          </a:p>
          <a:p>
            <a:pPr marL="342900" indent="-342900"/>
            <a:r>
              <a:rPr lang="en-US" altLang="ja-JP" sz="3600" dirty="0">
                <a:solidFill>
                  <a:schemeClr val="folHlink"/>
                </a:solidFill>
                <a:latin typeface="HGP教科書体" panose="02020600000000000000" pitchFamily="18" charset="-128"/>
                <a:ea typeface="HGP教科書体" panose="02020600000000000000" pitchFamily="18" charset="-128"/>
              </a:rPr>
              <a:t>2. </a:t>
            </a:r>
            <a:r>
              <a:rPr lang="ja-JP" altLang="en-US" sz="3600" dirty="0">
                <a:solidFill>
                  <a:schemeClr val="folHlink"/>
                </a:solidFill>
                <a:latin typeface="HGP教科書体" panose="02020600000000000000" pitchFamily="18" charset="-128"/>
                <a:ea typeface="HGP教科書体" panose="02020600000000000000" pitchFamily="18" charset="-128"/>
              </a:rPr>
              <a:t>剛体としての地球の力学 </a:t>
            </a:r>
            <a:r>
              <a:rPr lang="en-US" altLang="ja-JP" sz="2800" dirty="0">
                <a:solidFill>
                  <a:schemeClr val="folHlink"/>
                </a:solidFill>
                <a:latin typeface="HGP教科書体" panose="02020600000000000000" pitchFamily="18" charset="-128"/>
                <a:ea typeface="HGP教科書体" panose="02020600000000000000" pitchFamily="18" charset="-128"/>
              </a:rPr>
              <a:t>Earth as a rigid body</a:t>
            </a:r>
            <a:endParaRPr lang="ja-JP" altLang="en-US" sz="3600" dirty="0">
              <a:solidFill>
                <a:schemeClr val="folHlink"/>
              </a:solidFill>
              <a:latin typeface="HGP教科書体" panose="02020600000000000000" pitchFamily="18" charset="-128"/>
              <a:ea typeface="HGP教科書体" panose="02020600000000000000" pitchFamily="18" charset="-128"/>
            </a:endParaRPr>
          </a:p>
          <a:p>
            <a:pPr marL="342900" indent="-342900"/>
            <a:r>
              <a:rPr lang="ja-JP" altLang="en-US" sz="3600" dirty="0">
                <a:solidFill>
                  <a:srgbClr val="FF7C80"/>
                </a:solidFill>
                <a:latin typeface="HGP教科書体" panose="02020600000000000000" pitchFamily="18" charset="-128"/>
                <a:ea typeface="HGP教科書体" panose="02020600000000000000" pitchFamily="18" charset="-128"/>
              </a:rPr>
              <a:t>　　地球の慣性モーメントと自転 </a:t>
            </a:r>
            <a:r>
              <a:rPr lang="en-US" altLang="ja-JP" sz="2800" dirty="0">
                <a:solidFill>
                  <a:srgbClr val="FF7C80"/>
                </a:solidFill>
                <a:latin typeface="HGP教科書体" panose="02020600000000000000" pitchFamily="18" charset="-128"/>
                <a:ea typeface="HGP教科書体" panose="02020600000000000000" pitchFamily="18" charset="-128"/>
              </a:rPr>
              <a:t>MOI and rotation</a:t>
            </a:r>
            <a:endParaRPr lang="ja-JP" altLang="en-US" sz="3600" dirty="0">
              <a:solidFill>
                <a:srgbClr val="FF7C80"/>
              </a:solidFill>
              <a:latin typeface="HGP教科書体" panose="02020600000000000000" pitchFamily="18" charset="-128"/>
              <a:ea typeface="HGP教科書体" panose="02020600000000000000" pitchFamily="18" charset="-128"/>
            </a:endParaRPr>
          </a:p>
          <a:p>
            <a:pPr marL="342900" indent="-342900"/>
            <a:endParaRPr lang="ja-JP" altLang="en-US" sz="3600" dirty="0">
              <a:solidFill>
                <a:srgbClr val="FF0000"/>
              </a:solidFill>
              <a:latin typeface="HGP教科書体" panose="02020600000000000000" pitchFamily="18" charset="-128"/>
              <a:ea typeface="HGP教科書体" panose="02020600000000000000" pitchFamily="18" charset="-128"/>
            </a:endParaRPr>
          </a:p>
          <a:p>
            <a:pPr marL="342900" indent="-342900"/>
            <a:r>
              <a:rPr lang="en-US" altLang="ja-JP" sz="3600" dirty="0">
                <a:solidFill>
                  <a:schemeClr val="folHlink"/>
                </a:solidFill>
                <a:latin typeface="HGP教科書体" panose="02020600000000000000" pitchFamily="18" charset="-128"/>
                <a:ea typeface="HGP教科書体" panose="02020600000000000000" pitchFamily="18" charset="-128"/>
              </a:rPr>
              <a:t>3. </a:t>
            </a:r>
            <a:r>
              <a:rPr lang="ja-JP" altLang="en-US" sz="3600" dirty="0">
                <a:solidFill>
                  <a:schemeClr val="folHlink"/>
                </a:solidFill>
                <a:latin typeface="HGP教科書体" panose="02020600000000000000" pitchFamily="18" charset="-128"/>
                <a:ea typeface="HGP教科書体" panose="02020600000000000000" pitchFamily="18" charset="-128"/>
              </a:rPr>
              <a:t>極運動と自転速度変動 </a:t>
            </a:r>
            <a:r>
              <a:rPr lang="en-US" altLang="ja-JP" sz="2800" dirty="0">
                <a:solidFill>
                  <a:schemeClr val="folHlink"/>
                </a:solidFill>
                <a:latin typeface="HGP教科書体" panose="02020600000000000000" pitchFamily="18" charset="-128"/>
                <a:ea typeface="HGP教科書体" panose="02020600000000000000" pitchFamily="18" charset="-128"/>
              </a:rPr>
              <a:t>Polar motion and DLOD</a:t>
            </a:r>
            <a:endParaRPr lang="ja-JP" altLang="en-US" sz="2800" dirty="0">
              <a:solidFill>
                <a:schemeClr val="folHlink"/>
              </a:solidFill>
              <a:latin typeface="HGP教科書体" panose="02020600000000000000" pitchFamily="18" charset="-128"/>
              <a:ea typeface="HGP教科書体" panose="02020600000000000000" pitchFamily="18" charset="-128"/>
            </a:endParaRPr>
          </a:p>
          <a:p>
            <a:pPr marL="342900" indent="-342900"/>
            <a:r>
              <a:rPr lang="ja-JP" altLang="en-US" sz="3600" dirty="0">
                <a:solidFill>
                  <a:srgbClr val="FF7C80"/>
                </a:solidFill>
                <a:latin typeface="HGP教科書体" panose="02020600000000000000" pitchFamily="18" charset="-128"/>
                <a:ea typeface="HGP教科書体" panose="02020600000000000000" pitchFamily="18" charset="-128"/>
              </a:rPr>
              <a:t>　　チャンドラー運動、地球</a:t>
            </a:r>
            <a:r>
              <a:rPr lang="ja-JP" altLang="en-US" sz="3600" dirty="0" err="1">
                <a:solidFill>
                  <a:srgbClr val="FF7C80"/>
                </a:solidFill>
                <a:latin typeface="HGP教科書体" panose="02020600000000000000" pitchFamily="18" charset="-128"/>
                <a:ea typeface="HGP教科書体" panose="02020600000000000000" pitchFamily="18" charset="-128"/>
              </a:rPr>
              <a:t>ー</a:t>
            </a:r>
            <a:r>
              <a:rPr lang="ja-JP" altLang="en-US" sz="3600" dirty="0">
                <a:solidFill>
                  <a:srgbClr val="FF7C80"/>
                </a:solidFill>
                <a:latin typeface="HGP教科書体" panose="02020600000000000000" pitchFamily="18" charset="-128"/>
                <a:ea typeface="HGP教科書体" panose="02020600000000000000" pitchFamily="18" charset="-128"/>
              </a:rPr>
              <a:t>月の力学進化</a:t>
            </a:r>
            <a:endParaRPr lang="en-US" altLang="ja-JP" sz="3600" dirty="0">
              <a:solidFill>
                <a:srgbClr val="FF7C80"/>
              </a:solidFill>
              <a:latin typeface="HGP教科書体" panose="02020600000000000000" pitchFamily="18" charset="-128"/>
              <a:ea typeface="HGP教科書体" panose="02020600000000000000" pitchFamily="18" charset="-128"/>
            </a:endParaRPr>
          </a:p>
          <a:p>
            <a:pPr marL="342900" indent="-342900"/>
            <a:r>
              <a:rPr lang="en-US" altLang="ja-JP" sz="3600" dirty="0">
                <a:solidFill>
                  <a:srgbClr val="FF7C80"/>
                </a:solidFill>
                <a:latin typeface="HGP教科書体" panose="02020600000000000000" pitchFamily="18" charset="-128"/>
                <a:ea typeface="HGP教科書体" panose="02020600000000000000" pitchFamily="18" charset="-128"/>
              </a:rPr>
              <a:t>			</a:t>
            </a:r>
            <a:r>
              <a:rPr lang="en-US" altLang="ja-JP" sz="2800" dirty="0">
                <a:solidFill>
                  <a:srgbClr val="FF7C80"/>
                </a:solidFill>
                <a:latin typeface="HGP教科書体" panose="02020600000000000000" pitchFamily="18" charset="-128"/>
                <a:ea typeface="HGP教科書体" panose="02020600000000000000" pitchFamily="18" charset="-128"/>
              </a:rPr>
              <a:t>Chandler Wobble, Earth-Moon system</a:t>
            </a:r>
            <a:endParaRPr lang="ja-JP" altLang="en-US" sz="2800" dirty="0">
              <a:solidFill>
                <a:srgbClr val="FF7C80"/>
              </a:solidFill>
              <a:latin typeface="HGP教科書体" panose="02020600000000000000" pitchFamily="18" charset="-128"/>
              <a:ea typeface="HGP教科書体" panose="02020600000000000000" pitchFamily="18" charset="-128"/>
            </a:endParaRPr>
          </a:p>
          <a:p>
            <a:pPr marL="342900" indent="-342900"/>
            <a:endParaRPr lang="en-US" altLang="ja-JP" sz="2800" dirty="0">
              <a:solidFill>
                <a:srgbClr val="FF0000"/>
              </a:solidFill>
              <a:latin typeface="HGP教科書体" panose="02020600000000000000" pitchFamily="18" charset="-128"/>
              <a:ea typeface="HGP教科書体" panose="02020600000000000000" pitchFamily="18" charset="-128"/>
            </a:endParaRPr>
          </a:p>
        </p:txBody>
      </p:sp>
      <p:pic>
        <p:nvPicPr>
          <p:cNvPr id="2" name="オーディオ 1">
            <a:hlinkClick r:id="" action="ppaction://media"/>
            <a:extLst>
              <a:ext uri="{FF2B5EF4-FFF2-40B4-BE49-F238E27FC236}">
                <a16:creationId xmlns:a16="http://schemas.microsoft.com/office/drawing/2014/main" id="{8E5EFB96-622A-4CDB-8CC9-57A427BE4D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84668006"/>
      </p:ext>
    </p:extLst>
  </p:cSld>
  <p:clrMapOvr>
    <a:masterClrMapping/>
  </p:clrMapOvr>
  <p:transition spd="med" advTm="4882">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8176" y="404664"/>
            <a:ext cx="8892480" cy="3867733"/>
          </a:xfrm>
          <a:prstGeom prst="rect">
            <a:avLst/>
          </a:prstGeom>
          <a:ln>
            <a:noFill/>
          </a:ln>
          <a:effectLst>
            <a:outerShdw blurRad="292100" dist="139700" dir="2700000" algn="tl" rotWithShape="0">
              <a:srgbClr val="333333">
                <a:alpha val="65000"/>
              </a:srgbClr>
            </a:outerShdw>
          </a:effectLst>
        </p:spPr>
      </p:pic>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1944" y="4170550"/>
            <a:ext cx="6309875" cy="1584945"/>
          </a:xfrm>
          <a:prstGeom prst="rect">
            <a:avLst/>
          </a:prstGeom>
          <a:ln>
            <a:noFill/>
          </a:ln>
          <a:effectLst>
            <a:outerShdw blurRad="292100" dist="139700" dir="2700000" algn="tl" rotWithShape="0">
              <a:srgbClr val="333333">
                <a:alpha val="65000"/>
              </a:srgbClr>
            </a:outerShdw>
          </a:effectLst>
        </p:spPr>
      </p:pic>
      <p:sp>
        <p:nvSpPr>
          <p:cNvPr id="4" name="正方形/長方形 3"/>
          <p:cNvSpPr/>
          <p:nvPr/>
        </p:nvSpPr>
        <p:spPr>
          <a:xfrm>
            <a:off x="6658649" y="1988839"/>
            <a:ext cx="2880320" cy="69861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latin typeface="Arial"/>
              <a:ea typeface="ＭＳ Ｐゴシック"/>
            </a:endParaRPr>
          </a:p>
        </p:txBody>
      </p:sp>
      <p:pic>
        <p:nvPicPr>
          <p:cNvPr id="5" name="図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784" y="3303458"/>
            <a:ext cx="2530555" cy="3078212"/>
          </a:xfrm>
          <a:prstGeom prst="rect">
            <a:avLst/>
          </a:prstGeom>
          <a:ln>
            <a:noFill/>
          </a:ln>
          <a:effectLst>
            <a:outerShdw blurRad="292100" dist="139700" dir="2700000" algn="tl" rotWithShape="0">
              <a:srgbClr val="333333">
                <a:alpha val="65000"/>
              </a:srgbClr>
            </a:outerShdw>
          </a:effectLst>
        </p:spPr>
      </p:pic>
      <p:sp>
        <p:nvSpPr>
          <p:cNvPr id="6" name="Text Box 26"/>
          <p:cNvSpPr txBox="1">
            <a:spLocks noChangeArrowheads="1"/>
          </p:cNvSpPr>
          <p:nvPr/>
        </p:nvSpPr>
        <p:spPr bwMode="auto">
          <a:xfrm>
            <a:off x="3503712" y="6066453"/>
            <a:ext cx="7272808" cy="584775"/>
          </a:xfrm>
          <a:prstGeom prst="rect">
            <a:avLst/>
          </a:prstGeom>
          <a:noFill/>
          <a:ln w="9525">
            <a:noFill/>
            <a:miter lim="800000"/>
            <a:headEnd/>
            <a:tailEnd/>
          </a:ln>
        </p:spPr>
        <p:txBody>
          <a:bodyPr wrap="square">
            <a:spAutoFit/>
          </a:bodyPr>
          <a:lstStyle/>
          <a:p>
            <a:pPr algn="ctr">
              <a:defRPr/>
            </a:pPr>
            <a:r>
              <a:rPr lang="ja-JP" altLang="en-US" sz="3200" dirty="0">
                <a:solidFill>
                  <a:srgbClr val="FF0000"/>
                </a:solidFill>
                <a:latin typeface="Comic Sans MS" panose="030F0702030302020204" pitchFamily="66" charset="0"/>
                <a:ea typeface="HG正楷書体-PRO" panose="03000600000000000000" pitchFamily="66" charset="-128"/>
              </a:rPr>
              <a:t>ラブ数と志田数 </a:t>
            </a:r>
            <a:r>
              <a:rPr lang="en-US" altLang="ja-JP" sz="2000" dirty="0">
                <a:solidFill>
                  <a:srgbClr val="FF0000"/>
                </a:solidFill>
                <a:latin typeface="Comic Sans MS" panose="030F0702030302020204" pitchFamily="66" charset="0"/>
                <a:ea typeface="HG正楷書体-PRO" panose="03000600000000000000" pitchFamily="66" charset="-128"/>
              </a:rPr>
              <a:t>Love number and </a:t>
            </a:r>
            <a:r>
              <a:rPr lang="en-US" altLang="ja-JP" sz="2000" dirty="0" err="1">
                <a:solidFill>
                  <a:srgbClr val="FF0000"/>
                </a:solidFill>
                <a:latin typeface="Comic Sans MS" panose="030F0702030302020204" pitchFamily="66" charset="0"/>
                <a:ea typeface="HG正楷書体-PRO" panose="03000600000000000000" pitchFamily="66" charset="-128"/>
              </a:rPr>
              <a:t>Shida</a:t>
            </a:r>
            <a:r>
              <a:rPr lang="en-US" altLang="ja-JP" sz="2000" dirty="0">
                <a:solidFill>
                  <a:srgbClr val="FF0000"/>
                </a:solidFill>
                <a:latin typeface="Comic Sans MS" panose="030F0702030302020204" pitchFamily="66" charset="0"/>
                <a:ea typeface="HG正楷書体-PRO" panose="03000600000000000000" pitchFamily="66" charset="-128"/>
              </a:rPr>
              <a:t> number</a:t>
            </a:r>
            <a:endParaRPr lang="ja-JP" altLang="en-US" sz="2000" dirty="0">
              <a:solidFill>
                <a:srgbClr val="FF0000"/>
              </a:solidFill>
              <a:latin typeface="Comic Sans MS" panose="030F0702030302020204" pitchFamily="66" charset="0"/>
              <a:ea typeface="HG正楷書体-PRO" panose="03000600000000000000" pitchFamily="66" charset="-128"/>
            </a:endParaRPr>
          </a:p>
        </p:txBody>
      </p:sp>
      <p:pic>
        <p:nvPicPr>
          <p:cNvPr id="7" name="オーディオ 6">
            <a:hlinkClick r:id="" action="ppaction://media"/>
            <a:extLst>
              <a:ext uri="{FF2B5EF4-FFF2-40B4-BE49-F238E27FC236}">
                <a16:creationId xmlns:a16="http://schemas.microsoft.com/office/drawing/2014/main" id="{CD1A61C6-44B9-4D0B-AE0C-B942911B746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149219844"/>
      </p:ext>
    </p:extLst>
  </p:cSld>
  <p:clrMapOvr>
    <a:masterClrMapping/>
  </p:clrMapOvr>
  <p:transition spd="med" advTm="45767">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32"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strVal val="4*#ppt_w"/>
                                          </p:val>
                                        </p:tav>
                                        <p:tav tm="100000">
                                          <p:val>
                                            <p:strVal val="#ppt_w"/>
                                          </p:val>
                                        </p:tav>
                                      </p:tavLst>
                                    </p:anim>
                                    <p:anim calcmode="lin" valueType="num">
                                      <p:cBhvr>
                                        <p:cTn id="12" dur="500" fill="hold"/>
                                        <p:tgtEl>
                                          <p:spTgt spid="4"/>
                                        </p:tgtEl>
                                        <p:attrNameLst>
                                          <p:attrName>ppt_h</p:attrName>
                                        </p:attrNameLst>
                                      </p:cBhvr>
                                      <p:tavLst>
                                        <p:tav tm="0">
                                          <p:val>
                                            <p:strVal val="4*#ppt_h"/>
                                          </p:val>
                                        </p:tav>
                                        <p:tav tm="100000">
                                          <p:val>
                                            <p:strVal val="#ppt_h"/>
                                          </p:val>
                                        </p:tav>
                                      </p:tavLst>
                                    </p:anim>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360" y="404664"/>
            <a:ext cx="8748464" cy="3393066"/>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1919536" y="2204864"/>
            <a:ext cx="5400600" cy="36004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latin typeface="Arial"/>
              <a:ea typeface="ＭＳ Ｐゴシック"/>
            </a:endParaRPr>
          </a:p>
        </p:txBody>
      </p:sp>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360" y="4494984"/>
            <a:ext cx="8624562" cy="468000"/>
          </a:xfrm>
          <a:prstGeom prst="rect">
            <a:avLst/>
          </a:prstGeom>
          <a:ln>
            <a:noFill/>
          </a:ln>
          <a:effectLst>
            <a:outerShdw blurRad="292100" dist="139700" dir="2700000" algn="tl" rotWithShape="0">
              <a:srgbClr val="333333">
                <a:alpha val="65000"/>
              </a:srgbClr>
            </a:outerShdw>
          </a:effectLst>
        </p:spPr>
      </p:pic>
      <p:pic>
        <p:nvPicPr>
          <p:cNvPr id="9" name="図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7868" y="2654409"/>
            <a:ext cx="2803856" cy="3861048"/>
          </a:xfrm>
          <a:prstGeom prst="rect">
            <a:avLst/>
          </a:prstGeom>
          <a:ln>
            <a:noFill/>
          </a:ln>
          <a:effectLst>
            <a:outerShdw blurRad="292100" dist="139700" dir="2700000" algn="tl" rotWithShape="0">
              <a:srgbClr val="333333">
                <a:alpha val="65000"/>
              </a:srgbClr>
            </a:outerShdw>
          </a:effectLst>
        </p:spPr>
      </p:pic>
      <p:sp>
        <p:nvSpPr>
          <p:cNvPr id="10" name="Text Box 26"/>
          <p:cNvSpPr txBox="1">
            <a:spLocks noChangeArrowheads="1"/>
          </p:cNvSpPr>
          <p:nvPr/>
        </p:nvSpPr>
        <p:spPr bwMode="auto">
          <a:xfrm>
            <a:off x="983432" y="5868561"/>
            <a:ext cx="6893234" cy="584775"/>
          </a:xfrm>
          <a:prstGeom prst="rect">
            <a:avLst/>
          </a:prstGeom>
          <a:noFill/>
          <a:ln w="9525">
            <a:noFill/>
            <a:miter lim="800000"/>
            <a:headEnd/>
            <a:tailEnd/>
          </a:ln>
        </p:spPr>
        <p:txBody>
          <a:bodyPr wrap="none">
            <a:spAutoFit/>
          </a:bodyPr>
          <a:lstStyle/>
          <a:p>
            <a:pPr algn="ctr">
              <a:defRPr/>
            </a:pPr>
            <a:r>
              <a:rPr lang="ja-JP" altLang="en-US" sz="3200" dirty="0">
                <a:solidFill>
                  <a:srgbClr val="FF0000"/>
                </a:solidFill>
                <a:latin typeface="Comic Sans MS" panose="030F0702030302020204" pitchFamily="66" charset="0"/>
                <a:ea typeface="HG正楷書体-PRO" panose="03000600000000000000" pitchFamily="66" charset="-128"/>
              </a:rPr>
              <a:t>ラブ数と志田数 </a:t>
            </a:r>
            <a:r>
              <a:rPr lang="en-US" altLang="ja-JP" sz="2000" dirty="0">
                <a:solidFill>
                  <a:srgbClr val="FF0000"/>
                </a:solidFill>
                <a:latin typeface="Comic Sans MS" panose="030F0702030302020204" pitchFamily="66" charset="0"/>
                <a:ea typeface="HG正楷書体-PRO" panose="03000600000000000000" pitchFamily="66" charset="-128"/>
              </a:rPr>
              <a:t>Love number and </a:t>
            </a:r>
            <a:r>
              <a:rPr lang="en-US" altLang="ja-JP" sz="2000" dirty="0" err="1">
                <a:solidFill>
                  <a:srgbClr val="FF0000"/>
                </a:solidFill>
                <a:latin typeface="Comic Sans MS" panose="030F0702030302020204" pitchFamily="66" charset="0"/>
                <a:ea typeface="HG正楷書体-PRO" panose="03000600000000000000" pitchFamily="66" charset="-128"/>
              </a:rPr>
              <a:t>Shida</a:t>
            </a:r>
            <a:r>
              <a:rPr lang="en-US" altLang="ja-JP" sz="2000" dirty="0">
                <a:solidFill>
                  <a:srgbClr val="FF0000"/>
                </a:solidFill>
                <a:latin typeface="Comic Sans MS" panose="030F0702030302020204" pitchFamily="66" charset="0"/>
                <a:ea typeface="HG正楷書体-PRO" panose="03000600000000000000" pitchFamily="66" charset="-128"/>
              </a:rPr>
              <a:t> number</a:t>
            </a:r>
            <a:endParaRPr lang="ja-JP" altLang="en-US" sz="2000" dirty="0">
              <a:solidFill>
                <a:srgbClr val="FF0000"/>
              </a:solidFill>
              <a:latin typeface="Comic Sans MS" panose="030F0702030302020204" pitchFamily="66" charset="0"/>
              <a:ea typeface="HG正楷書体-PRO" panose="03000600000000000000" pitchFamily="66" charset="-128"/>
            </a:endParaRPr>
          </a:p>
        </p:txBody>
      </p:sp>
      <p:pic>
        <p:nvPicPr>
          <p:cNvPr id="2" name="オーディオ 1">
            <a:hlinkClick r:id="" action="ppaction://media"/>
            <a:extLst>
              <a:ext uri="{FF2B5EF4-FFF2-40B4-BE49-F238E27FC236}">
                <a16:creationId xmlns:a16="http://schemas.microsoft.com/office/drawing/2014/main" id="{581966FB-A039-4832-A2C6-70975135F57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901983441"/>
      </p:ext>
    </p:extLst>
  </p:cSld>
  <p:clrMapOvr>
    <a:masterClrMapping/>
  </p:clrMapOvr>
  <p:transition spd="med" advTm="46908">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3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strVal val="4*#ppt_w"/>
                                          </p:val>
                                        </p:tav>
                                        <p:tav tm="100000">
                                          <p:val>
                                            <p:strVal val="#ppt_w"/>
                                          </p:val>
                                        </p:tav>
                                      </p:tavLst>
                                    </p:anim>
                                    <p:anim calcmode="lin" valueType="num">
                                      <p:cBhvr>
                                        <p:cTn id="12"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3"/>
          <p:cNvGrpSpPr>
            <a:grpSpLocks/>
          </p:cNvGrpSpPr>
          <p:nvPr/>
        </p:nvGrpSpPr>
        <p:grpSpPr bwMode="auto">
          <a:xfrm>
            <a:off x="1697569" y="3177315"/>
            <a:ext cx="648072" cy="612837"/>
            <a:chOff x="3137" y="688"/>
            <a:chExt cx="463" cy="457"/>
          </a:xfrm>
        </p:grpSpPr>
        <p:sp>
          <p:nvSpPr>
            <p:cNvPr id="4" name="Oval 24"/>
            <p:cNvSpPr>
              <a:spLocks noChangeArrowheads="1"/>
            </p:cNvSpPr>
            <p:nvPr/>
          </p:nvSpPr>
          <p:spPr bwMode="auto">
            <a:xfrm>
              <a:off x="3137" y="688"/>
              <a:ext cx="463" cy="457"/>
            </a:xfrm>
            <a:prstGeom prst="ellipse">
              <a:avLst/>
            </a:prstGeom>
            <a:gradFill rotWithShape="0">
              <a:gsLst>
                <a:gs pos="0">
                  <a:srgbClr val="FFFF00"/>
                </a:gs>
                <a:gs pos="100000">
                  <a:srgbClr val="B2B2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5" name="Oval 25"/>
            <p:cNvSpPr>
              <a:spLocks noChangeArrowheads="1"/>
            </p:cNvSpPr>
            <p:nvPr/>
          </p:nvSpPr>
          <p:spPr bwMode="auto">
            <a:xfrm rot="16260000" flipH="1">
              <a:off x="3409" y="877"/>
              <a:ext cx="41" cy="50"/>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6" name="Oval 26"/>
            <p:cNvSpPr>
              <a:spLocks noChangeArrowheads="1"/>
            </p:cNvSpPr>
            <p:nvPr/>
          </p:nvSpPr>
          <p:spPr bwMode="auto">
            <a:xfrm rot="19380000" flipH="1">
              <a:off x="3549" y="797"/>
              <a:ext cx="23" cy="5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7" name="Oval 27"/>
            <p:cNvSpPr>
              <a:spLocks noChangeArrowheads="1"/>
            </p:cNvSpPr>
            <p:nvPr/>
          </p:nvSpPr>
          <p:spPr bwMode="auto">
            <a:xfrm rot="13800000" flipH="1">
              <a:off x="3456" y="1022"/>
              <a:ext cx="39" cy="6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8" name="Oval 28"/>
            <p:cNvSpPr>
              <a:spLocks noChangeArrowheads="1"/>
            </p:cNvSpPr>
            <p:nvPr/>
          </p:nvSpPr>
          <p:spPr bwMode="auto">
            <a:xfrm rot="19380000" flipH="1">
              <a:off x="3463" y="839"/>
              <a:ext cx="45" cy="62"/>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9" name="Oval 29"/>
            <p:cNvSpPr>
              <a:spLocks noChangeArrowheads="1"/>
            </p:cNvSpPr>
            <p:nvPr/>
          </p:nvSpPr>
          <p:spPr bwMode="auto">
            <a:xfrm rot="1200000" flipH="1">
              <a:off x="3433" y="934"/>
              <a:ext cx="47" cy="60"/>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0" name="Oval 30"/>
            <p:cNvSpPr>
              <a:spLocks noChangeArrowheads="1"/>
            </p:cNvSpPr>
            <p:nvPr/>
          </p:nvSpPr>
          <p:spPr bwMode="auto">
            <a:xfrm rot="16920000" flipH="1">
              <a:off x="3429" y="691"/>
              <a:ext cx="22" cy="6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1" name="Oval 31"/>
            <p:cNvSpPr>
              <a:spLocks noChangeArrowheads="1"/>
            </p:cNvSpPr>
            <p:nvPr/>
          </p:nvSpPr>
          <p:spPr bwMode="auto">
            <a:xfrm rot="16920000" flipH="1">
              <a:off x="3344" y="695"/>
              <a:ext cx="22" cy="28"/>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2" name="Oval 32"/>
            <p:cNvSpPr>
              <a:spLocks noChangeArrowheads="1"/>
            </p:cNvSpPr>
            <p:nvPr/>
          </p:nvSpPr>
          <p:spPr bwMode="auto">
            <a:xfrm rot="16920000" flipH="1">
              <a:off x="3368" y="719"/>
              <a:ext cx="29" cy="6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 name="Oval 33"/>
            <p:cNvSpPr>
              <a:spLocks noChangeArrowheads="1"/>
            </p:cNvSpPr>
            <p:nvPr/>
          </p:nvSpPr>
          <p:spPr bwMode="auto">
            <a:xfrm rot="16920000" flipH="1">
              <a:off x="3473" y="737"/>
              <a:ext cx="22" cy="2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4" name="Oval 34"/>
            <p:cNvSpPr>
              <a:spLocks noChangeArrowheads="1"/>
            </p:cNvSpPr>
            <p:nvPr/>
          </p:nvSpPr>
          <p:spPr bwMode="auto">
            <a:xfrm rot="16920000" flipH="1">
              <a:off x="3555" y="933"/>
              <a:ext cx="29" cy="1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5" name="Oval 35"/>
            <p:cNvSpPr>
              <a:spLocks noChangeArrowheads="1"/>
            </p:cNvSpPr>
            <p:nvPr/>
          </p:nvSpPr>
          <p:spPr bwMode="auto">
            <a:xfrm rot="1200000" flipH="1">
              <a:off x="3245" y="792"/>
              <a:ext cx="49" cy="67"/>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6" name="Oval 36"/>
            <p:cNvSpPr>
              <a:spLocks noChangeArrowheads="1"/>
            </p:cNvSpPr>
            <p:nvPr/>
          </p:nvSpPr>
          <p:spPr bwMode="auto">
            <a:xfrm rot="16260000" flipH="1">
              <a:off x="3254" y="922"/>
              <a:ext cx="30" cy="37"/>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7" name="Oval 37"/>
            <p:cNvSpPr>
              <a:spLocks noChangeArrowheads="1"/>
            </p:cNvSpPr>
            <p:nvPr/>
          </p:nvSpPr>
          <p:spPr bwMode="auto">
            <a:xfrm rot="16260000" flipH="1">
              <a:off x="3320" y="860"/>
              <a:ext cx="82" cy="88"/>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8" name="Oval 38"/>
            <p:cNvSpPr>
              <a:spLocks noChangeArrowheads="1"/>
            </p:cNvSpPr>
            <p:nvPr/>
          </p:nvSpPr>
          <p:spPr bwMode="auto">
            <a:xfrm rot="16260000" flipH="1">
              <a:off x="3330" y="967"/>
              <a:ext cx="92" cy="116"/>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9" name="Oval 39"/>
            <p:cNvSpPr>
              <a:spLocks noChangeArrowheads="1"/>
            </p:cNvSpPr>
            <p:nvPr/>
          </p:nvSpPr>
          <p:spPr bwMode="auto">
            <a:xfrm rot="16920000" flipH="1">
              <a:off x="3348" y="741"/>
              <a:ext cx="28" cy="63"/>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20" name="Oval 40"/>
            <p:cNvSpPr>
              <a:spLocks noChangeArrowheads="1"/>
            </p:cNvSpPr>
            <p:nvPr/>
          </p:nvSpPr>
          <p:spPr bwMode="auto">
            <a:xfrm rot="16920000" flipH="1">
              <a:off x="3296" y="1065"/>
              <a:ext cx="29" cy="62"/>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grpSp>
      <p:grpSp>
        <p:nvGrpSpPr>
          <p:cNvPr id="23" name="グループ化 22"/>
          <p:cNvGrpSpPr/>
          <p:nvPr/>
        </p:nvGrpSpPr>
        <p:grpSpPr>
          <a:xfrm>
            <a:off x="7536160" y="2317832"/>
            <a:ext cx="2304256" cy="2376264"/>
            <a:chOff x="5004048" y="2348880"/>
            <a:chExt cx="2304256" cy="2376264"/>
          </a:xfrm>
        </p:grpSpPr>
        <p:sp>
          <p:nvSpPr>
            <p:cNvPr id="2" name="円/楕円 1"/>
            <p:cNvSpPr/>
            <p:nvPr/>
          </p:nvSpPr>
          <p:spPr>
            <a:xfrm>
              <a:off x="5148064" y="2470666"/>
              <a:ext cx="2016224" cy="2088232"/>
            </a:xfrm>
            <a:prstGeom prst="ellipse">
              <a:avLst/>
            </a:prstGeom>
            <a:gradFill flip="none" rotWithShape="1">
              <a:gsLst>
                <a:gs pos="0">
                  <a:schemeClr val="accent1">
                    <a:lumMod val="90000"/>
                  </a:schemeClr>
                </a:gs>
                <a:gs pos="90000">
                  <a:srgbClr val="00206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latin typeface="Arial"/>
                <a:ea typeface="ＭＳ Ｐゴシック"/>
              </a:endParaRPr>
            </a:p>
          </p:txBody>
        </p:sp>
        <p:sp>
          <p:nvSpPr>
            <p:cNvPr id="21" name="円/楕円 20"/>
            <p:cNvSpPr/>
            <p:nvPr/>
          </p:nvSpPr>
          <p:spPr>
            <a:xfrm>
              <a:off x="5004048" y="2348880"/>
              <a:ext cx="2304256" cy="2376264"/>
            </a:xfrm>
            <a:prstGeom prst="ellipse">
              <a:avLst/>
            </a:prstGeom>
            <a:solidFill>
              <a:srgbClr val="BBE0E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latin typeface="Arial"/>
                <a:ea typeface="ＭＳ Ｐゴシック"/>
              </a:endParaRPr>
            </a:p>
          </p:txBody>
        </p:sp>
      </p:grpSp>
      <p:sp>
        <p:nvSpPr>
          <p:cNvPr id="22" name="テキスト ボックス 21"/>
          <p:cNvSpPr txBox="1"/>
          <p:nvPr/>
        </p:nvSpPr>
        <p:spPr>
          <a:xfrm>
            <a:off x="2750572" y="425568"/>
            <a:ext cx="6527749" cy="584775"/>
          </a:xfrm>
          <a:prstGeom prst="rect">
            <a:avLst/>
          </a:prstGeom>
          <a:noFill/>
        </p:spPr>
        <p:txBody>
          <a:bodyPr wrap="none" rtlCol="0">
            <a:spAutoFit/>
          </a:bodyPr>
          <a:lstStyle/>
          <a:p>
            <a:pPr>
              <a:defRPr/>
            </a:pPr>
            <a:r>
              <a:rPr lang="ja-JP" altLang="en-US" sz="3200" dirty="0">
                <a:solidFill>
                  <a:srgbClr val="FFFFFF"/>
                </a:solidFill>
                <a:latin typeface="Comic Sans MS" panose="030F0702030302020204" pitchFamily="66" charset="0"/>
                <a:ea typeface="HG正楷書体-PRO" panose="03000600000000000000" pitchFamily="66" charset="-128"/>
              </a:rPr>
              <a:t>とても柔らかい地球</a:t>
            </a:r>
            <a:r>
              <a:rPr lang="ja-JP" altLang="en-US" sz="2800" dirty="0">
                <a:solidFill>
                  <a:srgbClr val="FFFFFF"/>
                </a:solidFill>
                <a:latin typeface="Comic Sans MS" panose="030F0702030302020204" pitchFamily="66" charset="0"/>
                <a:ea typeface="HG正楷書体-PRO" panose="03000600000000000000" pitchFamily="66" charset="-128"/>
              </a:rPr>
              <a:t>　</a:t>
            </a:r>
            <a:r>
              <a:rPr lang="en-US" altLang="ja-JP" sz="2400" dirty="0">
                <a:solidFill>
                  <a:srgbClr val="FFFFFF"/>
                </a:solidFill>
                <a:latin typeface="Comic Sans MS" panose="030F0702030302020204" pitchFamily="66" charset="0"/>
                <a:ea typeface="HG正楷書体-PRO" panose="03000600000000000000" pitchFamily="66" charset="-128"/>
              </a:rPr>
              <a:t>Very soft Earth</a:t>
            </a:r>
            <a:endParaRPr lang="ja-JP" altLang="en-US" sz="2800" dirty="0">
              <a:solidFill>
                <a:srgbClr val="FFFFFF"/>
              </a:solidFill>
              <a:latin typeface="Comic Sans MS" panose="030F0702030302020204" pitchFamily="66" charset="0"/>
              <a:ea typeface="HG正楷書体-PRO" panose="03000600000000000000" pitchFamily="66" charset="-128"/>
            </a:endParaRPr>
          </a:p>
        </p:txBody>
      </p:sp>
      <p:sp>
        <p:nvSpPr>
          <p:cNvPr id="24" name="テキスト ボックス 23"/>
          <p:cNvSpPr txBox="1"/>
          <p:nvPr/>
        </p:nvSpPr>
        <p:spPr>
          <a:xfrm>
            <a:off x="2538318" y="5617399"/>
            <a:ext cx="7366119" cy="830997"/>
          </a:xfrm>
          <a:prstGeom prst="rect">
            <a:avLst/>
          </a:prstGeom>
          <a:noFill/>
        </p:spPr>
        <p:txBody>
          <a:bodyPr wrap="none" rtlCol="0">
            <a:spAutoFit/>
          </a:bodyPr>
          <a:lstStyle/>
          <a:p>
            <a:pPr>
              <a:defRPr/>
            </a:pPr>
            <a:r>
              <a:rPr lang="ja-JP" altLang="en-US" sz="2800" dirty="0">
                <a:solidFill>
                  <a:srgbClr val="FFFF00"/>
                </a:solidFill>
                <a:latin typeface="Comic Sans MS" panose="030F0702030302020204" pitchFamily="66" charset="0"/>
                <a:ea typeface="HG正楷書体-PRO" panose="03000600000000000000" pitchFamily="66" charset="-128"/>
              </a:rPr>
              <a:t>海と固体地球が同じだけ変形：海洋潮汐ゼロ</a:t>
            </a:r>
            <a:endParaRPr lang="en-US" altLang="ja-JP" sz="2800" dirty="0">
              <a:solidFill>
                <a:srgbClr val="FFFF00"/>
              </a:solidFill>
              <a:latin typeface="Comic Sans MS" panose="030F0702030302020204" pitchFamily="66" charset="0"/>
              <a:ea typeface="HG正楷書体-PRO" panose="03000600000000000000" pitchFamily="66" charset="-128"/>
            </a:endParaRPr>
          </a:p>
          <a:p>
            <a:pPr algn="ctr">
              <a:defRPr/>
            </a:pPr>
            <a:r>
              <a:rPr lang="en-US" altLang="ja-JP" sz="2000" dirty="0">
                <a:solidFill>
                  <a:srgbClr val="FFFF00"/>
                </a:solidFill>
                <a:latin typeface="Comic Sans MS" panose="030F0702030302020204" pitchFamily="66" charset="0"/>
                <a:ea typeface="HG正楷書体-PRO" panose="03000600000000000000" pitchFamily="66" charset="-128"/>
              </a:rPr>
              <a:t>Same tidal deformation for ocean and solid earth</a:t>
            </a:r>
            <a:endParaRPr lang="ja-JP" altLang="en-US" sz="2000" dirty="0">
              <a:solidFill>
                <a:srgbClr val="FFFF00"/>
              </a:solidFill>
              <a:latin typeface="Comic Sans MS" panose="030F0702030302020204" pitchFamily="66" charset="0"/>
              <a:ea typeface="HG正楷書体-PRO" panose="03000600000000000000" pitchFamily="66" charset="-128"/>
            </a:endParaRPr>
          </a:p>
        </p:txBody>
      </p:sp>
      <p:sp>
        <p:nvSpPr>
          <p:cNvPr id="25" name="テキスト ボックス 24"/>
          <p:cNvSpPr txBox="1"/>
          <p:nvPr/>
        </p:nvSpPr>
        <p:spPr>
          <a:xfrm>
            <a:off x="7809682" y="1833569"/>
            <a:ext cx="1757212" cy="400110"/>
          </a:xfrm>
          <a:prstGeom prst="rect">
            <a:avLst/>
          </a:prstGeom>
          <a:noFill/>
        </p:spPr>
        <p:txBody>
          <a:bodyPr wrap="none" rtlCol="0">
            <a:spAutoFit/>
          </a:bodyPr>
          <a:lstStyle/>
          <a:p>
            <a:pPr algn="ctr">
              <a:defRPr/>
            </a:pPr>
            <a:r>
              <a:rPr lang="en-US" altLang="ja-JP" sz="2000" i="1" dirty="0">
                <a:solidFill>
                  <a:srgbClr val="FFFF00"/>
                </a:solidFill>
                <a:latin typeface="Comic Sans MS" panose="030F0702030302020204" pitchFamily="66" charset="0"/>
                <a:ea typeface="HG正楷書体-PRO" panose="03000600000000000000" pitchFamily="66" charset="-128"/>
              </a:rPr>
              <a:t>k </a:t>
            </a:r>
            <a:r>
              <a:rPr lang="en-US" altLang="ja-JP" sz="2000" dirty="0">
                <a:solidFill>
                  <a:srgbClr val="FFFF00"/>
                </a:solidFill>
                <a:latin typeface="Comic Sans MS" panose="030F0702030302020204" pitchFamily="66" charset="0"/>
                <a:ea typeface="HG正楷書体-PRO" panose="03000600000000000000" pitchFamily="66" charset="-128"/>
              </a:rPr>
              <a:t>= 1.5, </a:t>
            </a:r>
            <a:r>
              <a:rPr lang="en-US" altLang="ja-JP" sz="2000" i="1" dirty="0">
                <a:solidFill>
                  <a:srgbClr val="FFFF00"/>
                </a:solidFill>
                <a:latin typeface="Comic Sans MS" panose="030F0702030302020204" pitchFamily="66" charset="0"/>
                <a:ea typeface="HG正楷書体-PRO" panose="03000600000000000000" pitchFamily="66" charset="-128"/>
              </a:rPr>
              <a:t>h</a:t>
            </a:r>
            <a:r>
              <a:rPr lang="en-US" altLang="ja-JP" sz="2000" dirty="0">
                <a:solidFill>
                  <a:srgbClr val="FFFF00"/>
                </a:solidFill>
                <a:latin typeface="Comic Sans MS" panose="030F0702030302020204" pitchFamily="66" charset="0"/>
                <a:ea typeface="HG正楷書体-PRO" panose="03000600000000000000" pitchFamily="66" charset="-128"/>
              </a:rPr>
              <a:t>=2.5</a:t>
            </a:r>
            <a:endParaRPr lang="ja-JP" altLang="en-US" sz="2000" dirty="0">
              <a:solidFill>
                <a:srgbClr val="FFFF00"/>
              </a:solidFill>
              <a:latin typeface="Comic Sans MS" panose="030F0702030302020204" pitchFamily="66" charset="0"/>
              <a:ea typeface="HG正楷書体-PRO" panose="03000600000000000000" pitchFamily="66" charset="-128"/>
            </a:endParaRPr>
          </a:p>
        </p:txBody>
      </p:sp>
      <p:pic>
        <p:nvPicPr>
          <p:cNvPr id="26" name="オーディオ 25">
            <a:hlinkClick r:id="" action="ppaction://media"/>
            <a:extLst>
              <a:ext uri="{FF2B5EF4-FFF2-40B4-BE49-F238E27FC236}">
                <a16:creationId xmlns:a16="http://schemas.microsoft.com/office/drawing/2014/main" id="{414875D8-19D3-4EBF-AD38-BC8038A6C58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668190547"/>
      </p:ext>
    </p:extLst>
  </p:cSld>
  <p:clrMapOvr>
    <a:masterClrMapping/>
  </p:clrMapOvr>
  <p:transition spd="med" advTm="33917">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6" presetClass="emph" presetSubtype="0" fill="hold" nodeType="afterEffect">
                                  <p:stCondLst>
                                    <p:cond delay="0"/>
                                  </p:stCondLst>
                                  <p:childTnLst>
                                    <p:animScale>
                                      <p:cBhvr>
                                        <p:cTn id="16" dur="2000" fill="hold"/>
                                        <p:tgtEl>
                                          <p:spTgt spid="23"/>
                                        </p:tgtEl>
                                      </p:cBhvr>
                                      <p:by x="110000" y="100000"/>
                                    </p:animScale>
                                  </p:childTnLst>
                                </p:cTn>
                              </p:par>
                              <p:par>
                                <p:cTn id="17" presetID="6" presetClass="emph" presetSubtype="0" fill="hold" nodeType="withEffect">
                                  <p:stCondLst>
                                    <p:cond delay="0"/>
                                  </p:stCondLst>
                                  <p:childTnLst>
                                    <p:animScale>
                                      <p:cBhvr>
                                        <p:cTn id="18" dur="2000" fill="hold"/>
                                        <p:tgtEl>
                                          <p:spTgt spid="23"/>
                                        </p:tgtEl>
                                      </p:cBhvr>
                                      <p:by x="100000" y="90000"/>
                                    </p:animScale>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par>
                          <p:cTn id="23" fill="hold">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6"/>
                </p:tgtEl>
              </p:cMediaNode>
            </p:audio>
          </p:childTnLst>
        </p:cTn>
      </p:par>
    </p:tnLst>
    <p:bldLst>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3"/>
          <p:cNvGrpSpPr>
            <a:grpSpLocks/>
          </p:cNvGrpSpPr>
          <p:nvPr/>
        </p:nvGrpSpPr>
        <p:grpSpPr bwMode="auto">
          <a:xfrm>
            <a:off x="1703512" y="3175930"/>
            <a:ext cx="648072" cy="612837"/>
            <a:chOff x="3137" y="688"/>
            <a:chExt cx="463" cy="457"/>
          </a:xfrm>
        </p:grpSpPr>
        <p:sp>
          <p:nvSpPr>
            <p:cNvPr id="4" name="Oval 24"/>
            <p:cNvSpPr>
              <a:spLocks noChangeArrowheads="1"/>
            </p:cNvSpPr>
            <p:nvPr/>
          </p:nvSpPr>
          <p:spPr bwMode="auto">
            <a:xfrm>
              <a:off x="3137" y="688"/>
              <a:ext cx="463" cy="457"/>
            </a:xfrm>
            <a:prstGeom prst="ellipse">
              <a:avLst/>
            </a:prstGeom>
            <a:gradFill rotWithShape="0">
              <a:gsLst>
                <a:gs pos="0">
                  <a:srgbClr val="FFFF00"/>
                </a:gs>
                <a:gs pos="100000">
                  <a:srgbClr val="B2B2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5" name="Oval 25"/>
            <p:cNvSpPr>
              <a:spLocks noChangeArrowheads="1"/>
            </p:cNvSpPr>
            <p:nvPr/>
          </p:nvSpPr>
          <p:spPr bwMode="auto">
            <a:xfrm rot="16260000" flipH="1">
              <a:off x="3409" y="877"/>
              <a:ext cx="41" cy="50"/>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6" name="Oval 26"/>
            <p:cNvSpPr>
              <a:spLocks noChangeArrowheads="1"/>
            </p:cNvSpPr>
            <p:nvPr/>
          </p:nvSpPr>
          <p:spPr bwMode="auto">
            <a:xfrm rot="19380000" flipH="1">
              <a:off x="3549" y="797"/>
              <a:ext cx="23" cy="5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7" name="Oval 27"/>
            <p:cNvSpPr>
              <a:spLocks noChangeArrowheads="1"/>
            </p:cNvSpPr>
            <p:nvPr/>
          </p:nvSpPr>
          <p:spPr bwMode="auto">
            <a:xfrm rot="13800000" flipH="1">
              <a:off x="3456" y="1022"/>
              <a:ext cx="39" cy="6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8" name="Oval 28"/>
            <p:cNvSpPr>
              <a:spLocks noChangeArrowheads="1"/>
            </p:cNvSpPr>
            <p:nvPr/>
          </p:nvSpPr>
          <p:spPr bwMode="auto">
            <a:xfrm rot="19380000" flipH="1">
              <a:off x="3463" y="839"/>
              <a:ext cx="45" cy="62"/>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9" name="Oval 29"/>
            <p:cNvSpPr>
              <a:spLocks noChangeArrowheads="1"/>
            </p:cNvSpPr>
            <p:nvPr/>
          </p:nvSpPr>
          <p:spPr bwMode="auto">
            <a:xfrm rot="1200000" flipH="1">
              <a:off x="3433" y="934"/>
              <a:ext cx="47" cy="60"/>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0" name="Oval 30"/>
            <p:cNvSpPr>
              <a:spLocks noChangeArrowheads="1"/>
            </p:cNvSpPr>
            <p:nvPr/>
          </p:nvSpPr>
          <p:spPr bwMode="auto">
            <a:xfrm rot="16920000" flipH="1">
              <a:off x="3429" y="691"/>
              <a:ext cx="22" cy="6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1" name="Oval 31"/>
            <p:cNvSpPr>
              <a:spLocks noChangeArrowheads="1"/>
            </p:cNvSpPr>
            <p:nvPr/>
          </p:nvSpPr>
          <p:spPr bwMode="auto">
            <a:xfrm rot="16920000" flipH="1">
              <a:off x="3344" y="695"/>
              <a:ext cx="22" cy="28"/>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2" name="Oval 32"/>
            <p:cNvSpPr>
              <a:spLocks noChangeArrowheads="1"/>
            </p:cNvSpPr>
            <p:nvPr/>
          </p:nvSpPr>
          <p:spPr bwMode="auto">
            <a:xfrm rot="16920000" flipH="1">
              <a:off x="3368" y="719"/>
              <a:ext cx="29" cy="6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 name="Oval 33"/>
            <p:cNvSpPr>
              <a:spLocks noChangeArrowheads="1"/>
            </p:cNvSpPr>
            <p:nvPr/>
          </p:nvSpPr>
          <p:spPr bwMode="auto">
            <a:xfrm rot="16920000" flipH="1">
              <a:off x="3473" y="737"/>
              <a:ext cx="22" cy="2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4" name="Oval 34"/>
            <p:cNvSpPr>
              <a:spLocks noChangeArrowheads="1"/>
            </p:cNvSpPr>
            <p:nvPr/>
          </p:nvSpPr>
          <p:spPr bwMode="auto">
            <a:xfrm rot="16920000" flipH="1">
              <a:off x="3555" y="933"/>
              <a:ext cx="29" cy="1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5" name="Oval 35"/>
            <p:cNvSpPr>
              <a:spLocks noChangeArrowheads="1"/>
            </p:cNvSpPr>
            <p:nvPr/>
          </p:nvSpPr>
          <p:spPr bwMode="auto">
            <a:xfrm rot="1200000" flipH="1">
              <a:off x="3245" y="792"/>
              <a:ext cx="49" cy="67"/>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6" name="Oval 36"/>
            <p:cNvSpPr>
              <a:spLocks noChangeArrowheads="1"/>
            </p:cNvSpPr>
            <p:nvPr/>
          </p:nvSpPr>
          <p:spPr bwMode="auto">
            <a:xfrm rot="16260000" flipH="1">
              <a:off x="3254" y="922"/>
              <a:ext cx="30" cy="37"/>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7" name="Oval 37"/>
            <p:cNvSpPr>
              <a:spLocks noChangeArrowheads="1"/>
            </p:cNvSpPr>
            <p:nvPr/>
          </p:nvSpPr>
          <p:spPr bwMode="auto">
            <a:xfrm rot="16260000" flipH="1">
              <a:off x="3320" y="860"/>
              <a:ext cx="82" cy="88"/>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8" name="Oval 38"/>
            <p:cNvSpPr>
              <a:spLocks noChangeArrowheads="1"/>
            </p:cNvSpPr>
            <p:nvPr/>
          </p:nvSpPr>
          <p:spPr bwMode="auto">
            <a:xfrm rot="16260000" flipH="1">
              <a:off x="3330" y="967"/>
              <a:ext cx="92" cy="116"/>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9" name="Oval 39"/>
            <p:cNvSpPr>
              <a:spLocks noChangeArrowheads="1"/>
            </p:cNvSpPr>
            <p:nvPr/>
          </p:nvSpPr>
          <p:spPr bwMode="auto">
            <a:xfrm rot="16920000" flipH="1">
              <a:off x="3348" y="741"/>
              <a:ext cx="28" cy="63"/>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20" name="Oval 40"/>
            <p:cNvSpPr>
              <a:spLocks noChangeArrowheads="1"/>
            </p:cNvSpPr>
            <p:nvPr/>
          </p:nvSpPr>
          <p:spPr bwMode="auto">
            <a:xfrm rot="16920000" flipH="1">
              <a:off x="3296" y="1065"/>
              <a:ext cx="29" cy="62"/>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grpSp>
      <p:sp>
        <p:nvSpPr>
          <p:cNvPr id="2" name="円/楕円 1"/>
          <p:cNvSpPr/>
          <p:nvPr/>
        </p:nvSpPr>
        <p:spPr>
          <a:xfrm>
            <a:off x="7680176" y="2438233"/>
            <a:ext cx="2016224" cy="2088232"/>
          </a:xfrm>
          <a:prstGeom prst="ellipse">
            <a:avLst/>
          </a:prstGeom>
          <a:gradFill flip="none" rotWithShape="1">
            <a:gsLst>
              <a:gs pos="0">
                <a:schemeClr val="accent1">
                  <a:lumMod val="90000"/>
                </a:schemeClr>
              </a:gs>
              <a:gs pos="90000">
                <a:srgbClr val="00206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latin typeface="Arial"/>
              <a:ea typeface="ＭＳ Ｐゴシック"/>
            </a:endParaRPr>
          </a:p>
        </p:txBody>
      </p:sp>
      <p:sp>
        <p:nvSpPr>
          <p:cNvPr id="21" name="円/楕円 20"/>
          <p:cNvSpPr/>
          <p:nvPr/>
        </p:nvSpPr>
        <p:spPr>
          <a:xfrm>
            <a:off x="7536160" y="2316447"/>
            <a:ext cx="2304256" cy="2376264"/>
          </a:xfrm>
          <a:prstGeom prst="ellipse">
            <a:avLst/>
          </a:prstGeom>
          <a:solidFill>
            <a:srgbClr val="BBE0E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latin typeface="Arial"/>
              <a:ea typeface="ＭＳ Ｐゴシック"/>
            </a:endParaRPr>
          </a:p>
        </p:txBody>
      </p:sp>
      <p:sp>
        <p:nvSpPr>
          <p:cNvPr id="22" name="テキスト ボックス 21"/>
          <p:cNvSpPr txBox="1"/>
          <p:nvPr/>
        </p:nvSpPr>
        <p:spPr>
          <a:xfrm>
            <a:off x="3073996" y="505414"/>
            <a:ext cx="5758308" cy="584775"/>
          </a:xfrm>
          <a:prstGeom prst="rect">
            <a:avLst/>
          </a:prstGeom>
          <a:noFill/>
        </p:spPr>
        <p:txBody>
          <a:bodyPr wrap="none" rtlCol="0">
            <a:spAutoFit/>
          </a:bodyPr>
          <a:lstStyle/>
          <a:p>
            <a:pPr>
              <a:defRPr/>
            </a:pPr>
            <a:r>
              <a:rPr lang="ja-JP" altLang="en-US" sz="3200" dirty="0">
                <a:solidFill>
                  <a:srgbClr val="FFFFFF"/>
                </a:solidFill>
                <a:latin typeface="Comic Sans MS" panose="030F0702030302020204" pitchFamily="66" charset="0"/>
                <a:ea typeface="HG正楷書体-PRO" panose="03000600000000000000" pitchFamily="66" charset="-128"/>
              </a:rPr>
              <a:t>とても固い地球</a:t>
            </a:r>
            <a:r>
              <a:rPr lang="ja-JP" altLang="en-US" sz="2800" dirty="0">
                <a:solidFill>
                  <a:srgbClr val="FFFFFF"/>
                </a:solidFill>
                <a:latin typeface="Comic Sans MS" panose="030F0702030302020204" pitchFamily="66" charset="0"/>
                <a:ea typeface="HG正楷書体-PRO" panose="03000600000000000000" pitchFamily="66" charset="-128"/>
              </a:rPr>
              <a:t>　</a:t>
            </a:r>
            <a:r>
              <a:rPr lang="en-US" altLang="ja-JP" sz="2400" dirty="0">
                <a:solidFill>
                  <a:srgbClr val="FFFFFF"/>
                </a:solidFill>
                <a:latin typeface="Comic Sans MS" panose="030F0702030302020204" pitchFamily="66" charset="0"/>
                <a:ea typeface="HG正楷書体-PRO" panose="03000600000000000000" pitchFamily="66" charset="-128"/>
              </a:rPr>
              <a:t>Very hard Earth</a:t>
            </a:r>
            <a:endParaRPr lang="ja-JP" altLang="en-US" sz="2800" dirty="0">
              <a:solidFill>
                <a:srgbClr val="FFFFFF"/>
              </a:solidFill>
              <a:latin typeface="Comic Sans MS" panose="030F0702030302020204" pitchFamily="66" charset="0"/>
              <a:ea typeface="HG正楷書体-PRO" panose="03000600000000000000" pitchFamily="66" charset="-128"/>
            </a:endParaRPr>
          </a:p>
        </p:txBody>
      </p:sp>
      <p:sp>
        <p:nvSpPr>
          <p:cNvPr id="24" name="テキスト ボックス 23"/>
          <p:cNvSpPr txBox="1"/>
          <p:nvPr/>
        </p:nvSpPr>
        <p:spPr>
          <a:xfrm>
            <a:off x="3669695" y="5522695"/>
            <a:ext cx="4852610" cy="830997"/>
          </a:xfrm>
          <a:prstGeom prst="rect">
            <a:avLst/>
          </a:prstGeom>
          <a:noFill/>
        </p:spPr>
        <p:txBody>
          <a:bodyPr wrap="none" rtlCol="0">
            <a:spAutoFit/>
          </a:bodyPr>
          <a:lstStyle/>
          <a:p>
            <a:pPr>
              <a:defRPr/>
            </a:pPr>
            <a:r>
              <a:rPr lang="ja-JP" altLang="en-US" sz="2800" dirty="0">
                <a:solidFill>
                  <a:srgbClr val="FFFF00"/>
                </a:solidFill>
                <a:latin typeface="Comic Sans MS" panose="030F0702030302020204" pitchFamily="66" charset="0"/>
                <a:ea typeface="HG正楷書体-PRO" panose="03000600000000000000" pitchFamily="66" charset="-128"/>
              </a:rPr>
              <a:t>海だけ変形：大きな海洋潮汐</a:t>
            </a:r>
            <a:endParaRPr lang="en-US" altLang="ja-JP" sz="2800" dirty="0">
              <a:solidFill>
                <a:srgbClr val="FFFF00"/>
              </a:solidFill>
              <a:latin typeface="Comic Sans MS" panose="030F0702030302020204" pitchFamily="66" charset="0"/>
              <a:ea typeface="HG正楷書体-PRO" panose="03000600000000000000" pitchFamily="66" charset="-128"/>
            </a:endParaRPr>
          </a:p>
          <a:p>
            <a:pPr algn="ctr">
              <a:defRPr/>
            </a:pPr>
            <a:r>
              <a:rPr lang="en-US" altLang="ja-JP" dirty="0">
                <a:solidFill>
                  <a:srgbClr val="FFFF00"/>
                </a:solidFill>
                <a:latin typeface="Comic Sans MS" panose="030F0702030302020204" pitchFamily="66" charset="0"/>
                <a:ea typeface="HG正楷書体-PRO" panose="03000600000000000000" pitchFamily="66" charset="-128"/>
              </a:rPr>
              <a:t>Only ocean deforms</a:t>
            </a:r>
            <a:endParaRPr lang="ja-JP" altLang="en-US" dirty="0">
              <a:solidFill>
                <a:srgbClr val="FFFF00"/>
              </a:solidFill>
              <a:latin typeface="Comic Sans MS" panose="030F0702030302020204" pitchFamily="66" charset="0"/>
              <a:ea typeface="HG正楷書体-PRO" panose="03000600000000000000" pitchFamily="66" charset="-128"/>
            </a:endParaRPr>
          </a:p>
        </p:txBody>
      </p:sp>
      <p:sp>
        <p:nvSpPr>
          <p:cNvPr id="25" name="テキスト ボックス 24"/>
          <p:cNvSpPr txBox="1"/>
          <p:nvPr/>
        </p:nvSpPr>
        <p:spPr>
          <a:xfrm>
            <a:off x="8048532" y="1832184"/>
            <a:ext cx="1279517" cy="400110"/>
          </a:xfrm>
          <a:prstGeom prst="rect">
            <a:avLst/>
          </a:prstGeom>
          <a:noFill/>
        </p:spPr>
        <p:txBody>
          <a:bodyPr wrap="none" rtlCol="0">
            <a:spAutoFit/>
          </a:bodyPr>
          <a:lstStyle/>
          <a:p>
            <a:pPr algn="ctr">
              <a:defRPr/>
            </a:pPr>
            <a:r>
              <a:rPr lang="en-US" altLang="ja-JP" sz="2000" i="1" dirty="0">
                <a:solidFill>
                  <a:srgbClr val="FFFF00"/>
                </a:solidFill>
                <a:latin typeface="小塚ゴシック Pro L" panose="020B0200000000000000" pitchFamily="34" charset="-128"/>
                <a:ea typeface="小塚ゴシック Pro L" panose="020B0200000000000000" pitchFamily="34" charset="-128"/>
              </a:rPr>
              <a:t>k </a:t>
            </a:r>
            <a:r>
              <a:rPr lang="en-US" altLang="ja-JP" sz="2000" dirty="0">
                <a:solidFill>
                  <a:srgbClr val="FFFF00"/>
                </a:solidFill>
                <a:latin typeface="小塚ゴシック Pro L" panose="020B0200000000000000" pitchFamily="34" charset="-128"/>
                <a:ea typeface="小塚ゴシック Pro L" panose="020B0200000000000000" pitchFamily="34" charset="-128"/>
              </a:rPr>
              <a:t>= </a:t>
            </a:r>
            <a:r>
              <a:rPr lang="en-US" altLang="ja-JP" sz="2000" i="1" dirty="0">
                <a:solidFill>
                  <a:srgbClr val="FFFF00"/>
                </a:solidFill>
                <a:latin typeface="小塚ゴシック Pro L" panose="020B0200000000000000" pitchFamily="34" charset="-128"/>
                <a:ea typeface="小塚ゴシック Pro L" panose="020B0200000000000000" pitchFamily="34" charset="-128"/>
              </a:rPr>
              <a:t>h </a:t>
            </a:r>
            <a:r>
              <a:rPr lang="en-US" altLang="ja-JP" sz="2000" dirty="0">
                <a:solidFill>
                  <a:srgbClr val="FFFF00"/>
                </a:solidFill>
                <a:latin typeface="小塚ゴシック Pro L" panose="020B0200000000000000" pitchFamily="34" charset="-128"/>
                <a:ea typeface="小塚ゴシック Pro L" panose="020B0200000000000000" pitchFamily="34" charset="-128"/>
              </a:rPr>
              <a:t>= 0</a:t>
            </a:r>
            <a:endParaRPr lang="ja-JP" altLang="en-US" sz="2000" dirty="0">
              <a:solidFill>
                <a:srgbClr val="FFFF00"/>
              </a:solidFill>
              <a:latin typeface="小塚ゴシック Pro L" panose="020B0200000000000000" pitchFamily="34" charset="-128"/>
              <a:ea typeface="小塚ゴシック Pro L" panose="020B0200000000000000" pitchFamily="34" charset="-128"/>
            </a:endParaRPr>
          </a:p>
        </p:txBody>
      </p:sp>
      <p:pic>
        <p:nvPicPr>
          <p:cNvPr id="23" name="オーディオ 22">
            <a:hlinkClick r:id="" action="ppaction://media"/>
            <a:extLst>
              <a:ext uri="{FF2B5EF4-FFF2-40B4-BE49-F238E27FC236}">
                <a16:creationId xmlns:a16="http://schemas.microsoft.com/office/drawing/2014/main" id="{44B19DAD-7A69-4C78-8F65-E939E0E6EF1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422409091"/>
      </p:ext>
    </p:extLst>
  </p:cSld>
  <p:clrMapOvr>
    <a:masterClrMapping/>
  </p:clrMapOvr>
  <p:transition spd="med" advTm="27917">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6" presetClass="emph" presetSubtype="0" fill="hold" grpId="0" nodeType="afterEffect">
                                  <p:stCondLst>
                                    <p:cond delay="0"/>
                                  </p:stCondLst>
                                  <p:childTnLst>
                                    <p:animScale>
                                      <p:cBhvr>
                                        <p:cTn id="16" dur="2000" fill="hold"/>
                                        <p:tgtEl>
                                          <p:spTgt spid="21"/>
                                        </p:tgtEl>
                                      </p:cBhvr>
                                      <p:by x="110000" y="100000"/>
                                    </p:animScale>
                                  </p:childTnLst>
                                </p:cTn>
                              </p:par>
                              <p:par>
                                <p:cTn id="17" presetID="6" presetClass="emph" presetSubtype="0" fill="hold" grpId="1" nodeType="withEffect">
                                  <p:stCondLst>
                                    <p:cond delay="0"/>
                                  </p:stCondLst>
                                  <p:childTnLst>
                                    <p:animScale>
                                      <p:cBhvr>
                                        <p:cTn id="18" dur="2000" fill="hold"/>
                                        <p:tgtEl>
                                          <p:spTgt spid="21"/>
                                        </p:tgtEl>
                                      </p:cBhvr>
                                      <p:by x="100000" y="90000"/>
                                    </p:animScale>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par>
                          <p:cTn id="23" fill="hold">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3"/>
                </p:tgtEl>
              </p:cMediaNode>
            </p:audio>
          </p:childTnLst>
        </p:cTn>
      </p:par>
    </p:tnLst>
    <p:bldLst>
      <p:bldP spid="21" grpId="0" animBg="1"/>
      <p:bldP spid="21" grpId="1" animBg="1"/>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3"/>
          <p:cNvGrpSpPr>
            <a:grpSpLocks/>
          </p:cNvGrpSpPr>
          <p:nvPr/>
        </p:nvGrpSpPr>
        <p:grpSpPr bwMode="auto">
          <a:xfrm>
            <a:off x="1691484" y="3198160"/>
            <a:ext cx="648072" cy="612837"/>
            <a:chOff x="3137" y="688"/>
            <a:chExt cx="463" cy="457"/>
          </a:xfrm>
        </p:grpSpPr>
        <p:sp>
          <p:nvSpPr>
            <p:cNvPr id="4" name="Oval 24"/>
            <p:cNvSpPr>
              <a:spLocks noChangeArrowheads="1"/>
            </p:cNvSpPr>
            <p:nvPr/>
          </p:nvSpPr>
          <p:spPr bwMode="auto">
            <a:xfrm>
              <a:off x="3137" y="688"/>
              <a:ext cx="463" cy="457"/>
            </a:xfrm>
            <a:prstGeom prst="ellipse">
              <a:avLst/>
            </a:prstGeom>
            <a:gradFill rotWithShape="0">
              <a:gsLst>
                <a:gs pos="0">
                  <a:srgbClr val="FFFF00"/>
                </a:gs>
                <a:gs pos="100000">
                  <a:srgbClr val="B2B2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5" name="Oval 25"/>
            <p:cNvSpPr>
              <a:spLocks noChangeArrowheads="1"/>
            </p:cNvSpPr>
            <p:nvPr/>
          </p:nvSpPr>
          <p:spPr bwMode="auto">
            <a:xfrm rot="16260000" flipH="1">
              <a:off x="3409" y="877"/>
              <a:ext cx="41" cy="50"/>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6" name="Oval 26"/>
            <p:cNvSpPr>
              <a:spLocks noChangeArrowheads="1"/>
            </p:cNvSpPr>
            <p:nvPr/>
          </p:nvSpPr>
          <p:spPr bwMode="auto">
            <a:xfrm rot="19380000" flipH="1">
              <a:off x="3549" y="797"/>
              <a:ext cx="23" cy="5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7" name="Oval 27"/>
            <p:cNvSpPr>
              <a:spLocks noChangeArrowheads="1"/>
            </p:cNvSpPr>
            <p:nvPr/>
          </p:nvSpPr>
          <p:spPr bwMode="auto">
            <a:xfrm rot="13800000" flipH="1">
              <a:off x="3456" y="1022"/>
              <a:ext cx="39" cy="6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8" name="Oval 28"/>
            <p:cNvSpPr>
              <a:spLocks noChangeArrowheads="1"/>
            </p:cNvSpPr>
            <p:nvPr/>
          </p:nvSpPr>
          <p:spPr bwMode="auto">
            <a:xfrm rot="19380000" flipH="1">
              <a:off x="3463" y="839"/>
              <a:ext cx="45" cy="62"/>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9" name="Oval 29"/>
            <p:cNvSpPr>
              <a:spLocks noChangeArrowheads="1"/>
            </p:cNvSpPr>
            <p:nvPr/>
          </p:nvSpPr>
          <p:spPr bwMode="auto">
            <a:xfrm rot="1200000" flipH="1">
              <a:off x="3433" y="934"/>
              <a:ext cx="47" cy="60"/>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0" name="Oval 30"/>
            <p:cNvSpPr>
              <a:spLocks noChangeArrowheads="1"/>
            </p:cNvSpPr>
            <p:nvPr/>
          </p:nvSpPr>
          <p:spPr bwMode="auto">
            <a:xfrm rot="16920000" flipH="1">
              <a:off x="3429" y="691"/>
              <a:ext cx="22" cy="6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1" name="Oval 31"/>
            <p:cNvSpPr>
              <a:spLocks noChangeArrowheads="1"/>
            </p:cNvSpPr>
            <p:nvPr/>
          </p:nvSpPr>
          <p:spPr bwMode="auto">
            <a:xfrm rot="16920000" flipH="1">
              <a:off x="3344" y="695"/>
              <a:ext cx="22" cy="28"/>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2" name="Oval 32"/>
            <p:cNvSpPr>
              <a:spLocks noChangeArrowheads="1"/>
            </p:cNvSpPr>
            <p:nvPr/>
          </p:nvSpPr>
          <p:spPr bwMode="auto">
            <a:xfrm rot="16920000" flipH="1">
              <a:off x="3368" y="719"/>
              <a:ext cx="29" cy="6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 name="Oval 33"/>
            <p:cNvSpPr>
              <a:spLocks noChangeArrowheads="1"/>
            </p:cNvSpPr>
            <p:nvPr/>
          </p:nvSpPr>
          <p:spPr bwMode="auto">
            <a:xfrm rot="16920000" flipH="1">
              <a:off x="3473" y="737"/>
              <a:ext cx="22" cy="2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4" name="Oval 34"/>
            <p:cNvSpPr>
              <a:spLocks noChangeArrowheads="1"/>
            </p:cNvSpPr>
            <p:nvPr/>
          </p:nvSpPr>
          <p:spPr bwMode="auto">
            <a:xfrm rot="16920000" flipH="1">
              <a:off x="3555" y="933"/>
              <a:ext cx="29" cy="1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5" name="Oval 35"/>
            <p:cNvSpPr>
              <a:spLocks noChangeArrowheads="1"/>
            </p:cNvSpPr>
            <p:nvPr/>
          </p:nvSpPr>
          <p:spPr bwMode="auto">
            <a:xfrm rot="1200000" flipH="1">
              <a:off x="3245" y="792"/>
              <a:ext cx="49" cy="67"/>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6" name="Oval 36"/>
            <p:cNvSpPr>
              <a:spLocks noChangeArrowheads="1"/>
            </p:cNvSpPr>
            <p:nvPr/>
          </p:nvSpPr>
          <p:spPr bwMode="auto">
            <a:xfrm rot="16260000" flipH="1">
              <a:off x="3254" y="922"/>
              <a:ext cx="30" cy="37"/>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7" name="Oval 37"/>
            <p:cNvSpPr>
              <a:spLocks noChangeArrowheads="1"/>
            </p:cNvSpPr>
            <p:nvPr/>
          </p:nvSpPr>
          <p:spPr bwMode="auto">
            <a:xfrm rot="16260000" flipH="1">
              <a:off x="3320" y="860"/>
              <a:ext cx="82" cy="88"/>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8" name="Oval 38"/>
            <p:cNvSpPr>
              <a:spLocks noChangeArrowheads="1"/>
            </p:cNvSpPr>
            <p:nvPr/>
          </p:nvSpPr>
          <p:spPr bwMode="auto">
            <a:xfrm rot="16260000" flipH="1">
              <a:off x="3330" y="967"/>
              <a:ext cx="92" cy="116"/>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9" name="Oval 39"/>
            <p:cNvSpPr>
              <a:spLocks noChangeArrowheads="1"/>
            </p:cNvSpPr>
            <p:nvPr/>
          </p:nvSpPr>
          <p:spPr bwMode="auto">
            <a:xfrm rot="16920000" flipH="1">
              <a:off x="3348" y="741"/>
              <a:ext cx="28" cy="63"/>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20" name="Oval 40"/>
            <p:cNvSpPr>
              <a:spLocks noChangeArrowheads="1"/>
            </p:cNvSpPr>
            <p:nvPr/>
          </p:nvSpPr>
          <p:spPr bwMode="auto">
            <a:xfrm rot="16920000" flipH="1">
              <a:off x="3296" y="1065"/>
              <a:ext cx="29" cy="62"/>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grpSp>
      <p:sp>
        <p:nvSpPr>
          <p:cNvPr id="2" name="円/楕円 1"/>
          <p:cNvSpPr/>
          <p:nvPr/>
        </p:nvSpPr>
        <p:spPr>
          <a:xfrm>
            <a:off x="7680176" y="2438233"/>
            <a:ext cx="2016224" cy="2088232"/>
          </a:xfrm>
          <a:prstGeom prst="ellipse">
            <a:avLst/>
          </a:prstGeom>
          <a:gradFill flip="none" rotWithShape="1">
            <a:gsLst>
              <a:gs pos="0">
                <a:schemeClr val="accent1">
                  <a:lumMod val="90000"/>
                </a:schemeClr>
              </a:gs>
              <a:gs pos="90000">
                <a:srgbClr val="00206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latin typeface="Arial"/>
              <a:ea typeface="ＭＳ Ｐゴシック"/>
            </a:endParaRPr>
          </a:p>
        </p:txBody>
      </p:sp>
      <p:sp>
        <p:nvSpPr>
          <p:cNvPr id="21" name="円/楕円 20"/>
          <p:cNvSpPr/>
          <p:nvPr/>
        </p:nvSpPr>
        <p:spPr>
          <a:xfrm>
            <a:off x="7536160" y="2316447"/>
            <a:ext cx="2304256" cy="2376264"/>
          </a:xfrm>
          <a:prstGeom prst="ellipse">
            <a:avLst/>
          </a:prstGeom>
          <a:solidFill>
            <a:srgbClr val="BBE0E3">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latin typeface="Arial"/>
              <a:ea typeface="ＭＳ Ｐゴシック"/>
            </a:endParaRPr>
          </a:p>
        </p:txBody>
      </p:sp>
      <p:sp>
        <p:nvSpPr>
          <p:cNvPr id="22" name="テキスト ボックス 21"/>
          <p:cNvSpPr txBox="1"/>
          <p:nvPr/>
        </p:nvSpPr>
        <p:spPr>
          <a:xfrm>
            <a:off x="2863725" y="582425"/>
            <a:ext cx="6530955" cy="584775"/>
          </a:xfrm>
          <a:prstGeom prst="rect">
            <a:avLst/>
          </a:prstGeom>
          <a:noFill/>
        </p:spPr>
        <p:txBody>
          <a:bodyPr wrap="none" rtlCol="0">
            <a:spAutoFit/>
          </a:bodyPr>
          <a:lstStyle/>
          <a:p>
            <a:pPr>
              <a:defRPr/>
            </a:pPr>
            <a:r>
              <a:rPr lang="ja-JP" altLang="en-US" sz="3200" dirty="0">
                <a:solidFill>
                  <a:srgbClr val="FFFFFF"/>
                </a:solidFill>
                <a:latin typeface="Comic Sans MS" panose="030F0702030302020204" pitchFamily="66" charset="0"/>
                <a:ea typeface="HG正楷書体-PRO" panose="03000600000000000000" pitchFamily="66" charset="-128"/>
              </a:rPr>
              <a:t>実際の地球（弾性体）</a:t>
            </a:r>
            <a:r>
              <a:rPr lang="ja-JP" altLang="en-US" sz="2800" dirty="0">
                <a:solidFill>
                  <a:srgbClr val="FFFFFF"/>
                </a:solidFill>
                <a:latin typeface="Comic Sans MS" panose="030F0702030302020204" pitchFamily="66" charset="0"/>
                <a:ea typeface="HG正楷書体-PRO" panose="03000600000000000000" pitchFamily="66" charset="-128"/>
              </a:rPr>
              <a:t>　</a:t>
            </a:r>
            <a:r>
              <a:rPr lang="en-US" altLang="ja-JP" sz="2400" dirty="0">
                <a:solidFill>
                  <a:srgbClr val="FFFFFF"/>
                </a:solidFill>
                <a:latin typeface="Comic Sans MS" panose="030F0702030302020204" pitchFamily="66" charset="0"/>
                <a:ea typeface="HG正楷書体-PRO" panose="03000600000000000000" pitchFamily="66" charset="-128"/>
              </a:rPr>
              <a:t>Elastic Earth</a:t>
            </a:r>
            <a:endParaRPr lang="ja-JP" altLang="en-US" sz="2800" dirty="0">
              <a:solidFill>
                <a:srgbClr val="FFFFFF"/>
              </a:solidFill>
              <a:latin typeface="Comic Sans MS" panose="030F0702030302020204" pitchFamily="66" charset="0"/>
              <a:ea typeface="HG正楷書体-PRO" panose="03000600000000000000" pitchFamily="66" charset="-128"/>
            </a:endParaRPr>
          </a:p>
        </p:txBody>
      </p:sp>
      <p:sp>
        <p:nvSpPr>
          <p:cNvPr id="24" name="テキスト ボックス 23"/>
          <p:cNvSpPr txBox="1"/>
          <p:nvPr/>
        </p:nvSpPr>
        <p:spPr>
          <a:xfrm>
            <a:off x="2863725" y="5463956"/>
            <a:ext cx="6660798" cy="800219"/>
          </a:xfrm>
          <a:prstGeom prst="rect">
            <a:avLst/>
          </a:prstGeom>
          <a:noFill/>
        </p:spPr>
        <p:txBody>
          <a:bodyPr wrap="none" rtlCol="0">
            <a:spAutoFit/>
          </a:bodyPr>
          <a:lstStyle/>
          <a:p>
            <a:pPr algn="ctr">
              <a:defRPr/>
            </a:pPr>
            <a:r>
              <a:rPr lang="ja-JP" altLang="en-US" sz="2800" dirty="0">
                <a:solidFill>
                  <a:srgbClr val="FFFF00"/>
                </a:solidFill>
                <a:latin typeface="Comic Sans MS" panose="030F0702030302020204" pitchFamily="66" charset="0"/>
                <a:ea typeface="HG正楷書体-PRO" panose="03000600000000000000" pitchFamily="66" charset="-128"/>
              </a:rPr>
              <a:t>どちらも変形するが海がより大きく変形</a:t>
            </a:r>
            <a:endParaRPr lang="en-US" altLang="ja-JP" sz="2800" dirty="0">
              <a:solidFill>
                <a:srgbClr val="FFFF00"/>
              </a:solidFill>
              <a:latin typeface="Comic Sans MS" panose="030F0702030302020204" pitchFamily="66" charset="0"/>
              <a:ea typeface="HG正楷書体-PRO" panose="03000600000000000000" pitchFamily="66" charset="-128"/>
            </a:endParaRPr>
          </a:p>
          <a:p>
            <a:pPr algn="ctr">
              <a:defRPr/>
            </a:pPr>
            <a:r>
              <a:rPr lang="en-US" altLang="ja-JP" dirty="0">
                <a:solidFill>
                  <a:srgbClr val="FFFF00"/>
                </a:solidFill>
                <a:latin typeface="Comic Sans MS" panose="030F0702030302020204" pitchFamily="66" charset="0"/>
                <a:ea typeface="HG正楷書体-PRO" panose="03000600000000000000" pitchFamily="66" charset="-128"/>
              </a:rPr>
              <a:t>Both ocean and solid earth deform, but ocean deforms more</a:t>
            </a:r>
            <a:endParaRPr lang="ja-JP" altLang="en-US" dirty="0">
              <a:solidFill>
                <a:srgbClr val="FFFF00"/>
              </a:solidFill>
              <a:latin typeface="Comic Sans MS" panose="030F0702030302020204" pitchFamily="66" charset="0"/>
              <a:ea typeface="HG正楷書体-PRO" panose="03000600000000000000" pitchFamily="66" charset="-128"/>
            </a:endParaRPr>
          </a:p>
        </p:txBody>
      </p:sp>
      <p:sp>
        <p:nvSpPr>
          <p:cNvPr id="25" name="テキスト ボックス 24"/>
          <p:cNvSpPr txBox="1"/>
          <p:nvPr/>
        </p:nvSpPr>
        <p:spPr>
          <a:xfrm>
            <a:off x="7705530" y="1832184"/>
            <a:ext cx="1838966" cy="400110"/>
          </a:xfrm>
          <a:prstGeom prst="rect">
            <a:avLst/>
          </a:prstGeom>
          <a:noFill/>
        </p:spPr>
        <p:txBody>
          <a:bodyPr wrap="none" rtlCol="0">
            <a:spAutoFit/>
          </a:bodyPr>
          <a:lstStyle/>
          <a:p>
            <a:pPr algn="ctr">
              <a:defRPr/>
            </a:pPr>
            <a:r>
              <a:rPr lang="en-US" altLang="ja-JP" sz="2000" i="1" dirty="0">
                <a:solidFill>
                  <a:srgbClr val="FFFF00"/>
                </a:solidFill>
                <a:latin typeface="小塚ゴシック Pro L" panose="020B0200000000000000" pitchFamily="34" charset="-128"/>
                <a:ea typeface="小塚ゴシック Pro L" panose="020B0200000000000000" pitchFamily="34" charset="-128"/>
              </a:rPr>
              <a:t>k </a:t>
            </a:r>
            <a:r>
              <a:rPr lang="en-US" altLang="ja-JP" sz="2000" dirty="0">
                <a:solidFill>
                  <a:srgbClr val="FFFF00"/>
                </a:solidFill>
                <a:latin typeface="小塚ゴシック Pro L" panose="020B0200000000000000" pitchFamily="34" charset="-128"/>
                <a:ea typeface="小塚ゴシック Pro L" panose="020B0200000000000000" pitchFamily="34" charset="-128"/>
              </a:rPr>
              <a:t>=0.3 </a:t>
            </a:r>
            <a:r>
              <a:rPr lang="en-US" altLang="ja-JP" sz="2000" i="1" dirty="0">
                <a:solidFill>
                  <a:srgbClr val="FFFF00"/>
                </a:solidFill>
                <a:latin typeface="小塚ゴシック Pro L" panose="020B0200000000000000" pitchFamily="34" charset="-128"/>
                <a:ea typeface="小塚ゴシック Pro L" panose="020B0200000000000000" pitchFamily="34" charset="-128"/>
              </a:rPr>
              <a:t>h </a:t>
            </a:r>
            <a:r>
              <a:rPr lang="en-US" altLang="ja-JP" sz="2000" dirty="0">
                <a:solidFill>
                  <a:srgbClr val="FFFF00"/>
                </a:solidFill>
                <a:latin typeface="小塚ゴシック Pro L" panose="020B0200000000000000" pitchFamily="34" charset="-128"/>
                <a:ea typeface="小塚ゴシック Pro L" panose="020B0200000000000000" pitchFamily="34" charset="-128"/>
              </a:rPr>
              <a:t>= 0.6</a:t>
            </a:r>
            <a:endParaRPr lang="ja-JP" altLang="en-US" sz="2000" dirty="0">
              <a:solidFill>
                <a:srgbClr val="FFFF00"/>
              </a:solidFill>
              <a:latin typeface="小塚ゴシック Pro L" panose="020B0200000000000000" pitchFamily="34" charset="-128"/>
              <a:ea typeface="小塚ゴシック Pro L" panose="020B0200000000000000" pitchFamily="34" charset="-128"/>
            </a:endParaRPr>
          </a:p>
        </p:txBody>
      </p:sp>
      <p:pic>
        <p:nvPicPr>
          <p:cNvPr id="23" name="オーディオ 22">
            <a:hlinkClick r:id="" action="ppaction://media"/>
            <a:extLst>
              <a:ext uri="{FF2B5EF4-FFF2-40B4-BE49-F238E27FC236}">
                <a16:creationId xmlns:a16="http://schemas.microsoft.com/office/drawing/2014/main" id="{2D71F349-E5DF-487F-B46E-EDD04D45B97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415721965"/>
      </p:ext>
    </p:extLst>
  </p:cSld>
  <p:clrMapOvr>
    <a:masterClrMapping/>
  </p:clrMapOvr>
  <p:transition spd="med" advTm="48550">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6" presetClass="emph" presetSubtype="0" fill="hold" grpId="0" nodeType="afterEffect">
                                  <p:stCondLst>
                                    <p:cond delay="0"/>
                                  </p:stCondLst>
                                  <p:childTnLst>
                                    <p:animScale>
                                      <p:cBhvr>
                                        <p:cTn id="16" dur="2000" fill="hold"/>
                                        <p:tgtEl>
                                          <p:spTgt spid="21"/>
                                        </p:tgtEl>
                                      </p:cBhvr>
                                      <p:by x="110000" y="100000"/>
                                    </p:animScale>
                                  </p:childTnLst>
                                </p:cTn>
                              </p:par>
                              <p:par>
                                <p:cTn id="17" presetID="6" presetClass="emph" presetSubtype="0" fill="hold" grpId="1" nodeType="withEffect">
                                  <p:stCondLst>
                                    <p:cond delay="0"/>
                                  </p:stCondLst>
                                  <p:childTnLst>
                                    <p:animScale>
                                      <p:cBhvr>
                                        <p:cTn id="18" dur="2000" fill="hold"/>
                                        <p:tgtEl>
                                          <p:spTgt spid="21"/>
                                        </p:tgtEl>
                                      </p:cBhvr>
                                      <p:by x="100000" y="90000"/>
                                    </p:animScale>
                                  </p:childTnLst>
                                </p:cTn>
                              </p:par>
                              <p:par>
                                <p:cTn id="19" presetID="6" presetClass="emph" presetSubtype="0" fill="hold" grpId="0" nodeType="withEffect">
                                  <p:stCondLst>
                                    <p:cond delay="0"/>
                                  </p:stCondLst>
                                  <p:childTnLst>
                                    <p:animScale>
                                      <p:cBhvr>
                                        <p:cTn id="20" dur="2000" fill="hold"/>
                                        <p:tgtEl>
                                          <p:spTgt spid="2"/>
                                        </p:tgtEl>
                                      </p:cBhvr>
                                      <p:by x="105000" y="100000"/>
                                    </p:animScale>
                                  </p:childTnLst>
                                </p:cTn>
                              </p:par>
                              <p:par>
                                <p:cTn id="21" presetID="6" presetClass="emph" presetSubtype="0" fill="hold" grpId="1" nodeType="withEffect">
                                  <p:stCondLst>
                                    <p:cond delay="0"/>
                                  </p:stCondLst>
                                  <p:childTnLst>
                                    <p:animScale>
                                      <p:cBhvr>
                                        <p:cTn id="22" dur="2000" fill="hold"/>
                                        <p:tgtEl>
                                          <p:spTgt spid="2"/>
                                        </p:tgtEl>
                                      </p:cBhvr>
                                      <p:by x="100000" y="95000"/>
                                    </p:animScale>
                                  </p:childTnLst>
                                </p:cTn>
                              </p:par>
                            </p:childTnLst>
                          </p:cTn>
                        </p:par>
                        <p:par>
                          <p:cTn id="23" fill="hold">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par>
                          <p:cTn id="27" fill="hold">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3"/>
                </p:tgtEl>
              </p:cMediaNode>
            </p:audio>
          </p:childTnLst>
        </p:cTn>
      </p:par>
    </p:tnLst>
    <p:bldLst>
      <p:bldP spid="2" grpId="0" animBg="1"/>
      <p:bldP spid="2" grpId="1" animBg="1"/>
      <p:bldP spid="21" grpId="0" animBg="1"/>
      <p:bldP spid="21" grpId="1" animBg="1"/>
      <p:bldP spid="24"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30050" name="Text Box 4"/>
          <p:cNvSpPr txBox="1">
            <a:spLocks noChangeArrowheads="1"/>
          </p:cNvSpPr>
          <p:nvPr/>
        </p:nvSpPr>
        <p:spPr bwMode="auto">
          <a:xfrm>
            <a:off x="1794799" y="88064"/>
            <a:ext cx="8084264" cy="1200329"/>
          </a:xfrm>
          <a:prstGeom prst="rect">
            <a:avLst/>
          </a:prstGeom>
          <a:noFill/>
          <a:ln w="9525">
            <a:noFill/>
            <a:miter lim="800000"/>
            <a:headEnd/>
            <a:tailEnd/>
          </a:ln>
        </p:spPr>
        <p:txBody>
          <a:bodyPr wrap="none">
            <a:spAutoFit/>
          </a:bodyPr>
          <a:lstStyle/>
          <a:p>
            <a:pPr>
              <a:defRPr/>
            </a:pPr>
            <a:r>
              <a:rPr lang="ja-JP" altLang="en-US" sz="2800" dirty="0">
                <a:solidFill>
                  <a:srgbClr val="BBE0E3"/>
                </a:solidFill>
                <a:latin typeface="Comic Sans MS" panose="030F0702030302020204" pitchFamily="66" charset="0"/>
                <a:ea typeface="HG正楷書体-PRO" panose="03000600000000000000" pitchFamily="66" charset="-128"/>
              </a:rPr>
              <a:t>潮汐ポテンシャルへのレスポンス：</a:t>
            </a:r>
            <a:r>
              <a:rPr lang="ja-JP" altLang="en-US" sz="2400" dirty="0">
                <a:solidFill>
                  <a:srgbClr val="BBE0E3"/>
                </a:solidFill>
                <a:latin typeface="Comic Sans MS" panose="030F0702030302020204" pitchFamily="66" charset="0"/>
                <a:ea typeface="HG正楷書体-PRO" panose="03000600000000000000" pitchFamily="66" charset="-128"/>
              </a:rPr>
              <a:t>ラブ数、志田数</a:t>
            </a:r>
          </a:p>
          <a:p>
            <a:pPr>
              <a:defRPr/>
            </a:pPr>
            <a:r>
              <a:rPr lang="en-US" altLang="ja-JP" sz="2000" dirty="0">
                <a:solidFill>
                  <a:srgbClr val="BBE0E3"/>
                </a:solidFill>
                <a:latin typeface="Comic Sans MS" panose="030F0702030302020204" pitchFamily="66" charset="0"/>
                <a:ea typeface="HG正楷書体-PRO" panose="03000600000000000000" pitchFamily="66" charset="-128"/>
              </a:rPr>
              <a:t>Tidal response of the solid earth: Love and </a:t>
            </a:r>
            <a:r>
              <a:rPr lang="en-US" altLang="ja-JP" sz="2000" dirty="0" err="1">
                <a:solidFill>
                  <a:srgbClr val="BBE0E3"/>
                </a:solidFill>
                <a:latin typeface="Comic Sans MS" panose="030F0702030302020204" pitchFamily="66" charset="0"/>
                <a:ea typeface="HG正楷書体-PRO" panose="03000600000000000000" pitchFamily="66" charset="-128"/>
              </a:rPr>
              <a:t>Shida</a:t>
            </a:r>
            <a:r>
              <a:rPr lang="en-US" altLang="ja-JP" sz="2000" dirty="0">
                <a:solidFill>
                  <a:srgbClr val="BBE0E3"/>
                </a:solidFill>
                <a:latin typeface="Comic Sans MS" panose="030F0702030302020204" pitchFamily="66" charset="0"/>
                <a:ea typeface="HG正楷書体-PRO" panose="03000600000000000000" pitchFamily="66" charset="-128"/>
              </a:rPr>
              <a:t> numbers</a:t>
            </a:r>
          </a:p>
          <a:p>
            <a:pPr>
              <a:defRPr/>
            </a:pPr>
            <a:r>
              <a:rPr lang="en-US" altLang="ja-JP" sz="2400" dirty="0">
                <a:solidFill>
                  <a:srgbClr val="BBE0E3"/>
                </a:solidFill>
                <a:latin typeface="Times New Roman" pitchFamily="18" charset="0"/>
                <a:ea typeface="HG正楷書体" pitchFamily="65" charset="-128"/>
              </a:rPr>
              <a:t>				</a:t>
            </a:r>
            <a:r>
              <a:rPr lang="ja-JP" altLang="en-US" sz="2400" dirty="0">
                <a:solidFill>
                  <a:srgbClr val="BBE0E3"/>
                </a:solidFill>
                <a:latin typeface="Times New Roman" pitchFamily="18" charset="0"/>
                <a:ea typeface="HG正楷書体" pitchFamily="65" charset="-128"/>
              </a:rPr>
              <a:t>　 </a:t>
            </a:r>
            <a:r>
              <a:rPr lang="en-US" altLang="ja-JP" sz="2400" dirty="0">
                <a:solidFill>
                  <a:srgbClr val="BBE0E3"/>
                </a:solidFill>
                <a:latin typeface="Times New Roman" pitchFamily="18" charset="0"/>
                <a:ea typeface="HG正楷書体" pitchFamily="65" charset="-128"/>
              </a:rPr>
              <a:t>( </a:t>
            </a:r>
            <a:r>
              <a:rPr lang="en-US" altLang="ja-JP" sz="2400" i="1" dirty="0">
                <a:solidFill>
                  <a:srgbClr val="BBE0E3"/>
                </a:solidFill>
                <a:latin typeface="Times New Roman" pitchFamily="18" charset="0"/>
                <a:ea typeface="HG正楷書体" pitchFamily="65" charset="-128"/>
              </a:rPr>
              <a:t>k, h </a:t>
            </a:r>
            <a:r>
              <a:rPr lang="en-US" altLang="ja-JP" sz="2400" dirty="0">
                <a:solidFill>
                  <a:srgbClr val="BBE0E3"/>
                </a:solidFill>
                <a:latin typeface="Times New Roman" pitchFamily="18" charset="0"/>
                <a:ea typeface="HG正楷書体" pitchFamily="65" charset="-128"/>
              </a:rPr>
              <a:t>)         ( </a:t>
            </a:r>
            <a:r>
              <a:rPr lang="en-US" altLang="ja-JP" sz="2400" i="1" dirty="0">
                <a:solidFill>
                  <a:srgbClr val="BBE0E3"/>
                </a:solidFill>
                <a:latin typeface="Times New Roman" pitchFamily="18" charset="0"/>
                <a:ea typeface="HG正楷書体" pitchFamily="65" charset="-128"/>
              </a:rPr>
              <a:t>l </a:t>
            </a:r>
            <a:r>
              <a:rPr lang="en-US" altLang="ja-JP" sz="2400" dirty="0">
                <a:solidFill>
                  <a:srgbClr val="BBE0E3"/>
                </a:solidFill>
                <a:latin typeface="Times New Roman" pitchFamily="18" charset="0"/>
                <a:ea typeface="HG正楷書体" pitchFamily="65" charset="-128"/>
              </a:rPr>
              <a:t>)</a:t>
            </a:r>
          </a:p>
        </p:txBody>
      </p:sp>
      <p:sp>
        <p:nvSpPr>
          <p:cNvPr id="130051" name="Text Box 5"/>
          <p:cNvSpPr txBox="1">
            <a:spLocks noChangeArrowheads="1"/>
          </p:cNvSpPr>
          <p:nvPr/>
        </p:nvSpPr>
        <p:spPr bwMode="auto">
          <a:xfrm>
            <a:off x="4532052" y="2031506"/>
            <a:ext cx="319087" cy="457200"/>
          </a:xfrm>
          <a:prstGeom prst="rect">
            <a:avLst/>
          </a:prstGeom>
          <a:noFill/>
          <a:ln w="9525">
            <a:noFill/>
            <a:miter lim="800000"/>
            <a:headEnd/>
            <a:tailEnd/>
          </a:ln>
        </p:spPr>
        <p:txBody>
          <a:bodyPr wrap="none">
            <a:spAutoFit/>
          </a:bodyPr>
          <a:lstStyle/>
          <a:p>
            <a:pPr>
              <a:defRPr/>
            </a:pPr>
            <a:r>
              <a:rPr lang="en-US" altLang="ja-JP" sz="2400" i="1" dirty="0">
                <a:solidFill>
                  <a:srgbClr val="FF7C80"/>
                </a:solidFill>
                <a:latin typeface="Times New Roman" pitchFamily="18" charset="0"/>
              </a:rPr>
              <a:t>k</a:t>
            </a:r>
          </a:p>
        </p:txBody>
      </p:sp>
      <p:sp>
        <p:nvSpPr>
          <p:cNvPr id="130052" name="Text Box 6"/>
          <p:cNvSpPr txBox="1">
            <a:spLocks noChangeArrowheads="1"/>
          </p:cNvSpPr>
          <p:nvPr/>
        </p:nvSpPr>
        <p:spPr bwMode="auto">
          <a:xfrm>
            <a:off x="4511873" y="3357924"/>
            <a:ext cx="336550" cy="457200"/>
          </a:xfrm>
          <a:prstGeom prst="rect">
            <a:avLst/>
          </a:prstGeom>
          <a:noFill/>
          <a:ln w="9525">
            <a:noFill/>
            <a:miter lim="800000"/>
            <a:headEnd/>
            <a:tailEnd/>
          </a:ln>
        </p:spPr>
        <p:txBody>
          <a:bodyPr wrap="none">
            <a:spAutoFit/>
          </a:bodyPr>
          <a:lstStyle/>
          <a:p>
            <a:pPr>
              <a:defRPr/>
            </a:pPr>
            <a:r>
              <a:rPr lang="en-US" altLang="ja-JP" sz="2400" i="1">
                <a:solidFill>
                  <a:srgbClr val="FF7C80"/>
                </a:solidFill>
                <a:latin typeface="Times New Roman" pitchFamily="18" charset="0"/>
              </a:rPr>
              <a:t>h</a:t>
            </a:r>
          </a:p>
        </p:txBody>
      </p:sp>
      <p:sp>
        <p:nvSpPr>
          <p:cNvPr id="130053" name="Text Box 7"/>
          <p:cNvSpPr txBox="1">
            <a:spLocks noChangeArrowheads="1"/>
          </p:cNvSpPr>
          <p:nvPr/>
        </p:nvSpPr>
        <p:spPr bwMode="auto">
          <a:xfrm>
            <a:off x="4624127" y="4381924"/>
            <a:ext cx="268287" cy="457200"/>
          </a:xfrm>
          <a:prstGeom prst="rect">
            <a:avLst/>
          </a:prstGeom>
          <a:noFill/>
          <a:ln w="9525">
            <a:noFill/>
            <a:miter lim="800000"/>
            <a:headEnd/>
            <a:tailEnd/>
          </a:ln>
        </p:spPr>
        <p:txBody>
          <a:bodyPr wrap="none">
            <a:spAutoFit/>
          </a:bodyPr>
          <a:lstStyle/>
          <a:p>
            <a:pPr>
              <a:defRPr/>
            </a:pPr>
            <a:r>
              <a:rPr lang="en-US" altLang="ja-JP" sz="2400" i="1">
                <a:solidFill>
                  <a:srgbClr val="FF7C80"/>
                </a:solidFill>
                <a:latin typeface="Times New Roman" pitchFamily="18" charset="0"/>
              </a:rPr>
              <a:t>l</a:t>
            </a:r>
          </a:p>
        </p:txBody>
      </p:sp>
      <p:sp>
        <p:nvSpPr>
          <p:cNvPr id="130054" name="Text Box 8"/>
          <p:cNvSpPr txBox="1">
            <a:spLocks noChangeArrowheads="1"/>
          </p:cNvSpPr>
          <p:nvPr/>
        </p:nvSpPr>
        <p:spPr bwMode="auto">
          <a:xfrm>
            <a:off x="5239302" y="1809879"/>
            <a:ext cx="6761353" cy="1261884"/>
          </a:xfrm>
          <a:prstGeom prst="rect">
            <a:avLst/>
          </a:prstGeom>
          <a:noFill/>
          <a:ln w="9525">
            <a:noFill/>
            <a:miter lim="800000"/>
            <a:headEnd/>
            <a:tailEnd/>
          </a:ln>
        </p:spPr>
        <p:txBody>
          <a:bodyPr wrap="square">
            <a:spAutoFit/>
          </a:bodyPr>
          <a:lstStyle/>
          <a:p>
            <a:pPr>
              <a:defRPr/>
            </a:pPr>
            <a:r>
              <a:rPr lang="ja-JP" altLang="en-US" sz="2800" dirty="0">
                <a:solidFill>
                  <a:srgbClr val="99CC00"/>
                </a:solidFill>
                <a:latin typeface="Comic Sans MS" panose="030F0702030302020204" pitchFamily="66" charset="0"/>
                <a:ea typeface="HG正楷書体-PRO" panose="03000600000000000000" pitchFamily="66" charset="-128"/>
              </a:rPr>
              <a:t>固体地球の潮汐変形による海面</a:t>
            </a:r>
            <a:r>
              <a:rPr lang="ja-JP" altLang="en-US" sz="2000" dirty="0">
                <a:solidFill>
                  <a:srgbClr val="99CC00"/>
                </a:solidFill>
                <a:latin typeface="Comic Sans MS" panose="030F0702030302020204" pitchFamily="66" charset="0"/>
                <a:ea typeface="HG正楷書体-PRO" panose="03000600000000000000" pitchFamily="66" charset="-128"/>
              </a:rPr>
              <a:t>（等ポテンシャル面）</a:t>
            </a:r>
            <a:r>
              <a:rPr lang="ja-JP" altLang="en-US" sz="2800" dirty="0">
                <a:solidFill>
                  <a:srgbClr val="99CC00"/>
                </a:solidFill>
                <a:latin typeface="Comic Sans MS" panose="030F0702030302020204" pitchFamily="66" charset="0"/>
                <a:ea typeface="HG正楷書体-PRO" panose="03000600000000000000" pitchFamily="66" charset="-128"/>
              </a:rPr>
              <a:t>の持ち上がりの係数</a:t>
            </a:r>
            <a:endParaRPr lang="en-US" altLang="ja-JP" sz="2800" dirty="0">
              <a:solidFill>
                <a:srgbClr val="99CC00"/>
              </a:solidFill>
              <a:latin typeface="Comic Sans MS" panose="030F0702030302020204" pitchFamily="66" charset="0"/>
              <a:ea typeface="HG正楷書体-PRO" panose="03000600000000000000" pitchFamily="66" charset="-128"/>
            </a:endParaRPr>
          </a:p>
          <a:p>
            <a:pPr>
              <a:defRPr/>
            </a:pPr>
            <a:r>
              <a:rPr lang="en-US" altLang="ja-JP" sz="2000" dirty="0">
                <a:solidFill>
                  <a:srgbClr val="99CC00"/>
                </a:solidFill>
                <a:latin typeface="Comic Sans MS" panose="030F0702030302020204" pitchFamily="66" charset="0"/>
                <a:ea typeface="HG正楷書体-PRO" panose="03000600000000000000" pitchFamily="66" charset="-128"/>
              </a:rPr>
              <a:t>Sea surface deformation</a:t>
            </a:r>
            <a:endParaRPr lang="ja-JP" altLang="en-US" sz="2000" dirty="0">
              <a:solidFill>
                <a:srgbClr val="99CC00"/>
              </a:solidFill>
              <a:latin typeface="Comic Sans MS" panose="030F0702030302020204" pitchFamily="66" charset="0"/>
              <a:ea typeface="HG正楷書体-PRO" panose="03000600000000000000" pitchFamily="66" charset="-128"/>
            </a:endParaRPr>
          </a:p>
        </p:txBody>
      </p:sp>
      <p:sp>
        <p:nvSpPr>
          <p:cNvPr id="130055" name="Text Box 9"/>
          <p:cNvSpPr txBox="1">
            <a:spLocks noChangeArrowheads="1"/>
          </p:cNvSpPr>
          <p:nvPr/>
        </p:nvSpPr>
        <p:spPr bwMode="auto">
          <a:xfrm>
            <a:off x="5232599" y="3310300"/>
            <a:ext cx="4261103" cy="830997"/>
          </a:xfrm>
          <a:prstGeom prst="rect">
            <a:avLst/>
          </a:prstGeom>
          <a:noFill/>
          <a:ln w="9525">
            <a:noFill/>
            <a:miter lim="800000"/>
            <a:headEnd/>
            <a:tailEnd/>
          </a:ln>
        </p:spPr>
        <p:txBody>
          <a:bodyPr wrap="none">
            <a:spAutoFit/>
          </a:bodyPr>
          <a:lstStyle/>
          <a:p>
            <a:pPr>
              <a:defRPr/>
            </a:pPr>
            <a:r>
              <a:rPr lang="ja-JP" altLang="en-US" sz="2800" dirty="0">
                <a:solidFill>
                  <a:srgbClr val="99CC00"/>
                </a:solidFill>
                <a:latin typeface="Comic Sans MS" panose="030F0702030302020204" pitchFamily="66" charset="0"/>
                <a:ea typeface="HG正楷書体-PRO" panose="03000600000000000000" pitchFamily="66" charset="-128"/>
              </a:rPr>
              <a:t>地面の変形の係数（縦）</a:t>
            </a:r>
            <a:endParaRPr lang="en-US" altLang="ja-JP" sz="2800" dirty="0">
              <a:solidFill>
                <a:srgbClr val="99CC00"/>
              </a:solidFill>
              <a:latin typeface="Comic Sans MS" panose="030F0702030302020204" pitchFamily="66" charset="0"/>
              <a:ea typeface="HG正楷書体-PRO" panose="03000600000000000000" pitchFamily="66" charset="-128"/>
            </a:endParaRPr>
          </a:p>
          <a:p>
            <a:pPr>
              <a:defRPr/>
            </a:pPr>
            <a:r>
              <a:rPr lang="en-US" altLang="ja-JP" sz="2000" dirty="0">
                <a:solidFill>
                  <a:srgbClr val="99CC00"/>
                </a:solidFill>
                <a:latin typeface="Comic Sans MS" panose="030F0702030302020204" pitchFamily="66" charset="0"/>
                <a:ea typeface="HG正楷書体-PRO" panose="03000600000000000000" pitchFamily="66" charset="-128"/>
              </a:rPr>
              <a:t>Solid earth deformation (vertical)</a:t>
            </a:r>
            <a:endParaRPr lang="ja-JP" altLang="en-US" sz="2000" dirty="0">
              <a:solidFill>
                <a:srgbClr val="99CC00"/>
              </a:solidFill>
              <a:latin typeface="Comic Sans MS" panose="030F0702030302020204" pitchFamily="66" charset="0"/>
              <a:ea typeface="HG正楷書体-PRO" panose="03000600000000000000" pitchFamily="66" charset="-128"/>
            </a:endParaRPr>
          </a:p>
        </p:txBody>
      </p:sp>
      <p:sp>
        <p:nvSpPr>
          <p:cNvPr id="130056" name="Text Box 10"/>
          <p:cNvSpPr txBox="1">
            <a:spLocks noChangeArrowheads="1"/>
          </p:cNvSpPr>
          <p:nvPr/>
        </p:nvSpPr>
        <p:spPr bwMode="auto">
          <a:xfrm>
            <a:off x="5239303" y="4354630"/>
            <a:ext cx="4552849" cy="830997"/>
          </a:xfrm>
          <a:prstGeom prst="rect">
            <a:avLst/>
          </a:prstGeom>
          <a:noFill/>
          <a:ln w="9525">
            <a:noFill/>
            <a:miter lim="800000"/>
            <a:headEnd/>
            <a:tailEnd/>
          </a:ln>
        </p:spPr>
        <p:txBody>
          <a:bodyPr wrap="none">
            <a:spAutoFit/>
          </a:bodyPr>
          <a:lstStyle/>
          <a:p>
            <a:pPr>
              <a:defRPr/>
            </a:pPr>
            <a:r>
              <a:rPr lang="ja-JP" altLang="en-US" sz="2800" dirty="0">
                <a:solidFill>
                  <a:srgbClr val="99CC00"/>
                </a:solidFill>
                <a:latin typeface="Comic Sans MS" panose="030F0702030302020204" pitchFamily="66" charset="0"/>
                <a:ea typeface="HG正楷書体-PRO" panose="03000600000000000000" pitchFamily="66" charset="-128"/>
              </a:rPr>
              <a:t>地面の変形の係数（横）</a:t>
            </a:r>
            <a:endParaRPr lang="en-US" altLang="ja-JP" sz="2800" dirty="0">
              <a:solidFill>
                <a:srgbClr val="99CC00"/>
              </a:solidFill>
              <a:latin typeface="Comic Sans MS" panose="030F0702030302020204" pitchFamily="66" charset="0"/>
              <a:ea typeface="HG正楷書体-PRO" panose="03000600000000000000" pitchFamily="66" charset="-128"/>
            </a:endParaRPr>
          </a:p>
          <a:p>
            <a:pPr>
              <a:defRPr/>
            </a:pPr>
            <a:r>
              <a:rPr lang="en-US" altLang="ja-JP" sz="2000" dirty="0">
                <a:solidFill>
                  <a:srgbClr val="99CC00"/>
                </a:solidFill>
                <a:latin typeface="Comic Sans MS" panose="030F0702030302020204" pitchFamily="66" charset="0"/>
                <a:ea typeface="HG正楷書体-PRO" panose="03000600000000000000" pitchFamily="66" charset="-128"/>
              </a:rPr>
              <a:t>Solid earth deformation (horizontal)</a:t>
            </a:r>
            <a:endParaRPr lang="ja-JP" altLang="en-US" sz="2000" dirty="0">
              <a:solidFill>
                <a:srgbClr val="99CC00"/>
              </a:solidFill>
              <a:latin typeface="Comic Sans MS" panose="030F0702030302020204" pitchFamily="66" charset="0"/>
              <a:ea typeface="HG正楷書体-PRO" panose="03000600000000000000" pitchFamily="66" charset="-128"/>
            </a:endParaRPr>
          </a:p>
        </p:txBody>
      </p:sp>
      <p:sp>
        <p:nvSpPr>
          <p:cNvPr id="130057" name="Text Box 11"/>
          <p:cNvSpPr txBox="1">
            <a:spLocks noChangeArrowheads="1"/>
          </p:cNvSpPr>
          <p:nvPr/>
        </p:nvSpPr>
        <p:spPr bwMode="auto">
          <a:xfrm>
            <a:off x="3506505" y="5560985"/>
            <a:ext cx="2021707" cy="830997"/>
          </a:xfrm>
          <a:prstGeom prst="rect">
            <a:avLst/>
          </a:prstGeom>
          <a:noFill/>
          <a:ln w="9525">
            <a:noFill/>
            <a:miter lim="800000"/>
            <a:headEnd/>
            <a:tailEnd/>
          </a:ln>
        </p:spPr>
        <p:txBody>
          <a:bodyPr wrap="none">
            <a:spAutoFit/>
          </a:bodyPr>
          <a:lstStyle/>
          <a:p>
            <a:pPr algn="ctr">
              <a:defRPr/>
            </a:pPr>
            <a:r>
              <a:rPr lang="ja-JP" altLang="en-US" sz="2800" dirty="0">
                <a:solidFill>
                  <a:srgbClr val="FFFFFF"/>
                </a:solidFill>
                <a:latin typeface="HG正楷書体-PRO" panose="03000600000000000000" pitchFamily="66" charset="-128"/>
                <a:ea typeface="HG正楷書体-PRO" panose="03000600000000000000" pitchFamily="66" charset="-128"/>
              </a:rPr>
              <a:t>大きな</a:t>
            </a:r>
            <a:r>
              <a:rPr lang="ja-JP" altLang="en-US" sz="2400" dirty="0">
                <a:solidFill>
                  <a:srgbClr val="FFFFFF"/>
                </a:solidFill>
                <a:latin typeface="Times New Roman" pitchFamily="18" charset="0"/>
                <a:ea typeface="HG正楷書体" pitchFamily="65" charset="-128"/>
              </a:rPr>
              <a:t> </a:t>
            </a:r>
            <a:r>
              <a:rPr lang="en-US" altLang="ja-JP" sz="2400" i="1" dirty="0">
                <a:solidFill>
                  <a:srgbClr val="FFFFFF"/>
                </a:solidFill>
                <a:latin typeface="Times New Roman" pitchFamily="18" charset="0"/>
                <a:ea typeface="HG正楷書体" pitchFamily="65" charset="-128"/>
              </a:rPr>
              <a:t>k, h, l</a:t>
            </a:r>
          </a:p>
          <a:p>
            <a:pPr algn="ctr">
              <a:defRPr/>
            </a:pPr>
            <a:r>
              <a:rPr lang="en-US" altLang="ja-JP" sz="2000" dirty="0">
                <a:solidFill>
                  <a:srgbClr val="FFFFFF"/>
                </a:solidFill>
                <a:latin typeface="Comic Sans MS" panose="030F0702030302020204" pitchFamily="66" charset="0"/>
                <a:ea typeface="小塚ゴシック Pro L" pitchFamily="34" charset="-128"/>
              </a:rPr>
              <a:t>Large</a:t>
            </a:r>
            <a:r>
              <a:rPr lang="en-US" altLang="ja-JP" sz="2000" i="1" dirty="0">
                <a:solidFill>
                  <a:srgbClr val="FFFFFF"/>
                </a:solidFill>
                <a:latin typeface="Times New Roman" pitchFamily="18" charset="0"/>
                <a:ea typeface="HG正楷書体" pitchFamily="65" charset="-128"/>
              </a:rPr>
              <a:t> k, h, l </a:t>
            </a:r>
          </a:p>
        </p:txBody>
      </p:sp>
      <p:sp>
        <p:nvSpPr>
          <p:cNvPr id="130058" name="Line 12"/>
          <p:cNvSpPr>
            <a:spLocks noChangeShapeType="1"/>
          </p:cNvSpPr>
          <p:nvPr/>
        </p:nvSpPr>
        <p:spPr bwMode="auto">
          <a:xfrm>
            <a:off x="5886911" y="5776884"/>
            <a:ext cx="1152525" cy="0"/>
          </a:xfrm>
          <a:prstGeom prst="line">
            <a:avLst/>
          </a:prstGeom>
          <a:noFill/>
          <a:ln w="38100">
            <a:solidFill>
              <a:schemeClr val="accent1"/>
            </a:solidFill>
            <a:round/>
            <a:headEnd/>
            <a:tailEnd type="triangle" w="med" len="med"/>
          </a:ln>
        </p:spPr>
        <p:txBody>
          <a:bodyPr/>
          <a:lstStyle/>
          <a:p>
            <a:pPr>
              <a:defRPr/>
            </a:pPr>
            <a:endParaRPr lang="ja-JP" altLang="en-US">
              <a:solidFill>
                <a:srgbClr val="000000"/>
              </a:solidFill>
            </a:endParaRPr>
          </a:p>
        </p:txBody>
      </p:sp>
      <p:sp>
        <p:nvSpPr>
          <p:cNvPr id="130059" name="Text Box 13"/>
          <p:cNvSpPr txBox="1">
            <a:spLocks noChangeArrowheads="1"/>
          </p:cNvSpPr>
          <p:nvPr/>
        </p:nvSpPr>
        <p:spPr bwMode="auto">
          <a:xfrm>
            <a:off x="7255335" y="5560985"/>
            <a:ext cx="2339102" cy="830997"/>
          </a:xfrm>
          <a:prstGeom prst="rect">
            <a:avLst/>
          </a:prstGeom>
          <a:noFill/>
          <a:ln w="9525">
            <a:noFill/>
            <a:miter lim="800000"/>
            <a:headEnd/>
            <a:tailEnd/>
          </a:ln>
        </p:spPr>
        <p:txBody>
          <a:bodyPr wrap="none">
            <a:spAutoFit/>
          </a:bodyPr>
          <a:lstStyle/>
          <a:p>
            <a:pPr>
              <a:defRPr/>
            </a:pPr>
            <a:r>
              <a:rPr lang="ja-JP" altLang="en-US" sz="2800" dirty="0">
                <a:solidFill>
                  <a:srgbClr val="FFFFFF"/>
                </a:solidFill>
                <a:latin typeface="HG正楷書体-PRO" panose="03000600000000000000" pitchFamily="66" charset="-128"/>
                <a:ea typeface="HG正楷書体-PRO" panose="03000600000000000000" pitchFamily="66" charset="-128"/>
              </a:rPr>
              <a:t>柔らかい地球</a:t>
            </a:r>
            <a:endParaRPr lang="en-US" altLang="ja-JP" sz="2800" dirty="0">
              <a:solidFill>
                <a:srgbClr val="FFFFFF"/>
              </a:solidFill>
              <a:latin typeface="HG正楷書体-PRO" panose="03000600000000000000" pitchFamily="66" charset="-128"/>
              <a:ea typeface="HG正楷書体-PRO" panose="03000600000000000000" pitchFamily="66" charset="-128"/>
            </a:endParaRPr>
          </a:p>
          <a:p>
            <a:pPr>
              <a:defRPr/>
            </a:pPr>
            <a:r>
              <a:rPr lang="en-US" altLang="ja-JP" sz="2000" dirty="0">
                <a:solidFill>
                  <a:srgbClr val="FFFFFF"/>
                </a:solidFill>
                <a:latin typeface="Comic Sans MS" panose="030F0702030302020204" pitchFamily="66" charset="0"/>
                <a:ea typeface="小塚ゴシック Pro L" pitchFamily="34" charset="-128"/>
              </a:rPr>
              <a:t>The earth</a:t>
            </a:r>
            <a:r>
              <a:rPr lang="ja-JP" altLang="en-US" sz="2000" dirty="0">
                <a:solidFill>
                  <a:srgbClr val="FFFFFF"/>
                </a:solidFill>
                <a:latin typeface="Comic Sans MS" panose="030F0702030302020204" pitchFamily="66" charset="0"/>
                <a:ea typeface="小塚ゴシック Pro L" pitchFamily="34" charset="-128"/>
              </a:rPr>
              <a:t> </a:t>
            </a:r>
            <a:r>
              <a:rPr lang="en-US" altLang="ja-JP" sz="2000" dirty="0">
                <a:solidFill>
                  <a:srgbClr val="FFFFFF"/>
                </a:solidFill>
                <a:latin typeface="Comic Sans MS" panose="030F0702030302020204" pitchFamily="66" charset="0"/>
                <a:ea typeface="小塚ゴシック Pro L" pitchFamily="34" charset="-128"/>
              </a:rPr>
              <a:t>is weak</a:t>
            </a:r>
            <a:endParaRPr lang="ja-JP" altLang="en-US" sz="2000" dirty="0">
              <a:solidFill>
                <a:srgbClr val="FFFFFF"/>
              </a:solidFill>
              <a:latin typeface="Comic Sans MS" panose="030F0702030302020204" pitchFamily="66" charset="0"/>
              <a:ea typeface="小塚ゴシック Pro L" pitchFamily="34" charset="-128"/>
            </a:endParaRPr>
          </a:p>
        </p:txBody>
      </p:sp>
      <p:sp>
        <p:nvSpPr>
          <p:cNvPr id="130060" name="Arc 14"/>
          <p:cNvSpPr>
            <a:spLocks/>
          </p:cNvSpPr>
          <p:nvPr/>
        </p:nvSpPr>
        <p:spPr bwMode="auto">
          <a:xfrm>
            <a:off x="1055886" y="4230623"/>
            <a:ext cx="2717800" cy="1079500"/>
          </a:xfrm>
          <a:custGeom>
            <a:avLst/>
            <a:gdLst>
              <a:gd name="T0" fmla="*/ 0 w 29141"/>
              <a:gd name="T1" fmla="*/ 2147483647 h 21600"/>
              <a:gd name="T2" fmla="*/ 2147483647 w 29141"/>
              <a:gd name="T3" fmla="*/ 2147483647 h 21600"/>
              <a:gd name="T4" fmla="*/ 2147483647 w 29141"/>
              <a:gd name="T5" fmla="*/ 2147483647 h 21600"/>
              <a:gd name="T6" fmla="*/ 0 60000 65536"/>
              <a:gd name="T7" fmla="*/ 0 60000 65536"/>
              <a:gd name="T8" fmla="*/ 0 60000 65536"/>
              <a:gd name="T9" fmla="*/ 0 w 29141"/>
              <a:gd name="T10" fmla="*/ 0 h 21600"/>
              <a:gd name="T11" fmla="*/ 29141 w 29141"/>
              <a:gd name="T12" fmla="*/ 21600 h 21600"/>
            </a:gdLst>
            <a:ahLst/>
            <a:cxnLst>
              <a:cxn ang="T6">
                <a:pos x="T0" y="T1"/>
              </a:cxn>
              <a:cxn ang="T7">
                <a:pos x="T2" y="T3"/>
              </a:cxn>
              <a:cxn ang="T8">
                <a:pos x="T4" y="T5"/>
              </a:cxn>
            </a:cxnLst>
            <a:rect l="T9" t="T10" r="T11" b="T12"/>
            <a:pathLst>
              <a:path w="29141" h="21600" fill="none" extrusionOk="0">
                <a:moveTo>
                  <a:pt x="-1" y="5842"/>
                </a:moveTo>
                <a:cubicBezTo>
                  <a:pt x="4003" y="2089"/>
                  <a:pt x="9285" y="-1"/>
                  <a:pt x="14774" y="0"/>
                </a:cubicBezTo>
                <a:cubicBezTo>
                  <a:pt x="20071" y="0"/>
                  <a:pt x="25185" y="1947"/>
                  <a:pt x="29141" y="5470"/>
                </a:cubicBezTo>
              </a:path>
              <a:path w="29141" h="21600" stroke="0" extrusionOk="0">
                <a:moveTo>
                  <a:pt x="-1" y="5842"/>
                </a:moveTo>
                <a:cubicBezTo>
                  <a:pt x="4003" y="2089"/>
                  <a:pt x="9285" y="-1"/>
                  <a:pt x="14774" y="0"/>
                </a:cubicBezTo>
                <a:cubicBezTo>
                  <a:pt x="20071" y="0"/>
                  <a:pt x="25185" y="1947"/>
                  <a:pt x="29141" y="5470"/>
                </a:cubicBezTo>
                <a:lnTo>
                  <a:pt x="14774" y="21600"/>
                </a:lnTo>
                <a:close/>
              </a:path>
            </a:pathLst>
          </a:custGeom>
          <a:solidFill>
            <a:srgbClr val="663300"/>
          </a:solidFill>
          <a:ln w="9525">
            <a:noFill/>
            <a:round/>
            <a:headEnd/>
            <a:tailEnd/>
          </a:ln>
        </p:spPr>
        <p:txBody>
          <a:bodyPr wrap="none" anchor="ctr"/>
          <a:lstStyle/>
          <a:p>
            <a:pPr>
              <a:defRPr/>
            </a:pPr>
            <a:endParaRPr lang="ja-JP" altLang="en-US">
              <a:solidFill>
                <a:srgbClr val="000000"/>
              </a:solidFill>
            </a:endParaRPr>
          </a:p>
        </p:txBody>
      </p:sp>
      <p:sp>
        <p:nvSpPr>
          <p:cNvPr id="130061" name="Oval 15"/>
          <p:cNvSpPr>
            <a:spLocks noChangeArrowheads="1"/>
          </p:cNvSpPr>
          <p:nvPr/>
        </p:nvSpPr>
        <p:spPr bwMode="auto">
          <a:xfrm>
            <a:off x="2279850" y="1854136"/>
            <a:ext cx="287337" cy="288925"/>
          </a:xfrm>
          <a:prstGeom prst="ellipse">
            <a:avLst/>
          </a:prstGeom>
          <a:gradFill rotWithShape="1">
            <a:gsLst>
              <a:gs pos="0">
                <a:schemeClr val="folHlink"/>
              </a:gs>
              <a:gs pos="100000">
                <a:srgbClr val="006600"/>
              </a:gs>
            </a:gsLst>
            <a:path path="shape">
              <a:fillToRect l="50000" t="50000" r="50000" b="50000"/>
            </a:path>
          </a:gradFill>
          <a:ln w="19050">
            <a:noFill/>
            <a:round/>
            <a:headEnd/>
            <a:tailEnd/>
          </a:ln>
        </p:spPr>
        <p:txBody>
          <a:bodyPr/>
          <a:lstStyle/>
          <a:p>
            <a:pPr>
              <a:defRPr/>
            </a:pPr>
            <a:endParaRPr lang="ja-JP" altLang="en-US">
              <a:solidFill>
                <a:srgbClr val="000000"/>
              </a:solidFill>
            </a:endParaRPr>
          </a:p>
        </p:txBody>
      </p:sp>
      <p:sp>
        <p:nvSpPr>
          <p:cNvPr id="130062" name="Arc 16"/>
          <p:cNvSpPr>
            <a:spLocks/>
          </p:cNvSpPr>
          <p:nvPr/>
        </p:nvSpPr>
        <p:spPr bwMode="auto">
          <a:xfrm>
            <a:off x="911424" y="4086161"/>
            <a:ext cx="2952750" cy="1223963"/>
          </a:xfrm>
          <a:custGeom>
            <a:avLst/>
            <a:gdLst>
              <a:gd name="T0" fmla="*/ 0 w 29141"/>
              <a:gd name="T1" fmla="*/ 2147483647 h 21600"/>
              <a:gd name="T2" fmla="*/ 2147483647 w 29141"/>
              <a:gd name="T3" fmla="*/ 2147483647 h 21600"/>
              <a:gd name="T4" fmla="*/ 2147483647 w 29141"/>
              <a:gd name="T5" fmla="*/ 2147483647 h 21600"/>
              <a:gd name="T6" fmla="*/ 0 60000 65536"/>
              <a:gd name="T7" fmla="*/ 0 60000 65536"/>
              <a:gd name="T8" fmla="*/ 0 60000 65536"/>
              <a:gd name="T9" fmla="*/ 0 w 29141"/>
              <a:gd name="T10" fmla="*/ 0 h 21600"/>
              <a:gd name="T11" fmla="*/ 29141 w 29141"/>
              <a:gd name="T12" fmla="*/ 21600 h 21600"/>
            </a:gdLst>
            <a:ahLst/>
            <a:cxnLst>
              <a:cxn ang="T6">
                <a:pos x="T0" y="T1"/>
              </a:cxn>
              <a:cxn ang="T7">
                <a:pos x="T2" y="T3"/>
              </a:cxn>
              <a:cxn ang="T8">
                <a:pos x="T4" y="T5"/>
              </a:cxn>
            </a:cxnLst>
            <a:rect l="T9" t="T10" r="T11" b="T12"/>
            <a:pathLst>
              <a:path w="29141" h="21600" fill="none" extrusionOk="0">
                <a:moveTo>
                  <a:pt x="-1" y="5842"/>
                </a:moveTo>
                <a:cubicBezTo>
                  <a:pt x="4003" y="2089"/>
                  <a:pt x="9285" y="-1"/>
                  <a:pt x="14774" y="0"/>
                </a:cubicBezTo>
                <a:cubicBezTo>
                  <a:pt x="20071" y="0"/>
                  <a:pt x="25185" y="1947"/>
                  <a:pt x="29141" y="5470"/>
                </a:cubicBezTo>
              </a:path>
              <a:path w="29141" h="21600" stroke="0" extrusionOk="0">
                <a:moveTo>
                  <a:pt x="-1" y="5842"/>
                </a:moveTo>
                <a:cubicBezTo>
                  <a:pt x="4003" y="2089"/>
                  <a:pt x="9285" y="-1"/>
                  <a:pt x="14774" y="0"/>
                </a:cubicBezTo>
                <a:cubicBezTo>
                  <a:pt x="20071" y="0"/>
                  <a:pt x="25185" y="1947"/>
                  <a:pt x="29141" y="5470"/>
                </a:cubicBezTo>
                <a:lnTo>
                  <a:pt x="14774" y="21600"/>
                </a:lnTo>
                <a:close/>
              </a:path>
            </a:pathLst>
          </a:custGeom>
          <a:solidFill>
            <a:srgbClr val="BBE0E3">
              <a:alpha val="34901"/>
            </a:srgbClr>
          </a:solidFill>
          <a:ln w="9525">
            <a:noFill/>
            <a:round/>
            <a:headEnd/>
            <a:tailEnd/>
          </a:ln>
        </p:spPr>
        <p:txBody>
          <a:bodyPr wrap="none" anchor="ctr"/>
          <a:lstStyle/>
          <a:p>
            <a:pPr>
              <a:defRPr/>
            </a:pPr>
            <a:endParaRPr lang="ja-JP" altLang="en-US">
              <a:solidFill>
                <a:srgbClr val="000000"/>
              </a:solidFill>
            </a:endParaRPr>
          </a:p>
        </p:txBody>
      </p:sp>
      <p:sp>
        <p:nvSpPr>
          <p:cNvPr id="130063" name="Line 17"/>
          <p:cNvSpPr>
            <a:spLocks noChangeShapeType="1"/>
          </p:cNvSpPr>
          <p:nvPr/>
        </p:nvSpPr>
        <p:spPr bwMode="auto">
          <a:xfrm flipV="1">
            <a:off x="1632150" y="4086161"/>
            <a:ext cx="503237" cy="73025"/>
          </a:xfrm>
          <a:prstGeom prst="line">
            <a:avLst/>
          </a:prstGeom>
          <a:noFill/>
          <a:ln w="9525">
            <a:solidFill>
              <a:schemeClr val="bg1"/>
            </a:solidFill>
            <a:round/>
            <a:headEnd/>
            <a:tailEnd/>
          </a:ln>
        </p:spPr>
        <p:txBody>
          <a:bodyPr/>
          <a:lstStyle/>
          <a:p>
            <a:pPr>
              <a:defRPr/>
            </a:pPr>
            <a:endParaRPr lang="ja-JP" altLang="en-US">
              <a:solidFill>
                <a:srgbClr val="000000"/>
              </a:solidFill>
            </a:endParaRPr>
          </a:p>
        </p:txBody>
      </p:sp>
      <p:sp>
        <p:nvSpPr>
          <p:cNvPr id="130064" name="Line 18"/>
          <p:cNvSpPr>
            <a:spLocks noChangeShapeType="1"/>
          </p:cNvSpPr>
          <p:nvPr/>
        </p:nvSpPr>
        <p:spPr bwMode="auto">
          <a:xfrm flipV="1">
            <a:off x="1487686" y="3367024"/>
            <a:ext cx="503238" cy="71437"/>
          </a:xfrm>
          <a:prstGeom prst="line">
            <a:avLst/>
          </a:prstGeom>
          <a:noFill/>
          <a:ln w="9525">
            <a:solidFill>
              <a:schemeClr val="bg1"/>
            </a:solidFill>
            <a:round/>
            <a:headEnd/>
            <a:tailEnd/>
          </a:ln>
        </p:spPr>
        <p:txBody>
          <a:bodyPr/>
          <a:lstStyle/>
          <a:p>
            <a:pPr>
              <a:defRPr/>
            </a:pPr>
            <a:endParaRPr lang="ja-JP" altLang="en-US">
              <a:solidFill>
                <a:srgbClr val="000000"/>
              </a:solidFill>
            </a:endParaRPr>
          </a:p>
        </p:txBody>
      </p:sp>
      <p:sp>
        <p:nvSpPr>
          <p:cNvPr id="130065" name="Line 19"/>
          <p:cNvSpPr>
            <a:spLocks noChangeShapeType="1"/>
          </p:cNvSpPr>
          <p:nvPr/>
        </p:nvSpPr>
        <p:spPr bwMode="auto">
          <a:xfrm flipH="1" flipV="1">
            <a:off x="1775025" y="3438460"/>
            <a:ext cx="73025" cy="647700"/>
          </a:xfrm>
          <a:prstGeom prst="line">
            <a:avLst/>
          </a:prstGeom>
          <a:noFill/>
          <a:ln w="9525">
            <a:solidFill>
              <a:schemeClr val="bg1"/>
            </a:solidFill>
            <a:round/>
            <a:headEnd/>
            <a:tailEnd type="triangle" w="med" len="med"/>
          </a:ln>
        </p:spPr>
        <p:txBody>
          <a:bodyPr/>
          <a:lstStyle/>
          <a:p>
            <a:pPr>
              <a:defRPr/>
            </a:pPr>
            <a:endParaRPr lang="ja-JP" altLang="en-US">
              <a:solidFill>
                <a:srgbClr val="000000"/>
              </a:solidFill>
            </a:endParaRPr>
          </a:p>
        </p:txBody>
      </p:sp>
      <p:sp>
        <p:nvSpPr>
          <p:cNvPr id="130066" name="Text Box 20"/>
          <p:cNvSpPr txBox="1">
            <a:spLocks noChangeArrowheads="1"/>
          </p:cNvSpPr>
          <p:nvPr/>
        </p:nvSpPr>
        <p:spPr bwMode="auto">
          <a:xfrm rot="-392079">
            <a:off x="1127325" y="3509898"/>
            <a:ext cx="642937" cy="366712"/>
          </a:xfrm>
          <a:prstGeom prst="rect">
            <a:avLst/>
          </a:prstGeom>
          <a:noFill/>
          <a:ln w="9525">
            <a:noFill/>
            <a:miter lim="800000"/>
            <a:headEnd/>
            <a:tailEnd/>
          </a:ln>
        </p:spPr>
        <p:txBody>
          <a:bodyPr wrap="none">
            <a:spAutoFit/>
          </a:bodyPr>
          <a:lstStyle/>
          <a:p>
            <a:pPr>
              <a:defRPr/>
            </a:pPr>
            <a:r>
              <a:rPr lang="en-US" altLang="ja-JP">
                <a:solidFill>
                  <a:srgbClr val="FFFFFF"/>
                </a:solidFill>
                <a:latin typeface="Times New Roman" pitchFamily="18" charset="0"/>
              </a:rPr>
              <a:t>1 + </a:t>
            </a:r>
            <a:r>
              <a:rPr lang="en-US" altLang="ja-JP" i="1">
                <a:solidFill>
                  <a:srgbClr val="FFFFFF"/>
                </a:solidFill>
                <a:latin typeface="Times New Roman" pitchFamily="18" charset="0"/>
              </a:rPr>
              <a:t>k</a:t>
            </a:r>
          </a:p>
        </p:txBody>
      </p:sp>
      <p:sp>
        <p:nvSpPr>
          <p:cNvPr id="130067" name="Line 21"/>
          <p:cNvSpPr>
            <a:spLocks noChangeShapeType="1"/>
          </p:cNvSpPr>
          <p:nvPr/>
        </p:nvSpPr>
        <p:spPr bwMode="auto">
          <a:xfrm>
            <a:off x="2640212" y="4230624"/>
            <a:ext cx="430213" cy="71437"/>
          </a:xfrm>
          <a:prstGeom prst="line">
            <a:avLst/>
          </a:prstGeom>
          <a:noFill/>
          <a:ln w="9525">
            <a:solidFill>
              <a:schemeClr val="bg1"/>
            </a:solidFill>
            <a:round/>
            <a:headEnd/>
            <a:tailEnd/>
          </a:ln>
        </p:spPr>
        <p:txBody>
          <a:bodyPr/>
          <a:lstStyle/>
          <a:p>
            <a:pPr>
              <a:defRPr/>
            </a:pPr>
            <a:endParaRPr lang="ja-JP" altLang="en-US">
              <a:solidFill>
                <a:srgbClr val="000000"/>
              </a:solidFill>
            </a:endParaRPr>
          </a:p>
        </p:txBody>
      </p:sp>
      <p:sp>
        <p:nvSpPr>
          <p:cNvPr id="130068" name="Line 22"/>
          <p:cNvSpPr>
            <a:spLocks noChangeShapeType="1"/>
          </p:cNvSpPr>
          <p:nvPr/>
        </p:nvSpPr>
        <p:spPr bwMode="auto">
          <a:xfrm>
            <a:off x="2783087" y="3725799"/>
            <a:ext cx="360363" cy="73025"/>
          </a:xfrm>
          <a:prstGeom prst="line">
            <a:avLst/>
          </a:prstGeom>
          <a:noFill/>
          <a:ln w="9525">
            <a:solidFill>
              <a:schemeClr val="bg1"/>
            </a:solidFill>
            <a:round/>
            <a:headEnd/>
            <a:tailEnd/>
          </a:ln>
        </p:spPr>
        <p:txBody>
          <a:bodyPr/>
          <a:lstStyle/>
          <a:p>
            <a:pPr>
              <a:defRPr/>
            </a:pPr>
            <a:endParaRPr lang="ja-JP" altLang="en-US">
              <a:solidFill>
                <a:srgbClr val="000000"/>
              </a:solidFill>
            </a:endParaRPr>
          </a:p>
        </p:txBody>
      </p:sp>
      <p:sp>
        <p:nvSpPr>
          <p:cNvPr id="130069" name="Line 23"/>
          <p:cNvSpPr>
            <a:spLocks noChangeShapeType="1"/>
          </p:cNvSpPr>
          <p:nvPr/>
        </p:nvSpPr>
        <p:spPr bwMode="auto">
          <a:xfrm flipV="1">
            <a:off x="2856111" y="3798823"/>
            <a:ext cx="71438" cy="430212"/>
          </a:xfrm>
          <a:prstGeom prst="line">
            <a:avLst/>
          </a:prstGeom>
          <a:noFill/>
          <a:ln w="9525">
            <a:solidFill>
              <a:schemeClr val="bg1"/>
            </a:solidFill>
            <a:round/>
            <a:headEnd/>
            <a:tailEnd type="triangle" w="med" len="med"/>
          </a:ln>
        </p:spPr>
        <p:txBody>
          <a:bodyPr/>
          <a:lstStyle/>
          <a:p>
            <a:pPr>
              <a:defRPr/>
            </a:pPr>
            <a:endParaRPr lang="ja-JP" altLang="en-US">
              <a:solidFill>
                <a:srgbClr val="000000"/>
              </a:solidFill>
            </a:endParaRPr>
          </a:p>
        </p:txBody>
      </p:sp>
      <p:sp>
        <p:nvSpPr>
          <p:cNvPr id="130070" name="Text Box 24"/>
          <p:cNvSpPr txBox="1">
            <a:spLocks noChangeArrowheads="1"/>
          </p:cNvSpPr>
          <p:nvPr/>
        </p:nvSpPr>
        <p:spPr bwMode="auto">
          <a:xfrm rot="295627">
            <a:off x="2927549" y="3792473"/>
            <a:ext cx="298450" cy="366712"/>
          </a:xfrm>
          <a:prstGeom prst="rect">
            <a:avLst/>
          </a:prstGeom>
          <a:noFill/>
          <a:ln w="9525">
            <a:noFill/>
            <a:miter lim="800000"/>
            <a:headEnd/>
            <a:tailEnd/>
          </a:ln>
        </p:spPr>
        <p:txBody>
          <a:bodyPr wrap="none">
            <a:spAutoFit/>
          </a:bodyPr>
          <a:lstStyle/>
          <a:p>
            <a:pPr>
              <a:defRPr/>
            </a:pPr>
            <a:r>
              <a:rPr lang="en-US" altLang="ja-JP" i="1">
                <a:solidFill>
                  <a:srgbClr val="FFFFFF"/>
                </a:solidFill>
                <a:latin typeface="Times New Roman" pitchFamily="18" charset="0"/>
              </a:rPr>
              <a:t>h</a:t>
            </a:r>
          </a:p>
        </p:txBody>
      </p:sp>
      <p:sp>
        <p:nvSpPr>
          <p:cNvPr id="130071" name="Line 26"/>
          <p:cNvSpPr>
            <a:spLocks noChangeShapeType="1"/>
          </p:cNvSpPr>
          <p:nvPr/>
        </p:nvSpPr>
        <p:spPr bwMode="auto">
          <a:xfrm flipH="1" flipV="1">
            <a:off x="2640211" y="4159185"/>
            <a:ext cx="215900" cy="71438"/>
          </a:xfrm>
          <a:prstGeom prst="line">
            <a:avLst/>
          </a:prstGeom>
          <a:noFill/>
          <a:ln w="9525">
            <a:solidFill>
              <a:schemeClr val="bg1"/>
            </a:solidFill>
            <a:round/>
            <a:headEnd/>
            <a:tailEnd type="triangle" w="med" len="med"/>
          </a:ln>
        </p:spPr>
        <p:txBody>
          <a:bodyPr/>
          <a:lstStyle/>
          <a:p>
            <a:pPr>
              <a:defRPr/>
            </a:pPr>
            <a:endParaRPr lang="ja-JP" altLang="en-US">
              <a:solidFill>
                <a:srgbClr val="000000"/>
              </a:solidFill>
            </a:endParaRPr>
          </a:p>
        </p:txBody>
      </p:sp>
      <p:sp>
        <p:nvSpPr>
          <p:cNvPr id="130072" name="Text Box 27"/>
          <p:cNvSpPr txBox="1">
            <a:spLocks noChangeArrowheads="1"/>
          </p:cNvSpPr>
          <p:nvPr/>
        </p:nvSpPr>
        <p:spPr bwMode="auto">
          <a:xfrm>
            <a:off x="2567186" y="4224273"/>
            <a:ext cx="247650" cy="366712"/>
          </a:xfrm>
          <a:prstGeom prst="rect">
            <a:avLst/>
          </a:prstGeom>
          <a:noFill/>
          <a:ln w="9525">
            <a:noFill/>
            <a:miter lim="800000"/>
            <a:headEnd/>
            <a:tailEnd/>
          </a:ln>
        </p:spPr>
        <p:txBody>
          <a:bodyPr wrap="none">
            <a:spAutoFit/>
          </a:bodyPr>
          <a:lstStyle/>
          <a:p>
            <a:pPr>
              <a:defRPr/>
            </a:pPr>
            <a:r>
              <a:rPr lang="en-US" altLang="ja-JP" i="1">
                <a:solidFill>
                  <a:srgbClr val="FFFFFF"/>
                </a:solidFill>
                <a:latin typeface="Times New Roman" pitchFamily="18" charset="0"/>
              </a:rPr>
              <a:t>l</a:t>
            </a:r>
          </a:p>
        </p:txBody>
      </p:sp>
      <p:sp>
        <p:nvSpPr>
          <p:cNvPr id="130073" name="Line 28"/>
          <p:cNvSpPr>
            <a:spLocks noChangeShapeType="1"/>
          </p:cNvSpPr>
          <p:nvPr/>
        </p:nvSpPr>
        <p:spPr bwMode="auto">
          <a:xfrm flipV="1">
            <a:off x="2424311" y="3509899"/>
            <a:ext cx="0" cy="936625"/>
          </a:xfrm>
          <a:prstGeom prst="line">
            <a:avLst/>
          </a:prstGeom>
          <a:noFill/>
          <a:ln w="57150">
            <a:solidFill>
              <a:schemeClr val="bg1"/>
            </a:solidFill>
            <a:round/>
            <a:headEnd/>
            <a:tailEnd type="triangle" w="med" len="med"/>
          </a:ln>
        </p:spPr>
        <p:txBody>
          <a:bodyPr/>
          <a:lstStyle/>
          <a:p>
            <a:pPr>
              <a:defRPr/>
            </a:pPr>
            <a:endParaRPr lang="ja-JP" altLang="en-US">
              <a:solidFill>
                <a:srgbClr val="000000"/>
              </a:solidFill>
            </a:endParaRPr>
          </a:p>
        </p:txBody>
      </p:sp>
      <p:pic>
        <p:nvPicPr>
          <p:cNvPr id="2" name="オーディオ 1">
            <a:hlinkClick r:id="" action="ppaction://media"/>
            <a:extLst>
              <a:ext uri="{FF2B5EF4-FFF2-40B4-BE49-F238E27FC236}">
                <a16:creationId xmlns:a16="http://schemas.microsoft.com/office/drawing/2014/main" id="{82C3D90D-7909-4AB3-ACD2-00FF626BEA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57168500"/>
      </p:ext>
    </p:extLst>
  </p:cSld>
  <p:clrMapOvr>
    <a:masterClrMapping/>
  </p:clrMapOvr>
  <p:transition spd="med" advTm="89411">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rot="-2065">
            <a:off x="1961903" y="2257205"/>
            <a:ext cx="2806700" cy="2808287"/>
            <a:chOff x="2112" y="672"/>
            <a:chExt cx="1056" cy="1104"/>
          </a:xfrm>
        </p:grpSpPr>
        <p:sp>
          <p:nvSpPr>
            <p:cNvPr id="296963" name="Oval 3"/>
            <p:cNvSpPr>
              <a:spLocks noChangeArrowheads="1"/>
            </p:cNvSpPr>
            <p:nvPr/>
          </p:nvSpPr>
          <p:spPr bwMode="auto">
            <a:xfrm>
              <a:off x="2112" y="672"/>
              <a:ext cx="1056" cy="1104"/>
            </a:xfrm>
            <a:prstGeom prst="ellipse">
              <a:avLst/>
            </a:prstGeom>
            <a:gradFill rotWithShape="0">
              <a:gsLst>
                <a:gs pos="0">
                  <a:schemeClr val="accent2">
                    <a:gamma/>
                    <a:tint val="53725"/>
                    <a:invGamma/>
                  </a:schemeClr>
                </a:gs>
                <a:gs pos="100000">
                  <a:schemeClr val="accent2"/>
                </a:gs>
              </a:gsLst>
              <a:path path="shape">
                <a:fillToRect l="50000" t="50000" r="50000" b="50000"/>
              </a:path>
            </a:gradFill>
            <a:ln w="12700">
              <a:noFill/>
              <a:round/>
              <a:headEnd type="none" w="sm" len="sm"/>
              <a:tailEnd type="none" w="sm" len="sm"/>
            </a:ln>
            <a:effectLst/>
          </p:spPr>
          <p:txBody>
            <a:bodyPr wrap="none" anchor="ctr"/>
            <a:lstStyle/>
            <a:p>
              <a:pPr>
                <a:defRPr/>
              </a:pPr>
              <a:endParaRPr lang="ja-JP" altLang="en-US">
                <a:solidFill>
                  <a:srgbClr val="000000"/>
                </a:solidFill>
                <a:latin typeface="Arial" pitchFamily="34" charset="0"/>
                <a:ea typeface="ＭＳ Ｐゴシック" pitchFamily="50" charset="-128"/>
              </a:endParaRPr>
            </a:p>
          </p:txBody>
        </p:sp>
        <p:sp>
          <p:nvSpPr>
            <p:cNvPr id="131109" name="Freeform 4"/>
            <p:cNvSpPr>
              <a:spLocks/>
            </p:cNvSpPr>
            <p:nvPr/>
          </p:nvSpPr>
          <p:spPr bwMode="auto">
            <a:xfrm>
              <a:off x="2608" y="690"/>
              <a:ext cx="89" cy="77"/>
            </a:xfrm>
            <a:custGeom>
              <a:avLst/>
              <a:gdLst>
                <a:gd name="T0" fmla="*/ 1 w 176"/>
                <a:gd name="T1" fmla="*/ 1 h 154"/>
                <a:gd name="T2" fmla="*/ 0 w 176"/>
                <a:gd name="T3" fmla="*/ 1 h 154"/>
                <a:gd name="T4" fmla="*/ 1 w 176"/>
                <a:gd name="T5" fmla="*/ 1 h 154"/>
                <a:gd name="T6" fmla="*/ 1 w 176"/>
                <a:gd name="T7" fmla="*/ 1 h 154"/>
                <a:gd name="T8" fmla="*/ 1 w 176"/>
                <a:gd name="T9" fmla="*/ 1 h 154"/>
                <a:gd name="T10" fmla="*/ 1 w 176"/>
                <a:gd name="T11" fmla="*/ 1 h 154"/>
                <a:gd name="T12" fmla="*/ 1 w 176"/>
                <a:gd name="T13" fmla="*/ 1 h 154"/>
                <a:gd name="T14" fmla="*/ 1 w 176"/>
                <a:gd name="T15" fmla="*/ 1 h 154"/>
                <a:gd name="T16" fmla="*/ 1 w 176"/>
                <a:gd name="T17" fmla="*/ 1 h 154"/>
                <a:gd name="T18" fmla="*/ 1 w 176"/>
                <a:gd name="T19" fmla="*/ 1 h 154"/>
                <a:gd name="T20" fmla="*/ 1 w 176"/>
                <a:gd name="T21" fmla="*/ 1 h 154"/>
                <a:gd name="T22" fmla="*/ 1 w 176"/>
                <a:gd name="T23" fmla="*/ 1 h 154"/>
                <a:gd name="T24" fmla="*/ 1 w 176"/>
                <a:gd name="T25" fmla="*/ 1 h 154"/>
                <a:gd name="T26" fmla="*/ 1 w 176"/>
                <a:gd name="T27" fmla="*/ 1 h 154"/>
                <a:gd name="T28" fmla="*/ 1 w 176"/>
                <a:gd name="T29" fmla="*/ 1 h 154"/>
                <a:gd name="T30" fmla="*/ 1 w 176"/>
                <a:gd name="T31" fmla="*/ 1 h 154"/>
                <a:gd name="T32" fmla="*/ 1 w 176"/>
                <a:gd name="T33" fmla="*/ 1 h 154"/>
                <a:gd name="T34" fmla="*/ 1 w 176"/>
                <a:gd name="T35" fmla="*/ 1 h 154"/>
                <a:gd name="T36" fmla="*/ 1 w 176"/>
                <a:gd name="T37" fmla="*/ 1 h 154"/>
                <a:gd name="T38" fmla="*/ 1 w 176"/>
                <a:gd name="T39" fmla="*/ 1 h 154"/>
                <a:gd name="T40" fmla="*/ 1 w 176"/>
                <a:gd name="T41" fmla="*/ 1 h 154"/>
                <a:gd name="T42" fmla="*/ 1 w 176"/>
                <a:gd name="T43" fmla="*/ 1 h 154"/>
                <a:gd name="T44" fmla="*/ 1 w 176"/>
                <a:gd name="T45" fmla="*/ 1 h 154"/>
                <a:gd name="T46" fmla="*/ 1 w 176"/>
                <a:gd name="T47" fmla="*/ 1 h 154"/>
                <a:gd name="T48" fmla="*/ 1 w 176"/>
                <a:gd name="T49" fmla="*/ 1 h 154"/>
                <a:gd name="T50" fmla="*/ 1 w 176"/>
                <a:gd name="T51" fmla="*/ 1 h 154"/>
                <a:gd name="T52" fmla="*/ 1 w 176"/>
                <a:gd name="T53" fmla="*/ 1 h 154"/>
                <a:gd name="T54" fmla="*/ 1 w 176"/>
                <a:gd name="T55" fmla="*/ 1 h 154"/>
                <a:gd name="T56" fmla="*/ 1 w 176"/>
                <a:gd name="T57" fmla="*/ 1 h 154"/>
                <a:gd name="T58" fmla="*/ 1 w 176"/>
                <a:gd name="T59" fmla="*/ 1 h 154"/>
                <a:gd name="T60" fmla="*/ 1 w 176"/>
                <a:gd name="T61" fmla="*/ 1 h 154"/>
                <a:gd name="T62" fmla="*/ 1 w 176"/>
                <a:gd name="T63" fmla="*/ 1 h 154"/>
                <a:gd name="T64" fmla="*/ 1 w 176"/>
                <a:gd name="T65" fmla="*/ 1 h 154"/>
                <a:gd name="T66" fmla="*/ 1 w 176"/>
                <a:gd name="T67" fmla="*/ 1 h 154"/>
                <a:gd name="T68" fmla="*/ 1 w 176"/>
                <a:gd name="T69" fmla="*/ 1 h 154"/>
                <a:gd name="T70" fmla="*/ 1 w 176"/>
                <a:gd name="T71" fmla="*/ 1 h 154"/>
                <a:gd name="T72" fmla="*/ 1 w 176"/>
                <a:gd name="T73" fmla="*/ 1 h 154"/>
                <a:gd name="T74" fmla="*/ 1 w 176"/>
                <a:gd name="T75" fmla="*/ 1 h 154"/>
                <a:gd name="T76" fmla="*/ 1 w 176"/>
                <a:gd name="T77" fmla="*/ 1 h 154"/>
                <a:gd name="T78" fmla="*/ 1 w 176"/>
                <a:gd name="T79" fmla="*/ 1 h 154"/>
                <a:gd name="T80" fmla="*/ 1 w 176"/>
                <a:gd name="T81" fmla="*/ 1 h 154"/>
                <a:gd name="T82" fmla="*/ 1 w 176"/>
                <a:gd name="T83" fmla="*/ 1 h 154"/>
                <a:gd name="T84" fmla="*/ 1 w 176"/>
                <a:gd name="T85" fmla="*/ 1 h 154"/>
                <a:gd name="T86" fmla="*/ 1 w 176"/>
                <a:gd name="T87" fmla="*/ 1 h 154"/>
                <a:gd name="T88" fmla="*/ 1 w 176"/>
                <a:gd name="T89" fmla="*/ 0 h 154"/>
                <a:gd name="T90" fmla="*/ 1 w 176"/>
                <a:gd name="T91" fmla="*/ 1 h 15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6"/>
                <a:gd name="T139" fmla="*/ 0 h 154"/>
                <a:gd name="T140" fmla="*/ 176 w 176"/>
                <a:gd name="T141" fmla="*/ 154 h 15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6" h="154">
                  <a:moveTo>
                    <a:pt x="2" y="5"/>
                  </a:moveTo>
                  <a:lnTo>
                    <a:pt x="0" y="18"/>
                  </a:lnTo>
                  <a:lnTo>
                    <a:pt x="1" y="32"/>
                  </a:lnTo>
                  <a:lnTo>
                    <a:pt x="6" y="47"/>
                  </a:lnTo>
                  <a:lnTo>
                    <a:pt x="13" y="56"/>
                  </a:lnTo>
                  <a:lnTo>
                    <a:pt x="17" y="58"/>
                  </a:lnTo>
                  <a:lnTo>
                    <a:pt x="22" y="60"/>
                  </a:lnTo>
                  <a:lnTo>
                    <a:pt x="26" y="60"/>
                  </a:lnTo>
                  <a:lnTo>
                    <a:pt x="32" y="60"/>
                  </a:lnTo>
                  <a:lnTo>
                    <a:pt x="37" y="60"/>
                  </a:lnTo>
                  <a:lnTo>
                    <a:pt x="41" y="60"/>
                  </a:lnTo>
                  <a:lnTo>
                    <a:pt x="46" y="60"/>
                  </a:lnTo>
                  <a:lnTo>
                    <a:pt x="51" y="60"/>
                  </a:lnTo>
                  <a:lnTo>
                    <a:pt x="55" y="61"/>
                  </a:lnTo>
                  <a:lnTo>
                    <a:pt x="62" y="61"/>
                  </a:lnTo>
                  <a:lnTo>
                    <a:pt x="69" y="62"/>
                  </a:lnTo>
                  <a:lnTo>
                    <a:pt x="77" y="63"/>
                  </a:lnTo>
                  <a:lnTo>
                    <a:pt x="84" y="64"/>
                  </a:lnTo>
                  <a:lnTo>
                    <a:pt x="90" y="67"/>
                  </a:lnTo>
                  <a:lnTo>
                    <a:pt x="95" y="69"/>
                  </a:lnTo>
                  <a:lnTo>
                    <a:pt x="99" y="72"/>
                  </a:lnTo>
                  <a:lnTo>
                    <a:pt x="92" y="90"/>
                  </a:lnTo>
                  <a:lnTo>
                    <a:pt x="113" y="94"/>
                  </a:lnTo>
                  <a:lnTo>
                    <a:pt x="114" y="128"/>
                  </a:lnTo>
                  <a:lnTo>
                    <a:pt x="160" y="154"/>
                  </a:lnTo>
                  <a:lnTo>
                    <a:pt x="168" y="146"/>
                  </a:lnTo>
                  <a:lnTo>
                    <a:pt x="154" y="106"/>
                  </a:lnTo>
                  <a:lnTo>
                    <a:pt x="165" y="98"/>
                  </a:lnTo>
                  <a:lnTo>
                    <a:pt x="160" y="84"/>
                  </a:lnTo>
                  <a:lnTo>
                    <a:pt x="145" y="78"/>
                  </a:lnTo>
                  <a:lnTo>
                    <a:pt x="165" y="68"/>
                  </a:lnTo>
                  <a:lnTo>
                    <a:pt x="176" y="50"/>
                  </a:lnTo>
                  <a:lnTo>
                    <a:pt x="167" y="42"/>
                  </a:lnTo>
                  <a:lnTo>
                    <a:pt x="159" y="35"/>
                  </a:lnTo>
                  <a:lnTo>
                    <a:pt x="151" y="31"/>
                  </a:lnTo>
                  <a:lnTo>
                    <a:pt x="143" y="30"/>
                  </a:lnTo>
                  <a:lnTo>
                    <a:pt x="137" y="30"/>
                  </a:lnTo>
                  <a:lnTo>
                    <a:pt x="128" y="28"/>
                  </a:lnTo>
                  <a:lnTo>
                    <a:pt x="116" y="27"/>
                  </a:lnTo>
                  <a:lnTo>
                    <a:pt x="104" y="26"/>
                  </a:lnTo>
                  <a:lnTo>
                    <a:pt x="92" y="26"/>
                  </a:lnTo>
                  <a:lnTo>
                    <a:pt x="82" y="25"/>
                  </a:lnTo>
                  <a:lnTo>
                    <a:pt x="75" y="24"/>
                  </a:lnTo>
                  <a:lnTo>
                    <a:pt x="72" y="24"/>
                  </a:lnTo>
                  <a:lnTo>
                    <a:pt x="56" y="0"/>
                  </a:lnTo>
                  <a:lnTo>
                    <a:pt x="2" y="5"/>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31110" name="Freeform 5"/>
            <p:cNvSpPr>
              <a:spLocks/>
            </p:cNvSpPr>
            <p:nvPr/>
          </p:nvSpPr>
          <p:spPr bwMode="auto">
            <a:xfrm>
              <a:off x="2732" y="726"/>
              <a:ext cx="26" cy="25"/>
            </a:xfrm>
            <a:custGeom>
              <a:avLst/>
              <a:gdLst>
                <a:gd name="T0" fmla="*/ 0 w 53"/>
                <a:gd name="T1" fmla="*/ 0 h 50"/>
                <a:gd name="T2" fmla="*/ 0 w 53"/>
                <a:gd name="T3" fmla="*/ 1 h 50"/>
                <a:gd name="T4" fmla="*/ 0 w 53"/>
                <a:gd name="T5" fmla="*/ 1 h 50"/>
                <a:gd name="T6" fmla="*/ 0 w 53"/>
                <a:gd name="T7" fmla="*/ 1 h 50"/>
                <a:gd name="T8" fmla="*/ 0 w 53"/>
                <a:gd name="T9" fmla="*/ 1 h 50"/>
                <a:gd name="T10" fmla="*/ 0 w 53"/>
                <a:gd name="T11" fmla="*/ 1 h 50"/>
                <a:gd name="T12" fmla="*/ 0 w 53"/>
                <a:gd name="T13" fmla="*/ 1 h 50"/>
                <a:gd name="T14" fmla="*/ 0 w 53"/>
                <a:gd name="T15" fmla="*/ 1 h 50"/>
                <a:gd name="T16" fmla="*/ 0 w 53"/>
                <a:gd name="T17" fmla="*/ 1 h 50"/>
                <a:gd name="T18" fmla="*/ 0 w 53"/>
                <a:gd name="T19" fmla="*/ 1 h 50"/>
                <a:gd name="T20" fmla="*/ 0 w 53"/>
                <a:gd name="T21" fmla="*/ 1 h 50"/>
                <a:gd name="T22" fmla="*/ 0 w 53"/>
                <a:gd name="T23" fmla="*/ 1 h 50"/>
                <a:gd name="T24" fmla="*/ 0 w 53"/>
                <a:gd name="T25" fmla="*/ 1 h 50"/>
                <a:gd name="T26" fmla="*/ 0 w 53"/>
                <a:gd name="T27" fmla="*/ 1 h 50"/>
                <a:gd name="T28" fmla="*/ 0 w 53"/>
                <a:gd name="T29" fmla="*/ 0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3"/>
                <a:gd name="T46" fmla="*/ 0 h 50"/>
                <a:gd name="T47" fmla="*/ 53 w 53"/>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3" h="50">
                  <a:moveTo>
                    <a:pt x="0" y="0"/>
                  </a:moveTo>
                  <a:lnTo>
                    <a:pt x="5" y="1"/>
                  </a:lnTo>
                  <a:lnTo>
                    <a:pt x="12" y="3"/>
                  </a:lnTo>
                  <a:lnTo>
                    <a:pt x="20" y="5"/>
                  </a:lnTo>
                  <a:lnTo>
                    <a:pt x="28" y="7"/>
                  </a:lnTo>
                  <a:lnTo>
                    <a:pt x="37" y="9"/>
                  </a:lnTo>
                  <a:lnTo>
                    <a:pt x="44" y="13"/>
                  </a:lnTo>
                  <a:lnTo>
                    <a:pt x="50" y="15"/>
                  </a:lnTo>
                  <a:lnTo>
                    <a:pt x="53" y="18"/>
                  </a:lnTo>
                  <a:lnTo>
                    <a:pt x="48" y="50"/>
                  </a:lnTo>
                  <a:lnTo>
                    <a:pt x="11" y="39"/>
                  </a:lnTo>
                  <a:lnTo>
                    <a:pt x="8" y="34"/>
                  </a:lnTo>
                  <a:lnTo>
                    <a:pt x="4" y="22"/>
                  </a:lnTo>
                  <a:lnTo>
                    <a:pt x="0" y="8"/>
                  </a:lnTo>
                  <a:lnTo>
                    <a:pt x="0" y="0"/>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31111" name="Freeform 6"/>
            <p:cNvSpPr>
              <a:spLocks/>
            </p:cNvSpPr>
            <p:nvPr/>
          </p:nvSpPr>
          <p:spPr bwMode="auto">
            <a:xfrm>
              <a:off x="2534" y="698"/>
              <a:ext cx="57" cy="47"/>
            </a:xfrm>
            <a:custGeom>
              <a:avLst/>
              <a:gdLst>
                <a:gd name="T0" fmla="*/ 1 w 114"/>
                <a:gd name="T1" fmla="*/ 0 h 94"/>
                <a:gd name="T2" fmla="*/ 1 w 114"/>
                <a:gd name="T3" fmla="*/ 1 h 94"/>
                <a:gd name="T4" fmla="*/ 1 w 114"/>
                <a:gd name="T5" fmla="*/ 1 h 94"/>
                <a:gd name="T6" fmla="*/ 1 w 114"/>
                <a:gd name="T7" fmla="*/ 1 h 94"/>
                <a:gd name="T8" fmla="*/ 1 w 114"/>
                <a:gd name="T9" fmla="*/ 1 h 94"/>
                <a:gd name="T10" fmla="*/ 1 w 114"/>
                <a:gd name="T11" fmla="*/ 1 h 94"/>
                <a:gd name="T12" fmla="*/ 1 w 114"/>
                <a:gd name="T13" fmla="*/ 1 h 94"/>
                <a:gd name="T14" fmla="*/ 1 w 114"/>
                <a:gd name="T15" fmla="*/ 1 h 94"/>
                <a:gd name="T16" fmla="*/ 1 w 114"/>
                <a:gd name="T17" fmla="*/ 1 h 94"/>
                <a:gd name="T18" fmla="*/ 0 w 114"/>
                <a:gd name="T19" fmla="*/ 1 h 94"/>
                <a:gd name="T20" fmla="*/ 1 w 114"/>
                <a:gd name="T21" fmla="*/ 0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4"/>
                <a:gd name="T34" fmla="*/ 0 h 94"/>
                <a:gd name="T35" fmla="*/ 114 w 114"/>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4" h="94">
                  <a:moveTo>
                    <a:pt x="35" y="0"/>
                  </a:moveTo>
                  <a:lnTo>
                    <a:pt x="97" y="11"/>
                  </a:lnTo>
                  <a:lnTo>
                    <a:pt x="114" y="49"/>
                  </a:lnTo>
                  <a:lnTo>
                    <a:pt x="106" y="92"/>
                  </a:lnTo>
                  <a:lnTo>
                    <a:pt x="95" y="94"/>
                  </a:lnTo>
                  <a:lnTo>
                    <a:pt x="84" y="60"/>
                  </a:lnTo>
                  <a:lnTo>
                    <a:pt x="59" y="64"/>
                  </a:lnTo>
                  <a:lnTo>
                    <a:pt x="40" y="57"/>
                  </a:lnTo>
                  <a:lnTo>
                    <a:pt x="59" y="30"/>
                  </a:lnTo>
                  <a:lnTo>
                    <a:pt x="0" y="2"/>
                  </a:lnTo>
                  <a:lnTo>
                    <a:pt x="35" y="0"/>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31112" name="Freeform 7"/>
            <p:cNvSpPr>
              <a:spLocks/>
            </p:cNvSpPr>
            <p:nvPr/>
          </p:nvSpPr>
          <p:spPr bwMode="auto">
            <a:xfrm>
              <a:off x="2225" y="708"/>
              <a:ext cx="619" cy="935"/>
            </a:xfrm>
            <a:custGeom>
              <a:avLst/>
              <a:gdLst>
                <a:gd name="T0" fmla="*/ 1 w 1237"/>
                <a:gd name="T1" fmla="*/ 0 h 1872"/>
                <a:gd name="T2" fmla="*/ 1 w 1237"/>
                <a:gd name="T3" fmla="*/ 0 h 1872"/>
                <a:gd name="T4" fmla="*/ 1 w 1237"/>
                <a:gd name="T5" fmla="*/ 0 h 1872"/>
                <a:gd name="T6" fmla="*/ 1 w 1237"/>
                <a:gd name="T7" fmla="*/ 0 h 1872"/>
                <a:gd name="T8" fmla="*/ 1 w 1237"/>
                <a:gd name="T9" fmla="*/ 0 h 1872"/>
                <a:gd name="T10" fmla="*/ 1 w 1237"/>
                <a:gd name="T11" fmla="*/ 0 h 1872"/>
                <a:gd name="T12" fmla="*/ 1 w 1237"/>
                <a:gd name="T13" fmla="*/ 0 h 1872"/>
                <a:gd name="T14" fmla="*/ 1 w 1237"/>
                <a:gd name="T15" fmla="*/ 0 h 1872"/>
                <a:gd name="T16" fmla="*/ 1 w 1237"/>
                <a:gd name="T17" fmla="*/ 0 h 1872"/>
                <a:gd name="T18" fmla="*/ 1 w 1237"/>
                <a:gd name="T19" fmla="*/ 0 h 1872"/>
                <a:gd name="T20" fmla="*/ 1 w 1237"/>
                <a:gd name="T21" fmla="*/ 0 h 1872"/>
                <a:gd name="T22" fmla="*/ 1 w 1237"/>
                <a:gd name="T23" fmla="*/ 0 h 1872"/>
                <a:gd name="T24" fmla="*/ 1 w 1237"/>
                <a:gd name="T25" fmla="*/ 0 h 1872"/>
                <a:gd name="T26" fmla="*/ 1 w 1237"/>
                <a:gd name="T27" fmla="*/ 0 h 1872"/>
                <a:gd name="T28" fmla="*/ 1 w 1237"/>
                <a:gd name="T29" fmla="*/ 0 h 1872"/>
                <a:gd name="T30" fmla="*/ 1 w 1237"/>
                <a:gd name="T31" fmla="*/ 0 h 1872"/>
                <a:gd name="T32" fmla="*/ 1 w 1237"/>
                <a:gd name="T33" fmla="*/ 0 h 1872"/>
                <a:gd name="T34" fmla="*/ 1 w 1237"/>
                <a:gd name="T35" fmla="*/ 0 h 1872"/>
                <a:gd name="T36" fmla="*/ 1 w 1237"/>
                <a:gd name="T37" fmla="*/ 0 h 1872"/>
                <a:gd name="T38" fmla="*/ 1 w 1237"/>
                <a:gd name="T39" fmla="*/ 0 h 1872"/>
                <a:gd name="T40" fmla="*/ 1 w 1237"/>
                <a:gd name="T41" fmla="*/ 0 h 1872"/>
                <a:gd name="T42" fmla="*/ 1 w 1237"/>
                <a:gd name="T43" fmla="*/ 0 h 1872"/>
                <a:gd name="T44" fmla="*/ 1 w 1237"/>
                <a:gd name="T45" fmla="*/ 0 h 1872"/>
                <a:gd name="T46" fmla="*/ 1 w 1237"/>
                <a:gd name="T47" fmla="*/ 0 h 1872"/>
                <a:gd name="T48" fmla="*/ 1 w 1237"/>
                <a:gd name="T49" fmla="*/ 0 h 1872"/>
                <a:gd name="T50" fmla="*/ 1 w 1237"/>
                <a:gd name="T51" fmla="*/ 0 h 1872"/>
                <a:gd name="T52" fmla="*/ 1 w 1237"/>
                <a:gd name="T53" fmla="*/ 0 h 1872"/>
                <a:gd name="T54" fmla="*/ 1 w 1237"/>
                <a:gd name="T55" fmla="*/ 0 h 1872"/>
                <a:gd name="T56" fmla="*/ 1 w 1237"/>
                <a:gd name="T57" fmla="*/ 0 h 1872"/>
                <a:gd name="T58" fmla="*/ 1 w 1237"/>
                <a:gd name="T59" fmla="*/ 0 h 1872"/>
                <a:gd name="T60" fmla="*/ 1 w 1237"/>
                <a:gd name="T61" fmla="*/ 0 h 1872"/>
                <a:gd name="T62" fmla="*/ 1 w 1237"/>
                <a:gd name="T63" fmla="*/ 0 h 1872"/>
                <a:gd name="T64" fmla="*/ 1 w 1237"/>
                <a:gd name="T65" fmla="*/ 0 h 1872"/>
                <a:gd name="T66" fmla="*/ 1 w 1237"/>
                <a:gd name="T67" fmla="*/ 0 h 1872"/>
                <a:gd name="T68" fmla="*/ 1 w 1237"/>
                <a:gd name="T69" fmla="*/ 0 h 1872"/>
                <a:gd name="T70" fmla="*/ 1 w 1237"/>
                <a:gd name="T71" fmla="*/ 0 h 1872"/>
                <a:gd name="T72" fmla="*/ 1 w 1237"/>
                <a:gd name="T73" fmla="*/ 0 h 1872"/>
                <a:gd name="T74" fmla="*/ 1 w 1237"/>
                <a:gd name="T75" fmla="*/ 0 h 1872"/>
                <a:gd name="T76" fmla="*/ 1 w 1237"/>
                <a:gd name="T77" fmla="*/ 0 h 1872"/>
                <a:gd name="T78" fmla="*/ 1 w 1237"/>
                <a:gd name="T79" fmla="*/ 0 h 1872"/>
                <a:gd name="T80" fmla="*/ 1 w 1237"/>
                <a:gd name="T81" fmla="*/ 0 h 1872"/>
                <a:gd name="T82" fmla="*/ 1 w 1237"/>
                <a:gd name="T83" fmla="*/ 0 h 1872"/>
                <a:gd name="T84" fmla="*/ 1 w 1237"/>
                <a:gd name="T85" fmla="*/ 0 h 1872"/>
                <a:gd name="T86" fmla="*/ 1 w 1237"/>
                <a:gd name="T87" fmla="*/ 0 h 1872"/>
                <a:gd name="T88" fmla="*/ 1 w 1237"/>
                <a:gd name="T89" fmla="*/ 0 h 1872"/>
                <a:gd name="T90" fmla="*/ 1 w 1237"/>
                <a:gd name="T91" fmla="*/ 0 h 1872"/>
                <a:gd name="T92" fmla="*/ 1 w 1237"/>
                <a:gd name="T93" fmla="*/ 0 h 1872"/>
                <a:gd name="T94" fmla="*/ 1 w 1237"/>
                <a:gd name="T95" fmla="*/ 0 h 1872"/>
                <a:gd name="T96" fmla="*/ 1 w 1237"/>
                <a:gd name="T97" fmla="*/ 0 h 1872"/>
                <a:gd name="T98" fmla="*/ 1 w 1237"/>
                <a:gd name="T99" fmla="*/ 0 h 1872"/>
                <a:gd name="T100" fmla="*/ 1 w 1237"/>
                <a:gd name="T101" fmla="*/ 0 h 1872"/>
                <a:gd name="T102" fmla="*/ 1 w 1237"/>
                <a:gd name="T103" fmla="*/ 0 h 1872"/>
                <a:gd name="T104" fmla="*/ 1 w 1237"/>
                <a:gd name="T105" fmla="*/ 0 h 1872"/>
                <a:gd name="T106" fmla="*/ 1 w 1237"/>
                <a:gd name="T107" fmla="*/ 0 h 1872"/>
                <a:gd name="T108" fmla="*/ 1 w 1237"/>
                <a:gd name="T109" fmla="*/ 0 h 1872"/>
                <a:gd name="T110" fmla="*/ 1 w 1237"/>
                <a:gd name="T111" fmla="*/ 0 h 1872"/>
                <a:gd name="T112" fmla="*/ 1 w 1237"/>
                <a:gd name="T113" fmla="*/ 0 h 1872"/>
                <a:gd name="T114" fmla="*/ 1 w 1237"/>
                <a:gd name="T115" fmla="*/ 0 h 1872"/>
                <a:gd name="T116" fmla="*/ 1 w 1237"/>
                <a:gd name="T117" fmla="*/ 0 h 1872"/>
                <a:gd name="T118" fmla="*/ 1 w 1237"/>
                <a:gd name="T119" fmla="*/ 0 h 1872"/>
                <a:gd name="T120" fmla="*/ 1 w 1237"/>
                <a:gd name="T121" fmla="*/ 0 h 1872"/>
                <a:gd name="T122" fmla="*/ 1 w 1237"/>
                <a:gd name="T123" fmla="*/ 0 h 1872"/>
                <a:gd name="T124" fmla="*/ 1 w 1237"/>
                <a:gd name="T125" fmla="*/ 0 h 18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37"/>
                <a:gd name="T190" fmla="*/ 0 h 1872"/>
                <a:gd name="T191" fmla="*/ 1237 w 1237"/>
                <a:gd name="T192" fmla="*/ 1872 h 18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37" h="1872">
                  <a:moveTo>
                    <a:pt x="645" y="149"/>
                  </a:moveTo>
                  <a:lnTo>
                    <a:pt x="641" y="151"/>
                  </a:lnTo>
                  <a:lnTo>
                    <a:pt x="638" y="156"/>
                  </a:lnTo>
                  <a:lnTo>
                    <a:pt x="636" y="162"/>
                  </a:lnTo>
                  <a:lnTo>
                    <a:pt x="633" y="167"/>
                  </a:lnTo>
                  <a:lnTo>
                    <a:pt x="636" y="173"/>
                  </a:lnTo>
                  <a:lnTo>
                    <a:pt x="640" y="180"/>
                  </a:lnTo>
                  <a:lnTo>
                    <a:pt x="645" y="186"/>
                  </a:lnTo>
                  <a:lnTo>
                    <a:pt x="650" y="189"/>
                  </a:lnTo>
                  <a:lnTo>
                    <a:pt x="653" y="188"/>
                  </a:lnTo>
                  <a:lnTo>
                    <a:pt x="658" y="186"/>
                  </a:lnTo>
                  <a:lnTo>
                    <a:pt x="660" y="182"/>
                  </a:lnTo>
                  <a:lnTo>
                    <a:pt x="661" y="180"/>
                  </a:lnTo>
                  <a:lnTo>
                    <a:pt x="660" y="178"/>
                  </a:lnTo>
                  <a:lnTo>
                    <a:pt x="658" y="175"/>
                  </a:lnTo>
                  <a:lnTo>
                    <a:pt x="654" y="174"/>
                  </a:lnTo>
                  <a:lnTo>
                    <a:pt x="653" y="171"/>
                  </a:lnTo>
                  <a:lnTo>
                    <a:pt x="654" y="169"/>
                  </a:lnTo>
                  <a:lnTo>
                    <a:pt x="658" y="166"/>
                  </a:lnTo>
                  <a:lnTo>
                    <a:pt x="660" y="164"/>
                  </a:lnTo>
                  <a:lnTo>
                    <a:pt x="661" y="162"/>
                  </a:lnTo>
                  <a:lnTo>
                    <a:pt x="660" y="158"/>
                  </a:lnTo>
                  <a:lnTo>
                    <a:pt x="656" y="155"/>
                  </a:lnTo>
                  <a:lnTo>
                    <a:pt x="652" y="151"/>
                  </a:lnTo>
                  <a:lnTo>
                    <a:pt x="645" y="149"/>
                  </a:lnTo>
                  <a:lnTo>
                    <a:pt x="607" y="129"/>
                  </a:lnTo>
                  <a:lnTo>
                    <a:pt x="606" y="125"/>
                  </a:lnTo>
                  <a:lnTo>
                    <a:pt x="601" y="121"/>
                  </a:lnTo>
                  <a:lnTo>
                    <a:pt x="597" y="117"/>
                  </a:lnTo>
                  <a:lnTo>
                    <a:pt x="594" y="113"/>
                  </a:lnTo>
                  <a:lnTo>
                    <a:pt x="595" y="111"/>
                  </a:lnTo>
                  <a:lnTo>
                    <a:pt x="600" y="108"/>
                  </a:lnTo>
                  <a:lnTo>
                    <a:pt x="606" y="104"/>
                  </a:lnTo>
                  <a:lnTo>
                    <a:pt x="613" y="99"/>
                  </a:lnTo>
                  <a:lnTo>
                    <a:pt x="618" y="96"/>
                  </a:lnTo>
                  <a:lnTo>
                    <a:pt x="624" y="93"/>
                  </a:lnTo>
                  <a:lnTo>
                    <a:pt x="629" y="89"/>
                  </a:lnTo>
                  <a:lnTo>
                    <a:pt x="630" y="87"/>
                  </a:lnTo>
                  <a:lnTo>
                    <a:pt x="616" y="67"/>
                  </a:lnTo>
                  <a:lnTo>
                    <a:pt x="621" y="66"/>
                  </a:lnTo>
                  <a:lnTo>
                    <a:pt x="625" y="65"/>
                  </a:lnTo>
                  <a:lnTo>
                    <a:pt x="631" y="64"/>
                  </a:lnTo>
                  <a:lnTo>
                    <a:pt x="638" y="61"/>
                  </a:lnTo>
                  <a:lnTo>
                    <a:pt x="644" y="60"/>
                  </a:lnTo>
                  <a:lnTo>
                    <a:pt x="650" y="59"/>
                  </a:lnTo>
                  <a:lnTo>
                    <a:pt x="654" y="57"/>
                  </a:lnTo>
                  <a:lnTo>
                    <a:pt x="659" y="53"/>
                  </a:lnTo>
                  <a:lnTo>
                    <a:pt x="662" y="56"/>
                  </a:lnTo>
                  <a:lnTo>
                    <a:pt x="671" y="63"/>
                  </a:lnTo>
                  <a:lnTo>
                    <a:pt x="681" y="71"/>
                  </a:lnTo>
                  <a:lnTo>
                    <a:pt x="684" y="76"/>
                  </a:lnTo>
                  <a:lnTo>
                    <a:pt x="682" y="82"/>
                  </a:lnTo>
                  <a:lnTo>
                    <a:pt x="677" y="87"/>
                  </a:lnTo>
                  <a:lnTo>
                    <a:pt x="673" y="90"/>
                  </a:lnTo>
                  <a:lnTo>
                    <a:pt x="670" y="91"/>
                  </a:lnTo>
                  <a:lnTo>
                    <a:pt x="682" y="121"/>
                  </a:lnTo>
                  <a:lnTo>
                    <a:pt x="685" y="121"/>
                  </a:lnTo>
                  <a:lnTo>
                    <a:pt x="693" y="121"/>
                  </a:lnTo>
                  <a:lnTo>
                    <a:pt x="703" y="121"/>
                  </a:lnTo>
                  <a:lnTo>
                    <a:pt x="709" y="119"/>
                  </a:lnTo>
                  <a:lnTo>
                    <a:pt x="712" y="112"/>
                  </a:lnTo>
                  <a:lnTo>
                    <a:pt x="713" y="103"/>
                  </a:lnTo>
                  <a:lnTo>
                    <a:pt x="714" y="96"/>
                  </a:lnTo>
                  <a:lnTo>
                    <a:pt x="716" y="95"/>
                  </a:lnTo>
                  <a:lnTo>
                    <a:pt x="720" y="97"/>
                  </a:lnTo>
                  <a:lnTo>
                    <a:pt x="724" y="102"/>
                  </a:lnTo>
                  <a:lnTo>
                    <a:pt x="731" y="105"/>
                  </a:lnTo>
                  <a:lnTo>
                    <a:pt x="737" y="110"/>
                  </a:lnTo>
                  <a:lnTo>
                    <a:pt x="744" y="114"/>
                  </a:lnTo>
                  <a:lnTo>
                    <a:pt x="750" y="118"/>
                  </a:lnTo>
                  <a:lnTo>
                    <a:pt x="753" y="120"/>
                  </a:lnTo>
                  <a:lnTo>
                    <a:pt x="754" y="121"/>
                  </a:lnTo>
                  <a:lnTo>
                    <a:pt x="754" y="135"/>
                  </a:lnTo>
                  <a:lnTo>
                    <a:pt x="789" y="139"/>
                  </a:lnTo>
                  <a:lnTo>
                    <a:pt x="817" y="157"/>
                  </a:lnTo>
                  <a:lnTo>
                    <a:pt x="811" y="169"/>
                  </a:lnTo>
                  <a:lnTo>
                    <a:pt x="841" y="166"/>
                  </a:lnTo>
                  <a:lnTo>
                    <a:pt x="850" y="172"/>
                  </a:lnTo>
                  <a:lnTo>
                    <a:pt x="858" y="180"/>
                  </a:lnTo>
                  <a:lnTo>
                    <a:pt x="866" y="188"/>
                  </a:lnTo>
                  <a:lnTo>
                    <a:pt x="873" y="193"/>
                  </a:lnTo>
                  <a:lnTo>
                    <a:pt x="875" y="199"/>
                  </a:lnTo>
                  <a:lnTo>
                    <a:pt x="874" y="205"/>
                  </a:lnTo>
                  <a:lnTo>
                    <a:pt x="870" y="212"/>
                  </a:lnTo>
                  <a:lnTo>
                    <a:pt x="865" y="217"/>
                  </a:lnTo>
                  <a:lnTo>
                    <a:pt x="860" y="218"/>
                  </a:lnTo>
                  <a:lnTo>
                    <a:pt x="853" y="218"/>
                  </a:lnTo>
                  <a:lnTo>
                    <a:pt x="845" y="219"/>
                  </a:lnTo>
                  <a:lnTo>
                    <a:pt x="836" y="219"/>
                  </a:lnTo>
                  <a:lnTo>
                    <a:pt x="826" y="220"/>
                  </a:lnTo>
                  <a:lnTo>
                    <a:pt x="817" y="220"/>
                  </a:lnTo>
                  <a:lnTo>
                    <a:pt x="809" y="220"/>
                  </a:lnTo>
                  <a:lnTo>
                    <a:pt x="803" y="220"/>
                  </a:lnTo>
                  <a:lnTo>
                    <a:pt x="797" y="220"/>
                  </a:lnTo>
                  <a:lnTo>
                    <a:pt x="790" y="222"/>
                  </a:lnTo>
                  <a:lnTo>
                    <a:pt x="781" y="222"/>
                  </a:lnTo>
                  <a:lnTo>
                    <a:pt x="772" y="223"/>
                  </a:lnTo>
                  <a:lnTo>
                    <a:pt x="761" y="224"/>
                  </a:lnTo>
                  <a:lnTo>
                    <a:pt x="752" y="225"/>
                  </a:lnTo>
                  <a:lnTo>
                    <a:pt x="744" y="226"/>
                  </a:lnTo>
                  <a:lnTo>
                    <a:pt x="736" y="227"/>
                  </a:lnTo>
                  <a:lnTo>
                    <a:pt x="727" y="228"/>
                  </a:lnTo>
                  <a:lnTo>
                    <a:pt x="714" y="232"/>
                  </a:lnTo>
                  <a:lnTo>
                    <a:pt x="699" y="235"/>
                  </a:lnTo>
                  <a:lnTo>
                    <a:pt x="684" y="239"/>
                  </a:lnTo>
                  <a:lnTo>
                    <a:pt x="669" y="243"/>
                  </a:lnTo>
                  <a:lnTo>
                    <a:pt x="656" y="247"/>
                  </a:lnTo>
                  <a:lnTo>
                    <a:pt x="648" y="249"/>
                  </a:lnTo>
                  <a:lnTo>
                    <a:pt x="645" y="250"/>
                  </a:lnTo>
                  <a:lnTo>
                    <a:pt x="597" y="255"/>
                  </a:lnTo>
                  <a:lnTo>
                    <a:pt x="578" y="269"/>
                  </a:lnTo>
                  <a:lnTo>
                    <a:pt x="607" y="265"/>
                  </a:lnTo>
                  <a:lnTo>
                    <a:pt x="575" y="288"/>
                  </a:lnTo>
                  <a:lnTo>
                    <a:pt x="572" y="288"/>
                  </a:lnTo>
                  <a:lnTo>
                    <a:pt x="564" y="288"/>
                  </a:lnTo>
                  <a:lnTo>
                    <a:pt x="554" y="288"/>
                  </a:lnTo>
                  <a:lnTo>
                    <a:pt x="542" y="289"/>
                  </a:lnTo>
                  <a:lnTo>
                    <a:pt x="530" y="289"/>
                  </a:lnTo>
                  <a:lnTo>
                    <a:pt x="518" y="292"/>
                  </a:lnTo>
                  <a:lnTo>
                    <a:pt x="508" y="293"/>
                  </a:lnTo>
                  <a:lnTo>
                    <a:pt x="502" y="295"/>
                  </a:lnTo>
                  <a:lnTo>
                    <a:pt x="499" y="299"/>
                  </a:lnTo>
                  <a:lnTo>
                    <a:pt x="500" y="302"/>
                  </a:lnTo>
                  <a:lnTo>
                    <a:pt x="503" y="303"/>
                  </a:lnTo>
                  <a:lnTo>
                    <a:pt x="510" y="304"/>
                  </a:lnTo>
                  <a:lnTo>
                    <a:pt x="509" y="317"/>
                  </a:lnTo>
                  <a:lnTo>
                    <a:pt x="466" y="318"/>
                  </a:lnTo>
                  <a:lnTo>
                    <a:pt x="463" y="303"/>
                  </a:lnTo>
                  <a:lnTo>
                    <a:pt x="465" y="301"/>
                  </a:lnTo>
                  <a:lnTo>
                    <a:pt x="469" y="298"/>
                  </a:lnTo>
                  <a:lnTo>
                    <a:pt x="472" y="291"/>
                  </a:lnTo>
                  <a:lnTo>
                    <a:pt x="474" y="285"/>
                  </a:lnTo>
                  <a:lnTo>
                    <a:pt x="471" y="278"/>
                  </a:lnTo>
                  <a:lnTo>
                    <a:pt x="463" y="271"/>
                  </a:lnTo>
                  <a:lnTo>
                    <a:pt x="454" y="265"/>
                  </a:lnTo>
                  <a:lnTo>
                    <a:pt x="445" y="261"/>
                  </a:lnTo>
                  <a:lnTo>
                    <a:pt x="440" y="260"/>
                  </a:lnTo>
                  <a:lnTo>
                    <a:pt x="435" y="258"/>
                  </a:lnTo>
                  <a:lnTo>
                    <a:pt x="431" y="257"/>
                  </a:lnTo>
                  <a:lnTo>
                    <a:pt x="425" y="257"/>
                  </a:lnTo>
                  <a:lnTo>
                    <a:pt x="420" y="258"/>
                  </a:lnTo>
                  <a:lnTo>
                    <a:pt x="416" y="261"/>
                  </a:lnTo>
                  <a:lnTo>
                    <a:pt x="411" y="264"/>
                  </a:lnTo>
                  <a:lnTo>
                    <a:pt x="409" y="269"/>
                  </a:lnTo>
                  <a:lnTo>
                    <a:pt x="408" y="269"/>
                  </a:lnTo>
                  <a:lnTo>
                    <a:pt x="403" y="270"/>
                  </a:lnTo>
                  <a:lnTo>
                    <a:pt x="397" y="271"/>
                  </a:lnTo>
                  <a:lnTo>
                    <a:pt x="389" y="272"/>
                  </a:lnTo>
                  <a:lnTo>
                    <a:pt x="381" y="273"/>
                  </a:lnTo>
                  <a:lnTo>
                    <a:pt x="373" y="275"/>
                  </a:lnTo>
                  <a:lnTo>
                    <a:pt x="366" y="275"/>
                  </a:lnTo>
                  <a:lnTo>
                    <a:pt x="360" y="273"/>
                  </a:lnTo>
                  <a:lnTo>
                    <a:pt x="356" y="272"/>
                  </a:lnTo>
                  <a:lnTo>
                    <a:pt x="349" y="271"/>
                  </a:lnTo>
                  <a:lnTo>
                    <a:pt x="342" y="271"/>
                  </a:lnTo>
                  <a:lnTo>
                    <a:pt x="335" y="271"/>
                  </a:lnTo>
                  <a:lnTo>
                    <a:pt x="329" y="272"/>
                  </a:lnTo>
                  <a:lnTo>
                    <a:pt x="324" y="273"/>
                  </a:lnTo>
                  <a:lnTo>
                    <a:pt x="319" y="275"/>
                  </a:lnTo>
                  <a:lnTo>
                    <a:pt x="317" y="277"/>
                  </a:lnTo>
                  <a:lnTo>
                    <a:pt x="320" y="287"/>
                  </a:lnTo>
                  <a:lnTo>
                    <a:pt x="321" y="287"/>
                  </a:lnTo>
                  <a:lnTo>
                    <a:pt x="324" y="286"/>
                  </a:lnTo>
                  <a:lnTo>
                    <a:pt x="328" y="285"/>
                  </a:lnTo>
                  <a:lnTo>
                    <a:pt x="334" y="284"/>
                  </a:lnTo>
                  <a:lnTo>
                    <a:pt x="340" y="281"/>
                  </a:lnTo>
                  <a:lnTo>
                    <a:pt x="347" y="281"/>
                  </a:lnTo>
                  <a:lnTo>
                    <a:pt x="352" y="280"/>
                  </a:lnTo>
                  <a:lnTo>
                    <a:pt x="358" y="280"/>
                  </a:lnTo>
                  <a:lnTo>
                    <a:pt x="364" y="281"/>
                  </a:lnTo>
                  <a:lnTo>
                    <a:pt x="371" y="281"/>
                  </a:lnTo>
                  <a:lnTo>
                    <a:pt x="378" y="281"/>
                  </a:lnTo>
                  <a:lnTo>
                    <a:pt x="385" y="280"/>
                  </a:lnTo>
                  <a:lnTo>
                    <a:pt x="392" y="280"/>
                  </a:lnTo>
                  <a:lnTo>
                    <a:pt x="397" y="279"/>
                  </a:lnTo>
                  <a:lnTo>
                    <a:pt x="403" y="278"/>
                  </a:lnTo>
                  <a:lnTo>
                    <a:pt x="409" y="277"/>
                  </a:lnTo>
                  <a:lnTo>
                    <a:pt x="413" y="276"/>
                  </a:lnTo>
                  <a:lnTo>
                    <a:pt x="420" y="276"/>
                  </a:lnTo>
                  <a:lnTo>
                    <a:pt x="427" y="276"/>
                  </a:lnTo>
                  <a:lnTo>
                    <a:pt x="434" y="276"/>
                  </a:lnTo>
                  <a:lnTo>
                    <a:pt x="440" y="277"/>
                  </a:lnTo>
                  <a:lnTo>
                    <a:pt x="445" y="278"/>
                  </a:lnTo>
                  <a:lnTo>
                    <a:pt x="446" y="279"/>
                  </a:lnTo>
                  <a:lnTo>
                    <a:pt x="445" y="280"/>
                  </a:lnTo>
                  <a:lnTo>
                    <a:pt x="441" y="283"/>
                  </a:lnTo>
                  <a:lnTo>
                    <a:pt x="436" y="284"/>
                  </a:lnTo>
                  <a:lnTo>
                    <a:pt x="431" y="286"/>
                  </a:lnTo>
                  <a:lnTo>
                    <a:pt x="425" y="288"/>
                  </a:lnTo>
                  <a:lnTo>
                    <a:pt x="418" y="291"/>
                  </a:lnTo>
                  <a:lnTo>
                    <a:pt x="412" y="294"/>
                  </a:lnTo>
                  <a:lnTo>
                    <a:pt x="408" y="298"/>
                  </a:lnTo>
                  <a:lnTo>
                    <a:pt x="404" y="301"/>
                  </a:lnTo>
                  <a:lnTo>
                    <a:pt x="401" y="310"/>
                  </a:lnTo>
                  <a:lnTo>
                    <a:pt x="401" y="322"/>
                  </a:lnTo>
                  <a:lnTo>
                    <a:pt x="402" y="332"/>
                  </a:lnTo>
                  <a:lnTo>
                    <a:pt x="403" y="337"/>
                  </a:lnTo>
                  <a:lnTo>
                    <a:pt x="417" y="337"/>
                  </a:lnTo>
                  <a:lnTo>
                    <a:pt x="418" y="332"/>
                  </a:lnTo>
                  <a:lnTo>
                    <a:pt x="423" y="319"/>
                  </a:lnTo>
                  <a:lnTo>
                    <a:pt x="431" y="306"/>
                  </a:lnTo>
                  <a:lnTo>
                    <a:pt x="442" y="296"/>
                  </a:lnTo>
                  <a:lnTo>
                    <a:pt x="446" y="304"/>
                  </a:lnTo>
                  <a:lnTo>
                    <a:pt x="450" y="314"/>
                  </a:lnTo>
                  <a:lnTo>
                    <a:pt x="455" y="323"/>
                  </a:lnTo>
                  <a:lnTo>
                    <a:pt x="461" y="329"/>
                  </a:lnTo>
                  <a:lnTo>
                    <a:pt x="465" y="330"/>
                  </a:lnTo>
                  <a:lnTo>
                    <a:pt x="471" y="331"/>
                  </a:lnTo>
                  <a:lnTo>
                    <a:pt x="479" y="332"/>
                  </a:lnTo>
                  <a:lnTo>
                    <a:pt x="487" y="333"/>
                  </a:lnTo>
                  <a:lnTo>
                    <a:pt x="495" y="333"/>
                  </a:lnTo>
                  <a:lnTo>
                    <a:pt x="503" y="333"/>
                  </a:lnTo>
                  <a:lnTo>
                    <a:pt x="510" y="332"/>
                  </a:lnTo>
                  <a:lnTo>
                    <a:pt x="515" y="331"/>
                  </a:lnTo>
                  <a:lnTo>
                    <a:pt x="532" y="309"/>
                  </a:lnTo>
                  <a:lnTo>
                    <a:pt x="533" y="309"/>
                  </a:lnTo>
                  <a:lnTo>
                    <a:pt x="537" y="309"/>
                  </a:lnTo>
                  <a:lnTo>
                    <a:pt x="542" y="309"/>
                  </a:lnTo>
                  <a:lnTo>
                    <a:pt x="548" y="309"/>
                  </a:lnTo>
                  <a:lnTo>
                    <a:pt x="556" y="308"/>
                  </a:lnTo>
                  <a:lnTo>
                    <a:pt x="563" y="307"/>
                  </a:lnTo>
                  <a:lnTo>
                    <a:pt x="571" y="306"/>
                  </a:lnTo>
                  <a:lnTo>
                    <a:pt x="578" y="303"/>
                  </a:lnTo>
                  <a:lnTo>
                    <a:pt x="585" y="300"/>
                  </a:lnTo>
                  <a:lnTo>
                    <a:pt x="592" y="295"/>
                  </a:lnTo>
                  <a:lnTo>
                    <a:pt x="600" y="289"/>
                  </a:lnTo>
                  <a:lnTo>
                    <a:pt x="607" y="284"/>
                  </a:lnTo>
                  <a:lnTo>
                    <a:pt x="614" y="278"/>
                  </a:lnTo>
                  <a:lnTo>
                    <a:pt x="620" y="273"/>
                  </a:lnTo>
                  <a:lnTo>
                    <a:pt x="625" y="269"/>
                  </a:lnTo>
                  <a:lnTo>
                    <a:pt x="630" y="266"/>
                  </a:lnTo>
                  <a:lnTo>
                    <a:pt x="651" y="273"/>
                  </a:lnTo>
                  <a:lnTo>
                    <a:pt x="654" y="272"/>
                  </a:lnTo>
                  <a:lnTo>
                    <a:pt x="665" y="269"/>
                  </a:lnTo>
                  <a:lnTo>
                    <a:pt x="678" y="264"/>
                  </a:lnTo>
                  <a:lnTo>
                    <a:pt x="694" y="258"/>
                  </a:lnTo>
                  <a:lnTo>
                    <a:pt x="713" y="253"/>
                  </a:lnTo>
                  <a:lnTo>
                    <a:pt x="729" y="248"/>
                  </a:lnTo>
                  <a:lnTo>
                    <a:pt x="743" y="243"/>
                  </a:lnTo>
                  <a:lnTo>
                    <a:pt x="752" y="241"/>
                  </a:lnTo>
                  <a:lnTo>
                    <a:pt x="759" y="240"/>
                  </a:lnTo>
                  <a:lnTo>
                    <a:pt x="765" y="240"/>
                  </a:lnTo>
                  <a:lnTo>
                    <a:pt x="771" y="242"/>
                  </a:lnTo>
                  <a:lnTo>
                    <a:pt x="775" y="245"/>
                  </a:lnTo>
                  <a:lnTo>
                    <a:pt x="780" y="247"/>
                  </a:lnTo>
                  <a:lnTo>
                    <a:pt x="784" y="249"/>
                  </a:lnTo>
                  <a:lnTo>
                    <a:pt x="789" y="253"/>
                  </a:lnTo>
                  <a:lnTo>
                    <a:pt x="792" y="255"/>
                  </a:lnTo>
                  <a:lnTo>
                    <a:pt x="799" y="258"/>
                  </a:lnTo>
                  <a:lnTo>
                    <a:pt x="805" y="258"/>
                  </a:lnTo>
                  <a:lnTo>
                    <a:pt x="811" y="258"/>
                  </a:lnTo>
                  <a:lnTo>
                    <a:pt x="817" y="258"/>
                  </a:lnTo>
                  <a:lnTo>
                    <a:pt x="823" y="261"/>
                  </a:lnTo>
                  <a:lnTo>
                    <a:pt x="829" y="266"/>
                  </a:lnTo>
                  <a:lnTo>
                    <a:pt x="830" y="272"/>
                  </a:lnTo>
                  <a:lnTo>
                    <a:pt x="825" y="277"/>
                  </a:lnTo>
                  <a:lnTo>
                    <a:pt x="818" y="279"/>
                  </a:lnTo>
                  <a:lnTo>
                    <a:pt x="809" y="281"/>
                  </a:lnTo>
                  <a:lnTo>
                    <a:pt x="797" y="285"/>
                  </a:lnTo>
                  <a:lnTo>
                    <a:pt x="785" y="288"/>
                  </a:lnTo>
                  <a:lnTo>
                    <a:pt x="774" y="292"/>
                  </a:lnTo>
                  <a:lnTo>
                    <a:pt x="762" y="296"/>
                  </a:lnTo>
                  <a:lnTo>
                    <a:pt x="754" y="300"/>
                  </a:lnTo>
                  <a:lnTo>
                    <a:pt x="749" y="303"/>
                  </a:lnTo>
                  <a:lnTo>
                    <a:pt x="742" y="306"/>
                  </a:lnTo>
                  <a:lnTo>
                    <a:pt x="737" y="304"/>
                  </a:lnTo>
                  <a:lnTo>
                    <a:pt x="736" y="300"/>
                  </a:lnTo>
                  <a:lnTo>
                    <a:pt x="738" y="293"/>
                  </a:lnTo>
                  <a:lnTo>
                    <a:pt x="742" y="285"/>
                  </a:lnTo>
                  <a:lnTo>
                    <a:pt x="744" y="277"/>
                  </a:lnTo>
                  <a:lnTo>
                    <a:pt x="744" y="271"/>
                  </a:lnTo>
                  <a:lnTo>
                    <a:pt x="738" y="271"/>
                  </a:lnTo>
                  <a:lnTo>
                    <a:pt x="735" y="272"/>
                  </a:lnTo>
                  <a:lnTo>
                    <a:pt x="730" y="275"/>
                  </a:lnTo>
                  <a:lnTo>
                    <a:pt x="726" y="276"/>
                  </a:lnTo>
                  <a:lnTo>
                    <a:pt x="721" y="278"/>
                  </a:lnTo>
                  <a:lnTo>
                    <a:pt x="715" y="279"/>
                  </a:lnTo>
                  <a:lnTo>
                    <a:pt x="709" y="281"/>
                  </a:lnTo>
                  <a:lnTo>
                    <a:pt x="705" y="283"/>
                  </a:lnTo>
                  <a:lnTo>
                    <a:pt x="699" y="285"/>
                  </a:lnTo>
                  <a:lnTo>
                    <a:pt x="693" y="286"/>
                  </a:lnTo>
                  <a:lnTo>
                    <a:pt x="685" y="288"/>
                  </a:lnTo>
                  <a:lnTo>
                    <a:pt x="677" y="289"/>
                  </a:lnTo>
                  <a:lnTo>
                    <a:pt x="669" y="291"/>
                  </a:lnTo>
                  <a:lnTo>
                    <a:pt x="661" y="292"/>
                  </a:lnTo>
                  <a:lnTo>
                    <a:pt x="653" y="293"/>
                  </a:lnTo>
                  <a:lnTo>
                    <a:pt x="646" y="293"/>
                  </a:lnTo>
                  <a:lnTo>
                    <a:pt x="640" y="293"/>
                  </a:lnTo>
                  <a:lnTo>
                    <a:pt x="630" y="303"/>
                  </a:lnTo>
                  <a:lnTo>
                    <a:pt x="636" y="303"/>
                  </a:lnTo>
                  <a:lnTo>
                    <a:pt x="643" y="306"/>
                  </a:lnTo>
                  <a:lnTo>
                    <a:pt x="648" y="307"/>
                  </a:lnTo>
                  <a:lnTo>
                    <a:pt x="654" y="309"/>
                  </a:lnTo>
                  <a:lnTo>
                    <a:pt x="659" y="311"/>
                  </a:lnTo>
                  <a:lnTo>
                    <a:pt x="661" y="314"/>
                  </a:lnTo>
                  <a:lnTo>
                    <a:pt x="662" y="316"/>
                  </a:lnTo>
                  <a:lnTo>
                    <a:pt x="661" y="317"/>
                  </a:lnTo>
                  <a:lnTo>
                    <a:pt x="658" y="318"/>
                  </a:lnTo>
                  <a:lnTo>
                    <a:pt x="654" y="319"/>
                  </a:lnTo>
                  <a:lnTo>
                    <a:pt x="651" y="321"/>
                  </a:lnTo>
                  <a:lnTo>
                    <a:pt x="646" y="322"/>
                  </a:lnTo>
                  <a:lnTo>
                    <a:pt x="641" y="324"/>
                  </a:lnTo>
                  <a:lnTo>
                    <a:pt x="637" y="325"/>
                  </a:lnTo>
                  <a:lnTo>
                    <a:pt x="631" y="326"/>
                  </a:lnTo>
                  <a:lnTo>
                    <a:pt x="627" y="326"/>
                  </a:lnTo>
                  <a:lnTo>
                    <a:pt x="616" y="327"/>
                  </a:lnTo>
                  <a:lnTo>
                    <a:pt x="607" y="330"/>
                  </a:lnTo>
                  <a:lnTo>
                    <a:pt x="600" y="333"/>
                  </a:lnTo>
                  <a:lnTo>
                    <a:pt x="594" y="339"/>
                  </a:lnTo>
                  <a:lnTo>
                    <a:pt x="587" y="347"/>
                  </a:lnTo>
                  <a:lnTo>
                    <a:pt x="578" y="359"/>
                  </a:lnTo>
                  <a:lnTo>
                    <a:pt x="568" y="372"/>
                  </a:lnTo>
                  <a:lnTo>
                    <a:pt x="562" y="385"/>
                  </a:lnTo>
                  <a:lnTo>
                    <a:pt x="553" y="380"/>
                  </a:lnTo>
                  <a:lnTo>
                    <a:pt x="553" y="361"/>
                  </a:lnTo>
                  <a:lnTo>
                    <a:pt x="544" y="362"/>
                  </a:lnTo>
                  <a:lnTo>
                    <a:pt x="536" y="366"/>
                  </a:lnTo>
                  <a:lnTo>
                    <a:pt x="531" y="369"/>
                  </a:lnTo>
                  <a:lnTo>
                    <a:pt x="529" y="377"/>
                  </a:lnTo>
                  <a:lnTo>
                    <a:pt x="530" y="387"/>
                  </a:lnTo>
                  <a:lnTo>
                    <a:pt x="533" y="400"/>
                  </a:lnTo>
                  <a:lnTo>
                    <a:pt x="536" y="412"/>
                  </a:lnTo>
                  <a:lnTo>
                    <a:pt x="534" y="418"/>
                  </a:lnTo>
                  <a:lnTo>
                    <a:pt x="529" y="423"/>
                  </a:lnTo>
                  <a:lnTo>
                    <a:pt x="521" y="425"/>
                  </a:lnTo>
                  <a:lnTo>
                    <a:pt x="514" y="428"/>
                  </a:lnTo>
                  <a:lnTo>
                    <a:pt x="510" y="429"/>
                  </a:lnTo>
                  <a:lnTo>
                    <a:pt x="464" y="461"/>
                  </a:lnTo>
                  <a:lnTo>
                    <a:pt x="459" y="463"/>
                  </a:lnTo>
                  <a:lnTo>
                    <a:pt x="450" y="469"/>
                  </a:lnTo>
                  <a:lnTo>
                    <a:pt x="439" y="477"/>
                  </a:lnTo>
                  <a:lnTo>
                    <a:pt x="431" y="485"/>
                  </a:lnTo>
                  <a:lnTo>
                    <a:pt x="430" y="496"/>
                  </a:lnTo>
                  <a:lnTo>
                    <a:pt x="434" y="508"/>
                  </a:lnTo>
                  <a:lnTo>
                    <a:pt x="441" y="521"/>
                  </a:lnTo>
                  <a:lnTo>
                    <a:pt x="447" y="530"/>
                  </a:lnTo>
                  <a:lnTo>
                    <a:pt x="447" y="538"/>
                  </a:lnTo>
                  <a:lnTo>
                    <a:pt x="443" y="547"/>
                  </a:lnTo>
                  <a:lnTo>
                    <a:pt x="438" y="558"/>
                  </a:lnTo>
                  <a:lnTo>
                    <a:pt x="433" y="567"/>
                  </a:lnTo>
                  <a:lnTo>
                    <a:pt x="427" y="575"/>
                  </a:lnTo>
                  <a:lnTo>
                    <a:pt x="420" y="585"/>
                  </a:lnTo>
                  <a:lnTo>
                    <a:pt x="413" y="592"/>
                  </a:lnTo>
                  <a:lnTo>
                    <a:pt x="407" y="595"/>
                  </a:lnTo>
                  <a:lnTo>
                    <a:pt x="402" y="587"/>
                  </a:lnTo>
                  <a:lnTo>
                    <a:pt x="400" y="572"/>
                  </a:lnTo>
                  <a:lnTo>
                    <a:pt x="400" y="556"/>
                  </a:lnTo>
                  <a:lnTo>
                    <a:pt x="404" y="545"/>
                  </a:lnTo>
                  <a:lnTo>
                    <a:pt x="411" y="535"/>
                  </a:lnTo>
                  <a:lnTo>
                    <a:pt x="409" y="531"/>
                  </a:lnTo>
                  <a:lnTo>
                    <a:pt x="404" y="524"/>
                  </a:lnTo>
                  <a:lnTo>
                    <a:pt x="397" y="516"/>
                  </a:lnTo>
                  <a:lnTo>
                    <a:pt x="390" y="511"/>
                  </a:lnTo>
                  <a:lnTo>
                    <a:pt x="386" y="509"/>
                  </a:lnTo>
                  <a:lnTo>
                    <a:pt x="379" y="508"/>
                  </a:lnTo>
                  <a:lnTo>
                    <a:pt x="372" y="506"/>
                  </a:lnTo>
                  <a:lnTo>
                    <a:pt x="363" y="505"/>
                  </a:lnTo>
                  <a:lnTo>
                    <a:pt x="355" y="504"/>
                  </a:lnTo>
                  <a:lnTo>
                    <a:pt x="349" y="504"/>
                  </a:lnTo>
                  <a:lnTo>
                    <a:pt x="344" y="503"/>
                  </a:lnTo>
                  <a:lnTo>
                    <a:pt x="342" y="503"/>
                  </a:lnTo>
                  <a:lnTo>
                    <a:pt x="335" y="516"/>
                  </a:lnTo>
                  <a:lnTo>
                    <a:pt x="333" y="516"/>
                  </a:lnTo>
                  <a:lnTo>
                    <a:pt x="326" y="515"/>
                  </a:lnTo>
                  <a:lnTo>
                    <a:pt x="317" y="515"/>
                  </a:lnTo>
                  <a:lnTo>
                    <a:pt x="306" y="513"/>
                  </a:lnTo>
                  <a:lnTo>
                    <a:pt x="295" y="512"/>
                  </a:lnTo>
                  <a:lnTo>
                    <a:pt x="286" y="509"/>
                  </a:lnTo>
                  <a:lnTo>
                    <a:pt x="277" y="506"/>
                  </a:lnTo>
                  <a:lnTo>
                    <a:pt x="273" y="503"/>
                  </a:lnTo>
                  <a:lnTo>
                    <a:pt x="269" y="503"/>
                  </a:lnTo>
                  <a:lnTo>
                    <a:pt x="265" y="504"/>
                  </a:lnTo>
                  <a:lnTo>
                    <a:pt x="260" y="505"/>
                  </a:lnTo>
                  <a:lnTo>
                    <a:pt x="254" y="507"/>
                  </a:lnTo>
                  <a:lnTo>
                    <a:pt x="249" y="509"/>
                  </a:lnTo>
                  <a:lnTo>
                    <a:pt x="244" y="514"/>
                  </a:lnTo>
                  <a:lnTo>
                    <a:pt x="238" y="519"/>
                  </a:lnTo>
                  <a:lnTo>
                    <a:pt x="235" y="524"/>
                  </a:lnTo>
                  <a:lnTo>
                    <a:pt x="216" y="524"/>
                  </a:lnTo>
                  <a:lnTo>
                    <a:pt x="205" y="581"/>
                  </a:lnTo>
                  <a:lnTo>
                    <a:pt x="191" y="584"/>
                  </a:lnTo>
                  <a:lnTo>
                    <a:pt x="205" y="619"/>
                  </a:lnTo>
                  <a:lnTo>
                    <a:pt x="199" y="628"/>
                  </a:lnTo>
                  <a:lnTo>
                    <a:pt x="197" y="640"/>
                  </a:lnTo>
                  <a:lnTo>
                    <a:pt x="199" y="650"/>
                  </a:lnTo>
                  <a:lnTo>
                    <a:pt x="208" y="657"/>
                  </a:lnTo>
                  <a:lnTo>
                    <a:pt x="220" y="658"/>
                  </a:lnTo>
                  <a:lnTo>
                    <a:pt x="229" y="657"/>
                  </a:lnTo>
                  <a:lnTo>
                    <a:pt x="236" y="656"/>
                  </a:lnTo>
                  <a:lnTo>
                    <a:pt x="238" y="655"/>
                  </a:lnTo>
                  <a:lnTo>
                    <a:pt x="252" y="663"/>
                  </a:lnTo>
                  <a:lnTo>
                    <a:pt x="258" y="655"/>
                  </a:lnTo>
                  <a:lnTo>
                    <a:pt x="264" y="649"/>
                  </a:lnTo>
                  <a:lnTo>
                    <a:pt x="268" y="645"/>
                  </a:lnTo>
                  <a:lnTo>
                    <a:pt x="274" y="644"/>
                  </a:lnTo>
                  <a:lnTo>
                    <a:pt x="277" y="644"/>
                  </a:lnTo>
                  <a:lnTo>
                    <a:pt x="280" y="641"/>
                  </a:lnTo>
                  <a:lnTo>
                    <a:pt x="283" y="637"/>
                  </a:lnTo>
                  <a:lnTo>
                    <a:pt x="290" y="636"/>
                  </a:lnTo>
                  <a:lnTo>
                    <a:pt x="296" y="637"/>
                  </a:lnTo>
                  <a:lnTo>
                    <a:pt x="302" y="637"/>
                  </a:lnTo>
                  <a:lnTo>
                    <a:pt x="307" y="637"/>
                  </a:lnTo>
                  <a:lnTo>
                    <a:pt x="314" y="637"/>
                  </a:lnTo>
                  <a:lnTo>
                    <a:pt x="319" y="637"/>
                  </a:lnTo>
                  <a:lnTo>
                    <a:pt x="324" y="636"/>
                  </a:lnTo>
                  <a:lnTo>
                    <a:pt x="326" y="636"/>
                  </a:lnTo>
                  <a:lnTo>
                    <a:pt x="327" y="636"/>
                  </a:lnTo>
                  <a:lnTo>
                    <a:pt x="330" y="644"/>
                  </a:lnTo>
                  <a:lnTo>
                    <a:pt x="327" y="648"/>
                  </a:lnTo>
                  <a:lnTo>
                    <a:pt x="319" y="656"/>
                  </a:lnTo>
                  <a:lnTo>
                    <a:pt x="311" y="667"/>
                  </a:lnTo>
                  <a:lnTo>
                    <a:pt x="306" y="679"/>
                  </a:lnTo>
                  <a:lnTo>
                    <a:pt x="304" y="690"/>
                  </a:lnTo>
                  <a:lnTo>
                    <a:pt x="301" y="703"/>
                  </a:lnTo>
                  <a:lnTo>
                    <a:pt x="295" y="716"/>
                  </a:lnTo>
                  <a:lnTo>
                    <a:pt x="287" y="727"/>
                  </a:lnTo>
                  <a:lnTo>
                    <a:pt x="295" y="728"/>
                  </a:lnTo>
                  <a:lnTo>
                    <a:pt x="304" y="731"/>
                  </a:lnTo>
                  <a:lnTo>
                    <a:pt x="312" y="732"/>
                  </a:lnTo>
                  <a:lnTo>
                    <a:pt x="321" y="733"/>
                  </a:lnTo>
                  <a:lnTo>
                    <a:pt x="329" y="733"/>
                  </a:lnTo>
                  <a:lnTo>
                    <a:pt x="337" y="733"/>
                  </a:lnTo>
                  <a:lnTo>
                    <a:pt x="347" y="732"/>
                  </a:lnTo>
                  <a:lnTo>
                    <a:pt x="355" y="728"/>
                  </a:lnTo>
                  <a:lnTo>
                    <a:pt x="373" y="736"/>
                  </a:lnTo>
                  <a:lnTo>
                    <a:pt x="371" y="750"/>
                  </a:lnTo>
                  <a:lnTo>
                    <a:pt x="368" y="765"/>
                  </a:lnTo>
                  <a:lnTo>
                    <a:pt x="366" y="778"/>
                  </a:lnTo>
                  <a:lnTo>
                    <a:pt x="366" y="788"/>
                  </a:lnTo>
                  <a:lnTo>
                    <a:pt x="367" y="801"/>
                  </a:lnTo>
                  <a:lnTo>
                    <a:pt x="370" y="818"/>
                  </a:lnTo>
                  <a:lnTo>
                    <a:pt x="374" y="833"/>
                  </a:lnTo>
                  <a:lnTo>
                    <a:pt x="385" y="841"/>
                  </a:lnTo>
                  <a:lnTo>
                    <a:pt x="392" y="842"/>
                  </a:lnTo>
                  <a:lnTo>
                    <a:pt x="397" y="843"/>
                  </a:lnTo>
                  <a:lnTo>
                    <a:pt x="404" y="843"/>
                  </a:lnTo>
                  <a:lnTo>
                    <a:pt x="410" y="842"/>
                  </a:lnTo>
                  <a:lnTo>
                    <a:pt x="416" y="841"/>
                  </a:lnTo>
                  <a:lnTo>
                    <a:pt x="421" y="840"/>
                  </a:lnTo>
                  <a:lnTo>
                    <a:pt x="427" y="837"/>
                  </a:lnTo>
                  <a:lnTo>
                    <a:pt x="433" y="833"/>
                  </a:lnTo>
                  <a:lnTo>
                    <a:pt x="436" y="835"/>
                  </a:lnTo>
                  <a:lnTo>
                    <a:pt x="445" y="841"/>
                  </a:lnTo>
                  <a:lnTo>
                    <a:pt x="454" y="848"/>
                  </a:lnTo>
                  <a:lnTo>
                    <a:pt x="458" y="856"/>
                  </a:lnTo>
                  <a:lnTo>
                    <a:pt x="461" y="865"/>
                  </a:lnTo>
                  <a:lnTo>
                    <a:pt x="465" y="875"/>
                  </a:lnTo>
                  <a:lnTo>
                    <a:pt x="471" y="881"/>
                  </a:lnTo>
                  <a:lnTo>
                    <a:pt x="479" y="885"/>
                  </a:lnTo>
                  <a:lnTo>
                    <a:pt x="501" y="828"/>
                  </a:lnTo>
                  <a:lnTo>
                    <a:pt x="508" y="827"/>
                  </a:lnTo>
                  <a:lnTo>
                    <a:pt x="515" y="825"/>
                  </a:lnTo>
                  <a:lnTo>
                    <a:pt x="519" y="823"/>
                  </a:lnTo>
                  <a:lnTo>
                    <a:pt x="524" y="820"/>
                  </a:lnTo>
                  <a:lnTo>
                    <a:pt x="527" y="818"/>
                  </a:lnTo>
                  <a:lnTo>
                    <a:pt x="531" y="816"/>
                  </a:lnTo>
                  <a:lnTo>
                    <a:pt x="536" y="812"/>
                  </a:lnTo>
                  <a:lnTo>
                    <a:pt x="540" y="809"/>
                  </a:lnTo>
                  <a:lnTo>
                    <a:pt x="562" y="809"/>
                  </a:lnTo>
                  <a:lnTo>
                    <a:pt x="548" y="833"/>
                  </a:lnTo>
                  <a:lnTo>
                    <a:pt x="578" y="847"/>
                  </a:lnTo>
                  <a:lnTo>
                    <a:pt x="594" y="837"/>
                  </a:lnTo>
                  <a:lnTo>
                    <a:pt x="591" y="833"/>
                  </a:lnTo>
                  <a:lnTo>
                    <a:pt x="583" y="827"/>
                  </a:lnTo>
                  <a:lnTo>
                    <a:pt x="577" y="819"/>
                  </a:lnTo>
                  <a:lnTo>
                    <a:pt x="577" y="815"/>
                  </a:lnTo>
                  <a:lnTo>
                    <a:pt x="582" y="810"/>
                  </a:lnTo>
                  <a:lnTo>
                    <a:pt x="585" y="804"/>
                  </a:lnTo>
                  <a:lnTo>
                    <a:pt x="590" y="800"/>
                  </a:lnTo>
                  <a:lnTo>
                    <a:pt x="597" y="801"/>
                  </a:lnTo>
                  <a:lnTo>
                    <a:pt x="605" y="804"/>
                  </a:lnTo>
                  <a:lnTo>
                    <a:pt x="614" y="807"/>
                  </a:lnTo>
                  <a:lnTo>
                    <a:pt x="622" y="807"/>
                  </a:lnTo>
                  <a:lnTo>
                    <a:pt x="630" y="804"/>
                  </a:lnTo>
                  <a:lnTo>
                    <a:pt x="635" y="803"/>
                  </a:lnTo>
                  <a:lnTo>
                    <a:pt x="638" y="803"/>
                  </a:lnTo>
                  <a:lnTo>
                    <a:pt x="643" y="803"/>
                  </a:lnTo>
                  <a:lnTo>
                    <a:pt x="648" y="803"/>
                  </a:lnTo>
                  <a:lnTo>
                    <a:pt x="654" y="804"/>
                  </a:lnTo>
                  <a:lnTo>
                    <a:pt x="660" y="804"/>
                  </a:lnTo>
                  <a:lnTo>
                    <a:pt x="666" y="805"/>
                  </a:lnTo>
                  <a:lnTo>
                    <a:pt x="673" y="807"/>
                  </a:lnTo>
                  <a:lnTo>
                    <a:pt x="678" y="808"/>
                  </a:lnTo>
                  <a:lnTo>
                    <a:pt x="684" y="809"/>
                  </a:lnTo>
                  <a:lnTo>
                    <a:pt x="689" y="810"/>
                  </a:lnTo>
                  <a:lnTo>
                    <a:pt x="694" y="810"/>
                  </a:lnTo>
                  <a:lnTo>
                    <a:pt x="699" y="811"/>
                  </a:lnTo>
                  <a:lnTo>
                    <a:pt x="705" y="812"/>
                  </a:lnTo>
                  <a:lnTo>
                    <a:pt x="713" y="814"/>
                  </a:lnTo>
                  <a:lnTo>
                    <a:pt x="722" y="815"/>
                  </a:lnTo>
                  <a:lnTo>
                    <a:pt x="734" y="816"/>
                  </a:lnTo>
                  <a:lnTo>
                    <a:pt x="746" y="819"/>
                  </a:lnTo>
                  <a:lnTo>
                    <a:pt x="759" y="824"/>
                  </a:lnTo>
                  <a:lnTo>
                    <a:pt x="772" y="830"/>
                  </a:lnTo>
                  <a:lnTo>
                    <a:pt x="783" y="835"/>
                  </a:lnTo>
                  <a:lnTo>
                    <a:pt x="794" y="841"/>
                  </a:lnTo>
                  <a:lnTo>
                    <a:pt x="802" y="847"/>
                  </a:lnTo>
                  <a:lnTo>
                    <a:pt x="806" y="853"/>
                  </a:lnTo>
                  <a:lnTo>
                    <a:pt x="813" y="863"/>
                  </a:lnTo>
                  <a:lnTo>
                    <a:pt x="819" y="871"/>
                  </a:lnTo>
                  <a:lnTo>
                    <a:pt x="823" y="877"/>
                  </a:lnTo>
                  <a:lnTo>
                    <a:pt x="825" y="879"/>
                  </a:lnTo>
                  <a:lnTo>
                    <a:pt x="828" y="879"/>
                  </a:lnTo>
                  <a:lnTo>
                    <a:pt x="837" y="880"/>
                  </a:lnTo>
                  <a:lnTo>
                    <a:pt x="850" y="880"/>
                  </a:lnTo>
                  <a:lnTo>
                    <a:pt x="866" y="881"/>
                  </a:lnTo>
                  <a:lnTo>
                    <a:pt x="881" y="883"/>
                  </a:lnTo>
                  <a:lnTo>
                    <a:pt x="896" y="885"/>
                  </a:lnTo>
                  <a:lnTo>
                    <a:pt x="908" y="886"/>
                  </a:lnTo>
                  <a:lnTo>
                    <a:pt x="914" y="888"/>
                  </a:lnTo>
                  <a:lnTo>
                    <a:pt x="919" y="893"/>
                  </a:lnTo>
                  <a:lnTo>
                    <a:pt x="927" y="902"/>
                  </a:lnTo>
                  <a:lnTo>
                    <a:pt x="935" y="914"/>
                  </a:lnTo>
                  <a:lnTo>
                    <a:pt x="944" y="926"/>
                  </a:lnTo>
                  <a:lnTo>
                    <a:pt x="954" y="939"/>
                  </a:lnTo>
                  <a:lnTo>
                    <a:pt x="962" y="949"/>
                  </a:lnTo>
                  <a:lnTo>
                    <a:pt x="970" y="957"/>
                  </a:lnTo>
                  <a:lnTo>
                    <a:pt x="974" y="961"/>
                  </a:lnTo>
                  <a:lnTo>
                    <a:pt x="982" y="961"/>
                  </a:lnTo>
                  <a:lnTo>
                    <a:pt x="989" y="961"/>
                  </a:lnTo>
                  <a:lnTo>
                    <a:pt x="994" y="961"/>
                  </a:lnTo>
                  <a:lnTo>
                    <a:pt x="996" y="961"/>
                  </a:lnTo>
                  <a:lnTo>
                    <a:pt x="999" y="986"/>
                  </a:lnTo>
                  <a:lnTo>
                    <a:pt x="995" y="986"/>
                  </a:lnTo>
                  <a:lnTo>
                    <a:pt x="989" y="986"/>
                  </a:lnTo>
                  <a:lnTo>
                    <a:pt x="981" y="989"/>
                  </a:lnTo>
                  <a:lnTo>
                    <a:pt x="977" y="993"/>
                  </a:lnTo>
                  <a:lnTo>
                    <a:pt x="972" y="1001"/>
                  </a:lnTo>
                  <a:lnTo>
                    <a:pt x="967" y="1013"/>
                  </a:lnTo>
                  <a:lnTo>
                    <a:pt x="961" y="1022"/>
                  </a:lnTo>
                  <a:lnTo>
                    <a:pt x="955" y="1027"/>
                  </a:lnTo>
                  <a:lnTo>
                    <a:pt x="948" y="1028"/>
                  </a:lnTo>
                  <a:lnTo>
                    <a:pt x="941" y="1031"/>
                  </a:lnTo>
                  <a:lnTo>
                    <a:pt x="936" y="1036"/>
                  </a:lnTo>
                  <a:lnTo>
                    <a:pt x="934" y="1037"/>
                  </a:lnTo>
                  <a:lnTo>
                    <a:pt x="941" y="1048"/>
                  </a:lnTo>
                  <a:lnTo>
                    <a:pt x="980" y="1040"/>
                  </a:lnTo>
                  <a:lnTo>
                    <a:pt x="982" y="1034"/>
                  </a:lnTo>
                  <a:lnTo>
                    <a:pt x="988" y="1020"/>
                  </a:lnTo>
                  <a:lnTo>
                    <a:pt x="995" y="1007"/>
                  </a:lnTo>
                  <a:lnTo>
                    <a:pt x="1001" y="1002"/>
                  </a:lnTo>
                  <a:lnTo>
                    <a:pt x="1009" y="1005"/>
                  </a:lnTo>
                  <a:lnTo>
                    <a:pt x="1020" y="1007"/>
                  </a:lnTo>
                  <a:lnTo>
                    <a:pt x="1033" y="1009"/>
                  </a:lnTo>
                  <a:lnTo>
                    <a:pt x="1048" y="1010"/>
                  </a:lnTo>
                  <a:lnTo>
                    <a:pt x="1062" y="1012"/>
                  </a:lnTo>
                  <a:lnTo>
                    <a:pt x="1076" y="1013"/>
                  </a:lnTo>
                  <a:lnTo>
                    <a:pt x="1088" y="1013"/>
                  </a:lnTo>
                  <a:lnTo>
                    <a:pt x="1098" y="1013"/>
                  </a:lnTo>
                  <a:lnTo>
                    <a:pt x="1115" y="1024"/>
                  </a:lnTo>
                  <a:lnTo>
                    <a:pt x="1137" y="1019"/>
                  </a:lnTo>
                  <a:lnTo>
                    <a:pt x="1138" y="1021"/>
                  </a:lnTo>
                  <a:lnTo>
                    <a:pt x="1141" y="1027"/>
                  </a:lnTo>
                  <a:lnTo>
                    <a:pt x="1146" y="1034"/>
                  </a:lnTo>
                  <a:lnTo>
                    <a:pt x="1153" y="1038"/>
                  </a:lnTo>
                  <a:lnTo>
                    <a:pt x="1158" y="1039"/>
                  </a:lnTo>
                  <a:lnTo>
                    <a:pt x="1162" y="1039"/>
                  </a:lnTo>
                  <a:lnTo>
                    <a:pt x="1168" y="1039"/>
                  </a:lnTo>
                  <a:lnTo>
                    <a:pt x="1174" y="1038"/>
                  </a:lnTo>
                  <a:lnTo>
                    <a:pt x="1179" y="1037"/>
                  </a:lnTo>
                  <a:lnTo>
                    <a:pt x="1184" y="1036"/>
                  </a:lnTo>
                  <a:lnTo>
                    <a:pt x="1186" y="1035"/>
                  </a:lnTo>
                  <a:lnTo>
                    <a:pt x="1187" y="1035"/>
                  </a:lnTo>
                  <a:lnTo>
                    <a:pt x="1191" y="1038"/>
                  </a:lnTo>
                  <a:lnTo>
                    <a:pt x="1200" y="1044"/>
                  </a:lnTo>
                  <a:lnTo>
                    <a:pt x="1211" y="1051"/>
                  </a:lnTo>
                  <a:lnTo>
                    <a:pt x="1220" y="1054"/>
                  </a:lnTo>
                  <a:lnTo>
                    <a:pt x="1220" y="1061"/>
                  </a:lnTo>
                  <a:lnTo>
                    <a:pt x="1221" y="1078"/>
                  </a:lnTo>
                  <a:lnTo>
                    <a:pt x="1225" y="1098"/>
                  </a:lnTo>
                  <a:lnTo>
                    <a:pt x="1237" y="1114"/>
                  </a:lnTo>
                  <a:lnTo>
                    <a:pt x="1235" y="1122"/>
                  </a:lnTo>
                  <a:lnTo>
                    <a:pt x="1229" y="1133"/>
                  </a:lnTo>
                  <a:lnTo>
                    <a:pt x="1221" y="1142"/>
                  </a:lnTo>
                  <a:lnTo>
                    <a:pt x="1209" y="1149"/>
                  </a:lnTo>
                  <a:lnTo>
                    <a:pt x="1204" y="1152"/>
                  </a:lnTo>
                  <a:lnTo>
                    <a:pt x="1198" y="1158"/>
                  </a:lnTo>
                  <a:lnTo>
                    <a:pt x="1193" y="1164"/>
                  </a:lnTo>
                  <a:lnTo>
                    <a:pt x="1187" y="1171"/>
                  </a:lnTo>
                  <a:lnTo>
                    <a:pt x="1183" y="1177"/>
                  </a:lnTo>
                  <a:lnTo>
                    <a:pt x="1178" y="1184"/>
                  </a:lnTo>
                  <a:lnTo>
                    <a:pt x="1173" y="1191"/>
                  </a:lnTo>
                  <a:lnTo>
                    <a:pt x="1168" y="1197"/>
                  </a:lnTo>
                  <a:lnTo>
                    <a:pt x="1160" y="1211"/>
                  </a:lnTo>
                  <a:lnTo>
                    <a:pt x="1158" y="1228"/>
                  </a:lnTo>
                  <a:lnTo>
                    <a:pt x="1156" y="1245"/>
                  </a:lnTo>
                  <a:lnTo>
                    <a:pt x="1153" y="1260"/>
                  </a:lnTo>
                  <a:lnTo>
                    <a:pt x="1147" y="1272"/>
                  </a:lnTo>
                  <a:lnTo>
                    <a:pt x="1139" y="1280"/>
                  </a:lnTo>
                  <a:lnTo>
                    <a:pt x="1130" y="1287"/>
                  </a:lnTo>
                  <a:lnTo>
                    <a:pt x="1123" y="1290"/>
                  </a:lnTo>
                  <a:lnTo>
                    <a:pt x="1121" y="1295"/>
                  </a:lnTo>
                  <a:lnTo>
                    <a:pt x="1125" y="1298"/>
                  </a:lnTo>
                  <a:lnTo>
                    <a:pt x="1133" y="1303"/>
                  </a:lnTo>
                  <a:lnTo>
                    <a:pt x="1141" y="1304"/>
                  </a:lnTo>
                  <a:lnTo>
                    <a:pt x="1131" y="1317"/>
                  </a:lnTo>
                  <a:lnTo>
                    <a:pt x="1124" y="1318"/>
                  </a:lnTo>
                  <a:lnTo>
                    <a:pt x="1116" y="1319"/>
                  </a:lnTo>
                  <a:lnTo>
                    <a:pt x="1108" y="1321"/>
                  </a:lnTo>
                  <a:lnTo>
                    <a:pt x="1100" y="1324"/>
                  </a:lnTo>
                  <a:lnTo>
                    <a:pt x="1092" y="1327"/>
                  </a:lnTo>
                  <a:lnTo>
                    <a:pt x="1084" y="1331"/>
                  </a:lnTo>
                  <a:lnTo>
                    <a:pt x="1076" y="1335"/>
                  </a:lnTo>
                  <a:lnTo>
                    <a:pt x="1068" y="1339"/>
                  </a:lnTo>
                  <a:lnTo>
                    <a:pt x="1067" y="1346"/>
                  </a:lnTo>
                  <a:lnTo>
                    <a:pt x="1065" y="1353"/>
                  </a:lnTo>
                  <a:lnTo>
                    <a:pt x="1062" y="1359"/>
                  </a:lnTo>
                  <a:lnTo>
                    <a:pt x="1057" y="1366"/>
                  </a:lnTo>
                  <a:lnTo>
                    <a:pt x="1052" y="1372"/>
                  </a:lnTo>
                  <a:lnTo>
                    <a:pt x="1045" y="1378"/>
                  </a:lnTo>
                  <a:lnTo>
                    <a:pt x="1037" y="1381"/>
                  </a:lnTo>
                  <a:lnTo>
                    <a:pt x="1027" y="1385"/>
                  </a:lnTo>
                  <a:lnTo>
                    <a:pt x="1025" y="1445"/>
                  </a:lnTo>
                  <a:lnTo>
                    <a:pt x="1023" y="1449"/>
                  </a:lnTo>
                  <a:lnTo>
                    <a:pt x="1016" y="1462"/>
                  </a:lnTo>
                  <a:lnTo>
                    <a:pt x="1007" y="1476"/>
                  </a:lnTo>
                  <a:lnTo>
                    <a:pt x="999" y="1485"/>
                  </a:lnTo>
                  <a:lnTo>
                    <a:pt x="994" y="1492"/>
                  </a:lnTo>
                  <a:lnTo>
                    <a:pt x="992" y="1500"/>
                  </a:lnTo>
                  <a:lnTo>
                    <a:pt x="988" y="1509"/>
                  </a:lnTo>
                  <a:lnTo>
                    <a:pt x="980" y="1518"/>
                  </a:lnTo>
                  <a:lnTo>
                    <a:pt x="971" y="1529"/>
                  </a:lnTo>
                  <a:lnTo>
                    <a:pt x="967" y="1538"/>
                  </a:lnTo>
                  <a:lnTo>
                    <a:pt x="966" y="1548"/>
                  </a:lnTo>
                  <a:lnTo>
                    <a:pt x="964" y="1559"/>
                  </a:lnTo>
                  <a:lnTo>
                    <a:pt x="959" y="1562"/>
                  </a:lnTo>
                  <a:lnTo>
                    <a:pt x="954" y="1566"/>
                  </a:lnTo>
                  <a:lnTo>
                    <a:pt x="948" y="1568"/>
                  </a:lnTo>
                  <a:lnTo>
                    <a:pt x="941" y="1570"/>
                  </a:lnTo>
                  <a:lnTo>
                    <a:pt x="933" y="1571"/>
                  </a:lnTo>
                  <a:lnTo>
                    <a:pt x="927" y="1573"/>
                  </a:lnTo>
                  <a:lnTo>
                    <a:pt x="921" y="1573"/>
                  </a:lnTo>
                  <a:lnTo>
                    <a:pt x="917" y="1573"/>
                  </a:lnTo>
                  <a:lnTo>
                    <a:pt x="912" y="1570"/>
                  </a:lnTo>
                  <a:lnTo>
                    <a:pt x="906" y="1566"/>
                  </a:lnTo>
                  <a:lnTo>
                    <a:pt x="898" y="1560"/>
                  </a:lnTo>
                  <a:lnTo>
                    <a:pt x="891" y="1553"/>
                  </a:lnTo>
                  <a:lnTo>
                    <a:pt x="883" y="1547"/>
                  </a:lnTo>
                  <a:lnTo>
                    <a:pt x="875" y="1541"/>
                  </a:lnTo>
                  <a:lnTo>
                    <a:pt x="868" y="1537"/>
                  </a:lnTo>
                  <a:lnTo>
                    <a:pt x="863" y="1535"/>
                  </a:lnTo>
                  <a:lnTo>
                    <a:pt x="855" y="1546"/>
                  </a:lnTo>
                  <a:lnTo>
                    <a:pt x="882" y="1562"/>
                  </a:lnTo>
                  <a:lnTo>
                    <a:pt x="885" y="1574"/>
                  </a:lnTo>
                  <a:lnTo>
                    <a:pt x="886" y="1587"/>
                  </a:lnTo>
                  <a:lnTo>
                    <a:pt x="886" y="1601"/>
                  </a:lnTo>
                  <a:lnTo>
                    <a:pt x="882" y="1613"/>
                  </a:lnTo>
                  <a:lnTo>
                    <a:pt x="879" y="1617"/>
                  </a:lnTo>
                  <a:lnTo>
                    <a:pt x="874" y="1622"/>
                  </a:lnTo>
                  <a:lnTo>
                    <a:pt x="870" y="1627"/>
                  </a:lnTo>
                  <a:lnTo>
                    <a:pt x="864" y="1631"/>
                  </a:lnTo>
                  <a:lnTo>
                    <a:pt x="858" y="1635"/>
                  </a:lnTo>
                  <a:lnTo>
                    <a:pt x="853" y="1638"/>
                  </a:lnTo>
                  <a:lnTo>
                    <a:pt x="848" y="1639"/>
                  </a:lnTo>
                  <a:lnTo>
                    <a:pt x="843" y="1638"/>
                  </a:lnTo>
                  <a:lnTo>
                    <a:pt x="834" y="1637"/>
                  </a:lnTo>
                  <a:lnTo>
                    <a:pt x="825" y="1638"/>
                  </a:lnTo>
                  <a:lnTo>
                    <a:pt x="819" y="1643"/>
                  </a:lnTo>
                  <a:lnTo>
                    <a:pt x="817" y="1651"/>
                  </a:lnTo>
                  <a:lnTo>
                    <a:pt x="815" y="1655"/>
                  </a:lnTo>
                  <a:lnTo>
                    <a:pt x="813" y="1659"/>
                  </a:lnTo>
                  <a:lnTo>
                    <a:pt x="809" y="1662"/>
                  </a:lnTo>
                  <a:lnTo>
                    <a:pt x="804" y="1666"/>
                  </a:lnTo>
                  <a:lnTo>
                    <a:pt x="798" y="1668"/>
                  </a:lnTo>
                  <a:lnTo>
                    <a:pt x="792" y="1670"/>
                  </a:lnTo>
                  <a:lnTo>
                    <a:pt x="787" y="1673"/>
                  </a:lnTo>
                  <a:lnTo>
                    <a:pt x="782" y="1675"/>
                  </a:lnTo>
                  <a:lnTo>
                    <a:pt x="781" y="1689"/>
                  </a:lnTo>
                  <a:lnTo>
                    <a:pt x="776" y="1698"/>
                  </a:lnTo>
                  <a:lnTo>
                    <a:pt x="771" y="1705"/>
                  </a:lnTo>
                  <a:lnTo>
                    <a:pt x="765" y="1711"/>
                  </a:lnTo>
                  <a:lnTo>
                    <a:pt x="758" y="1715"/>
                  </a:lnTo>
                  <a:lnTo>
                    <a:pt x="751" y="1720"/>
                  </a:lnTo>
                  <a:lnTo>
                    <a:pt x="745" y="1725"/>
                  </a:lnTo>
                  <a:lnTo>
                    <a:pt x="743" y="1733"/>
                  </a:lnTo>
                  <a:lnTo>
                    <a:pt x="744" y="1742"/>
                  </a:lnTo>
                  <a:lnTo>
                    <a:pt x="744" y="1752"/>
                  </a:lnTo>
                  <a:lnTo>
                    <a:pt x="742" y="1764"/>
                  </a:lnTo>
                  <a:lnTo>
                    <a:pt x="735" y="1774"/>
                  </a:lnTo>
                  <a:lnTo>
                    <a:pt x="727" y="1783"/>
                  </a:lnTo>
                  <a:lnTo>
                    <a:pt x="724" y="1792"/>
                  </a:lnTo>
                  <a:lnTo>
                    <a:pt x="726" y="1799"/>
                  </a:lnTo>
                  <a:lnTo>
                    <a:pt x="730" y="1806"/>
                  </a:lnTo>
                  <a:lnTo>
                    <a:pt x="736" y="1812"/>
                  </a:lnTo>
                  <a:lnTo>
                    <a:pt x="738" y="1818"/>
                  </a:lnTo>
                  <a:lnTo>
                    <a:pt x="737" y="1824"/>
                  </a:lnTo>
                  <a:lnTo>
                    <a:pt x="736" y="1831"/>
                  </a:lnTo>
                  <a:lnTo>
                    <a:pt x="736" y="1834"/>
                  </a:lnTo>
                  <a:lnTo>
                    <a:pt x="737" y="1839"/>
                  </a:lnTo>
                  <a:lnTo>
                    <a:pt x="739" y="1842"/>
                  </a:lnTo>
                  <a:lnTo>
                    <a:pt x="743" y="1844"/>
                  </a:lnTo>
                  <a:lnTo>
                    <a:pt x="747" y="1848"/>
                  </a:lnTo>
                  <a:lnTo>
                    <a:pt x="753" y="1850"/>
                  </a:lnTo>
                  <a:lnTo>
                    <a:pt x="761" y="1852"/>
                  </a:lnTo>
                  <a:lnTo>
                    <a:pt x="771" y="1855"/>
                  </a:lnTo>
                  <a:lnTo>
                    <a:pt x="774" y="1859"/>
                  </a:lnTo>
                  <a:lnTo>
                    <a:pt x="774" y="1865"/>
                  </a:lnTo>
                  <a:lnTo>
                    <a:pt x="769" y="1870"/>
                  </a:lnTo>
                  <a:lnTo>
                    <a:pt x="762" y="1872"/>
                  </a:lnTo>
                  <a:lnTo>
                    <a:pt x="758" y="1872"/>
                  </a:lnTo>
                  <a:lnTo>
                    <a:pt x="753" y="1872"/>
                  </a:lnTo>
                  <a:lnTo>
                    <a:pt x="747" y="1871"/>
                  </a:lnTo>
                  <a:lnTo>
                    <a:pt x="742" y="1870"/>
                  </a:lnTo>
                  <a:lnTo>
                    <a:pt x="736" y="1870"/>
                  </a:lnTo>
                  <a:lnTo>
                    <a:pt x="730" y="1869"/>
                  </a:lnTo>
                  <a:lnTo>
                    <a:pt x="724" y="1869"/>
                  </a:lnTo>
                  <a:lnTo>
                    <a:pt x="721" y="1869"/>
                  </a:lnTo>
                  <a:lnTo>
                    <a:pt x="714" y="1866"/>
                  </a:lnTo>
                  <a:lnTo>
                    <a:pt x="709" y="1862"/>
                  </a:lnTo>
                  <a:lnTo>
                    <a:pt x="706" y="1854"/>
                  </a:lnTo>
                  <a:lnTo>
                    <a:pt x="705" y="1844"/>
                  </a:lnTo>
                  <a:lnTo>
                    <a:pt x="701" y="1836"/>
                  </a:lnTo>
                  <a:lnTo>
                    <a:pt x="697" y="1829"/>
                  </a:lnTo>
                  <a:lnTo>
                    <a:pt x="690" y="1827"/>
                  </a:lnTo>
                  <a:lnTo>
                    <a:pt x="683" y="1831"/>
                  </a:lnTo>
                  <a:lnTo>
                    <a:pt x="677" y="1820"/>
                  </a:lnTo>
                  <a:lnTo>
                    <a:pt x="670" y="1805"/>
                  </a:lnTo>
                  <a:lnTo>
                    <a:pt x="663" y="1792"/>
                  </a:lnTo>
                  <a:lnTo>
                    <a:pt x="656" y="1784"/>
                  </a:lnTo>
                  <a:lnTo>
                    <a:pt x="651" y="1779"/>
                  </a:lnTo>
                  <a:lnTo>
                    <a:pt x="650" y="1772"/>
                  </a:lnTo>
                  <a:lnTo>
                    <a:pt x="653" y="1766"/>
                  </a:lnTo>
                  <a:lnTo>
                    <a:pt x="659" y="1765"/>
                  </a:lnTo>
                  <a:lnTo>
                    <a:pt x="654" y="1752"/>
                  </a:lnTo>
                  <a:lnTo>
                    <a:pt x="650" y="1736"/>
                  </a:lnTo>
                  <a:lnTo>
                    <a:pt x="644" y="1721"/>
                  </a:lnTo>
                  <a:lnTo>
                    <a:pt x="638" y="1708"/>
                  </a:lnTo>
                  <a:lnTo>
                    <a:pt x="630" y="1708"/>
                  </a:lnTo>
                  <a:lnTo>
                    <a:pt x="625" y="1704"/>
                  </a:lnTo>
                  <a:lnTo>
                    <a:pt x="624" y="1693"/>
                  </a:lnTo>
                  <a:lnTo>
                    <a:pt x="632" y="1675"/>
                  </a:lnTo>
                  <a:lnTo>
                    <a:pt x="629" y="1664"/>
                  </a:lnTo>
                  <a:lnTo>
                    <a:pt x="623" y="1651"/>
                  </a:lnTo>
                  <a:lnTo>
                    <a:pt x="616" y="1639"/>
                  </a:lnTo>
                  <a:lnTo>
                    <a:pt x="610" y="1632"/>
                  </a:lnTo>
                  <a:lnTo>
                    <a:pt x="621" y="1621"/>
                  </a:lnTo>
                  <a:lnTo>
                    <a:pt x="622" y="1608"/>
                  </a:lnTo>
                  <a:lnTo>
                    <a:pt x="621" y="1592"/>
                  </a:lnTo>
                  <a:lnTo>
                    <a:pt x="622" y="1571"/>
                  </a:lnTo>
                  <a:lnTo>
                    <a:pt x="624" y="1546"/>
                  </a:lnTo>
                  <a:lnTo>
                    <a:pt x="627" y="1513"/>
                  </a:lnTo>
                  <a:lnTo>
                    <a:pt x="625" y="1470"/>
                  </a:lnTo>
                  <a:lnTo>
                    <a:pt x="624" y="1423"/>
                  </a:lnTo>
                  <a:lnTo>
                    <a:pt x="627" y="1374"/>
                  </a:lnTo>
                  <a:lnTo>
                    <a:pt x="621" y="1366"/>
                  </a:lnTo>
                  <a:lnTo>
                    <a:pt x="616" y="1356"/>
                  </a:lnTo>
                  <a:lnTo>
                    <a:pt x="610" y="1344"/>
                  </a:lnTo>
                  <a:lnTo>
                    <a:pt x="605" y="1332"/>
                  </a:lnTo>
                  <a:lnTo>
                    <a:pt x="599" y="1320"/>
                  </a:lnTo>
                  <a:lnTo>
                    <a:pt x="592" y="1309"/>
                  </a:lnTo>
                  <a:lnTo>
                    <a:pt x="586" y="1301"/>
                  </a:lnTo>
                  <a:lnTo>
                    <a:pt x="580" y="1295"/>
                  </a:lnTo>
                  <a:lnTo>
                    <a:pt x="572" y="1290"/>
                  </a:lnTo>
                  <a:lnTo>
                    <a:pt x="561" y="1286"/>
                  </a:lnTo>
                  <a:lnTo>
                    <a:pt x="548" y="1280"/>
                  </a:lnTo>
                  <a:lnTo>
                    <a:pt x="534" y="1275"/>
                  </a:lnTo>
                  <a:lnTo>
                    <a:pt x="521" y="1270"/>
                  </a:lnTo>
                  <a:lnTo>
                    <a:pt x="509" y="1265"/>
                  </a:lnTo>
                  <a:lnTo>
                    <a:pt x="500" y="1260"/>
                  </a:lnTo>
                  <a:lnTo>
                    <a:pt x="494" y="1257"/>
                  </a:lnTo>
                  <a:lnTo>
                    <a:pt x="487" y="1243"/>
                  </a:lnTo>
                  <a:lnTo>
                    <a:pt x="479" y="1219"/>
                  </a:lnTo>
                  <a:lnTo>
                    <a:pt x="471" y="1195"/>
                  </a:lnTo>
                  <a:lnTo>
                    <a:pt x="461" y="1179"/>
                  </a:lnTo>
                  <a:lnTo>
                    <a:pt x="454" y="1173"/>
                  </a:lnTo>
                  <a:lnTo>
                    <a:pt x="446" y="1162"/>
                  </a:lnTo>
                  <a:lnTo>
                    <a:pt x="438" y="1151"/>
                  </a:lnTo>
                  <a:lnTo>
                    <a:pt x="428" y="1136"/>
                  </a:lnTo>
                  <a:lnTo>
                    <a:pt x="421" y="1120"/>
                  </a:lnTo>
                  <a:lnTo>
                    <a:pt x="416" y="1103"/>
                  </a:lnTo>
                  <a:lnTo>
                    <a:pt x="415" y="1085"/>
                  </a:lnTo>
                  <a:lnTo>
                    <a:pt x="417" y="1068"/>
                  </a:lnTo>
                  <a:lnTo>
                    <a:pt x="404" y="1059"/>
                  </a:lnTo>
                  <a:lnTo>
                    <a:pt x="411" y="1045"/>
                  </a:lnTo>
                  <a:lnTo>
                    <a:pt x="418" y="1028"/>
                  </a:lnTo>
                  <a:lnTo>
                    <a:pt x="423" y="1014"/>
                  </a:lnTo>
                  <a:lnTo>
                    <a:pt x="425" y="1008"/>
                  </a:lnTo>
                  <a:lnTo>
                    <a:pt x="423" y="978"/>
                  </a:lnTo>
                  <a:lnTo>
                    <a:pt x="448" y="970"/>
                  </a:lnTo>
                  <a:lnTo>
                    <a:pt x="447" y="957"/>
                  </a:lnTo>
                  <a:lnTo>
                    <a:pt x="445" y="941"/>
                  </a:lnTo>
                  <a:lnTo>
                    <a:pt x="442" y="929"/>
                  </a:lnTo>
                  <a:lnTo>
                    <a:pt x="441" y="923"/>
                  </a:lnTo>
                  <a:lnTo>
                    <a:pt x="447" y="915"/>
                  </a:lnTo>
                  <a:lnTo>
                    <a:pt x="440" y="903"/>
                  </a:lnTo>
                  <a:lnTo>
                    <a:pt x="428" y="890"/>
                  </a:lnTo>
                  <a:lnTo>
                    <a:pt x="419" y="877"/>
                  </a:lnTo>
                  <a:lnTo>
                    <a:pt x="415" y="871"/>
                  </a:lnTo>
                  <a:lnTo>
                    <a:pt x="413" y="873"/>
                  </a:lnTo>
                  <a:lnTo>
                    <a:pt x="410" y="880"/>
                  </a:lnTo>
                  <a:lnTo>
                    <a:pt x="405" y="886"/>
                  </a:lnTo>
                  <a:lnTo>
                    <a:pt x="401" y="891"/>
                  </a:lnTo>
                  <a:lnTo>
                    <a:pt x="397" y="891"/>
                  </a:lnTo>
                  <a:lnTo>
                    <a:pt x="393" y="887"/>
                  </a:lnTo>
                  <a:lnTo>
                    <a:pt x="387" y="883"/>
                  </a:lnTo>
                  <a:lnTo>
                    <a:pt x="380" y="877"/>
                  </a:lnTo>
                  <a:lnTo>
                    <a:pt x="373" y="872"/>
                  </a:lnTo>
                  <a:lnTo>
                    <a:pt x="366" y="867"/>
                  </a:lnTo>
                  <a:lnTo>
                    <a:pt x="359" y="863"/>
                  </a:lnTo>
                  <a:lnTo>
                    <a:pt x="355" y="861"/>
                  </a:lnTo>
                  <a:lnTo>
                    <a:pt x="354" y="848"/>
                  </a:lnTo>
                  <a:lnTo>
                    <a:pt x="351" y="834"/>
                  </a:lnTo>
                  <a:lnTo>
                    <a:pt x="347" y="820"/>
                  </a:lnTo>
                  <a:lnTo>
                    <a:pt x="339" y="807"/>
                  </a:lnTo>
                  <a:lnTo>
                    <a:pt x="334" y="800"/>
                  </a:lnTo>
                  <a:lnTo>
                    <a:pt x="329" y="792"/>
                  </a:lnTo>
                  <a:lnTo>
                    <a:pt x="325" y="784"/>
                  </a:lnTo>
                  <a:lnTo>
                    <a:pt x="319" y="777"/>
                  </a:lnTo>
                  <a:lnTo>
                    <a:pt x="312" y="772"/>
                  </a:lnTo>
                  <a:lnTo>
                    <a:pt x="304" y="769"/>
                  </a:lnTo>
                  <a:lnTo>
                    <a:pt x="295" y="769"/>
                  </a:lnTo>
                  <a:lnTo>
                    <a:pt x="282" y="771"/>
                  </a:lnTo>
                  <a:lnTo>
                    <a:pt x="275" y="771"/>
                  </a:lnTo>
                  <a:lnTo>
                    <a:pt x="268" y="769"/>
                  </a:lnTo>
                  <a:lnTo>
                    <a:pt x="263" y="766"/>
                  </a:lnTo>
                  <a:lnTo>
                    <a:pt x="260" y="765"/>
                  </a:lnTo>
                  <a:lnTo>
                    <a:pt x="258" y="758"/>
                  </a:lnTo>
                  <a:lnTo>
                    <a:pt x="252" y="743"/>
                  </a:lnTo>
                  <a:lnTo>
                    <a:pt x="242" y="727"/>
                  </a:lnTo>
                  <a:lnTo>
                    <a:pt x="229" y="717"/>
                  </a:lnTo>
                  <a:lnTo>
                    <a:pt x="223" y="719"/>
                  </a:lnTo>
                  <a:lnTo>
                    <a:pt x="218" y="720"/>
                  </a:lnTo>
                  <a:lnTo>
                    <a:pt x="211" y="720"/>
                  </a:lnTo>
                  <a:lnTo>
                    <a:pt x="205" y="720"/>
                  </a:lnTo>
                  <a:lnTo>
                    <a:pt x="200" y="720"/>
                  </a:lnTo>
                  <a:lnTo>
                    <a:pt x="196" y="720"/>
                  </a:lnTo>
                  <a:lnTo>
                    <a:pt x="193" y="720"/>
                  </a:lnTo>
                  <a:lnTo>
                    <a:pt x="192" y="720"/>
                  </a:lnTo>
                  <a:lnTo>
                    <a:pt x="151" y="719"/>
                  </a:lnTo>
                  <a:lnTo>
                    <a:pt x="148" y="717"/>
                  </a:lnTo>
                  <a:lnTo>
                    <a:pt x="143" y="712"/>
                  </a:lnTo>
                  <a:lnTo>
                    <a:pt x="135" y="705"/>
                  </a:lnTo>
                  <a:lnTo>
                    <a:pt x="124" y="697"/>
                  </a:lnTo>
                  <a:lnTo>
                    <a:pt x="114" y="688"/>
                  </a:lnTo>
                  <a:lnTo>
                    <a:pt x="105" y="680"/>
                  </a:lnTo>
                  <a:lnTo>
                    <a:pt x="97" y="673"/>
                  </a:lnTo>
                  <a:lnTo>
                    <a:pt x="92" y="668"/>
                  </a:lnTo>
                  <a:lnTo>
                    <a:pt x="89" y="663"/>
                  </a:lnTo>
                  <a:lnTo>
                    <a:pt x="89" y="659"/>
                  </a:lnTo>
                  <a:lnTo>
                    <a:pt x="92" y="657"/>
                  </a:lnTo>
                  <a:lnTo>
                    <a:pt x="97" y="657"/>
                  </a:lnTo>
                  <a:lnTo>
                    <a:pt x="78" y="600"/>
                  </a:lnTo>
                  <a:lnTo>
                    <a:pt x="62" y="595"/>
                  </a:lnTo>
                  <a:lnTo>
                    <a:pt x="62" y="583"/>
                  </a:lnTo>
                  <a:lnTo>
                    <a:pt x="62" y="569"/>
                  </a:lnTo>
                  <a:lnTo>
                    <a:pt x="63" y="557"/>
                  </a:lnTo>
                  <a:lnTo>
                    <a:pt x="67" y="545"/>
                  </a:lnTo>
                  <a:lnTo>
                    <a:pt x="48" y="521"/>
                  </a:lnTo>
                  <a:lnTo>
                    <a:pt x="49" y="518"/>
                  </a:lnTo>
                  <a:lnTo>
                    <a:pt x="51" y="509"/>
                  </a:lnTo>
                  <a:lnTo>
                    <a:pt x="52" y="499"/>
                  </a:lnTo>
                  <a:lnTo>
                    <a:pt x="51" y="491"/>
                  </a:lnTo>
                  <a:lnTo>
                    <a:pt x="47" y="485"/>
                  </a:lnTo>
                  <a:lnTo>
                    <a:pt x="44" y="484"/>
                  </a:lnTo>
                  <a:lnTo>
                    <a:pt x="41" y="486"/>
                  </a:lnTo>
                  <a:lnTo>
                    <a:pt x="40" y="491"/>
                  </a:lnTo>
                  <a:lnTo>
                    <a:pt x="39" y="501"/>
                  </a:lnTo>
                  <a:lnTo>
                    <a:pt x="36" y="516"/>
                  </a:lnTo>
                  <a:lnTo>
                    <a:pt x="32" y="529"/>
                  </a:lnTo>
                  <a:lnTo>
                    <a:pt x="31" y="535"/>
                  </a:lnTo>
                  <a:lnTo>
                    <a:pt x="51" y="595"/>
                  </a:lnTo>
                  <a:lnTo>
                    <a:pt x="51" y="596"/>
                  </a:lnTo>
                  <a:lnTo>
                    <a:pt x="49" y="600"/>
                  </a:lnTo>
                  <a:lnTo>
                    <a:pt x="49" y="606"/>
                  </a:lnTo>
                  <a:lnTo>
                    <a:pt x="51" y="611"/>
                  </a:lnTo>
                  <a:lnTo>
                    <a:pt x="54" y="618"/>
                  </a:lnTo>
                  <a:lnTo>
                    <a:pt x="59" y="628"/>
                  </a:lnTo>
                  <a:lnTo>
                    <a:pt x="63" y="637"/>
                  </a:lnTo>
                  <a:lnTo>
                    <a:pt x="64" y="641"/>
                  </a:lnTo>
                  <a:lnTo>
                    <a:pt x="63" y="643"/>
                  </a:lnTo>
                  <a:lnTo>
                    <a:pt x="61" y="647"/>
                  </a:lnTo>
                  <a:lnTo>
                    <a:pt x="56" y="649"/>
                  </a:lnTo>
                  <a:lnTo>
                    <a:pt x="51" y="647"/>
                  </a:lnTo>
                  <a:lnTo>
                    <a:pt x="45" y="638"/>
                  </a:lnTo>
                  <a:lnTo>
                    <a:pt x="40" y="629"/>
                  </a:lnTo>
                  <a:lnTo>
                    <a:pt x="36" y="620"/>
                  </a:lnTo>
                  <a:lnTo>
                    <a:pt x="31" y="614"/>
                  </a:lnTo>
                  <a:lnTo>
                    <a:pt x="29" y="610"/>
                  </a:lnTo>
                  <a:lnTo>
                    <a:pt x="30" y="602"/>
                  </a:lnTo>
                  <a:lnTo>
                    <a:pt x="31" y="594"/>
                  </a:lnTo>
                  <a:lnTo>
                    <a:pt x="29" y="587"/>
                  </a:lnTo>
                  <a:lnTo>
                    <a:pt x="22" y="580"/>
                  </a:lnTo>
                  <a:lnTo>
                    <a:pt x="15" y="571"/>
                  </a:lnTo>
                  <a:lnTo>
                    <a:pt x="9" y="564"/>
                  </a:lnTo>
                  <a:lnTo>
                    <a:pt x="7" y="561"/>
                  </a:lnTo>
                  <a:lnTo>
                    <a:pt x="7" y="547"/>
                  </a:lnTo>
                  <a:lnTo>
                    <a:pt x="8" y="534"/>
                  </a:lnTo>
                  <a:lnTo>
                    <a:pt x="8" y="520"/>
                  </a:lnTo>
                  <a:lnTo>
                    <a:pt x="7" y="507"/>
                  </a:lnTo>
                  <a:lnTo>
                    <a:pt x="4" y="489"/>
                  </a:lnTo>
                  <a:lnTo>
                    <a:pt x="4" y="463"/>
                  </a:lnTo>
                  <a:lnTo>
                    <a:pt x="4" y="442"/>
                  </a:lnTo>
                  <a:lnTo>
                    <a:pt x="4" y="432"/>
                  </a:lnTo>
                  <a:lnTo>
                    <a:pt x="16" y="424"/>
                  </a:lnTo>
                  <a:lnTo>
                    <a:pt x="10" y="410"/>
                  </a:lnTo>
                  <a:lnTo>
                    <a:pt x="1" y="409"/>
                  </a:lnTo>
                  <a:lnTo>
                    <a:pt x="0" y="397"/>
                  </a:lnTo>
                  <a:lnTo>
                    <a:pt x="2" y="378"/>
                  </a:lnTo>
                  <a:lnTo>
                    <a:pt x="4" y="356"/>
                  </a:lnTo>
                  <a:lnTo>
                    <a:pt x="4" y="331"/>
                  </a:lnTo>
                  <a:lnTo>
                    <a:pt x="16" y="317"/>
                  </a:lnTo>
                  <a:lnTo>
                    <a:pt x="30" y="300"/>
                  </a:lnTo>
                  <a:lnTo>
                    <a:pt x="47" y="283"/>
                  </a:lnTo>
                  <a:lnTo>
                    <a:pt x="66" y="263"/>
                  </a:lnTo>
                  <a:lnTo>
                    <a:pt x="86" y="242"/>
                  </a:lnTo>
                  <a:lnTo>
                    <a:pt x="110" y="222"/>
                  </a:lnTo>
                  <a:lnTo>
                    <a:pt x="136" y="200"/>
                  </a:lnTo>
                  <a:lnTo>
                    <a:pt x="162" y="177"/>
                  </a:lnTo>
                  <a:lnTo>
                    <a:pt x="192" y="155"/>
                  </a:lnTo>
                  <a:lnTo>
                    <a:pt x="222" y="133"/>
                  </a:lnTo>
                  <a:lnTo>
                    <a:pt x="254" y="112"/>
                  </a:lnTo>
                  <a:lnTo>
                    <a:pt x="288" y="93"/>
                  </a:lnTo>
                  <a:lnTo>
                    <a:pt x="324" y="73"/>
                  </a:lnTo>
                  <a:lnTo>
                    <a:pt x="359" y="56"/>
                  </a:lnTo>
                  <a:lnTo>
                    <a:pt x="396" y="41"/>
                  </a:lnTo>
                  <a:lnTo>
                    <a:pt x="434" y="27"/>
                  </a:lnTo>
                  <a:lnTo>
                    <a:pt x="436" y="37"/>
                  </a:lnTo>
                  <a:lnTo>
                    <a:pt x="440" y="48"/>
                  </a:lnTo>
                  <a:lnTo>
                    <a:pt x="446" y="56"/>
                  </a:lnTo>
                  <a:lnTo>
                    <a:pt x="453" y="57"/>
                  </a:lnTo>
                  <a:lnTo>
                    <a:pt x="459" y="53"/>
                  </a:lnTo>
                  <a:lnTo>
                    <a:pt x="465" y="49"/>
                  </a:lnTo>
                  <a:lnTo>
                    <a:pt x="471" y="46"/>
                  </a:lnTo>
                  <a:lnTo>
                    <a:pt x="477" y="46"/>
                  </a:lnTo>
                  <a:lnTo>
                    <a:pt x="483" y="50"/>
                  </a:lnTo>
                  <a:lnTo>
                    <a:pt x="489" y="52"/>
                  </a:lnTo>
                  <a:lnTo>
                    <a:pt x="495" y="52"/>
                  </a:lnTo>
                  <a:lnTo>
                    <a:pt x="502" y="49"/>
                  </a:lnTo>
                  <a:lnTo>
                    <a:pt x="507" y="45"/>
                  </a:lnTo>
                  <a:lnTo>
                    <a:pt x="512" y="41"/>
                  </a:lnTo>
                  <a:lnTo>
                    <a:pt x="519" y="36"/>
                  </a:lnTo>
                  <a:lnTo>
                    <a:pt x="526" y="32"/>
                  </a:lnTo>
                  <a:lnTo>
                    <a:pt x="533" y="27"/>
                  </a:lnTo>
                  <a:lnTo>
                    <a:pt x="539" y="23"/>
                  </a:lnTo>
                  <a:lnTo>
                    <a:pt x="545" y="22"/>
                  </a:lnTo>
                  <a:lnTo>
                    <a:pt x="548" y="22"/>
                  </a:lnTo>
                  <a:lnTo>
                    <a:pt x="554" y="26"/>
                  </a:lnTo>
                  <a:lnTo>
                    <a:pt x="560" y="27"/>
                  </a:lnTo>
                  <a:lnTo>
                    <a:pt x="565" y="27"/>
                  </a:lnTo>
                  <a:lnTo>
                    <a:pt x="572" y="25"/>
                  </a:lnTo>
                  <a:lnTo>
                    <a:pt x="578" y="22"/>
                  </a:lnTo>
                  <a:lnTo>
                    <a:pt x="585" y="19"/>
                  </a:lnTo>
                  <a:lnTo>
                    <a:pt x="593" y="15"/>
                  </a:lnTo>
                  <a:lnTo>
                    <a:pt x="602" y="11"/>
                  </a:lnTo>
                  <a:lnTo>
                    <a:pt x="610" y="7"/>
                  </a:lnTo>
                  <a:lnTo>
                    <a:pt x="617" y="4"/>
                  </a:lnTo>
                  <a:lnTo>
                    <a:pt x="622" y="2"/>
                  </a:lnTo>
                  <a:lnTo>
                    <a:pt x="624" y="0"/>
                  </a:lnTo>
                  <a:lnTo>
                    <a:pt x="630" y="8"/>
                  </a:lnTo>
                  <a:lnTo>
                    <a:pt x="629" y="13"/>
                  </a:lnTo>
                  <a:lnTo>
                    <a:pt x="628" y="21"/>
                  </a:lnTo>
                  <a:lnTo>
                    <a:pt x="624" y="30"/>
                  </a:lnTo>
                  <a:lnTo>
                    <a:pt x="618" y="35"/>
                  </a:lnTo>
                  <a:lnTo>
                    <a:pt x="610" y="35"/>
                  </a:lnTo>
                  <a:lnTo>
                    <a:pt x="600" y="36"/>
                  </a:lnTo>
                  <a:lnTo>
                    <a:pt x="592" y="38"/>
                  </a:lnTo>
                  <a:lnTo>
                    <a:pt x="589" y="38"/>
                  </a:lnTo>
                  <a:lnTo>
                    <a:pt x="600" y="51"/>
                  </a:lnTo>
                  <a:lnTo>
                    <a:pt x="593" y="59"/>
                  </a:lnTo>
                  <a:lnTo>
                    <a:pt x="583" y="66"/>
                  </a:lnTo>
                  <a:lnTo>
                    <a:pt x="574" y="73"/>
                  </a:lnTo>
                  <a:lnTo>
                    <a:pt x="570" y="75"/>
                  </a:lnTo>
                  <a:lnTo>
                    <a:pt x="570" y="72"/>
                  </a:lnTo>
                  <a:lnTo>
                    <a:pt x="569" y="65"/>
                  </a:lnTo>
                  <a:lnTo>
                    <a:pt x="565" y="59"/>
                  </a:lnTo>
                  <a:lnTo>
                    <a:pt x="559" y="57"/>
                  </a:lnTo>
                  <a:lnTo>
                    <a:pt x="550" y="60"/>
                  </a:lnTo>
                  <a:lnTo>
                    <a:pt x="544" y="67"/>
                  </a:lnTo>
                  <a:lnTo>
                    <a:pt x="538" y="74"/>
                  </a:lnTo>
                  <a:lnTo>
                    <a:pt x="531" y="79"/>
                  </a:lnTo>
                  <a:lnTo>
                    <a:pt x="525" y="81"/>
                  </a:lnTo>
                  <a:lnTo>
                    <a:pt x="518" y="84"/>
                  </a:lnTo>
                  <a:lnTo>
                    <a:pt x="510" y="88"/>
                  </a:lnTo>
                  <a:lnTo>
                    <a:pt x="501" y="93"/>
                  </a:lnTo>
                  <a:lnTo>
                    <a:pt x="493" y="97"/>
                  </a:lnTo>
                  <a:lnTo>
                    <a:pt x="486" y="102"/>
                  </a:lnTo>
                  <a:lnTo>
                    <a:pt x="481" y="108"/>
                  </a:lnTo>
                  <a:lnTo>
                    <a:pt x="480" y="113"/>
                  </a:lnTo>
                  <a:lnTo>
                    <a:pt x="484" y="120"/>
                  </a:lnTo>
                  <a:lnTo>
                    <a:pt x="488" y="122"/>
                  </a:lnTo>
                  <a:lnTo>
                    <a:pt x="495" y="122"/>
                  </a:lnTo>
                  <a:lnTo>
                    <a:pt x="501" y="121"/>
                  </a:lnTo>
                  <a:lnTo>
                    <a:pt x="506" y="121"/>
                  </a:lnTo>
                  <a:lnTo>
                    <a:pt x="507" y="125"/>
                  </a:lnTo>
                  <a:lnTo>
                    <a:pt x="508" y="129"/>
                  </a:lnTo>
                  <a:lnTo>
                    <a:pt x="509" y="136"/>
                  </a:lnTo>
                  <a:lnTo>
                    <a:pt x="510" y="142"/>
                  </a:lnTo>
                  <a:lnTo>
                    <a:pt x="514" y="143"/>
                  </a:lnTo>
                  <a:lnTo>
                    <a:pt x="518" y="143"/>
                  </a:lnTo>
                  <a:lnTo>
                    <a:pt x="524" y="141"/>
                  </a:lnTo>
                  <a:lnTo>
                    <a:pt x="532" y="140"/>
                  </a:lnTo>
                  <a:lnTo>
                    <a:pt x="539" y="142"/>
                  </a:lnTo>
                  <a:lnTo>
                    <a:pt x="542" y="148"/>
                  </a:lnTo>
                  <a:lnTo>
                    <a:pt x="539" y="157"/>
                  </a:lnTo>
                  <a:lnTo>
                    <a:pt x="532" y="171"/>
                  </a:lnTo>
                  <a:lnTo>
                    <a:pt x="527" y="187"/>
                  </a:lnTo>
                  <a:lnTo>
                    <a:pt x="525" y="202"/>
                  </a:lnTo>
                  <a:lnTo>
                    <a:pt x="529" y="211"/>
                  </a:lnTo>
                  <a:lnTo>
                    <a:pt x="537" y="212"/>
                  </a:lnTo>
                  <a:lnTo>
                    <a:pt x="548" y="208"/>
                  </a:lnTo>
                  <a:lnTo>
                    <a:pt x="557" y="203"/>
                  </a:lnTo>
                  <a:lnTo>
                    <a:pt x="561" y="201"/>
                  </a:lnTo>
                  <a:lnTo>
                    <a:pt x="586" y="199"/>
                  </a:lnTo>
                  <a:lnTo>
                    <a:pt x="579" y="188"/>
                  </a:lnTo>
                  <a:lnTo>
                    <a:pt x="571" y="175"/>
                  </a:lnTo>
                  <a:lnTo>
                    <a:pt x="567" y="164"/>
                  </a:lnTo>
                  <a:lnTo>
                    <a:pt x="567" y="159"/>
                  </a:lnTo>
                  <a:lnTo>
                    <a:pt x="574" y="157"/>
                  </a:lnTo>
                  <a:lnTo>
                    <a:pt x="579" y="154"/>
                  </a:lnTo>
                  <a:lnTo>
                    <a:pt x="584" y="150"/>
                  </a:lnTo>
                  <a:lnTo>
                    <a:pt x="587" y="147"/>
                  </a:lnTo>
                  <a:lnTo>
                    <a:pt x="591" y="142"/>
                  </a:lnTo>
                  <a:lnTo>
                    <a:pt x="595" y="139"/>
                  </a:lnTo>
                  <a:lnTo>
                    <a:pt x="600" y="134"/>
                  </a:lnTo>
                  <a:lnTo>
                    <a:pt x="607" y="129"/>
                  </a:lnTo>
                  <a:lnTo>
                    <a:pt x="645" y="149"/>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31113" name="Freeform 8"/>
            <p:cNvSpPr>
              <a:spLocks/>
            </p:cNvSpPr>
            <p:nvPr/>
          </p:nvSpPr>
          <p:spPr bwMode="auto">
            <a:xfrm>
              <a:off x="2640" y="822"/>
              <a:ext cx="38" cy="20"/>
            </a:xfrm>
            <a:custGeom>
              <a:avLst/>
              <a:gdLst>
                <a:gd name="T0" fmla="*/ 1 w 76"/>
                <a:gd name="T1" fmla="*/ 0 h 41"/>
                <a:gd name="T2" fmla="*/ 1 w 76"/>
                <a:gd name="T3" fmla="*/ 0 h 41"/>
                <a:gd name="T4" fmla="*/ 1 w 76"/>
                <a:gd name="T5" fmla="*/ 0 h 41"/>
                <a:gd name="T6" fmla="*/ 0 w 76"/>
                <a:gd name="T7" fmla="*/ 0 h 41"/>
                <a:gd name="T8" fmla="*/ 1 w 76"/>
                <a:gd name="T9" fmla="*/ 0 h 41"/>
                <a:gd name="T10" fmla="*/ 1 w 76"/>
                <a:gd name="T11" fmla="*/ 0 h 41"/>
                <a:gd name="T12" fmla="*/ 1 w 76"/>
                <a:gd name="T13" fmla="*/ 0 h 41"/>
                <a:gd name="T14" fmla="*/ 1 w 76"/>
                <a:gd name="T15" fmla="*/ 0 h 41"/>
                <a:gd name="T16" fmla="*/ 1 w 76"/>
                <a:gd name="T17" fmla="*/ 0 h 41"/>
                <a:gd name="T18" fmla="*/ 1 w 76"/>
                <a:gd name="T19" fmla="*/ 0 h 41"/>
                <a:gd name="T20" fmla="*/ 1 w 76"/>
                <a:gd name="T21" fmla="*/ 0 h 41"/>
                <a:gd name="T22" fmla="*/ 1 w 76"/>
                <a:gd name="T23" fmla="*/ 0 h 41"/>
                <a:gd name="T24" fmla="*/ 1 w 76"/>
                <a:gd name="T25" fmla="*/ 0 h 41"/>
                <a:gd name="T26" fmla="*/ 1 w 76"/>
                <a:gd name="T27" fmla="*/ 0 h 41"/>
                <a:gd name="T28" fmla="*/ 1 w 76"/>
                <a:gd name="T29" fmla="*/ 0 h 41"/>
                <a:gd name="T30" fmla="*/ 1 w 76"/>
                <a:gd name="T31" fmla="*/ 0 h 41"/>
                <a:gd name="T32" fmla="*/ 1 w 76"/>
                <a:gd name="T33" fmla="*/ 0 h 41"/>
                <a:gd name="T34" fmla="*/ 1 w 76"/>
                <a:gd name="T35" fmla="*/ 0 h 41"/>
                <a:gd name="T36" fmla="*/ 1 w 76"/>
                <a:gd name="T37" fmla="*/ 0 h 41"/>
                <a:gd name="T38" fmla="*/ 1 w 76"/>
                <a:gd name="T39" fmla="*/ 0 h 41"/>
                <a:gd name="T40" fmla="*/ 1 w 76"/>
                <a:gd name="T41" fmla="*/ 0 h 41"/>
                <a:gd name="T42" fmla="*/ 1 w 76"/>
                <a:gd name="T43" fmla="*/ 0 h 41"/>
                <a:gd name="T44" fmla="*/ 1 w 76"/>
                <a:gd name="T45" fmla="*/ 0 h 41"/>
                <a:gd name="T46" fmla="*/ 1 w 76"/>
                <a:gd name="T47" fmla="*/ 0 h 41"/>
                <a:gd name="T48" fmla="*/ 1 w 76"/>
                <a:gd name="T49" fmla="*/ 0 h 41"/>
                <a:gd name="T50" fmla="*/ 1 w 76"/>
                <a:gd name="T51" fmla="*/ 0 h 41"/>
                <a:gd name="T52" fmla="*/ 1 w 76"/>
                <a:gd name="T53" fmla="*/ 0 h 41"/>
                <a:gd name="T54" fmla="*/ 1 w 76"/>
                <a:gd name="T55" fmla="*/ 0 h 41"/>
                <a:gd name="T56" fmla="*/ 1 w 76"/>
                <a:gd name="T57" fmla="*/ 0 h 41"/>
                <a:gd name="T58" fmla="*/ 1 w 76"/>
                <a:gd name="T59" fmla="*/ 0 h 41"/>
                <a:gd name="T60" fmla="*/ 1 w 76"/>
                <a:gd name="T61" fmla="*/ 0 h 41"/>
                <a:gd name="T62" fmla="*/ 1 w 76"/>
                <a:gd name="T63" fmla="*/ 0 h 41"/>
                <a:gd name="T64" fmla="*/ 1 w 76"/>
                <a:gd name="T65" fmla="*/ 0 h 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
                <a:gd name="T100" fmla="*/ 0 h 41"/>
                <a:gd name="T101" fmla="*/ 76 w 76"/>
                <a:gd name="T102" fmla="*/ 41 h 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 h="41">
                  <a:moveTo>
                    <a:pt x="21" y="0"/>
                  </a:moveTo>
                  <a:lnTo>
                    <a:pt x="13" y="4"/>
                  </a:lnTo>
                  <a:lnTo>
                    <a:pt x="5" y="10"/>
                  </a:lnTo>
                  <a:lnTo>
                    <a:pt x="0" y="15"/>
                  </a:lnTo>
                  <a:lnTo>
                    <a:pt x="1" y="21"/>
                  </a:lnTo>
                  <a:lnTo>
                    <a:pt x="5" y="22"/>
                  </a:lnTo>
                  <a:lnTo>
                    <a:pt x="9" y="25"/>
                  </a:lnTo>
                  <a:lnTo>
                    <a:pt x="14" y="26"/>
                  </a:lnTo>
                  <a:lnTo>
                    <a:pt x="20" y="28"/>
                  </a:lnTo>
                  <a:lnTo>
                    <a:pt x="26" y="29"/>
                  </a:lnTo>
                  <a:lnTo>
                    <a:pt x="31" y="30"/>
                  </a:lnTo>
                  <a:lnTo>
                    <a:pt x="36" y="30"/>
                  </a:lnTo>
                  <a:lnTo>
                    <a:pt x="41" y="32"/>
                  </a:lnTo>
                  <a:lnTo>
                    <a:pt x="47" y="33"/>
                  </a:lnTo>
                  <a:lnTo>
                    <a:pt x="54" y="33"/>
                  </a:lnTo>
                  <a:lnTo>
                    <a:pt x="60" y="35"/>
                  </a:lnTo>
                  <a:lnTo>
                    <a:pt x="65" y="38"/>
                  </a:lnTo>
                  <a:lnTo>
                    <a:pt x="69" y="41"/>
                  </a:lnTo>
                  <a:lnTo>
                    <a:pt x="74" y="40"/>
                  </a:lnTo>
                  <a:lnTo>
                    <a:pt x="76" y="36"/>
                  </a:lnTo>
                  <a:lnTo>
                    <a:pt x="75" y="30"/>
                  </a:lnTo>
                  <a:lnTo>
                    <a:pt x="75" y="22"/>
                  </a:lnTo>
                  <a:lnTo>
                    <a:pt x="75" y="14"/>
                  </a:lnTo>
                  <a:lnTo>
                    <a:pt x="75" y="7"/>
                  </a:lnTo>
                  <a:lnTo>
                    <a:pt x="72" y="4"/>
                  </a:lnTo>
                  <a:lnTo>
                    <a:pt x="68" y="3"/>
                  </a:lnTo>
                  <a:lnTo>
                    <a:pt x="62" y="3"/>
                  </a:lnTo>
                  <a:lnTo>
                    <a:pt x="57" y="3"/>
                  </a:lnTo>
                  <a:lnTo>
                    <a:pt x="50" y="4"/>
                  </a:lnTo>
                  <a:lnTo>
                    <a:pt x="42" y="4"/>
                  </a:lnTo>
                  <a:lnTo>
                    <a:pt x="35" y="4"/>
                  </a:lnTo>
                  <a:lnTo>
                    <a:pt x="27" y="3"/>
                  </a:lnTo>
                  <a:lnTo>
                    <a:pt x="21" y="0"/>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31114" name="Freeform 9"/>
            <p:cNvSpPr>
              <a:spLocks/>
            </p:cNvSpPr>
            <p:nvPr/>
          </p:nvSpPr>
          <p:spPr bwMode="auto">
            <a:xfrm>
              <a:off x="2407" y="1009"/>
              <a:ext cx="86" cy="32"/>
            </a:xfrm>
            <a:custGeom>
              <a:avLst/>
              <a:gdLst>
                <a:gd name="T0" fmla="*/ 1 w 172"/>
                <a:gd name="T1" fmla="*/ 0 h 62"/>
                <a:gd name="T2" fmla="*/ 1 w 172"/>
                <a:gd name="T3" fmla="*/ 1 h 62"/>
                <a:gd name="T4" fmla="*/ 1 w 172"/>
                <a:gd name="T5" fmla="*/ 1 h 62"/>
                <a:gd name="T6" fmla="*/ 1 w 172"/>
                <a:gd name="T7" fmla="*/ 1 h 62"/>
                <a:gd name="T8" fmla="*/ 0 w 172"/>
                <a:gd name="T9" fmla="*/ 1 h 62"/>
                <a:gd name="T10" fmla="*/ 1 w 172"/>
                <a:gd name="T11" fmla="*/ 1 h 62"/>
                <a:gd name="T12" fmla="*/ 1 w 172"/>
                <a:gd name="T13" fmla="*/ 1 h 62"/>
                <a:gd name="T14" fmla="*/ 1 w 172"/>
                <a:gd name="T15" fmla="*/ 1 h 62"/>
                <a:gd name="T16" fmla="*/ 1 w 172"/>
                <a:gd name="T17" fmla="*/ 1 h 62"/>
                <a:gd name="T18" fmla="*/ 1 w 172"/>
                <a:gd name="T19" fmla="*/ 1 h 62"/>
                <a:gd name="T20" fmla="*/ 1 w 172"/>
                <a:gd name="T21" fmla="*/ 1 h 62"/>
                <a:gd name="T22" fmla="*/ 1 w 172"/>
                <a:gd name="T23" fmla="*/ 1 h 62"/>
                <a:gd name="T24" fmla="*/ 1 w 172"/>
                <a:gd name="T25" fmla="*/ 1 h 62"/>
                <a:gd name="T26" fmla="*/ 1 w 172"/>
                <a:gd name="T27" fmla="*/ 1 h 62"/>
                <a:gd name="T28" fmla="*/ 1 w 172"/>
                <a:gd name="T29" fmla="*/ 1 h 62"/>
                <a:gd name="T30" fmla="*/ 1 w 172"/>
                <a:gd name="T31" fmla="*/ 1 h 62"/>
                <a:gd name="T32" fmla="*/ 1 w 172"/>
                <a:gd name="T33" fmla="*/ 1 h 62"/>
                <a:gd name="T34" fmla="*/ 1 w 172"/>
                <a:gd name="T35" fmla="*/ 1 h 62"/>
                <a:gd name="T36" fmla="*/ 1 w 172"/>
                <a:gd name="T37" fmla="*/ 1 h 62"/>
                <a:gd name="T38" fmla="*/ 1 w 172"/>
                <a:gd name="T39" fmla="*/ 1 h 62"/>
                <a:gd name="T40" fmla="*/ 1 w 172"/>
                <a:gd name="T41" fmla="*/ 1 h 62"/>
                <a:gd name="T42" fmla="*/ 1 w 172"/>
                <a:gd name="T43" fmla="*/ 1 h 62"/>
                <a:gd name="T44" fmla="*/ 1 w 172"/>
                <a:gd name="T45" fmla="*/ 1 h 62"/>
                <a:gd name="T46" fmla="*/ 1 w 172"/>
                <a:gd name="T47" fmla="*/ 1 h 62"/>
                <a:gd name="T48" fmla="*/ 1 w 172"/>
                <a:gd name="T49" fmla="*/ 1 h 62"/>
                <a:gd name="T50" fmla="*/ 1 w 172"/>
                <a:gd name="T51" fmla="*/ 1 h 62"/>
                <a:gd name="T52" fmla="*/ 1 w 172"/>
                <a:gd name="T53" fmla="*/ 1 h 62"/>
                <a:gd name="T54" fmla="*/ 1 w 172"/>
                <a:gd name="T55" fmla="*/ 1 h 62"/>
                <a:gd name="T56" fmla="*/ 1 w 172"/>
                <a:gd name="T57" fmla="*/ 1 h 62"/>
                <a:gd name="T58" fmla="*/ 1 w 172"/>
                <a:gd name="T59" fmla="*/ 1 h 62"/>
                <a:gd name="T60" fmla="*/ 1 w 172"/>
                <a:gd name="T61" fmla="*/ 1 h 62"/>
                <a:gd name="T62" fmla="*/ 1 w 172"/>
                <a:gd name="T63" fmla="*/ 1 h 62"/>
                <a:gd name="T64" fmla="*/ 1 w 172"/>
                <a:gd name="T65" fmla="*/ 1 h 62"/>
                <a:gd name="T66" fmla="*/ 1 w 172"/>
                <a:gd name="T67" fmla="*/ 1 h 62"/>
                <a:gd name="T68" fmla="*/ 1 w 172"/>
                <a:gd name="T69" fmla="*/ 1 h 62"/>
                <a:gd name="T70" fmla="*/ 1 w 172"/>
                <a:gd name="T71" fmla="*/ 1 h 62"/>
                <a:gd name="T72" fmla="*/ 1 w 172"/>
                <a:gd name="T73" fmla="*/ 1 h 62"/>
                <a:gd name="T74" fmla="*/ 1 w 172"/>
                <a:gd name="T75" fmla="*/ 1 h 62"/>
                <a:gd name="T76" fmla="*/ 1 w 172"/>
                <a:gd name="T77" fmla="*/ 1 h 62"/>
                <a:gd name="T78" fmla="*/ 1 w 172"/>
                <a:gd name="T79" fmla="*/ 1 h 62"/>
                <a:gd name="T80" fmla="*/ 1 w 172"/>
                <a:gd name="T81" fmla="*/ 1 h 62"/>
                <a:gd name="T82" fmla="*/ 1 w 172"/>
                <a:gd name="T83" fmla="*/ 1 h 62"/>
                <a:gd name="T84" fmla="*/ 1 w 172"/>
                <a:gd name="T85" fmla="*/ 1 h 62"/>
                <a:gd name="T86" fmla="*/ 1 w 172"/>
                <a:gd name="T87" fmla="*/ 1 h 62"/>
                <a:gd name="T88" fmla="*/ 1 w 172"/>
                <a:gd name="T89" fmla="*/ 1 h 62"/>
                <a:gd name="T90" fmla="*/ 1 w 172"/>
                <a:gd name="T91" fmla="*/ 1 h 62"/>
                <a:gd name="T92" fmla="*/ 1 w 172"/>
                <a:gd name="T93" fmla="*/ 1 h 62"/>
                <a:gd name="T94" fmla="*/ 1 w 172"/>
                <a:gd name="T95" fmla="*/ 1 h 62"/>
                <a:gd name="T96" fmla="*/ 1 w 172"/>
                <a:gd name="T97" fmla="*/ 1 h 62"/>
                <a:gd name="T98" fmla="*/ 1 w 172"/>
                <a:gd name="T99" fmla="*/ 1 h 62"/>
                <a:gd name="T100" fmla="*/ 1 w 172"/>
                <a:gd name="T101" fmla="*/ 1 h 62"/>
                <a:gd name="T102" fmla="*/ 1 w 172"/>
                <a:gd name="T103" fmla="*/ 1 h 62"/>
                <a:gd name="T104" fmla="*/ 1 w 172"/>
                <a:gd name="T105" fmla="*/ 1 h 62"/>
                <a:gd name="T106" fmla="*/ 1 w 172"/>
                <a:gd name="T107" fmla="*/ 1 h 62"/>
                <a:gd name="T108" fmla="*/ 1 w 172"/>
                <a:gd name="T109" fmla="*/ 1 h 62"/>
                <a:gd name="T110" fmla="*/ 1 w 172"/>
                <a:gd name="T111" fmla="*/ 1 h 62"/>
                <a:gd name="T112" fmla="*/ 1 w 172"/>
                <a:gd name="T113" fmla="*/ 1 h 62"/>
                <a:gd name="T114" fmla="*/ 1 w 172"/>
                <a:gd name="T115" fmla="*/ 0 h 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2"/>
                <a:gd name="T175" fmla="*/ 0 h 62"/>
                <a:gd name="T176" fmla="*/ 172 w 172"/>
                <a:gd name="T177" fmla="*/ 62 h 6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2" h="62">
                  <a:moveTo>
                    <a:pt x="41" y="0"/>
                  </a:moveTo>
                  <a:lnTo>
                    <a:pt x="6" y="13"/>
                  </a:lnTo>
                  <a:lnTo>
                    <a:pt x="4" y="16"/>
                  </a:lnTo>
                  <a:lnTo>
                    <a:pt x="1" y="25"/>
                  </a:lnTo>
                  <a:lnTo>
                    <a:pt x="0" y="34"/>
                  </a:lnTo>
                  <a:lnTo>
                    <a:pt x="2" y="40"/>
                  </a:lnTo>
                  <a:lnTo>
                    <a:pt x="6" y="41"/>
                  </a:lnTo>
                  <a:lnTo>
                    <a:pt x="10" y="40"/>
                  </a:lnTo>
                  <a:lnTo>
                    <a:pt x="15" y="39"/>
                  </a:lnTo>
                  <a:lnTo>
                    <a:pt x="21" y="38"/>
                  </a:lnTo>
                  <a:lnTo>
                    <a:pt x="26" y="36"/>
                  </a:lnTo>
                  <a:lnTo>
                    <a:pt x="32" y="34"/>
                  </a:lnTo>
                  <a:lnTo>
                    <a:pt x="37" y="34"/>
                  </a:lnTo>
                  <a:lnTo>
                    <a:pt x="41" y="34"/>
                  </a:lnTo>
                  <a:lnTo>
                    <a:pt x="47" y="36"/>
                  </a:lnTo>
                  <a:lnTo>
                    <a:pt x="56" y="37"/>
                  </a:lnTo>
                  <a:lnTo>
                    <a:pt x="67" y="39"/>
                  </a:lnTo>
                  <a:lnTo>
                    <a:pt x="77" y="41"/>
                  </a:lnTo>
                  <a:lnTo>
                    <a:pt x="89" y="44"/>
                  </a:lnTo>
                  <a:lnTo>
                    <a:pt x="99" y="46"/>
                  </a:lnTo>
                  <a:lnTo>
                    <a:pt x="106" y="48"/>
                  </a:lnTo>
                  <a:lnTo>
                    <a:pt x="112" y="51"/>
                  </a:lnTo>
                  <a:lnTo>
                    <a:pt x="109" y="55"/>
                  </a:lnTo>
                  <a:lnTo>
                    <a:pt x="109" y="60"/>
                  </a:lnTo>
                  <a:lnTo>
                    <a:pt x="110" y="62"/>
                  </a:lnTo>
                  <a:lnTo>
                    <a:pt x="116" y="62"/>
                  </a:lnTo>
                  <a:lnTo>
                    <a:pt x="121" y="61"/>
                  </a:lnTo>
                  <a:lnTo>
                    <a:pt x="128" y="59"/>
                  </a:lnTo>
                  <a:lnTo>
                    <a:pt x="136" y="56"/>
                  </a:lnTo>
                  <a:lnTo>
                    <a:pt x="145" y="54"/>
                  </a:lnTo>
                  <a:lnTo>
                    <a:pt x="153" y="52"/>
                  </a:lnTo>
                  <a:lnTo>
                    <a:pt x="161" y="48"/>
                  </a:lnTo>
                  <a:lnTo>
                    <a:pt x="167" y="46"/>
                  </a:lnTo>
                  <a:lnTo>
                    <a:pt x="170" y="45"/>
                  </a:lnTo>
                  <a:lnTo>
                    <a:pt x="172" y="41"/>
                  </a:lnTo>
                  <a:lnTo>
                    <a:pt x="169" y="37"/>
                  </a:lnTo>
                  <a:lnTo>
                    <a:pt x="163" y="34"/>
                  </a:lnTo>
                  <a:lnTo>
                    <a:pt x="157" y="36"/>
                  </a:lnTo>
                  <a:lnTo>
                    <a:pt x="152" y="36"/>
                  </a:lnTo>
                  <a:lnTo>
                    <a:pt x="147" y="34"/>
                  </a:lnTo>
                  <a:lnTo>
                    <a:pt x="143" y="33"/>
                  </a:lnTo>
                  <a:lnTo>
                    <a:pt x="138" y="31"/>
                  </a:lnTo>
                  <a:lnTo>
                    <a:pt x="132" y="30"/>
                  </a:lnTo>
                  <a:lnTo>
                    <a:pt x="127" y="28"/>
                  </a:lnTo>
                  <a:lnTo>
                    <a:pt x="122" y="26"/>
                  </a:lnTo>
                  <a:lnTo>
                    <a:pt x="116" y="25"/>
                  </a:lnTo>
                  <a:lnTo>
                    <a:pt x="110" y="24"/>
                  </a:lnTo>
                  <a:lnTo>
                    <a:pt x="105" y="23"/>
                  </a:lnTo>
                  <a:lnTo>
                    <a:pt x="99" y="22"/>
                  </a:lnTo>
                  <a:lnTo>
                    <a:pt x="92" y="21"/>
                  </a:lnTo>
                  <a:lnTo>
                    <a:pt x="85" y="18"/>
                  </a:lnTo>
                  <a:lnTo>
                    <a:pt x="79" y="17"/>
                  </a:lnTo>
                  <a:lnTo>
                    <a:pt x="75" y="15"/>
                  </a:lnTo>
                  <a:lnTo>
                    <a:pt x="70" y="14"/>
                  </a:lnTo>
                  <a:lnTo>
                    <a:pt x="63" y="10"/>
                  </a:lnTo>
                  <a:lnTo>
                    <a:pt x="56" y="6"/>
                  </a:lnTo>
                  <a:lnTo>
                    <a:pt x="49" y="2"/>
                  </a:lnTo>
                  <a:lnTo>
                    <a:pt x="41" y="0"/>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31115" name="Freeform 10"/>
            <p:cNvSpPr>
              <a:spLocks/>
            </p:cNvSpPr>
            <p:nvPr/>
          </p:nvSpPr>
          <p:spPr bwMode="auto">
            <a:xfrm>
              <a:off x="2445" y="1046"/>
              <a:ext cx="25" cy="14"/>
            </a:xfrm>
            <a:custGeom>
              <a:avLst/>
              <a:gdLst>
                <a:gd name="T0" fmla="*/ 1 w 50"/>
                <a:gd name="T1" fmla="*/ 0 h 29"/>
                <a:gd name="T2" fmla="*/ 1 w 50"/>
                <a:gd name="T3" fmla="*/ 0 h 29"/>
                <a:gd name="T4" fmla="*/ 1 w 50"/>
                <a:gd name="T5" fmla="*/ 0 h 29"/>
                <a:gd name="T6" fmla="*/ 1 w 50"/>
                <a:gd name="T7" fmla="*/ 0 h 29"/>
                <a:gd name="T8" fmla="*/ 1 w 50"/>
                <a:gd name="T9" fmla="*/ 0 h 29"/>
                <a:gd name="T10" fmla="*/ 1 w 50"/>
                <a:gd name="T11" fmla="*/ 0 h 29"/>
                <a:gd name="T12" fmla="*/ 1 w 50"/>
                <a:gd name="T13" fmla="*/ 0 h 29"/>
                <a:gd name="T14" fmla="*/ 1 w 50"/>
                <a:gd name="T15" fmla="*/ 0 h 29"/>
                <a:gd name="T16" fmla="*/ 0 w 50"/>
                <a:gd name="T17" fmla="*/ 0 h 29"/>
                <a:gd name="T18" fmla="*/ 1 w 50"/>
                <a:gd name="T19" fmla="*/ 0 h 29"/>
                <a:gd name="T20" fmla="*/ 1 w 50"/>
                <a:gd name="T21" fmla="*/ 0 h 29"/>
                <a:gd name="T22" fmla="*/ 1 w 50"/>
                <a:gd name="T23" fmla="*/ 0 h 29"/>
                <a:gd name="T24" fmla="*/ 1 w 50"/>
                <a:gd name="T25" fmla="*/ 0 h 29"/>
                <a:gd name="T26" fmla="*/ 1 w 50"/>
                <a:gd name="T27" fmla="*/ 0 h 29"/>
                <a:gd name="T28" fmla="*/ 1 w 50"/>
                <a:gd name="T29" fmla="*/ 0 h 29"/>
                <a:gd name="T30" fmla="*/ 1 w 50"/>
                <a:gd name="T31" fmla="*/ 0 h 29"/>
                <a:gd name="T32" fmla="*/ 1 w 50"/>
                <a:gd name="T33" fmla="*/ 0 h 29"/>
                <a:gd name="T34" fmla="*/ 1 w 50"/>
                <a:gd name="T35" fmla="*/ 0 h 29"/>
                <a:gd name="T36" fmla="*/ 1 w 50"/>
                <a:gd name="T37" fmla="*/ 0 h 29"/>
                <a:gd name="T38" fmla="*/ 1 w 50"/>
                <a:gd name="T39" fmla="*/ 0 h 29"/>
                <a:gd name="T40" fmla="*/ 1 w 50"/>
                <a:gd name="T41" fmla="*/ 0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29"/>
                <a:gd name="T65" fmla="*/ 50 w 50"/>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29">
                  <a:moveTo>
                    <a:pt x="40" y="0"/>
                  </a:moveTo>
                  <a:lnTo>
                    <a:pt x="35" y="2"/>
                  </a:lnTo>
                  <a:lnTo>
                    <a:pt x="31" y="4"/>
                  </a:lnTo>
                  <a:lnTo>
                    <a:pt x="26" y="6"/>
                  </a:lnTo>
                  <a:lnTo>
                    <a:pt x="22" y="6"/>
                  </a:lnTo>
                  <a:lnTo>
                    <a:pt x="16" y="5"/>
                  </a:lnTo>
                  <a:lnTo>
                    <a:pt x="9" y="3"/>
                  </a:lnTo>
                  <a:lnTo>
                    <a:pt x="3" y="3"/>
                  </a:lnTo>
                  <a:lnTo>
                    <a:pt x="0" y="5"/>
                  </a:lnTo>
                  <a:lnTo>
                    <a:pt x="1" y="10"/>
                  </a:lnTo>
                  <a:lnTo>
                    <a:pt x="4" y="17"/>
                  </a:lnTo>
                  <a:lnTo>
                    <a:pt x="10" y="25"/>
                  </a:lnTo>
                  <a:lnTo>
                    <a:pt x="15" y="29"/>
                  </a:lnTo>
                  <a:lnTo>
                    <a:pt x="23" y="29"/>
                  </a:lnTo>
                  <a:lnTo>
                    <a:pt x="33" y="29"/>
                  </a:lnTo>
                  <a:lnTo>
                    <a:pt x="41" y="28"/>
                  </a:lnTo>
                  <a:lnTo>
                    <a:pt x="48" y="26"/>
                  </a:lnTo>
                  <a:lnTo>
                    <a:pt x="50" y="22"/>
                  </a:lnTo>
                  <a:lnTo>
                    <a:pt x="49" y="15"/>
                  </a:lnTo>
                  <a:lnTo>
                    <a:pt x="46" y="9"/>
                  </a:lnTo>
                  <a:lnTo>
                    <a:pt x="40" y="0"/>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31116" name="Freeform 11"/>
            <p:cNvSpPr>
              <a:spLocks/>
            </p:cNvSpPr>
            <p:nvPr/>
          </p:nvSpPr>
          <p:spPr bwMode="auto">
            <a:xfrm>
              <a:off x="2496" y="1036"/>
              <a:ext cx="70" cy="25"/>
            </a:xfrm>
            <a:custGeom>
              <a:avLst/>
              <a:gdLst>
                <a:gd name="T0" fmla="*/ 0 w 141"/>
                <a:gd name="T1" fmla="*/ 0 h 51"/>
                <a:gd name="T2" fmla="*/ 0 w 141"/>
                <a:gd name="T3" fmla="*/ 0 h 51"/>
                <a:gd name="T4" fmla="*/ 0 w 141"/>
                <a:gd name="T5" fmla="*/ 0 h 51"/>
                <a:gd name="T6" fmla="*/ 0 w 141"/>
                <a:gd name="T7" fmla="*/ 0 h 51"/>
                <a:gd name="T8" fmla="*/ 0 w 141"/>
                <a:gd name="T9" fmla="*/ 0 h 51"/>
                <a:gd name="T10" fmla="*/ 0 w 141"/>
                <a:gd name="T11" fmla="*/ 0 h 51"/>
                <a:gd name="T12" fmla="*/ 0 w 141"/>
                <a:gd name="T13" fmla="*/ 0 h 51"/>
                <a:gd name="T14" fmla="*/ 0 w 141"/>
                <a:gd name="T15" fmla="*/ 0 h 51"/>
                <a:gd name="T16" fmla="*/ 0 w 141"/>
                <a:gd name="T17" fmla="*/ 0 h 51"/>
                <a:gd name="T18" fmla="*/ 0 w 141"/>
                <a:gd name="T19" fmla="*/ 0 h 51"/>
                <a:gd name="T20" fmla="*/ 0 w 141"/>
                <a:gd name="T21" fmla="*/ 0 h 51"/>
                <a:gd name="T22" fmla="*/ 0 w 141"/>
                <a:gd name="T23" fmla="*/ 0 h 51"/>
                <a:gd name="T24" fmla="*/ 0 w 141"/>
                <a:gd name="T25" fmla="*/ 0 h 51"/>
                <a:gd name="T26" fmla="*/ 0 w 141"/>
                <a:gd name="T27" fmla="*/ 0 h 51"/>
                <a:gd name="T28" fmla="*/ 0 w 141"/>
                <a:gd name="T29" fmla="*/ 0 h 51"/>
                <a:gd name="T30" fmla="*/ 0 w 141"/>
                <a:gd name="T31" fmla="*/ 0 h 51"/>
                <a:gd name="T32" fmla="*/ 0 w 141"/>
                <a:gd name="T33" fmla="*/ 0 h 51"/>
                <a:gd name="T34" fmla="*/ 0 w 141"/>
                <a:gd name="T35" fmla="*/ 0 h 51"/>
                <a:gd name="T36" fmla="*/ 0 w 141"/>
                <a:gd name="T37" fmla="*/ 0 h 51"/>
                <a:gd name="T38" fmla="*/ 0 w 141"/>
                <a:gd name="T39" fmla="*/ 0 h 51"/>
                <a:gd name="T40" fmla="*/ 0 w 141"/>
                <a:gd name="T41" fmla="*/ 0 h 51"/>
                <a:gd name="T42" fmla="*/ 0 w 141"/>
                <a:gd name="T43" fmla="*/ 0 h 51"/>
                <a:gd name="T44" fmla="*/ 0 w 141"/>
                <a:gd name="T45" fmla="*/ 0 h 51"/>
                <a:gd name="T46" fmla="*/ 0 w 141"/>
                <a:gd name="T47" fmla="*/ 0 h 51"/>
                <a:gd name="T48" fmla="*/ 0 w 141"/>
                <a:gd name="T49" fmla="*/ 0 h 51"/>
                <a:gd name="T50" fmla="*/ 0 w 141"/>
                <a:gd name="T51" fmla="*/ 0 h 51"/>
                <a:gd name="T52" fmla="*/ 0 w 141"/>
                <a:gd name="T53" fmla="*/ 0 h 51"/>
                <a:gd name="T54" fmla="*/ 0 w 141"/>
                <a:gd name="T55" fmla="*/ 0 h 51"/>
                <a:gd name="T56" fmla="*/ 0 w 141"/>
                <a:gd name="T57" fmla="*/ 0 h 51"/>
                <a:gd name="T58" fmla="*/ 0 w 141"/>
                <a:gd name="T59" fmla="*/ 0 h 51"/>
                <a:gd name="T60" fmla="*/ 0 w 141"/>
                <a:gd name="T61" fmla="*/ 0 h 51"/>
                <a:gd name="T62" fmla="*/ 0 w 141"/>
                <a:gd name="T63" fmla="*/ 0 h 51"/>
                <a:gd name="T64" fmla="*/ 0 w 141"/>
                <a:gd name="T65" fmla="*/ 0 h 51"/>
                <a:gd name="T66" fmla="*/ 0 w 141"/>
                <a:gd name="T67" fmla="*/ 0 h 51"/>
                <a:gd name="T68" fmla="*/ 0 w 141"/>
                <a:gd name="T69" fmla="*/ 0 h 51"/>
                <a:gd name="T70" fmla="*/ 0 w 141"/>
                <a:gd name="T71" fmla="*/ 0 h 51"/>
                <a:gd name="T72" fmla="*/ 0 w 141"/>
                <a:gd name="T73" fmla="*/ 0 h 51"/>
                <a:gd name="T74" fmla="*/ 0 w 141"/>
                <a:gd name="T75" fmla="*/ 0 h 51"/>
                <a:gd name="T76" fmla="*/ 0 w 141"/>
                <a:gd name="T77" fmla="*/ 0 h 51"/>
                <a:gd name="T78" fmla="*/ 0 w 141"/>
                <a:gd name="T79" fmla="*/ 0 h 51"/>
                <a:gd name="T80" fmla="*/ 0 w 141"/>
                <a:gd name="T81" fmla="*/ 0 h 51"/>
                <a:gd name="T82" fmla="*/ 0 w 141"/>
                <a:gd name="T83" fmla="*/ 0 h 51"/>
                <a:gd name="T84" fmla="*/ 0 w 141"/>
                <a:gd name="T85" fmla="*/ 0 h 51"/>
                <a:gd name="T86" fmla="*/ 0 w 141"/>
                <a:gd name="T87" fmla="*/ 0 h 51"/>
                <a:gd name="T88" fmla="*/ 0 w 141"/>
                <a:gd name="T89" fmla="*/ 0 h 51"/>
                <a:gd name="T90" fmla="*/ 0 w 141"/>
                <a:gd name="T91" fmla="*/ 0 h 51"/>
                <a:gd name="T92" fmla="*/ 0 w 141"/>
                <a:gd name="T93" fmla="*/ 0 h 51"/>
                <a:gd name="T94" fmla="*/ 0 w 141"/>
                <a:gd name="T95" fmla="*/ 0 h 51"/>
                <a:gd name="T96" fmla="*/ 0 w 141"/>
                <a:gd name="T97" fmla="*/ 0 h 51"/>
                <a:gd name="T98" fmla="*/ 0 w 141"/>
                <a:gd name="T99" fmla="*/ 0 h 51"/>
                <a:gd name="T100" fmla="*/ 0 w 141"/>
                <a:gd name="T101" fmla="*/ 0 h 51"/>
                <a:gd name="T102" fmla="*/ 0 w 141"/>
                <a:gd name="T103" fmla="*/ 0 h 51"/>
                <a:gd name="T104" fmla="*/ 0 w 141"/>
                <a:gd name="T105" fmla="*/ 0 h 51"/>
                <a:gd name="T106" fmla="*/ 0 w 141"/>
                <a:gd name="T107" fmla="*/ 0 h 51"/>
                <a:gd name="T108" fmla="*/ 0 w 141"/>
                <a:gd name="T109" fmla="*/ 0 h 51"/>
                <a:gd name="T110" fmla="*/ 0 w 141"/>
                <a:gd name="T111" fmla="*/ 0 h 51"/>
                <a:gd name="T112" fmla="*/ 0 w 141"/>
                <a:gd name="T113" fmla="*/ 0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1"/>
                <a:gd name="T172" fmla="*/ 0 h 51"/>
                <a:gd name="T173" fmla="*/ 141 w 141"/>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1" h="51">
                  <a:moveTo>
                    <a:pt x="73" y="15"/>
                  </a:moveTo>
                  <a:lnTo>
                    <a:pt x="68" y="13"/>
                  </a:lnTo>
                  <a:lnTo>
                    <a:pt x="64" y="10"/>
                  </a:lnTo>
                  <a:lnTo>
                    <a:pt x="58" y="8"/>
                  </a:lnTo>
                  <a:lnTo>
                    <a:pt x="52" y="4"/>
                  </a:lnTo>
                  <a:lnTo>
                    <a:pt x="46" y="2"/>
                  </a:lnTo>
                  <a:lnTo>
                    <a:pt x="41" y="1"/>
                  </a:lnTo>
                  <a:lnTo>
                    <a:pt x="36" y="0"/>
                  </a:lnTo>
                  <a:lnTo>
                    <a:pt x="33" y="1"/>
                  </a:lnTo>
                  <a:lnTo>
                    <a:pt x="28" y="3"/>
                  </a:lnTo>
                  <a:lnTo>
                    <a:pt x="23" y="3"/>
                  </a:lnTo>
                  <a:lnTo>
                    <a:pt x="18" y="3"/>
                  </a:lnTo>
                  <a:lnTo>
                    <a:pt x="13" y="3"/>
                  </a:lnTo>
                  <a:lnTo>
                    <a:pt x="8" y="4"/>
                  </a:lnTo>
                  <a:lnTo>
                    <a:pt x="6" y="8"/>
                  </a:lnTo>
                  <a:lnTo>
                    <a:pt x="6" y="13"/>
                  </a:lnTo>
                  <a:lnTo>
                    <a:pt x="8" y="17"/>
                  </a:lnTo>
                  <a:lnTo>
                    <a:pt x="11" y="21"/>
                  </a:lnTo>
                  <a:lnTo>
                    <a:pt x="11" y="23"/>
                  </a:lnTo>
                  <a:lnTo>
                    <a:pt x="8" y="25"/>
                  </a:lnTo>
                  <a:lnTo>
                    <a:pt x="5" y="28"/>
                  </a:lnTo>
                  <a:lnTo>
                    <a:pt x="1" y="31"/>
                  </a:lnTo>
                  <a:lnTo>
                    <a:pt x="0" y="33"/>
                  </a:lnTo>
                  <a:lnTo>
                    <a:pt x="1" y="36"/>
                  </a:lnTo>
                  <a:lnTo>
                    <a:pt x="8" y="37"/>
                  </a:lnTo>
                  <a:lnTo>
                    <a:pt x="18" y="38"/>
                  </a:lnTo>
                  <a:lnTo>
                    <a:pt x="24" y="39"/>
                  </a:lnTo>
                  <a:lnTo>
                    <a:pt x="30" y="41"/>
                  </a:lnTo>
                  <a:lnTo>
                    <a:pt x="36" y="44"/>
                  </a:lnTo>
                  <a:lnTo>
                    <a:pt x="41" y="44"/>
                  </a:lnTo>
                  <a:lnTo>
                    <a:pt x="45" y="43"/>
                  </a:lnTo>
                  <a:lnTo>
                    <a:pt x="49" y="39"/>
                  </a:lnTo>
                  <a:lnTo>
                    <a:pt x="53" y="36"/>
                  </a:lnTo>
                  <a:lnTo>
                    <a:pt x="61" y="36"/>
                  </a:lnTo>
                  <a:lnTo>
                    <a:pt x="67" y="37"/>
                  </a:lnTo>
                  <a:lnTo>
                    <a:pt x="73" y="37"/>
                  </a:lnTo>
                  <a:lnTo>
                    <a:pt x="80" y="38"/>
                  </a:lnTo>
                  <a:lnTo>
                    <a:pt x="87" y="39"/>
                  </a:lnTo>
                  <a:lnTo>
                    <a:pt x="94" y="37"/>
                  </a:lnTo>
                  <a:lnTo>
                    <a:pt x="99" y="37"/>
                  </a:lnTo>
                  <a:lnTo>
                    <a:pt x="105" y="40"/>
                  </a:lnTo>
                  <a:lnTo>
                    <a:pt x="112" y="46"/>
                  </a:lnTo>
                  <a:lnTo>
                    <a:pt x="119" y="49"/>
                  </a:lnTo>
                  <a:lnTo>
                    <a:pt x="125" y="51"/>
                  </a:lnTo>
                  <a:lnTo>
                    <a:pt x="132" y="48"/>
                  </a:lnTo>
                  <a:lnTo>
                    <a:pt x="137" y="41"/>
                  </a:lnTo>
                  <a:lnTo>
                    <a:pt x="141" y="34"/>
                  </a:lnTo>
                  <a:lnTo>
                    <a:pt x="141" y="29"/>
                  </a:lnTo>
                  <a:lnTo>
                    <a:pt x="135" y="25"/>
                  </a:lnTo>
                  <a:lnTo>
                    <a:pt x="127" y="23"/>
                  </a:lnTo>
                  <a:lnTo>
                    <a:pt x="119" y="18"/>
                  </a:lnTo>
                  <a:lnTo>
                    <a:pt x="111" y="15"/>
                  </a:lnTo>
                  <a:lnTo>
                    <a:pt x="105" y="15"/>
                  </a:lnTo>
                  <a:lnTo>
                    <a:pt x="98" y="17"/>
                  </a:lnTo>
                  <a:lnTo>
                    <a:pt x="89" y="18"/>
                  </a:lnTo>
                  <a:lnTo>
                    <a:pt x="80" y="18"/>
                  </a:lnTo>
                  <a:lnTo>
                    <a:pt x="73" y="15"/>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31117" name="Freeform 12"/>
            <p:cNvSpPr>
              <a:spLocks/>
            </p:cNvSpPr>
            <p:nvPr/>
          </p:nvSpPr>
          <p:spPr bwMode="auto">
            <a:xfrm>
              <a:off x="2701" y="1567"/>
              <a:ext cx="26" cy="34"/>
            </a:xfrm>
            <a:custGeom>
              <a:avLst/>
              <a:gdLst>
                <a:gd name="T0" fmla="*/ 0 w 53"/>
                <a:gd name="T1" fmla="*/ 0 h 68"/>
                <a:gd name="T2" fmla="*/ 0 w 53"/>
                <a:gd name="T3" fmla="*/ 1 h 68"/>
                <a:gd name="T4" fmla="*/ 0 w 53"/>
                <a:gd name="T5" fmla="*/ 1 h 68"/>
                <a:gd name="T6" fmla="*/ 0 w 53"/>
                <a:gd name="T7" fmla="*/ 1 h 68"/>
                <a:gd name="T8" fmla="*/ 0 w 53"/>
                <a:gd name="T9" fmla="*/ 1 h 68"/>
                <a:gd name="T10" fmla="*/ 0 w 53"/>
                <a:gd name="T11" fmla="*/ 1 h 68"/>
                <a:gd name="T12" fmla="*/ 0 w 53"/>
                <a:gd name="T13" fmla="*/ 1 h 68"/>
                <a:gd name="T14" fmla="*/ 0 w 53"/>
                <a:gd name="T15" fmla="*/ 1 h 68"/>
                <a:gd name="T16" fmla="*/ 0 w 53"/>
                <a:gd name="T17" fmla="*/ 1 h 68"/>
                <a:gd name="T18" fmla="*/ 0 w 53"/>
                <a:gd name="T19" fmla="*/ 1 h 68"/>
                <a:gd name="T20" fmla="*/ 0 w 53"/>
                <a:gd name="T21" fmla="*/ 1 h 68"/>
                <a:gd name="T22" fmla="*/ 0 w 53"/>
                <a:gd name="T23" fmla="*/ 1 h 68"/>
                <a:gd name="T24" fmla="*/ 0 w 53"/>
                <a:gd name="T25" fmla="*/ 1 h 68"/>
                <a:gd name="T26" fmla="*/ 0 w 53"/>
                <a:gd name="T27" fmla="*/ 1 h 68"/>
                <a:gd name="T28" fmla="*/ 0 w 53"/>
                <a:gd name="T29" fmla="*/ 1 h 68"/>
                <a:gd name="T30" fmla="*/ 0 w 53"/>
                <a:gd name="T31" fmla="*/ 1 h 68"/>
                <a:gd name="T32" fmla="*/ 0 w 53"/>
                <a:gd name="T33" fmla="*/ 1 h 68"/>
                <a:gd name="T34" fmla="*/ 0 w 53"/>
                <a:gd name="T35" fmla="*/ 1 h 68"/>
                <a:gd name="T36" fmla="*/ 0 w 53"/>
                <a:gd name="T37" fmla="*/ 1 h 68"/>
                <a:gd name="T38" fmla="*/ 0 w 53"/>
                <a:gd name="T39" fmla="*/ 1 h 68"/>
                <a:gd name="T40" fmla="*/ 0 w 53"/>
                <a:gd name="T41" fmla="*/ 1 h 68"/>
                <a:gd name="T42" fmla="*/ 0 w 53"/>
                <a:gd name="T43" fmla="*/ 1 h 68"/>
                <a:gd name="T44" fmla="*/ 0 w 53"/>
                <a:gd name="T45" fmla="*/ 1 h 68"/>
                <a:gd name="T46" fmla="*/ 0 w 53"/>
                <a:gd name="T47" fmla="*/ 1 h 68"/>
                <a:gd name="T48" fmla="*/ 0 w 53"/>
                <a:gd name="T49" fmla="*/ 0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68"/>
                <a:gd name="T77" fmla="*/ 53 w 53"/>
                <a:gd name="T78" fmla="*/ 68 h 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68">
                  <a:moveTo>
                    <a:pt x="0" y="0"/>
                  </a:moveTo>
                  <a:lnTo>
                    <a:pt x="0" y="14"/>
                  </a:lnTo>
                  <a:lnTo>
                    <a:pt x="6" y="35"/>
                  </a:lnTo>
                  <a:lnTo>
                    <a:pt x="14" y="56"/>
                  </a:lnTo>
                  <a:lnTo>
                    <a:pt x="22" y="68"/>
                  </a:lnTo>
                  <a:lnTo>
                    <a:pt x="29" y="68"/>
                  </a:lnTo>
                  <a:lnTo>
                    <a:pt x="35" y="63"/>
                  </a:lnTo>
                  <a:lnTo>
                    <a:pt x="41" y="55"/>
                  </a:lnTo>
                  <a:lnTo>
                    <a:pt x="46" y="49"/>
                  </a:lnTo>
                  <a:lnTo>
                    <a:pt x="51" y="41"/>
                  </a:lnTo>
                  <a:lnTo>
                    <a:pt x="53" y="30"/>
                  </a:lnTo>
                  <a:lnTo>
                    <a:pt x="53" y="18"/>
                  </a:lnTo>
                  <a:lnTo>
                    <a:pt x="51" y="9"/>
                  </a:lnTo>
                  <a:lnTo>
                    <a:pt x="47" y="4"/>
                  </a:lnTo>
                  <a:lnTo>
                    <a:pt x="44" y="1"/>
                  </a:lnTo>
                  <a:lnTo>
                    <a:pt x="41" y="2"/>
                  </a:lnTo>
                  <a:lnTo>
                    <a:pt x="37" y="8"/>
                  </a:lnTo>
                  <a:lnTo>
                    <a:pt x="35" y="11"/>
                  </a:lnTo>
                  <a:lnTo>
                    <a:pt x="31" y="12"/>
                  </a:lnTo>
                  <a:lnTo>
                    <a:pt x="27" y="14"/>
                  </a:lnTo>
                  <a:lnTo>
                    <a:pt x="22" y="14"/>
                  </a:lnTo>
                  <a:lnTo>
                    <a:pt x="16" y="11"/>
                  </a:lnTo>
                  <a:lnTo>
                    <a:pt x="12" y="9"/>
                  </a:lnTo>
                  <a:lnTo>
                    <a:pt x="6" y="6"/>
                  </a:lnTo>
                  <a:lnTo>
                    <a:pt x="0" y="0"/>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31118" name="Freeform 13"/>
            <p:cNvSpPr>
              <a:spLocks/>
            </p:cNvSpPr>
            <p:nvPr/>
          </p:nvSpPr>
          <p:spPr bwMode="auto">
            <a:xfrm>
              <a:off x="2850" y="734"/>
              <a:ext cx="172" cy="189"/>
            </a:xfrm>
            <a:custGeom>
              <a:avLst/>
              <a:gdLst>
                <a:gd name="T0" fmla="*/ 1 w 343"/>
                <a:gd name="T1" fmla="*/ 1 h 378"/>
                <a:gd name="T2" fmla="*/ 1 w 343"/>
                <a:gd name="T3" fmla="*/ 1 h 378"/>
                <a:gd name="T4" fmla="*/ 1 w 343"/>
                <a:gd name="T5" fmla="*/ 1 h 378"/>
                <a:gd name="T6" fmla="*/ 1 w 343"/>
                <a:gd name="T7" fmla="*/ 1 h 378"/>
                <a:gd name="T8" fmla="*/ 1 w 343"/>
                <a:gd name="T9" fmla="*/ 1 h 378"/>
                <a:gd name="T10" fmla="*/ 1 w 343"/>
                <a:gd name="T11" fmla="*/ 1 h 378"/>
                <a:gd name="T12" fmla="*/ 1 w 343"/>
                <a:gd name="T13" fmla="*/ 1 h 378"/>
                <a:gd name="T14" fmla="*/ 1 w 343"/>
                <a:gd name="T15" fmla="*/ 1 h 378"/>
                <a:gd name="T16" fmla="*/ 1 w 343"/>
                <a:gd name="T17" fmla="*/ 1 h 378"/>
                <a:gd name="T18" fmla="*/ 1 w 343"/>
                <a:gd name="T19" fmla="*/ 1 h 378"/>
                <a:gd name="T20" fmla="*/ 1 w 343"/>
                <a:gd name="T21" fmla="*/ 1 h 378"/>
                <a:gd name="T22" fmla="*/ 1 w 343"/>
                <a:gd name="T23" fmla="*/ 1 h 378"/>
                <a:gd name="T24" fmla="*/ 1 w 343"/>
                <a:gd name="T25" fmla="*/ 1 h 378"/>
                <a:gd name="T26" fmla="*/ 1 w 343"/>
                <a:gd name="T27" fmla="*/ 1 h 378"/>
                <a:gd name="T28" fmla="*/ 1 w 343"/>
                <a:gd name="T29" fmla="*/ 1 h 378"/>
                <a:gd name="T30" fmla="*/ 1 w 343"/>
                <a:gd name="T31" fmla="*/ 1 h 378"/>
                <a:gd name="T32" fmla="*/ 1 w 343"/>
                <a:gd name="T33" fmla="*/ 1 h 378"/>
                <a:gd name="T34" fmla="*/ 1 w 343"/>
                <a:gd name="T35" fmla="*/ 1 h 378"/>
                <a:gd name="T36" fmla="*/ 1 w 343"/>
                <a:gd name="T37" fmla="*/ 1 h 378"/>
                <a:gd name="T38" fmla="*/ 1 w 343"/>
                <a:gd name="T39" fmla="*/ 1 h 378"/>
                <a:gd name="T40" fmla="*/ 1 w 343"/>
                <a:gd name="T41" fmla="*/ 1 h 378"/>
                <a:gd name="T42" fmla="*/ 1 w 343"/>
                <a:gd name="T43" fmla="*/ 1 h 378"/>
                <a:gd name="T44" fmla="*/ 1 w 343"/>
                <a:gd name="T45" fmla="*/ 1 h 378"/>
                <a:gd name="T46" fmla="*/ 1 w 343"/>
                <a:gd name="T47" fmla="*/ 1 h 378"/>
                <a:gd name="T48" fmla="*/ 1 w 343"/>
                <a:gd name="T49" fmla="*/ 1 h 378"/>
                <a:gd name="T50" fmla="*/ 1 w 343"/>
                <a:gd name="T51" fmla="*/ 1 h 378"/>
                <a:gd name="T52" fmla="*/ 1 w 343"/>
                <a:gd name="T53" fmla="*/ 1 h 378"/>
                <a:gd name="T54" fmla="*/ 1 w 343"/>
                <a:gd name="T55" fmla="*/ 1 h 378"/>
                <a:gd name="T56" fmla="*/ 1 w 343"/>
                <a:gd name="T57" fmla="*/ 1 h 378"/>
                <a:gd name="T58" fmla="*/ 1 w 343"/>
                <a:gd name="T59" fmla="*/ 1 h 378"/>
                <a:gd name="T60" fmla="*/ 1 w 343"/>
                <a:gd name="T61" fmla="*/ 1 h 378"/>
                <a:gd name="T62" fmla="*/ 1 w 343"/>
                <a:gd name="T63" fmla="*/ 1 h 378"/>
                <a:gd name="T64" fmla="*/ 1 w 343"/>
                <a:gd name="T65" fmla="*/ 1 h 378"/>
                <a:gd name="T66" fmla="*/ 1 w 343"/>
                <a:gd name="T67" fmla="*/ 1 h 378"/>
                <a:gd name="T68" fmla="*/ 1 w 343"/>
                <a:gd name="T69" fmla="*/ 1 h 378"/>
                <a:gd name="T70" fmla="*/ 1 w 343"/>
                <a:gd name="T71" fmla="*/ 1 h 378"/>
                <a:gd name="T72" fmla="*/ 1 w 343"/>
                <a:gd name="T73" fmla="*/ 1 h 378"/>
                <a:gd name="T74" fmla="*/ 1 w 343"/>
                <a:gd name="T75" fmla="*/ 1 h 378"/>
                <a:gd name="T76" fmla="*/ 1 w 343"/>
                <a:gd name="T77" fmla="*/ 1 h 378"/>
                <a:gd name="T78" fmla="*/ 1 w 343"/>
                <a:gd name="T79" fmla="*/ 1 h 378"/>
                <a:gd name="T80" fmla="*/ 1 w 343"/>
                <a:gd name="T81" fmla="*/ 1 h 378"/>
                <a:gd name="T82" fmla="*/ 1 w 343"/>
                <a:gd name="T83" fmla="*/ 1 h 378"/>
                <a:gd name="T84" fmla="*/ 1 w 343"/>
                <a:gd name="T85" fmla="*/ 1 h 378"/>
                <a:gd name="T86" fmla="*/ 1 w 343"/>
                <a:gd name="T87" fmla="*/ 1 h 378"/>
                <a:gd name="T88" fmla="*/ 1 w 343"/>
                <a:gd name="T89" fmla="*/ 1 h 378"/>
                <a:gd name="T90" fmla="*/ 1 w 343"/>
                <a:gd name="T91" fmla="*/ 1 h 378"/>
                <a:gd name="T92" fmla="*/ 1 w 343"/>
                <a:gd name="T93" fmla="*/ 1 h 378"/>
                <a:gd name="T94" fmla="*/ 1 w 343"/>
                <a:gd name="T95" fmla="*/ 1 h 378"/>
                <a:gd name="T96" fmla="*/ 1 w 343"/>
                <a:gd name="T97" fmla="*/ 0 h 378"/>
                <a:gd name="T98" fmla="*/ 1 w 343"/>
                <a:gd name="T99" fmla="*/ 1 h 378"/>
                <a:gd name="T100" fmla="*/ 1 w 343"/>
                <a:gd name="T101" fmla="*/ 1 h 378"/>
                <a:gd name="T102" fmla="*/ 1 w 343"/>
                <a:gd name="T103" fmla="*/ 1 h 378"/>
                <a:gd name="T104" fmla="*/ 1 w 343"/>
                <a:gd name="T105" fmla="*/ 1 h 378"/>
                <a:gd name="T106" fmla="*/ 1 w 343"/>
                <a:gd name="T107" fmla="*/ 1 h 3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3"/>
                <a:gd name="T163" fmla="*/ 0 h 378"/>
                <a:gd name="T164" fmla="*/ 343 w 343"/>
                <a:gd name="T165" fmla="*/ 378 h 3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3" h="378">
                  <a:moveTo>
                    <a:pt x="343" y="240"/>
                  </a:moveTo>
                  <a:lnTo>
                    <a:pt x="341" y="242"/>
                  </a:lnTo>
                  <a:lnTo>
                    <a:pt x="334" y="249"/>
                  </a:lnTo>
                  <a:lnTo>
                    <a:pt x="326" y="257"/>
                  </a:lnTo>
                  <a:lnTo>
                    <a:pt x="319" y="264"/>
                  </a:lnTo>
                  <a:lnTo>
                    <a:pt x="312" y="263"/>
                  </a:lnTo>
                  <a:lnTo>
                    <a:pt x="304" y="263"/>
                  </a:lnTo>
                  <a:lnTo>
                    <a:pt x="293" y="263"/>
                  </a:lnTo>
                  <a:lnTo>
                    <a:pt x="283" y="264"/>
                  </a:lnTo>
                  <a:lnTo>
                    <a:pt x="273" y="264"/>
                  </a:lnTo>
                  <a:lnTo>
                    <a:pt x="263" y="264"/>
                  </a:lnTo>
                  <a:lnTo>
                    <a:pt x="257" y="264"/>
                  </a:lnTo>
                  <a:lnTo>
                    <a:pt x="251" y="264"/>
                  </a:lnTo>
                  <a:lnTo>
                    <a:pt x="246" y="263"/>
                  </a:lnTo>
                  <a:lnTo>
                    <a:pt x="242" y="262"/>
                  </a:lnTo>
                  <a:lnTo>
                    <a:pt x="236" y="262"/>
                  </a:lnTo>
                  <a:lnTo>
                    <a:pt x="230" y="261"/>
                  </a:lnTo>
                  <a:lnTo>
                    <a:pt x="225" y="262"/>
                  </a:lnTo>
                  <a:lnTo>
                    <a:pt x="221" y="262"/>
                  </a:lnTo>
                  <a:lnTo>
                    <a:pt x="220" y="264"/>
                  </a:lnTo>
                  <a:lnTo>
                    <a:pt x="220" y="268"/>
                  </a:lnTo>
                  <a:lnTo>
                    <a:pt x="222" y="271"/>
                  </a:lnTo>
                  <a:lnTo>
                    <a:pt x="227" y="274"/>
                  </a:lnTo>
                  <a:lnTo>
                    <a:pt x="232" y="276"/>
                  </a:lnTo>
                  <a:lnTo>
                    <a:pt x="239" y="278"/>
                  </a:lnTo>
                  <a:lnTo>
                    <a:pt x="246" y="279"/>
                  </a:lnTo>
                  <a:lnTo>
                    <a:pt x="253" y="280"/>
                  </a:lnTo>
                  <a:lnTo>
                    <a:pt x="259" y="280"/>
                  </a:lnTo>
                  <a:lnTo>
                    <a:pt x="263" y="280"/>
                  </a:lnTo>
                  <a:lnTo>
                    <a:pt x="273" y="279"/>
                  </a:lnTo>
                  <a:lnTo>
                    <a:pt x="283" y="277"/>
                  </a:lnTo>
                  <a:lnTo>
                    <a:pt x="292" y="274"/>
                  </a:lnTo>
                  <a:lnTo>
                    <a:pt x="296" y="273"/>
                  </a:lnTo>
                  <a:lnTo>
                    <a:pt x="310" y="298"/>
                  </a:lnTo>
                  <a:lnTo>
                    <a:pt x="299" y="308"/>
                  </a:lnTo>
                  <a:lnTo>
                    <a:pt x="301" y="322"/>
                  </a:lnTo>
                  <a:lnTo>
                    <a:pt x="303" y="333"/>
                  </a:lnTo>
                  <a:lnTo>
                    <a:pt x="303" y="342"/>
                  </a:lnTo>
                  <a:lnTo>
                    <a:pt x="299" y="352"/>
                  </a:lnTo>
                  <a:lnTo>
                    <a:pt x="291" y="362"/>
                  </a:lnTo>
                  <a:lnTo>
                    <a:pt x="282" y="371"/>
                  </a:lnTo>
                  <a:lnTo>
                    <a:pt x="273" y="378"/>
                  </a:lnTo>
                  <a:lnTo>
                    <a:pt x="266" y="378"/>
                  </a:lnTo>
                  <a:lnTo>
                    <a:pt x="261" y="372"/>
                  </a:lnTo>
                  <a:lnTo>
                    <a:pt x="257" y="364"/>
                  </a:lnTo>
                  <a:lnTo>
                    <a:pt x="253" y="360"/>
                  </a:lnTo>
                  <a:lnTo>
                    <a:pt x="247" y="357"/>
                  </a:lnTo>
                  <a:lnTo>
                    <a:pt x="244" y="359"/>
                  </a:lnTo>
                  <a:lnTo>
                    <a:pt x="240" y="360"/>
                  </a:lnTo>
                  <a:lnTo>
                    <a:pt x="236" y="362"/>
                  </a:lnTo>
                  <a:lnTo>
                    <a:pt x="231" y="364"/>
                  </a:lnTo>
                  <a:lnTo>
                    <a:pt x="227" y="365"/>
                  </a:lnTo>
                  <a:lnTo>
                    <a:pt x="222" y="365"/>
                  </a:lnTo>
                  <a:lnTo>
                    <a:pt x="217" y="365"/>
                  </a:lnTo>
                  <a:lnTo>
                    <a:pt x="213" y="364"/>
                  </a:lnTo>
                  <a:lnTo>
                    <a:pt x="209" y="357"/>
                  </a:lnTo>
                  <a:lnTo>
                    <a:pt x="210" y="347"/>
                  </a:lnTo>
                  <a:lnTo>
                    <a:pt x="212" y="338"/>
                  </a:lnTo>
                  <a:lnTo>
                    <a:pt x="209" y="332"/>
                  </a:lnTo>
                  <a:lnTo>
                    <a:pt x="201" y="327"/>
                  </a:lnTo>
                  <a:lnTo>
                    <a:pt x="192" y="322"/>
                  </a:lnTo>
                  <a:lnTo>
                    <a:pt x="185" y="318"/>
                  </a:lnTo>
                  <a:lnTo>
                    <a:pt x="182" y="316"/>
                  </a:lnTo>
                  <a:lnTo>
                    <a:pt x="184" y="314"/>
                  </a:lnTo>
                  <a:lnTo>
                    <a:pt x="187" y="308"/>
                  </a:lnTo>
                  <a:lnTo>
                    <a:pt x="191" y="302"/>
                  </a:lnTo>
                  <a:lnTo>
                    <a:pt x="190" y="298"/>
                  </a:lnTo>
                  <a:lnTo>
                    <a:pt x="182" y="293"/>
                  </a:lnTo>
                  <a:lnTo>
                    <a:pt x="172" y="287"/>
                  </a:lnTo>
                  <a:lnTo>
                    <a:pt x="163" y="279"/>
                  </a:lnTo>
                  <a:lnTo>
                    <a:pt x="160" y="270"/>
                  </a:lnTo>
                  <a:lnTo>
                    <a:pt x="161" y="265"/>
                  </a:lnTo>
                  <a:lnTo>
                    <a:pt x="163" y="261"/>
                  </a:lnTo>
                  <a:lnTo>
                    <a:pt x="167" y="257"/>
                  </a:lnTo>
                  <a:lnTo>
                    <a:pt x="172" y="255"/>
                  </a:lnTo>
                  <a:lnTo>
                    <a:pt x="178" y="253"/>
                  </a:lnTo>
                  <a:lnTo>
                    <a:pt x="185" y="251"/>
                  </a:lnTo>
                  <a:lnTo>
                    <a:pt x="192" y="250"/>
                  </a:lnTo>
                  <a:lnTo>
                    <a:pt x="199" y="251"/>
                  </a:lnTo>
                  <a:lnTo>
                    <a:pt x="205" y="245"/>
                  </a:lnTo>
                  <a:lnTo>
                    <a:pt x="212" y="239"/>
                  </a:lnTo>
                  <a:lnTo>
                    <a:pt x="217" y="235"/>
                  </a:lnTo>
                  <a:lnTo>
                    <a:pt x="220" y="234"/>
                  </a:lnTo>
                  <a:lnTo>
                    <a:pt x="212" y="232"/>
                  </a:lnTo>
                  <a:lnTo>
                    <a:pt x="205" y="226"/>
                  </a:lnTo>
                  <a:lnTo>
                    <a:pt x="199" y="219"/>
                  </a:lnTo>
                  <a:lnTo>
                    <a:pt x="196" y="212"/>
                  </a:lnTo>
                  <a:lnTo>
                    <a:pt x="190" y="210"/>
                  </a:lnTo>
                  <a:lnTo>
                    <a:pt x="183" y="208"/>
                  </a:lnTo>
                  <a:lnTo>
                    <a:pt x="176" y="205"/>
                  </a:lnTo>
                  <a:lnTo>
                    <a:pt x="168" y="204"/>
                  </a:lnTo>
                  <a:lnTo>
                    <a:pt x="159" y="202"/>
                  </a:lnTo>
                  <a:lnTo>
                    <a:pt x="151" y="201"/>
                  </a:lnTo>
                  <a:lnTo>
                    <a:pt x="144" y="198"/>
                  </a:lnTo>
                  <a:lnTo>
                    <a:pt x="137" y="197"/>
                  </a:lnTo>
                  <a:lnTo>
                    <a:pt x="128" y="194"/>
                  </a:lnTo>
                  <a:lnTo>
                    <a:pt x="122" y="188"/>
                  </a:lnTo>
                  <a:lnTo>
                    <a:pt x="118" y="181"/>
                  </a:lnTo>
                  <a:lnTo>
                    <a:pt x="117" y="175"/>
                  </a:lnTo>
                  <a:lnTo>
                    <a:pt x="122" y="174"/>
                  </a:lnTo>
                  <a:lnTo>
                    <a:pt x="128" y="174"/>
                  </a:lnTo>
                  <a:lnTo>
                    <a:pt x="132" y="174"/>
                  </a:lnTo>
                  <a:lnTo>
                    <a:pt x="137" y="174"/>
                  </a:lnTo>
                  <a:lnTo>
                    <a:pt x="143" y="174"/>
                  </a:lnTo>
                  <a:lnTo>
                    <a:pt x="147" y="175"/>
                  </a:lnTo>
                  <a:lnTo>
                    <a:pt x="151" y="175"/>
                  </a:lnTo>
                  <a:lnTo>
                    <a:pt x="155" y="175"/>
                  </a:lnTo>
                  <a:lnTo>
                    <a:pt x="161" y="173"/>
                  </a:lnTo>
                  <a:lnTo>
                    <a:pt x="164" y="170"/>
                  </a:lnTo>
                  <a:lnTo>
                    <a:pt x="168" y="165"/>
                  </a:lnTo>
                  <a:lnTo>
                    <a:pt x="175" y="162"/>
                  </a:lnTo>
                  <a:lnTo>
                    <a:pt x="182" y="157"/>
                  </a:lnTo>
                  <a:lnTo>
                    <a:pt x="183" y="146"/>
                  </a:lnTo>
                  <a:lnTo>
                    <a:pt x="177" y="129"/>
                  </a:lnTo>
                  <a:lnTo>
                    <a:pt x="163" y="107"/>
                  </a:lnTo>
                  <a:lnTo>
                    <a:pt x="157" y="103"/>
                  </a:lnTo>
                  <a:lnTo>
                    <a:pt x="152" y="99"/>
                  </a:lnTo>
                  <a:lnTo>
                    <a:pt x="145" y="98"/>
                  </a:lnTo>
                  <a:lnTo>
                    <a:pt x="139" y="97"/>
                  </a:lnTo>
                  <a:lnTo>
                    <a:pt x="132" y="96"/>
                  </a:lnTo>
                  <a:lnTo>
                    <a:pt x="126" y="97"/>
                  </a:lnTo>
                  <a:lnTo>
                    <a:pt x="122" y="97"/>
                  </a:lnTo>
                  <a:lnTo>
                    <a:pt x="117" y="98"/>
                  </a:lnTo>
                  <a:lnTo>
                    <a:pt x="110" y="90"/>
                  </a:lnTo>
                  <a:lnTo>
                    <a:pt x="107" y="81"/>
                  </a:lnTo>
                  <a:lnTo>
                    <a:pt x="106" y="72"/>
                  </a:lnTo>
                  <a:lnTo>
                    <a:pt x="106" y="68"/>
                  </a:lnTo>
                  <a:lnTo>
                    <a:pt x="100" y="71"/>
                  </a:lnTo>
                  <a:lnTo>
                    <a:pt x="93" y="71"/>
                  </a:lnTo>
                  <a:lnTo>
                    <a:pt x="87" y="71"/>
                  </a:lnTo>
                  <a:lnTo>
                    <a:pt x="80" y="68"/>
                  </a:lnTo>
                  <a:lnTo>
                    <a:pt x="73" y="63"/>
                  </a:lnTo>
                  <a:lnTo>
                    <a:pt x="68" y="56"/>
                  </a:lnTo>
                  <a:lnTo>
                    <a:pt x="62" y="49"/>
                  </a:lnTo>
                  <a:lnTo>
                    <a:pt x="54" y="45"/>
                  </a:lnTo>
                  <a:lnTo>
                    <a:pt x="48" y="44"/>
                  </a:lnTo>
                  <a:lnTo>
                    <a:pt x="42" y="44"/>
                  </a:lnTo>
                  <a:lnTo>
                    <a:pt x="37" y="44"/>
                  </a:lnTo>
                  <a:lnTo>
                    <a:pt x="32" y="44"/>
                  </a:lnTo>
                  <a:lnTo>
                    <a:pt x="27" y="44"/>
                  </a:lnTo>
                  <a:lnTo>
                    <a:pt x="23" y="43"/>
                  </a:lnTo>
                  <a:lnTo>
                    <a:pt x="19" y="43"/>
                  </a:lnTo>
                  <a:lnTo>
                    <a:pt x="17" y="42"/>
                  </a:lnTo>
                  <a:lnTo>
                    <a:pt x="8" y="34"/>
                  </a:lnTo>
                  <a:lnTo>
                    <a:pt x="1" y="21"/>
                  </a:lnTo>
                  <a:lnTo>
                    <a:pt x="0" y="10"/>
                  </a:lnTo>
                  <a:lnTo>
                    <a:pt x="11" y="0"/>
                  </a:lnTo>
                  <a:lnTo>
                    <a:pt x="31" y="8"/>
                  </a:lnTo>
                  <a:lnTo>
                    <a:pt x="52" y="19"/>
                  </a:lnTo>
                  <a:lnTo>
                    <a:pt x="73" y="29"/>
                  </a:lnTo>
                  <a:lnTo>
                    <a:pt x="96" y="43"/>
                  </a:lnTo>
                  <a:lnTo>
                    <a:pt x="121" y="57"/>
                  </a:lnTo>
                  <a:lnTo>
                    <a:pt x="145" y="72"/>
                  </a:lnTo>
                  <a:lnTo>
                    <a:pt x="169" y="88"/>
                  </a:lnTo>
                  <a:lnTo>
                    <a:pt x="193" y="104"/>
                  </a:lnTo>
                  <a:lnTo>
                    <a:pt x="217" y="121"/>
                  </a:lnTo>
                  <a:lnTo>
                    <a:pt x="240" y="139"/>
                  </a:lnTo>
                  <a:lnTo>
                    <a:pt x="261" y="156"/>
                  </a:lnTo>
                  <a:lnTo>
                    <a:pt x="282" y="174"/>
                  </a:lnTo>
                  <a:lnTo>
                    <a:pt x="300" y="192"/>
                  </a:lnTo>
                  <a:lnTo>
                    <a:pt x="318" y="208"/>
                  </a:lnTo>
                  <a:lnTo>
                    <a:pt x="331" y="224"/>
                  </a:lnTo>
                  <a:lnTo>
                    <a:pt x="343" y="240"/>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31119" name="Freeform 14"/>
            <p:cNvSpPr>
              <a:spLocks/>
            </p:cNvSpPr>
            <p:nvPr/>
          </p:nvSpPr>
          <p:spPr bwMode="auto">
            <a:xfrm>
              <a:off x="2863" y="763"/>
              <a:ext cx="63" cy="55"/>
            </a:xfrm>
            <a:custGeom>
              <a:avLst/>
              <a:gdLst>
                <a:gd name="T0" fmla="*/ 1 w 126"/>
                <a:gd name="T1" fmla="*/ 0 h 111"/>
                <a:gd name="T2" fmla="*/ 1 w 126"/>
                <a:gd name="T3" fmla="*/ 0 h 111"/>
                <a:gd name="T4" fmla="*/ 1 w 126"/>
                <a:gd name="T5" fmla="*/ 0 h 111"/>
                <a:gd name="T6" fmla="*/ 1 w 126"/>
                <a:gd name="T7" fmla="*/ 0 h 111"/>
                <a:gd name="T8" fmla="*/ 1 w 126"/>
                <a:gd name="T9" fmla="*/ 0 h 111"/>
                <a:gd name="T10" fmla="*/ 1 w 126"/>
                <a:gd name="T11" fmla="*/ 0 h 111"/>
                <a:gd name="T12" fmla="*/ 1 w 126"/>
                <a:gd name="T13" fmla="*/ 0 h 111"/>
                <a:gd name="T14" fmla="*/ 1 w 126"/>
                <a:gd name="T15" fmla="*/ 0 h 111"/>
                <a:gd name="T16" fmla="*/ 1 w 126"/>
                <a:gd name="T17" fmla="*/ 0 h 111"/>
                <a:gd name="T18" fmla="*/ 1 w 126"/>
                <a:gd name="T19" fmla="*/ 0 h 111"/>
                <a:gd name="T20" fmla="*/ 1 w 126"/>
                <a:gd name="T21" fmla="*/ 0 h 111"/>
                <a:gd name="T22" fmla="*/ 1 w 126"/>
                <a:gd name="T23" fmla="*/ 0 h 111"/>
                <a:gd name="T24" fmla="*/ 1 w 126"/>
                <a:gd name="T25" fmla="*/ 0 h 111"/>
                <a:gd name="T26" fmla="*/ 1 w 126"/>
                <a:gd name="T27" fmla="*/ 0 h 111"/>
                <a:gd name="T28" fmla="*/ 1 w 126"/>
                <a:gd name="T29" fmla="*/ 0 h 111"/>
                <a:gd name="T30" fmla="*/ 1 w 126"/>
                <a:gd name="T31" fmla="*/ 0 h 111"/>
                <a:gd name="T32" fmla="*/ 1 w 126"/>
                <a:gd name="T33" fmla="*/ 0 h 111"/>
                <a:gd name="T34" fmla="*/ 1 w 126"/>
                <a:gd name="T35" fmla="*/ 0 h 111"/>
                <a:gd name="T36" fmla="*/ 1 w 126"/>
                <a:gd name="T37" fmla="*/ 0 h 111"/>
                <a:gd name="T38" fmla="*/ 1 w 126"/>
                <a:gd name="T39" fmla="*/ 0 h 111"/>
                <a:gd name="T40" fmla="*/ 1 w 126"/>
                <a:gd name="T41" fmla="*/ 0 h 111"/>
                <a:gd name="T42" fmla="*/ 1 w 126"/>
                <a:gd name="T43" fmla="*/ 0 h 111"/>
                <a:gd name="T44" fmla="*/ 1 w 126"/>
                <a:gd name="T45" fmla="*/ 0 h 111"/>
                <a:gd name="T46" fmla="*/ 1 w 126"/>
                <a:gd name="T47" fmla="*/ 0 h 111"/>
                <a:gd name="T48" fmla="*/ 1 w 126"/>
                <a:gd name="T49" fmla="*/ 0 h 111"/>
                <a:gd name="T50" fmla="*/ 1 w 126"/>
                <a:gd name="T51" fmla="*/ 0 h 111"/>
                <a:gd name="T52" fmla="*/ 1 w 126"/>
                <a:gd name="T53" fmla="*/ 0 h 111"/>
                <a:gd name="T54" fmla="*/ 1 w 126"/>
                <a:gd name="T55" fmla="*/ 0 h 111"/>
                <a:gd name="T56" fmla="*/ 1 w 126"/>
                <a:gd name="T57" fmla="*/ 0 h 111"/>
                <a:gd name="T58" fmla="*/ 1 w 126"/>
                <a:gd name="T59" fmla="*/ 0 h 111"/>
                <a:gd name="T60" fmla="*/ 0 w 126"/>
                <a:gd name="T61" fmla="*/ 0 h 111"/>
                <a:gd name="T62" fmla="*/ 1 w 126"/>
                <a:gd name="T63" fmla="*/ 0 h 111"/>
                <a:gd name="T64" fmla="*/ 1 w 126"/>
                <a:gd name="T65" fmla="*/ 0 h 1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6"/>
                <a:gd name="T100" fmla="*/ 0 h 111"/>
                <a:gd name="T101" fmla="*/ 126 w 126"/>
                <a:gd name="T102" fmla="*/ 111 h 1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6" h="111">
                  <a:moveTo>
                    <a:pt x="15" y="7"/>
                  </a:moveTo>
                  <a:lnTo>
                    <a:pt x="17" y="13"/>
                  </a:lnTo>
                  <a:lnTo>
                    <a:pt x="21" y="15"/>
                  </a:lnTo>
                  <a:lnTo>
                    <a:pt x="24" y="15"/>
                  </a:lnTo>
                  <a:lnTo>
                    <a:pt x="29" y="15"/>
                  </a:lnTo>
                  <a:lnTo>
                    <a:pt x="32" y="16"/>
                  </a:lnTo>
                  <a:lnTo>
                    <a:pt x="33" y="20"/>
                  </a:lnTo>
                  <a:lnTo>
                    <a:pt x="35" y="24"/>
                  </a:lnTo>
                  <a:lnTo>
                    <a:pt x="39" y="28"/>
                  </a:lnTo>
                  <a:lnTo>
                    <a:pt x="46" y="28"/>
                  </a:lnTo>
                  <a:lnTo>
                    <a:pt x="53" y="28"/>
                  </a:lnTo>
                  <a:lnTo>
                    <a:pt x="60" y="29"/>
                  </a:lnTo>
                  <a:lnTo>
                    <a:pt x="65" y="31"/>
                  </a:lnTo>
                  <a:lnTo>
                    <a:pt x="66" y="37"/>
                  </a:lnTo>
                  <a:lnTo>
                    <a:pt x="67" y="44"/>
                  </a:lnTo>
                  <a:lnTo>
                    <a:pt x="69" y="51"/>
                  </a:lnTo>
                  <a:lnTo>
                    <a:pt x="74" y="53"/>
                  </a:lnTo>
                  <a:lnTo>
                    <a:pt x="82" y="53"/>
                  </a:lnTo>
                  <a:lnTo>
                    <a:pt x="91" y="53"/>
                  </a:lnTo>
                  <a:lnTo>
                    <a:pt x="100" y="54"/>
                  </a:lnTo>
                  <a:lnTo>
                    <a:pt x="106" y="55"/>
                  </a:lnTo>
                  <a:lnTo>
                    <a:pt x="108" y="58"/>
                  </a:lnTo>
                  <a:lnTo>
                    <a:pt x="111" y="62"/>
                  </a:lnTo>
                  <a:lnTo>
                    <a:pt x="111" y="68"/>
                  </a:lnTo>
                  <a:lnTo>
                    <a:pt x="112" y="74"/>
                  </a:lnTo>
                  <a:lnTo>
                    <a:pt x="126" y="78"/>
                  </a:lnTo>
                  <a:lnTo>
                    <a:pt x="123" y="85"/>
                  </a:lnTo>
                  <a:lnTo>
                    <a:pt x="119" y="91"/>
                  </a:lnTo>
                  <a:lnTo>
                    <a:pt x="113" y="94"/>
                  </a:lnTo>
                  <a:lnTo>
                    <a:pt x="105" y="97"/>
                  </a:lnTo>
                  <a:lnTo>
                    <a:pt x="100" y="98"/>
                  </a:lnTo>
                  <a:lnTo>
                    <a:pt x="94" y="99"/>
                  </a:lnTo>
                  <a:lnTo>
                    <a:pt x="90" y="100"/>
                  </a:lnTo>
                  <a:lnTo>
                    <a:pt x="85" y="102"/>
                  </a:lnTo>
                  <a:lnTo>
                    <a:pt x="81" y="104"/>
                  </a:lnTo>
                  <a:lnTo>
                    <a:pt x="76" y="106"/>
                  </a:lnTo>
                  <a:lnTo>
                    <a:pt x="71" y="108"/>
                  </a:lnTo>
                  <a:lnTo>
                    <a:pt x="68" y="109"/>
                  </a:lnTo>
                  <a:lnTo>
                    <a:pt x="62" y="111"/>
                  </a:lnTo>
                  <a:lnTo>
                    <a:pt x="58" y="109"/>
                  </a:lnTo>
                  <a:lnTo>
                    <a:pt x="52" y="107"/>
                  </a:lnTo>
                  <a:lnTo>
                    <a:pt x="46" y="105"/>
                  </a:lnTo>
                  <a:lnTo>
                    <a:pt x="52" y="99"/>
                  </a:lnTo>
                  <a:lnTo>
                    <a:pt x="58" y="93"/>
                  </a:lnTo>
                  <a:lnTo>
                    <a:pt x="63" y="89"/>
                  </a:lnTo>
                  <a:lnTo>
                    <a:pt x="66" y="88"/>
                  </a:lnTo>
                  <a:lnTo>
                    <a:pt x="60" y="85"/>
                  </a:lnTo>
                  <a:lnTo>
                    <a:pt x="54" y="83"/>
                  </a:lnTo>
                  <a:lnTo>
                    <a:pt x="47" y="79"/>
                  </a:lnTo>
                  <a:lnTo>
                    <a:pt x="43" y="75"/>
                  </a:lnTo>
                  <a:lnTo>
                    <a:pt x="43" y="70"/>
                  </a:lnTo>
                  <a:lnTo>
                    <a:pt x="46" y="67"/>
                  </a:lnTo>
                  <a:lnTo>
                    <a:pt x="48" y="62"/>
                  </a:lnTo>
                  <a:lnTo>
                    <a:pt x="46" y="59"/>
                  </a:lnTo>
                  <a:lnTo>
                    <a:pt x="39" y="54"/>
                  </a:lnTo>
                  <a:lnTo>
                    <a:pt x="32" y="47"/>
                  </a:lnTo>
                  <a:lnTo>
                    <a:pt x="24" y="43"/>
                  </a:lnTo>
                  <a:lnTo>
                    <a:pt x="18" y="39"/>
                  </a:lnTo>
                  <a:lnTo>
                    <a:pt x="15" y="32"/>
                  </a:lnTo>
                  <a:lnTo>
                    <a:pt x="10" y="22"/>
                  </a:lnTo>
                  <a:lnTo>
                    <a:pt x="6" y="11"/>
                  </a:lnTo>
                  <a:lnTo>
                    <a:pt x="0" y="3"/>
                  </a:lnTo>
                  <a:lnTo>
                    <a:pt x="2" y="1"/>
                  </a:lnTo>
                  <a:lnTo>
                    <a:pt x="8" y="0"/>
                  </a:lnTo>
                  <a:lnTo>
                    <a:pt x="13" y="2"/>
                  </a:lnTo>
                  <a:lnTo>
                    <a:pt x="15" y="7"/>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31120" name="Freeform 15"/>
            <p:cNvSpPr>
              <a:spLocks/>
            </p:cNvSpPr>
            <p:nvPr/>
          </p:nvSpPr>
          <p:spPr bwMode="auto">
            <a:xfrm>
              <a:off x="2862" y="784"/>
              <a:ext cx="17" cy="21"/>
            </a:xfrm>
            <a:custGeom>
              <a:avLst/>
              <a:gdLst>
                <a:gd name="T0" fmla="*/ 0 w 32"/>
                <a:gd name="T1" fmla="*/ 0 h 43"/>
                <a:gd name="T2" fmla="*/ 1 w 32"/>
                <a:gd name="T3" fmla="*/ 0 h 43"/>
                <a:gd name="T4" fmla="*/ 1 w 32"/>
                <a:gd name="T5" fmla="*/ 0 h 43"/>
                <a:gd name="T6" fmla="*/ 1 w 32"/>
                <a:gd name="T7" fmla="*/ 0 h 43"/>
                <a:gd name="T8" fmla="*/ 1 w 32"/>
                <a:gd name="T9" fmla="*/ 0 h 43"/>
                <a:gd name="T10" fmla="*/ 1 w 32"/>
                <a:gd name="T11" fmla="*/ 0 h 43"/>
                <a:gd name="T12" fmla="*/ 1 w 32"/>
                <a:gd name="T13" fmla="*/ 0 h 43"/>
                <a:gd name="T14" fmla="*/ 1 w 32"/>
                <a:gd name="T15" fmla="*/ 0 h 43"/>
                <a:gd name="T16" fmla="*/ 1 w 32"/>
                <a:gd name="T17" fmla="*/ 0 h 43"/>
                <a:gd name="T18" fmla="*/ 1 w 32"/>
                <a:gd name="T19" fmla="*/ 0 h 43"/>
                <a:gd name="T20" fmla="*/ 1 w 32"/>
                <a:gd name="T21" fmla="*/ 0 h 43"/>
                <a:gd name="T22" fmla="*/ 1 w 32"/>
                <a:gd name="T23" fmla="*/ 0 h 43"/>
                <a:gd name="T24" fmla="*/ 0 w 32"/>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43"/>
                <a:gd name="T41" fmla="*/ 32 w 32"/>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43">
                  <a:moveTo>
                    <a:pt x="0" y="0"/>
                  </a:moveTo>
                  <a:lnTo>
                    <a:pt x="4" y="4"/>
                  </a:lnTo>
                  <a:lnTo>
                    <a:pt x="10" y="8"/>
                  </a:lnTo>
                  <a:lnTo>
                    <a:pt x="17" y="11"/>
                  </a:lnTo>
                  <a:lnTo>
                    <a:pt x="23" y="13"/>
                  </a:lnTo>
                  <a:lnTo>
                    <a:pt x="28" y="21"/>
                  </a:lnTo>
                  <a:lnTo>
                    <a:pt x="32" y="30"/>
                  </a:lnTo>
                  <a:lnTo>
                    <a:pt x="32" y="38"/>
                  </a:lnTo>
                  <a:lnTo>
                    <a:pt x="28" y="43"/>
                  </a:lnTo>
                  <a:lnTo>
                    <a:pt x="19" y="40"/>
                  </a:lnTo>
                  <a:lnTo>
                    <a:pt x="10" y="29"/>
                  </a:lnTo>
                  <a:lnTo>
                    <a:pt x="3" y="14"/>
                  </a:lnTo>
                  <a:lnTo>
                    <a:pt x="0" y="0"/>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sp>
          <p:nvSpPr>
            <p:cNvPr id="131121" name="Freeform 16"/>
            <p:cNvSpPr>
              <a:spLocks/>
            </p:cNvSpPr>
            <p:nvPr/>
          </p:nvSpPr>
          <p:spPr bwMode="auto">
            <a:xfrm>
              <a:off x="2966" y="921"/>
              <a:ext cx="202" cy="530"/>
            </a:xfrm>
            <a:custGeom>
              <a:avLst/>
              <a:gdLst>
                <a:gd name="T0" fmla="*/ 0 w 405"/>
                <a:gd name="T1" fmla="*/ 1 h 1058"/>
                <a:gd name="T2" fmla="*/ 0 w 405"/>
                <a:gd name="T3" fmla="*/ 1 h 1058"/>
                <a:gd name="T4" fmla="*/ 0 w 405"/>
                <a:gd name="T5" fmla="*/ 1 h 1058"/>
                <a:gd name="T6" fmla="*/ 0 w 405"/>
                <a:gd name="T7" fmla="*/ 0 h 1058"/>
                <a:gd name="T8" fmla="*/ 0 w 405"/>
                <a:gd name="T9" fmla="*/ 0 h 1058"/>
                <a:gd name="T10" fmla="*/ 0 w 405"/>
                <a:gd name="T11" fmla="*/ 1 h 1058"/>
                <a:gd name="T12" fmla="*/ 0 w 405"/>
                <a:gd name="T13" fmla="*/ 1 h 1058"/>
                <a:gd name="T14" fmla="*/ 0 w 405"/>
                <a:gd name="T15" fmla="*/ 1 h 1058"/>
                <a:gd name="T16" fmla="*/ 0 w 405"/>
                <a:gd name="T17" fmla="*/ 1 h 1058"/>
                <a:gd name="T18" fmla="*/ 0 w 405"/>
                <a:gd name="T19" fmla="*/ 1 h 1058"/>
                <a:gd name="T20" fmla="*/ 0 w 405"/>
                <a:gd name="T21" fmla="*/ 1 h 1058"/>
                <a:gd name="T22" fmla="*/ 0 w 405"/>
                <a:gd name="T23" fmla="*/ 1 h 1058"/>
                <a:gd name="T24" fmla="*/ 0 w 405"/>
                <a:gd name="T25" fmla="*/ 1 h 1058"/>
                <a:gd name="T26" fmla="*/ 0 w 405"/>
                <a:gd name="T27" fmla="*/ 1 h 1058"/>
                <a:gd name="T28" fmla="*/ 0 w 405"/>
                <a:gd name="T29" fmla="*/ 1 h 1058"/>
                <a:gd name="T30" fmla="*/ 0 w 405"/>
                <a:gd name="T31" fmla="*/ 1 h 1058"/>
                <a:gd name="T32" fmla="*/ 0 w 405"/>
                <a:gd name="T33" fmla="*/ 1 h 1058"/>
                <a:gd name="T34" fmla="*/ 0 w 405"/>
                <a:gd name="T35" fmla="*/ 1 h 1058"/>
                <a:gd name="T36" fmla="*/ 0 w 405"/>
                <a:gd name="T37" fmla="*/ 1 h 1058"/>
                <a:gd name="T38" fmla="*/ 0 w 405"/>
                <a:gd name="T39" fmla="*/ 1 h 1058"/>
                <a:gd name="T40" fmla="*/ 0 w 405"/>
                <a:gd name="T41" fmla="*/ 1 h 1058"/>
                <a:gd name="T42" fmla="*/ 0 w 405"/>
                <a:gd name="T43" fmla="*/ 1 h 1058"/>
                <a:gd name="T44" fmla="*/ 0 w 405"/>
                <a:gd name="T45" fmla="*/ 1 h 1058"/>
                <a:gd name="T46" fmla="*/ 0 w 405"/>
                <a:gd name="T47" fmla="*/ 1 h 1058"/>
                <a:gd name="T48" fmla="*/ 0 w 405"/>
                <a:gd name="T49" fmla="*/ 1 h 1058"/>
                <a:gd name="T50" fmla="*/ 0 w 405"/>
                <a:gd name="T51" fmla="*/ 1 h 1058"/>
                <a:gd name="T52" fmla="*/ 0 w 405"/>
                <a:gd name="T53" fmla="*/ 1 h 1058"/>
                <a:gd name="T54" fmla="*/ 0 w 405"/>
                <a:gd name="T55" fmla="*/ 1 h 1058"/>
                <a:gd name="T56" fmla="*/ 0 w 405"/>
                <a:gd name="T57" fmla="*/ 1 h 1058"/>
                <a:gd name="T58" fmla="*/ 0 w 405"/>
                <a:gd name="T59" fmla="*/ 1 h 1058"/>
                <a:gd name="T60" fmla="*/ 0 w 405"/>
                <a:gd name="T61" fmla="*/ 1 h 1058"/>
                <a:gd name="T62" fmla="*/ 0 w 405"/>
                <a:gd name="T63" fmla="*/ 1 h 1058"/>
                <a:gd name="T64" fmla="*/ 0 w 405"/>
                <a:gd name="T65" fmla="*/ 1 h 1058"/>
                <a:gd name="T66" fmla="*/ 0 w 405"/>
                <a:gd name="T67" fmla="*/ 1 h 1058"/>
                <a:gd name="T68" fmla="*/ 0 w 405"/>
                <a:gd name="T69" fmla="*/ 1 h 1058"/>
                <a:gd name="T70" fmla="*/ 0 w 405"/>
                <a:gd name="T71" fmla="*/ 1 h 1058"/>
                <a:gd name="T72" fmla="*/ 0 w 405"/>
                <a:gd name="T73" fmla="*/ 1 h 1058"/>
                <a:gd name="T74" fmla="*/ 0 w 405"/>
                <a:gd name="T75" fmla="*/ 1 h 1058"/>
                <a:gd name="T76" fmla="*/ 0 w 405"/>
                <a:gd name="T77" fmla="*/ 1 h 1058"/>
                <a:gd name="T78" fmla="*/ 0 w 405"/>
                <a:gd name="T79" fmla="*/ 1 h 1058"/>
                <a:gd name="T80" fmla="*/ 0 w 405"/>
                <a:gd name="T81" fmla="*/ 1 h 1058"/>
                <a:gd name="T82" fmla="*/ 0 w 405"/>
                <a:gd name="T83" fmla="*/ 1 h 1058"/>
                <a:gd name="T84" fmla="*/ 0 w 405"/>
                <a:gd name="T85" fmla="*/ 1 h 1058"/>
                <a:gd name="T86" fmla="*/ 0 w 405"/>
                <a:gd name="T87" fmla="*/ 1 h 1058"/>
                <a:gd name="T88" fmla="*/ 0 w 405"/>
                <a:gd name="T89" fmla="*/ 1 h 1058"/>
                <a:gd name="T90" fmla="*/ 0 w 405"/>
                <a:gd name="T91" fmla="*/ 1 h 1058"/>
                <a:gd name="T92" fmla="*/ 0 w 405"/>
                <a:gd name="T93" fmla="*/ 1 h 1058"/>
                <a:gd name="T94" fmla="*/ 0 w 405"/>
                <a:gd name="T95" fmla="*/ 1 h 1058"/>
                <a:gd name="T96" fmla="*/ 0 w 405"/>
                <a:gd name="T97" fmla="*/ 1 h 105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5"/>
                <a:gd name="T148" fmla="*/ 0 h 1058"/>
                <a:gd name="T149" fmla="*/ 405 w 405"/>
                <a:gd name="T150" fmla="*/ 1058 h 105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5" h="1058">
                  <a:moveTo>
                    <a:pt x="239" y="17"/>
                  </a:moveTo>
                  <a:lnTo>
                    <a:pt x="234" y="20"/>
                  </a:lnTo>
                  <a:lnTo>
                    <a:pt x="228" y="23"/>
                  </a:lnTo>
                  <a:lnTo>
                    <a:pt x="220" y="24"/>
                  </a:lnTo>
                  <a:lnTo>
                    <a:pt x="212" y="24"/>
                  </a:lnTo>
                  <a:lnTo>
                    <a:pt x="203" y="23"/>
                  </a:lnTo>
                  <a:lnTo>
                    <a:pt x="195" y="19"/>
                  </a:lnTo>
                  <a:lnTo>
                    <a:pt x="189" y="12"/>
                  </a:lnTo>
                  <a:lnTo>
                    <a:pt x="185" y="4"/>
                  </a:lnTo>
                  <a:lnTo>
                    <a:pt x="178" y="2"/>
                  </a:lnTo>
                  <a:lnTo>
                    <a:pt x="171" y="1"/>
                  </a:lnTo>
                  <a:lnTo>
                    <a:pt x="164" y="0"/>
                  </a:lnTo>
                  <a:lnTo>
                    <a:pt x="157" y="0"/>
                  </a:lnTo>
                  <a:lnTo>
                    <a:pt x="150" y="0"/>
                  </a:lnTo>
                  <a:lnTo>
                    <a:pt x="144" y="0"/>
                  </a:lnTo>
                  <a:lnTo>
                    <a:pt x="138" y="0"/>
                  </a:lnTo>
                  <a:lnTo>
                    <a:pt x="133" y="1"/>
                  </a:lnTo>
                  <a:lnTo>
                    <a:pt x="127" y="3"/>
                  </a:lnTo>
                  <a:lnTo>
                    <a:pt x="120" y="7"/>
                  </a:lnTo>
                  <a:lnTo>
                    <a:pt x="112" y="12"/>
                  </a:lnTo>
                  <a:lnTo>
                    <a:pt x="105" y="18"/>
                  </a:lnTo>
                  <a:lnTo>
                    <a:pt x="98" y="24"/>
                  </a:lnTo>
                  <a:lnTo>
                    <a:pt x="92" y="28"/>
                  </a:lnTo>
                  <a:lnTo>
                    <a:pt x="89" y="32"/>
                  </a:lnTo>
                  <a:lnTo>
                    <a:pt x="88" y="33"/>
                  </a:lnTo>
                  <a:lnTo>
                    <a:pt x="87" y="33"/>
                  </a:lnTo>
                  <a:lnTo>
                    <a:pt x="82" y="33"/>
                  </a:lnTo>
                  <a:lnTo>
                    <a:pt x="76" y="33"/>
                  </a:lnTo>
                  <a:lnTo>
                    <a:pt x="70" y="33"/>
                  </a:lnTo>
                  <a:lnTo>
                    <a:pt x="62" y="34"/>
                  </a:lnTo>
                  <a:lnTo>
                    <a:pt x="57" y="34"/>
                  </a:lnTo>
                  <a:lnTo>
                    <a:pt x="51" y="35"/>
                  </a:lnTo>
                  <a:lnTo>
                    <a:pt x="46" y="37"/>
                  </a:lnTo>
                  <a:lnTo>
                    <a:pt x="43" y="40"/>
                  </a:lnTo>
                  <a:lnTo>
                    <a:pt x="37" y="45"/>
                  </a:lnTo>
                  <a:lnTo>
                    <a:pt x="31" y="52"/>
                  </a:lnTo>
                  <a:lnTo>
                    <a:pt x="26" y="60"/>
                  </a:lnTo>
                  <a:lnTo>
                    <a:pt x="21" y="66"/>
                  </a:lnTo>
                  <a:lnTo>
                    <a:pt x="16" y="73"/>
                  </a:lnTo>
                  <a:lnTo>
                    <a:pt x="13" y="78"/>
                  </a:lnTo>
                  <a:lnTo>
                    <a:pt x="12" y="79"/>
                  </a:lnTo>
                  <a:lnTo>
                    <a:pt x="24" y="121"/>
                  </a:lnTo>
                  <a:lnTo>
                    <a:pt x="20" y="139"/>
                  </a:lnTo>
                  <a:lnTo>
                    <a:pt x="11" y="163"/>
                  </a:lnTo>
                  <a:lnTo>
                    <a:pt x="3" y="186"/>
                  </a:lnTo>
                  <a:lnTo>
                    <a:pt x="0" y="201"/>
                  </a:lnTo>
                  <a:lnTo>
                    <a:pt x="6" y="210"/>
                  </a:lnTo>
                  <a:lnTo>
                    <a:pt x="16" y="223"/>
                  </a:lnTo>
                  <a:lnTo>
                    <a:pt x="26" y="237"/>
                  </a:lnTo>
                  <a:lnTo>
                    <a:pt x="30" y="248"/>
                  </a:lnTo>
                  <a:lnTo>
                    <a:pt x="29" y="268"/>
                  </a:lnTo>
                  <a:lnTo>
                    <a:pt x="27" y="298"/>
                  </a:lnTo>
                  <a:lnTo>
                    <a:pt x="27" y="328"/>
                  </a:lnTo>
                  <a:lnTo>
                    <a:pt x="32" y="346"/>
                  </a:lnTo>
                  <a:lnTo>
                    <a:pt x="42" y="353"/>
                  </a:lnTo>
                  <a:lnTo>
                    <a:pt x="52" y="356"/>
                  </a:lnTo>
                  <a:lnTo>
                    <a:pt x="59" y="358"/>
                  </a:lnTo>
                  <a:lnTo>
                    <a:pt x="62" y="365"/>
                  </a:lnTo>
                  <a:lnTo>
                    <a:pt x="65" y="369"/>
                  </a:lnTo>
                  <a:lnTo>
                    <a:pt x="70" y="372"/>
                  </a:lnTo>
                  <a:lnTo>
                    <a:pt x="76" y="375"/>
                  </a:lnTo>
                  <a:lnTo>
                    <a:pt x="79" y="384"/>
                  </a:lnTo>
                  <a:lnTo>
                    <a:pt x="79" y="391"/>
                  </a:lnTo>
                  <a:lnTo>
                    <a:pt x="80" y="398"/>
                  </a:lnTo>
                  <a:lnTo>
                    <a:pt x="82" y="403"/>
                  </a:lnTo>
                  <a:lnTo>
                    <a:pt x="85" y="407"/>
                  </a:lnTo>
                  <a:lnTo>
                    <a:pt x="90" y="412"/>
                  </a:lnTo>
                  <a:lnTo>
                    <a:pt x="96" y="417"/>
                  </a:lnTo>
                  <a:lnTo>
                    <a:pt x="104" y="420"/>
                  </a:lnTo>
                  <a:lnTo>
                    <a:pt x="114" y="425"/>
                  </a:lnTo>
                  <a:lnTo>
                    <a:pt x="115" y="433"/>
                  </a:lnTo>
                  <a:lnTo>
                    <a:pt x="118" y="441"/>
                  </a:lnTo>
                  <a:lnTo>
                    <a:pt x="119" y="447"/>
                  </a:lnTo>
                  <a:lnTo>
                    <a:pt x="120" y="449"/>
                  </a:lnTo>
                  <a:lnTo>
                    <a:pt x="126" y="455"/>
                  </a:lnTo>
                  <a:lnTo>
                    <a:pt x="132" y="460"/>
                  </a:lnTo>
                  <a:lnTo>
                    <a:pt x="138" y="466"/>
                  </a:lnTo>
                  <a:lnTo>
                    <a:pt x="144" y="472"/>
                  </a:lnTo>
                  <a:lnTo>
                    <a:pt x="151" y="478"/>
                  </a:lnTo>
                  <a:lnTo>
                    <a:pt x="157" y="483"/>
                  </a:lnTo>
                  <a:lnTo>
                    <a:pt x="161" y="487"/>
                  </a:lnTo>
                  <a:lnTo>
                    <a:pt x="166" y="489"/>
                  </a:lnTo>
                  <a:lnTo>
                    <a:pt x="173" y="487"/>
                  </a:lnTo>
                  <a:lnTo>
                    <a:pt x="182" y="485"/>
                  </a:lnTo>
                  <a:lnTo>
                    <a:pt x="193" y="481"/>
                  </a:lnTo>
                  <a:lnTo>
                    <a:pt x="204" y="479"/>
                  </a:lnTo>
                  <a:lnTo>
                    <a:pt x="214" y="477"/>
                  </a:lnTo>
                  <a:lnTo>
                    <a:pt x="225" y="474"/>
                  </a:lnTo>
                  <a:lnTo>
                    <a:pt x="233" y="474"/>
                  </a:lnTo>
                  <a:lnTo>
                    <a:pt x="240" y="474"/>
                  </a:lnTo>
                  <a:lnTo>
                    <a:pt x="246" y="477"/>
                  </a:lnTo>
                  <a:lnTo>
                    <a:pt x="252" y="479"/>
                  </a:lnTo>
                  <a:lnTo>
                    <a:pt x="261" y="481"/>
                  </a:lnTo>
                  <a:lnTo>
                    <a:pt x="270" y="483"/>
                  </a:lnTo>
                  <a:lnTo>
                    <a:pt x="279" y="486"/>
                  </a:lnTo>
                  <a:lnTo>
                    <a:pt x="290" y="486"/>
                  </a:lnTo>
                  <a:lnTo>
                    <a:pt x="302" y="485"/>
                  </a:lnTo>
                  <a:lnTo>
                    <a:pt x="316" y="482"/>
                  </a:lnTo>
                  <a:lnTo>
                    <a:pt x="319" y="488"/>
                  </a:lnTo>
                  <a:lnTo>
                    <a:pt x="323" y="494"/>
                  </a:lnTo>
                  <a:lnTo>
                    <a:pt x="327" y="498"/>
                  </a:lnTo>
                  <a:lnTo>
                    <a:pt x="332" y="504"/>
                  </a:lnTo>
                  <a:lnTo>
                    <a:pt x="337" y="510"/>
                  </a:lnTo>
                  <a:lnTo>
                    <a:pt x="342" y="513"/>
                  </a:lnTo>
                  <a:lnTo>
                    <a:pt x="346" y="518"/>
                  </a:lnTo>
                  <a:lnTo>
                    <a:pt x="350" y="520"/>
                  </a:lnTo>
                  <a:lnTo>
                    <a:pt x="337" y="549"/>
                  </a:lnTo>
                  <a:lnTo>
                    <a:pt x="356" y="571"/>
                  </a:lnTo>
                  <a:lnTo>
                    <a:pt x="338" y="588"/>
                  </a:lnTo>
                  <a:lnTo>
                    <a:pt x="343" y="612"/>
                  </a:lnTo>
                  <a:lnTo>
                    <a:pt x="352" y="647"/>
                  </a:lnTo>
                  <a:lnTo>
                    <a:pt x="357" y="684"/>
                  </a:lnTo>
                  <a:lnTo>
                    <a:pt x="361" y="710"/>
                  </a:lnTo>
                  <a:lnTo>
                    <a:pt x="357" y="715"/>
                  </a:lnTo>
                  <a:lnTo>
                    <a:pt x="353" y="723"/>
                  </a:lnTo>
                  <a:lnTo>
                    <a:pt x="347" y="733"/>
                  </a:lnTo>
                  <a:lnTo>
                    <a:pt x="341" y="746"/>
                  </a:lnTo>
                  <a:lnTo>
                    <a:pt x="337" y="759"/>
                  </a:lnTo>
                  <a:lnTo>
                    <a:pt x="332" y="770"/>
                  </a:lnTo>
                  <a:lnTo>
                    <a:pt x="328" y="781"/>
                  </a:lnTo>
                  <a:lnTo>
                    <a:pt x="326" y="789"/>
                  </a:lnTo>
                  <a:lnTo>
                    <a:pt x="319" y="791"/>
                  </a:lnTo>
                  <a:lnTo>
                    <a:pt x="311" y="794"/>
                  </a:lnTo>
                  <a:lnTo>
                    <a:pt x="304" y="800"/>
                  </a:lnTo>
                  <a:lnTo>
                    <a:pt x="300" y="807"/>
                  </a:lnTo>
                  <a:lnTo>
                    <a:pt x="299" y="827"/>
                  </a:lnTo>
                  <a:lnTo>
                    <a:pt x="299" y="861"/>
                  </a:lnTo>
                  <a:lnTo>
                    <a:pt x="296" y="900"/>
                  </a:lnTo>
                  <a:lnTo>
                    <a:pt x="290" y="930"/>
                  </a:lnTo>
                  <a:lnTo>
                    <a:pt x="281" y="959"/>
                  </a:lnTo>
                  <a:lnTo>
                    <a:pt x="276" y="996"/>
                  </a:lnTo>
                  <a:lnTo>
                    <a:pt x="277" y="1032"/>
                  </a:lnTo>
                  <a:lnTo>
                    <a:pt x="288" y="1058"/>
                  </a:lnTo>
                  <a:lnTo>
                    <a:pt x="315" y="995"/>
                  </a:lnTo>
                  <a:lnTo>
                    <a:pt x="340" y="927"/>
                  </a:lnTo>
                  <a:lnTo>
                    <a:pt x="363" y="858"/>
                  </a:lnTo>
                  <a:lnTo>
                    <a:pt x="383" y="784"/>
                  </a:lnTo>
                  <a:lnTo>
                    <a:pt x="396" y="709"/>
                  </a:lnTo>
                  <a:lnTo>
                    <a:pt x="403" y="631"/>
                  </a:lnTo>
                  <a:lnTo>
                    <a:pt x="405" y="551"/>
                  </a:lnTo>
                  <a:lnTo>
                    <a:pt x="396" y="468"/>
                  </a:lnTo>
                  <a:lnTo>
                    <a:pt x="381" y="389"/>
                  </a:lnTo>
                  <a:lnTo>
                    <a:pt x="364" y="316"/>
                  </a:lnTo>
                  <a:lnTo>
                    <a:pt x="345" y="250"/>
                  </a:lnTo>
                  <a:lnTo>
                    <a:pt x="324" y="191"/>
                  </a:lnTo>
                  <a:lnTo>
                    <a:pt x="302" y="138"/>
                  </a:lnTo>
                  <a:lnTo>
                    <a:pt x="280" y="92"/>
                  </a:lnTo>
                  <a:lnTo>
                    <a:pt x="259" y="52"/>
                  </a:lnTo>
                  <a:lnTo>
                    <a:pt x="239" y="17"/>
                  </a:lnTo>
                  <a:close/>
                </a:path>
              </a:pathLst>
            </a:custGeom>
            <a:solidFill>
              <a:srgbClr val="003300"/>
            </a:solidFill>
            <a:ln w="9525">
              <a:noFill/>
              <a:round/>
              <a:headEnd/>
              <a:tailEnd/>
            </a:ln>
          </p:spPr>
          <p:txBody>
            <a:bodyPr/>
            <a:lstStyle/>
            <a:p>
              <a:pPr>
                <a:defRPr/>
              </a:pPr>
              <a:endParaRPr lang="ja-JP" altLang="en-US">
                <a:solidFill>
                  <a:srgbClr val="000000"/>
                </a:solidFill>
              </a:endParaRPr>
            </a:p>
          </p:txBody>
        </p:sp>
      </p:grpSp>
      <p:grpSp>
        <p:nvGrpSpPr>
          <p:cNvPr id="3" name="Group 17"/>
          <p:cNvGrpSpPr>
            <a:grpSpLocks/>
          </p:cNvGrpSpPr>
          <p:nvPr/>
        </p:nvGrpSpPr>
        <p:grpSpPr bwMode="auto">
          <a:xfrm>
            <a:off x="2393704" y="2331817"/>
            <a:ext cx="1343025" cy="2663825"/>
            <a:chOff x="1201" y="1300"/>
            <a:chExt cx="846" cy="1678"/>
          </a:xfrm>
        </p:grpSpPr>
        <p:sp>
          <p:nvSpPr>
            <p:cNvPr id="131103" name="Arc 18"/>
            <p:cNvSpPr>
              <a:spLocks noChangeAspect="1"/>
            </p:cNvSpPr>
            <p:nvPr/>
          </p:nvSpPr>
          <p:spPr bwMode="auto">
            <a:xfrm>
              <a:off x="1795" y="1300"/>
              <a:ext cx="252" cy="1678"/>
            </a:xfrm>
            <a:custGeom>
              <a:avLst/>
              <a:gdLst>
                <a:gd name="T0" fmla="*/ 0 w 22125"/>
                <a:gd name="T1" fmla="*/ 0 h 43200"/>
                <a:gd name="T2" fmla="*/ 0 w 22125"/>
                <a:gd name="T3" fmla="*/ 0 h 43200"/>
                <a:gd name="T4" fmla="*/ 0 w 22125"/>
                <a:gd name="T5" fmla="*/ 0 h 43200"/>
                <a:gd name="T6" fmla="*/ 0 60000 65536"/>
                <a:gd name="T7" fmla="*/ 0 60000 65536"/>
                <a:gd name="T8" fmla="*/ 0 60000 65536"/>
                <a:gd name="T9" fmla="*/ 0 w 22125"/>
                <a:gd name="T10" fmla="*/ 0 h 43200"/>
                <a:gd name="T11" fmla="*/ 22125 w 22125"/>
                <a:gd name="T12" fmla="*/ 43200 h 43200"/>
              </a:gdLst>
              <a:ahLst/>
              <a:cxnLst>
                <a:cxn ang="T6">
                  <a:pos x="T0" y="T1"/>
                </a:cxn>
                <a:cxn ang="T7">
                  <a:pos x="T2" y="T3"/>
                </a:cxn>
                <a:cxn ang="T8">
                  <a:pos x="T4" y="T5"/>
                </a:cxn>
              </a:cxnLst>
              <a:rect l="T9" t="T10" r="T11" b="T12"/>
              <a:pathLst>
                <a:path w="22125" h="43200" fill="none" extrusionOk="0">
                  <a:moveTo>
                    <a:pt x="524" y="0"/>
                  </a:moveTo>
                  <a:cubicBezTo>
                    <a:pt x="12454" y="0"/>
                    <a:pt x="22125" y="9670"/>
                    <a:pt x="22125" y="21600"/>
                  </a:cubicBezTo>
                  <a:cubicBezTo>
                    <a:pt x="22125" y="33529"/>
                    <a:pt x="12454" y="43200"/>
                    <a:pt x="525" y="43200"/>
                  </a:cubicBezTo>
                  <a:cubicBezTo>
                    <a:pt x="349" y="43200"/>
                    <a:pt x="174" y="43197"/>
                    <a:pt x="0" y="43193"/>
                  </a:cubicBezTo>
                </a:path>
                <a:path w="22125" h="43200" stroke="0" extrusionOk="0">
                  <a:moveTo>
                    <a:pt x="524" y="0"/>
                  </a:moveTo>
                  <a:cubicBezTo>
                    <a:pt x="12454" y="0"/>
                    <a:pt x="22125" y="9670"/>
                    <a:pt x="22125" y="21600"/>
                  </a:cubicBezTo>
                  <a:cubicBezTo>
                    <a:pt x="22125" y="33529"/>
                    <a:pt x="12454" y="43200"/>
                    <a:pt x="525" y="43200"/>
                  </a:cubicBezTo>
                  <a:cubicBezTo>
                    <a:pt x="349" y="43200"/>
                    <a:pt x="174" y="43197"/>
                    <a:pt x="0" y="43193"/>
                  </a:cubicBezTo>
                  <a:lnTo>
                    <a:pt x="525" y="21600"/>
                  </a:lnTo>
                  <a:close/>
                </a:path>
              </a:pathLst>
            </a:custGeom>
            <a:solidFill>
              <a:srgbClr val="990000"/>
            </a:solidFill>
            <a:ln w="57150">
              <a:solidFill>
                <a:srgbClr val="663300"/>
              </a:solidFill>
              <a:round/>
              <a:headEnd type="none" w="sm" len="sm"/>
              <a:tailEnd type="none" w="sm" len="sm"/>
            </a:ln>
          </p:spPr>
          <p:txBody>
            <a:bodyPr wrap="none" anchor="ctr"/>
            <a:lstStyle/>
            <a:p>
              <a:pPr>
                <a:defRPr/>
              </a:pPr>
              <a:endParaRPr lang="ja-JP" altLang="en-US">
                <a:solidFill>
                  <a:srgbClr val="000000"/>
                </a:solidFill>
              </a:endParaRPr>
            </a:p>
          </p:txBody>
        </p:sp>
        <p:sp>
          <p:nvSpPr>
            <p:cNvPr id="296979" name="Arc 19"/>
            <p:cNvSpPr>
              <a:spLocks noChangeAspect="1"/>
            </p:cNvSpPr>
            <p:nvPr/>
          </p:nvSpPr>
          <p:spPr bwMode="auto">
            <a:xfrm>
              <a:off x="1201" y="1300"/>
              <a:ext cx="630" cy="1678"/>
            </a:xfrm>
            <a:custGeom>
              <a:avLst/>
              <a:gdLst>
                <a:gd name="G0" fmla="+- 21600 0 0"/>
                <a:gd name="G1" fmla="+- 21600 0 0"/>
                <a:gd name="G2" fmla="+- 21600 0 0"/>
                <a:gd name="T0" fmla="*/ 21336 w 22370"/>
                <a:gd name="T1" fmla="*/ 43198 h 43198"/>
                <a:gd name="T2" fmla="*/ 22370 w 22370"/>
                <a:gd name="T3" fmla="*/ 14 h 43198"/>
                <a:gd name="T4" fmla="*/ 21600 w 22370"/>
                <a:gd name="T5" fmla="*/ 21600 h 43198"/>
              </a:gdLst>
              <a:ahLst/>
              <a:cxnLst>
                <a:cxn ang="0">
                  <a:pos x="T0" y="T1"/>
                </a:cxn>
                <a:cxn ang="0">
                  <a:pos x="T2" y="T3"/>
                </a:cxn>
                <a:cxn ang="0">
                  <a:pos x="T4" y="T5"/>
                </a:cxn>
              </a:cxnLst>
              <a:rect l="0" t="0" r="r" b="b"/>
              <a:pathLst>
                <a:path w="22370" h="43198" fill="none" extrusionOk="0">
                  <a:moveTo>
                    <a:pt x="21335" y="43198"/>
                  </a:moveTo>
                  <a:cubicBezTo>
                    <a:pt x="9510" y="43053"/>
                    <a:pt x="0" y="33426"/>
                    <a:pt x="0" y="21600"/>
                  </a:cubicBezTo>
                  <a:cubicBezTo>
                    <a:pt x="0" y="9670"/>
                    <a:pt x="9670" y="0"/>
                    <a:pt x="21600" y="0"/>
                  </a:cubicBezTo>
                  <a:cubicBezTo>
                    <a:pt x="21856" y="-1"/>
                    <a:pt x="22113" y="4"/>
                    <a:pt x="22370" y="13"/>
                  </a:cubicBezTo>
                </a:path>
                <a:path w="22370" h="43198" stroke="0" extrusionOk="0">
                  <a:moveTo>
                    <a:pt x="21335" y="43198"/>
                  </a:moveTo>
                  <a:cubicBezTo>
                    <a:pt x="9510" y="43053"/>
                    <a:pt x="0" y="33426"/>
                    <a:pt x="0" y="21600"/>
                  </a:cubicBezTo>
                  <a:cubicBezTo>
                    <a:pt x="0" y="9670"/>
                    <a:pt x="9670" y="0"/>
                    <a:pt x="21600" y="0"/>
                  </a:cubicBezTo>
                  <a:cubicBezTo>
                    <a:pt x="21856" y="-1"/>
                    <a:pt x="22113" y="4"/>
                    <a:pt x="22370" y="13"/>
                  </a:cubicBezTo>
                  <a:lnTo>
                    <a:pt x="21600" y="21600"/>
                  </a:lnTo>
                  <a:close/>
                </a:path>
              </a:pathLst>
            </a:custGeom>
            <a:gradFill rotWithShape="0">
              <a:gsLst>
                <a:gs pos="0">
                  <a:srgbClr val="FF6600"/>
                </a:gs>
                <a:gs pos="100000">
                  <a:srgbClr val="993300"/>
                </a:gs>
              </a:gsLst>
              <a:path path="shape">
                <a:fillToRect l="50000" t="50000" r="50000" b="50000"/>
              </a:path>
            </a:gradFill>
            <a:ln w="57150">
              <a:solidFill>
                <a:srgbClr val="663300"/>
              </a:solidFill>
              <a:round/>
              <a:headEnd type="none" w="sm" len="sm"/>
              <a:tailEnd type="none" w="sm" len="sm"/>
            </a:ln>
            <a:effectLst/>
          </p:spPr>
          <p:txBody>
            <a:bodyPr wrap="none" anchor="ctr"/>
            <a:lstStyle/>
            <a:p>
              <a:pPr algn="ctr">
                <a:defRPr/>
              </a:pPr>
              <a:endParaRPr lang="ja-JP" altLang="ja-JP">
                <a:solidFill>
                  <a:srgbClr val="000000"/>
                </a:solidFill>
                <a:latin typeface="Arial" pitchFamily="34" charset="0"/>
                <a:ea typeface="ＭＳ Ｐゴシック" pitchFamily="50" charset="-128"/>
              </a:endParaRPr>
            </a:p>
          </p:txBody>
        </p:sp>
        <p:sp>
          <p:nvSpPr>
            <p:cNvPr id="296980" name="Arc 20"/>
            <p:cNvSpPr>
              <a:spLocks noChangeAspect="1"/>
            </p:cNvSpPr>
            <p:nvPr/>
          </p:nvSpPr>
          <p:spPr bwMode="auto">
            <a:xfrm>
              <a:off x="1427" y="1617"/>
              <a:ext cx="379" cy="1043"/>
            </a:xfrm>
            <a:custGeom>
              <a:avLst/>
              <a:gdLst>
                <a:gd name="G0" fmla="+- 21600 0 0"/>
                <a:gd name="G1" fmla="+- 21600 0 0"/>
                <a:gd name="G2" fmla="+- 21600 0 0"/>
                <a:gd name="T0" fmla="*/ 21336 w 22370"/>
                <a:gd name="T1" fmla="*/ 43198 h 43198"/>
                <a:gd name="T2" fmla="*/ 22370 w 22370"/>
                <a:gd name="T3" fmla="*/ 14 h 43198"/>
                <a:gd name="T4" fmla="*/ 21600 w 22370"/>
                <a:gd name="T5" fmla="*/ 21600 h 43198"/>
              </a:gdLst>
              <a:ahLst/>
              <a:cxnLst>
                <a:cxn ang="0">
                  <a:pos x="T0" y="T1"/>
                </a:cxn>
                <a:cxn ang="0">
                  <a:pos x="T2" y="T3"/>
                </a:cxn>
                <a:cxn ang="0">
                  <a:pos x="T4" y="T5"/>
                </a:cxn>
              </a:cxnLst>
              <a:rect l="0" t="0" r="r" b="b"/>
              <a:pathLst>
                <a:path w="22370" h="43198" fill="none" extrusionOk="0">
                  <a:moveTo>
                    <a:pt x="21335" y="43198"/>
                  </a:moveTo>
                  <a:cubicBezTo>
                    <a:pt x="9510" y="43053"/>
                    <a:pt x="0" y="33426"/>
                    <a:pt x="0" y="21600"/>
                  </a:cubicBezTo>
                  <a:cubicBezTo>
                    <a:pt x="0" y="9670"/>
                    <a:pt x="9670" y="0"/>
                    <a:pt x="21600" y="0"/>
                  </a:cubicBezTo>
                  <a:cubicBezTo>
                    <a:pt x="21856" y="-1"/>
                    <a:pt x="22113" y="4"/>
                    <a:pt x="22370" y="13"/>
                  </a:cubicBezTo>
                </a:path>
                <a:path w="22370" h="43198" stroke="0" extrusionOk="0">
                  <a:moveTo>
                    <a:pt x="21335" y="43198"/>
                  </a:moveTo>
                  <a:cubicBezTo>
                    <a:pt x="9510" y="43053"/>
                    <a:pt x="0" y="33426"/>
                    <a:pt x="0" y="21600"/>
                  </a:cubicBezTo>
                  <a:cubicBezTo>
                    <a:pt x="0" y="9670"/>
                    <a:pt x="9670" y="0"/>
                    <a:pt x="21600" y="0"/>
                  </a:cubicBezTo>
                  <a:cubicBezTo>
                    <a:pt x="21856" y="-1"/>
                    <a:pt x="22113" y="4"/>
                    <a:pt x="22370" y="13"/>
                  </a:cubicBezTo>
                  <a:lnTo>
                    <a:pt x="21600" y="21600"/>
                  </a:lnTo>
                  <a:close/>
                </a:path>
              </a:pathLst>
            </a:custGeom>
            <a:gradFill rotWithShape="0">
              <a:gsLst>
                <a:gs pos="0">
                  <a:srgbClr val="993300"/>
                </a:gs>
                <a:gs pos="100000">
                  <a:srgbClr val="FF0000"/>
                </a:gs>
              </a:gsLst>
              <a:path path="shape">
                <a:fillToRect l="50000" t="50000" r="50000" b="50000"/>
              </a:path>
            </a:gradFill>
            <a:ln w="57150">
              <a:solidFill>
                <a:srgbClr val="FF0000"/>
              </a:solidFill>
              <a:round/>
              <a:headEnd type="none" w="sm" len="sm"/>
              <a:tailEnd type="none" w="sm" len="sm"/>
            </a:ln>
            <a:effectLst/>
          </p:spPr>
          <p:txBody>
            <a:bodyPr wrap="none" anchor="ctr"/>
            <a:lstStyle/>
            <a:p>
              <a:pPr algn="ctr">
                <a:defRPr/>
              </a:pPr>
              <a:endParaRPr lang="ja-JP" altLang="ja-JP">
                <a:solidFill>
                  <a:srgbClr val="000000"/>
                </a:solidFill>
                <a:latin typeface="Arial" pitchFamily="34" charset="0"/>
                <a:ea typeface="ＭＳ Ｐゴシック" pitchFamily="50" charset="-128"/>
              </a:endParaRPr>
            </a:p>
          </p:txBody>
        </p:sp>
        <p:sp>
          <p:nvSpPr>
            <p:cNvPr id="131106" name="Arc 21"/>
            <p:cNvSpPr>
              <a:spLocks noChangeAspect="1"/>
            </p:cNvSpPr>
            <p:nvPr/>
          </p:nvSpPr>
          <p:spPr bwMode="auto">
            <a:xfrm>
              <a:off x="1791" y="1619"/>
              <a:ext cx="187" cy="1041"/>
            </a:xfrm>
            <a:custGeom>
              <a:avLst/>
              <a:gdLst>
                <a:gd name="T0" fmla="*/ 0 w 22125"/>
                <a:gd name="T1" fmla="*/ 0 h 43132"/>
                <a:gd name="T2" fmla="*/ 0 w 22125"/>
                <a:gd name="T3" fmla="*/ 0 h 43132"/>
                <a:gd name="T4" fmla="*/ 0 w 22125"/>
                <a:gd name="T5" fmla="*/ 0 h 43132"/>
                <a:gd name="T6" fmla="*/ 0 60000 65536"/>
                <a:gd name="T7" fmla="*/ 0 60000 65536"/>
                <a:gd name="T8" fmla="*/ 0 60000 65536"/>
                <a:gd name="T9" fmla="*/ 0 w 22125"/>
                <a:gd name="T10" fmla="*/ 0 h 43132"/>
                <a:gd name="T11" fmla="*/ 22125 w 22125"/>
                <a:gd name="T12" fmla="*/ 43132 h 43132"/>
              </a:gdLst>
              <a:ahLst/>
              <a:cxnLst>
                <a:cxn ang="T6">
                  <a:pos x="T0" y="T1"/>
                </a:cxn>
                <a:cxn ang="T7">
                  <a:pos x="T2" y="T3"/>
                </a:cxn>
                <a:cxn ang="T8">
                  <a:pos x="T4" y="T5"/>
                </a:cxn>
              </a:cxnLst>
              <a:rect l="T9" t="T10" r="T11" b="T12"/>
              <a:pathLst>
                <a:path w="22125" h="43132" fill="none" extrusionOk="0">
                  <a:moveTo>
                    <a:pt x="2242" y="0"/>
                  </a:moveTo>
                  <a:cubicBezTo>
                    <a:pt x="13470" y="896"/>
                    <a:pt x="22125" y="10268"/>
                    <a:pt x="22125" y="21532"/>
                  </a:cubicBezTo>
                  <a:cubicBezTo>
                    <a:pt x="22125" y="33461"/>
                    <a:pt x="12454" y="43132"/>
                    <a:pt x="525" y="43132"/>
                  </a:cubicBezTo>
                  <a:cubicBezTo>
                    <a:pt x="349" y="43132"/>
                    <a:pt x="174" y="43129"/>
                    <a:pt x="0" y="43125"/>
                  </a:cubicBezTo>
                </a:path>
                <a:path w="22125" h="43132" stroke="0" extrusionOk="0">
                  <a:moveTo>
                    <a:pt x="2242" y="0"/>
                  </a:moveTo>
                  <a:cubicBezTo>
                    <a:pt x="13470" y="896"/>
                    <a:pt x="22125" y="10268"/>
                    <a:pt x="22125" y="21532"/>
                  </a:cubicBezTo>
                  <a:cubicBezTo>
                    <a:pt x="22125" y="33461"/>
                    <a:pt x="12454" y="43132"/>
                    <a:pt x="525" y="43132"/>
                  </a:cubicBezTo>
                  <a:cubicBezTo>
                    <a:pt x="349" y="43132"/>
                    <a:pt x="174" y="43129"/>
                    <a:pt x="0" y="43125"/>
                  </a:cubicBezTo>
                  <a:lnTo>
                    <a:pt x="525" y="21532"/>
                  </a:lnTo>
                  <a:close/>
                </a:path>
              </a:pathLst>
            </a:custGeom>
            <a:solidFill>
              <a:srgbClr val="663300"/>
            </a:solidFill>
            <a:ln w="57150">
              <a:noFill/>
              <a:round/>
              <a:headEnd type="none" w="sm" len="sm"/>
              <a:tailEnd type="none" w="sm" len="sm"/>
            </a:ln>
          </p:spPr>
          <p:txBody>
            <a:bodyPr wrap="none" anchor="ctr"/>
            <a:lstStyle/>
            <a:p>
              <a:pPr>
                <a:defRPr/>
              </a:pPr>
              <a:endParaRPr lang="ja-JP" altLang="en-US">
                <a:solidFill>
                  <a:srgbClr val="000000"/>
                </a:solidFill>
              </a:endParaRPr>
            </a:p>
          </p:txBody>
        </p:sp>
        <p:sp>
          <p:nvSpPr>
            <p:cNvPr id="131107" name="Oval 22"/>
            <p:cNvSpPr>
              <a:spLocks noChangeAspect="1" noChangeArrowheads="1"/>
            </p:cNvSpPr>
            <p:nvPr/>
          </p:nvSpPr>
          <p:spPr bwMode="auto">
            <a:xfrm>
              <a:off x="1565" y="1854"/>
              <a:ext cx="408" cy="560"/>
            </a:xfrm>
            <a:prstGeom prst="ellipse">
              <a:avLst/>
            </a:prstGeom>
            <a:gradFill rotWithShape="0">
              <a:gsLst>
                <a:gs pos="0">
                  <a:srgbClr val="FF6600"/>
                </a:gs>
                <a:gs pos="100000">
                  <a:srgbClr val="800000"/>
                </a:gs>
              </a:gsLst>
              <a:path path="shape">
                <a:fillToRect l="50000" t="50000" r="50000" b="50000"/>
              </a:path>
            </a:gradFill>
            <a:ln w="12700">
              <a:noFill/>
              <a:round/>
              <a:headEnd type="none" w="sm" len="sm"/>
              <a:tailEnd type="none" w="sm" len="sm"/>
            </a:ln>
          </p:spPr>
          <p:txBody>
            <a:bodyPr wrap="none" anchor="ctr"/>
            <a:lstStyle/>
            <a:p>
              <a:pPr algn="ctr">
                <a:defRPr/>
              </a:pPr>
              <a:endParaRPr lang="ja-JP" altLang="ja-JP" sz="2400">
                <a:solidFill>
                  <a:srgbClr val="FFFFFF"/>
                </a:solidFill>
                <a:latin typeface="Comic Sans MS" pitchFamily="66" charset="0"/>
              </a:endParaRPr>
            </a:p>
          </p:txBody>
        </p:sp>
      </p:grpSp>
      <p:grpSp>
        <p:nvGrpSpPr>
          <p:cNvPr id="131076" name="Group 23"/>
          <p:cNvGrpSpPr>
            <a:grpSpLocks/>
          </p:cNvGrpSpPr>
          <p:nvPr/>
        </p:nvGrpSpPr>
        <p:grpSpPr bwMode="auto">
          <a:xfrm>
            <a:off x="8790234" y="2539213"/>
            <a:ext cx="1008062" cy="1009650"/>
            <a:chOff x="3137" y="688"/>
            <a:chExt cx="463" cy="457"/>
          </a:xfrm>
        </p:grpSpPr>
        <p:sp>
          <p:nvSpPr>
            <p:cNvPr id="131086" name="Oval 24"/>
            <p:cNvSpPr>
              <a:spLocks noChangeArrowheads="1"/>
            </p:cNvSpPr>
            <p:nvPr/>
          </p:nvSpPr>
          <p:spPr bwMode="auto">
            <a:xfrm>
              <a:off x="3137" y="688"/>
              <a:ext cx="463" cy="457"/>
            </a:xfrm>
            <a:prstGeom prst="ellipse">
              <a:avLst/>
            </a:prstGeom>
            <a:gradFill rotWithShape="0">
              <a:gsLst>
                <a:gs pos="0">
                  <a:srgbClr val="FFFF00"/>
                </a:gs>
                <a:gs pos="100000">
                  <a:srgbClr val="B2B2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1087" name="Oval 25"/>
            <p:cNvSpPr>
              <a:spLocks noChangeArrowheads="1"/>
            </p:cNvSpPr>
            <p:nvPr/>
          </p:nvSpPr>
          <p:spPr bwMode="auto">
            <a:xfrm rot="16260000" flipH="1">
              <a:off x="3409" y="877"/>
              <a:ext cx="41" cy="50"/>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1088" name="Oval 26"/>
            <p:cNvSpPr>
              <a:spLocks noChangeArrowheads="1"/>
            </p:cNvSpPr>
            <p:nvPr/>
          </p:nvSpPr>
          <p:spPr bwMode="auto">
            <a:xfrm rot="19380000" flipH="1">
              <a:off x="3549" y="797"/>
              <a:ext cx="23" cy="5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1089" name="Oval 27"/>
            <p:cNvSpPr>
              <a:spLocks noChangeArrowheads="1"/>
            </p:cNvSpPr>
            <p:nvPr/>
          </p:nvSpPr>
          <p:spPr bwMode="auto">
            <a:xfrm rot="13800000" flipH="1">
              <a:off x="3456" y="1022"/>
              <a:ext cx="39" cy="6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1090" name="Oval 28"/>
            <p:cNvSpPr>
              <a:spLocks noChangeArrowheads="1"/>
            </p:cNvSpPr>
            <p:nvPr/>
          </p:nvSpPr>
          <p:spPr bwMode="auto">
            <a:xfrm rot="19380000" flipH="1">
              <a:off x="3463" y="839"/>
              <a:ext cx="45" cy="62"/>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1091" name="Oval 29"/>
            <p:cNvSpPr>
              <a:spLocks noChangeArrowheads="1"/>
            </p:cNvSpPr>
            <p:nvPr/>
          </p:nvSpPr>
          <p:spPr bwMode="auto">
            <a:xfrm rot="1200000" flipH="1">
              <a:off x="3433" y="934"/>
              <a:ext cx="47" cy="60"/>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1092" name="Oval 30"/>
            <p:cNvSpPr>
              <a:spLocks noChangeArrowheads="1"/>
            </p:cNvSpPr>
            <p:nvPr/>
          </p:nvSpPr>
          <p:spPr bwMode="auto">
            <a:xfrm rot="16920000" flipH="1">
              <a:off x="3429" y="691"/>
              <a:ext cx="22" cy="6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1093" name="Oval 31"/>
            <p:cNvSpPr>
              <a:spLocks noChangeArrowheads="1"/>
            </p:cNvSpPr>
            <p:nvPr/>
          </p:nvSpPr>
          <p:spPr bwMode="auto">
            <a:xfrm rot="16920000" flipH="1">
              <a:off x="3344" y="695"/>
              <a:ext cx="22" cy="28"/>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1094" name="Oval 32"/>
            <p:cNvSpPr>
              <a:spLocks noChangeArrowheads="1"/>
            </p:cNvSpPr>
            <p:nvPr/>
          </p:nvSpPr>
          <p:spPr bwMode="auto">
            <a:xfrm rot="16920000" flipH="1">
              <a:off x="3368" y="719"/>
              <a:ext cx="29" cy="6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1095" name="Oval 33"/>
            <p:cNvSpPr>
              <a:spLocks noChangeArrowheads="1"/>
            </p:cNvSpPr>
            <p:nvPr/>
          </p:nvSpPr>
          <p:spPr bwMode="auto">
            <a:xfrm rot="16920000" flipH="1">
              <a:off x="3473" y="737"/>
              <a:ext cx="22" cy="2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1096" name="Oval 34"/>
            <p:cNvSpPr>
              <a:spLocks noChangeArrowheads="1"/>
            </p:cNvSpPr>
            <p:nvPr/>
          </p:nvSpPr>
          <p:spPr bwMode="auto">
            <a:xfrm rot="16920000" flipH="1">
              <a:off x="3555" y="933"/>
              <a:ext cx="29" cy="1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1097" name="Oval 35"/>
            <p:cNvSpPr>
              <a:spLocks noChangeArrowheads="1"/>
            </p:cNvSpPr>
            <p:nvPr/>
          </p:nvSpPr>
          <p:spPr bwMode="auto">
            <a:xfrm rot="1200000" flipH="1">
              <a:off x="3245" y="792"/>
              <a:ext cx="49" cy="67"/>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1098" name="Oval 36"/>
            <p:cNvSpPr>
              <a:spLocks noChangeArrowheads="1"/>
            </p:cNvSpPr>
            <p:nvPr/>
          </p:nvSpPr>
          <p:spPr bwMode="auto">
            <a:xfrm rot="16260000" flipH="1">
              <a:off x="3254" y="922"/>
              <a:ext cx="30" cy="37"/>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1099" name="Oval 37"/>
            <p:cNvSpPr>
              <a:spLocks noChangeArrowheads="1"/>
            </p:cNvSpPr>
            <p:nvPr/>
          </p:nvSpPr>
          <p:spPr bwMode="auto">
            <a:xfrm rot="16260000" flipH="1">
              <a:off x="3320" y="860"/>
              <a:ext cx="82" cy="88"/>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1100" name="Oval 38"/>
            <p:cNvSpPr>
              <a:spLocks noChangeArrowheads="1"/>
            </p:cNvSpPr>
            <p:nvPr/>
          </p:nvSpPr>
          <p:spPr bwMode="auto">
            <a:xfrm rot="16260000" flipH="1">
              <a:off x="3330" y="967"/>
              <a:ext cx="92" cy="116"/>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1101" name="Oval 39"/>
            <p:cNvSpPr>
              <a:spLocks noChangeArrowheads="1"/>
            </p:cNvSpPr>
            <p:nvPr/>
          </p:nvSpPr>
          <p:spPr bwMode="auto">
            <a:xfrm rot="16920000" flipH="1">
              <a:off x="3348" y="741"/>
              <a:ext cx="28" cy="63"/>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sp>
          <p:nvSpPr>
            <p:cNvPr id="131102" name="Oval 40"/>
            <p:cNvSpPr>
              <a:spLocks noChangeArrowheads="1"/>
            </p:cNvSpPr>
            <p:nvPr/>
          </p:nvSpPr>
          <p:spPr bwMode="auto">
            <a:xfrm rot="16920000" flipH="1">
              <a:off x="3296" y="1065"/>
              <a:ext cx="29" cy="62"/>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pPr>
                <a:defRPr/>
              </a:pPr>
              <a:endParaRPr lang="ja-JP" altLang="en-US">
                <a:solidFill>
                  <a:srgbClr val="000000"/>
                </a:solidFill>
              </a:endParaRPr>
            </a:p>
          </p:txBody>
        </p:sp>
      </p:grpSp>
      <p:grpSp>
        <p:nvGrpSpPr>
          <p:cNvPr id="131077" name="Group 41"/>
          <p:cNvGrpSpPr>
            <a:grpSpLocks/>
          </p:cNvGrpSpPr>
          <p:nvPr/>
        </p:nvGrpSpPr>
        <p:grpSpPr bwMode="auto">
          <a:xfrm flipH="1">
            <a:off x="9079160" y="2539214"/>
            <a:ext cx="287337" cy="1008063"/>
            <a:chOff x="999" y="1307"/>
            <a:chExt cx="1583" cy="2305"/>
          </a:xfrm>
        </p:grpSpPr>
        <p:sp>
          <p:nvSpPr>
            <p:cNvPr id="131084" name="Arc 42"/>
            <p:cNvSpPr>
              <a:spLocks noChangeAspect="1"/>
            </p:cNvSpPr>
            <p:nvPr/>
          </p:nvSpPr>
          <p:spPr bwMode="auto">
            <a:xfrm flipH="1">
              <a:off x="999" y="1308"/>
              <a:ext cx="588" cy="2304"/>
            </a:xfrm>
            <a:custGeom>
              <a:avLst/>
              <a:gdLst>
                <a:gd name="T0" fmla="*/ 0 w 22125"/>
                <a:gd name="T1" fmla="*/ 0 h 43200"/>
                <a:gd name="T2" fmla="*/ 0 w 22125"/>
                <a:gd name="T3" fmla="*/ 0 h 43200"/>
                <a:gd name="T4" fmla="*/ 0 w 22125"/>
                <a:gd name="T5" fmla="*/ 0 h 43200"/>
                <a:gd name="T6" fmla="*/ 0 60000 65536"/>
                <a:gd name="T7" fmla="*/ 0 60000 65536"/>
                <a:gd name="T8" fmla="*/ 0 60000 65536"/>
                <a:gd name="T9" fmla="*/ 0 w 22125"/>
                <a:gd name="T10" fmla="*/ 0 h 43200"/>
                <a:gd name="T11" fmla="*/ 22125 w 22125"/>
                <a:gd name="T12" fmla="*/ 43200 h 43200"/>
              </a:gdLst>
              <a:ahLst/>
              <a:cxnLst>
                <a:cxn ang="T6">
                  <a:pos x="T0" y="T1"/>
                </a:cxn>
                <a:cxn ang="T7">
                  <a:pos x="T2" y="T3"/>
                </a:cxn>
                <a:cxn ang="T8">
                  <a:pos x="T4" y="T5"/>
                </a:cxn>
              </a:cxnLst>
              <a:rect l="T9" t="T10" r="T11" b="T12"/>
              <a:pathLst>
                <a:path w="22125" h="43200" fill="none" extrusionOk="0">
                  <a:moveTo>
                    <a:pt x="524" y="0"/>
                  </a:moveTo>
                  <a:cubicBezTo>
                    <a:pt x="12454" y="0"/>
                    <a:pt x="22125" y="9670"/>
                    <a:pt x="22125" y="21600"/>
                  </a:cubicBezTo>
                  <a:cubicBezTo>
                    <a:pt x="22125" y="33529"/>
                    <a:pt x="12454" y="43200"/>
                    <a:pt x="525" y="43200"/>
                  </a:cubicBezTo>
                  <a:cubicBezTo>
                    <a:pt x="349" y="43200"/>
                    <a:pt x="174" y="43197"/>
                    <a:pt x="0" y="43193"/>
                  </a:cubicBezTo>
                </a:path>
                <a:path w="22125" h="43200" stroke="0" extrusionOk="0">
                  <a:moveTo>
                    <a:pt x="524" y="0"/>
                  </a:moveTo>
                  <a:cubicBezTo>
                    <a:pt x="12454" y="0"/>
                    <a:pt x="22125" y="9670"/>
                    <a:pt x="22125" y="21600"/>
                  </a:cubicBezTo>
                  <a:cubicBezTo>
                    <a:pt x="22125" y="33529"/>
                    <a:pt x="12454" y="43200"/>
                    <a:pt x="525" y="43200"/>
                  </a:cubicBezTo>
                  <a:cubicBezTo>
                    <a:pt x="349" y="43200"/>
                    <a:pt x="174" y="43197"/>
                    <a:pt x="0" y="43193"/>
                  </a:cubicBezTo>
                  <a:lnTo>
                    <a:pt x="525" y="21600"/>
                  </a:lnTo>
                  <a:close/>
                </a:path>
              </a:pathLst>
            </a:custGeom>
            <a:solidFill>
              <a:srgbClr val="990000"/>
            </a:solidFill>
            <a:ln w="12700">
              <a:solidFill>
                <a:srgbClr val="343434"/>
              </a:solidFill>
              <a:round/>
              <a:headEnd type="none" w="sm" len="sm"/>
              <a:tailEnd type="none" w="sm" len="sm"/>
            </a:ln>
          </p:spPr>
          <p:txBody>
            <a:bodyPr wrap="none" anchor="ctr"/>
            <a:lstStyle/>
            <a:p>
              <a:pPr>
                <a:defRPr/>
              </a:pPr>
              <a:endParaRPr lang="ja-JP" altLang="en-US">
                <a:solidFill>
                  <a:srgbClr val="000000"/>
                </a:solidFill>
              </a:endParaRPr>
            </a:p>
          </p:txBody>
        </p:sp>
        <p:sp>
          <p:nvSpPr>
            <p:cNvPr id="297003" name="Arc 43"/>
            <p:cNvSpPr>
              <a:spLocks noChangeAspect="1"/>
            </p:cNvSpPr>
            <p:nvPr/>
          </p:nvSpPr>
          <p:spPr bwMode="auto">
            <a:xfrm flipH="1">
              <a:off x="1506" y="1307"/>
              <a:ext cx="1076" cy="2305"/>
            </a:xfrm>
            <a:custGeom>
              <a:avLst/>
              <a:gdLst>
                <a:gd name="G0" fmla="+- 21600 0 0"/>
                <a:gd name="G1" fmla="+- 21600 0 0"/>
                <a:gd name="G2" fmla="+- 21600 0 0"/>
                <a:gd name="T0" fmla="*/ 21336 w 22370"/>
                <a:gd name="T1" fmla="*/ 43198 h 43198"/>
                <a:gd name="T2" fmla="*/ 22370 w 22370"/>
                <a:gd name="T3" fmla="*/ 14 h 43198"/>
                <a:gd name="T4" fmla="*/ 21600 w 22370"/>
                <a:gd name="T5" fmla="*/ 21600 h 43198"/>
              </a:gdLst>
              <a:ahLst/>
              <a:cxnLst>
                <a:cxn ang="0">
                  <a:pos x="T0" y="T1"/>
                </a:cxn>
                <a:cxn ang="0">
                  <a:pos x="T2" y="T3"/>
                </a:cxn>
                <a:cxn ang="0">
                  <a:pos x="T4" y="T5"/>
                </a:cxn>
              </a:cxnLst>
              <a:rect l="0" t="0" r="r" b="b"/>
              <a:pathLst>
                <a:path w="22370" h="43198" fill="none" extrusionOk="0">
                  <a:moveTo>
                    <a:pt x="21335" y="43198"/>
                  </a:moveTo>
                  <a:cubicBezTo>
                    <a:pt x="9510" y="43053"/>
                    <a:pt x="0" y="33426"/>
                    <a:pt x="0" y="21600"/>
                  </a:cubicBezTo>
                  <a:cubicBezTo>
                    <a:pt x="0" y="9670"/>
                    <a:pt x="9670" y="0"/>
                    <a:pt x="21600" y="0"/>
                  </a:cubicBezTo>
                  <a:cubicBezTo>
                    <a:pt x="21856" y="-1"/>
                    <a:pt x="22113" y="4"/>
                    <a:pt x="22370" y="13"/>
                  </a:cubicBezTo>
                </a:path>
                <a:path w="22370" h="43198" stroke="0" extrusionOk="0">
                  <a:moveTo>
                    <a:pt x="21335" y="43198"/>
                  </a:moveTo>
                  <a:cubicBezTo>
                    <a:pt x="9510" y="43053"/>
                    <a:pt x="0" y="33426"/>
                    <a:pt x="0" y="21600"/>
                  </a:cubicBezTo>
                  <a:cubicBezTo>
                    <a:pt x="0" y="9670"/>
                    <a:pt x="9670" y="0"/>
                    <a:pt x="21600" y="0"/>
                  </a:cubicBezTo>
                  <a:cubicBezTo>
                    <a:pt x="21856" y="-1"/>
                    <a:pt x="22113" y="4"/>
                    <a:pt x="22370" y="13"/>
                  </a:cubicBezTo>
                  <a:lnTo>
                    <a:pt x="21600" y="21600"/>
                  </a:lnTo>
                  <a:close/>
                </a:path>
              </a:pathLst>
            </a:custGeom>
            <a:gradFill rotWithShape="0">
              <a:gsLst>
                <a:gs pos="0">
                  <a:srgbClr val="FF6600"/>
                </a:gs>
                <a:gs pos="100000">
                  <a:srgbClr val="993300"/>
                </a:gs>
              </a:gsLst>
              <a:path path="shape">
                <a:fillToRect l="50000" t="50000" r="50000" b="50000"/>
              </a:path>
            </a:gradFill>
            <a:ln w="12700">
              <a:solidFill>
                <a:srgbClr val="343434"/>
              </a:solidFill>
              <a:round/>
              <a:headEnd type="none" w="sm" len="sm"/>
              <a:tailEnd type="none" w="sm" len="sm"/>
            </a:ln>
            <a:effectLst/>
          </p:spPr>
          <p:txBody>
            <a:bodyPr wrap="none" anchor="ctr"/>
            <a:lstStyle/>
            <a:p>
              <a:pPr algn="ctr">
                <a:defRPr/>
              </a:pPr>
              <a:endParaRPr lang="ja-JP" altLang="ja-JP">
                <a:solidFill>
                  <a:srgbClr val="000000"/>
                </a:solidFill>
                <a:latin typeface="Arial" pitchFamily="34" charset="0"/>
                <a:ea typeface="ＭＳ Ｐゴシック" pitchFamily="50" charset="-128"/>
              </a:endParaRPr>
            </a:p>
          </p:txBody>
        </p:sp>
      </p:grpSp>
      <p:sp>
        <p:nvSpPr>
          <p:cNvPr id="131078" name="Oval 44"/>
          <p:cNvSpPr>
            <a:spLocks noChangeAspect="1" noChangeArrowheads="1"/>
          </p:cNvSpPr>
          <p:nvPr/>
        </p:nvSpPr>
        <p:spPr bwMode="auto">
          <a:xfrm>
            <a:off x="9206160" y="2982127"/>
            <a:ext cx="109537" cy="147637"/>
          </a:xfrm>
          <a:prstGeom prst="ellipse">
            <a:avLst/>
          </a:prstGeom>
          <a:gradFill rotWithShape="0">
            <a:gsLst>
              <a:gs pos="0">
                <a:srgbClr val="FF6600"/>
              </a:gs>
              <a:gs pos="100000">
                <a:srgbClr val="800000"/>
              </a:gs>
            </a:gsLst>
            <a:path path="shape">
              <a:fillToRect l="50000" t="50000" r="50000" b="50000"/>
            </a:path>
          </a:gradFill>
          <a:ln w="12700">
            <a:noFill/>
            <a:round/>
            <a:headEnd type="none" w="sm" len="sm"/>
            <a:tailEnd type="none" w="sm" len="sm"/>
          </a:ln>
        </p:spPr>
        <p:txBody>
          <a:bodyPr wrap="none" anchor="ctr"/>
          <a:lstStyle/>
          <a:p>
            <a:pPr algn="ctr">
              <a:defRPr/>
            </a:pPr>
            <a:endParaRPr lang="ja-JP" altLang="ja-JP" sz="2400">
              <a:solidFill>
                <a:srgbClr val="FFFFFF"/>
              </a:solidFill>
              <a:latin typeface="Comic Sans MS" pitchFamily="66" charset="0"/>
            </a:endParaRPr>
          </a:p>
        </p:txBody>
      </p:sp>
      <p:sp>
        <p:nvSpPr>
          <p:cNvPr id="131079" name="Text Box 45"/>
          <p:cNvSpPr txBox="1">
            <a:spLocks noChangeArrowheads="1"/>
          </p:cNvSpPr>
          <p:nvPr/>
        </p:nvSpPr>
        <p:spPr bwMode="auto">
          <a:xfrm>
            <a:off x="3298338" y="146469"/>
            <a:ext cx="6205545" cy="1015663"/>
          </a:xfrm>
          <a:prstGeom prst="rect">
            <a:avLst/>
          </a:prstGeom>
          <a:noFill/>
          <a:ln w="9525">
            <a:noFill/>
            <a:miter lim="800000"/>
            <a:headEnd/>
            <a:tailEnd/>
          </a:ln>
        </p:spPr>
        <p:txBody>
          <a:bodyPr wrap="none">
            <a:spAutoFit/>
          </a:bodyPr>
          <a:lstStyle/>
          <a:p>
            <a:pPr algn="ctr">
              <a:defRPr/>
            </a:pPr>
            <a:r>
              <a:rPr lang="ja-JP" altLang="en-US" sz="3600" dirty="0">
                <a:solidFill>
                  <a:srgbClr val="002060"/>
                </a:solidFill>
                <a:latin typeface="Comic Sans MS" panose="030F0702030302020204" pitchFamily="66" charset="0"/>
                <a:ea typeface="HG正楷書体-PRO" panose="03000600000000000000" pitchFamily="66" charset="-128"/>
              </a:rPr>
              <a:t>ラブ数 </a:t>
            </a:r>
            <a:r>
              <a:rPr lang="en-US" altLang="ja-JP" sz="3600" i="1" dirty="0">
                <a:solidFill>
                  <a:srgbClr val="002060"/>
                </a:solidFill>
                <a:latin typeface="Times New Roman" panose="02020603050405020304" pitchFamily="18" charset="0"/>
                <a:ea typeface="HG正楷書体-PRO" panose="03000600000000000000" pitchFamily="66" charset="-128"/>
                <a:cs typeface="Times New Roman" panose="02020603050405020304" pitchFamily="18" charset="0"/>
              </a:rPr>
              <a:t>k</a:t>
            </a:r>
            <a:r>
              <a:rPr lang="en-US" altLang="ja-JP" sz="3600" i="1" dirty="0">
                <a:solidFill>
                  <a:srgbClr val="002060"/>
                </a:solidFill>
                <a:latin typeface="Comic Sans MS" panose="030F0702030302020204" pitchFamily="66" charset="0"/>
                <a:ea typeface="HG正楷書体-PRO" panose="03000600000000000000" pitchFamily="66" charset="-128"/>
              </a:rPr>
              <a:t> </a:t>
            </a:r>
            <a:r>
              <a:rPr lang="ja-JP" altLang="en-US" sz="3600" dirty="0">
                <a:solidFill>
                  <a:srgbClr val="002060"/>
                </a:solidFill>
                <a:latin typeface="Comic Sans MS" panose="030F0702030302020204" pitchFamily="66" charset="0"/>
                <a:ea typeface="HG正楷書体-PRO" panose="03000600000000000000" pitchFamily="66" charset="-128"/>
              </a:rPr>
              <a:t>が反映する天体内部</a:t>
            </a:r>
            <a:endParaRPr lang="en-US" altLang="ja-JP" sz="3600" dirty="0">
              <a:solidFill>
                <a:srgbClr val="002060"/>
              </a:solidFill>
              <a:latin typeface="Comic Sans MS" panose="030F0702030302020204" pitchFamily="66" charset="0"/>
              <a:ea typeface="HG正楷書体-PRO" panose="03000600000000000000" pitchFamily="66" charset="-128"/>
            </a:endParaRPr>
          </a:p>
          <a:p>
            <a:pPr algn="ctr">
              <a:defRPr/>
            </a:pPr>
            <a:r>
              <a:rPr lang="en-US" altLang="ja-JP" sz="2400" dirty="0">
                <a:solidFill>
                  <a:srgbClr val="002060"/>
                </a:solidFill>
                <a:latin typeface="Comic Sans MS" panose="030F0702030302020204" pitchFamily="66" charset="0"/>
                <a:ea typeface="HG正楷書体-PRO" panose="03000600000000000000" pitchFamily="66" charset="-128"/>
              </a:rPr>
              <a:t>Love number </a:t>
            </a:r>
            <a:r>
              <a:rPr lang="en-US" altLang="ja-JP" sz="2400" i="1" dirty="0">
                <a:solidFill>
                  <a:srgbClr val="002060"/>
                </a:solidFill>
                <a:latin typeface="Times New Roman" panose="02020603050405020304" pitchFamily="18" charset="0"/>
                <a:ea typeface="HG正楷書体-PRO" panose="03000600000000000000" pitchFamily="66" charset="-128"/>
                <a:cs typeface="Times New Roman" panose="02020603050405020304" pitchFamily="18" charset="0"/>
              </a:rPr>
              <a:t>k</a:t>
            </a:r>
            <a:r>
              <a:rPr lang="en-US" altLang="ja-JP" sz="2400" dirty="0">
                <a:solidFill>
                  <a:srgbClr val="002060"/>
                </a:solidFill>
                <a:latin typeface="Comic Sans MS" panose="030F0702030302020204" pitchFamily="66" charset="0"/>
                <a:ea typeface="HG正楷書体-PRO" panose="03000600000000000000" pitchFamily="66" charset="-128"/>
              </a:rPr>
              <a:t> reflects the interior</a:t>
            </a:r>
            <a:endParaRPr lang="ja-JP" altLang="en-US" sz="2000" dirty="0">
              <a:solidFill>
                <a:srgbClr val="002060"/>
              </a:solidFill>
              <a:latin typeface="Comic Sans MS" panose="030F0702030302020204" pitchFamily="66" charset="0"/>
              <a:ea typeface="HG正楷書体-PRO" panose="03000600000000000000" pitchFamily="66" charset="-128"/>
            </a:endParaRPr>
          </a:p>
        </p:txBody>
      </p:sp>
      <p:sp>
        <p:nvSpPr>
          <p:cNvPr id="131080" name="Text Box 46"/>
          <p:cNvSpPr txBox="1">
            <a:spLocks noChangeArrowheads="1"/>
          </p:cNvSpPr>
          <p:nvPr/>
        </p:nvSpPr>
        <p:spPr bwMode="auto">
          <a:xfrm>
            <a:off x="1451472" y="4861125"/>
            <a:ext cx="1019175" cy="457200"/>
          </a:xfrm>
          <a:prstGeom prst="rect">
            <a:avLst/>
          </a:prstGeom>
          <a:noFill/>
          <a:ln w="9525">
            <a:noFill/>
            <a:miter lim="800000"/>
            <a:headEnd/>
            <a:tailEnd/>
          </a:ln>
        </p:spPr>
        <p:txBody>
          <a:bodyPr wrap="none">
            <a:spAutoFit/>
          </a:bodyPr>
          <a:lstStyle/>
          <a:p>
            <a:pPr>
              <a:defRPr/>
            </a:pPr>
            <a:r>
              <a:rPr lang="en-US" altLang="ja-JP" sz="2400" i="1" dirty="0">
                <a:solidFill>
                  <a:srgbClr val="000000"/>
                </a:solidFill>
                <a:latin typeface="Times New Roman" pitchFamily="18" charset="0"/>
              </a:rPr>
              <a:t>k</a:t>
            </a:r>
            <a:r>
              <a:rPr lang="en-US" altLang="ja-JP" sz="2400" dirty="0">
                <a:solidFill>
                  <a:srgbClr val="000000"/>
                </a:solidFill>
                <a:latin typeface="Times New Roman" pitchFamily="18" charset="0"/>
              </a:rPr>
              <a:t> </a:t>
            </a:r>
            <a:r>
              <a:rPr lang="en-US" altLang="ja-JP" sz="2400" dirty="0">
                <a:solidFill>
                  <a:srgbClr val="000000"/>
                </a:solidFill>
                <a:latin typeface="Symbol" pitchFamily="18" charset="2"/>
              </a:rPr>
              <a:t>@</a:t>
            </a:r>
            <a:r>
              <a:rPr lang="en-US" altLang="ja-JP" sz="2400" dirty="0">
                <a:solidFill>
                  <a:srgbClr val="000000"/>
                </a:solidFill>
                <a:latin typeface="Times New Roman" pitchFamily="18" charset="0"/>
              </a:rPr>
              <a:t> 0.3</a:t>
            </a:r>
          </a:p>
        </p:txBody>
      </p:sp>
      <p:sp>
        <p:nvSpPr>
          <p:cNvPr id="131081" name="Text Box 47"/>
          <p:cNvSpPr txBox="1">
            <a:spLocks noChangeArrowheads="1"/>
          </p:cNvSpPr>
          <p:nvPr/>
        </p:nvSpPr>
        <p:spPr bwMode="auto">
          <a:xfrm>
            <a:off x="9529902" y="3572528"/>
            <a:ext cx="1171575" cy="457200"/>
          </a:xfrm>
          <a:prstGeom prst="rect">
            <a:avLst/>
          </a:prstGeom>
          <a:noFill/>
          <a:ln w="9525">
            <a:noFill/>
            <a:miter lim="800000"/>
            <a:headEnd/>
            <a:tailEnd/>
          </a:ln>
        </p:spPr>
        <p:txBody>
          <a:bodyPr wrap="none">
            <a:spAutoFit/>
          </a:bodyPr>
          <a:lstStyle/>
          <a:p>
            <a:pPr>
              <a:defRPr/>
            </a:pPr>
            <a:r>
              <a:rPr lang="en-US" altLang="ja-JP" sz="2400" i="1" dirty="0">
                <a:solidFill>
                  <a:srgbClr val="000000"/>
                </a:solidFill>
                <a:latin typeface="Times New Roman" pitchFamily="18" charset="0"/>
              </a:rPr>
              <a:t>k</a:t>
            </a:r>
            <a:r>
              <a:rPr lang="en-US" altLang="ja-JP" sz="2400" dirty="0">
                <a:solidFill>
                  <a:srgbClr val="000000"/>
                </a:solidFill>
                <a:latin typeface="Times New Roman" pitchFamily="18" charset="0"/>
              </a:rPr>
              <a:t> </a:t>
            </a:r>
            <a:r>
              <a:rPr lang="en-US" altLang="ja-JP" sz="2400" dirty="0">
                <a:solidFill>
                  <a:srgbClr val="000000"/>
                </a:solidFill>
                <a:latin typeface="Symbol" pitchFamily="18" charset="2"/>
              </a:rPr>
              <a:t>@</a:t>
            </a:r>
            <a:r>
              <a:rPr lang="en-US" altLang="ja-JP" sz="2400" dirty="0">
                <a:solidFill>
                  <a:srgbClr val="000000"/>
                </a:solidFill>
                <a:latin typeface="Times New Roman" pitchFamily="18" charset="0"/>
              </a:rPr>
              <a:t> 0.02</a:t>
            </a:r>
          </a:p>
        </p:txBody>
      </p:sp>
      <p:sp>
        <p:nvSpPr>
          <p:cNvPr id="131082" name="Text Box 48"/>
          <p:cNvSpPr txBox="1">
            <a:spLocks noChangeArrowheads="1"/>
          </p:cNvSpPr>
          <p:nvPr/>
        </p:nvSpPr>
        <p:spPr bwMode="auto">
          <a:xfrm>
            <a:off x="1762612" y="1424521"/>
            <a:ext cx="3262432" cy="738664"/>
          </a:xfrm>
          <a:prstGeom prst="rect">
            <a:avLst/>
          </a:prstGeom>
          <a:noFill/>
          <a:ln w="9525">
            <a:noFill/>
            <a:miter lim="800000"/>
            <a:headEnd/>
            <a:tailEnd/>
          </a:ln>
        </p:spPr>
        <p:txBody>
          <a:bodyPr wrap="none">
            <a:spAutoFit/>
          </a:bodyPr>
          <a:lstStyle/>
          <a:p>
            <a:pPr algn="ctr">
              <a:defRPr/>
            </a:pPr>
            <a:r>
              <a:rPr lang="ja-JP" altLang="en-US" sz="2400" dirty="0">
                <a:solidFill>
                  <a:srgbClr val="000000"/>
                </a:solidFill>
                <a:latin typeface="Comic Sans MS" panose="030F0702030302020204" pitchFamily="66" charset="0"/>
                <a:ea typeface="HG正楷書体-PRO" panose="03000600000000000000" pitchFamily="66" charset="-128"/>
              </a:rPr>
              <a:t>地球（流体核：あり）</a:t>
            </a:r>
            <a:endParaRPr lang="en-US" altLang="ja-JP" sz="2400" dirty="0">
              <a:solidFill>
                <a:srgbClr val="000000"/>
              </a:solidFill>
              <a:latin typeface="Comic Sans MS" panose="030F0702030302020204" pitchFamily="66" charset="0"/>
              <a:ea typeface="HG正楷書体-PRO" panose="03000600000000000000" pitchFamily="66" charset="-128"/>
            </a:endParaRPr>
          </a:p>
          <a:p>
            <a:pPr algn="ctr">
              <a:defRPr/>
            </a:pPr>
            <a:r>
              <a:rPr lang="en-US" altLang="ja-JP" dirty="0">
                <a:solidFill>
                  <a:srgbClr val="000000"/>
                </a:solidFill>
                <a:latin typeface="Comic Sans MS" panose="030F0702030302020204" pitchFamily="66" charset="0"/>
                <a:ea typeface="HG正楷書体-PRO" panose="03000600000000000000" pitchFamily="66" charset="-128"/>
              </a:rPr>
              <a:t>Earth (fluid outer core)</a:t>
            </a:r>
            <a:endParaRPr lang="ja-JP" altLang="en-US" dirty="0">
              <a:solidFill>
                <a:srgbClr val="000000"/>
              </a:solidFill>
              <a:latin typeface="Comic Sans MS" panose="030F0702030302020204" pitchFamily="66" charset="0"/>
              <a:ea typeface="HG正楷書体-PRO" panose="03000600000000000000" pitchFamily="66" charset="-128"/>
            </a:endParaRPr>
          </a:p>
        </p:txBody>
      </p:sp>
      <p:sp>
        <p:nvSpPr>
          <p:cNvPr id="131083" name="Text Box 49"/>
          <p:cNvSpPr txBox="1">
            <a:spLocks noChangeArrowheads="1"/>
          </p:cNvSpPr>
          <p:nvPr/>
        </p:nvSpPr>
        <p:spPr bwMode="auto">
          <a:xfrm>
            <a:off x="7357057" y="1708875"/>
            <a:ext cx="4185761" cy="738664"/>
          </a:xfrm>
          <a:prstGeom prst="rect">
            <a:avLst/>
          </a:prstGeom>
          <a:noFill/>
          <a:ln w="9525">
            <a:noFill/>
            <a:miter lim="800000"/>
            <a:headEnd/>
            <a:tailEnd/>
          </a:ln>
        </p:spPr>
        <p:txBody>
          <a:bodyPr wrap="none">
            <a:spAutoFit/>
          </a:bodyPr>
          <a:lstStyle/>
          <a:p>
            <a:pPr algn="ctr">
              <a:defRPr/>
            </a:pPr>
            <a:r>
              <a:rPr lang="ja-JP" altLang="en-US" sz="2400" dirty="0">
                <a:solidFill>
                  <a:srgbClr val="000000"/>
                </a:solidFill>
                <a:latin typeface="Comic Sans MS" panose="030F0702030302020204" pitchFamily="66" charset="0"/>
                <a:ea typeface="HG正楷書体-PRO" panose="03000600000000000000" pitchFamily="66" charset="-128"/>
              </a:rPr>
              <a:t>月（流体核：あっても極小）</a:t>
            </a:r>
            <a:endParaRPr lang="en-US" altLang="ja-JP" sz="2400" dirty="0">
              <a:solidFill>
                <a:srgbClr val="000000"/>
              </a:solidFill>
              <a:latin typeface="Comic Sans MS" panose="030F0702030302020204" pitchFamily="66" charset="0"/>
              <a:ea typeface="HG正楷書体-PRO" panose="03000600000000000000" pitchFamily="66" charset="-128"/>
            </a:endParaRPr>
          </a:p>
          <a:p>
            <a:pPr algn="ctr">
              <a:defRPr/>
            </a:pPr>
            <a:r>
              <a:rPr lang="en-US" altLang="ja-JP" dirty="0">
                <a:solidFill>
                  <a:srgbClr val="000000"/>
                </a:solidFill>
                <a:latin typeface="Comic Sans MS" panose="030F0702030302020204" pitchFamily="66" charset="0"/>
                <a:ea typeface="HG正楷書体-PRO" panose="03000600000000000000" pitchFamily="66" charset="-128"/>
              </a:rPr>
              <a:t>Moon (core is small if any)</a:t>
            </a:r>
            <a:endParaRPr lang="ja-JP" altLang="en-US" dirty="0">
              <a:solidFill>
                <a:srgbClr val="000000"/>
              </a:solidFill>
              <a:latin typeface="Comic Sans MS" panose="030F0702030302020204" pitchFamily="66" charset="0"/>
              <a:ea typeface="HG正楷書体-PRO" panose="03000600000000000000" pitchFamily="66" charset="-128"/>
            </a:endParaRPr>
          </a:p>
        </p:txBody>
      </p:sp>
      <p:sp>
        <p:nvSpPr>
          <p:cNvPr id="50" name="Oval 2"/>
          <p:cNvSpPr>
            <a:spLocks noChangeArrowheads="1"/>
          </p:cNvSpPr>
          <p:nvPr/>
        </p:nvSpPr>
        <p:spPr bwMode="auto">
          <a:xfrm>
            <a:off x="5951984" y="4221089"/>
            <a:ext cx="1728192" cy="1657399"/>
          </a:xfrm>
          <a:prstGeom prst="ellipse">
            <a:avLst/>
          </a:prstGeom>
          <a:gradFill rotWithShape="1">
            <a:gsLst>
              <a:gs pos="0">
                <a:srgbClr val="FF9900"/>
              </a:gs>
              <a:gs pos="100000">
                <a:srgbClr val="CC6600"/>
              </a:gs>
            </a:gsLst>
            <a:path path="shape">
              <a:fillToRect l="50000" t="50000" r="50000" b="50000"/>
            </a:path>
          </a:gradFill>
          <a:ln w="9525">
            <a:noFill/>
            <a:round/>
            <a:headEnd/>
            <a:tailEnd/>
          </a:ln>
        </p:spPr>
        <p:txBody>
          <a:bodyPr wrap="none" anchor="ctr"/>
          <a:lstStyle/>
          <a:p>
            <a:pPr>
              <a:defRPr/>
            </a:pPr>
            <a:endParaRPr lang="ja-JP" altLang="en-US">
              <a:solidFill>
                <a:srgbClr val="000000"/>
              </a:solidFill>
            </a:endParaRPr>
          </a:p>
        </p:txBody>
      </p:sp>
      <p:grpSp>
        <p:nvGrpSpPr>
          <p:cNvPr id="51" name="Group 41"/>
          <p:cNvGrpSpPr>
            <a:grpSpLocks/>
          </p:cNvGrpSpPr>
          <p:nvPr/>
        </p:nvGrpSpPr>
        <p:grpSpPr bwMode="auto">
          <a:xfrm flipH="1">
            <a:off x="6384032" y="4293096"/>
            <a:ext cx="792088" cy="1512168"/>
            <a:chOff x="999" y="1307"/>
            <a:chExt cx="1583" cy="2305"/>
          </a:xfrm>
        </p:grpSpPr>
        <p:sp>
          <p:nvSpPr>
            <p:cNvPr id="52" name="Arc 42"/>
            <p:cNvSpPr>
              <a:spLocks noChangeAspect="1"/>
            </p:cNvSpPr>
            <p:nvPr/>
          </p:nvSpPr>
          <p:spPr bwMode="auto">
            <a:xfrm flipH="1">
              <a:off x="999" y="1308"/>
              <a:ext cx="588" cy="2304"/>
            </a:xfrm>
            <a:custGeom>
              <a:avLst/>
              <a:gdLst>
                <a:gd name="T0" fmla="*/ 0 w 22125"/>
                <a:gd name="T1" fmla="*/ 0 h 43200"/>
                <a:gd name="T2" fmla="*/ 0 w 22125"/>
                <a:gd name="T3" fmla="*/ 0 h 43200"/>
                <a:gd name="T4" fmla="*/ 0 w 22125"/>
                <a:gd name="T5" fmla="*/ 0 h 43200"/>
                <a:gd name="T6" fmla="*/ 0 60000 65536"/>
                <a:gd name="T7" fmla="*/ 0 60000 65536"/>
                <a:gd name="T8" fmla="*/ 0 60000 65536"/>
                <a:gd name="T9" fmla="*/ 0 w 22125"/>
                <a:gd name="T10" fmla="*/ 0 h 43200"/>
                <a:gd name="T11" fmla="*/ 22125 w 22125"/>
                <a:gd name="T12" fmla="*/ 43200 h 43200"/>
              </a:gdLst>
              <a:ahLst/>
              <a:cxnLst>
                <a:cxn ang="T6">
                  <a:pos x="T0" y="T1"/>
                </a:cxn>
                <a:cxn ang="T7">
                  <a:pos x="T2" y="T3"/>
                </a:cxn>
                <a:cxn ang="T8">
                  <a:pos x="T4" y="T5"/>
                </a:cxn>
              </a:cxnLst>
              <a:rect l="T9" t="T10" r="T11" b="T12"/>
              <a:pathLst>
                <a:path w="22125" h="43200" fill="none" extrusionOk="0">
                  <a:moveTo>
                    <a:pt x="524" y="0"/>
                  </a:moveTo>
                  <a:cubicBezTo>
                    <a:pt x="12454" y="0"/>
                    <a:pt x="22125" y="9670"/>
                    <a:pt x="22125" y="21600"/>
                  </a:cubicBezTo>
                  <a:cubicBezTo>
                    <a:pt x="22125" y="33529"/>
                    <a:pt x="12454" y="43200"/>
                    <a:pt x="525" y="43200"/>
                  </a:cubicBezTo>
                  <a:cubicBezTo>
                    <a:pt x="349" y="43200"/>
                    <a:pt x="174" y="43197"/>
                    <a:pt x="0" y="43193"/>
                  </a:cubicBezTo>
                </a:path>
                <a:path w="22125" h="43200" stroke="0" extrusionOk="0">
                  <a:moveTo>
                    <a:pt x="524" y="0"/>
                  </a:moveTo>
                  <a:cubicBezTo>
                    <a:pt x="12454" y="0"/>
                    <a:pt x="22125" y="9670"/>
                    <a:pt x="22125" y="21600"/>
                  </a:cubicBezTo>
                  <a:cubicBezTo>
                    <a:pt x="22125" y="33529"/>
                    <a:pt x="12454" y="43200"/>
                    <a:pt x="525" y="43200"/>
                  </a:cubicBezTo>
                  <a:cubicBezTo>
                    <a:pt x="349" y="43200"/>
                    <a:pt x="174" y="43197"/>
                    <a:pt x="0" y="43193"/>
                  </a:cubicBezTo>
                  <a:lnTo>
                    <a:pt x="525" y="21600"/>
                  </a:lnTo>
                  <a:close/>
                </a:path>
              </a:pathLst>
            </a:custGeom>
            <a:solidFill>
              <a:srgbClr val="990000"/>
            </a:solidFill>
            <a:ln w="12700">
              <a:solidFill>
                <a:srgbClr val="343434"/>
              </a:solidFill>
              <a:round/>
              <a:headEnd type="none" w="sm" len="sm"/>
              <a:tailEnd type="none" w="sm" len="sm"/>
            </a:ln>
          </p:spPr>
          <p:txBody>
            <a:bodyPr wrap="none" anchor="ctr"/>
            <a:lstStyle/>
            <a:p>
              <a:pPr>
                <a:defRPr/>
              </a:pPr>
              <a:endParaRPr lang="ja-JP" altLang="en-US">
                <a:solidFill>
                  <a:srgbClr val="000000"/>
                </a:solidFill>
              </a:endParaRPr>
            </a:p>
          </p:txBody>
        </p:sp>
        <p:sp>
          <p:nvSpPr>
            <p:cNvPr id="53" name="Arc 43"/>
            <p:cNvSpPr>
              <a:spLocks noChangeAspect="1"/>
            </p:cNvSpPr>
            <p:nvPr/>
          </p:nvSpPr>
          <p:spPr bwMode="auto">
            <a:xfrm flipH="1">
              <a:off x="1506" y="1307"/>
              <a:ext cx="1076" cy="2305"/>
            </a:xfrm>
            <a:custGeom>
              <a:avLst/>
              <a:gdLst>
                <a:gd name="G0" fmla="+- 21600 0 0"/>
                <a:gd name="G1" fmla="+- 21600 0 0"/>
                <a:gd name="G2" fmla="+- 21600 0 0"/>
                <a:gd name="T0" fmla="*/ 21336 w 22370"/>
                <a:gd name="T1" fmla="*/ 43198 h 43198"/>
                <a:gd name="T2" fmla="*/ 22370 w 22370"/>
                <a:gd name="T3" fmla="*/ 14 h 43198"/>
                <a:gd name="T4" fmla="*/ 21600 w 22370"/>
                <a:gd name="T5" fmla="*/ 21600 h 43198"/>
              </a:gdLst>
              <a:ahLst/>
              <a:cxnLst>
                <a:cxn ang="0">
                  <a:pos x="T0" y="T1"/>
                </a:cxn>
                <a:cxn ang="0">
                  <a:pos x="T2" y="T3"/>
                </a:cxn>
                <a:cxn ang="0">
                  <a:pos x="T4" y="T5"/>
                </a:cxn>
              </a:cxnLst>
              <a:rect l="0" t="0" r="r" b="b"/>
              <a:pathLst>
                <a:path w="22370" h="43198" fill="none" extrusionOk="0">
                  <a:moveTo>
                    <a:pt x="21335" y="43198"/>
                  </a:moveTo>
                  <a:cubicBezTo>
                    <a:pt x="9510" y="43053"/>
                    <a:pt x="0" y="33426"/>
                    <a:pt x="0" y="21600"/>
                  </a:cubicBezTo>
                  <a:cubicBezTo>
                    <a:pt x="0" y="9670"/>
                    <a:pt x="9670" y="0"/>
                    <a:pt x="21600" y="0"/>
                  </a:cubicBezTo>
                  <a:cubicBezTo>
                    <a:pt x="21856" y="-1"/>
                    <a:pt x="22113" y="4"/>
                    <a:pt x="22370" y="13"/>
                  </a:cubicBezTo>
                </a:path>
                <a:path w="22370" h="43198" stroke="0" extrusionOk="0">
                  <a:moveTo>
                    <a:pt x="21335" y="43198"/>
                  </a:moveTo>
                  <a:cubicBezTo>
                    <a:pt x="9510" y="43053"/>
                    <a:pt x="0" y="33426"/>
                    <a:pt x="0" y="21600"/>
                  </a:cubicBezTo>
                  <a:cubicBezTo>
                    <a:pt x="0" y="9670"/>
                    <a:pt x="9670" y="0"/>
                    <a:pt x="21600" y="0"/>
                  </a:cubicBezTo>
                  <a:cubicBezTo>
                    <a:pt x="21856" y="-1"/>
                    <a:pt x="22113" y="4"/>
                    <a:pt x="22370" y="13"/>
                  </a:cubicBezTo>
                  <a:lnTo>
                    <a:pt x="21600" y="21600"/>
                  </a:lnTo>
                  <a:close/>
                </a:path>
              </a:pathLst>
            </a:custGeom>
            <a:gradFill rotWithShape="0">
              <a:gsLst>
                <a:gs pos="0">
                  <a:srgbClr val="FF6600"/>
                </a:gs>
                <a:gs pos="100000">
                  <a:srgbClr val="993300"/>
                </a:gs>
              </a:gsLst>
              <a:path path="shape">
                <a:fillToRect l="50000" t="50000" r="50000" b="50000"/>
              </a:path>
            </a:gradFill>
            <a:ln w="12700">
              <a:solidFill>
                <a:srgbClr val="343434"/>
              </a:solidFill>
              <a:round/>
              <a:headEnd type="none" w="sm" len="sm"/>
              <a:tailEnd type="none" w="sm" len="sm"/>
            </a:ln>
            <a:effectLst/>
          </p:spPr>
          <p:txBody>
            <a:bodyPr wrap="none" anchor="ctr"/>
            <a:lstStyle/>
            <a:p>
              <a:pPr algn="ctr">
                <a:defRPr/>
              </a:pPr>
              <a:endParaRPr lang="ja-JP" altLang="ja-JP">
                <a:solidFill>
                  <a:srgbClr val="000000"/>
                </a:solidFill>
                <a:latin typeface="Arial" pitchFamily="34" charset="0"/>
                <a:ea typeface="ＭＳ Ｐゴシック" pitchFamily="50" charset="-128"/>
              </a:endParaRPr>
            </a:p>
          </p:txBody>
        </p:sp>
      </p:grpSp>
      <p:sp>
        <p:nvSpPr>
          <p:cNvPr id="54" name="Oval 44"/>
          <p:cNvSpPr>
            <a:spLocks noChangeAspect="1" noChangeArrowheads="1"/>
          </p:cNvSpPr>
          <p:nvPr/>
        </p:nvSpPr>
        <p:spPr bwMode="auto">
          <a:xfrm>
            <a:off x="6655050" y="4816502"/>
            <a:ext cx="382350" cy="412698"/>
          </a:xfrm>
          <a:prstGeom prst="ellipse">
            <a:avLst/>
          </a:prstGeom>
          <a:gradFill rotWithShape="0">
            <a:gsLst>
              <a:gs pos="0">
                <a:srgbClr val="FF6600"/>
              </a:gs>
              <a:gs pos="100000">
                <a:srgbClr val="800000"/>
              </a:gs>
            </a:gsLst>
            <a:path path="shape">
              <a:fillToRect l="50000" t="50000" r="50000" b="50000"/>
            </a:path>
          </a:gradFill>
          <a:ln w="12700">
            <a:noFill/>
            <a:round/>
            <a:headEnd type="none" w="sm" len="sm"/>
            <a:tailEnd type="none" w="sm" len="sm"/>
          </a:ln>
        </p:spPr>
        <p:txBody>
          <a:bodyPr wrap="none" anchor="ctr"/>
          <a:lstStyle/>
          <a:p>
            <a:pPr algn="ctr">
              <a:defRPr/>
            </a:pPr>
            <a:endParaRPr lang="ja-JP" altLang="ja-JP" sz="2400">
              <a:solidFill>
                <a:srgbClr val="FFFFFF"/>
              </a:solidFill>
              <a:latin typeface="Comic Sans MS" pitchFamily="66" charset="0"/>
            </a:endParaRPr>
          </a:p>
        </p:txBody>
      </p:sp>
      <p:sp>
        <p:nvSpPr>
          <p:cNvPr id="55" name="Text Box 47"/>
          <p:cNvSpPr txBox="1">
            <a:spLocks noChangeArrowheads="1"/>
          </p:cNvSpPr>
          <p:nvPr/>
        </p:nvSpPr>
        <p:spPr bwMode="auto">
          <a:xfrm>
            <a:off x="7665721" y="5416823"/>
            <a:ext cx="1181734" cy="461665"/>
          </a:xfrm>
          <a:prstGeom prst="rect">
            <a:avLst/>
          </a:prstGeom>
          <a:noFill/>
          <a:ln w="9525">
            <a:noFill/>
            <a:miter lim="800000"/>
            <a:headEnd/>
            <a:tailEnd/>
          </a:ln>
        </p:spPr>
        <p:txBody>
          <a:bodyPr wrap="none">
            <a:spAutoFit/>
          </a:bodyPr>
          <a:lstStyle/>
          <a:p>
            <a:pPr>
              <a:defRPr/>
            </a:pPr>
            <a:r>
              <a:rPr lang="en-US" altLang="ja-JP" sz="2400" i="1" dirty="0">
                <a:solidFill>
                  <a:srgbClr val="000000"/>
                </a:solidFill>
                <a:latin typeface="Times New Roman" pitchFamily="18" charset="0"/>
              </a:rPr>
              <a:t>k</a:t>
            </a:r>
            <a:r>
              <a:rPr lang="en-US" altLang="ja-JP" sz="2400" dirty="0">
                <a:solidFill>
                  <a:srgbClr val="000000"/>
                </a:solidFill>
                <a:latin typeface="Times New Roman" pitchFamily="18" charset="0"/>
              </a:rPr>
              <a:t> </a:t>
            </a:r>
            <a:r>
              <a:rPr lang="en-US" altLang="ja-JP" sz="2400" dirty="0">
                <a:solidFill>
                  <a:srgbClr val="000000"/>
                </a:solidFill>
                <a:latin typeface="Symbol" pitchFamily="18" charset="2"/>
              </a:rPr>
              <a:t>@</a:t>
            </a:r>
            <a:r>
              <a:rPr lang="en-US" altLang="ja-JP" sz="2400" dirty="0">
                <a:solidFill>
                  <a:srgbClr val="000000"/>
                </a:solidFill>
                <a:latin typeface="Times New Roman" pitchFamily="18" charset="0"/>
              </a:rPr>
              <a:t> 0.15</a:t>
            </a:r>
          </a:p>
        </p:txBody>
      </p:sp>
      <p:sp>
        <p:nvSpPr>
          <p:cNvPr id="56" name="Text Box 49"/>
          <p:cNvSpPr txBox="1">
            <a:spLocks noChangeArrowheads="1"/>
          </p:cNvSpPr>
          <p:nvPr/>
        </p:nvSpPr>
        <p:spPr bwMode="auto">
          <a:xfrm>
            <a:off x="4659101" y="6084442"/>
            <a:ext cx="5109091" cy="738664"/>
          </a:xfrm>
          <a:prstGeom prst="rect">
            <a:avLst/>
          </a:prstGeom>
          <a:noFill/>
          <a:ln w="9525">
            <a:noFill/>
            <a:miter lim="800000"/>
            <a:headEnd/>
            <a:tailEnd/>
          </a:ln>
        </p:spPr>
        <p:txBody>
          <a:bodyPr wrap="none">
            <a:spAutoFit/>
          </a:bodyPr>
          <a:lstStyle/>
          <a:p>
            <a:pPr algn="ctr">
              <a:defRPr/>
            </a:pPr>
            <a:r>
              <a:rPr lang="ja-JP" altLang="en-US" sz="2400" dirty="0">
                <a:solidFill>
                  <a:srgbClr val="000000"/>
                </a:solidFill>
                <a:latin typeface="Comic Sans MS" panose="030F0702030302020204" pitchFamily="66" charset="0"/>
                <a:ea typeface="HG正楷書体-PRO" panose="03000600000000000000" pitchFamily="66" charset="-128"/>
              </a:rPr>
              <a:t>火星（流体核：あるが地球より小）</a:t>
            </a:r>
            <a:endParaRPr lang="en-US" altLang="ja-JP" sz="2400" dirty="0">
              <a:solidFill>
                <a:srgbClr val="000000"/>
              </a:solidFill>
              <a:latin typeface="Comic Sans MS" panose="030F0702030302020204" pitchFamily="66" charset="0"/>
              <a:ea typeface="HG正楷書体-PRO" panose="03000600000000000000" pitchFamily="66" charset="-128"/>
            </a:endParaRPr>
          </a:p>
          <a:p>
            <a:pPr algn="ctr">
              <a:defRPr/>
            </a:pPr>
            <a:r>
              <a:rPr lang="en-US" altLang="ja-JP" dirty="0">
                <a:solidFill>
                  <a:srgbClr val="000000"/>
                </a:solidFill>
                <a:latin typeface="Comic Sans MS" panose="030F0702030302020204" pitchFamily="66" charset="0"/>
                <a:ea typeface="HG正楷書体-PRO" panose="03000600000000000000" pitchFamily="66" charset="-128"/>
              </a:rPr>
              <a:t>Mars (fluid core exists but much smaller)</a:t>
            </a:r>
            <a:endParaRPr lang="ja-JP" altLang="en-US" dirty="0">
              <a:solidFill>
                <a:srgbClr val="000000"/>
              </a:solidFill>
              <a:latin typeface="Comic Sans MS" panose="030F0702030302020204" pitchFamily="66" charset="0"/>
              <a:ea typeface="HG正楷書体-PRO" panose="03000600000000000000" pitchFamily="66" charset="-128"/>
            </a:endParaRPr>
          </a:p>
        </p:txBody>
      </p:sp>
      <p:pic>
        <p:nvPicPr>
          <p:cNvPr id="4" name="オーディオ 3">
            <a:hlinkClick r:id="" action="ppaction://media"/>
            <a:extLst>
              <a:ext uri="{FF2B5EF4-FFF2-40B4-BE49-F238E27FC236}">
                <a16:creationId xmlns:a16="http://schemas.microsoft.com/office/drawing/2014/main" id="{57620D9F-0D89-41A3-B35A-65432A7F21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79659435"/>
      </p:ext>
    </p:extLst>
  </p:cSld>
  <p:clrMapOvr>
    <a:masterClrMapping/>
  </p:clrMapOvr>
  <p:transition spd="med" advTm="108725">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Gallileo_Sat_Jup"/>
          <p:cNvPicPr>
            <a:picLocks noChangeAspect="1" noChangeArrowheads="1"/>
          </p:cNvPicPr>
          <p:nvPr/>
        </p:nvPicPr>
        <p:blipFill>
          <a:blip r:embed="rId5" cstate="print"/>
          <a:srcRect/>
          <a:stretch>
            <a:fillRect/>
          </a:stretch>
        </p:blipFill>
        <p:spPr bwMode="auto">
          <a:xfrm>
            <a:off x="0" y="5730"/>
            <a:ext cx="4746625" cy="6858000"/>
          </a:xfrm>
          <a:prstGeom prst="rect">
            <a:avLst/>
          </a:prstGeom>
          <a:noFill/>
          <a:ln w="9525">
            <a:noFill/>
            <a:miter lim="800000"/>
            <a:headEnd/>
            <a:tailEnd/>
          </a:ln>
        </p:spPr>
      </p:pic>
      <p:pic>
        <p:nvPicPr>
          <p:cNvPr id="141315" name="Picture 3" descr="JIMO_sc"/>
          <p:cNvPicPr>
            <a:picLocks noChangeAspect="1" noChangeArrowheads="1"/>
          </p:cNvPicPr>
          <p:nvPr/>
        </p:nvPicPr>
        <p:blipFill>
          <a:blip r:embed="rId6" cstate="print"/>
          <a:srcRect/>
          <a:stretch>
            <a:fillRect/>
          </a:stretch>
        </p:blipFill>
        <p:spPr bwMode="auto">
          <a:xfrm>
            <a:off x="6671792" y="5979"/>
            <a:ext cx="5364162" cy="2774950"/>
          </a:xfrm>
          <a:prstGeom prst="rect">
            <a:avLst/>
          </a:prstGeom>
          <a:noFill/>
          <a:ln w="38100">
            <a:solidFill>
              <a:schemeClr val="bg2"/>
            </a:solidFill>
            <a:miter lim="800000"/>
            <a:headEnd/>
            <a:tailEnd/>
          </a:ln>
        </p:spPr>
      </p:pic>
      <p:sp>
        <p:nvSpPr>
          <p:cNvPr id="297988" name="Text Box 4"/>
          <p:cNvSpPr txBox="1">
            <a:spLocks noChangeArrowheads="1"/>
          </p:cNvSpPr>
          <p:nvPr/>
        </p:nvSpPr>
        <p:spPr bwMode="auto">
          <a:xfrm>
            <a:off x="3431704" y="2976369"/>
            <a:ext cx="8604250" cy="3970318"/>
          </a:xfrm>
          <a:prstGeom prst="rect">
            <a:avLst/>
          </a:prstGeom>
          <a:noFill/>
          <a:ln w="9525">
            <a:noFill/>
            <a:miter lim="800000"/>
            <a:headEnd/>
            <a:tailEnd/>
          </a:ln>
        </p:spPr>
        <p:txBody>
          <a:bodyPr>
            <a:spAutoFit/>
          </a:bodyPr>
          <a:lstStyle/>
          <a:p>
            <a:pPr>
              <a:defRPr/>
            </a:pPr>
            <a:r>
              <a:rPr lang="en-US" altLang="ja-JP" sz="1400" b="1" dirty="0">
                <a:solidFill>
                  <a:srgbClr val="FF9900"/>
                </a:solidFill>
              </a:rPr>
              <a:t>Proposed launch:</a:t>
            </a:r>
            <a:r>
              <a:rPr lang="en-US" altLang="ja-JP" sz="1400" b="1" dirty="0">
                <a:solidFill>
                  <a:srgbClr val="FFFFFF"/>
                </a:solidFill>
              </a:rPr>
              <a:t> </a:t>
            </a:r>
            <a:br>
              <a:rPr lang="en-US" altLang="ja-JP" sz="1400" dirty="0">
                <a:solidFill>
                  <a:srgbClr val="FFFFFF"/>
                </a:solidFill>
              </a:rPr>
            </a:br>
            <a:r>
              <a:rPr lang="en-US" altLang="ja-JP" sz="1400" dirty="0">
                <a:solidFill>
                  <a:srgbClr val="FFFFFF"/>
                </a:solidFill>
              </a:rPr>
              <a:t>2011 or later</a:t>
            </a:r>
          </a:p>
          <a:p>
            <a:pPr>
              <a:defRPr/>
            </a:pPr>
            <a:endParaRPr lang="en-US" altLang="ja-JP" sz="1400" b="1" dirty="0">
              <a:solidFill>
                <a:srgbClr val="FFFFFF"/>
              </a:solidFill>
            </a:endParaRPr>
          </a:p>
          <a:p>
            <a:pPr>
              <a:defRPr/>
            </a:pPr>
            <a:r>
              <a:rPr lang="en-US" altLang="ja-JP" sz="1400" b="1" dirty="0">
                <a:solidFill>
                  <a:srgbClr val="FF9900"/>
                </a:solidFill>
              </a:rPr>
              <a:t>Objectives:</a:t>
            </a:r>
            <a:r>
              <a:rPr lang="en-US" altLang="ja-JP" sz="1400" dirty="0">
                <a:solidFill>
                  <a:srgbClr val="FFFFFF"/>
                </a:solidFill>
              </a:rPr>
              <a:t> </a:t>
            </a:r>
            <a:br>
              <a:rPr lang="en-US" altLang="ja-JP" sz="1400" dirty="0">
                <a:solidFill>
                  <a:srgbClr val="FFFFFF"/>
                </a:solidFill>
              </a:rPr>
            </a:br>
            <a:r>
              <a:rPr lang="en-US" altLang="ja-JP" sz="1400" dirty="0">
                <a:solidFill>
                  <a:srgbClr val="FFFFFF"/>
                </a:solidFill>
              </a:rPr>
              <a:t>The Jupiter Icy Moons Orbiter mission has two main objectives.</a:t>
            </a:r>
          </a:p>
          <a:p>
            <a:pPr>
              <a:defRPr/>
            </a:pPr>
            <a:r>
              <a:rPr lang="en-US" altLang="ja-JP" sz="1400" dirty="0">
                <a:solidFill>
                  <a:srgbClr val="FFFFFF"/>
                </a:solidFill>
              </a:rPr>
              <a:t>1. To explore the three icy moons of Jupiter - </a:t>
            </a:r>
            <a:r>
              <a:rPr lang="en-US" altLang="ja-JP" sz="1400" dirty="0" err="1">
                <a:solidFill>
                  <a:srgbClr val="FF0000"/>
                </a:solidFill>
              </a:rPr>
              <a:t>Callisto</a:t>
            </a:r>
            <a:r>
              <a:rPr lang="en-US" altLang="ja-JP" sz="1400" dirty="0">
                <a:solidFill>
                  <a:srgbClr val="FFFFFF"/>
                </a:solidFill>
              </a:rPr>
              <a:t>, </a:t>
            </a:r>
            <a:r>
              <a:rPr lang="en-US" altLang="ja-JP" sz="1400" dirty="0">
                <a:solidFill>
                  <a:srgbClr val="FF0000"/>
                </a:solidFill>
              </a:rPr>
              <a:t>Ganymede</a:t>
            </a:r>
            <a:r>
              <a:rPr lang="en-US" altLang="ja-JP" sz="1400" dirty="0">
                <a:solidFill>
                  <a:srgbClr val="FFFFFF"/>
                </a:solidFill>
              </a:rPr>
              <a:t>, and </a:t>
            </a:r>
            <a:r>
              <a:rPr lang="en-US" altLang="ja-JP" sz="1400" dirty="0">
                <a:solidFill>
                  <a:srgbClr val="FF0000"/>
                </a:solidFill>
              </a:rPr>
              <a:t>Europa</a:t>
            </a:r>
            <a:r>
              <a:rPr lang="en-US" altLang="ja-JP" sz="1400" dirty="0">
                <a:solidFill>
                  <a:srgbClr val="FFFFFF"/>
                </a:solidFill>
              </a:rPr>
              <a:t> - and investigate their makeup, their history and their potential for sustaining life. The mission would meet the science goals for a Europa orbiter that a 2002 National Research Council report ranked as a top priority for a "flagship" solar system mission. Examination of </a:t>
            </a:r>
            <a:r>
              <a:rPr lang="en-US" altLang="ja-JP" sz="1400" dirty="0" err="1">
                <a:solidFill>
                  <a:srgbClr val="FFFFFF"/>
                </a:solidFill>
              </a:rPr>
              <a:t>Callisto</a:t>
            </a:r>
            <a:r>
              <a:rPr lang="en-US" altLang="ja-JP" sz="1400" dirty="0">
                <a:solidFill>
                  <a:srgbClr val="FFFFFF"/>
                </a:solidFill>
              </a:rPr>
              <a:t> and Ganymede would provide comparisons key to understanding the evolution of all three moons. </a:t>
            </a:r>
          </a:p>
          <a:p>
            <a:pPr>
              <a:defRPr/>
            </a:pPr>
            <a:br>
              <a:rPr lang="en-US" altLang="ja-JP" sz="1400" dirty="0">
                <a:solidFill>
                  <a:srgbClr val="FFFFFF"/>
                </a:solidFill>
              </a:rPr>
            </a:br>
            <a:r>
              <a:rPr lang="en-US" altLang="ja-JP" sz="1400" dirty="0">
                <a:solidFill>
                  <a:srgbClr val="FFFFFF"/>
                </a:solidFill>
              </a:rPr>
              <a:t>2. To develop a nuclear reactor and show that it can be processed safely and operated reliably in deep space for long-duration deep space exploration. The amount of power available from a nuclear reactor -- hundreds of times greater than on current interplanetary spacecraft -- would enable the use of more capable instruments and faster data transmission.</a:t>
            </a:r>
          </a:p>
          <a:p>
            <a:pPr>
              <a:defRPr/>
            </a:pPr>
            <a:r>
              <a:rPr lang="en-US" altLang="ja-JP" sz="1400" dirty="0">
                <a:solidFill>
                  <a:srgbClr val="FFFFFF"/>
                </a:solidFill>
              </a:rPr>
              <a:t>A subsidiary objective is the development of nuclear fission technology and associated system technologies necessary for demonstrating their effectiveness in deep space exploration.</a:t>
            </a:r>
            <a:br>
              <a:rPr lang="en-US" altLang="ja-JP" sz="1400" dirty="0">
                <a:solidFill>
                  <a:srgbClr val="FFFFFF"/>
                </a:solidFill>
              </a:rPr>
            </a:br>
            <a:endParaRPr lang="en-US" altLang="ja-JP" sz="1400" dirty="0">
              <a:solidFill>
                <a:srgbClr val="FFFFFF"/>
              </a:solidFill>
            </a:endParaRPr>
          </a:p>
        </p:txBody>
      </p:sp>
      <p:sp>
        <p:nvSpPr>
          <p:cNvPr id="141317" name="Text Box 5"/>
          <p:cNvSpPr txBox="1">
            <a:spLocks noChangeArrowheads="1"/>
          </p:cNvSpPr>
          <p:nvPr/>
        </p:nvSpPr>
        <p:spPr bwMode="auto">
          <a:xfrm>
            <a:off x="178192" y="0"/>
            <a:ext cx="2085975" cy="1006475"/>
          </a:xfrm>
          <a:prstGeom prst="rect">
            <a:avLst/>
          </a:prstGeom>
          <a:noFill/>
          <a:ln w="9525">
            <a:noFill/>
            <a:miter lim="800000"/>
            <a:headEnd/>
            <a:tailEnd/>
          </a:ln>
        </p:spPr>
        <p:txBody>
          <a:bodyPr wrap="none">
            <a:spAutoFit/>
          </a:bodyPr>
          <a:lstStyle/>
          <a:p>
            <a:pPr>
              <a:defRPr/>
            </a:pPr>
            <a:r>
              <a:rPr lang="en-US" altLang="ja-JP" sz="6000" dirty="0">
                <a:solidFill>
                  <a:srgbClr val="161644"/>
                </a:solidFill>
                <a:latin typeface="Century Gothic" pitchFamily="34" charset="0"/>
              </a:rPr>
              <a:t>JIMO</a:t>
            </a:r>
          </a:p>
        </p:txBody>
      </p:sp>
      <p:sp>
        <p:nvSpPr>
          <p:cNvPr id="297990" name="Text Box 6"/>
          <p:cNvSpPr txBox="1">
            <a:spLocks noChangeArrowheads="1"/>
          </p:cNvSpPr>
          <p:nvPr/>
        </p:nvSpPr>
        <p:spPr bwMode="auto">
          <a:xfrm>
            <a:off x="6113309" y="2872859"/>
            <a:ext cx="5939954" cy="646331"/>
          </a:xfrm>
          <a:prstGeom prst="rect">
            <a:avLst/>
          </a:prstGeom>
          <a:noFill/>
          <a:ln w="9525">
            <a:noFill/>
            <a:miter lim="800000"/>
            <a:headEnd/>
            <a:tailEnd/>
          </a:ln>
        </p:spPr>
        <p:txBody>
          <a:bodyPr wrap="square">
            <a:spAutoFit/>
          </a:bodyPr>
          <a:lstStyle/>
          <a:p>
            <a:pPr>
              <a:defRPr/>
            </a:pPr>
            <a:r>
              <a:rPr lang="ja-JP" altLang="en-US" sz="3600" dirty="0">
                <a:solidFill>
                  <a:srgbClr val="D9FFEC"/>
                </a:solidFill>
                <a:latin typeface="Comic Sans MS" panose="030F0702030302020204" pitchFamily="66" charset="0"/>
                <a:ea typeface="HG正楷書体-PRO" panose="03000600000000000000" pitchFamily="66" charset="-128"/>
              </a:rPr>
              <a:t>エウロパに海？</a:t>
            </a:r>
            <a:r>
              <a:rPr lang="en-US" altLang="ja-JP" sz="2000" dirty="0">
                <a:solidFill>
                  <a:srgbClr val="D9FFEC"/>
                </a:solidFill>
                <a:latin typeface="Comic Sans MS" panose="030F0702030302020204" pitchFamily="66" charset="0"/>
                <a:ea typeface="HG正楷書体-PRO" panose="03000600000000000000" pitchFamily="66" charset="-128"/>
              </a:rPr>
              <a:t>Ocean on Europa?</a:t>
            </a:r>
          </a:p>
        </p:txBody>
      </p:sp>
      <p:sp>
        <p:nvSpPr>
          <p:cNvPr id="7" name="テキスト ボックス 6"/>
          <p:cNvSpPr txBox="1"/>
          <p:nvPr/>
        </p:nvSpPr>
        <p:spPr>
          <a:xfrm>
            <a:off x="1536805" y="1387764"/>
            <a:ext cx="5109091" cy="861774"/>
          </a:xfrm>
          <a:prstGeom prst="rect">
            <a:avLst/>
          </a:prstGeom>
          <a:solidFill>
            <a:schemeClr val="accent2"/>
          </a:solidFill>
          <a:effectLst>
            <a:outerShdw blurRad="127000" dist="127000" dir="2700000" algn="tl" rotWithShape="0">
              <a:prstClr val="black">
                <a:alpha val="40000"/>
              </a:prstClr>
            </a:outerShdw>
          </a:effectLst>
        </p:spPr>
        <p:txBody>
          <a:bodyPr wrap="none" rtlCol="0">
            <a:spAutoFit/>
          </a:bodyPr>
          <a:lstStyle/>
          <a:p>
            <a:pPr>
              <a:defRPr/>
            </a:pPr>
            <a:r>
              <a:rPr lang="ja-JP" altLang="en-US" sz="3200" dirty="0">
                <a:solidFill>
                  <a:srgbClr val="333399">
                    <a:lumMod val="20000"/>
                    <a:lumOff val="80000"/>
                  </a:srgbClr>
                </a:solidFill>
                <a:latin typeface="Comic Sans MS" panose="030F0702030302020204" pitchFamily="66" charset="0"/>
                <a:ea typeface="HG正楷書体-PRO" panose="03000600000000000000" pitchFamily="66" charset="-128"/>
              </a:rPr>
              <a:t>潮汐応答で内部構造を知る</a:t>
            </a:r>
            <a:endParaRPr lang="en-US" altLang="ja-JP" sz="3200" dirty="0">
              <a:solidFill>
                <a:srgbClr val="333399">
                  <a:lumMod val="20000"/>
                  <a:lumOff val="80000"/>
                </a:srgbClr>
              </a:solidFill>
              <a:latin typeface="Comic Sans MS" panose="030F0702030302020204" pitchFamily="66" charset="0"/>
              <a:ea typeface="HG正楷書体-PRO" panose="03000600000000000000" pitchFamily="66" charset="-128"/>
            </a:endParaRPr>
          </a:p>
          <a:p>
            <a:pPr>
              <a:defRPr/>
            </a:pPr>
            <a:r>
              <a:rPr lang="en-US" altLang="ja-JP" dirty="0">
                <a:solidFill>
                  <a:srgbClr val="333399">
                    <a:lumMod val="20000"/>
                    <a:lumOff val="80000"/>
                  </a:srgbClr>
                </a:solidFill>
                <a:latin typeface="Comic Sans MS" panose="030F0702030302020204" pitchFamily="66" charset="0"/>
                <a:ea typeface="HG正楷書体-PRO" panose="03000600000000000000" pitchFamily="66" charset="-128"/>
              </a:rPr>
              <a:t>Tidal response to explore internal structure</a:t>
            </a:r>
            <a:endParaRPr lang="ja-JP" altLang="en-US" sz="1600" dirty="0">
              <a:solidFill>
                <a:srgbClr val="333399">
                  <a:lumMod val="20000"/>
                  <a:lumOff val="80000"/>
                </a:srgbClr>
              </a:solidFill>
              <a:latin typeface="Comic Sans MS" panose="030F0702030302020204" pitchFamily="66" charset="0"/>
              <a:ea typeface="HG正楷書体-PRO" panose="03000600000000000000" pitchFamily="66" charset="-128"/>
            </a:endParaRPr>
          </a:p>
        </p:txBody>
      </p:sp>
      <p:pic>
        <p:nvPicPr>
          <p:cNvPr id="2" name="オーディオ 1">
            <a:hlinkClick r:id="" action="ppaction://media"/>
            <a:extLst>
              <a:ext uri="{FF2B5EF4-FFF2-40B4-BE49-F238E27FC236}">
                <a16:creationId xmlns:a16="http://schemas.microsoft.com/office/drawing/2014/main" id="{3DA9EC68-C5E1-4CB9-9513-8026D4A85D3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91054981"/>
      </p:ext>
    </p:extLst>
  </p:cSld>
  <p:clrMapOvr>
    <a:masterClrMapping/>
  </p:clrMapOvr>
  <p:transition spd="med" advTm="94875">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97988"/>
                                        </p:tgtEl>
                                        <p:attrNameLst>
                                          <p:attrName>style.visibility</p:attrName>
                                        </p:attrNameLst>
                                      </p:cBhvr>
                                      <p:to>
                                        <p:strVal val="visible"/>
                                      </p:to>
                                    </p:set>
                                    <p:animEffect transition="in" filter="fade">
                                      <p:cBhvr>
                                        <p:cTn id="11" dur="2000"/>
                                        <p:tgtEl>
                                          <p:spTgt spid="29798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97990"/>
                                        </p:tgtEl>
                                        <p:attrNameLst>
                                          <p:attrName>style.visibility</p:attrName>
                                        </p:attrNameLst>
                                      </p:cBhvr>
                                      <p:to>
                                        <p:strVal val="visible"/>
                                      </p:to>
                                    </p:set>
                                    <p:animEffect transition="in" filter="fade">
                                      <p:cBhvr>
                                        <p:cTn id="14" dur="2000"/>
                                        <p:tgtEl>
                                          <p:spTgt spid="29799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297988" grpId="0"/>
      <p:bldP spid="297990" grpId="0"/>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Gallileo_Sat"/>
          <p:cNvPicPr>
            <a:picLocks noChangeAspect="1" noChangeArrowheads="1"/>
          </p:cNvPicPr>
          <p:nvPr/>
        </p:nvPicPr>
        <p:blipFill>
          <a:blip r:embed="rId5" cstate="print"/>
          <a:srcRect/>
          <a:stretch>
            <a:fillRect/>
          </a:stretch>
        </p:blipFill>
        <p:spPr bwMode="auto">
          <a:xfrm>
            <a:off x="2865203" y="397462"/>
            <a:ext cx="9297099" cy="6405221"/>
          </a:xfrm>
          <a:prstGeom prst="rect">
            <a:avLst/>
          </a:prstGeom>
          <a:noFill/>
          <a:ln w="9525">
            <a:noFill/>
            <a:miter lim="800000"/>
            <a:headEnd/>
            <a:tailEnd/>
          </a:ln>
        </p:spPr>
      </p:pic>
      <p:pic>
        <p:nvPicPr>
          <p:cNvPr id="142339" name="Picture 3" descr="JIMO"/>
          <p:cNvPicPr>
            <a:picLocks noChangeAspect="1" noChangeArrowheads="1"/>
          </p:cNvPicPr>
          <p:nvPr/>
        </p:nvPicPr>
        <p:blipFill>
          <a:blip r:embed="rId6" cstate="print"/>
          <a:srcRect/>
          <a:stretch>
            <a:fillRect/>
          </a:stretch>
        </p:blipFill>
        <p:spPr bwMode="auto">
          <a:xfrm>
            <a:off x="25723" y="-8720"/>
            <a:ext cx="8568982" cy="1173975"/>
          </a:xfrm>
          <a:prstGeom prst="rect">
            <a:avLst/>
          </a:prstGeom>
          <a:noFill/>
          <a:ln w="9525">
            <a:noFill/>
            <a:miter lim="800000"/>
            <a:headEnd/>
            <a:tailEnd/>
          </a:ln>
        </p:spPr>
      </p:pic>
      <p:grpSp>
        <p:nvGrpSpPr>
          <p:cNvPr id="2" name="Group 4"/>
          <p:cNvGrpSpPr>
            <a:grpSpLocks/>
          </p:cNvGrpSpPr>
          <p:nvPr/>
        </p:nvGrpSpPr>
        <p:grpSpPr bwMode="auto">
          <a:xfrm>
            <a:off x="4872038" y="2636839"/>
            <a:ext cx="5302250" cy="3709987"/>
            <a:chOff x="2109" y="1661"/>
            <a:chExt cx="3340" cy="2337"/>
          </a:xfrm>
        </p:grpSpPr>
        <p:sp>
          <p:nvSpPr>
            <p:cNvPr id="142391" name="Text Box 5"/>
            <p:cNvSpPr txBox="1">
              <a:spLocks noChangeArrowheads="1"/>
            </p:cNvSpPr>
            <p:nvPr/>
          </p:nvSpPr>
          <p:spPr bwMode="auto">
            <a:xfrm>
              <a:off x="2109" y="1706"/>
              <a:ext cx="287" cy="250"/>
            </a:xfrm>
            <a:prstGeom prst="rect">
              <a:avLst/>
            </a:prstGeom>
            <a:noFill/>
            <a:ln w="9525">
              <a:noFill/>
              <a:miter lim="800000"/>
              <a:headEnd/>
              <a:tailEnd/>
            </a:ln>
          </p:spPr>
          <p:txBody>
            <a:bodyPr wrap="none">
              <a:spAutoFit/>
            </a:bodyPr>
            <a:lstStyle/>
            <a:p>
              <a:pPr>
                <a:defRPr/>
              </a:pPr>
              <a:r>
                <a:rPr lang="en-US" altLang="ja-JP" sz="2000">
                  <a:solidFill>
                    <a:srgbClr val="FFFFFF"/>
                  </a:solidFill>
                  <a:latin typeface="Comic Sans MS" pitchFamily="66" charset="0"/>
                </a:rPr>
                <a:t>Io</a:t>
              </a:r>
            </a:p>
          </p:txBody>
        </p:sp>
        <p:sp>
          <p:nvSpPr>
            <p:cNvPr id="142392" name="Text Box 6"/>
            <p:cNvSpPr txBox="1">
              <a:spLocks noChangeArrowheads="1"/>
            </p:cNvSpPr>
            <p:nvPr/>
          </p:nvSpPr>
          <p:spPr bwMode="auto">
            <a:xfrm>
              <a:off x="4604" y="1661"/>
              <a:ext cx="628" cy="250"/>
            </a:xfrm>
            <a:prstGeom prst="rect">
              <a:avLst/>
            </a:prstGeom>
            <a:noFill/>
            <a:ln w="9525">
              <a:noFill/>
              <a:miter lim="800000"/>
              <a:headEnd/>
              <a:tailEnd/>
            </a:ln>
          </p:spPr>
          <p:txBody>
            <a:bodyPr wrap="none">
              <a:spAutoFit/>
            </a:bodyPr>
            <a:lstStyle/>
            <a:p>
              <a:pPr>
                <a:defRPr/>
              </a:pPr>
              <a:r>
                <a:rPr lang="en-US" altLang="ja-JP" sz="2000">
                  <a:solidFill>
                    <a:srgbClr val="FFFFFF"/>
                  </a:solidFill>
                  <a:latin typeface="Comic Sans MS" pitchFamily="66" charset="0"/>
                </a:rPr>
                <a:t>Europa</a:t>
              </a:r>
            </a:p>
          </p:txBody>
        </p:sp>
        <p:sp>
          <p:nvSpPr>
            <p:cNvPr id="142393" name="Text Box 7"/>
            <p:cNvSpPr txBox="1">
              <a:spLocks noChangeArrowheads="1"/>
            </p:cNvSpPr>
            <p:nvPr/>
          </p:nvSpPr>
          <p:spPr bwMode="auto">
            <a:xfrm>
              <a:off x="2290" y="3657"/>
              <a:ext cx="868" cy="250"/>
            </a:xfrm>
            <a:prstGeom prst="rect">
              <a:avLst/>
            </a:prstGeom>
            <a:noFill/>
            <a:ln w="9525">
              <a:noFill/>
              <a:miter lim="800000"/>
              <a:headEnd/>
              <a:tailEnd/>
            </a:ln>
          </p:spPr>
          <p:txBody>
            <a:bodyPr wrap="none">
              <a:spAutoFit/>
            </a:bodyPr>
            <a:lstStyle/>
            <a:p>
              <a:pPr>
                <a:defRPr/>
              </a:pPr>
              <a:r>
                <a:rPr lang="en-US" altLang="ja-JP" sz="2000">
                  <a:solidFill>
                    <a:srgbClr val="FFFFFF"/>
                  </a:solidFill>
                  <a:latin typeface="Comic Sans MS" pitchFamily="66" charset="0"/>
                </a:rPr>
                <a:t>Ganymede</a:t>
              </a:r>
            </a:p>
          </p:txBody>
        </p:sp>
        <p:sp>
          <p:nvSpPr>
            <p:cNvPr id="142394" name="Text Box 8"/>
            <p:cNvSpPr txBox="1">
              <a:spLocks noChangeArrowheads="1"/>
            </p:cNvSpPr>
            <p:nvPr/>
          </p:nvSpPr>
          <p:spPr bwMode="auto">
            <a:xfrm>
              <a:off x="4785" y="3748"/>
              <a:ext cx="664" cy="250"/>
            </a:xfrm>
            <a:prstGeom prst="rect">
              <a:avLst/>
            </a:prstGeom>
            <a:noFill/>
            <a:ln w="9525">
              <a:noFill/>
              <a:miter lim="800000"/>
              <a:headEnd/>
              <a:tailEnd/>
            </a:ln>
          </p:spPr>
          <p:txBody>
            <a:bodyPr wrap="none">
              <a:spAutoFit/>
            </a:bodyPr>
            <a:lstStyle/>
            <a:p>
              <a:pPr>
                <a:defRPr/>
              </a:pPr>
              <a:r>
                <a:rPr lang="en-US" altLang="ja-JP" sz="2000">
                  <a:solidFill>
                    <a:srgbClr val="FFFFFF"/>
                  </a:solidFill>
                  <a:latin typeface="Comic Sans MS" pitchFamily="66" charset="0"/>
                </a:rPr>
                <a:t>Callisto</a:t>
              </a:r>
            </a:p>
          </p:txBody>
        </p:sp>
      </p:grpSp>
      <p:sp>
        <p:nvSpPr>
          <p:cNvPr id="299017" name="Text Box 9"/>
          <p:cNvSpPr txBox="1">
            <a:spLocks noChangeArrowheads="1"/>
          </p:cNvSpPr>
          <p:nvPr/>
        </p:nvSpPr>
        <p:spPr bwMode="auto">
          <a:xfrm>
            <a:off x="1992313" y="1700214"/>
            <a:ext cx="8335962" cy="4893647"/>
          </a:xfrm>
          <a:prstGeom prst="rect">
            <a:avLst/>
          </a:prstGeom>
          <a:noFill/>
          <a:ln w="9525">
            <a:noFill/>
            <a:miter lim="800000"/>
            <a:headEnd/>
            <a:tailEnd/>
          </a:ln>
        </p:spPr>
        <p:txBody>
          <a:bodyPr>
            <a:spAutoFit/>
          </a:bodyPr>
          <a:lstStyle/>
          <a:p>
            <a:pPr>
              <a:defRPr/>
            </a:pPr>
            <a:r>
              <a:rPr lang="en-US" altLang="ja-JP" sz="1600">
                <a:solidFill>
                  <a:srgbClr val="FFFFFF"/>
                </a:solidFill>
              </a:rPr>
              <a:t>The Jupiter Icy Moons Orbiter mission has </a:t>
            </a:r>
            <a:r>
              <a:rPr lang="en-US" altLang="ja-JP" sz="1600">
                <a:solidFill>
                  <a:srgbClr val="FF0000"/>
                </a:solidFill>
              </a:rPr>
              <a:t>three</a:t>
            </a:r>
            <a:r>
              <a:rPr lang="en-US" altLang="ja-JP" sz="1600">
                <a:solidFill>
                  <a:srgbClr val="FFFFFF"/>
                </a:solidFill>
              </a:rPr>
              <a:t> major science goals:</a:t>
            </a:r>
          </a:p>
          <a:p>
            <a:pPr>
              <a:defRPr/>
            </a:pPr>
            <a:endParaRPr lang="en-US" altLang="ja-JP" sz="1600" b="1">
              <a:solidFill>
                <a:srgbClr val="FFFFFF"/>
              </a:solidFill>
            </a:endParaRPr>
          </a:p>
          <a:p>
            <a:pPr>
              <a:defRPr/>
            </a:pPr>
            <a:r>
              <a:rPr lang="en-US" altLang="ja-JP" sz="1400" b="1">
                <a:solidFill>
                  <a:srgbClr val="FF9900"/>
                </a:solidFill>
              </a:rPr>
              <a:t>Potential for Life</a:t>
            </a:r>
            <a:br>
              <a:rPr lang="en-US" altLang="ja-JP" sz="1400">
                <a:solidFill>
                  <a:srgbClr val="FF9900"/>
                </a:solidFill>
              </a:rPr>
            </a:br>
            <a:r>
              <a:rPr lang="en-US" altLang="ja-JP" sz="1400">
                <a:solidFill>
                  <a:srgbClr val="FFFFFF"/>
                </a:solidFill>
              </a:rPr>
              <a:t>The mission would scout the potential for sustaining life on Callisto, Ganymede and Europa. This includes:</a:t>
            </a:r>
            <a:br>
              <a:rPr lang="en-US" altLang="ja-JP" sz="1400">
                <a:solidFill>
                  <a:srgbClr val="FFFFFF"/>
                </a:solidFill>
              </a:rPr>
            </a:br>
            <a:r>
              <a:rPr lang="en-US" altLang="ja-JP" sz="1400">
                <a:solidFill>
                  <a:srgbClr val="FFFFFF"/>
                </a:solidFill>
              </a:rPr>
              <a:t>1) Determining whether the moons do indeed have subsurface oceans.</a:t>
            </a:r>
            <a:br>
              <a:rPr lang="en-US" altLang="ja-JP" sz="1400">
                <a:solidFill>
                  <a:srgbClr val="FFFFFF"/>
                </a:solidFill>
              </a:rPr>
            </a:br>
            <a:r>
              <a:rPr lang="en-US" altLang="ja-JP" sz="1400">
                <a:solidFill>
                  <a:srgbClr val="FFFFFF"/>
                </a:solidFill>
              </a:rPr>
              <a:t>2) Mapping where organic compounds and other chemicals of biological interest lie on the surface.</a:t>
            </a:r>
            <a:br>
              <a:rPr lang="en-US" altLang="ja-JP" sz="1400">
                <a:solidFill>
                  <a:srgbClr val="FFFFFF"/>
                </a:solidFill>
              </a:rPr>
            </a:br>
            <a:r>
              <a:rPr lang="en-US" altLang="ja-JP" sz="1400">
                <a:solidFill>
                  <a:srgbClr val="FFFFFF"/>
                </a:solidFill>
              </a:rPr>
              <a:t>3) Determining the thickness of icy layers, with emphasis on locating potential future landing sites.</a:t>
            </a:r>
          </a:p>
          <a:p>
            <a:pPr>
              <a:defRPr/>
            </a:pPr>
            <a:endParaRPr lang="en-US" altLang="ja-JP" sz="1400" b="1">
              <a:solidFill>
                <a:srgbClr val="FFFFFF"/>
              </a:solidFill>
            </a:endParaRPr>
          </a:p>
          <a:p>
            <a:pPr>
              <a:defRPr/>
            </a:pPr>
            <a:r>
              <a:rPr lang="en-US" altLang="ja-JP" sz="1400" b="1">
                <a:solidFill>
                  <a:srgbClr val="FF9900"/>
                </a:solidFill>
              </a:rPr>
              <a:t>Origins and Evolution</a:t>
            </a:r>
            <a:br>
              <a:rPr lang="en-US" altLang="ja-JP" sz="1400">
                <a:solidFill>
                  <a:srgbClr val="FFFFFF"/>
                </a:solidFill>
              </a:rPr>
            </a:br>
            <a:r>
              <a:rPr lang="en-US" altLang="ja-JP" sz="1400">
                <a:solidFill>
                  <a:srgbClr val="FFFFFF"/>
                </a:solidFill>
              </a:rPr>
              <a:t>Another main science objective would be to investigate the origin and evolution of these moons. This includes:</a:t>
            </a:r>
            <a:br>
              <a:rPr lang="en-US" altLang="ja-JP" sz="1400">
                <a:solidFill>
                  <a:srgbClr val="FFFFFF"/>
                </a:solidFill>
              </a:rPr>
            </a:br>
            <a:r>
              <a:rPr lang="en-US" altLang="ja-JP" sz="1400">
                <a:solidFill>
                  <a:srgbClr val="FFFFFF"/>
                </a:solidFill>
              </a:rPr>
              <a:t>1) Determining their interior structures, surface features and surface compositions in order to interpret their evolutionary histories (geology, geochemistry, geophysics) and how this contributes to the understanding of the origin and evolution of Earth.</a:t>
            </a:r>
          </a:p>
          <a:p>
            <a:pPr>
              <a:defRPr/>
            </a:pPr>
            <a:endParaRPr lang="en-US" altLang="ja-JP" sz="1400" b="1">
              <a:solidFill>
                <a:srgbClr val="FFFFFF"/>
              </a:solidFill>
            </a:endParaRPr>
          </a:p>
          <a:p>
            <a:pPr>
              <a:defRPr/>
            </a:pPr>
            <a:r>
              <a:rPr lang="en-US" altLang="ja-JP" sz="1400" b="1">
                <a:solidFill>
                  <a:srgbClr val="FF9900"/>
                </a:solidFill>
              </a:rPr>
              <a:t>Radiation Environments</a:t>
            </a:r>
            <a:br>
              <a:rPr lang="en-US" altLang="ja-JP" sz="1400">
                <a:solidFill>
                  <a:srgbClr val="FFFFFF"/>
                </a:solidFill>
              </a:rPr>
            </a:br>
            <a:r>
              <a:rPr lang="en-US" altLang="ja-JP" sz="1400">
                <a:solidFill>
                  <a:srgbClr val="FFFFFF"/>
                </a:solidFill>
              </a:rPr>
              <a:t>The mission would also determine the radiation environments around these moons and the rates at which the moons are weathered by material hitting their surfaces. Callisto, Ganymede and Europa all orbit within the powerful magnetic environment that surrounds Jupiter. They display varying effects from the natural radiation, charged particles and dust within this environment. Understanding this environment has implications for understanding whether life could have arisen on these distant moons. </a:t>
            </a:r>
          </a:p>
        </p:txBody>
      </p:sp>
      <p:grpSp>
        <p:nvGrpSpPr>
          <p:cNvPr id="3" name="Group 10"/>
          <p:cNvGrpSpPr>
            <a:grpSpLocks/>
          </p:cNvGrpSpPr>
          <p:nvPr/>
        </p:nvGrpSpPr>
        <p:grpSpPr bwMode="auto">
          <a:xfrm rot="1508090">
            <a:off x="999201" y="4471613"/>
            <a:ext cx="542925" cy="185737"/>
            <a:chOff x="3255" y="1705"/>
            <a:chExt cx="549" cy="225"/>
          </a:xfrm>
        </p:grpSpPr>
        <p:sp>
          <p:nvSpPr>
            <p:cNvPr id="142344" name="Freeform 11"/>
            <p:cNvSpPr>
              <a:spLocks/>
            </p:cNvSpPr>
            <p:nvPr/>
          </p:nvSpPr>
          <p:spPr bwMode="auto">
            <a:xfrm>
              <a:off x="3431" y="1839"/>
              <a:ext cx="157" cy="75"/>
            </a:xfrm>
            <a:custGeom>
              <a:avLst/>
              <a:gdLst>
                <a:gd name="T0" fmla="*/ 19 w 157"/>
                <a:gd name="T1" fmla="*/ 2 h 75"/>
                <a:gd name="T2" fmla="*/ 25 w 157"/>
                <a:gd name="T3" fmla="*/ 2 h 75"/>
                <a:gd name="T4" fmla="*/ 31 w 157"/>
                <a:gd name="T5" fmla="*/ 1 h 75"/>
                <a:gd name="T6" fmla="*/ 37 w 157"/>
                <a:gd name="T7" fmla="*/ 0 h 75"/>
                <a:gd name="T8" fmla="*/ 44 w 157"/>
                <a:gd name="T9" fmla="*/ 0 h 75"/>
                <a:gd name="T10" fmla="*/ 51 w 157"/>
                <a:gd name="T11" fmla="*/ 0 h 75"/>
                <a:gd name="T12" fmla="*/ 57 w 157"/>
                <a:gd name="T13" fmla="*/ 0 h 75"/>
                <a:gd name="T14" fmla="*/ 63 w 157"/>
                <a:gd name="T15" fmla="*/ 1 h 75"/>
                <a:gd name="T16" fmla="*/ 71 w 157"/>
                <a:gd name="T17" fmla="*/ 2 h 75"/>
                <a:gd name="T18" fmla="*/ 79 w 157"/>
                <a:gd name="T19" fmla="*/ 2 h 75"/>
                <a:gd name="T20" fmla="*/ 87 w 157"/>
                <a:gd name="T21" fmla="*/ 4 h 75"/>
                <a:gd name="T22" fmla="*/ 97 w 157"/>
                <a:gd name="T23" fmla="*/ 6 h 75"/>
                <a:gd name="T24" fmla="*/ 107 w 157"/>
                <a:gd name="T25" fmla="*/ 9 h 75"/>
                <a:gd name="T26" fmla="*/ 115 w 157"/>
                <a:gd name="T27" fmla="*/ 12 h 75"/>
                <a:gd name="T28" fmla="*/ 125 w 157"/>
                <a:gd name="T29" fmla="*/ 16 h 75"/>
                <a:gd name="T30" fmla="*/ 135 w 157"/>
                <a:gd name="T31" fmla="*/ 20 h 75"/>
                <a:gd name="T32" fmla="*/ 143 w 157"/>
                <a:gd name="T33" fmla="*/ 25 h 75"/>
                <a:gd name="T34" fmla="*/ 156 w 157"/>
                <a:gd name="T35" fmla="*/ 32 h 75"/>
                <a:gd name="T36" fmla="*/ 137 w 157"/>
                <a:gd name="T37" fmla="*/ 74 h 75"/>
                <a:gd name="T38" fmla="*/ 130 w 157"/>
                <a:gd name="T39" fmla="*/ 69 h 75"/>
                <a:gd name="T40" fmla="*/ 119 w 157"/>
                <a:gd name="T41" fmla="*/ 64 h 75"/>
                <a:gd name="T42" fmla="*/ 109 w 157"/>
                <a:gd name="T43" fmla="*/ 59 h 75"/>
                <a:gd name="T44" fmla="*/ 99 w 157"/>
                <a:gd name="T45" fmla="*/ 55 h 75"/>
                <a:gd name="T46" fmla="*/ 90 w 157"/>
                <a:gd name="T47" fmla="*/ 51 h 75"/>
                <a:gd name="T48" fmla="*/ 82 w 157"/>
                <a:gd name="T49" fmla="*/ 49 h 75"/>
                <a:gd name="T50" fmla="*/ 74 w 157"/>
                <a:gd name="T51" fmla="*/ 47 h 75"/>
                <a:gd name="T52" fmla="*/ 66 w 157"/>
                <a:gd name="T53" fmla="*/ 45 h 75"/>
                <a:gd name="T54" fmla="*/ 59 w 157"/>
                <a:gd name="T55" fmla="*/ 44 h 75"/>
                <a:gd name="T56" fmla="*/ 51 w 157"/>
                <a:gd name="T57" fmla="*/ 43 h 75"/>
                <a:gd name="T58" fmla="*/ 44 w 157"/>
                <a:gd name="T59" fmla="*/ 42 h 75"/>
                <a:gd name="T60" fmla="*/ 38 w 157"/>
                <a:gd name="T61" fmla="*/ 42 h 75"/>
                <a:gd name="T62" fmla="*/ 32 w 157"/>
                <a:gd name="T63" fmla="*/ 42 h 75"/>
                <a:gd name="T64" fmla="*/ 25 w 157"/>
                <a:gd name="T65" fmla="*/ 42 h 75"/>
                <a:gd name="T66" fmla="*/ 20 w 157"/>
                <a:gd name="T67" fmla="*/ 42 h 75"/>
                <a:gd name="T68" fmla="*/ 14 w 157"/>
                <a:gd name="T69" fmla="*/ 42 h 75"/>
                <a:gd name="T70" fmla="*/ 9 w 157"/>
                <a:gd name="T71" fmla="*/ 43 h 75"/>
                <a:gd name="T72" fmla="*/ 5 w 157"/>
                <a:gd name="T73" fmla="*/ 43 h 75"/>
                <a:gd name="T74" fmla="*/ 0 w 157"/>
                <a:gd name="T75" fmla="*/ 44 h 75"/>
                <a:gd name="T76" fmla="*/ 19 w 157"/>
                <a:gd name="T77" fmla="*/ 2 h 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7"/>
                <a:gd name="T118" fmla="*/ 0 h 75"/>
                <a:gd name="T119" fmla="*/ 157 w 157"/>
                <a:gd name="T120" fmla="*/ 75 h 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7" h="75">
                  <a:moveTo>
                    <a:pt x="19" y="2"/>
                  </a:moveTo>
                  <a:lnTo>
                    <a:pt x="25" y="2"/>
                  </a:lnTo>
                  <a:lnTo>
                    <a:pt x="31" y="1"/>
                  </a:lnTo>
                  <a:lnTo>
                    <a:pt x="37" y="0"/>
                  </a:lnTo>
                  <a:lnTo>
                    <a:pt x="44" y="0"/>
                  </a:lnTo>
                  <a:lnTo>
                    <a:pt x="51" y="0"/>
                  </a:lnTo>
                  <a:lnTo>
                    <a:pt x="57" y="0"/>
                  </a:lnTo>
                  <a:lnTo>
                    <a:pt x="63" y="1"/>
                  </a:lnTo>
                  <a:lnTo>
                    <a:pt x="71" y="2"/>
                  </a:lnTo>
                  <a:lnTo>
                    <a:pt x="79" y="2"/>
                  </a:lnTo>
                  <a:lnTo>
                    <a:pt x="87" y="4"/>
                  </a:lnTo>
                  <a:lnTo>
                    <a:pt x="97" y="6"/>
                  </a:lnTo>
                  <a:lnTo>
                    <a:pt x="107" y="9"/>
                  </a:lnTo>
                  <a:lnTo>
                    <a:pt x="115" y="12"/>
                  </a:lnTo>
                  <a:lnTo>
                    <a:pt x="125" y="16"/>
                  </a:lnTo>
                  <a:lnTo>
                    <a:pt x="135" y="20"/>
                  </a:lnTo>
                  <a:lnTo>
                    <a:pt x="143" y="25"/>
                  </a:lnTo>
                  <a:lnTo>
                    <a:pt x="156" y="32"/>
                  </a:lnTo>
                  <a:lnTo>
                    <a:pt x="137" y="74"/>
                  </a:lnTo>
                  <a:lnTo>
                    <a:pt x="130" y="69"/>
                  </a:lnTo>
                  <a:lnTo>
                    <a:pt x="119" y="64"/>
                  </a:lnTo>
                  <a:lnTo>
                    <a:pt x="109" y="59"/>
                  </a:lnTo>
                  <a:lnTo>
                    <a:pt x="99" y="55"/>
                  </a:lnTo>
                  <a:lnTo>
                    <a:pt x="90" y="51"/>
                  </a:lnTo>
                  <a:lnTo>
                    <a:pt x="82" y="49"/>
                  </a:lnTo>
                  <a:lnTo>
                    <a:pt x="74" y="47"/>
                  </a:lnTo>
                  <a:lnTo>
                    <a:pt x="66" y="45"/>
                  </a:lnTo>
                  <a:lnTo>
                    <a:pt x="59" y="44"/>
                  </a:lnTo>
                  <a:lnTo>
                    <a:pt x="51" y="43"/>
                  </a:lnTo>
                  <a:lnTo>
                    <a:pt x="44" y="42"/>
                  </a:lnTo>
                  <a:lnTo>
                    <a:pt x="38" y="42"/>
                  </a:lnTo>
                  <a:lnTo>
                    <a:pt x="32" y="42"/>
                  </a:lnTo>
                  <a:lnTo>
                    <a:pt x="25" y="42"/>
                  </a:lnTo>
                  <a:lnTo>
                    <a:pt x="20" y="42"/>
                  </a:lnTo>
                  <a:lnTo>
                    <a:pt x="14" y="42"/>
                  </a:lnTo>
                  <a:lnTo>
                    <a:pt x="9" y="43"/>
                  </a:lnTo>
                  <a:lnTo>
                    <a:pt x="5" y="43"/>
                  </a:lnTo>
                  <a:lnTo>
                    <a:pt x="0" y="44"/>
                  </a:lnTo>
                  <a:lnTo>
                    <a:pt x="19" y="2"/>
                  </a:lnTo>
                </a:path>
              </a:pathLst>
            </a:custGeom>
            <a:gradFill rotWithShape="0">
              <a:gsLst>
                <a:gs pos="0">
                  <a:srgbClr val="B2B200"/>
                </a:gs>
                <a:gs pos="50000">
                  <a:srgbClr val="FFFF00"/>
                </a:gs>
                <a:gs pos="100000">
                  <a:srgbClr val="B2B200"/>
                </a:gs>
              </a:gsLst>
              <a:lin ang="5400000" scaled="1"/>
            </a:gradFill>
            <a:ln w="12700" cap="rnd">
              <a:solidFill>
                <a:schemeClr val="bg2"/>
              </a:solidFill>
              <a:round/>
              <a:headEnd/>
              <a:tailEnd/>
            </a:ln>
          </p:spPr>
          <p:txBody>
            <a:bodyPr/>
            <a:lstStyle/>
            <a:p>
              <a:pPr>
                <a:defRPr/>
              </a:pPr>
              <a:endParaRPr lang="ja-JP" altLang="en-US">
                <a:solidFill>
                  <a:srgbClr val="000000"/>
                </a:solidFill>
              </a:endParaRPr>
            </a:p>
          </p:txBody>
        </p:sp>
        <p:grpSp>
          <p:nvGrpSpPr>
            <p:cNvPr id="142345" name="Group 12"/>
            <p:cNvGrpSpPr>
              <a:grpSpLocks/>
            </p:cNvGrpSpPr>
            <p:nvPr/>
          </p:nvGrpSpPr>
          <p:grpSpPr bwMode="auto">
            <a:xfrm>
              <a:off x="3482" y="1808"/>
              <a:ext cx="97" cy="63"/>
              <a:chOff x="3482" y="1808"/>
              <a:chExt cx="97" cy="63"/>
            </a:xfrm>
          </p:grpSpPr>
          <p:sp>
            <p:nvSpPr>
              <p:cNvPr id="142386" name="Line 13"/>
              <p:cNvSpPr>
                <a:spLocks noChangeShapeType="1"/>
              </p:cNvSpPr>
              <p:nvPr/>
            </p:nvSpPr>
            <p:spPr bwMode="auto">
              <a:xfrm flipH="1">
                <a:off x="3483" y="1827"/>
                <a:ext cx="96" cy="28"/>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sp>
            <p:nvSpPr>
              <p:cNvPr id="142387" name="Line 14"/>
              <p:cNvSpPr>
                <a:spLocks noChangeShapeType="1"/>
              </p:cNvSpPr>
              <p:nvPr/>
            </p:nvSpPr>
            <p:spPr bwMode="auto">
              <a:xfrm flipH="1" flipV="1">
                <a:off x="3517" y="1809"/>
                <a:ext cx="34" cy="62"/>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sp>
            <p:nvSpPr>
              <p:cNvPr id="142388" name="Line 15"/>
              <p:cNvSpPr>
                <a:spLocks noChangeShapeType="1"/>
              </p:cNvSpPr>
              <p:nvPr/>
            </p:nvSpPr>
            <p:spPr bwMode="auto">
              <a:xfrm flipH="1">
                <a:off x="3551" y="1827"/>
                <a:ext cx="28" cy="44"/>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sp>
            <p:nvSpPr>
              <p:cNvPr id="142389" name="Line 16"/>
              <p:cNvSpPr>
                <a:spLocks noChangeShapeType="1"/>
              </p:cNvSpPr>
              <p:nvPr/>
            </p:nvSpPr>
            <p:spPr bwMode="auto">
              <a:xfrm flipH="1" flipV="1">
                <a:off x="3482" y="1854"/>
                <a:ext cx="69" cy="17"/>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sp>
            <p:nvSpPr>
              <p:cNvPr id="142390" name="Line 17"/>
              <p:cNvSpPr>
                <a:spLocks noChangeShapeType="1"/>
              </p:cNvSpPr>
              <p:nvPr/>
            </p:nvSpPr>
            <p:spPr bwMode="auto">
              <a:xfrm flipV="1">
                <a:off x="3483" y="1808"/>
                <a:ext cx="33" cy="47"/>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grpSp>
        <p:grpSp>
          <p:nvGrpSpPr>
            <p:cNvPr id="142346" name="Group 18"/>
            <p:cNvGrpSpPr>
              <a:grpSpLocks/>
            </p:cNvGrpSpPr>
            <p:nvPr/>
          </p:nvGrpSpPr>
          <p:grpSpPr bwMode="auto">
            <a:xfrm>
              <a:off x="3433" y="1795"/>
              <a:ext cx="190" cy="40"/>
              <a:chOff x="3433" y="1795"/>
              <a:chExt cx="190" cy="40"/>
            </a:xfrm>
          </p:grpSpPr>
          <p:sp>
            <p:nvSpPr>
              <p:cNvPr id="142384" name="Line 19"/>
              <p:cNvSpPr>
                <a:spLocks noChangeShapeType="1"/>
              </p:cNvSpPr>
              <p:nvPr/>
            </p:nvSpPr>
            <p:spPr bwMode="auto">
              <a:xfrm>
                <a:off x="3434" y="1797"/>
                <a:ext cx="188" cy="38"/>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sp>
            <p:nvSpPr>
              <p:cNvPr id="142385" name="Line 20"/>
              <p:cNvSpPr>
                <a:spLocks noChangeShapeType="1"/>
              </p:cNvSpPr>
              <p:nvPr/>
            </p:nvSpPr>
            <p:spPr bwMode="auto">
              <a:xfrm>
                <a:off x="3433" y="1795"/>
                <a:ext cx="190" cy="40"/>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grpSp>
        <p:grpSp>
          <p:nvGrpSpPr>
            <p:cNvPr id="142347" name="Group 21"/>
            <p:cNvGrpSpPr>
              <a:grpSpLocks/>
            </p:cNvGrpSpPr>
            <p:nvPr/>
          </p:nvGrpSpPr>
          <p:grpSpPr bwMode="auto">
            <a:xfrm>
              <a:off x="3487" y="1717"/>
              <a:ext cx="109" cy="94"/>
              <a:chOff x="3487" y="1717"/>
              <a:chExt cx="109" cy="94"/>
            </a:xfrm>
          </p:grpSpPr>
          <p:sp>
            <p:nvSpPr>
              <p:cNvPr id="142381" name="Freeform 22"/>
              <p:cNvSpPr>
                <a:spLocks/>
              </p:cNvSpPr>
              <p:nvPr/>
            </p:nvSpPr>
            <p:spPr bwMode="auto">
              <a:xfrm>
                <a:off x="3487" y="1717"/>
                <a:ext cx="97" cy="71"/>
              </a:xfrm>
              <a:custGeom>
                <a:avLst/>
                <a:gdLst>
                  <a:gd name="T0" fmla="*/ 12 w 97"/>
                  <a:gd name="T1" fmla="*/ 0 h 71"/>
                  <a:gd name="T2" fmla="*/ 96 w 97"/>
                  <a:gd name="T3" fmla="*/ 14 h 71"/>
                  <a:gd name="T4" fmla="*/ 84 w 97"/>
                  <a:gd name="T5" fmla="*/ 70 h 71"/>
                  <a:gd name="T6" fmla="*/ 0 w 97"/>
                  <a:gd name="T7" fmla="*/ 56 h 71"/>
                  <a:gd name="T8" fmla="*/ 12 w 97"/>
                  <a:gd name="T9" fmla="*/ 0 h 71"/>
                  <a:gd name="T10" fmla="*/ 0 60000 65536"/>
                  <a:gd name="T11" fmla="*/ 0 60000 65536"/>
                  <a:gd name="T12" fmla="*/ 0 60000 65536"/>
                  <a:gd name="T13" fmla="*/ 0 60000 65536"/>
                  <a:gd name="T14" fmla="*/ 0 60000 65536"/>
                  <a:gd name="T15" fmla="*/ 0 w 97"/>
                  <a:gd name="T16" fmla="*/ 0 h 71"/>
                  <a:gd name="T17" fmla="*/ 97 w 97"/>
                  <a:gd name="T18" fmla="*/ 71 h 71"/>
                </a:gdLst>
                <a:ahLst/>
                <a:cxnLst>
                  <a:cxn ang="T10">
                    <a:pos x="T0" y="T1"/>
                  </a:cxn>
                  <a:cxn ang="T11">
                    <a:pos x="T2" y="T3"/>
                  </a:cxn>
                  <a:cxn ang="T12">
                    <a:pos x="T4" y="T5"/>
                  </a:cxn>
                  <a:cxn ang="T13">
                    <a:pos x="T6" y="T7"/>
                  </a:cxn>
                  <a:cxn ang="T14">
                    <a:pos x="T8" y="T9"/>
                  </a:cxn>
                </a:cxnLst>
                <a:rect l="T15" t="T16" r="T17" b="T18"/>
                <a:pathLst>
                  <a:path w="97" h="71">
                    <a:moveTo>
                      <a:pt x="12" y="0"/>
                    </a:moveTo>
                    <a:lnTo>
                      <a:pt x="96" y="14"/>
                    </a:lnTo>
                    <a:lnTo>
                      <a:pt x="84" y="70"/>
                    </a:lnTo>
                    <a:lnTo>
                      <a:pt x="0" y="56"/>
                    </a:lnTo>
                    <a:lnTo>
                      <a:pt x="12" y="0"/>
                    </a:lnTo>
                  </a:path>
                </a:pathLst>
              </a:custGeom>
              <a:solidFill>
                <a:srgbClr val="FFFF00"/>
              </a:solidFill>
              <a:ln w="12700" cap="rnd">
                <a:solidFill>
                  <a:schemeClr val="bg2"/>
                </a:solidFill>
                <a:round/>
                <a:headEnd/>
                <a:tailEnd/>
              </a:ln>
            </p:spPr>
            <p:txBody>
              <a:bodyPr/>
              <a:lstStyle/>
              <a:p>
                <a:pPr>
                  <a:defRPr/>
                </a:pPr>
                <a:endParaRPr lang="ja-JP" altLang="en-US">
                  <a:solidFill>
                    <a:srgbClr val="000000"/>
                  </a:solidFill>
                </a:endParaRPr>
              </a:p>
            </p:txBody>
          </p:sp>
          <p:sp>
            <p:nvSpPr>
              <p:cNvPr id="142382" name="Freeform 23"/>
              <p:cNvSpPr>
                <a:spLocks/>
              </p:cNvSpPr>
              <p:nvPr/>
            </p:nvSpPr>
            <p:spPr bwMode="auto">
              <a:xfrm>
                <a:off x="3571" y="1731"/>
                <a:ext cx="25" cy="80"/>
              </a:xfrm>
              <a:custGeom>
                <a:avLst/>
                <a:gdLst>
                  <a:gd name="T0" fmla="*/ 12 w 25"/>
                  <a:gd name="T1" fmla="*/ 0 h 80"/>
                  <a:gd name="T2" fmla="*/ 24 w 25"/>
                  <a:gd name="T3" fmla="*/ 49 h 80"/>
                  <a:gd name="T4" fmla="*/ 17 w 25"/>
                  <a:gd name="T5" fmla="*/ 79 h 80"/>
                  <a:gd name="T6" fmla="*/ 0 w 25"/>
                  <a:gd name="T7" fmla="*/ 56 h 80"/>
                  <a:gd name="T8" fmla="*/ 12 w 25"/>
                  <a:gd name="T9" fmla="*/ 0 h 80"/>
                  <a:gd name="T10" fmla="*/ 0 60000 65536"/>
                  <a:gd name="T11" fmla="*/ 0 60000 65536"/>
                  <a:gd name="T12" fmla="*/ 0 60000 65536"/>
                  <a:gd name="T13" fmla="*/ 0 60000 65536"/>
                  <a:gd name="T14" fmla="*/ 0 60000 65536"/>
                  <a:gd name="T15" fmla="*/ 0 w 25"/>
                  <a:gd name="T16" fmla="*/ 0 h 80"/>
                  <a:gd name="T17" fmla="*/ 25 w 25"/>
                  <a:gd name="T18" fmla="*/ 80 h 80"/>
                </a:gdLst>
                <a:ahLst/>
                <a:cxnLst>
                  <a:cxn ang="T10">
                    <a:pos x="T0" y="T1"/>
                  </a:cxn>
                  <a:cxn ang="T11">
                    <a:pos x="T2" y="T3"/>
                  </a:cxn>
                  <a:cxn ang="T12">
                    <a:pos x="T4" y="T5"/>
                  </a:cxn>
                  <a:cxn ang="T13">
                    <a:pos x="T6" y="T7"/>
                  </a:cxn>
                  <a:cxn ang="T14">
                    <a:pos x="T8" y="T9"/>
                  </a:cxn>
                </a:cxnLst>
                <a:rect l="T15" t="T16" r="T17" b="T18"/>
                <a:pathLst>
                  <a:path w="25" h="80">
                    <a:moveTo>
                      <a:pt x="12" y="0"/>
                    </a:moveTo>
                    <a:lnTo>
                      <a:pt x="24" y="49"/>
                    </a:lnTo>
                    <a:lnTo>
                      <a:pt x="17" y="79"/>
                    </a:lnTo>
                    <a:lnTo>
                      <a:pt x="0" y="56"/>
                    </a:lnTo>
                    <a:lnTo>
                      <a:pt x="12" y="0"/>
                    </a:lnTo>
                  </a:path>
                </a:pathLst>
              </a:custGeom>
              <a:solidFill>
                <a:srgbClr val="FFFF00"/>
              </a:solidFill>
              <a:ln w="12700" cap="rnd">
                <a:solidFill>
                  <a:schemeClr val="bg2"/>
                </a:solidFill>
                <a:round/>
                <a:headEnd/>
                <a:tailEnd/>
              </a:ln>
            </p:spPr>
            <p:txBody>
              <a:bodyPr/>
              <a:lstStyle/>
              <a:p>
                <a:pPr>
                  <a:defRPr/>
                </a:pPr>
                <a:endParaRPr lang="ja-JP" altLang="en-US">
                  <a:solidFill>
                    <a:srgbClr val="000000"/>
                  </a:solidFill>
                </a:endParaRPr>
              </a:p>
            </p:txBody>
          </p:sp>
          <p:sp>
            <p:nvSpPr>
              <p:cNvPr id="142383" name="Freeform 24"/>
              <p:cNvSpPr>
                <a:spLocks/>
              </p:cNvSpPr>
              <p:nvPr/>
            </p:nvSpPr>
            <p:spPr bwMode="auto">
              <a:xfrm>
                <a:off x="3487" y="1773"/>
                <a:ext cx="102" cy="37"/>
              </a:xfrm>
              <a:custGeom>
                <a:avLst/>
                <a:gdLst>
                  <a:gd name="T0" fmla="*/ 0 w 102"/>
                  <a:gd name="T1" fmla="*/ 0 h 37"/>
                  <a:gd name="T2" fmla="*/ 84 w 102"/>
                  <a:gd name="T3" fmla="*/ 14 h 37"/>
                  <a:gd name="T4" fmla="*/ 101 w 102"/>
                  <a:gd name="T5" fmla="*/ 36 h 37"/>
                  <a:gd name="T6" fmla="*/ 39 w 102"/>
                  <a:gd name="T7" fmla="*/ 23 h 37"/>
                  <a:gd name="T8" fmla="*/ 0 w 102"/>
                  <a:gd name="T9" fmla="*/ 0 h 37"/>
                  <a:gd name="T10" fmla="*/ 0 60000 65536"/>
                  <a:gd name="T11" fmla="*/ 0 60000 65536"/>
                  <a:gd name="T12" fmla="*/ 0 60000 65536"/>
                  <a:gd name="T13" fmla="*/ 0 60000 65536"/>
                  <a:gd name="T14" fmla="*/ 0 60000 65536"/>
                  <a:gd name="T15" fmla="*/ 0 w 102"/>
                  <a:gd name="T16" fmla="*/ 0 h 37"/>
                  <a:gd name="T17" fmla="*/ 102 w 102"/>
                  <a:gd name="T18" fmla="*/ 37 h 37"/>
                </a:gdLst>
                <a:ahLst/>
                <a:cxnLst>
                  <a:cxn ang="T10">
                    <a:pos x="T0" y="T1"/>
                  </a:cxn>
                  <a:cxn ang="T11">
                    <a:pos x="T2" y="T3"/>
                  </a:cxn>
                  <a:cxn ang="T12">
                    <a:pos x="T4" y="T5"/>
                  </a:cxn>
                  <a:cxn ang="T13">
                    <a:pos x="T6" y="T7"/>
                  </a:cxn>
                  <a:cxn ang="T14">
                    <a:pos x="T8" y="T9"/>
                  </a:cxn>
                </a:cxnLst>
                <a:rect l="T15" t="T16" r="T17" b="T18"/>
                <a:pathLst>
                  <a:path w="102" h="37">
                    <a:moveTo>
                      <a:pt x="0" y="0"/>
                    </a:moveTo>
                    <a:lnTo>
                      <a:pt x="84" y="14"/>
                    </a:lnTo>
                    <a:lnTo>
                      <a:pt x="101" y="36"/>
                    </a:lnTo>
                    <a:lnTo>
                      <a:pt x="39" y="23"/>
                    </a:lnTo>
                    <a:lnTo>
                      <a:pt x="0" y="0"/>
                    </a:lnTo>
                  </a:path>
                </a:pathLst>
              </a:custGeom>
              <a:solidFill>
                <a:srgbClr val="FFFF00"/>
              </a:solidFill>
              <a:ln w="12700" cap="rnd">
                <a:solidFill>
                  <a:schemeClr val="bg2"/>
                </a:solidFill>
                <a:round/>
                <a:headEnd/>
                <a:tailEnd/>
              </a:ln>
            </p:spPr>
            <p:txBody>
              <a:bodyPr/>
              <a:lstStyle/>
              <a:p>
                <a:pPr>
                  <a:defRPr/>
                </a:pPr>
                <a:endParaRPr lang="ja-JP" altLang="en-US">
                  <a:solidFill>
                    <a:srgbClr val="000000"/>
                  </a:solidFill>
                </a:endParaRPr>
              </a:p>
            </p:txBody>
          </p:sp>
        </p:grpSp>
        <p:grpSp>
          <p:nvGrpSpPr>
            <p:cNvPr id="142348" name="Group 25"/>
            <p:cNvGrpSpPr>
              <a:grpSpLocks/>
            </p:cNvGrpSpPr>
            <p:nvPr/>
          </p:nvGrpSpPr>
          <p:grpSpPr bwMode="auto">
            <a:xfrm>
              <a:off x="3511" y="1734"/>
              <a:ext cx="52" cy="28"/>
              <a:chOff x="3511" y="1734"/>
              <a:chExt cx="52" cy="28"/>
            </a:xfrm>
          </p:grpSpPr>
          <p:sp>
            <p:nvSpPr>
              <p:cNvPr id="299034" name="Oval 26"/>
              <p:cNvSpPr>
                <a:spLocks noChangeArrowheads="1"/>
              </p:cNvSpPr>
              <p:nvPr/>
            </p:nvSpPr>
            <p:spPr bwMode="auto">
              <a:xfrm rot="2460000">
                <a:off x="3397" y="1720"/>
                <a:ext cx="22" cy="54"/>
              </a:xfrm>
              <a:prstGeom prst="ellipse">
                <a:avLst/>
              </a:prstGeom>
              <a:gradFill rotWithShape="0">
                <a:gsLst>
                  <a:gs pos="0">
                    <a:schemeClr val="folHlink"/>
                  </a:gs>
                  <a:gs pos="100000">
                    <a:schemeClr val="folHlink">
                      <a:gamma/>
                      <a:shade val="69804"/>
                      <a:invGamma/>
                    </a:schemeClr>
                  </a:gs>
                </a:gsLst>
                <a:path path="shape">
                  <a:fillToRect l="50000" t="50000" r="50000" b="50000"/>
                </a:path>
              </a:gradFill>
              <a:ln w="12700">
                <a:solidFill>
                  <a:schemeClr val="bg2"/>
                </a:solidFill>
                <a:round/>
                <a:headEnd/>
                <a:tailEnd/>
              </a:ln>
              <a:effectLst/>
            </p:spPr>
            <p:txBody>
              <a:bodyPr wrap="none" anchor="ctr"/>
              <a:lstStyle/>
              <a:p>
                <a:pPr>
                  <a:defRPr/>
                </a:pPr>
                <a:endParaRPr lang="ja-JP" altLang="en-US">
                  <a:solidFill>
                    <a:srgbClr val="000000"/>
                  </a:solidFill>
                  <a:latin typeface="Arial" pitchFamily="34" charset="0"/>
                  <a:ea typeface="ＭＳ Ｐゴシック" pitchFamily="50" charset="-128"/>
                </a:endParaRPr>
              </a:p>
            </p:txBody>
          </p:sp>
          <p:sp>
            <p:nvSpPr>
              <p:cNvPr id="299035" name="Oval 27"/>
              <p:cNvSpPr>
                <a:spLocks noChangeArrowheads="1"/>
              </p:cNvSpPr>
              <p:nvPr/>
            </p:nvSpPr>
            <p:spPr bwMode="auto">
              <a:xfrm rot="2460000">
                <a:off x="3447" y="1743"/>
                <a:ext cx="22" cy="58"/>
              </a:xfrm>
              <a:prstGeom prst="ellipse">
                <a:avLst/>
              </a:prstGeom>
              <a:gradFill rotWithShape="0">
                <a:gsLst>
                  <a:gs pos="0">
                    <a:schemeClr val="folHlink"/>
                  </a:gs>
                  <a:gs pos="100000">
                    <a:schemeClr val="folHlink">
                      <a:gamma/>
                      <a:shade val="69804"/>
                      <a:invGamma/>
                    </a:schemeClr>
                  </a:gs>
                </a:gsLst>
                <a:path path="shape">
                  <a:fillToRect l="50000" t="50000" r="50000" b="50000"/>
                </a:path>
              </a:gradFill>
              <a:ln w="12700">
                <a:solidFill>
                  <a:schemeClr val="bg2"/>
                </a:solidFill>
                <a:round/>
                <a:headEnd/>
                <a:tailEnd/>
              </a:ln>
              <a:effectLst/>
            </p:spPr>
            <p:txBody>
              <a:bodyPr wrap="none" anchor="ctr"/>
              <a:lstStyle/>
              <a:p>
                <a:pPr>
                  <a:defRPr/>
                </a:pPr>
                <a:endParaRPr lang="ja-JP" altLang="en-US">
                  <a:solidFill>
                    <a:srgbClr val="000000"/>
                  </a:solidFill>
                  <a:latin typeface="Arial" pitchFamily="34" charset="0"/>
                  <a:ea typeface="ＭＳ Ｐゴシック" pitchFamily="50" charset="-128"/>
                </a:endParaRPr>
              </a:p>
            </p:txBody>
          </p:sp>
        </p:grpSp>
        <p:grpSp>
          <p:nvGrpSpPr>
            <p:cNvPr id="142349" name="Group 28"/>
            <p:cNvGrpSpPr>
              <a:grpSpLocks/>
            </p:cNvGrpSpPr>
            <p:nvPr/>
          </p:nvGrpSpPr>
          <p:grpSpPr bwMode="auto">
            <a:xfrm>
              <a:off x="3255" y="1705"/>
              <a:ext cx="199" cy="152"/>
              <a:chOff x="3255" y="1705"/>
              <a:chExt cx="199" cy="152"/>
            </a:xfrm>
          </p:grpSpPr>
          <p:sp>
            <p:nvSpPr>
              <p:cNvPr id="142366" name="Freeform 29"/>
              <p:cNvSpPr>
                <a:spLocks/>
              </p:cNvSpPr>
              <p:nvPr/>
            </p:nvSpPr>
            <p:spPr bwMode="auto">
              <a:xfrm>
                <a:off x="3255" y="1705"/>
                <a:ext cx="199" cy="152"/>
              </a:xfrm>
              <a:custGeom>
                <a:avLst/>
                <a:gdLst>
                  <a:gd name="T0" fmla="*/ 24 w 199"/>
                  <a:gd name="T1" fmla="*/ 0 h 152"/>
                  <a:gd name="T2" fmla="*/ 198 w 199"/>
                  <a:gd name="T3" fmla="*/ 32 h 152"/>
                  <a:gd name="T4" fmla="*/ 175 w 199"/>
                  <a:gd name="T5" fmla="*/ 151 h 152"/>
                  <a:gd name="T6" fmla="*/ 0 w 199"/>
                  <a:gd name="T7" fmla="*/ 119 h 152"/>
                  <a:gd name="T8" fmla="*/ 24 w 199"/>
                  <a:gd name="T9" fmla="*/ 0 h 152"/>
                  <a:gd name="T10" fmla="*/ 0 60000 65536"/>
                  <a:gd name="T11" fmla="*/ 0 60000 65536"/>
                  <a:gd name="T12" fmla="*/ 0 60000 65536"/>
                  <a:gd name="T13" fmla="*/ 0 60000 65536"/>
                  <a:gd name="T14" fmla="*/ 0 60000 65536"/>
                  <a:gd name="T15" fmla="*/ 0 w 199"/>
                  <a:gd name="T16" fmla="*/ 0 h 152"/>
                  <a:gd name="T17" fmla="*/ 199 w 199"/>
                  <a:gd name="T18" fmla="*/ 152 h 152"/>
                </a:gdLst>
                <a:ahLst/>
                <a:cxnLst>
                  <a:cxn ang="T10">
                    <a:pos x="T0" y="T1"/>
                  </a:cxn>
                  <a:cxn ang="T11">
                    <a:pos x="T2" y="T3"/>
                  </a:cxn>
                  <a:cxn ang="T12">
                    <a:pos x="T4" y="T5"/>
                  </a:cxn>
                  <a:cxn ang="T13">
                    <a:pos x="T6" y="T7"/>
                  </a:cxn>
                  <a:cxn ang="T14">
                    <a:pos x="T8" y="T9"/>
                  </a:cxn>
                </a:cxnLst>
                <a:rect l="T15" t="T16" r="T17" b="T18"/>
                <a:pathLst>
                  <a:path w="199" h="152">
                    <a:moveTo>
                      <a:pt x="24" y="0"/>
                    </a:moveTo>
                    <a:lnTo>
                      <a:pt x="198" y="32"/>
                    </a:lnTo>
                    <a:lnTo>
                      <a:pt x="175" y="151"/>
                    </a:lnTo>
                    <a:lnTo>
                      <a:pt x="0" y="119"/>
                    </a:lnTo>
                    <a:lnTo>
                      <a:pt x="24" y="0"/>
                    </a:lnTo>
                  </a:path>
                </a:pathLst>
              </a:custGeom>
              <a:solidFill>
                <a:srgbClr val="000066"/>
              </a:solidFill>
              <a:ln w="12700" cap="rnd">
                <a:solidFill>
                  <a:schemeClr val="bg2"/>
                </a:solidFill>
                <a:round/>
                <a:headEnd/>
                <a:tailEnd/>
              </a:ln>
            </p:spPr>
            <p:txBody>
              <a:bodyPr/>
              <a:lstStyle/>
              <a:p>
                <a:pPr>
                  <a:defRPr/>
                </a:pPr>
                <a:endParaRPr lang="ja-JP" altLang="en-US">
                  <a:solidFill>
                    <a:srgbClr val="000000"/>
                  </a:solidFill>
                </a:endParaRPr>
              </a:p>
            </p:txBody>
          </p:sp>
          <p:grpSp>
            <p:nvGrpSpPr>
              <p:cNvPr id="142367" name="Group 30"/>
              <p:cNvGrpSpPr>
                <a:grpSpLocks/>
              </p:cNvGrpSpPr>
              <p:nvPr/>
            </p:nvGrpSpPr>
            <p:grpSpPr bwMode="auto">
              <a:xfrm>
                <a:off x="3262" y="1712"/>
                <a:ext cx="185" cy="139"/>
                <a:chOff x="3262" y="1712"/>
                <a:chExt cx="185" cy="139"/>
              </a:xfrm>
            </p:grpSpPr>
            <p:grpSp>
              <p:nvGrpSpPr>
                <p:cNvPr id="142368" name="Group 31"/>
                <p:cNvGrpSpPr>
                  <a:grpSpLocks/>
                </p:cNvGrpSpPr>
                <p:nvPr/>
              </p:nvGrpSpPr>
              <p:grpSpPr bwMode="auto">
                <a:xfrm>
                  <a:off x="3285" y="1712"/>
                  <a:ext cx="138" cy="139"/>
                  <a:chOff x="3285" y="1712"/>
                  <a:chExt cx="138" cy="139"/>
                </a:xfrm>
              </p:grpSpPr>
              <p:sp>
                <p:nvSpPr>
                  <p:cNvPr id="142374" name="Line 32"/>
                  <p:cNvSpPr>
                    <a:spLocks noChangeShapeType="1"/>
                  </p:cNvSpPr>
                  <p:nvPr/>
                </p:nvSpPr>
                <p:spPr bwMode="auto">
                  <a:xfrm flipH="1">
                    <a:off x="3400" y="1733"/>
                    <a:ext cx="23" cy="118"/>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sp>
                <p:nvSpPr>
                  <p:cNvPr id="142375" name="Line 33"/>
                  <p:cNvSpPr>
                    <a:spLocks noChangeShapeType="1"/>
                  </p:cNvSpPr>
                  <p:nvPr/>
                </p:nvSpPr>
                <p:spPr bwMode="auto">
                  <a:xfrm flipH="1">
                    <a:off x="3371" y="1728"/>
                    <a:ext cx="23" cy="116"/>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sp>
                <p:nvSpPr>
                  <p:cNvPr id="142376" name="Line 34"/>
                  <p:cNvSpPr>
                    <a:spLocks noChangeShapeType="1"/>
                  </p:cNvSpPr>
                  <p:nvPr/>
                </p:nvSpPr>
                <p:spPr bwMode="auto">
                  <a:xfrm flipH="1">
                    <a:off x="3343" y="1721"/>
                    <a:ext cx="23" cy="119"/>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sp>
                <p:nvSpPr>
                  <p:cNvPr id="142377" name="Line 35"/>
                  <p:cNvSpPr>
                    <a:spLocks noChangeShapeType="1"/>
                  </p:cNvSpPr>
                  <p:nvPr/>
                </p:nvSpPr>
                <p:spPr bwMode="auto">
                  <a:xfrm flipH="1">
                    <a:off x="3313" y="1716"/>
                    <a:ext cx="25" cy="119"/>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sp>
                <p:nvSpPr>
                  <p:cNvPr id="142378" name="Line 36"/>
                  <p:cNvSpPr>
                    <a:spLocks noChangeShapeType="1"/>
                  </p:cNvSpPr>
                  <p:nvPr/>
                </p:nvSpPr>
                <p:spPr bwMode="auto">
                  <a:xfrm flipH="1">
                    <a:off x="3285" y="1712"/>
                    <a:ext cx="24" cy="117"/>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grpSp>
            <p:grpSp>
              <p:nvGrpSpPr>
                <p:cNvPr id="142369" name="Group 37"/>
                <p:cNvGrpSpPr>
                  <a:grpSpLocks/>
                </p:cNvGrpSpPr>
                <p:nvPr/>
              </p:nvGrpSpPr>
              <p:grpSpPr bwMode="auto">
                <a:xfrm>
                  <a:off x="3262" y="1731"/>
                  <a:ext cx="185" cy="100"/>
                  <a:chOff x="3262" y="1731"/>
                  <a:chExt cx="185" cy="100"/>
                </a:xfrm>
              </p:grpSpPr>
              <p:sp>
                <p:nvSpPr>
                  <p:cNvPr id="142370" name="Line 38"/>
                  <p:cNvSpPr>
                    <a:spLocks noChangeShapeType="1"/>
                  </p:cNvSpPr>
                  <p:nvPr/>
                </p:nvSpPr>
                <p:spPr bwMode="auto">
                  <a:xfrm>
                    <a:off x="3276" y="1731"/>
                    <a:ext cx="171" cy="31"/>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sp>
                <p:nvSpPr>
                  <p:cNvPr id="142371" name="Line 39"/>
                  <p:cNvSpPr>
                    <a:spLocks noChangeShapeType="1"/>
                  </p:cNvSpPr>
                  <p:nvPr/>
                </p:nvSpPr>
                <p:spPr bwMode="auto">
                  <a:xfrm>
                    <a:off x="3272" y="1753"/>
                    <a:ext cx="170" cy="30"/>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sp>
                <p:nvSpPr>
                  <p:cNvPr id="142372" name="Line 40"/>
                  <p:cNvSpPr>
                    <a:spLocks noChangeShapeType="1"/>
                  </p:cNvSpPr>
                  <p:nvPr/>
                </p:nvSpPr>
                <p:spPr bwMode="auto">
                  <a:xfrm>
                    <a:off x="3265" y="1777"/>
                    <a:ext cx="173" cy="31"/>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sp>
                <p:nvSpPr>
                  <p:cNvPr id="142373" name="Line 41"/>
                  <p:cNvSpPr>
                    <a:spLocks noChangeShapeType="1"/>
                  </p:cNvSpPr>
                  <p:nvPr/>
                </p:nvSpPr>
                <p:spPr bwMode="auto">
                  <a:xfrm>
                    <a:off x="3262" y="1800"/>
                    <a:ext cx="172" cy="31"/>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grpSp>
          </p:grpSp>
        </p:grpSp>
        <p:grpSp>
          <p:nvGrpSpPr>
            <p:cNvPr id="142350" name="Group 42"/>
            <p:cNvGrpSpPr>
              <a:grpSpLocks/>
            </p:cNvGrpSpPr>
            <p:nvPr/>
          </p:nvGrpSpPr>
          <p:grpSpPr bwMode="auto">
            <a:xfrm>
              <a:off x="3605" y="1779"/>
              <a:ext cx="199" cy="151"/>
              <a:chOff x="3605" y="1779"/>
              <a:chExt cx="199" cy="151"/>
            </a:xfrm>
          </p:grpSpPr>
          <p:sp>
            <p:nvSpPr>
              <p:cNvPr id="142353" name="Freeform 43"/>
              <p:cNvSpPr>
                <a:spLocks/>
              </p:cNvSpPr>
              <p:nvPr/>
            </p:nvSpPr>
            <p:spPr bwMode="auto">
              <a:xfrm>
                <a:off x="3605" y="1779"/>
                <a:ext cx="199" cy="151"/>
              </a:xfrm>
              <a:custGeom>
                <a:avLst/>
                <a:gdLst>
                  <a:gd name="T0" fmla="*/ 23 w 199"/>
                  <a:gd name="T1" fmla="*/ 0 h 151"/>
                  <a:gd name="T2" fmla="*/ 198 w 199"/>
                  <a:gd name="T3" fmla="*/ 31 h 151"/>
                  <a:gd name="T4" fmla="*/ 175 w 199"/>
                  <a:gd name="T5" fmla="*/ 150 h 151"/>
                  <a:gd name="T6" fmla="*/ 0 w 199"/>
                  <a:gd name="T7" fmla="*/ 119 h 151"/>
                  <a:gd name="T8" fmla="*/ 23 w 199"/>
                  <a:gd name="T9" fmla="*/ 0 h 151"/>
                  <a:gd name="T10" fmla="*/ 0 60000 65536"/>
                  <a:gd name="T11" fmla="*/ 0 60000 65536"/>
                  <a:gd name="T12" fmla="*/ 0 60000 65536"/>
                  <a:gd name="T13" fmla="*/ 0 60000 65536"/>
                  <a:gd name="T14" fmla="*/ 0 60000 65536"/>
                  <a:gd name="T15" fmla="*/ 0 w 199"/>
                  <a:gd name="T16" fmla="*/ 0 h 151"/>
                  <a:gd name="T17" fmla="*/ 199 w 199"/>
                  <a:gd name="T18" fmla="*/ 151 h 151"/>
                </a:gdLst>
                <a:ahLst/>
                <a:cxnLst>
                  <a:cxn ang="T10">
                    <a:pos x="T0" y="T1"/>
                  </a:cxn>
                  <a:cxn ang="T11">
                    <a:pos x="T2" y="T3"/>
                  </a:cxn>
                  <a:cxn ang="T12">
                    <a:pos x="T4" y="T5"/>
                  </a:cxn>
                  <a:cxn ang="T13">
                    <a:pos x="T6" y="T7"/>
                  </a:cxn>
                  <a:cxn ang="T14">
                    <a:pos x="T8" y="T9"/>
                  </a:cxn>
                </a:cxnLst>
                <a:rect l="T15" t="T16" r="T17" b="T18"/>
                <a:pathLst>
                  <a:path w="199" h="151">
                    <a:moveTo>
                      <a:pt x="23" y="0"/>
                    </a:moveTo>
                    <a:lnTo>
                      <a:pt x="198" y="31"/>
                    </a:lnTo>
                    <a:lnTo>
                      <a:pt x="175" y="150"/>
                    </a:lnTo>
                    <a:lnTo>
                      <a:pt x="0" y="119"/>
                    </a:lnTo>
                    <a:lnTo>
                      <a:pt x="23" y="0"/>
                    </a:lnTo>
                  </a:path>
                </a:pathLst>
              </a:custGeom>
              <a:solidFill>
                <a:srgbClr val="000066"/>
              </a:solidFill>
              <a:ln w="12700" cap="rnd">
                <a:solidFill>
                  <a:schemeClr val="bg2"/>
                </a:solidFill>
                <a:round/>
                <a:headEnd/>
                <a:tailEnd/>
              </a:ln>
            </p:spPr>
            <p:txBody>
              <a:bodyPr/>
              <a:lstStyle/>
              <a:p>
                <a:pPr>
                  <a:defRPr/>
                </a:pPr>
                <a:endParaRPr lang="ja-JP" altLang="en-US">
                  <a:solidFill>
                    <a:srgbClr val="000000"/>
                  </a:solidFill>
                </a:endParaRPr>
              </a:p>
            </p:txBody>
          </p:sp>
          <p:grpSp>
            <p:nvGrpSpPr>
              <p:cNvPr id="142354" name="Group 44"/>
              <p:cNvGrpSpPr>
                <a:grpSpLocks/>
              </p:cNvGrpSpPr>
              <p:nvPr/>
            </p:nvGrpSpPr>
            <p:grpSpPr bwMode="auto">
              <a:xfrm>
                <a:off x="3612" y="1784"/>
                <a:ext cx="185" cy="140"/>
                <a:chOff x="3612" y="1784"/>
                <a:chExt cx="185" cy="140"/>
              </a:xfrm>
            </p:grpSpPr>
            <p:grpSp>
              <p:nvGrpSpPr>
                <p:cNvPr id="142355" name="Group 45"/>
                <p:cNvGrpSpPr>
                  <a:grpSpLocks/>
                </p:cNvGrpSpPr>
                <p:nvPr/>
              </p:nvGrpSpPr>
              <p:grpSpPr bwMode="auto">
                <a:xfrm>
                  <a:off x="3635" y="1784"/>
                  <a:ext cx="138" cy="140"/>
                  <a:chOff x="3635" y="1784"/>
                  <a:chExt cx="138" cy="140"/>
                </a:xfrm>
              </p:grpSpPr>
              <p:sp>
                <p:nvSpPr>
                  <p:cNvPr id="142361" name="Line 46"/>
                  <p:cNvSpPr>
                    <a:spLocks noChangeShapeType="1"/>
                  </p:cNvSpPr>
                  <p:nvPr/>
                </p:nvSpPr>
                <p:spPr bwMode="auto">
                  <a:xfrm flipH="1">
                    <a:off x="3750" y="1806"/>
                    <a:ext cx="23" cy="118"/>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sp>
                <p:nvSpPr>
                  <p:cNvPr id="142362" name="Line 47"/>
                  <p:cNvSpPr>
                    <a:spLocks noChangeShapeType="1"/>
                  </p:cNvSpPr>
                  <p:nvPr/>
                </p:nvSpPr>
                <p:spPr bwMode="auto">
                  <a:xfrm flipH="1">
                    <a:off x="3721" y="1801"/>
                    <a:ext cx="23" cy="117"/>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sp>
                <p:nvSpPr>
                  <p:cNvPr id="142363" name="Line 48"/>
                  <p:cNvSpPr>
                    <a:spLocks noChangeShapeType="1"/>
                  </p:cNvSpPr>
                  <p:nvPr/>
                </p:nvSpPr>
                <p:spPr bwMode="auto">
                  <a:xfrm flipH="1">
                    <a:off x="3693" y="1795"/>
                    <a:ext cx="22" cy="118"/>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sp>
                <p:nvSpPr>
                  <p:cNvPr id="142364" name="Line 49"/>
                  <p:cNvSpPr>
                    <a:spLocks noChangeShapeType="1"/>
                  </p:cNvSpPr>
                  <p:nvPr/>
                </p:nvSpPr>
                <p:spPr bwMode="auto">
                  <a:xfrm flipH="1">
                    <a:off x="3664" y="1789"/>
                    <a:ext cx="23" cy="119"/>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sp>
                <p:nvSpPr>
                  <p:cNvPr id="142365" name="Line 50"/>
                  <p:cNvSpPr>
                    <a:spLocks noChangeShapeType="1"/>
                  </p:cNvSpPr>
                  <p:nvPr/>
                </p:nvSpPr>
                <p:spPr bwMode="auto">
                  <a:xfrm flipH="1">
                    <a:off x="3635" y="1784"/>
                    <a:ext cx="24" cy="118"/>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grpSp>
            <p:grpSp>
              <p:nvGrpSpPr>
                <p:cNvPr id="142356" name="Group 51"/>
                <p:cNvGrpSpPr>
                  <a:grpSpLocks/>
                </p:cNvGrpSpPr>
                <p:nvPr/>
              </p:nvGrpSpPr>
              <p:grpSpPr bwMode="auto">
                <a:xfrm>
                  <a:off x="3612" y="1802"/>
                  <a:ext cx="185" cy="101"/>
                  <a:chOff x="3612" y="1802"/>
                  <a:chExt cx="185" cy="101"/>
                </a:xfrm>
              </p:grpSpPr>
              <p:sp>
                <p:nvSpPr>
                  <p:cNvPr id="142357" name="Line 52"/>
                  <p:cNvSpPr>
                    <a:spLocks noChangeShapeType="1"/>
                  </p:cNvSpPr>
                  <p:nvPr/>
                </p:nvSpPr>
                <p:spPr bwMode="auto">
                  <a:xfrm>
                    <a:off x="3625" y="1802"/>
                    <a:ext cx="172" cy="33"/>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sp>
                <p:nvSpPr>
                  <p:cNvPr id="142358" name="Line 53"/>
                  <p:cNvSpPr>
                    <a:spLocks noChangeShapeType="1"/>
                  </p:cNvSpPr>
                  <p:nvPr/>
                </p:nvSpPr>
                <p:spPr bwMode="auto">
                  <a:xfrm>
                    <a:off x="3621" y="1827"/>
                    <a:ext cx="172" cy="30"/>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sp>
                <p:nvSpPr>
                  <p:cNvPr id="142359" name="Line 54"/>
                  <p:cNvSpPr>
                    <a:spLocks noChangeShapeType="1"/>
                  </p:cNvSpPr>
                  <p:nvPr/>
                </p:nvSpPr>
                <p:spPr bwMode="auto">
                  <a:xfrm>
                    <a:off x="3616" y="1850"/>
                    <a:ext cx="173" cy="31"/>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sp>
                <p:nvSpPr>
                  <p:cNvPr id="142360" name="Line 55"/>
                  <p:cNvSpPr>
                    <a:spLocks noChangeShapeType="1"/>
                  </p:cNvSpPr>
                  <p:nvPr/>
                </p:nvSpPr>
                <p:spPr bwMode="auto">
                  <a:xfrm>
                    <a:off x="3612" y="1873"/>
                    <a:ext cx="172" cy="30"/>
                  </a:xfrm>
                  <a:prstGeom prst="line">
                    <a:avLst/>
                  </a:prstGeom>
                  <a:noFill/>
                  <a:ln w="12700">
                    <a:solidFill>
                      <a:schemeClr val="bg2"/>
                    </a:solidFill>
                    <a:round/>
                    <a:headEnd type="none" w="sm" len="sm"/>
                    <a:tailEnd type="none" w="sm" len="sm"/>
                  </a:ln>
                </p:spPr>
                <p:txBody>
                  <a:bodyPr/>
                  <a:lstStyle/>
                  <a:p>
                    <a:pPr>
                      <a:defRPr/>
                    </a:pPr>
                    <a:endParaRPr lang="ja-JP" altLang="en-US">
                      <a:solidFill>
                        <a:srgbClr val="000000"/>
                      </a:solidFill>
                    </a:endParaRPr>
                  </a:p>
                </p:txBody>
              </p:sp>
            </p:grpSp>
          </p:grpSp>
        </p:grpSp>
        <p:sp>
          <p:nvSpPr>
            <p:cNvPr id="142351" name="Freeform 56"/>
            <p:cNvSpPr>
              <a:spLocks/>
            </p:cNvSpPr>
            <p:nvPr/>
          </p:nvSpPr>
          <p:spPr bwMode="auto">
            <a:xfrm>
              <a:off x="3465" y="1774"/>
              <a:ext cx="93" cy="81"/>
            </a:xfrm>
            <a:custGeom>
              <a:avLst/>
              <a:gdLst>
                <a:gd name="T0" fmla="*/ 68 w 93"/>
                <a:gd name="T1" fmla="*/ 0 h 81"/>
                <a:gd name="T2" fmla="*/ 92 w 93"/>
                <a:gd name="T3" fmla="*/ 21 h 81"/>
                <a:gd name="T4" fmla="*/ 79 w 93"/>
                <a:gd name="T5" fmla="*/ 26 h 81"/>
                <a:gd name="T6" fmla="*/ 69 w 93"/>
                <a:gd name="T7" fmla="*/ 33 h 81"/>
                <a:gd name="T8" fmla="*/ 57 w 93"/>
                <a:gd name="T9" fmla="*/ 41 h 81"/>
                <a:gd name="T10" fmla="*/ 50 w 93"/>
                <a:gd name="T11" fmla="*/ 47 h 81"/>
                <a:gd name="T12" fmla="*/ 42 w 93"/>
                <a:gd name="T13" fmla="*/ 56 h 81"/>
                <a:gd name="T14" fmla="*/ 38 w 93"/>
                <a:gd name="T15" fmla="*/ 62 h 81"/>
                <a:gd name="T16" fmla="*/ 33 w 93"/>
                <a:gd name="T17" fmla="*/ 68 h 81"/>
                <a:gd name="T18" fmla="*/ 29 w 93"/>
                <a:gd name="T19" fmla="*/ 73 h 81"/>
                <a:gd name="T20" fmla="*/ 26 w 93"/>
                <a:gd name="T21" fmla="*/ 80 h 81"/>
                <a:gd name="T22" fmla="*/ 0 w 93"/>
                <a:gd name="T23" fmla="*/ 57 h 81"/>
                <a:gd name="T24" fmla="*/ 3 w 93"/>
                <a:gd name="T25" fmla="*/ 52 h 81"/>
                <a:gd name="T26" fmla="*/ 6 w 93"/>
                <a:gd name="T27" fmla="*/ 46 h 81"/>
                <a:gd name="T28" fmla="*/ 11 w 93"/>
                <a:gd name="T29" fmla="*/ 41 h 81"/>
                <a:gd name="T30" fmla="*/ 15 w 93"/>
                <a:gd name="T31" fmla="*/ 35 h 81"/>
                <a:gd name="T32" fmla="*/ 20 w 93"/>
                <a:gd name="T33" fmla="*/ 30 h 81"/>
                <a:gd name="T34" fmla="*/ 24 w 93"/>
                <a:gd name="T35" fmla="*/ 26 h 81"/>
                <a:gd name="T36" fmla="*/ 29 w 93"/>
                <a:gd name="T37" fmla="*/ 22 h 81"/>
                <a:gd name="T38" fmla="*/ 35 w 93"/>
                <a:gd name="T39" fmla="*/ 17 h 81"/>
                <a:gd name="T40" fmla="*/ 40 w 93"/>
                <a:gd name="T41" fmla="*/ 13 h 81"/>
                <a:gd name="T42" fmla="*/ 48 w 93"/>
                <a:gd name="T43" fmla="*/ 9 h 81"/>
                <a:gd name="T44" fmla="*/ 55 w 93"/>
                <a:gd name="T45" fmla="*/ 6 h 81"/>
                <a:gd name="T46" fmla="*/ 62 w 93"/>
                <a:gd name="T47" fmla="*/ 3 h 81"/>
                <a:gd name="T48" fmla="*/ 68 w 93"/>
                <a:gd name="T49" fmla="*/ 0 h 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3"/>
                <a:gd name="T76" fmla="*/ 0 h 81"/>
                <a:gd name="T77" fmla="*/ 93 w 93"/>
                <a:gd name="T78" fmla="*/ 81 h 8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3" h="81">
                  <a:moveTo>
                    <a:pt x="68" y="0"/>
                  </a:moveTo>
                  <a:lnTo>
                    <a:pt x="92" y="21"/>
                  </a:lnTo>
                  <a:lnTo>
                    <a:pt x="79" y="26"/>
                  </a:lnTo>
                  <a:lnTo>
                    <a:pt x="69" y="33"/>
                  </a:lnTo>
                  <a:lnTo>
                    <a:pt x="57" y="41"/>
                  </a:lnTo>
                  <a:lnTo>
                    <a:pt x="50" y="47"/>
                  </a:lnTo>
                  <a:lnTo>
                    <a:pt x="42" y="56"/>
                  </a:lnTo>
                  <a:lnTo>
                    <a:pt x="38" y="62"/>
                  </a:lnTo>
                  <a:lnTo>
                    <a:pt x="33" y="68"/>
                  </a:lnTo>
                  <a:lnTo>
                    <a:pt x="29" y="73"/>
                  </a:lnTo>
                  <a:lnTo>
                    <a:pt x="26" y="80"/>
                  </a:lnTo>
                  <a:lnTo>
                    <a:pt x="0" y="57"/>
                  </a:lnTo>
                  <a:lnTo>
                    <a:pt x="3" y="52"/>
                  </a:lnTo>
                  <a:lnTo>
                    <a:pt x="6" y="46"/>
                  </a:lnTo>
                  <a:lnTo>
                    <a:pt x="11" y="41"/>
                  </a:lnTo>
                  <a:lnTo>
                    <a:pt x="15" y="35"/>
                  </a:lnTo>
                  <a:lnTo>
                    <a:pt x="20" y="30"/>
                  </a:lnTo>
                  <a:lnTo>
                    <a:pt x="24" y="26"/>
                  </a:lnTo>
                  <a:lnTo>
                    <a:pt x="29" y="22"/>
                  </a:lnTo>
                  <a:lnTo>
                    <a:pt x="35" y="17"/>
                  </a:lnTo>
                  <a:lnTo>
                    <a:pt x="40" y="13"/>
                  </a:lnTo>
                  <a:lnTo>
                    <a:pt x="48" y="9"/>
                  </a:lnTo>
                  <a:lnTo>
                    <a:pt x="55" y="6"/>
                  </a:lnTo>
                  <a:lnTo>
                    <a:pt x="62" y="3"/>
                  </a:lnTo>
                  <a:lnTo>
                    <a:pt x="68" y="0"/>
                  </a:lnTo>
                </a:path>
              </a:pathLst>
            </a:custGeom>
            <a:gradFill rotWithShape="0">
              <a:gsLst>
                <a:gs pos="0">
                  <a:srgbClr val="B2B200"/>
                </a:gs>
                <a:gs pos="50000">
                  <a:srgbClr val="FFFF00"/>
                </a:gs>
                <a:gs pos="100000">
                  <a:srgbClr val="B2B200"/>
                </a:gs>
              </a:gsLst>
              <a:lin ang="5400000" scaled="1"/>
            </a:gradFill>
            <a:ln w="12700" cap="rnd">
              <a:solidFill>
                <a:schemeClr val="bg2"/>
              </a:solidFill>
              <a:round/>
              <a:headEnd/>
              <a:tailEnd/>
            </a:ln>
          </p:spPr>
          <p:txBody>
            <a:bodyPr/>
            <a:lstStyle/>
            <a:p>
              <a:pPr>
                <a:defRPr/>
              </a:pPr>
              <a:endParaRPr lang="ja-JP" altLang="en-US">
                <a:solidFill>
                  <a:srgbClr val="000000"/>
                </a:solidFill>
              </a:endParaRPr>
            </a:p>
          </p:txBody>
        </p:sp>
        <p:sp>
          <p:nvSpPr>
            <p:cNvPr id="142352" name="Freeform 57"/>
            <p:cNvSpPr>
              <a:spLocks/>
            </p:cNvSpPr>
            <p:nvPr/>
          </p:nvSpPr>
          <p:spPr bwMode="auto">
            <a:xfrm>
              <a:off x="3506" y="1786"/>
              <a:ext cx="108" cy="51"/>
            </a:xfrm>
            <a:custGeom>
              <a:avLst/>
              <a:gdLst>
                <a:gd name="T0" fmla="*/ 0 w 108"/>
                <a:gd name="T1" fmla="*/ 25 h 51"/>
                <a:gd name="T2" fmla="*/ 5 w 108"/>
                <a:gd name="T3" fmla="*/ 21 h 51"/>
                <a:gd name="T4" fmla="*/ 13 w 108"/>
                <a:gd name="T5" fmla="*/ 16 h 51"/>
                <a:gd name="T6" fmla="*/ 20 w 108"/>
                <a:gd name="T7" fmla="*/ 12 h 51"/>
                <a:gd name="T8" fmla="*/ 29 w 108"/>
                <a:gd name="T9" fmla="*/ 8 h 51"/>
                <a:gd name="T10" fmla="*/ 38 w 108"/>
                <a:gd name="T11" fmla="*/ 5 h 51"/>
                <a:gd name="T12" fmla="*/ 45 w 108"/>
                <a:gd name="T13" fmla="*/ 3 h 51"/>
                <a:gd name="T14" fmla="*/ 53 w 108"/>
                <a:gd name="T15" fmla="*/ 1 h 51"/>
                <a:gd name="T16" fmla="*/ 62 w 108"/>
                <a:gd name="T17" fmla="*/ 0 h 51"/>
                <a:gd name="T18" fmla="*/ 67 w 108"/>
                <a:gd name="T19" fmla="*/ 0 h 51"/>
                <a:gd name="T20" fmla="*/ 73 w 108"/>
                <a:gd name="T21" fmla="*/ 0 h 51"/>
                <a:gd name="T22" fmla="*/ 82 w 108"/>
                <a:gd name="T23" fmla="*/ 0 h 51"/>
                <a:gd name="T24" fmla="*/ 87 w 108"/>
                <a:gd name="T25" fmla="*/ 1 h 51"/>
                <a:gd name="T26" fmla="*/ 93 w 108"/>
                <a:gd name="T27" fmla="*/ 2 h 51"/>
                <a:gd name="T28" fmla="*/ 107 w 108"/>
                <a:gd name="T29" fmla="*/ 26 h 51"/>
                <a:gd name="T30" fmla="*/ 97 w 108"/>
                <a:gd name="T31" fmla="*/ 26 h 51"/>
                <a:gd name="T32" fmla="*/ 90 w 108"/>
                <a:gd name="T33" fmla="*/ 25 h 51"/>
                <a:gd name="T34" fmla="*/ 84 w 108"/>
                <a:gd name="T35" fmla="*/ 25 h 51"/>
                <a:gd name="T36" fmla="*/ 77 w 108"/>
                <a:gd name="T37" fmla="*/ 25 h 51"/>
                <a:gd name="T38" fmla="*/ 71 w 108"/>
                <a:gd name="T39" fmla="*/ 26 h 51"/>
                <a:gd name="T40" fmla="*/ 65 w 108"/>
                <a:gd name="T41" fmla="*/ 27 h 51"/>
                <a:gd name="T42" fmla="*/ 58 w 108"/>
                <a:gd name="T43" fmla="*/ 29 h 51"/>
                <a:gd name="T44" fmla="*/ 51 w 108"/>
                <a:gd name="T45" fmla="*/ 31 h 51"/>
                <a:gd name="T46" fmla="*/ 45 w 108"/>
                <a:gd name="T47" fmla="*/ 33 h 51"/>
                <a:gd name="T48" fmla="*/ 37 w 108"/>
                <a:gd name="T49" fmla="*/ 35 h 51"/>
                <a:gd name="T50" fmla="*/ 30 w 108"/>
                <a:gd name="T51" fmla="*/ 39 h 51"/>
                <a:gd name="T52" fmla="*/ 25 w 108"/>
                <a:gd name="T53" fmla="*/ 42 h 51"/>
                <a:gd name="T54" fmla="*/ 19 w 108"/>
                <a:gd name="T55" fmla="*/ 46 h 51"/>
                <a:gd name="T56" fmla="*/ 14 w 108"/>
                <a:gd name="T57" fmla="*/ 50 h 51"/>
                <a:gd name="T58" fmla="*/ 0 w 108"/>
                <a:gd name="T59" fmla="*/ 25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8"/>
                <a:gd name="T91" fmla="*/ 0 h 51"/>
                <a:gd name="T92" fmla="*/ 108 w 108"/>
                <a:gd name="T93" fmla="*/ 51 h 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8" h="51">
                  <a:moveTo>
                    <a:pt x="0" y="25"/>
                  </a:moveTo>
                  <a:lnTo>
                    <a:pt x="5" y="21"/>
                  </a:lnTo>
                  <a:lnTo>
                    <a:pt x="13" y="16"/>
                  </a:lnTo>
                  <a:lnTo>
                    <a:pt x="20" y="12"/>
                  </a:lnTo>
                  <a:lnTo>
                    <a:pt x="29" y="8"/>
                  </a:lnTo>
                  <a:lnTo>
                    <a:pt x="38" y="5"/>
                  </a:lnTo>
                  <a:lnTo>
                    <a:pt x="45" y="3"/>
                  </a:lnTo>
                  <a:lnTo>
                    <a:pt x="53" y="1"/>
                  </a:lnTo>
                  <a:lnTo>
                    <a:pt x="62" y="0"/>
                  </a:lnTo>
                  <a:lnTo>
                    <a:pt x="67" y="0"/>
                  </a:lnTo>
                  <a:lnTo>
                    <a:pt x="73" y="0"/>
                  </a:lnTo>
                  <a:lnTo>
                    <a:pt x="82" y="0"/>
                  </a:lnTo>
                  <a:lnTo>
                    <a:pt x="87" y="1"/>
                  </a:lnTo>
                  <a:lnTo>
                    <a:pt x="93" y="2"/>
                  </a:lnTo>
                  <a:lnTo>
                    <a:pt x="107" y="26"/>
                  </a:lnTo>
                  <a:lnTo>
                    <a:pt x="97" y="26"/>
                  </a:lnTo>
                  <a:lnTo>
                    <a:pt x="90" y="25"/>
                  </a:lnTo>
                  <a:lnTo>
                    <a:pt x="84" y="25"/>
                  </a:lnTo>
                  <a:lnTo>
                    <a:pt x="77" y="25"/>
                  </a:lnTo>
                  <a:lnTo>
                    <a:pt x="71" y="26"/>
                  </a:lnTo>
                  <a:lnTo>
                    <a:pt x="65" y="27"/>
                  </a:lnTo>
                  <a:lnTo>
                    <a:pt x="58" y="29"/>
                  </a:lnTo>
                  <a:lnTo>
                    <a:pt x="51" y="31"/>
                  </a:lnTo>
                  <a:lnTo>
                    <a:pt x="45" y="33"/>
                  </a:lnTo>
                  <a:lnTo>
                    <a:pt x="37" y="35"/>
                  </a:lnTo>
                  <a:lnTo>
                    <a:pt x="30" y="39"/>
                  </a:lnTo>
                  <a:lnTo>
                    <a:pt x="25" y="42"/>
                  </a:lnTo>
                  <a:lnTo>
                    <a:pt x="19" y="46"/>
                  </a:lnTo>
                  <a:lnTo>
                    <a:pt x="14" y="50"/>
                  </a:lnTo>
                  <a:lnTo>
                    <a:pt x="0" y="25"/>
                  </a:lnTo>
                </a:path>
              </a:pathLst>
            </a:custGeom>
            <a:gradFill rotWithShape="0">
              <a:gsLst>
                <a:gs pos="0">
                  <a:srgbClr val="B2B200"/>
                </a:gs>
                <a:gs pos="50000">
                  <a:srgbClr val="FFFF00"/>
                </a:gs>
                <a:gs pos="100000">
                  <a:srgbClr val="B2B200"/>
                </a:gs>
              </a:gsLst>
              <a:lin ang="5400000" scaled="1"/>
            </a:gradFill>
            <a:ln w="12700" cap="rnd">
              <a:solidFill>
                <a:schemeClr val="bg2"/>
              </a:solidFill>
              <a:round/>
              <a:headEnd/>
              <a:tailEnd/>
            </a:ln>
          </p:spPr>
          <p:txBody>
            <a:bodyPr/>
            <a:lstStyle/>
            <a:p>
              <a:pPr>
                <a:defRPr/>
              </a:pPr>
              <a:endParaRPr lang="ja-JP" altLang="en-US">
                <a:solidFill>
                  <a:srgbClr val="000000"/>
                </a:solidFill>
              </a:endParaRPr>
            </a:p>
          </p:txBody>
        </p:sp>
      </p:grpSp>
      <p:sp>
        <p:nvSpPr>
          <p:cNvPr id="299066" name="Text Box 58"/>
          <p:cNvSpPr txBox="1">
            <a:spLocks noChangeArrowheads="1"/>
          </p:cNvSpPr>
          <p:nvPr/>
        </p:nvSpPr>
        <p:spPr bwMode="auto">
          <a:xfrm rot="21370982">
            <a:off x="368859" y="5133304"/>
            <a:ext cx="5570756" cy="1138773"/>
          </a:xfrm>
          <a:prstGeom prst="rect">
            <a:avLst/>
          </a:prstGeom>
          <a:solidFill>
            <a:srgbClr val="99FFCC"/>
          </a:solidFill>
          <a:ln w="38100">
            <a:solidFill>
              <a:srgbClr val="A50021"/>
            </a:solidFill>
            <a:miter lim="800000"/>
            <a:headEnd/>
            <a:tailEnd/>
          </a:ln>
        </p:spPr>
        <p:txBody>
          <a:bodyPr wrap="none">
            <a:spAutoFit/>
          </a:bodyPr>
          <a:lstStyle/>
          <a:p>
            <a:pPr>
              <a:defRPr/>
            </a:pPr>
            <a:r>
              <a:rPr lang="ja-JP" altLang="en-US" sz="2800" dirty="0">
                <a:solidFill>
                  <a:srgbClr val="CC0000"/>
                </a:solidFill>
                <a:latin typeface="HG正楷書体-PRO" panose="03000600000000000000" pitchFamily="66" charset="-128"/>
                <a:ea typeface="HG正楷書体-PRO" panose="03000600000000000000" pitchFamily="66" charset="-128"/>
              </a:rPr>
              <a:t>衛星の飛び方から海が検知できる</a:t>
            </a:r>
          </a:p>
          <a:p>
            <a:pPr>
              <a:defRPr/>
            </a:pPr>
            <a:r>
              <a:rPr lang="ja-JP" altLang="en-US" sz="2000" dirty="0">
                <a:solidFill>
                  <a:srgbClr val="663300"/>
                </a:solidFill>
                <a:latin typeface="HG正楷書体-PRO" panose="03000600000000000000" pitchFamily="66" charset="-128"/>
                <a:ea typeface="HG正楷書体-PRO" panose="03000600000000000000" pitchFamily="66" charset="-128"/>
              </a:rPr>
              <a:t>（木星の起潮力を利用してラブ数</a:t>
            </a:r>
            <a:r>
              <a:rPr lang="en-US" altLang="ja-JP" sz="2000" b="1" i="1" dirty="0">
                <a:solidFill>
                  <a:srgbClr val="663300"/>
                </a:solidFill>
                <a:latin typeface="HG正楷書体-PRO" panose="03000600000000000000" pitchFamily="66" charset="-128"/>
                <a:ea typeface="HG正楷書体-PRO" panose="03000600000000000000" pitchFamily="66" charset="-128"/>
              </a:rPr>
              <a:t>k</a:t>
            </a:r>
            <a:r>
              <a:rPr lang="en-US" altLang="ja-JP" sz="2000" i="1" dirty="0">
                <a:solidFill>
                  <a:srgbClr val="663300"/>
                </a:solidFill>
                <a:latin typeface="HG正楷書体-PRO" panose="03000600000000000000" pitchFamily="66" charset="-128"/>
                <a:ea typeface="HG正楷書体-PRO" panose="03000600000000000000" pitchFamily="66" charset="-128"/>
              </a:rPr>
              <a:t> </a:t>
            </a:r>
            <a:r>
              <a:rPr lang="ja-JP" altLang="en-US" sz="2000" dirty="0">
                <a:solidFill>
                  <a:srgbClr val="663300"/>
                </a:solidFill>
                <a:latin typeface="HG正楷書体-PRO" panose="03000600000000000000" pitchFamily="66" charset="-128"/>
                <a:ea typeface="HG正楷書体-PRO" panose="03000600000000000000" pitchFamily="66" charset="-128"/>
              </a:rPr>
              <a:t>を計る）</a:t>
            </a:r>
            <a:endParaRPr lang="en-US" altLang="ja-JP" sz="2000" dirty="0">
              <a:solidFill>
                <a:srgbClr val="663300"/>
              </a:solidFill>
              <a:latin typeface="HG正楷書体-PRO" panose="03000600000000000000" pitchFamily="66" charset="-128"/>
              <a:ea typeface="HG正楷書体-PRO" panose="03000600000000000000" pitchFamily="66" charset="-128"/>
            </a:endParaRPr>
          </a:p>
          <a:p>
            <a:pPr algn="ctr">
              <a:defRPr/>
            </a:pPr>
            <a:r>
              <a:rPr lang="en-US" altLang="ja-JP" sz="2000" dirty="0">
                <a:solidFill>
                  <a:srgbClr val="663300"/>
                </a:solidFill>
                <a:latin typeface="Times New Roman" pitchFamily="18" charset="0"/>
                <a:ea typeface="HG創英角ﾎﾟｯﾌﾟ体" pitchFamily="49" charset="-128"/>
                <a:cs typeface="Times New Roman" pitchFamily="18" charset="0"/>
              </a:rPr>
              <a:t>Constraining the tidal Love number </a:t>
            </a:r>
            <a:r>
              <a:rPr lang="en-US" altLang="ja-JP" sz="2000" i="1" dirty="0">
                <a:solidFill>
                  <a:srgbClr val="663300"/>
                </a:solidFill>
                <a:latin typeface="Times New Roman" pitchFamily="18" charset="0"/>
                <a:ea typeface="HG創英角ﾎﾟｯﾌﾟ体" pitchFamily="49" charset="-128"/>
                <a:cs typeface="Times New Roman" pitchFamily="18" charset="0"/>
              </a:rPr>
              <a:t>k</a:t>
            </a:r>
            <a:r>
              <a:rPr lang="en-US" altLang="ja-JP" sz="2000" dirty="0">
                <a:solidFill>
                  <a:srgbClr val="663300"/>
                </a:solidFill>
                <a:latin typeface="Times New Roman" pitchFamily="18" charset="0"/>
                <a:ea typeface="HG創英角ﾎﾟｯﾌﾟ体" pitchFamily="49" charset="-128"/>
                <a:cs typeface="Times New Roman" pitchFamily="18" charset="0"/>
              </a:rPr>
              <a:t> from orbit</a:t>
            </a:r>
            <a:endParaRPr lang="ja-JP" altLang="en-US" sz="2000" dirty="0">
              <a:solidFill>
                <a:srgbClr val="663300"/>
              </a:solidFill>
              <a:latin typeface="Times New Roman" pitchFamily="18" charset="0"/>
              <a:ea typeface="HG創英角ﾎﾟｯﾌﾟ体" pitchFamily="49" charset="-128"/>
              <a:cs typeface="Times New Roman" pitchFamily="18" charset="0"/>
            </a:endParaRPr>
          </a:p>
        </p:txBody>
      </p:sp>
      <p:pic>
        <p:nvPicPr>
          <p:cNvPr id="4" name="オーディオ 3">
            <a:hlinkClick r:id="" action="ppaction://media"/>
            <a:extLst>
              <a:ext uri="{FF2B5EF4-FFF2-40B4-BE49-F238E27FC236}">
                <a16:creationId xmlns:a16="http://schemas.microsoft.com/office/drawing/2014/main" id="{FF0EF9CA-040C-4A04-AB14-AD1C2F56C40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507819540"/>
      </p:ext>
    </p:extLst>
  </p:cSld>
  <p:clrMapOvr>
    <a:masterClrMapping/>
  </p:clrMapOvr>
  <p:transition spd="med" advTm="52524">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fill="hold" nodeType="clickEffect">
                                  <p:stCondLst>
                                    <p:cond delay="0"/>
                                  </p:stCondLst>
                                  <p:childTnLst>
                                    <p:animMotion origin="layout" path="M 0.00144 0.00579 C 0.0241 -0.02685 0.04727 -0.05926 0.09037 -0.08889 C 0.13347 -0.11829 0.20678 -0.17014 0.25951 -0.1713 C 0.31212 -0.17176 0.37969 -0.1412 0.40795 -0.09398 C 0.43568 -0.04722 0.44089 0.05671 0.42735 0.11435 C 0.41381 0.17245 0.36915 0.23518 0.32683 0.25417 C 0.28425 0.27292 0.20886 0.26574 0.17292 0.22731 C 0.13699 0.18819 0.10691 0.08333 0.11133 0.02037 C 0.11576 -0.04213 0.13842 -0.11042 0.19962 -0.14815 C 0.26042 -0.18704 0.38594 -0.21111 0.47748 -0.20903 C 0.56954 -0.20741 0.68933 -0.17778 0.7487 -0.13704 C 0.80873 -0.09699 0.83282 -0.02269 0.83555 0.03333 C 0.83868 0.08981 0.80964 0.1794 0.76563 0.20093 C 0.72188 0.22268 0.60912 0.19861 0.57097 0.16296 C 0.53334 0.12824 0.51238 0.05486 0.53803 -0.00949 C 0.56355 -0.07361 0.68477 -0.16412 0.72501 -0.22176 C 0.7655 -0.28009 0.77696 -0.31204 0.77956 -0.35556 C 0.78243 -0.39884 0.76745 -0.46227 0.74076 -0.48403 C 0.71433 -0.50394 0.64779 -0.50602 0.62045 -0.47963 C 0.59272 -0.45347 0.56902 -0.36921 0.5767 -0.32755 C 0.58464 -0.28565 0.63607 -0.23727 0.66798 -0.2294 C 0.69988 -0.22107 0.75118 -0.24097 0.76876 -0.27847 C 0.7862 -0.31644 0.79011 -0.41667 0.77266 -0.45695 C 0.75522 -0.49745 0.69675 -0.52523 0.66381 -0.51921 C 0.631 -0.5132 0.58686 -0.46227 0.57579 -0.4213 C 0.56459 -0.38009 0.56902 -0.30394 0.59662 -0.27292 C 0.62397 -0.24144 0.70795 -0.20926 0.74076 -0.2331 C 0.77331 -0.25671 0.83907 -0.33958 0.79245 -0.41366 C 0.74571 -0.48866 0.51277 -0.63727 0.45964 -0.68009 " pathEditMode="fixed" rAng="0" ptsTypes="AAAAAAAAAAAAAAAAAAAAAAAAAAAAA">
                                      <p:cBhvr>
                                        <p:cTn id="10" dur="10000" fill="hold"/>
                                        <p:tgtEl>
                                          <p:spTgt spid="3"/>
                                        </p:tgtEl>
                                        <p:attrNameLst>
                                          <p:attrName>ppt_x</p:attrName>
                                          <p:attrName>ppt_y</p:attrName>
                                        </p:attrNameLst>
                                      </p:cBhvr>
                                      <p:rCtr x="41706" y="-21389"/>
                                    </p:animMotion>
                                  </p:childTnLst>
                                  <p:subTnLst>
                                    <p:set>
                                      <p:cBhvr override="childStyle">
                                        <p:cTn dur="1" fill="hold" display="0" masterRel="sameClick" afterEffect="1">
                                          <p:stCondLst>
                                            <p:cond evt="end" delay="0">
                                              <p:tn val="9"/>
                                            </p:cond>
                                          </p:stCondLst>
                                        </p:cTn>
                                        <p:tgtEl>
                                          <p:spTgt spid="3"/>
                                        </p:tgtEl>
                                        <p:attrNameLst>
                                          <p:attrName>style.visibility</p:attrName>
                                        </p:attrNameLst>
                                      </p:cBhvr>
                                      <p:to>
                                        <p:strVal val="hidden"/>
                                      </p:to>
                                    </p:set>
                                  </p:subTnLst>
                                </p:cTn>
                              </p:par>
                            </p:childTnLst>
                          </p:cTn>
                        </p:par>
                        <p:par>
                          <p:cTn id="11" fill="hold">
                            <p:stCondLst>
                              <p:cond delay="10000"/>
                            </p:stCondLst>
                            <p:childTnLst>
                              <p:par>
                                <p:cTn id="12" presetID="10" presetClass="exit" presetSubtype="0" fill="hold" nodeType="afterEffect">
                                  <p:stCondLst>
                                    <p:cond delay="0"/>
                                  </p:stCondLst>
                                  <p:childTnLst>
                                    <p:animEffect transition="out" filter="fade">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299017"/>
                                        </p:tgtEl>
                                        <p:attrNameLst>
                                          <p:attrName>style.visibility</p:attrName>
                                        </p:attrNameLst>
                                      </p:cBhvr>
                                      <p:to>
                                        <p:strVal val="visible"/>
                                      </p:to>
                                    </p:set>
                                    <p:animEffect transition="in" filter="fade">
                                      <p:cBhvr>
                                        <p:cTn id="17" dur="2000"/>
                                        <p:tgtEl>
                                          <p:spTgt spid="299017"/>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99066"/>
                                        </p:tgtEl>
                                        <p:attrNameLst>
                                          <p:attrName>style.visibility</p:attrName>
                                        </p:attrNameLst>
                                      </p:cBhvr>
                                      <p:to>
                                        <p:strVal val="visible"/>
                                      </p:to>
                                    </p:set>
                                    <p:animEffect transition="in" filter="wipe(down)">
                                      <p:cBhvr>
                                        <p:cTn id="22" dur="580">
                                          <p:stCondLst>
                                            <p:cond delay="0"/>
                                          </p:stCondLst>
                                        </p:cTn>
                                        <p:tgtEl>
                                          <p:spTgt spid="299066"/>
                                        </p:tgtEl>
                                      </p:cBhvr>
                                    </p:animEffect>
                                    <p:anim calcmode="lin" valueType="num">
                                      <p:cBhvr>
                                        <p:cTn id="23" dur="1822" tmFilter="0,0; 0.14,0.36; 0.43,0.73; 0.71,0.91; 1.0,1.0">
                                          <p:stCondLst>
                                            <p:cond delay="0"/>
                                          </p:stCondLst>
                                        </p:cTn>
                                        <p:tgtEl>
                                          <p:spTgt spid="299066"/>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9906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99066"/>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99066"/>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99066"/>
                                        </p:tgtEl>
                                        <p:attrNameLst>
                                          <p:attrName>ppt_y</p:attrName>
                                        </p:attrNameLst>
                                      </p:cBhvr>
                                      <p:tavLst>
                                        <p:tav tm="0" fmla="#ppt_y-sin(pi*$)/81">
                                          <p:val>
                                            <p:fltVal val="0"/>
                                          </p:val>
                                        </p:tav>
                                        <p:tav tm="100000">
                                          <p:val>
                                            <p:fltVal val="1"/>
                                          </p:val>
                                        </p:tav>
                                      </p:tavLst>
                                    </p:anim>
                                    <p:animScale>
                                      <p:cBhvr>
                                        <p:cTn id="28" dur="26">
                                          <p:stCondLst>
                                            <p:cond delay="650"/>
                                          </p:stCondLst>
                                        </p:cTn>
                                        <p:tgtEl>
                                          <p:spTgt spid="299066"/>
                                        </p:tgtEl>
                                      </p:cBhvr>
                                      <p:to x="100000" y="60000"/>
                                    </p:animScale>
                                    <p:animScale>
                                      <p:cBhvr>
                                        <p:cTn id="29" dur="166" decel="50000">
                                          <p:stCondLst>
                                            <p:cond delay="676"/>
                                          </p:stCondLst>
                                        </p:cTn>
                                        <p:tgtEl>
                                          <p:spTgt spid="299066"/>
                                        </p:tgtEl>
                                      </p:cBhvr>
                                      <p:to x="100000" y="100000"/>
                                    </p:animScale>
                                    <p:animScale>
                                      <p:cBhvr>
                                        <p:cTn id="30" dur="26">
                                          <p:stCondLst>
                                            <p:cond delay="1312"/>
                                          </p:stCondLst>
                                        </p:cTn>
                                        <p:tgtEl>
                                          <p:spTgt spid="299066"/>
                                        </p:tgtEl>
                                      </p:cBhvr>
                                      <p:to x="100000" y="80000"/>
                                    </p:animScale>
                                    <p:animScale>
                                      <p:cBhvr>
                                        <p:cTn id="31" dur="166" decel="50000">
                                          <p:stCondLst>
                                            <p:cond delay="1338"/>
                                          </p:stCondLst>
                                        </p:cTn>
                                        <p:tgtEl>
                                          <p:spTgt spid="299066"/>
                                        </p:tgtEl>
                                      </p:cBhvr>
                                      <p:to x="100000" y="100000"/>
                                    </p:animScale>
                                    <p:animScale>
                                      <p:cBhvr>
                                        <p:cTn id="32" dur="26">
                                          <p:stCondLst>
                                            <p:cond delay="1642"/>
                                          </p:stCondLst>
                                        </p:cTn>
                                        <p:tgtEl>
                                          <p:spTgt spid="299066"/>
                                        </p:tgtEl>
                                      </p:cBhvr>
                                      <p:to x="100000" y="90000"/>
                                    </p:animScale>
                                    <p:animScale>
                                      <p:cBhvr>
                                        <p:cTn id="33" dur="166" decel="50000">
                                          <p:stCondLst>
                                            <p:cond delay="1668"/>
                                          </p:stCondLst>
                                        </p:cTn>
                                        <p:tgtEl>
                                          <p:spTgt spid="299066"/>
                                        </p:tgtEl>
                                      </p:cBhvr>
                                      <p:to x="100000" y="100000"/>
                                    </p:animScale>
                                    <p:animScale>
                                      <p:cBhvr>
                                        <p:cTn id="34" dur="26">
                                          <p:stCondLst>
                                            <p:cond delay="1808"/>
                                          </p:stCondLst>
                                        </p:cTn>
                                        <p:tgtEl>
                                          <p:spTgt spid="299066"/>
                                        </p:tgtEl>
                                      </p:cBhvr>
                                      <p:to x="100000" y="95000"/>
                                    </p:animScale>
                                    <p:animScale>
                                      <p:cBhvr>
                                        <p:cTn id="35" dur="166" decel="50000">
                                          <p:stCondLst>
                                            <p:cond delay="1834"/>
                                          </p:stCondLst>
                                        </p:cTn>
                                        <p:tgtEl>
                                          <p:spTgt spid="2990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4"/>
                </p:tgtEl>
              </p:cMediaNode>
            </p:audio>
          </p:childTnLst>
        </p:cTn>
      </p:par>
    </p:tnLst>
    <p:bldLst>
      <p:bldP spid="299017" grpId="0"/>
      <p:bldP spid="29906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Oval 2"/>
          <p:cNvSpPr>
            <a:spLocks noChangeArrowheads="1"/>
          </p:cNvSpPr>
          <p:nvPr/>
        </p:nvSpPr>
        <p:spPr bwMode="auto">
          <a:xfrm>
            <a:off x="5808664" y="3429001"/>
            <a:ext cx="720725" cy="720725"/>
          </a:xfrm>
          <a:prstGeom prst="ellipse">
            <a:avLst/>
          </a:prstGeom>
          <a:gradFill rotWithShape="1">
            <a:gsLst>
              <a:gs pos="0">
                <a:srgbClr val="FF9900"/>
              </a:gs>
              <a:gs pos="100000">
                <a:srgbClr val="CC6600"/>
              </a:gs>
            </a:gsLst>
            <a:path path="shape">
              <a:fillToRect l="50000" t="50000" r="50000" b="50000"/>
            </a:path>
          </a:gradFill>
          <a:ln w="9525">
            <a:noFill/>
            <a:round/>
            <a:headEnd/>
            <a:tailEnd/>
          </a:ln>
        </p:spPr>
        <p:txBody>
          <a:bodyPr wrap="none" anchor="ctr"/>
          <a:lstStyle/>
          <a:p>
            <a:endParaRPr lang="ja-JP" altLang="en-US"/>
          </a:p>
        </p:txBody>
      </p:sp>
      <p:sp>
        <p:nvSpPr>
          <p:cNvPr id="264195" name="Oval 3"/>
          <p:cNvSpPr>
            <a:spLocks noChangeArrowheads="1"/>
          </p:cNvSpPr>
          <p:nvPr/>
        </p:nvSpPr>
        <p:spPr bwMode="auto">
          <a:xfrm>
            <a:off x="6024563" y="1484314"/>
            <a:ext cx="361950" cy="504825"/>
          </a:xfrm>
          <a:prstGeom prst="ellipse">
            <a:avLst/>
          </a:prstGeom>
          <a:gradFill rotWithShape="1">
            <a:gsLst>
              <a:gs pos="0">
                <a:srgbClr val="DAEEF0"/>
              </a:gs>
              <a:gs pos="100000">
                <a:schemeClr val="hlink"/>
              </a:gs>
            </a:gsLst>
            <a:path path="shape">
              <a:fillToRect l="50000" t="50000" r="50000" b="50000"/>
            </a:path>
          </a:gradFill>
          <a:ln w="9525">
            <a:noFill/>
            <a:round/>
            <a:headEnd/>
            <a:tailEnd/>
          </a:ln>
        </p:spPr>
        <p:txBody>
          <a:bodyPr wrap="none" anchor="ctr"/>
          <a:lstStyle/>
          <a:p>
            <a:endParaRPr lang="ja-JP" altLang="en-US"/>
          </a:p>
        </p:txBody>
      </p:sp>
      <p:sp>
        <p:nvSpPr>
          <p:cNvPr id="133124" name="Text Box 4"/>
          <p:cNvSpPr txBox="1">
            <a:spLocks noChangeArrowheads="1"/>
          </p:cNvSpPr>
          <p:nvPr/>
        </p:nvSpPr>
        <p:spPr bwMode="auto">
          <a:xfrm>
            <a:off x="3848426" y="333376"/>
            <a:ext cx="4988866" cy="800219"/>
          </a:xfrm>
          <a:prstGeom prst="rect">
            <a:avLst/>
          </a:prstGeom>
          <a:noFill/>
          <a:ln w="9525">
            <a:noFill/>
            <a:miter lim="800000"/>
            <a:headEnd/>
            <a:tailEnd/>
          </a:ln>
        </p:spPr>
        <p:txBody>
          <a:bodyPr wrap="none">
            <a:spAutoFit/>
          </a:bodyPr>
          <a:lstStyle/>
          <a:p>
            <a:pPr algn="ctr"/>
            <a:r>
              <a:rPr lang="ja-JP" altLang="en-US" sz="2800" dirty="0">
                <a:solidFill>
                  <a:srgbClr val="FF7C80"/>
                </a:solidFill>
                <a:latin typeface="HG正楷書体-PRO" panose="03000600000000000000" pitchFamily="66" charset="-128"/>
                <a:ea typeface="HG正楷書体-PRO" panose="03000600000000000000" pitchFamily="66" charset="-128"/>
              </a:rPr>
              <a:t>同期自転</a:t>
            </a:r>
            <a:r>
              <a:rPr lang="ja-JP" altLang="en-US" sz="2400" dirty="0">
                <a:solidFill>
                  <a:srgbClr val="FF7C80"/>
                </a:solidFill>
                <a:latin typeface="Comic Sans MS" pitchFamily="66" charset="0"/>
              </a:rPr>
              <a:t>　</a:t>
            </a:r>
            <a:r>
              <a:rPr lang="en-US" altLang="ja-JP" sz="2400" dirty="0">
                <a:solidFill>
                  <a:srgbClr val="FF7C80"/>
                </a:solidFill>
                <a:latin typeface="Comic Sans MS" pitchFamily="66" charset="0"/>
              </a:rPr>
              <a:t>Synchronous rotation </a:t>
            </a:r>
          </a:p>
          <a:p>
            <a:pPr algn="ctr"/>
            <a:r>
              <a:rPr lang="en-US" altLang="ja-JP" dirty="0">
                <a:solidFill>
                  <a:srgbClr val="FF9900"/>
                </a:solidFill>
                <a:latin typeface="Comic Sans MS" pitchFamily="66" charset="0"/>
              </a:rPr>
              <a:t>(The Moon, Galilean Satellites)</a:t>
            </a:r>
          </a:p>
        </p:txBody>
      </p:sp>
      <p:sp>
        <p:nvSpPr>
          <p:cNvPr id="264197" name="Oval 5"/>
          <p:cNvSpPr>
            <a:spLocks noChangeArrowheads="1"/>
          </p:cNvSpPr>
          <p:nvPr/>
        </p:nvSpPr>
        <p:spPr bwMode="auto">
          <a:xfrm>
            <a:off x="6024564" y="2492375"/>
            <a:ext cx="287337" cy="431800"/>
          </a:xfrm>
          <a:prstGeom prst="ellipse">
            <a:avLst/>
          </a:prstGeom>
          <a:gradFill rotWithShape="1">
            <a:gsLst>
              <a:gs pos="0">
                <a:schemeClr val="bg1"/>
              </a:gs>
              <a:gs pos="100000">
                <a:srgbClr val="FF9900"/>
              </a:gs>
            </a:gsLst>
            <a:path path="shape">
              <a:fillToRect l="50000" t="50000" r="50000" b="50000"/>
            </a:path>
          </a:gradFill>
          <a:ln w="9525">
            <a:noFill/>
            <a:round/>
            <a:headEnd/>
            <a:tailEnd/>
          </a:ln>
        </p:spPr>
        <p:txBody>
          <a:bodyPr wrap="none" anchor="ctr"/>
          <a:lstStyle/>
          <a:p>
            <a:endParaRPr lang="ja-JP" altLang="en-US"/>
          </a:p>
        </p:txBody>
      </p:sp>
      <p:sp>
        <p:nvSpPr>
          <p:cNvPr id="133126" name="Text Box 6"/>
          <p:cNvSpPr txBox="1">
            <a:spLocks noChangeArrowheads="1"/>
          </p:cNvSpPr>
          <p:nvPr/>
        </p:nvSpPr>
        <p:spPr bwMode="auto">
          <a:xfrm>
            <a:off x="7896226" y="5589589"/>
            <a:ext cx="1584325" cy="701675"/>
          </a:xfrm>
          <a:prstGeom prst="rect">
            <a:avLst/>
          </a:prstGeom>
          <a:noFill/>
          <a:ln w="9525">
            <a:noFill/>
            <a:miter lim="800000"/>
            <a:headEnd/>
            <a:tailEnd/>
          </a:ln>
        </p:spPr>
        <p:txBody>
          <a:bodyPr>
            <a:spAutoFit/>
          </a:bodyPr>
          <a:lstStyle/>
          <a:p>
            <a:r>
              <a:rPr lang="en-US" altLang="ja-JP" sz="4000" i="1" dirty="0">
                <a:solidFill>
                  <a:schemeClr val="bg1"/>
                </a:solidFill>
                <a:latin typeface="Times New Roman" panose="02020603050405020304" pitchFamily="18" charset="0"/>
                <a:cs typeface="Times New Roman" panose="02020603050405020304" pitchFamily="18" charset="0"/>
              </a:rPr>
              <a:t>n</a:t>
            </a:r>
            <a:r>
              <a:rPr lang="en-US" altLang="ja-JP" sz="4000" i="1" dirty="0">
                <a:solidFill>
                  <a:schemeClr val="bg1"/>
                </a:solidFill>
              </a:rPr>
              <a:t> </a:t>
            </a:r>
            <a:r>
              <a:rPr lang="en-US" altLang="ja-JP" sz="4000" dirty="0">
                <a:solidFill>
                  <a:schemeClr val="bg1"/>
                </a:solidFill>
                <a:latin typeface="Times New Roman" panose="02020603050405020304" pitchFamily="18" charset="0"/>
                <a:cs typeface="Times New Roman" panose="02020603050405020304" pitchFamily="18" charset="0"/>
              </a:rPr>
              <a:t>=</a:t>
            </a:r>
            <a:r>
              <a:rPr lang="en-US" altLang="ja-JP" sz="4000" dirty="0">
                <a:solidFill>
                  <a:schemeClr val="bg1"/>
                </a:solidFill>
              </a:rPr>
              <a:t> </a:t>
            </a:r>
            <a:r>
              <a:rPr lang="en-US" altLang="ja-JP" sz="4000" i="1" dirty="0">
                <a:solidFill>
                  <a:schemeClr val="bg1"/>
                </a:solidFill>
                <a:latin typeface="Symbol" pitchFamily="18" charset="2"/>
              </a:rPr>
              <a:t>w</a:t>
            </a:r>
          </a:p>
        </p:txBody>
      </p:sp>
      <p:pic>
        <p:nvPicPr>
          <p:cNvPr id="3" name="オーディオ 2">
            <a:hlinkClick r:id="" action="ppaction://media"/>
            <a:extLst>
              <a:ext uri="{FF2B5EF4-FFF2-40B4-BE49-F238E27FC236}">
                <a16:creationId xmlns:a16="http://schemas.microsoft.com/office/drawing/2014/main" id="{BAA17C75-1938-47F8-8904-4646DD2CD9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cSld>
  <p:clrMapOvr>
    <a:masterClrMapping/>
  </p:clrMapOvr>
  <p:transition spd="med" advTm="34551">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264197"/>
                                        </p:tgtEl>
                                        <p:attrNameLst>
                                          <p:attrName>style.visibility</p:attrName>
                                        </p:attrNameLst>
                                      </p:cBhvr>
                                      <p:to>
                                        <p:strVal val="visible"/>
                                      </p:to>
                                    </p:set>
                                    <p:animEffect transition="in" filter="fade">
                                      <p:cBhvr>
                                        <p:cTn id="9" dur="2000"/>
                                        <p:tgtEl>
                                          <p:spTgt spid="26419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64195"/>
                                        </p:tgtEl>
                                        <p:attrNameLst>
                                          <p:attrName>style.visibility</p:attrName>
                                        </p:attrNameLst>
                                      </p:cBhvr>
                                      <p:to>
                                        <p:strVal val="visible"/>
                                      </p:to>
                                    </p:set>
                                    <p:animEffect transition="in" filter="fade">
                                      <p:cBhvr>
                                        <p:cTn id="12" dur="2000"/>
                                        <p:tgtEl>
                                          <p:spTgt spid="264195"/>
                                        </p:tgtEl>
                                      </p:cBhvr>
                                    </p:animEffect>
                                  </p:childTnLst>
                                </p:cTn>
                              </p:par>
                              <p:par>
                                <p:cTn id="13" presetID="1" presetClass="path" presetSubtype="0" repeatCount="indefinite" fill="hold" grpId="1" nodeType="withEffect">
                                  <p:stCondLst>
                                    <p:cond delay="0"/>
                                  </p:stCondLst>
                                  <p:childTnLst>
                                    <p:animMotion origin="layout" path="M -3.75E-6 -7.40741E-7 C 0.09909 -7.40741E-7 0.18034 0.13495 0.18034 0.30162 C 0.18034 0.46782 0.09909 0.60324 -3.75E-6 0.60324 C -0.09935 0.60324 -0.17981 0.46782 -0.17981 0.30162 C -0.17981 0.13495 -0.09935 -7.40741E-7 -3.75E-6 -7.40741E-7 Z " pathEditMode="relative" rAng="0" ptsTypes="AAAAA">
                                      <p:cBhvr>
                                        <p:cTn id="14" dur="5000" fill="hold"/>
                                        <p:tgtEl>
                                          <p:spTgt spid="264195"/>
                                        </p:tgtEl>
                                        <p:attrNameLst>
                                          <p:attrName>ppt_x</p:attrName>
                                          <p:attrName>ppt_y</p:attrName>
                                        </p:attrNameLst>
                                      </p:cBhvr>
                                      <p:rCtr x="26" y="30162"/>
                                    </p:animMotion>
                                  </p:childTnLst>
                                </p:cTn>
                              </p:par>
                              <p:par>
                                <p:cTn id="15" presetID="8" presetClass="emph" presetSubtype="0" repeatCount="indefinite" fill="hold" grpId="2" nodeType="withEffect">
                                  <p:stCondLst>
                                    <p:cond delay="0"/>
                                  </p:stCondLst>
                                  <p:childTnLst>
                                    <p:animRot by="21600000">
                                      <p:cBhvr>
                                        <p:cTn id="16" dur="5000" fill="hold"/>
                                        <p:tgtEl>
                                          <p:spTgt spid="264195"/>
                                        </p:tgtEl>
                                        <p:attrNameLst>
                                          <p:attrName>r</p:attrName>
                                        </p:attrNameLst>
                                      </p:cBhvr>
                                    </p:animRot>
                                  </p:childTnLst>
                                </p:cTn>
                              </p:par>
                              <p:par>
                                <p:cTn id="17" presetID="1" presetClass="path" presetSubtype="0" repeatCount="indefinite" fill="hold" grpId="1" nodeType="withEffect">
                                  <p:stCondLst>
                                    <p:cond delay="0"/>
                                  </p:stCondLst>
                                  <p:childTnLst>
                                    <p:animMotion origin="layout" path="M 8.33333E-7 2.59259E-6 C 0.0487 2.59259E-6 0.0888 0.07037 0.0888 0.15717 C 0.0888 0.24398 0.0487 0.31481 8.33333E-7 0.31481 C -0.04896 0.31481 -0.08841 0.24398 -0.08841 0.15717 C -0.08841 0.07037 -0.04896 2.59259E-6 8.33333E-7 2.59259E-6 Z " pathEditMode="relative" rAng="0" ptsTypes="AAAAA">
                                      <p:cBhvr>
                                        <p:cTn id="18" dur="3000" fill="hold"/>
                                        <p:tgtEl>
                                          <p:spTgt spid="264197"/>
                                        </p:tgtEl>
                                        <p:attrNameLst>
                                          <p:attrName>ppt_x</p:attrName>
                                          <p:attrName>ppt_y</p:attrName>
                                        </p:attrNameLst>
                                      </p:cBhvr>
                                      <p:rCtr x="13" y="15741"/>
                                    </p:animMotion>
                                  </p:childTnLst>
                                </p:cTn>
                              </p:par>
                              <p:par>
                                <p:cTn id="19" presetID="8" presetClass="emph" presetSubtype="0" repeatCount="indefinite" fill="hold" grpId="2" nodeType="withEffect">
                                  <p:stCondLst>
                                    <p:cond delay="0"/>
                                  </p:stCondLst>
                                  <p:childTnLst>
                                    <p:animRot by="21600000">
                                      <p:cBhvr>
                                        <p:cTn id="20" dur="3000" fill="hold"/>
                                        <p:tgtEl>
                                          <p:spTgt spid="26419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264195" grpId="0" animBg="1"/>
      <p:bldP spid="264195" grpId="1" animBg="1"/>
      <p:bldP spid="264195" grpId="2" animBg="1"/>
      <p:bldP spid="264197" grpId="0" animBg="1"/>
      <p:bldP spid="264197" grpId="1" animBg="1"/>
      <p:bldP spid="264197"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351585" y="476672"/>
            <a:ext cx="7463903" cy="5693866"/>
          </a:xfrm>
          <a:prstGeom prst="rect">
            <a:avLst/>
          </a:prstGeom>
          <a:noFill/>
          <a:ln w="9525">
            <a:noFill/>
            <a:miter lim="800000"/>
            <a:headEnd/>
            <a:tailEnd/>
          </a:ln>
        </p:spPr>
        <p:txBody>
          <a:bodyPr wrap="none">
            <a:spAutoFit/>
          </a:bodyPr>
          <a:lstStyle/>
          <a:p>
            <a:pPr marL="342900" indent="-342900"/>
            <a:r>
              <a:rPr lang="en-US" altLang="ja-JP" sz="3600" dirty="0">
                <a:solidFill>
                  <a:schemeClr val="folHlink"/>
                </a:solidFill>
                <a:latin typeface="HGP教科書体" panose="02020600000000000000" pitchFamily="18" charset="-128"/>
                <a:ea typeface="HGP教科書体" panose="02020600000000000000" pitchFamily="18" charset="-128"/>
              </a:rPr>
              <a:t>4. </a:t>
            </a:r>
            <a:r>
              <a:rPr lang="ja-JP" altLang="en-US" sz="3600" dirty="0">
                <a:solidFill>
                  <a:schemeClr val="folHlink"/>
                </a:solidFill>
                <a:latin typeface="HGP教科書体" panose="02020600000000000000" pitchFamily="18" charset="-128"/>
                <a:ea typeface="HGP教科書体" panose="02020600000000000000" pitchFamily="18" charset="-128"/>
              </a:rPr>
              <a:t>流体としての地球  </a:t>
            </a:r>
            <a:r>
              <a:rPr lang="en-US" altLang="ja-JP" sz="2800" dirty="0">
                <a:solidFill>
                  <a:schemeClr val="folHlink"/>
                </a:solidFill>
                <a:latin typeface="HGP教科書体" panose="02020600000000000000" pitchFamily="18" charset="-128"/>
                <a:ea typeface="HGP教科書体" panose="02020600000000000000" pitchFamily="18" charset="-128"/>
              </a:rPr>
              <a:t>Earth as a fluid</a:t>
            </a:r>
            <a:endParaRPr lang="ja-JP" altLang="en-US" sz="2800" dirty="0">
              <a:solidFill>
                <a:schemeClr val="folHlink"/>
              </a:solidFill>
              <a:latin typeface="HGP教科書体" panose="02020600000000000000" pitchFamily="18" charset="-128"/>
              <a:ea typeface="HGP教科書体" panose="02020600000000000000" pitchFamily="18" charset="-128"/>
            </a:endParaRPr>
          </a:p>
          <a:p>
            <a:pPr marL="342900" indent="-342900"/>
            <a:r>
              <a:rPr lang="ja-JP" altLang="en-US" sz="3600" dirty="0">
                <a:solidFill>
                  <a:srgbClr val="FF7C80"/>
                </a:solidFill>
                <a:latin typeface="HGP教科書体" panose="02020600000000000000" pitchFamily="18" charset="-128"/>
                <a:ea typeface="HGP教科書体" panose="02020600000000000000" pitchFamily="18" charset="-128"/>
              </a:rPr>
              <a:t>　　地球の形、地球楕円体、ジオイド</a:t>
            </a:r>
            <a:endParaRPr lang="en-US" altLang="ja-JP" sz="3600" dirty="0">
              <a:solidFill>
                <a:srgbClr val="FF7C80"/>
              </a:solidFill>
              <a:latin typeface="HGP教科書体" panose="02020600000000000000" pitchFamily="18" charset="-128"/>
              <a:ea typeface="HGP教科書体" panose="02020600000000000000" pitchFamily="18" charset="-128"/>
            </a:endParaRPr>
          </a:p>
          <a:p>
            <a:pPr marL="342900" indent="-342900"/>
            <a:r>
              <a:rPr lang="en-US" altLang="ja-JP" sz="2800" dirty="0">
                <a:solidFill>
                  <a:srgbClr val="FF7C80"/>
                </a:solidFill>
                <a:latin typeface="HGP教科書体" panose="02020600000000000000" pitchFamily="18" charset="-128"/>
                <a:ea typeface="HGP教科書体" panose="02020600000000000000" pitchFamily="18" charset="-128"/>
              </a:rPr>
              <a:t>		Shape, ellipsoid, Geoid</a:t>
            </a:r>
            <a:endParaRPr lang="ja-JP" altLang="en-US" sz="2800" dirty="0">
              <a:solidFill>
                <a:srgbClr val="FF7C80"/>
              </a:solidFill>
              <a:latin typeface="HGP教科書体" panose="02020600000000000000" pitchFamily="18" charset="-128"/>
              <a:ea typeface="HGP教科書体" panose="02020600000000000000" pitchFamily="18" charset="-128"/>
            </a:endParaRPr>
          </a:p>
          <a:p>
            <a:pPr marL="342900" indent="-342900"/>
            <a:endParaRPr lang="ja-JP" altLang="en-US" sz="2400" dirty="0">
              <a:solidFill>
                <a:srgbClr val="FF0000"/>
              </a:solidFill>
              <a:latin typeface="HGP教科書体" panose="02020600000000000000" pitchFamily="18" charset="-128"/>
              <a:ea typeface="HGP教科書体" panose="02020600000000000000" pitchFamily="18" charset="-128"/>
            </a:endParaRPr>
          </a:p>
          <a:p>
            <a:pPr marL="342900" indent="-342900"/>
            <a:r>
              <a:rPr lang="en-US" altLang="ja-JP" sz="3600" dirty="0">
                <a:solidFill>
                  <a:schemeClr val="folHlink"/>
                </a:solidFill>
                <a:latin typeface="HGP教科書体" panose="02020600000000000000" pitchFamily="18" charset="-128"/>
                <a:ea typeface="HGP教科書体" panose="02020600000000000000" pitchFamily="18" charset="-128"/>
              </a:rPr>
              <a:t>5. </a:t>
            </a:r>
            <a:r>
              <a:rPr lang="ja-JP" altLang="en-US" sz="3600" dirty="0">
                <a:solidFill>
                  <a:schemeClr val="folHlink"/>
                </a:solidFill>
                <a:latin typeface="HGP教科書体" panose="02020600000000000000" pitchFamily="18" charset="-128"/>
                <a:ea typeface="HGP教科書体" panose="02020600000000000000" pitchFamily="18" charset="-128"/>
              </a:rPr>
              <a:t>弾性体としての地球 </a:t>
            </a:r>
            <a:r>
              <a:rPr lang="en-US" altLang="ja-JP" sz="2800" dirty="0">
                <a:solidFill>
                  <a:schemeClr val="folHlink"/>
                </a:solidFill>
                <a:latin typeface="HGP教科書体" panose="02020600000000000000" pitchFamily="18" charset="-128"/>
                <a:ea typeface="HGP教科書体" panose="02020600000000000000" pitchFamily="18" charset="-128"/>
              </a:rPr>
              <a:t>Earth as an elastic body</a:t>
            </a:r>
            <a:endParaRPr lang="ja-JP" altLang="en-US" sz="2800" dirty="0">
              <a:solidFill>
                <a:schemeClr val="folHlink"/>
              </a:solidFill>
              <a:latin typeface="HGP教科書体" panose="02020600000000000000" pitchFamily="18" charset="-128"/>
              <a:ea typeface="HGP教科書体" panose="02020600000000000000" pitchFamily="18" charset="-128"/>
            </a:endParaRPr>
          </a:p>
          <a:p>
            <a:pPr marL="342900" indent="-342900"/>
            <a:r>
              <a:rPr lang="ja-JP" altLang="en-US" sz="3600" dirty="0">
                <a:solidFill>
                  <a:srgbClr val="FF7C80"/>
                </a:solidFill>
                <a:latin typeface="HGP教科書体" panose="02020600000000000000" pitchFamily="18" charset="-128"/>
                <a:ea typeface="HGP教科書体" panose="02020600000000000000" pitchFamily="18" charset="-128"/>
              </a:rPr>
              <a:t>　　地球潮汐、分潮、ラブ数</a:t>
            </a:r>
            <a:endParaRPr lang="en-US" altLang="ja-JP" sz="3600" dirty="0">
              <a:solidFill>
                <a:srgbClr val="FF7C80"/>
              </a:solidFill>
              <a:latin typeface="HGP教科書体" panose="02020600000000000000" pitchFamily="18" charset="-128"/>
              <a:ea typeface="HGP教科書体" panose="02020600000000000000" pitchFamily="18" charset="-128"/>
            </a:endParaRPr>
          </a:p>
          <a:p>
            <a:pPr marL="342900" indent="-342900"/>
            <a:r>
              <a:rPr lang="en-US" altLang="ja-JP" sz="3600" dirty="0">
                <a:solidFill>
                  <a:srgbClr val="FF7C80"/>
                </a:solidFill>
                <a:latin typeface="HGP教科書体" panose="02020600000000000000" pitchFamily="18" charset="-128"/>
                <a:ea typeface="HGP教科書体" panose="02020600000000000000" pitchFamily="18" charset="-128"/>
              </a:rPr>
              <a:t>		</a:t>
            </a:r>
            <a:r>
              <a:rPr lang="en-US" altLang="ja-JP" sz="2800" dirty="0">
                <a:solidFill>
                  <a:srgbClr val="FF7C80"/>
                </a:solidFill>
                <a:latin typeface="HGP教科書体" panose="02020600000000000000" pitchFamily="18" charset="-128"/>
                <a:ea typeface="HGP教科書体" panose="02020600000000000000" pitchFamily="18" charset="-128"/>
              </a:rPr>
              <a:t>Earth tide, tidal components, Love number</a:t>
            </a:r>
            <a:endParaRPr lang="ja-JP" altLang="en-US" sz="3600" dirty="0">
              <a:solidFill>
                <a:srgbClr val="FF7C80"/>
              </a:solidFill>
              <a:latin typeface="HGP教科書体" panose="02020600000000000000" pitchFamily="18" charset="-128"/>
              <a:ea typeface="HGP教科書体" panose="02020600000000000000" pitchFamily="18" charset="-128"/>
            </a:endParaRPr>
          </a:p>
          <a:p>
            <a:pPr marL="342900" indent="-342900"/>
            <a:endParaRPr lang="ja-JP" altLang="en-US" sz="3200" dirty="0">
              <a:solidFill>
                <a:srgbClr val="FF0000"/>
              </a:solidFill>
              <a:latin typeface="HGP教科書体" panose="02020600000000000000" pitchFamily="18" charset="-128"/>
              <a:ea typeface="HGP教科書体" panose="02020600000000000000" pitchFamily="18" charset="-128"/>
            </a:endParaRPr>
          </a:p>
          <a:p>
            <a:pPr marL="342900" indent="-342900"/>
            <a:r>
              <a:rPr lang="en-US" altLang="ja-JP" sz="3600" dirty="0">
                <a:solidFill>
                  <a:schemeClr val="folHlink"/>
                </a:solidFill>
                <a:latin typeface="HGP教科書体" panose="02020600000000000000" pitchFamily="18" charset="-128"/>
                <a:ea typeface="HGP教科書体" panose="02020600000000000000" pitchFamily="18" charset="-128"/>
              </a:rPr>
              <a:t>6. </a:t>
            </a:r>
            <a:r>
              <a:rPr lang="ja-JP" altLang="en-US" sz="3600" dirty="0">
                <a:solidFill>
                  <a:schemeClr val="folHlink"/>
                </a:solidFill>
                <a:latin typeface="HGP教科書体" panose="02020600000000000000" pitchFamily="18" charset="-128"/>
                <a:ea typeface="HGP教科書体" panose="02020600000000000000" pitchFamily="18" charset="-128"/>
              </a:rPr>
              <a:t>地球の重力とその変動   </a:t>
            </a:r>
            <a:r>
              <a:rPr lang="en-US" altLang="ja-JP" sz="2800" dirty="0">
                <a:solidFill>
                  <a:schemeClr val="folHlink"/>
                </a:solidFill>
                <a:latin typeface="HGP教科書体" panose="02020600000000000000" pitchFamily="18" charset="-128"/>
                <a:ea typeface="HGP教科書体" panose="02020600000000000000" pitchFamily="18" charset="-128"/>
              </a:rPr>
              <a:t>Earth’s gravity</a:t>
            </a:r>
            <a:endParaRPr lang="ja-JP" altLang="en-US" sz="2800" dirty="0">
              <a:solidFill>
                <a:schemeClr val="folHlink"/>
              </a:solidFill>
              <a:latin typeface="HGP教科書体" panose="02020600000000000000" pitchFamily="18" charset="-128"/>
              <a:ea typeface="HGP教科書体" panose="02020600000000000000" pitchFamily="18" charset="-128"/>
            </a:endParaRPr>
          </a:p>
          <a:p>
            <a:pPr marL="342900" indent="-342900"/>
            <a:r>
              <a:rPr lang="ja-JP" altLang="en-US" sz="3600" dirty="0">
                <a:solidFill>
                  <a:srgbClr val="FF7C80"/>
                </a:solidFill>
                <a:latin typeface="HGP教科書体" panose="02020600000000000000" pitchFamily="18" charset="-128"/>
                <a:ea typeface="HGP教科書体" panose="02020600000000000000" pitchFamily="18" charset="-128"/>
              </a:rPr>
              <a:t>　　重力異常、アイソスタシー</a:t>
            </a:r>
            <a:endParaRPr lang="en-US" altLang="ja-JP" sz="3600" dirty="0">
              <a:solidFill>
                <a:srgbClr val="FF7C80"/>
              </a:solidFill>
              <a:latin typeface="HGP教科書体" panose="02020600000000000000" pitchFamily="18" charset="-128"/>
              <a:ea typeface="HGP教科書体" panose="02020600000000000000" pitchFamily="18" charset="-128"/>
            </a:endParaRPr>
          </a:p>
          <a:p>
            <a:pPr marL="342900" indent="-342900"/>
            <a:r>
              <a:rPr lang="en-US" altLang="ja-JP" sz="2800" dirty="0">
                <a:solidFill>
                  <a:srgbClr val="FF7C80"/>
                </a:solidFill>
                <a:latin typeface="HGP教科書体" panose="02020600000000000000" pitchFamily="18" charset="-128"/>
                <a:ea typeface="HGP教科書体" panose="02020600000000000000" pitchFamily="18" charset="-128"/>
              </a:rPr>
              <a:t>		Gravity anomaly, isostasy </a:t>
            </a:r>
            <a:r>
              <a:rPr lang="ja-JP" altLang="en-US" sz="2800" dirty="0">
                <a:solidFill>
                  <a:srgbClr val="FF7C80"/>
                </a:solidFill>
                <a:latin typeface="HGP教科書体" panose="02020600000000000000" pitchFamily="18" charset="-128"/>
                <a:ea typeface="HGP教科書体" panose="02020600000000000000" pitchFamily="18" charset="-128"/>
              </a:rPr>
              <a:t>　　</a:t>
            </a:r>
          </a:p>
        </p:txBody>
      </p:sp>
      <p:pic>
        <p:nvPicPr>
          <p:cNvPr id="3" name="Picture 2" descr="globe">
            <a:extLst>
              <a:ext uri="{FF2B5EF4-FFF2-40B4-BE49-F238E27FC236}">
                <a16:creationId xmlns:a16="http://schemas.microsoft.com/office/drawing/2014/main" id="{96A02FF7-CC42-4A05-A8C6-AFA84A1468DA}"/>
              </a:ext>
            </a:extLst>
          </p:cNvPr>
          <p:cNvPicPr>
            <a:picLocks noChangeAspect="1" noChangeArrowheads="1" noCrop="1"/>
          </p:cNvPicPr>
          <p:nvPr/>
        </p:nvPicPr>
        <p:blipFill>
          <a:blip r:embed="rId5" cstate="print"/>
          <a:srcRect/>
          <a:stretch>
            <a:fillRect/>
          </a:stretch>
        </p:blipFill>
        <p:spPr bwMode="auto">
          <a:xfrm>
            <a:off x="407368" y="3338081"/>
            <a:ext cx="1872307" cy="1872308"/>
          </a:xfrm>
          <a:prstGeom prst="rect">
            <a:avLst/>
          </a:prstGeom>
          <a:noFill/>
          <a:ln w="9525">
            <a:noFill/>
            <a:miter lim="800000"/>
            <a:headEnd/>
            <a:tailEnd/>
          </a:ln>
        </p:spPr>
      </p:pic>
      <p:pic>
        <p:nvPicPr>
          <p:cNvPr id="2" name="オーディオ 1">
            <a:hlinkClick r:id="" action="ppaction://media"/>
            <a:extLst>
              <a:ext uri="{FF2B5EF4-FFF2-40B4-BE49-F238E27FC236}">
                <a16:creationId xmlns:a16="http://schemas.microsoft.com/office/drawing/2014/main" id="{6CF5D173-3843-4B6C-857F-2173B284D61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468614150"/>
      </p:ext>
    </p:extLst>
  </p:cSld>
  <p:clrMapOvr>
    <a:masterClrMapping/>
  </p:clrMapOvr>
  <p:transition spd="med" advTm="17237">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4"/>
          <p:cNvSpPr txBox="1">
            <a:spLocks noChangeArrowheads="1"/>
          </p:cNvSpPr>
          <p:nvPr/>
        </p:nvSpPr>
        <p:spPr bwMode="auto">
          <a:xfrm>
            <a:off x="2524100" y="3078732"/>
            <a:ext cx="4801314" cy="1138773"/>
          </a:xfrm>
          <a:prstGeom prst="rect">
            <a:avLst/>
          </a:prstGeom>
          <a:noFill/>
          <a:ln w="9525">
            <a:noFill/>
            <a:miter lim="800000"/>
            <a:headEnd/>
            <a:tailEnd/>
          </a:ln>
        </p:spPr>
        <p:txBody>
          <a:bodyPr wrap="none">
            <a:spAutoFit/>
          </a:bodyPr>
          <a:lstStyle/>
          <a:p>
            <a:r>
              <a:rPr lang="ja-JP" altLang="en-US" sz="4000" dirty="0">
                <a:solidFill>
                  <a:schemeClr val="accent1"/>
                </a:solidFill>
                <a:latin typeface="HG正楷書体-PRO" panose="03000600000000000000" pitchFamily="66" charset="-128"/>
                <a:ea typeface="HG正楷書体-PRO" panose="03000600000000000000" pitchFamily="66" charset="-128"/>
              </a:rPr>
              <a:t>潮汐力ポテンシャル</a:t>
            </a:r>
            <a:endParaRPr lang="en-US" altLang="ja-JP" sz="4000" dirty="0">
              <a:solidFill>
                <a:schemeClr val="accent1"/>
              </a:solidFill>
              <a:latin typeface="HG正楷書体-PRO" panose="03000600000000000000" pitchFamily="66" charset="-128"/>
              <a:ea typeface="HG正楷書体-PRO" panose="03000600000000000000" pitchFamily="66" charset="-128"/>
            </a:endParaRPr>
          </a:p>
          <a:p>
            <a:pPr algn="ctr"/>
            <a:r>
              <a:rPr lang="en-US" altLang="ja-JP" sz="2800" dirty="0">
                <a:solidFill>
                  <a:schemeClr val="accent1"/>
                </a:solidFill>
                <a:latin typeface="Comic Sans MS" panose="030F0702030302020204" pitchFamily="66" charset="0"/>
                <a:ea typeface="HG正楷書体-PRO" panose="03000600000000000000" pitchFamily="66" charset="-128"/>
              </a:rPr>
              <a:t>Tidal potential</a:t>
            </a:r>
            <a:endParaRPr lang="ja-JP" altLang="en-US" sz="2800" dirty="0">
              <a:solidFill>
                <a:schemeClr val="accent1"/>
              </a:solidFill>
              <a:latin typeface="Comic Sans MS" panose="030F0702030302020204" pitchFamily="66" charset="0"/>
              <a:ea typeface="HG正楷書体-PRO" panose="03000600000000000000" pitchFamily="66" charset="-128"/>
            </a:endParaRPr>
          </a:p>
        </p:txBody>
      </p:sp>
      <p:sp>
        <p:nvSpPr>
          <p:cNvPr id="121861" name="Rectangle 7"/>
          <p:cNvSpPr>
            <a:spLocks noChangeArrowheads="1"/>
          </p:cNvSpPr>
          <p:nvPr/>
        </p:nvSpPr>
        <p:spPr bwMode="auto">
          <a:xfrm>
            <a:off x="7810512" y="3426742"/>
            <a:ext cx="1234312" cy="446276"/>
          </a:xfrm>
          <a:prstGeom prst="rect">
            <a:avLst/>
          </a:prstGeom>
          <a:noFill/>
          <a:ln w="9525">
            <a:noFill/>
            <a:miter lim="800000"/>
            <a:headEnd/>
            <a:tailEnd/>
          </a:ln>
        </p:spPr>
        <p:txBody>
          <a:bodyPr wrap="none" lIns="0" tIns="0" rIns="0" bIns="0">
            <a:spAutoFit/>
          </a:bodyPr>
          <a:lstStyle/>
          <a:p>
            <a:r>
              <a:rPr lang="ja-JP" altLang="en-US" sz="2900">
                <a:solidFill>
                  <a:schemeClr val="accent1"/>
                </a:solidFill>
                <a:latin typeface="ＭＳ Ｐゴシック" charset="-128"/>
              </a:rPr>
              <a:t>　　　　　</a:t>
            </a:r>
            <a:endParaRPr lang="ja-JP" altLang="en-US" sz="2800">
              <a:solidFill>
                <a:schemeClr val="accent1"/>
              </a:solidFill>
            </a:endParaRPr>
          </a:p>
        </p:txBody>
      </p:sp>
      <p:sp>
        <p:nvSpPr>
          <p:cNvPr id="121864" name="Rectangle 10"/>
          <p:cNvSpPr>
            <a:spLocks noChangeArrowheads="1"/>
          </p:cNvSpPr>
          <p:nvPr/>
        </p:nvSpPr>
        <p:spPr bwMode="auto">
          <a:xfrm>
            <a:off x="8775701" y="3353718"/>
            <a:ext cx="493725" cy="446276"/>
          </a:xfrm>
          <a:prstGeom prst="rect">
            <a:avLst/>
          </a:prstGeom>
          <a:noFill/>
          <a:ln w="9525">
            <a:noFill/>
            <a:miter lim="800000"/>
            <a:headEnd/>
            <a:tailEnd/>
          </a:ln>
        </p:spPr>
        <p:txBody>
          <a:bodyPr wrap="none" lIns="0" tIns="0" rIns="0" bIns="0">
            <a:spAutoFit/>
          </a:bodyPr>
          <a:lstStyle/>
          <a:p>
            <a:r>
              <a:rPr lang="ja-JP" altLang="en-US" sz="2900">
                <a:solidFill>
                  <a:schemeClr val="accent1"/>
                </a:solidFill>
                <a:latin typeface="ＭＳ Ｐゴシック" charset="-128"/>
              </a:rPr>
              <a:t>　　</a:t>
            </a:r>
            <a:endParaRPr lang="ja-JP" altLang="en-US" sz="2800">
              <a:solidFill>
                <a:schemeClr val="accent1"/>
              </a:solidFill>
            </a:endParaRPr>
          </a:p>
        </p:txBody>
      </p:sp>
      <p:sp>
        <p:nvSpPr>
          <p:cNvPr id="121869" name="Rectangle 15"/>
          <p:cNvSpPr>
            <a:spLocks noChangeArrowheads="1"/>
          </p:cNvSpPr>
          <p:nvPr/>
        </p:nvSpPr>
        <p:spPr bwMode="auto">
          <a:xfrm>
            <a:off x="6680201" y="2903539"/>
            <a:ext cx="320675" cy="579437"/>
          </a:xfrm>
          <a:prstGeom prst="rect">
            <a:avLst/>
          </a:prstGeom>
          <a:noFill/>
          <a:ln w="9525">
            <a:noFill/>
            <a:miter lim="800000"/>
            <a:headEnd/>
            <a:tailEnd/>
          </a:ln>
        </p:spPr>
        <p:txBody>
          <a:bodyPr wrap="none" lIns="0" tIns="0" rIns="0" bIns="0">
            <a:spAutoFit/>
          </a:bodyPr>
          <a:lstStyle/>
          <a:p>
            <a:r>
              <a:rPr lang="ja-JP" altLang="en-US" sz="3800">
                <a:solidFill>
                  <a:schemeClr val="accent1"/>
                </a:solidFill>
                <a:latin typeface="ＭＳ Ｐゴシック" charset="-128"/>
              </a:rPr>
              <a:t>　</a:t>
            </a:r>
            <a:endParaRPr lang="ja-JP" altLang="en-US" sz="2800">
              <a:solidFill>
                <a:schemeClr val="accent1"/>
              </a:solidFill>
            </a:endParaRPr>
          </a:p>
        </p:txBody>
      </p:sp>
      <p:sp>
        <p:nvSpPr>
          <p:cNvPr id="121871" name="Rectangle 17"/>
          <p:cNvSpPr>
            <a:spLocks noChangeArrowheads="1"/>
          </p:cNvSpPr>
          <p:nvPr/>
        </p:nvSpPr>
        <p:spPr bwMode="auto">
          <a:xfrm>
            <a:off x="8059756" y="3190205"/>
            <a:ext cx="939360" cy="446276"/>
          </a:xfrm>
          <a:prstGeom prst="rect">
            <a:avLst/>
          </a:prstGeom>
          <a:noFill/>
          <a:ln w="9525">
            <a:noFill/>
            <a:miter lim="800000"/>
            <a:headEnd/>
            <a:tailEnd/>
          </a:ln>
        </p:spPr>
        <p:txBody>
          <a:bodyPr wrap="none" lIns="0" tIns="0" rIns="0" bIns="0">
            <a:spAutoFit/>
          </a:bodyPr>
          <a:lstStyle/>
          <a:p>
            <a:r>
              <a:rPr lang="en-US" altLang="ja-JP" sz="2900" i="1" dirty="0">
                <a:solidFill>
                  <a:schemeClr val="accent1"/>
                </a:solidFill>
                <a:latin typeface="Times New Roman" pitchFamily="18" charset="0"/>
              </a:rPr>
              <a:t>GM r</a:t>
            </a:r>
            <a:r>
              <a:rPr lang="en-US" altLang="ja-JP" sz="2900" baseline="30000" dirty="0">
                <a:solidFill>
                  <a:schemeClr val="accent1"/>
                </a:solidFill>
                <a:latin typeface="Times New Roman" pitchFamily="18" charset="0"/>
              </a:rPr>
              <a:t>2</a:t>
            </a:r>
          </a:p>
        </p:txBody>
      </p:sp>
      <p:sp>
        <p:nvSpPr>
          <p:cNvPr id="121873" name="Rectangle 19"/>
          <p:cNvSpPr>
            <a:spLocks noChangeArrowheads="1"/>
          </p:cNvSpPr>
          <p:nvPr/>
        </p:nvSpPr>
        <p:spPr bwMode="auto">
          <a:xfrm>
            <a:off x="8283598" y="3661692"/>
            <a:ext cx="227626" cy="446276"/>
          </a:xfrm>
          <a:prstGeom prst="rect">
            <a:avLst/>
          </a:prstGeom>
          <a:noFill/>
          <a:ln w="9525">
            <a:noFill/>
            <a:miter lim="800000"/>
            <a:headEnd/>
            <a:tailEnd/>
          </a:ln>
        </p:spPr>
        <p:txBody>
          <a:bodyPr wrap="none" lIns="0" tIns="0" rIns="0" bIns="0">
            <a:spAutoFit/>
          </a:bodyPr>
          <a:lstStyle/>
          <a:p>
            <a:r>
              <a:rPr lang="en-US" altLang="ja-JP" sz="2900" i="1" dirty="0">
                <a:solidFill>
                  <a:schemeClr val="accent1"/>
                </a:solidFill>
                <a:latin typeface="Times New Roman" pitchFamily="18" charset="0"/>
              </a:rPr>
              <a:t>R</a:t>
            </a:r>
            <a:endParaRPr lang="en-US" altLang="ja-JP" sz="2800" dirty="0">
              <a:solidFill>
                <a:schemeClr val="accent1"/>
              </a:solidFill>
            </a:endParaRPr>
          </a:p>
        </p:txBody>
      </p:sp>
      <p:sp>
        <p:nvSpPr>
          <p:cNvPr id="121874" name="Rectangle 20"/>
          <p:cNvSpPr>
            <a:spLocks noChangeArrowheads="1"/>
          </p:cNvSpPr>
          <p:nvPr/>
        </p:nvSpPr>
        <p:spPr bwMode="auto">
          <a:xfrm>
            <a:off x="8523310" y="3671217"/>
            <a:ext cx="109004" cy="261610"/>
          </a:xfrm>
          <a:prstGeom prst="rect">
            <a:avLst/>
          </a:prstGeom>
          <a:noFill/>
          <a:ln w="9525">
            <a:noFill/>
            <a:miter lim="800000"/>
            <a:headEnd/>
            <a:tailEnd/>
          </a:ln>
        </p:spPr>
        <p:txBody>
          <a:bodyPr wrap="none" lIns="0" tIns="0" rIns="0" bIns="0">
            <a:spAutoFit/>
          </a:bodyPr>
          <a:lstStyle/>
          <a:p>
            <a:r>
              <a:rPr lang="en-US" altLang="ja-JP" sz="1700">
                <a:solidFill>
                  <a:schemeClr val="accent1"/>
                </a:solidFill>
                <a:latin typeface="Times New Roman" pitchFamily="18" charset="0"/>
              </a:rPr>
              <a:t>3</a:t>
            </a:r>
            <a:endParaRPr lang="en-US" altLang="ja-JP" sz="2800">
              <a:solidFill>
                <a:schemeClr val="accent1"/>
              </a:solidFill>
            </a:endParaRPr>
          </a:p>
        </p:txBody>
      </p:sp>
      <p:sp>
        <p:nvSpPr>
          <p:cNvPr id="121875" name="Rectangle 22"/>
          <p:cNvSpPr>
            <a:spLocks noChangeArrowheads="1"/>
          </p:cNvSpPr>
          <p:nvPr/>
        </p:nvSpPr>
        <p:spPr bwMode="auto">
          <a:xfrm>
            <a:off x="8310579" y="4926940"/>
            <a:ext cx="413575" cy="446276"/>
          </a:xfrm>
          <a:prstGeom prst="rect">
            <a:avLst/>
          </a:prstGeom>
          <a:noFill/>
          <a:ln w="9525">
            <a:noFill/>
            <a:miter lim="800000"/>
            <a:headEnd/>
            <a:tailEnd/>
          </a:ln>
        </p:spPr>
        <p:txBody>
          <a:bodyPr wrap="none" lIns="0" tIns="0" rIns="0" bIns="0">
            <a:spAutoFit/>
          </a:bodyPr>
          <a:lstStyle/>
          <a:p>
            <a:r>
              <a:rPr kumimoji="0" lang="en-US" altLang="ja-JP" sz="2900" dirty="0">
                <a:solidFill>
                  <a:schemeClr val="accent1"/>
                </a:solidFill>
                <a:latin typeface="Times New Roman" pitchFamily="18" charset="0"/>
              </a:rPr>
              <a:t>3</a:t>
            </a:r>
            <a:r>
              <a:rPr kumimoji="0" lang="en-US" altLang="ja-JP" sz="2900" i="1" dirty="0">
                <a:solidFill>
                  <a:schemeClr val="accent1"/>
                </a:solidFill>
                <a:latin typeface="Times New Roman" pitchFamily="18" charset="0"/>
              </a:rPr>
              <a:t>R</a:t>
            </a:r>
            <a:endParaRPr lang="en-US" altLang="ja-JP" sz="2800" dirty="0">
              <a:solidFill>
                <a:schemeClr val="accent1"/>
              </a:solidFill>
            </a:endParaRPr>
          </a:p>
        </p:txBody>
      </p:sp>
      <p:sp>
        <p:nvSpPr>
          <p:cNvPr id="121876" name="Rectangle 23"/>
          <p:cNvSpPr>
            <a:spLocks noChangeArrowheads="1"/>
          </p:cNvSpPr>
          <p:nvPr/>
        </p:nvSpPr>
        <p:spPr bwMode="auto">
          <a:xfrm>
            <a:off x="8702694" y="4912652"/>
            <a:ext cx="109004" cy="261610"/>
          </a:xfrm>
          <a:prstGeom prst="rect">
            <a:avLst/>
          </a:prstGeom>
          <a:noFill/>
          <a:ln w="9525">
            <a:noFill/>
            <a:miter lim="800000"/>
            <a:headEnd/>
            <a:tailEnd/>
          </a:ln>
        </p:spPr>
        <p:txBody>
          <a:bodyPr wrap="none" lIns="0" tIns="0" rIns="0" bIns="0">
            <a:spAutoFit/>
          </a:bodyPr>
          <a:lstStyle/>
          <a:p>
            <a:r>
              <a:rPr lang="en-US" altLang="ja-JP" sz="1700" dirty="0">
                <a:solidFill>
                  <a:schemeClr val="accent1"/>
                </a:solidFill>
                <a:latin typeface="Times New Roman" pitchFamily="18" charset="0"/>
              </a:rPr>
              <a:t>3</a:t>
            </a:r>
            <a:endParaRPr lang="en-US" altLang="ja-JP" sz="2800" dirty="0">
              <a:solidFill>
                <a:schemeClr val="accent1"/>
              </a:solidFill>
            </a:endParaRPr>
          </a:p>
        </p:txBody>
      </p:sp>
      <p:sp>
        <p:nvSpPr>
          <p:cNvPr id="121877" name="Rectangle 24"/>
          <p:cNvSpPr>
            <a:spLocks noChangeArrowheads="1"/>
          </p:cNvSpPr>
          <p:nvPr/>
        </p:nvSpPr>
        <p:spPr bwMode="auto">
          <a:xfrm>
            <a:off x="8169291" y="4439577"/>
            <a:ext cx="939360" cy="446276"/>
          </a:xfrm>
          <a:prstGeom prst="rect">
            <a:avLst/>
          </a:prstGeom>
          <a:noFill/>
          <a:ln w="9525">
            <a:noFill/>
            <a:miter lim="800000"/>
            <a:headEnd/>
            <a:tailEnd/>
          </a:ln>
        </p:spPr>
        <p:txBody>
          <a:bodyPr wrap="none" lIns="0" tIns="0" rIns="0" bIns="0">
            <a:spAutoFit/>
          </a:bodyPr>
          <a:lstStyle/>
          <a:p>
            <a:r>
              <a:rPr lang="en-US" altLang="ja-JP" sz="2900" i="1" dirty="0">
                <a:solidFill>
                  <a:schemeClr val="accent1"/>
                </a:solidFill>
                <a:latin typeface="Times New Roman" pitchFamily="18" charset="0"/>
              </a:rPr>
              <a:t>GM r</a:t>
            </a:r>
            <a:r>
              <a:rPr lang="en-US" altLang="ja-JP" sz="2900" baseline="30000" dirty="0">
                <a:solidFill>
                  <a:schemeClr val="accent1"/>
                </a:solidFill>
                <a:latin typeface="Times New Roman" pitchFamily="18" charset="0"/>
              </a:rPr>
              <a:t>2</a:t>
            </a:r>
          </a:p>
        </p:txBody>
      </p:sp>
      <p:sp>
        <p:nvSpPr>
          <p:cNvPr id="121878" name="Line 25"/>
          <p:cNvSpPr>
            <a:spLocks noChangeShapeType="1"/>
          </p:cNvSpPr>
          <p:nvPr/>
        </p:nvSpPr>
        <p:spPr bwMode="auto">
          <a:xfrm>
            <a:off x="8093091" y="4896777"/>
            <a:ext cx="833438" cy="1588"/>
          </a:xfrm>
          <a:prstGeom prst="line">
            <a:avLst/>
          </a:prstGeom>
          <a:noFill/>
          <a:ln w="20638">
            <a:solidFill>
              <a:schemeClr val="accent1"/>
            </a:solidFill>
            <a:round/>
            <a:headEnd/>
            <a:tailEnd/>
          </a:ln>
        </p:spPr>
        <p:txBody>
          <a:bodyPr/>
          <a:lstStyle/>
          <a:p>
            <a:endParaRPr lang="ja-JP" altLang="en-US"/>
          </a:p>
        </p:txBody>
      </p:sp>
      <p:sp>
        <p:nvSpPr>
          <p:cNvPr id="121880" name="Text Box 27"/>
          <p:cNvSpPr txBox="1">
            <a:spLocks noChangeArrowheads="1"/>
          </p:cNvSpPr>
          <p:nvPr/>
        </p:nvSpPr>
        <p:spPr bwMode="auto">
          <a:xfrm>
            <a:off x="2135560" y="392608"/>
            <a:ext cx="8392041" cy="1754326"/>
          </a:xfrm>
          <a:prstGeom prst="rect">
            <a:avLst/>
          </a:prstGeom>
          <a:noFill/>
          <a:ln w="9525">
            <a:noFill/>
            <a:miter lim="800000"/>
            <a:headEnd/>
            <a:tailEnd/>
          </a:ln>
        </p:spPr>
        <p:txBody>
          <a:bodyPr wrap="none">
            <a:spAutoFit/>
          </a:bodyPr>
          <a:lstStyle/>
          <a:p>
            <a:r>
              <a:rPr lang="ja-JP" altLang="en-US" sz="4000" dirty="0">
                <a:solidFill>
                  <a:schemeClr val="accent1"/>
                </a:solidFill>
                <a:latin typeface="Comic Sans MS" panose="030F0702030302020204" pitchFamily="66" charset="0"/>
                <a:ea typeface="HG正楷書体-PRO" panose="03000600000000000000" pitchFamily="66" charset="-128"/>
              </a:rPr>
              <a:t>同期自転していれば両者は尽数関係</a:t>
            </a:r>
            <a:endParaRPr lang="en-US" altLang="ja-JP" sz="4000" dirty="0">
              <a:solidFill>
                <a:schemeClr val="accent1"/>
              </a:solidFill>
              <a:latin typeface="Comic Sans MS" panose="030F0702030302020204" pitchFamily="66" charset="0"/>
              <a:ea typeface="HG正楷書体-PRO" panose="03000600000000000000" pitchFamily="66" charset="-128"/>
            </a:endParaRPr>
          </a:p>
          <a:p>
            <a:pPr algn="ctr"/>
            <a:r>
              <a:rPr lang="en-US" altLang="ja-JP" sz="2800" dirty="0">
                <a:solidFill>
                  <a:schemeClr val="accent1"/>
                </a:solidFill>
                <a:latin typeface="Comic Sans MS" panose="030F0702030302020204" pitchFamily="66" charset="0"/>
                <a:ea typeface="HG正楷書体-PRO" panose="03000600000000000000" pitchFamily="66" charset="-128"/>
              </a:rPr>
              <a:t>They are 1:3 under synchronous rotation</a:t>
            </a:r>
          </a:p>
          <a:p>
            <a:pPr algn="ctr"/>
            <a:r>
              <a:rPr lang="en-US" altLang="ja-JP" sz="4000" dirty="0">
                <a:solidFill>
                  <a:schemeClr val="accent1"/>
                </a:solidFill>
                <a:latin typeface="Times New Roman" pitchFamily="18" charset="0"/>
                <a:ea typeface="HG正楷書体" pitchFamily="65" charset="-128"/>
                <a:cs typeface="Times New Roman" pitchFamily="18" charset="0"/>
              </a:rPr>
              <a:t>(</a:t>
            </a:r>
            <a:r>
              <a:rPr lang="en-US" altLang="ja-JP" sz="4000" i="1" dirty="0">
                <a:solidFill>
                  <a:schemeClr val="accent1"/>
                </a:solidFill>
                <a:latin typeface="Times New Roman" pitchFamily="18" charset="0"/>
                <a:ea typeface="HG正楷書体" pitchFamily="65" charset="-128"/>
                <a:cs typeface="Times New Roman" pitchFamily="18" charset="0"/>
              </a:rPr>
              <a:t>GM</a:t>
            </a:r>
            <a:r>
              <a:rPr lang="en-US" altLang="ja-JP" sz="4000" dirty="0">
                <a:solidFill>
                  <a:schemeClr val="accent1"/>
                </a:solidFill>
                <a:latin typeface="Times New Roman" pitchFamily="18" charset="0"/>
                <a:ea typeface="HG正楷書体" pitchFamily="65" charset="-128"/>
                <a:cs typeface="Times New Roman" pitchFamily="18" charset="0"/>
              </a:rPr>
              <a:t>=</a:t>
            </a:r>
            <a:r>
              <a:rPr lang="en-US" altLang="ja-JP" sz="4000" i="1" dirty="0">
                <a:solidFill>
                  <a:schemeClr val="accent1"/>
                </a:solidFill>
                <a:latin typeface="Times New Roman" pitchFamily="18" charset="0"/>
                <a:ea typeface="HG正楷書体" pitchFamily="65" charset="-128"/>
                <a:cs typeface="Times New Roman" pitchFamily="18" charset="0"/>
              </a:rPr>
              <a:t>R</a:t>
            </a:r>
            <a:r>
              <a:rPr lang="en-US" altLang="ja-JP" sz="4000" baseline="30000" dirty="0">
                <a:solidFill>
                  <a:schemeClr val="accent1"/>
                </a:solidFill>
                <a:latin typeface="Times New Roman" pitchFamily="18" charset="0"/>
                <a:ea typeface="HG正楷書体" pitchFamily="65" charset="-128"/>
                <a:cs typeface="Times New Roman" pitchFamily="18" charset="0"/>
              </a:rPr>
              <a:t>3</a:t>
            </a:r>
            <a:r>
              <a:rPr lang="en-US" altLang="ja-JP" sz="4000" i="1" dirty="0">
                <a:solidFill>
                  <a:schemeClr val="accent1"/>
                </a:solidFill>
                <a:latin typeface="Symbol" pitchFamily="18" charset="2"/>
                <a:ea typeface="HG正楷書体" pitchFamily="65" charset="-128"/>
                <a:cs typeface="Times New Roman" pitchFamily="18" charset="0"/>
              </a:rPr>
              <a:t>w</a:t>
            </a:r>
            <a:r>
              <a:rPr lang="en-US" altLang="ja-JP" sz="4000" baseline="30000" dirty="0">
                <a:solidFill>
                  <a:schemeClr val="accent1"/>
                </a:solidFill>
                <a:latin typeface="Times New Roman" pitchFamily="18" charset="0"/>
                <a:ea typeface="HG正楷書体" pitchFamily="65" charset="-128"/>
                <a:cs typeface="Times New Roman" pitchFamily="18" charset="0"/>
              </a:rPr>
              <a:t>2</a:t>
            </a:r>
            <a:r>
              <a:rPr lang="en-US" altLang="ja-JP" sz="4000" dirty="0">
                <a:solidFill>
                  <a:schemeClr val="accent1"/>
                </a:solidFill>
                <a:latin typeface="Times New Roman" pitchFamily="18" charset="0"/>
                <a:ea typeface="HG正楷書体" pitchFamily="65" charset="-128"/>
                <a:cs typeface="Times New Roman" pitchFamily="18" charset="0"/>
              </a:rPr>
              <a:t>)</a:t>
            </a:r>
            <a:endParaRPr lang="ja-JP" altLang="en-US" sz="4000" dirty="0">
              <a:solidFill>
                <a:schemeClr val="accent1"/>
              </a:solidFill>
              <a:latin typeface="Times New Roman" pitchFamily="18" charset="0"/>
              <a:ea typeface="HG正楷書体" pitchFamily="65" charset="-128"/>
              <a:cs typeface="Times New Roman" pitchFamily="18" charset="0"/>
            </a:endParaRPr>
          </a:p>
        </p:txBody>
      </p:sp>
      <p:sp>
        <p:nvSpPr>
          <p:cNvPr id="121881" name="Text Box 28"/>
          <p:cNvSpPr txBox="1">
            <a:spLocks noChangeArrowheads="1"/>
          </p:cNvSpPr>
          <p:nvPr/>
        </p:nvSpPr>
        <p:spPr bwMode="auto">
          <a:xfrm>
            <a:off x="2590830" y="4326776"/>
            <a:ext cx="4801314" cy="1138773"/>
          </a:xfrm>
          <a:prstGeom prst="rect">
            <a:avLst/>
          </a:prstGeom>
          <a:noFill/>
          <a:ln w="9525">
            <a:noFill/>
            <a:miter lim="800000"/>
            <a:headEnd/>
            <a:tailEnd/>
          </a:ln>
        </p:spPr>
        <p:txBody>
          <a:bodyPr wrap="none">
            <a:spAutoFit/>
          </a:bodyPr>
          <a:lstStyle/>
          <a:p>
            <a:r>
              <a:rPr lang="ja-JP" altLang="en-US" sz="4000" dirty="0">
                <a:solidFill>
                  <a:schemeClr val="accent1"/>
                </a:solidFill>
                <a:latin typeface="HG正楷書体-PRO" panose="03000600000000000000" pitchFamily="66" charset="-128"/>
                <a:ea typeface="HG正楷書体-PRO" panose="03000600000000000000" pitchFamily="66" charset="-128"/>
              </a:rPr>
              <a:t>遠心力ポテンシャル</a:t>
            </a:r>
            <a:endParaRPr lang="en-US" altLang="ja-JP" sz="4000" dirty="0">
              <a:solidFill>
                <a:schemeClr val="accent1"/>
              </a:solidFill>
              <a:latin typeface="HG正楷書体-PRO" panose="03000600000000000000" pitchFamily="66" charset="-128"/>
              <a:ea typeface="HG正楷書体-PRO" panose="03000600000000000000" pitchFamily="66" charset="-128"/>
            </a:endParaRPr>
          </a:p>
          <a:p>
            <a:pPr algn="ctr"/>
            <a:r>
              <a:rPr lang="en-US" altLang="ja-JP" sz="2800" dirty="0">
                <a:solidFill>
                  <a:schemeClr val="accent1"/>
                </a:solidFill>
                <a:latin typeface="Comic Sans MS" panose="030F0702030302020204" pitchFamily="66" charset="0"/>
                <a:ea typeface="HG正楷書体-PRO" panose="03000600000000000000" pitchFamily="66" charset="-128"/>
              </a:rPr>
              <a:t>Centrifugal potential</a:t>
            </a:r>
            <a:endParaRPr lang="ja-JP" altLang="en-US" sz="2800" dirty="0">
              <a:solidFill>
                <a:schemeClr val="accent1"/>
              </a:solidFill>
              <a:latin typeface="Comic Sans MS" panose="030F0702030302020204" pitchFamily="66" charset="0"/>
              <a:ea typeface="HG正楷書体-PRO" panose="03000600000000000000" pitchFamily="66" charset="-128"/>
            </a:endParaRPr>
          </a:p>
        </p:txBody>
      </p:sp>
      <p:sp>
        <p:nvSpPr>
          <p:cNvPr id="121882" name="Line 29"/>
          <p:cNvSpPr>
            <a:spLocks noChangeShapeType="1"/>
          </p:cNvSpPr>
          <p:nvPr/>
        </p:nvSpPr>
        <p:spPr bwMode="auto">
          <a:xfrm>
            <a:off x="7996249" y="3642642"/>
            <a:ext cx="833438" cy="1588"/>
          </a:xfrm>
          <a:prstGeom prst="line">
            <a:avLst/>
          </a:prstGeom>
          <a:noFill/>
          <a:ln w="20638">
            <a:solidFill>
              <a:schemeClr val="accent1"/>
            </a:solidFill>
            <a:round/>
            <a:headEnd/>
            <a:tailEnd/>
          </a:ln>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71BAB9D0-F99D-4325-83FA-5D8FD932B0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72224331"/>
      </p:ext>
    </p:extLst>
  </p:cSld>
  <p:clrMapOvr>
    <a:masterClrMapping/>
  </p:clrMapOvr>
  <p:transition spd="med" advTm="50805">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Line 2"/>
          <p:cNvSpPr>
            <a:spLocks noChangeShapeType="1"/>
          </p:cNvSpPr>
          <p:nvPr/>
        </p:nvSpPr>
        <p:spPr bwMode="auto">
          <a:xfrm>
            <a:off x="4572000" y="1828800"/>
            <a:ext cx="357188" cy="4038600"/>
          </a:xfrm>
          <a:prstGeom prst="line">
            <a:avLst/>
          </a:prstGeom>
          <a:noFill/>
          <a:ln w="25400">
            <a:solidFill>
              <a:srgbClr val="808000"/>
            </a:solidFill>
            <a:round/>
            <a:headEnd type="none" w="sm" len="sm"/>
            <a:tailEnd type="none" w="sm" len="sm"/>
          </a:ln>
        </p:spPr>
        <p:txBody>
          <a:bodyPr/>
          <a:lstStyle/>
          <a:p>
            <a:endParaRPr lang="ja-JP" altLang="en-US"/>
          </a:p>
        </p:txBody>
      </p:sp>
      <p:grpSp>
        <p:nvGrpSpPr>
          <p:cNvPr id="2" name="Group 3"/>
          <p:cNvGrpSpPr>
            <a:grpSpLocks/>
          </p:cNvGrpSpPr>
          <p:nvPr/>
        </p:nvGrpSpPr>
        <p:grpSpPr bwMode="auto">
          <a:xfrm>
            <a:off x="3216275" y="2349500"/>
            <a:ext cx="3240088" cy="3240088"/>
            <a:chOff x="3137" y="688"/>
            <a:chExt cx="463" cy="457"/>
          </a:xfrm>
        </p:grpSpPr>
        <p:sp>
          <p:nvSpPr>
            <p:cNvPr id="135228" name="Oval 4"/>
            <p:cNvSpPr>
              <a:spLocks noChangeArrowheads="1"/>
            </p:cNvSpPr>
            <p:nvPr/>
          </p:nvSpPr>
          <p:spPr bwMode="auto">
            <a:xfrm>
              <a:off x="3137" y="688"/>
              <a:ext cx="463" cy="457"/>
            </a:xfrm>
            <a:prstGeom prst="ellipse">
              <a:avLst/>
            </a:prstGeom>
            <a:gradFill rotWithShape="0">
              <a:gsLst>
                <a:gs pos="0">
                  <a:srgbClr val="FFFF00"/>
                </a:gs>
                <a:gs pos="100000">
                  <a:srgbClr val="B2B200"/>
                </a:gs>
              </a:gsLst>
              <a:lin ang="0" scaled="1"/>
            </a:gradFill>
            <a:ln w="9525">
              <a:noFill/>
              <a:round/>
              <a:headEnd/>
              <a:tailEnd/>
            </a:ln>
          </p:spPr>
          <p:txBody>
            <a:bodyPr wrap="none" anchor="ctr"/>
            <a:lstStyle/>
            <a:p>
              <a:endParaRPr lang="ja-JP" altLang="en-US"/>
            </a:p>
          </p:txBody>
        </p:sp>
        <p:sp>
          <p:nvSpPr>
            <p:cNvPr id="135229" name="Oval 5"/>
            <p:cNvSpPr>
              <a:spLocks noChangeArrowheads="1"/>
            </p:cNvSpPr>
            <p:nvPr/>
          </p:nvSpPr>
          <p:spPr bwMode="auto">
            <a:xfrm rot="16260000" flipH="1">
              <a:off x="3409" y="877"/>
              <a:ext cx="41" cy="50"/>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30" name="Oval 6"/>
            <p:cNvSpPr>
              <a:spLocks noChangeArrowheads="1"/>
            </p:cNvSpPr>
            <p:nvPr/>
          </p:nvSpPr>
          <p:spPr bwMode="auto">
            <a:xfrm rot="19380000" flipH="1">
              <a:off x="3549" y="797"/>
              <a:ext cx="23" cy="5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31" name="Oval 7"/>
            <p:cNvSpPr>
              <a:spLocks noChangeArrowheads="1"/>
            </p:cNvSpPr>
            <p:nvPr/>
          </p:nvSpPr>
          <p:spPr bwMode="auto">
            <a:xfrm rot="13800000" flipH="1">
              <a:off x="3456" y="1022"/>
              <a:ext cx="39" cy="6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32" name="Oval 8"/>
            <p:cNvSpPr>
              <a:spLocks noChangeArrowheads="1"/>
            </p:cNvSpPr>
            <p:nvPr/>
          </p:nvSpPr>
          <p:spPr bwMode="auto">
            <a:xfrm rot="19380000" flipH="1">
              <a:off x="3463" y="839"/>
              <a:ext cx="45" cy="62"/>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33" name="Oval 9"/>
            <p:cNvSpPr>
              <a:spLocks noChangeArrowheads="1"/>
            </p:cNvSpPr>
            <p:nvPr/>
          </p:nvSpPr>
          <p:spPr bwMode="auto">
            <a:xfrm rot="1200000" flipH="1">
              <a:off x="3433" y="934"/>
              <a:ext cx="47" cy="60"/>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34" name="Oval 10"/>
            <p:cNvSpPr>
              <a:spLocks noChangeArrowheads="1"/>
            </p:cNvSpPr>
            <p:nvPr/>
          </p:nvSpPr>
          <p:spPr bwMode="auto">
            <a:xfrm rot="16920000" flipH="1">
              <a:off x="3429" y="691"/>
              <a:ext cx="22" cy="6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35" name="Oval 11"/>
            <p:cNvSpPr>
              <a:spLocks noChangeArrowheads="1"/>
            </p:cNvSpPr>
            <p:nvPr/>
          </p:nvSpPr>
          <p:spPr bwMode="auto">
            <a:xfrm rot="16920000" flipH="1">
              <a:off x="3344" y="695"/>
              <a:ext cx="22" cy="28"/>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36" name="Oval 12"/>
            <p:cNvSpPr>
              <a:spLocks noChangeArrowheads="1"/>
            </p:cNvSpPr>
            <p:nvPr/>
          </p:nvSpPr>
          <p:spPr bwMode="auto">
            <a:xfrm rot="16920000" flipH="1">
              <a:off x="3368" y="719"/>
              <a:ext cx="29" cy="6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37" name="Oval 13"/>
            <p:cNvSpPr>
              <a:spLocks noChangeArrowheads="1"/>
            </p:cNvSpPr>
            <p:nvPr/>
          </p:nvSpPr>
          <p:spPr bwMode="auto">
            <a:xfrm rot="16920000" flipH="1">
              <a:off x="3473" y="737"/>
              <a:ext cx="22" cy="2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38" name="Oval 14"/>
            <p:cNvSpPr>
              <a:spLocks noChangeArrowheads="1"/>
            </p:cNvSpPr>
            <p:nvPr/>
          </p:nvSpPr>
          <p:spPr bwMode="auto">
            <a:xfrm rot="16920000" flipH="1">
              <a:off x="3555" y="933"/>
              <a:ext cx="29" cy="1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39" name="Oval 15"/>
            <p:cNvSpPr>
              <a:spLocks noChangeArrowheads="1"/>
            </p:cNvSpPr>
            <p:nvPr/>
          </p:nvSpPr>
          <p:spPr bwMode="auto">
            <a:xfrm rot="1200000" flipH="1">
              <a:off x="3245" y="792"/>
              <a:ext cx="49" cy="67"/>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40" name="Oval 16"/>
            <p:cNvSpPr>
              <a:spLocks noChangeArrowheads="1"/>
            </p:cNvSpPr>
            <p:nvPr/>
          </p:nvSpPr>
          <p:spPr bwMode="auto">
            <a:xfrm rot="16260000" flipH="1">
              <a:off x="3254" y="922"/>
              <a:ext cx="30" cy="37"/>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41" name="Oval 17"/>
            <p:cNvSpPr>
              <a:spLocks noChangeArrowheads="1"/>
            </p:cNvSpPr>
            <p:nvPr/>
          </p:nvSpPr>
          <p:spPr bwMode="auto">
            <a:xfrm rot="16260000" flipH="1">
              <a:off x="3320" y="860"/>
              <a:ext cx="82" cy="88"/>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42" name="Oval 18"/>
            <p:cNvSpPr>
              <a:spLocks noChangeArrowheads="1"/>
            </p:cNvSpPr>
            <p:nvPr/>
          </p:nvSpPr>
          <p:spPr bwMode="auto">
            <a:xfrm rot="16260000" flipH="1">
              <a:off x="3330" y="967"/>
              <a:ext cx="92" cy="116"/>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43" name="Oval 19"/>
            <p:cNvSpPr>
              <a:spLocks noChangeArrowheads="1"/>
            </p:cNvSpPr>
            <p:nvPr/>
          </p:nvSpPr>
          <p:spPr bwMode="auto">
            <a:xfrm rot="16920000" flipH="1">
              <a:off x="3348" y="741"/>
              <a:ext cx="28" cy="63"/>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44" name="Oval 20"/>
            <p:cNvSpPr>
              <a:spLocks noChangeArrowheads="1"/>
            </p:cNvSpPr>
            <p:nvPr/>
          </p:nvSpPr>
          <p:spPr bwMode="auto">
            <a:xfrm rot="16920000" flipH="1">
              <a:off x="3296" y="1065"/>
              <a:ext cx="29" cy="62"/>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grpSp>
      <p:sp>
        <p:nvSpPr>
          <p:cNvPr id="135172" name="Rectangle 21"/>
          <p:cNvSpPr>
            <a:spLocks noGrp="1" noChangeArrowheads="1"/>
          </p:cNvSpPr>
          <p:nvPr>
            <p:ph type="title"/>
          </p:nvPr>
        </p:nvSpPr>
        <p:spPr>
          <a:xfrm>
            <a:off x="1690220" y="206200"/>
            <a:ext cx="8977781" cy="1025525"/>
          </a:xfrm>
          <a:noFill/>
        </p:spPr>
        <p:txBody>
          <a:bodyPr vert="horz" wrap="square" lIns="92075" tIns="46038" rIns="92075" bIns="46038" numCol="1" anchor="ctr" anchorCtr="0" compatLnSpc="1">
            <a:prstTxWarp prst="textNoShape">
              <a:avLst/>
            </a:prstTxWarp>
          </a:bodyPr>
          <a:lstStyle/>
          <a:p>
            <a:pPr eaLnBrk="1" hangingPunct="1"/>
            <a:r>
              <a:rPr lang="ja-JP" altLang="en-US" sz="4000" dirty="0">
                <a:solidFill>
                  <a:srgbClr val="FF7C80"/>
                </a:solidFill>
                <a:ea typeface="HG正楷書体-PRO" pitchFamily="66" charset="-128"/>
              </a:rPr>
              <a:t>同期自転衛星の形状 </a:t>
            </a:r>
            <a:r>
              <a:rPr lang="en-US" altLang="ja-JP" sz="2000" dirty="0">
                <a:solidFill>
                  <a:srgbClr val="FF7C80"/>
                </a:solidFill>
                <a:latin typeface="Comic Sans MS" panose="030F0702030302020204" pitchFamily="66" charset="0"/>
                <a:ea typeface="小塚ゴシック Pro L" pitchFamily="34" charset="-128"/>
              </a:rPr>
              <a:t>Synchronous rotation satellite</a:t>
            </a:r>
            <a:br>
              <a:rPr lang="en-US" altLang="ja-JP" sz="4000" dirty="0">
                <a:solidFill>
                  <a:srgbClr val="FF3300"/>
                </a:solidFill>
                <a:ea typeface="HG正楷書体-PRO" pitchFamily="66" charset="-128"/>
              </a:rPr>
            </a:br>
            <a:r>
              <a:rPr lang="ja-JP" altLang="en-US" dirty="0">
                <a:solidFill>
                  <a:srgbClr val="FF3300"/>
                </a:solidFill>
                <a:ea typeface="HG正楷書体-PRO" pitchFamily="66" charset="-128"/>
              </a:rPr>
              <a:t>   </a:t>
            </a:r>
            <a:r>
              <a:rPr lang="ja-JP" altLang="en-US" sz="3200" dirty="0">
                <a:solidFill>
                  <a:schemeClr val="hlink"/>
                </a:solidFill>
                <a:ea typeface="HG正楷書体-PRO" pitchFamily="66" charset="-128"/>
              </a:rPr>
              <a:t>月のスリーサイズ  </a:t>
            </a:r>
            <a:r>
              <a:rPr lang="en-US" altLang="ja-JP" sz="2000" dirty="0">
                <a:solidFill>
                  <a:schemeClr val="hlink"/>
                </a:solidFill>
                <a:latin typeface="Comic Sans MS" panose="030F0702030302020204" pitchFamily="66" charset="0"/>
                <a:ea typeface="小塚ゴシック Pro L" pitchFamily="34" charset="-128"/>
              </a:rPr>
              <a:t>Three sizes of the Moon</a:t>
            </a:r>
            <a:endParaRPr lang="ja-JP" altLang="en-US" sz="2400" dirty="0">
              <a:solidFill>
                <a:schemeClr val="hlink"/>
              </a:solidFill>
              <a:latin typeface="Comic Sans MS" panose="030F0702030302020204" pitchFamily="66" charset="0"/>
              <a:ea typeface="小塚ゴシック Pro L" pitchFamily="34" charset="-128"/>
            </a:endParaRPr>
          </a:p>
        </p:txBody>
      </p:sp>
      <p:sp>
        <p:nvSpPr>
          <p:cNvPr id="187422" name="Rectangle 30"/>
          <p:cNvSpPr>
            <a:spLocks noChangeArrowheads="1"/>
          </p:cNvSpPr>
          <p:nvPr/>
        </p:nvSpPr>
        <p:spPr bwMode="auto">
          <a:xfrm>
            <a:off x="7032625" y="5300663"/>
            <a:ext cx="3468898" cy="872676"/>
          </a:xfrm>
          <a:prstGeom prst="rect">
            <a:avLst/>
          </a:prstGeom>
          <a:noFill/>
          <a:ln w="9525">
            <a:noFill/>
            <a:miter lim="800000"/>
            <a:headEnd/>
            <a:tailEnd/>
          </a:ln>
        </p:spPr>
        <p:txBody>
          <a:bodyPr wrap="none" lIns="92075" tIns="46038" rIns="92075" bIns="46038">
            <a:spAutoFit/>
          </a:bodyPr>
          <a:lstStyle/>
          <a:p>
            <a:pPr algn="ctr" eaLnBrk="0" hangingPunct="0"/>
            <a:r>
              <a:rPr lang="ja-JP" altLang="en-US" sz="3200" dirty="0">
                <a:solidFill>
                  <a:schemeClr val="hlink"/>
                </a:solidFill>
                <a:latin typeface="HG正楷書体-PRO" pitchFamily="66" charset="-128"/>
                <a:ea typeface="HG正楷書体-PRO" pitchFamily="66" charset="-128"/>
              </a:rPr>
              <a:t>遠心力による変形</a:t>
            </a:r>
            <a:endParaRPr lang="en-US" altLang="ja-JP" sz="3200" dirty="0">
              <a:solidFill>
                <a:schemeClr val="hlink"/>
              </a:solidFill>
              <a:latin typeface="HG正楷書体-PRO" pitchFamily="66" charset="-128"/>
              <a:ea typeface="HG正楷書体-PRO" pitchFamily="66" charset="-128"/>
            </a:endParaRPr>
          </a:p>
          <a:p>
            <a:pPr algn="ctr" eaLnBrk="0" hangingPunct="0"/>
            <a:r>
              <a:rPr lang="en-US" altLang="ja-JP" sz="2800" baseline="-25000" dirty="0">
                <a:solidFill>
                  <a:schemeClr val="hlink"/>
                </a:solidFill>
                <a:latin typeface="Comic Sans MS" panose="030F0702030302020204" pitchFamily="66" charset="0"/>
                <a:ea typeface="小塚ゴシック Pro L" pitchFamily="34" charset="-128"/>
              </a:rPr>
              <a:t>Centrifugal deformation</a:t>
            </a:r>
            <a:endParaRPr lang="ja-JP" altLang="en-US" sz="3200" baseline="-25000" dirty="0">
              <a:solidFill>
                <a:schemeClr val="hlink"/>
              </a:solidFill>
              <a:latin typeface="Comic Sans MS" panose="030F0702030302020204" pitchFamily="66" charset="0"/>
              <a:ea typeface="小塚ゴシック Pro L" pitchFamily="34" charset="-128"/>
            </a:endParaRPr>
          </a:p>
        </p:txBody>
      </p:sp>
      <p:sp>
        <p:nvSpPr>
          <p:cNvPr id="187423" name="Rectangle 31"/>
          <p:cNvSpPr>
            <a:spLocks noChangeArrowheads="1"/>
          </p:cNvSpPr>
          <p:nvPr/>
        </p:nvSpPr>
        <p:spPr bwMode="auto">
          <a:xfrm>
            <a:off x="7310744" y="1482909"/>
            <a:ext cx="3468898" cy="1324081"/>
          </a:xfrm>
          <a:prstGeom prst="rect">
            <a:avLst/>
          </a:prstGeom>
          <a:noFill/>
          <a:ln w="9525">
            <a:noFill/>
            <a:miter lim="800000"/>
            <a:headEnd/>
            <a:tailEnd/>
          </a:ln>
        </p:spPr>
        <p:txBody>
          <a:bodyPr wrap="none" lIns="92075" tIns="46038" rIns="92075" bIns="46038">
            <a:spAutoFit/>
          </a:bodyPr>
          <a:lstStyle/>
          <a:p>
            <a:pPr algn="ctr" eaLnBrk="0" hangingPunct="0"/>
            <a:r>
              <a:rPr lang="ja-JP" altLang="en-US" sz="3200" dirty="0">
                <a:solidFill>
                  <a:schemeClr val="accent1"/>
                </a:solidFill>
                <a:latin typeface="HG正楷書体-PRO" pitchFamily="66" charset="-128"/>
                <a:ea typeface="HG正楷書体-PRO" pitchFamily="66" charset="-128"/>
              </a:rPr>
              <a:t>潮汐力による変形</a:t>
            </a:r>
            <a:endParaRPr lang="en-US" altLang="ja-JP" sz="3200" dirty="0">
              <a:solidFill>
                <a:schemeClr val="accent1"/>
              </a:solidFill>
              <a:latin typeface="HG正楷書体-PRO" pitchFamily="66" charset="-128"/>
              <a:ea typeface="HG正楷書体-PRO" pitchFamily="66" charset="-128"/>
            </a:endParaRPr>
          </a:p>
          <a:p>
            <a:pPr algn="ctr" eaLnBrk="0" hangingPunct="0"/>
            <a:r>
              <a:rPr lang="en-US" altLang="ja-JP" sz="2000" dirty="0">
                <a:solidFill>
                  <a:schemeClr val="accent1"/>
                </a:solidFill>
                <a:latin typeface="Comic Sans MS" panose="030F0702030302020204" pitchFamily="66" charset="0"/>
                <a:ea typeface="小塚ゴシック Pro L" pitchFamily="34" charset="-128"/>
              </a:rPr>
              <a:t>Tidal deformation</a:t>
            </a:r>
            <a:endParaRPr lang="ja-JP" altLang="en-US" sz="2000" dirty="0">
              <a:solidFill>
                <a:schemeClr val="accent1"/>
              </a:solidFill>
              <a:latin typeface="Comic Sans MS" panose="030F0702030302020204" pitchFamily="66" charset="0"/>
              <a:ea typeface="小塚ゴシック Pro L" pitchFamily="34" charset="-128"/>
            </a:endParaRPr>
          </a:p>
          <a:p>
            <a:pPr algn="ctr" eaLnBrk="0" hangingPunct="0"/>
            <a:r>
              <a:rPr lang="en-US" altLang="ja-JP" sz="2800" dirty="0">
                <a:solidFill>
                  <a:schemeClr val="accent1"/>
                </a:solidFill>
                <a:latin typeface="HG正楷書体-PRO" pitchFamily="66" charset="-128"/>
                <a:ea typeface="HG正楷書体-PRO" pitchFamily="66" charset="-128"/>
              </a:rPr>
              <a:t>(</a:t>
            </a:r>
            <a:r>
              <a:rPr lang="ja-JP" altLang="en-US" sz="2800" dirty="0">
                <a:solidFill>
                  <a:schemeClr val="accent1"/>
                </a:solidFill>
                <a:latin typeface="HG正楷書体-PRO" pitchFamily="66" charset="-128"/>
                <a:ea typeface="HG正楷書体-PRO" pitchFamily="66" charset="-128"/>
              </a:rPr>
              <a:t>遠心力の三倍</a:t>
            </a:r>
            <a:r>
              <a:rPr lang="en-US" altLang="ja-JP" sz="2800" dirty="0">
                <a:solidFill>
                  <a:schemeClr val="accent1"/>
                </a:solidFill>
                <a:latin typeface="HG正楷書体-PRO" pitchFamily="66" charset="-128"/>
                <a:ea typeface="HG正楷書体-PRO" pitchFamily="66" charset="-128"/>
              </a:rPr>
              <a:t>)</a:t>
            </a:r>
            <a:endParaRPr lang="en-US" altLang="ja-JP" sz="3600" baseline="-25000" dirty="0">
              <a:solidFill>
                <a:schemeClr val="accent1"/>
              </a:solidFill>
              <a:latin typeface="HG正楷書体-PRO" pitchFamily="66" charset="-128"/>
              <a:ea typeface="HG正楷書体-PRO" pitchFamily="66" charset="-128"/>
            </a:endParaRPr>
          </a:p>
        </p:txBody>
      </p:sp>
      <p:grpSp>
        <p:nvGrpSpPr>
          <p:cNvPr id="3" name="Group 32"/>
          <p:cNvGrpSpPr>
            <a:grpSpLocks/>
          </p:cNvGrpSpPr>
          <p:nvPr/>
        </p:nvGrpSpPr>
        <p:grpSpPr bwMode="auto">
          <a:xfrm rot="-2065">
            <a:off x="850937" y="5698591"/>
            <a:ext cx="863600" cy="862013"/>
            <a:chOff x="2112" y="672"/>
            <a:chExt cx="1056" cy="1104"/>
          </a:xfrm>
        </p:grpSpPr>
        <p:sp>
          <p:nvSpPr>
            <p:cNvPr id="187425" name="Oval 33"/>
            <p:cNvSpPr>
              <a:spLocks noChangeArrowheads="1"/>
            </p:cNvSpPr>
            <p:nvPr/>
          </p:nvSpPr>
          <p:spPr bwMode="auto">
            <a:xfrm>
              <a:off x="2112" y="672"/>
              <a:ext cx="1056" cy="1104"/>
            </a:xfrm>
            <a:prstGeom prst="ellipse">
              <a:avLst/>
            </a:prstGeom>
            <a:gradFill rotWithShape="0">
              <a:gsLst>
                <a:gs pos="0">
                  <a:schemeClr val="accent2">
                    <a:gamma/>
                    <a:tint val="53725"/>
                    <a:invGamma/>
                  </a:schemeClr>
                </a:gs>
                <a:gs pos="100000">
                  <a:schemeClr val="accent2"/>
                </a:gs>
              </a:gsLst>
              <a:path path="shape">
                <a:fillToRect l="50000" t="50000" r="50000" b="50000"/>
              </a:path>
            </a:gradFill>
            <a:ln w="12700">
              <a:noFill/>
              <a:round/>
              <a:headEnd type="none" w="sm" len="sm"/>
              <a:tailEnd type="none" w="sm" len="sm"/>
            </a:ln>
            <a:effectLst/>
          </p:spPr>
          <p:txBody>
            <a:bodyPr wrap="none" anchor="ctr"/>
            <a:lstStyle/>
            <a:p>
              <a:pPr>
                <a:defRPr/>
              </a:pPr>
              <a:endParaRPr lang="ja-JP" altLang="en-US">
                <a:latin typeface="Arial" pitchFamily="34" charset="0"/>
                <a:ea typeface="ＭＳ Ｐゴシック" pitchFamily="50" charset="-128"/>
              </a:endParaRPr>
            </a:p>
          </p:txBody>
        </p:sp>
        <p:sp>
          <p:nvSpPr>
            <p:cNvPr id="135215" name="Freeform 34"/>
            <p:cNvSpPr>
              <a:spLocks/>
            </p:cNvSpPr>
            <p:nvPr/>
          </p:nvSpPr>
          <p:spPr bwMode="auto">
            <a:xfrm>
              <a:off x="2608" y="690"/>
              <a:ext cx="89" cy="77"/>
            </a:xfrm>
            <a:custGeom>
              <a:avLst/>
              <a:gdLst>
                <a:gd name="T0" fmla="*/ 1 w 176"/>
                <a:gd name="T1" fmla="*/ 1 h 154"/>
                <a:gd name="T2" fmla="*/ 0 w 176"/>
                <a:gd name="T3" fmla="*/ 1 h 154"/>
                <a:gd name="T4" fmla="*/ 1 w 176"/>
                <a:gd name="T5" fmla="*/ 1 h 154"/>
                <a:gd name="T6" fmla="*/ 1 w 176"/>
                <a:gd name="T7" fmla="*/ 1 h 154"/>
                <a:gd name="T8" fmla="*/ 1 w 176"/>
                <a:gd name="T9" fmla="*/ 1 h 154"/>
                <a:gd name="T10" fmla="*/ 1 w 176"/>
                <a:gd name="T11" fmla="*/ 1 h 154"/>
                <a:gd name="T12" fmla="*/ 1 w 176"/>
                <a:gd name="T13" fmla="*/ 1 h 154"/>
                <a:gd name="T14" fmla="*/ 1 w 176"/>
                <a:gd name="T15" fmla="*/ 1 h 154"/>
                <a:gd name="T16" fmla="*/ 1 w 176"/>
                <a:gd name="T17" fmla="*/ 1 h 154"/>
                <a:gd name="T18" fmla="*/ 1 w 176"/>
                <a:gd name="T19" fmla="*/ 1 h 154"/>
                <a:gd name="T20" fmla="*/ 1 w 176"/>
                <a:gd name="T21" fmla="*/ 1 h 154"/>
                <a:gd name="T22" fmla="*/ 1 w 176"/>
                <a:gd name="T23" fmla="*/ 1 h 154"/>
                <a:gd name="T24" fmla="*/ 1 w 176"/>
                <a:gd name="T25" fmla="*/ 1 h 154"/>
                <a:gd name="T26" fmla="*/ 1 w 176"/>
                <a:gd name="T27" fmla="*/ 1 h 154"/>
                <a:gd name="T28" fmla="*/ 1 w 176"/>
                <a:gd name="T29" fmla="*/ 1 h 154"/>
                <a:gd name="T30" fmla="*/ 1 w 176"/>
                <a:gd name="T31" fmla="*/ 1 h 154"/>
                <a:gd name="T32" fmla="*/ 1 w 176"/>
                <a:gd name="T33" fmla="*/ 1 h 154"/>
                <a:gd name="T34" fmla="*/ 1 w 176"/>
                <a:gd name="T35" fmla="*/ 1 h 154"/>
                <a:gd name="T36" fmla="*/ 1 w 176"/>
                <a:gd name="T37" fmla="*/ 1 h 154"/>
                <a:gd name="T38" fmla="*/ 1 w 176"/>
                <a:gd name="T39" fmla="*/ 1 h 154"/>
                <a:gd name="T40" fmla="*/ 1 w 176"/>
                <a:gd name="T41" fmla="*/ 1 h 154"/>
                <a:gd name="T42" fmla="*/ 1 w 176"/>
                <a:gd name="T43" fmla="*/ 1 h 154"/>
                <a:gd name="T44" fmla="*/ 1 w 176"/>
                <a:gd name="T45" fmla="*/ 1 h 154"/>
                <a:gd name="T46" fmla="*/ 1 w 176"/>
                <a:gd name="T47" fmla="*/ 1 h 154"/>
                <a:gd name="T48" fmla="*/ 1 w 176"/>
                <a:gd name="T49" fmla="*/ 1 h 154"/>
                <a:gd name="T50" fmla="*/ 1 w 176"/>
                <a:gd name="T51" fmla="*/ 1 h 154"/>
                <a:gd name="T52" fmla="*/ 1 w 176"/>
                <a:gd name="T53" fmla="*/ 1 h 154"/>
                <a:gd name="T54" fmla="*/ 1 w 176"/>
                <a:gd name="T55" fmla="*/ 1 h 154"/>
                <a:gd name="T56" fmla="*/ 1 w 176"/>
                <a:gd name="T57" fmla="*/ 1 h 154"/>
                <a:gd name="T58" fmla="*/ 1 w 176"/>
                <a:gd name="T59" fmla="*/ 1 h 154"/>
                <a:gd name="T60" fmla="*/ 1 w 176"/>
                <a:gd name="T61" fmla="*/ 1 h 154"/>
                <a:gd name="T62" fmla="*/ 1 w 176"/>
                <a:gd name="T63" fmla="*/ 1 h 154"/>
                <a:gd name="T64" fmla="*/ 1 w 176"/>
                <a:gd name="T65" fmla="*/ 1 h 154"/>
                <a:gd name="T66" fmla="*/ 1 w 176"/>
                <a:gd name="T67" fmla="*/ 1 h 154"/>
                <a:gd name="T68" fmla="*/ 1 w 176"/>
                <a:gd name="T69" fmla="*/ 1 h 154"/>
                <a:gd name="T70" fmla="*/ 1 w 176"/>
                <a:gd name="T71" fmla="*/ 1 h 154"/>
                <a:gd name="T72" fmla="*/ 1 w 176"/>
                <a:gd name="T73" fmla="*/ 1 h 154"/>
                <a:gd name="T74" fmla="*/ 1 w 176"/>
                <a:gd name="T75" fmla="*/ 1 h 154"/>
                <a:gd name="T76" fmla="*/ 1 w 176"/>
                <a:gd name="T77" fmla="*/ 1 h 154"/>
                <a:gd name="T78" fmla="*/ 1 w 176"/>
                <a:gd name="T79" fmla="*/ 1 h 154"/>
                <a:gd name="T80" fmla="*/ 1 w 176"/>
                <a:gd name="T81" fmla="*/ 1 h 154"/>
                <a:gd name="T82" fmla="*/ 1 w 176"/>
                <a:gd name="T83" fmla="*/ 1 h 154"/>
                <a:gd name="T84" fmla="*/ 1 w 176"/>
                <a:gd name="T85" fmla="*/ 1 h 154"/>
                <a:gd name="T86" fmla="*/ 1 w 176"/>
                <a:gd name="T87" fmla="*/ 1 h 154"/>
                <a:gd name="T88" fmla="*/ 1 w 176"/>
                <a:gd name="T89" fmla="*/ 0 h 154"/>
                <a:gd name="T90" fmla="*/ 1 w 176"/>
                <a:gd name="T91" fmla="*/ 1 h 15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6"/>
                <a:gd name="T139" fmla="*/ 0 h 154"/>
                <a:gd name="T140" fmla="*/ 176 w 176"/>
                <a:gd name="T141" fmla="*/ 154 h 15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6" h="154">
                  <a:moveTo>
                    <a:pt x="2" y="5"/>
                  </a:moveTo>
                  <a:lnTo>
                    <a:pt x="0" y="18"/>
                  </a:lnTo>
                  <a:lnTo>
                    <a:pt x="1" y="32"/>
                  </a:lnTo>
                  <a:lnTo>
                    <a:pt x="6" y="47"/>
                  </a:lnTo>
                  <a:lnTo>
                    <a:pt x="13" y="56"/>
                  </a:lnTo>
                  <a:lnTo>
                    <a:pt x="17" y="58"/>
                  </a:lnTo>
                  <a:lnTo>
                    <a:pt x="22" y="60"/>
                  </a:lnTo>
                  <a:lnTo>
                    <a:pt x="26" y="60"/>
                  </a:lnTo>
                  <a:lnTo>
                    <a:pt x="32" y="60"/>
                  </a:lnTo>
                  <a:lnTo>
                    <a:pt x="37" y="60"/>
                  </a:lnTo>
                  <a:lnTo>
                    <a:pt x="41" y="60"/>
                  </a:lnTo>
                  <a:lnTo>
                    <a:pt x="46" y="60"/>
                  </a:lnTo>
                  <a:lnTo>
                    <a:pt x="51" y="60"/>
                  </a:lnTo>
                  <a:lnTo>
                    <a:pt x="55" y="61"/>
                  </a:lnTo>
                  <a:lnTo>
                    <a:pt x="62" y="61"/>
                  </a:lnTo>
                  <a:lnTo>
                    <a:pt x="69" y="62"/>
                  </a:lnTo>
                  <a:lnTo>
                    <a:pt x="77" y="63"/>
                  </a:lnTo>
                  <a:lnTo>
                    <a:pt x="84" y="64"/>
                  </a:lnTo>
                  <a:lnTo>
                    <a:pt x="90" y="67"/>
                  </a:lnTo>
                  <a:lnTo>
                    <a:pt x="95" y="69"/>
                  </a:lnTo>
                  <a:lnTo>
                    <a:pt x="99" y="72"/>
                  </a:lnTo>
                  <a:lnTo>
                    <a:pt x="92" y="90"/>
                  </a:lnTo>
                  <a:lnTo>
                    <a:pt x="113" y="94"/>
                  </a:lnTo>
                  <a:lnTo>
                    <a:pt x="114" y="128"/>
                  </a:lnTo>
                  <a:lnTo>
                    <a:pt x="160" y="154"/>
                  </a:lnTo>
                  <a:lnTo>
                    <a:pt x="168" y="146"/>
                  </a:lnTo>
                  <a:lnTo>
                    <a:pt x="154" y="106"/>
                  </a:lnTo>
                  <a:lnTo>
                    <a:pt x="165" y="98"/>
                  </a:lnTo>
                  <a:lnTo>
                    <a:pt x="160" y="84"/>
                  </a:lnTo>
                  <a:lnTo>
                    <a:pt x="145" y="78"/>
                  </a:lnTo>
                  <a:lnTo>
                    <a:pt x="165" y="68"/>
                  </a:lnTo>
                  <a:lnTo>
                    <a:pt x="176" y="50"/>
                  </a:lnTo>
                  <a:lnTo>
                    <a:pt x="167" y="42"/>
                  </a:lnTo>
                  <a:lnTo>
                    <a:pt x="159" y="35"/>
                  </a:lnTo>
                  <a:lnTo>
                    <a:pt x="151" y="31"/>
                  </a:lnTo>
                  <a:lnTo>
                    <a:pt x="143" y="30"/>
                  </a:lnTo>
                  <a:lnTo>
                    <a:pt x="137" y="30"/>
                  </a:lnTo>
                  <a:lnTo>
                    <a:pt x="128" y="28"/>
                  </a:lnTo>
                  <a:lnTo>
                    <a:pt x="116" y="27"/>
                  </a:lnTo>
                  <a:lnTo>
                    <a:pt x="104" y="26"/>
                  </a:lnTo>
                  <a:lnTo>
                    <a:pt x="92" y="26"/>
                  </a:lnTo>
                  <a:lnTo>
                    <a:pt x="82" y="25"/>
                  </a:lnTo>
                  <a:lnTo>
                    <a:pt x="75" y="24"/>
                  </a:lnTo>
                  <a:lnTo>
                    <a:pt x="72" y="24"/>
                  </a:lnTo>
                  <a:lnTo>
                    <a:pt x="56" y="0"/>
                  </a:lnTo>
                  <a:lnTo>
                    <a:pt x="2" y="5"/>
                  </a:lnTo>
                  <a:close/>
                </a:path>
              </a:pathLst>
            </a:custGeom>
            <a:solidFill>
              <a:srgbClr val="003300"/>
            </a:solidFill>
            <a:ln w="9525">
              <a:noFill/>
              <a:round/>
              <a:headEnd/>
              <a:tailEnd/>
            </a:ln>
          </p:spPr>
          <p:txBody>
            <a:bodyPr/>
            <a:lstStyle/>
            <a:p>
              <a:endParaRPr lang="ja-JP" altLang="en-US"/>
            </a:p>
          </p:txBody>
        </p:sp>
        <p:sp>
          <p:nvSpPr>
            <p:cNvPr id="135216" name="Freeform 35"/>
            <p:cNvSpPr>
              <a:spLocks/>
            </p:cNvSpPr>
            <p:nvPr/>
          </p:nvSpPr>
          <p:spPr bwMode="auto">
            <a:xfrm>
              <a:off x="2732" y="726"/>
              <a:ext cx="26" cy="25"/>
            </a:xfrm>
            <a:custGeom>
              <a:avLst/>
              <a:gdLst>
                <a:gd name="T0" fmla="*/ 0 w 53"/>
                <a:gd name="T1" fmla="*/ 0 h 50"/>
                <a:gd name="T2" fmla="*/ 0 w 53"/>
                <a:gd name="T3" fmla="*/ 1 h 50"/>
                <a:gd name="T4" fmla="*/ 0 w 53"/>
                <a:gd name="T5" fmla="*/ 1 h 50"/>
                <a:gd name="T6" fmla="*/ 0 w 53"/>
                <a:gd name="T7" fmla="*/ 1 h 50"/>
                <a:gd name="T8" fmla="*/ 0 w 53"/>
                <a:gd name="T9" fmla="*/ 1 h 50"/>
                <a:gd name="T10" fmla="*/ 0 w 53"/>
                <a:gd name="T11" fmla="*/ 1 h 50"/>
                <a:gd name="T12" fmla="*/ 0 w 53"/>
                <a:gd name="T13" fmla="*/ 1 h 50"/>
                <a:gd name="T14" fmla="*/ 0 w 53"/>
                <a:gd name="T15" fmla="*/ 1 h 50"/>
                <a:gd name="T16" fmla="*/ 0 w 53"/>
                <a:gd name="T17" fmla="*/ 1 h 50"/>
                <a:gd name="T18" fmla="*/ 0 w 53"/>
                <a:gd name="T19" fmla="*/ 1 h 50"/>
                <a:gd name="T20" fmla="*/ 0 w 53"/>
                <a:gd name="T21" fmla="*/ 1 h 50"/>
                <a:gd name="T22" fmla="*/ 0 w 53"/>
                <a:gd name="T23" fmla="*/ 1 h 50"/>
                <a:gd name="T24" fmla="*/ 0 w 53"/>
                <a:gd name="T25" fmla="*/ 1 h 50"/>
                <a:gd name="T26" fmla="*/ 0 w 53"/>
                <a:gd name="T27" fmla="*/ 1 h 50"/>
                <a:gd name="T28" fmla="*/ 0 w 53"/>
                <a:gd name="T29" fmla="*/ 0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3"/>
                <a:gd name="T46" fmla="*/ 0 h 50"/>
                <a:gd name="T47" fmla="*/ 53 w 53"/>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3" h="50">
                  <a:moveTo>
                    <a:pt x="0" y="0"/>
                  </a:moveTo>
                  <a:lnTo>
                    <a:pt x="5" y="1"/>
                  </a:lnTo>
                  <a:lnTo>
                    <a:pt x="12" y="3"/>
                  </a:lnTo>
                  <a:lnTo>
                    <a:pt x="20" y="5"/>
                  </a:lnTo>
                  <a:lnTo>
                    <a:pt x="28" y="7"/>
                  </a:lnTo>
                  <a:lnTo>
                    <a:pt x="37" y="9"/>
                  </a:lnTo>
                  <a:lnTo>
                    <a:pt x="44" y="13"/>
                  </a:lnTo>
                  <a:lnTo>
                    <a:pt x="50" y="15"/>
                  </a:lnTo>
                  <a:lnTo>
                    <a:pt x="53" y="18"/>
                  </a:lnTo>
                  <a:lnTo>
                    <a:pt x="48" y="50"/>
                  </a:lnTo>
                  <a:lnTo>
                    <a:pt x="11" y="39"/>
                  </a:lnTo>
                  <a:lnTo>
                    <a:pt x="8" y="34"/>
                  </a:lnTo>
                  <a:lnTo>
                    <a:pt x="4" y="22"/>
                  </a:lnTo>
                  <a:lnTo>
                    <a:pt x="0" y="8"/>
                  </a:lnTo>
                  <a:lnTo>
                    <a:pt x="0" y="0"/>
                  </a:lnTo>
                  <a:close/>
                </a:path>
              </a:pathLst>
            </a:custGeom>
            <a:solidFill>
              <a:srgbClr val="003300"/>
            </a:solidFill>
            <a:ln w="9525">
              <a:noFill/>
              <a:round/>
              <a:headEnd/>
              <a:tailEnd/>
            </a:ln>
          </p:spPr>
          <p:txBody>
            <a:bodyPr/>
            <a:lstStyle/>
            <a:p>
              <a:endParaRPr lang="ja-JP" altLang="en-US"/>
            </a:p>
          </p:txBody>
        </p:sp>
        <p:sp>
          <p:nvSpPr>
            <p:cNvPr id="135217" name="Freeform 36"/>
            <p:cNvSpPr>
              <a:spLocks/>
            </p:cNvSpPr>
            <p:nvPr/>
          </p:nvSpPr>
          <p:spPr bwMode="auto">
            <a:xfrm>
              <a:off x="2534" y="698"/>
              <a:ext cx="57" cy="47"/>
            </a:xfrm>
            <a:custGeom>
              <a:avLst/>
              <a:gdLst>
                <a:gd name="T0" fmla="*/ 1 w 114"/>
                <a:gd name="T1" fmla="*/ 0 h 94"/>
                <a:gd name="T2" fmla="*/ 1 w 114"/>
                <a:gd name="T3" fmla="*/ 1 h 94"/>
                <a:gd name="T4" fmla="*/ 1 w 114"/>
                <a:gd name="T5" fmla="*/ 1 h 94"/>
                <a:gd name="T6" fmla="*/ 1 w 114"/>
                <a:gd name="T7" fmla="*/ 1 h 94"/>
                <a:gd name="T8" fmla="*/ 1 w 114"/>
                <a:gd name="T9" fmla="*/ 1 h 94"/>
                <a:gd name="T10" fmla="*/ 1 w 114"/>
                <a:gd name="T11" fmla="*/ 1 h 94"/>
                <a:gd name="T12" fmla="*/ 1 w 114"/>
                <a:gd name="T13" fmla="*/ 1 h 94"/>
                <a:gd name="T14" fmla="*/ 1 w 114"/>
                <a:gd name="T15" fmla="*/ 1 h 94"/>
                <a:gd name="T16" fmla="*/ 1 w 114"/>
                <a:gd name="T17" fmla="*/ 1 h 94"/>
                <a:gd name="T18" fmla="*/ 0 w 114"/>
                <a:gd name="T19" fmla="*/ 1 h 94"/>
                <a:gd name="T20" fmla="*/ 1 w 114"/>
                <a:gd name="T21" fmla="*/ 0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4"/>
                <a:gd name="T34" fmla="*/ 0 h 94"/>
                <a:gd name="T35" fmla="*/ 114 w 114"/>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4" h="94">
                  <a:moveTo>
                    <a:pt x="35" y="0"/>
                  </a:moveTo>
                  <a:lnTo>
                    <a:pt x="97" y="11"/>
                  </a:lnTo>
                  <a:lnTo>
                    <a:pt x="114" y="49"/>
                  </a:lnTo>
                  <a:lnTo>
                    <a:pt x="106" y="92"/>
                  </a:lnTo>
                  <a:lnTo>
                    <a:pt x="95" y="94"/>
                  </a:lnTo>
                  <a:lnTo>
                    <a:pt x="84" y="60"/>
                  </a:lnTo>
                  <a:lnTo>
                    <a:pt x="59" y="64"/>
                  </a:lnTo>
                  <a:lnTo>
                    <a:pt x="40" y="57"/>
                  </a:lnTo>
                  <a:lnTo>
                    <a:pt x="59" y="30"/>
                  </a:lnTo>
                  <a:lnTo>
                    <a:pt x="0" y="2"/>
                  </a:lnTo>
                  <a:lnTo>
                    <a:pt x="35" y="0"/>
                  </a:lnTo>
                  <a:close/>
                </a:path>
              </a:pathLst>
            </a:custGeom>
            <a:solidFill>
              <a:srgbClr val="003300"/>
            </a:solidFill>
            <a:ln w="9525">
              <a:noFill/>
              <a:round/>
              <a:headEnd/>
              <a:tailEnd/>
            </a:ln>
          </p:spPr>
          <p:txBody>
            <a:bodyPr/>
            <a:lstStyle/>
            <a:p>
              <a:endParaRPr lang="ja-JP" altLang="en-US"/>
            </a:p>
          </p:txBody>
        </p:sp>
        <p:sp>
          <p:nvSpPr>
            <p:cNvPr id="135218" name="Freeform 37"/>
            <p:cNvSpPr>
              <a:spLocks/>
            </p:cNvSpPr>
            <p:nvPr/>
          </p:nvSpPr>
          <p:spPr bwMode="auto">
            <a:xfrm>
              <a:off x="2225" y="708"/>
              <a:ext cx="619" cy="935"/>
            </a:xfrm>
            <a:custGeom>
              <a:avLst/>
              <a:gdLst>
                <a:gd name="T0" fmla="*/ 1 w 1237"/>
                <a:gd name="T1" fmla="*/ 0 h 1872"/>
                <a:gd name="T2" fmla="*/ 1 w 1237"/>
                <a:gd name="T3" fmla="*/ 0 h 1872"/>
                <a:gd name="T4" fmla="*/ 1 w 1237"/>
                <a:gd name="T5" fmla="*/ 0 h 1872"/>
                <a:gd name="T6" fmla="*/ 1 w 1237"/>
                <a:gd name="T7" fmla="*/ 0 h 1872"/>
                <a:gd name="T8" fmla="*/ 1 w 1237"/>
                <a:gd name="T9" fmla="*/ 0 h 1872"/>
                <a:gd name="T10" fmla="*/ 1 w 1237"/>
                <a:gd name="T11" fmla="*/ 0 h 1872"/>
                <a:gd name="T12" fmla="*/ 1 w 1237"/>
                <a:gd name="T13" fmla="*/ 0 h 1872"/>
                <a:gd name="T14" fmla="*/ 1 w 1237"/>
                <a:gd name="T15" fmla="*/ 0 h 1872"/>
                <a:gd name="T16" fmla="*/ 1 w 1237"/>
                <a:gd name="T17" fmla="*/ 0 h 1872"/>
                <a:gd name="T18" fmla="*/ 1 w 1237"/>
                <a:gd name="T19" fmla="*/ 0 h 1872"/>
                <a:gd name="T20" fmla="*/ 1 w 1237"/>
                <a:gd name="T21" fmla="*/ 0 h 1872"/>
                <a:gd name="T22" fmla="*/ 1 w 1237"/>
                <a:gd name="T23" fmla="*/ 0 h 1872"/>
                <a:gd name="T24" fmla="*/ 1 w 1237"/>
                <a:gd name="T25" fmla="*/ 0 h 1872"/>
                <a:gd name="T26" fmla="*/ 1 w 1237"/>
                <a:gd name="T27" fmla="*/ 0 h 1872"/>
                <a:gd name="T28" fmla="*/ 1 w 1237"/>
                <a:gd name="T29" fmla="*/ 0 h 1872"/>
                <a:gd name="T30" fmla="*/ 1 w 1237"/>
                <a:gd name="T31" fmla="*/ 0 h 1872"/>
                <a:gd name="T32" fmla="*/ 1 w 1237"/>
                <a:gd name="T33" fmla="*/ 0 h 1872"/>
                <a:gd name="T34" fmla="*/ 1 w 1237"/>
                <a:gd name="T35" fmla="*/ 0 h 1872"/>
                <a:gd name="T36" fmla="*/ 1 w 1237"/>
                <a:gd name="T37" fmla="*/ 0 h 1872"/>
                <a:gd name="T38" fmla="*/ 1 w 1237"/>
                <a:gd name="T39" fmla="*/ 0 h 1872"/>
                <a:gd name="T40" fmla="*/ 1 w 1237"/>
                <a:gd name="T41" fmla="*/ 0 h 1872"/>
                <a:gd name="T42" fmla="*/ 1 w 1237"/>
                <a:gd name="T43" fmla="*/ 0 h 1872"/>
                <a:gd name="T44" fmla="*/ 1 w 1237"/>
                <a:gd name="T45" fmla="*/ 0 h 1872"/>
                <a:gd name="T46" fmla="*/ 1 w 1237"/>
                <a:gd name="T47" fmla="*/ 0 h 1872"/>
                <a:gd name="T48" fmla="*/ 1 w 1237"/>
                <a:gd name="T49" fmla="*/ 0 h 1872"/>
                <a:gd name="T50" fmla="*/ 1 w 1237"/>
                <a:gd name="T51" fmla="*/ 0 h 1872"/>
                <a:gd name="T52" fmla="*/ 1 w 1237"/>
                <a:gd name="T53" fmla="*/ 0 h 1872"/>
                <a:gd name="T54" fmla="*/ 1 w 1237"/>
                <a:gd name="T55" fmla="*/ 0 h 1872"/>
                <a:gd name="T56" fmla="*/ 1 w 1237"/>
                <a:gd name="T57" fmla="*/ 0 h 1872"/>
                <a:gd name="T58" fmla="*/ 1 w 1237"/>
                <a:gd name="T59" fmla="*/ 0 h 1872"/>
                <a:gd name="T60" fmla="*/ 1 w 1237"/>
                <a:gd name="T61" fmla="*/ 0 h 1872"/>
                <a:gd name="T62" fmla="*/ 1 w 1237"/>
                <a:gd name="T63" fmla="*/ 0 h 1872"/>
                <a:gd name="T64" fmla="*/ 1 w 1237"/>
                <a:gd name="T65" fmla="*/ 0 h 1872"/>
                <a:gd name="T66" fmla="*/ 1 w 1237"/>
                <a:gd name="T67" fmla="*/ 0 h 1872"/>
                <a:gd name="T68" fmla="*/ 1 w 1237"/>
                <a:gd name="T69" fmla="*/ 0 h 1872"/>
                <a:gd name="T70" fmla="*/ 1 w 1237"/>
                <a:gd name="T71" fmla="*/ 0 h 1872"/>
                <a:gd name="T72" fmla="*/ 1 w 1237"/>
                <a:gd name="T73" fmla="*/ 0 h 1872"/>
                <a:gd name="T74" fmla="*/ 1 w 1237"/>
                <a:gd name="T75" fmla="*/ 0 h 1872"/>
                <a:gd name="T76" fmla="*/ 1 w 1237"/>
                <a:gd name="T77" fmla="*/ 0 h 1872"/>
                <a:gd name="T78" fmla="*/ 1 w 1237"/>
                <a:gd name="T79" fmla="*/ 0 h 1872"/>
                <a:gd name="T80" fmla="*/ 1 w 1237"/>
                <a:gd name="T81" fmla="*/ 0 h 1872"/>
                <a:gd name="T82" fmla="*/ 1 w 1237"/>
                <a:gd name="T83" fmla="*/ 0 h 1872"/>
                <a:gd name="T84" fmla="*/ 1 w 1237"/>
                <a:gd name="T85" fmla="*/ 0 h 1872"/>
                <a:gd name="T86" fmla="*/ 1 w 1237"/>
                <a:gd name="T87" fmla="*/ 0 h 1872"/>
                <a:gd name="T88" fmla="*/ 1 w 1237"/>
                <a:gd name="T89" fmla="*/ 0 h 1872"/>
                <a:gd name="T90" fmla="*/ 1 w 1237"/>
                <a:gd name="T91" fmla="*/ 0 h 1872"/>
                <a:gd name="T92" fmla="*/ 1 w 1237"/>
                <a:gd name="T93" fmla="*/ 0 h 1872"/>
                <a:gd name="T94" fmla="*/ 1 w 1237"/>
                <a:gd name="T95" fmla="*/ 0 h 1872"/>
                <a:gd name="T96" fmla="*/ 1 w 1237"/>
                <a:gd name="T97" fmla="*/ 0 h 1872"/>
                <a:gd name="T98" fmla="*/ 1 w 1237"/>
                <a:gd name="T99" fmla="*/ 0 h 1872"/>
                <a:gd name="T100" fmla="*/ 1 w 1237"/>
                <a:gd name="T101" fmla="*/ 0 h 1872"/>
                <a:gd name="T102" fmla="*/ 1 w 1237"/>
                <a:gd name="T103" fmla="*/ 0 h 1872"/>
                <a:gd name="T104" fmla="*/ 1 w 1237"/>
                <a:gd name="T105" fmla="*/ 0 h 1872"/>
                <a:gd name="T106" fmla="*/ 1 w 1237"/>
                <a:gd name="T107" fmla="*/ 0 h 1872"/>
                <a:gd name="T108" fmla="*/ 1 w 1237"/>
                <a:gd name="T109" fmla="*/ 0 h 1872"/>
                <a:gd name="T110" fmla="*/ 1 w 1237"/>
                <a:gd name="T111" fmla="*/ 0 h 1872"/>
                <a:gd name="T112" fmla="*/ 1 w 1237"/>
                <a:gd name="T113" fmla="*/ 0 h 1872"/>
                <a:gd name="T114" fmla="*/ 1 w 1237"/>
                <a:gd name="T115" fmla="*/ 0 h 1872"/>
                <a:gd name="T116" fmla="*/ 1 w 1237"/>
                <a:gd name="T117" fmla="*/ 0 h 1872"/>
                <a:gd name="T118" fmla="*/ 1 w 1237"/>
                <a:gd name="T119" fmla="*/ 0 h 1872"/>
                <a:gd name="T120" fmla="*/ 1 w 1237"/>
                <a:gd name="T121" fmla="*/ 0 h 1872"/>
                <a:gd name="T122" fmla="*/ 1 w 1237"/>
                <a:gd name="T123" fmla="*/ 0 h 1872"/>
                <a:gd name="T124" fmla="*/ 1 w 1237"/>
                <a:gd name="T125" fmla="*/ 0 h 18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37"/>
                <a:gd name="T190" fmla="*/ 0 h 1872"/>
                <a:gd name="T191" fmla="*/ 1237 w 1237"/>
                <a:gd name="T192" fmla="*/ 1872 h 18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37" h="1872">
                  <a:moveTo>
                    <a:pt x="645" y="149"/>
                  </a:moveTo>
                  <a:lnTo>
                    <a:pt x="641" y="151"/>
                  </a:lnTo>
                  <a:lnTo>
                    <a:pt x="638" y="156"/>
                  </a:lnTo>
                  <a:lnTo>
                    <a:pt x="636" y="162"/>
                  </a:lnTo>
                  <a:lnTo>
                    <a:pt x="633" y="167"/>
                  </a:lnTo>
                  <a:lnTo>
                    <a:pt x="636" y="173"/>
                  </a:lnTo>
                  <a:lnTo>
                    <a:pt x="640" y="180"/>
                  </a:lnTo>
                  <a:lnTo>
                    <a:pt x="645" y="186"/>
                  </a:lnTo>
                  <a:lnTo>
                    <a:pt x="650" y="189"/>
                  </a:lnTo>
                  <a:lnTo>
                    <a:pt x="653" y="188"/>
                  </a:lnTo>
                  <a:lnTo>
                    <a:pt x="658" y="186"/>
                  </a:lnTo>
                  <a:lnTo>
                    <a:pt x="660" y="182"/>
                  </a:lnTo>
                  <a:lnTo>
                    <a:pt x="661" y="180"/>
                  </a:lnTo>
                  <a:lnTo>
                    <a:pt x="660" y="178"/>
                  </a:lnTo>
                  <a:lnTo>
                    <a:pt x="658" y="175"/>
                  </a:lnTo>
                  <a:lnTo>
                    <a:pt x="654" y="174"/>
                  </a:lnTo>
                  <a:lnTo>
                    <a:pt x="653" y="171"/>
                  </a:lnTo>
                  <a:lnTo>
                    <a:pt x="654" y="169"/>
                  </a:lnTo>
                  <a:lnTo>
                    <a:pt x="658" y="166"/>
                  </a:lnTo>
                  <a:lnTo>
                    <a:pt x="660" y="164"/>
                  </a:lnTo>
                  <a:lnTo>
                    <a:pt x="661" y="162"/>
                  </a:lnTo>
                  <a:lnTo>
                    <a:pt x="660" y="158"/>
                  </a:lnTo>
                  <a:lnTo>
                    <a:pt x="656" y="155"/>
                  </a:lnTo>
                  <a:lnTo>
                    <a:pt x="652" y="151"/>
                  </a:lnTo>
                  <a:lnTo>
                    <a:pt x="645" y="149"/>
                  </a:lnTo>
                  <a:lnTo>
                    <a:pt x="607" y="129"/>
                  </a:lnTo>
                  <a:lnTo>
                    <a:pt x="606" y="125"/>
                  </a:lnTo>
                  <a:lnTo>
                    <a:pt x="601" y="121"/>
                  </a:lnTo>
                  <a:lnTo>
                    <a:pt x="597" y="117"/>
                  </a:lnTo>
                  <a:lnTo>
                    <a:pt x="594" y="113"/>
                  </a:lnTo>
                  <a:lnTo>
                    <a:pt x="595" y="111"/>
                  </a:lnTo>
                  <a:lnTo>
                    <a:pt x="600" y="108"/>
                  </a:lnTo>
                  <a:lnTo>
                    <a:pt x="606" y="104"/>
                  </a:lnTo>
                  <a:lnTo>
                    <a:pt x="613" y="99"/>
                  </a:lnTo>
                  <a:lnTo>
                    <a:pt x="618" y="96"/>
                  </a:lnTo>
                  <a:lnTo>
                    <a:pt x="624" y="93"/>
                  </a:lnTo>
                  <a:lnTo>
                    <a:pt x="629" y="89"/>
                  </a:lnTo>
                  <a:lnTo>
                    <a:pt x="630" y="87"/>
                  </a:lnTo>
                  <a:lnTo>
                    <a:pt x="616" y="67"/>
                  </a:lnTo>
                  <a:lnTo>
                    <a:pt x="621" y="66"/>
                  </a:lnTo>
                  <a:lnTo>
                    <a:pt x="625" y="65"/>
                  </a:lnTo>
                  <a:lnTo>
                    <a:pt x="631" y="64"/>
                  </a:lnTo>
                  <a:lnTo>
                    <a:pt x="638" y="61"/>
                  </a:lnTo>
                  <a:lnTo>
                    <a:pt x="644" y="60"/>
                  </a:lnTo>
                  <a:lnTo>
                    <a:pt x="650" y="59"/>
                  </a:lnTo>
                  <a:lnTo>
                    <a:pt x="654" y="57"/>
                  </a:lnTo>
                  <a:lnTo>
                    <a:pt x="659" y="53"/>
                  </a:lnTo>
                  <a:lnTo>
                    <a:pt x="662" y="56"/>
                  </a:lnTo>
                  <a:lnTo>
                    <a:pt x="671" y="63"/>
                  </a:lnTo>
                  <a:lnTo>
                    <a:pt x="681" y="71"/>
                  </a:lnTo>
                  <a:lnTo>
                    <a:pt x="684" y="76"/>
                  </a:lnTo>
                  <a:lnTo>
                    <a:pt x="682" y="82"/>
                  </a:lnTo>
                  <a:lnTo>
                    <a:pt x="677" y="87"/>
                  </a:lnTo>
                  <a:lnTo>
                    <a:pt x="673" y="90"/>
                  </a:lnTo>
                  <a:lnTo>
                    <a:pt x="670" y="91"/>
                  </a:lnTo>
                  <a:lnTo>
                    <a:pt x="682" y="121"/>
                  </a:lnTo>
                  <a:lnTo>
                    <a:pt x="685" y="121"/>
                  </a:lnTo>
                  <a:lnTo>
                    <a:pt x="693" y="121"/>
                  </a:lnTo>
                  <a:lnTo>
                    <a:pt x="703" y="121"/>
                  </a:lnTo>
                  <a:lnTo>
                    <a:pt x="709" y="119"/>
                  </a:lnTo>
                  <a:lnTo>
                    <a:pt x="712" y="112"/>
                  </a:lnTo>
                  <a:lnTo>
                    <a:pt x="713" y="103"/>
                  </a:lnTo>
                  <a:lnTo>
                    <a:pt x="714" y="96"/>
                  </a:lnTo>
                  <a:lnTo>
                    <a:pt x="716" y="95"/>
                  </a:lnTo>
                  <a:lnTo>
                    <a:pt x="720" y="97"/>
                  </a:lnTo>
                  <a:lnTo>
                    <a:pt x="724" y="102"/>
                  </a:lnTo>
                  <a:lnTo>
                    <a:pt x="731" y="105"/>
                  </a:lnTo>
                  <a:lnTo>
                    <a:pt x="737" y="110"/>
                  </a:lnTo>
                  <a:lnTo>
                    <a:pt x="744" y="114"/>
                  </a:lnTo>
                  <a:lnTo>
                    <a:pt x="750" y="118"/>
                  </a:lnTo>
                  <a:lnTo>
                    <a:pt x="753" y="120"/>
                  </a:lnTo>
                  <a:lnTo>
                    <a:pt x="754" y="121"/>
                  </a:lnTo>
                  <a:lnTo>
                    <a:pt x="754" y="135"/>
                  </a:lnTo>
                  <a:lnTo>
                    <a:pt x="789" y="139"/>
                  </a:lnTo>
                  <a:lnTo>
                    <a:pt x="817" y="157"/>
                  </a:lnTo>
                  <a:lnTo>
                    <a:pt x="811" y="169"/>
                  </a:lnTo>
                  <a:lnTo>
                    <a:pt x="841" y="166"/>
                  </a:lnTo>
                  <a:lnTo>
                    <a:pt x="850" y="172"/>
                  </a:lnTo>
                  <a:lnTo>
                    <a:pt x="858" y="180"/>
                  </a:lnTo>
                  <a:lnTo>
                    <a:pt x="866" y="188"/>
                  </a:lnTo>
                  <a:lnTo>
                    <a:pt x="873" y="193"/>
                  </a:lnTo>
                  <a:lnTo>
                    <a:pt x="875" y="199"/>
                  </a:lnTo>
                  <a:lnTo>
                    <a:pt x="874" y="205"/>
                  </a:lnTo>
                  <a:lnTo>
                    <a:pt x="870" y="212"/>
                  </a:lnTo>
                  <a:lnTo>
                    <a:pt x="865" y="217"/>
                  </a:lnTo>
                  <a:lnTo>
                    <a:pt x="860" y="218"/>
                  </a:lnTo>
                  <a:lnTo>
                    <a:pt x="853" y="218"/>
                  </a:lnTo>
                  <a:lnTo>
                    <a:pt x="845" y="219"/>
                  </a:lnTo>
                  <a:lnTo>
                    <a:pt x="836" y="219"/>
                  </a:lnTo>
                  <a:lnTo>
                    <a:pt x="826" y="220"/>
                  </a:lnTo>
                  <a:lnTo>
                    <a:pt x="817" y="220"/>
                  </a:lnTo>
                  <a:lnTo>
                    <a:pt x="809" y="220"/>
                  </a:lnTo>
                  <a:lnTo>
                    <a:pt x="803" y="220"/>
                  </a:lnTo>
                  <a:lnTo>
                    <a:pt x="797" y="220"/>
                  </a:lnTo>
                  <a:lnTo>
                    <a:pt x="790" y="222"/>
                  </a:lnTo>
                  <a:lnTo>
                    <a:pt x="781" y="222"/>
                  </a:lnTo>
                  <a:lnTo>
                    <a:pt x="772" y="223"/>
                  </a:lnTo>
                  <a:lnTo>
                    <a:pt x="761" y="224"/>
                  </a:lnTo>
                  <a:lnTo>
                    <a:pt x="752" y="225"/>
                  </a:lnTo>
                  <a:lnTo>
                    <a:pt x="744" y="226"/>
                  </a:lnTo>
                  <a:lnTo>
                    <a:pt x="736" y="227"/>
                  </a:lnTo>
                  <a:lnTo>
                    <a:pt x="727" y="228"/>
                  </a:lnTo>
                  <a:lnTo>
                    <a:pt x="714" y="232"/>
                  </a:lnTo>
                  <a:lnTo>
                    <a:pt x="699" y="235"/>
                  </a:lnTo>
                  <a:lnTo>
                    <a:pt x="684" y="239"/>
                  </a:lnTo>
                  <a:lnTo>
                    <a:pt x="669" y="243"/>
                  </a:lnTo>
                  <a:lnTo>
                    <a:pt x="656" y="247"/>
                  </a:lnTo>
                  <a:lnTo>
                    <a:pt x="648" y="249"/>
                  </a:lnTo>
                  <a:lnTo>
                    <a:pt x="645" y="250"/>
                  </a:lnTo>
                  <a:lnTo>
                    <a:pt x="597" y="255"/>
                  </a:lnTo>
                  <a:lnTo>
                    <a:pt x="578" y="269"/>
                  </a:lnTo>
                  <a:lnTo>
                    <a:pt x="607" y="265"/>
                  </a:lnTo>
                  <a:lnTo>
                    <a:pt x="575" y="288"/>
                  </a:lnTo>
                  <a:lnTo>
                    <a:pt x="572" y="288"/>
                  </a:lnTo>
                  <a:lnTo>
                    <a:pt x="564" y="288"/>
                  </a:lnTo>
                  <a:lnTo>
                    <a:pt x="554" y="288"/>
                  </a:lnTo>
                  <a:lnTo>
                    <a:pt x="542" y="289"/>
                  </a:lnTo>
                  <a:lnTo>
                    <a:pt x="530" y="289"/>
                  </a:lnTo>
                  <a:lnTo>
                    <a:pt x="518" y="292"/>
                  </a:lnTo>
                  <a:lnTo>
                    <a:pt x="508" y="293"/>
                  </a:lnTo>
                  <a:lnTo>
                    <a:pt x="502" y="295"/>
                  </a:lnTo>
                  <a:lnTo>
                    <a:pt x="499" y="299"/>
                  </a:lnTo>
                  <a:lnTo>
                    <a:pt x="500" y="302"/>
                  </a:lnTo>
                  <a:lnTo>
                    <a:pt x="503" y="303"/>
                  </a:lnTo>
                  <a:lnTo>
                    <a:pt x="510" y="304"/>
                  </a:lnTo>
                  <a:lnTo>
                    <a:pt x="509" y="317"/>
                  </a:lnTo>
                  <a:lnTo>
                    <a:pt x="466" y="318"/>
                  </a:lnTo>
                  <a:lnTo>
                    <a:pt x="463" y="303"/>
                  </a:lnTo>
                  <a:lnTo>
                    <a:pt x="465" y="301"/>
                  </a:lnTo>
                  <a:lnTo>
                    <a:pt x="469" y="298"/>
                  </a:lnTo>
                  <a:lnTo>
                    <a:pt x="472" y="291"/>
                  </a:lnTo>
                  <a:lnTo>
                    <a:pt x="474" y="285"/>
                  </a:lnTo>
                  <a:lnTo>
                    <a:pt x="471" y="278"/>
                  </a:lnTo>
                  <a:lnTo>
                    <a:pt x="463" y="271"/>
                  </a:lnTo>
                  <a:lnTo>
                    <a:pt x="454" y="265"/>
                  </a:lnTo>
                  <a:lnTo>
                    <a:pt x="445" y="261"/>
                  </a:lnTo>
                  <a:lnTo>
                    <a:pt x="440" y="260"/>
                  </a:lnTo>
                  <a:lnTo>
                    <a:pt x="435" y="258"/>
                  </a:lnTo>
                  <a:lnTo>
                    <a:pt x="431" y="257"/>
                  </a:lnTo>
                  <a:lnTo>
                    <a:pt x="425" y="257"/>
                  </a:lnTo>
                  <a:lnTo>
                    <a:pt x="420" y="258"/>
                  </a:lnTo>
                  <a:lnTo>
                    <a:pt x="416" y="261"/>
                  </a:lnTo>
                  <a:lnTo>
                    <a:pt x="411" y="264"/>
                  </a:lnTo>
                  <a:lnTo>
                    <a:pt x="409" y="269"/>
                  </a:lnTo>
                  <a:lnTo>
                    <a:pt x="408" y="269"/>
                  </a:lnTo>
                  <a:lnTo>
                    <a:pt x="403" y="270"/>
                  </a:lnTo>
                  <a:lnTo>
                    <a:pt x="397" y="271"/>
                  </a:lnTo>
                  <a:lnTo>
                    <a:pt x="389" y="272"/>
                  </a:lnTo>
                  <a:lnTo>
                    <a:pt x="381" y="273"/>
                  </a:lnTo>
                  <a:lnTo>
                    <a:pt x="373" y="275"/>
                  </a:lnTo>
                  <a:lnTo>
                    <a:pt x="366" y="275"/>
                  </a:lnTo>
                  <a:lnTo>
                    <a:pt x="360" y="273"/>
                  </a:lnTo>
                  <a:lnTo>
                    <a:pt x="356" y="272"/>
                  </a:lnTo>
                  <a:lnTo>
                    <a:pt x="349" y="271"/>
                  </a:lnTo>
                  <a:lnTo>
                    <a:pt x="342" y="271"/>
                  </a:lnTo>
                  <a:lnTo>
                    <a:pt x="335" y="271"/>
                  </a:lnTo>
                  <a:lnTo>
                    <a:pt x="329" y="272"/>
                  </a:lnTo>
                  <a:lnTo>
                    <a:pt x="324" y="273"/>
                  </a:lnTo>
                  <a:lnTo>
                    <a:pt x="319" y="275"/>
                  </a:lnTo>
                  <a:lnTo>
                    <a:pt x="317" y="277"/>
                  </a:lnTo>
                  <a:lnTo>
                    <a:pt x="320" y="287"/>
                  </a:lnTo>
                  <a:lnTo>
                    <a:pt x="321" y="287"/>
                  </a:lnTo>
                  <a:lnTo>
                    <a:pt x="324" y="286"/>
                  </a:lnTo>
                  <a:lnTo>
                    <a:pt x="328" y="285"/>
                  </a:lnTo>
                  <a:lnTo>
                    <a:pt x="334" y="284"/>
                  </a:lnTo>
                  <a:lnTo>
                    <a:pt x="340" y="281"/>
                  </a:lnTo>
                  <a:lnTo>
                    <a:pt x="347" y="281"/>
                  </a:lnTo>
                  <a:lnTo>
                    <a:pt x="352" y="280"/>
                  </a:lnTo>
                  <a:lnTo>
                    <a:pt x="358" y="280"/>
                  </a:lnTo>
                  <a:lnTo>
                    <a:pt x="364" y="281"/>
                  </a:lnTo>
                  <a:lnTo>
                    <a:pt x="371" y="281"/>
                  </a:lnTo>
                  <a:lnTo>
                    <a:pt x="378" y="281"/>
                  </a:lnTo>
                  <a:lnTo>
                    <a:pt x="385" y="280"/>
                  </a:lnTo>
                  <a:lnTo>
                    <a:pt x="392" y="280"/>
                  </a:lnTo>
                  <a:lnTo>
                    <a:pt x="397" y="279"/>
                  </a:lnTo>
                  <a:lnTo>
                    <a:pt x="403" y="278"/>
                  </a:lnTo>
                  <a:lnTo>
                    <a:pt x="409" y="277"/>
                  </a:lnTo>
                  <a:lnTo>
                    <a:pt x="413" y="276"/>
                  </a:lnTo>
                  <a:lnTo>
                    <a:pt x="420" y="276"/>
                  </a:lnTo>
                  <a:lnTo>
                    <a:pt x="427" y="276"/>
                  </a:lnTo>
                  <a:lnTo>
                    <a:pt x="434" y="276"/>
                  </a:lnTo>
                  <a:lnTo>
                    <a:pt x="440" y="277"/>
                  </a:lnTo>
                  <a:lnTo>
                    <a:pt x="445" y="278"/>
                  </a:lnTo>
                  <a:lnTo>
                    <a:pt x="446" y="279"/>
                  </a:lnTo>
                  <a:lnTo>
                    <a:pt x="445" y="280"/>
                  </a:lnTo>
                  <a:lnTo>
                    <a:pt x="441" y="283"/>
                  </a:lnTo>
                  <a:lnTo>
                    <a:pt x="436" y="284"/>
                  </a:lnTo>
                  <a:lnTo>
                    <a:pt x="431" y="286"/>
                  </a:lnTo>
                  <a:lnTo>
                    <a:pt x="425" y="288"/>
                  </a:lnTo>
                  <a:lnTo>
                    <a:pt x="418" y="291"/>
                  </a:lnTo>
                  <a:lnTo>
                    <a:pt x="412" y="294"/>
                  </a:lnTo>
                  <a:lnTo>
                    <a:pt x="408" y="298"/>
                  </a:lnTo>
                  <a:lnTo>
                    <a:pt x="404" y="301"/>
                  </a:lnTo>
                  <a:lnTo>
                    <a:pt x="401" y="310"/>
                  </a:lnTo>
                  <a:lnTo>
                    <a:pt x="401" y="322"/>
                  </a:lnTo>
                  <a:lnTo>
                    <a:pt x="402" y="332"/>
                  </a:lnTo>
                  <a:lnTo>
                    <a:pt x="403" y="337"/>
                  </a:lnTo>
                  <a:lnTo>
                    <a:pt x="417" y="337"/>
                  </a:lnTo>
                  <a:lnTo>
                    <a:pt x="418" y="332"/>
                  </a:lnTo>
                  <a:lnTo>
                    <a:pt x="423" y="319"/>
                  </a:lnTo>
                  <a:lnTo>
                    <a:pt x="431" y="306"/>
                  </a:lnTo>
                  <a:lnTo>
                    <a:pt x="442" y="296"/>
                  </a:lnTo>
                  <a:lnTo>
                    <a:pt x="446" y="304"/>
                  </a:lnTo>
                  <a:lnTo>
                    <a:pt x="450" y="314"/>
                  </a:lnTo>
                  <a:lnTo>
                    <a:pt x="455" y="323"/>
                  </a:lnTo>
                  <a:lnTo>
                    <a:pt x="461" y="329"/>
                  </a:lnTo>
                  <a:lnTo>
                    <a:pt x="465" y="330"/>
                  </a:lnTo>
                  <a:lnTo>
                    <a:pt x="471" y="331"/>
                  </a:lnTo>
                  <a:lnTo>
                    <a:pt x="479" y="332"/>
                  </a:lnTo>
                  <a:lnTo>
                    <a:pt x="487" y="333"/>
                  </a:lnTo>
                  <a:lnTo>
                    <a:pt x="495" y="333"/>
                  </a:lnTo>
                  <a:lnTo>
                    <a:pt x="503" y="333"/>
                  </a:lnTo>
                  <a:lnTo>
                    <a:pt x="510" y="332"/>
                  </a:lnTo>
                  <a:lnTo>
                    <a:pt x="515" y="331"/>
                  </a:lnTo>
                  <a:lnTo>
                    <a:pt x="532" y="309"/>
                  </a:lnTo>
                  <a:lnTo>
                    <a:pt x="533" y="309"/>
                  </a:lnTo>
                  <a:lnTo>
                    <a:pt x="537" y="309"/>
                  </a:lnTo>
                  <a:lnTo>
                    <a:pt x="542" y="309"/>
                  </a:lnTo>
                  <a:lnTo>
                    <a:pt x="548" y="309"/>
                  </a:lnTo>
                  <a:lnTo>
                    <a:pt x="556" y="308"/>
                  </a:lnTo>
                  <a:lnTo>
                    <a:pt x="563" y="307"/>
                  </a:lnTo>
                  <a:lnTo>
                    <a:pt x="571" y="306"/>
                  </a:lnTo>
                  <a:lnTo>
                    <a:pt x="578" y="303"/>
                  </a:lnTo>
                  <a:lnTo>
                    <a:pt x="585" y="300"/>
                  </a:lnTo>
                  <a:lnTo>
                    <a:pt x="592" y="295"/>
                  </a:lnTo>
                  <a:lnTo>
                    <a:pt x="600" y="289"/>
                  </a:lnTo>
                  <a:lnTo>
                    <a:pt x="607" y="284"/>
                  </a:lnTo>
                  <a:lnTo>
                    <a:pt x="614" y="278"/>
                  </a:lnTo>
                  <a:lnTo>
                    <a:pt x="620" y="273"/>
                  </a:lnTo>
                  <a:lnTo>
                    <a:pt x="625" y="269"/>
                  </a:lnTo>
                  <a:lnTo>
                    <a:pt x="630" y="266"/>
                  </a:lnTo>
                  <a:lnTo>
                    <a:pt x="651" y="273"/>
                  </a:lnTo>
                  <a:lnTo>
                    <a:pt x="654" y="272"/>
                  </a:lnTo>
                  <a:lnTo>
                    <a:pt x="665" y="269"/>
                  </a:lnTo>
                  <a:lnTo>
                    <a:pt x="678" y="264"/>
                  </a:lnTo>
                  <a:lnTo>
                    <a:pt x="694" y="258"/>
                  </a:lnTo>
                  <a:lnTo>
                    <a:pt x="713" y="253"/>
                  </a:lnTo>
                  <a:lnTo>
                    <a:pt x="729" y="248"/>
                  </a:lnTo>
                  <a:lnTo>
                    <a:pt x="743" y="243"/>
                  </a:lnTo>
                  <a:lnTo>
                    <a:pt x="752" y="241"/>
                  </a:lnTo>
                  <a:lnTo>
                    <a:pt x="759" y="240"/>
                  </a:lnTo>
                  <a:lnTo>
                    <a:pt x="765" y="240"/>
                  </a:lnTo>
                  <a:lnTo>
                    <a:pt x="771" y="242"/>
                  </a:lnTo>
                  <a:lnTo>
                    <a:pt x="775" y="245"/>
                  </a:lnTo>
                  <a:lnTo>
                    <a:pt x="780" y="247"/>
                  </a:lnTo>
                  <a:lnTo>
                    <a:pt x="784" y="249"/>
                  </a:lnTo>
                  <a:lnTo>
                    <a:pt x="789" y="253"/>
                  </a:lnTo>
                  <a:lnTo>
                    <a:pt x="792" y="255"/>
                  </a:lnTo>
                  <a:lnTo>
                    <a:pt x="799" y="258"/>
                  </a:lnTo>
                  <a:lnTo>
                    <a:pt x="805" y="258"/>
                  </a:lnTo>
                  <a:lnTo>
                    <a:pt x="811" y="258"/>
                  </a:lnTo>
                  <a:lnTo>
                    <a:pt x="817" y="258"/>
                  </a:lnTo>
                  <a:lnTo>
                    <a:pt x="823" y="261"/>
                  </a:lnTo>
                  <a:lnTo>
                    <a:pt x="829" y="266"/>
                  </a:lnTo>
                  <a:lnTo>
                    <a:pt x="830" y="272"/>
                  </a:lnTo>
                  <a:lnTo>
                    <a:pt x="825" y="277"/>
                  </a:lnTo>
                  <a:lnTo>
                    <a:pt x="818" y="279"/>
                  </a:lnTo>
                  <a:lnTo>
                    <a:pt x="809" y="281"/>
                  </a:lnTo>
                  <a:lnTo>
                    <a:pt x="797" y="285"/>
                  </a:lnTo>
                  <a:lnTo>
                    <a:pt x="785" y="288"/>
                  </a:lnTo>
                  <a:lnTo>
                    <a:pt x="774" y="292"/>
                  </a:lnTo>
                  <a:lnTo>
                    <a:pt x="762" y="296"/>
                  </a:lnTo>
                  <a:lnTo>
                    <a:pt x="754" y="300"/>
                  </a:lnTo>
                  <a:lnTo>
                    <a:pt x="749" y="303"/>
                  </a:lnTo>
                  <a:lnTo>
                    <a:pt x="742" y="306"/>
                  </a:lnTo>
                  <a:lnTo>
                    <a:pt x="737" y="304"/>
                  </a:lnTo>
                  <a:lnTo>
                    <a:pt x="736" y="300"/>
                  </a:lnTo>
                  <a:lnTo>
                    <a:pt x="738" y="293"/>
                  </a:lnTo>
                  <a:lnTo>
                    <a:pt x="742" y="285"/>
                  </a:lnTo>
                  <a:lnTo>
                    <a:pt x="744" y="277"/>
                  </a:lnTo>
                  <a:lnTo>
                    <a:pt x="744" y="271"/>
                  </a:lnTo>
                  <a:lnTo>
                    <a:pt x="738" y="271"/>
                  </a:lnTo>
                  <a:lnTo>
                    <a:pt x="735" y="272"/>
                  </a:lnTo>
                  <a:lnTo>
                    <a:pt x="730" y="275"/>
                  </a:lnTo>
                  <a:lnTo>
                    <a:pt x="726" y="276"/>
                  </a:lnTo>
                  <a:lnTo>
                    <a:pt x="721" y="278"/>
                  </a:lnTo>
                  <a:lnTo>
                    <a:pt x="715" y="279"/>
                  </a:lnTo>
                  <a:lnTo>
                    <a:pt x="709" y="281"/>
                  </a:lnTo>
                  <a:lnTo>
                    <a:pt x="705" y="283"/>
                  </a:lnTo>
                  <a:lnTo>
                    <a:pt x="699" y="285"/>
                  </a:lnTo>
                  <a:lnTo>
                    <a:pt x="693" y="286"/>
                  </a:lnTo>
                  <a:lnTo>
                    <a:pt x="685" y="288"/>
                  </a:lnTo>
                  <a:lnTo>
                    <a:pt x="677" y="289"/>
                  </a:lnTo>
                  <a:lnTo>
                    <a:pt x="669" y="291"/>
                  </a:lnTo>
                  <a:lnTo>
                    <a:pt x="661" y="292"/>
                  </a:lnTo>
                  <a:lnTo>
                    <a:pt x="653" y="293"/>
                  </a:lnTo>
                  <a:lnTo>
                    <a:pt x="646" y="293"/>
                  </a:lnTo>
                  <a:lnTo>
                    <a:pt x="640" y="293"/>
                  </a:lnTo>
                  <a:lnTo>
                    <a:pt x="630" y="303"/>
                  </a:lnTo>
                  <a:lnTo>
                    <a:pt x="636" y="303"/>
                  </a:lnTo>
                  <a:lnTo>
                    <a:pt x="643" y="306"/>
                  </a:lnTo>
                  <a:lnTo>
                    <a:pt x="648" y="307"/>
                  </a:lnTo>
                  <a:lnTo>
                    <a:pt x="654" y="309"/>
                  </a:lnTo>
                  <a:lnTo>
                    <a:pt x="659" y="311"/>
                  </a:lnTo>
                  <a:lnTo>
                    <a:pt x="661" y="314"/>
                  </a:lnTo>
                  <a:lnTo>
                    <a:pt x="662" y="316"/>
                  </a:lnTo>
                  <a:lnTo>
                    <a:pt x="661" y="317"/>
                  </a:lnTo>
                  <a:lnTo>
                    <a:pt x="658" y="318"/>
                  </a:lnTo>
                  <a:lnTo>
                    <a:pt x="654" y="319"/>
                  </a:lnTo>
                  <a:lnTo>
                    <a:pt x="651" y="321"/>
                  </a:lnTo>
                  <a:lnTo>
                    <a:pt x="646" y="322"/>
                  </a:lnTo>
                  <a:lnTo>
                    <a:pt x="641" y="324"/>
                  </a:lnTo>
                  <a:lnTo>
                    <a:pt x="637" y="325"/>
                  </a:lnTo>
                  <a:lnTo>
                    <a:pt x="631" y="326"/>
                  </a:lnTo>
                  <a:lnTo>
                    <a:pt x="627" y="326"/>
                  </a:lnTo>
                  <a:lnTo>
                    <a:pt x="616" y="327"/>
                  </a:lnTo>
                  <a:lnTo>
                    <a:pt x="607" y="330"/>
                  </a:lnTo>
                  <a:lnTo>
                    <a:pt x="600" y="333"/>
                  </a:lnTo>
                  <a:lnTo>
                    <a:pt x="594" y="339"/>
                  </a:lnTo>
                  <a:lnTo>
                    <a:pt x="587" y="347"/>
                  </a:lnTo>
                  <a:lnTo>
                    <a:pt x="578" y="359"/>
                  </a:lnTo>
                  <a:lnTo>
                    <a:pt x="568" y="372"/>
                  </a:lnTo>
                  <a:lnTo>
                    <a:pt x="562" y="385"/>
                  </a:lnTo>
                  <a:lnTo>
                    <a:pt x="553" y="380"/>
                  </a:lnTo>
                  <a:lnTo>
                    <a:pt x="553" y="361"/>
                  </a:lnTo>
                  <a:lnTo>
                    <a:pt x="544" y="362"/>
                  </a:lnTo>
                  <a:lnTo>
                    <a:pt x="536" y="366"/>
                  </a:lnTo>
                  <a:lnTo>
                    <a:pt x="531" y="369"/>
                  </a:lnTo>
                  <a:lnTo>
                    <a:pt x="529" y="377"/>
                  </a:lnTo>
                  <a:lnTo>
                    <a:pt x="530" y="387"/>
                  </a:lnTo>
                  <a:lnTo>
                    <a:pt x="533" y="400"/>
                  </a:lnTo>
                  <a:lnTo>
                    <a:pt x="536" y="412"/>
                  </a:lnTo>
                  <a:lnTo>
                    <a:pt x="534" y="418"/>
                  </a:lnTo>
                  <a:lnTo>
                    <a:pt x="529" y="423"/>
                  </a:lnTo>
                  <a:lnTo>
                    <a:pt x="521" y="425"/>
                  </a:lnTo>
                  <a:lnTo>
                    <a:pt x="514" y="428"/>
                  </a:lnTo>
                  <a:lnTo>
                    <a:pt x="510" y="429"/>
                  </a:lnTo>
                  <a:lnTo>
                    <a:pt x="464" y="461"/>
                  </a:lnTo>
                  <a:lnTo>
                    <a:pt x="459" y="463"/>
                  </a:lnTo>
                  <a:lnTo>
                    <a:pt x="450" y="469"/>
                  </a:lnTo>
                  <a:lnTo>
                    <a:pt x="439" y="477"/>
                  </a:lnTo>
                  <a:lnTo>
                    <a:pt x="431" y="485"/>
                  </a:lnTo>
                  <a:lnTo>
                    <a:pt x="430" y="496"/>
                  </a:lnTo>
                  <a:lnTo>
                    <a:pt x="434" y="508"/>
                  </a:lnTo>
                  <a:lnTo>
                    <a:pt x="441" y="521"/>
                  </a:lnTo>
                  <a:lnTo>
                    <a:pt x="447" y="530"/>
                  </a:lnTo>
                  <a:lnTo>
                    <a:pt x="447" y="538"/>
                  </a:lnTo>
                  <a:lnTo>
                    <a:pt x="443" y="547"/>
                  </a:lnTo>
                  <a:lnTo>
                    <a:pt x="438" y="558"/>
                  </a:lnTo>
                  <a:lnTo>
                    <a:pt x="433" y="567"/>
                  </a:lnTo>
                  <a:lnTo>
                    <a:pt x="427" y="575"/>
                  </a:lnTo>
                  <a:lnTo>
                    <a:pt x="420" y="585"/>
                  </a:lnTo>
                  <a:lnTo>
                    <a:pt x="413" y="592"/>
                  </a:lnTo>
                  <a:lnTo>
                    <a:pt x="407" y="595"/>
                  </a:lnTo>
                  <a:lnTo>
                    <a:pt x="402" y="587"/>
                  </a:lnTo>
                  <a:lnTo>
                    <a:pt x="400" y="572"/>
                  </a:lnTo>
                  <a:lnTo>
                    <a:pt x="400" y="556"/>
                  </a:lnTo>
                  <a:lnTo>
                    <a:pt x="404" y="545"/>
                  </a:lnTo>
                  <a:lnTo>
                    <a:pt x="411" y="535"/>
                  </a:lnTo>
                  <a:lnTo>
                    <a:pt x="409" y="531"/>
                  </a:lnTo>
                  <a:lnTo>
                    <a:pt x="404" y="524"/>
                  </a:lnTo>
                  <a:lnTo>
                    <a:pt x="397" y="516"/>
                  </a:lnTo>
                  <a:lnTo>
                    <a:pt x="390" y="511"/>
                  </a:lnTo>
                  <a:lnTo>
                    <a:pt x="386" y="509"/>
                  </a:lnTo>
                  <a:lnTo>
                    <a:pt x="379" y="508"/>
                  </a:lnTo>
                  <a:lnTo>
                    <a:pt x="372" y="506"/>
                  </a:lnTo>
                  <a:lnTo>
                    <a:pt x="363" y="505"/>
                  </a:lnTo>
                  <a:lnTo>
                    <a:pt x="355" y="504"/>
                  </a:lnTo>
                  <a:lnTo>
                    <a:pt x="349" y="504"/>
                  </a:lnTo>
                  <a:lnTo>
                    <a:pt x="344" y="503"/>
                  </a:lnTo>
                  <a:lnTo>
                    <a:pt x="342" y="503"/>
                  </a:lnTo>
                  <a:lnTo>
                    <a:pt x="335" y="516"/>
                  </a:lnTo>
                  <a:lnTo>
                    <a:pt x="333" y="516"/>
                  </a:lnTo>
                  <a:lnTo>
                    <a:pt x="326" y="515"/>
                  </a:lnTo>
                  <a:lnTo>
                    <a:pt x="317" y="515"/>
                  </a:lnTo>
                  <a:lnTo>
                    <a:pt x="306" y="513"/>
                  </a:lnTo>
                  <a:lnTo>
                    <a:pt x="295" y="512"/>
                  </a:lnTo>
                  <a:lnTo>
                    <a:pt x="286" y="509"/>
                  </a:lnTo>
                  <a:lnTo>
                    <a:pt x="277" y="506"/>
                  </a:lnTo>
                  <a:lnTo>
                    <a:pt x="273" y="503"/>
                  </a:lnTo>
                  <a:lnTo>
                    <a:pt x="269" y="503"/>
                  </a:lnTo>
                  <a:lnTo>
                    <a:pt x="265" y="504"/>
                  </a:lnTo>
                  <a:lnTo>
                    <a:pt x="260" y="505"/>
                  </a:lnTo>
                  <a:lnTo>
                    <a:pt x="254" y="507"/>
                  </a:lnTo>
                  <a:lnTo>
                    <a:pt x="249" y="509"/>
                  </a:lnTo>
                  <a:lnTo>
                    <a:pt x="244" y="514"/>
                  </a:lnTo>
                  <a:lnTo>
                    <a:pt x="238" y="519"/>
                  </a:lnTo>
                  <a:lnTo>
                    <a:pt x="235" y="524"/>
                  </a:lnTo>
                  <a:lnTo>
                    <a:pt x="216" y="524"/>
                  </a:lnTo>
                  <a:lnTo>
                    <a:pt x="205" y="581"/>
                  </a:lnTo>
                  <a:lnTo>
                    <a:pt x="191" y="584"/>
                  </a:lnTo>
                  <a:lnTo>
                    <a:pt x="205" y="619"/>
                  </a:lnTo>
                  <a:lnTo>
                    <a:pt x="199" y="628"/>
                  </a:lnTo>
                  <a:lnTo>
                    <a:pt x="197" y="640"/>
                  </a:lnTo>
                  <a:lnTo>
                    <a:pt x="199" y="650"/>
                  </a:lnTo>
                  <a:lnTo>
                    <a:pt x="208" y="657"/>
                  </a:lnTo>
                  <a:lnTo>
                    <a:pt x="220" y="658"/>
                  </a:lnTo>
                  <a:lnTo>
                    <a:pt x="229" y="657"/>
                  </a:lnTo>
                  <a:lnTo>
                    <a:pt x="236" y="656"/>
                  </a:lnTo>
                  <a:lnTo>
                    <a:pt x="238" y="655"/>
                  </a:lnTo>
                  <a:lnTo>
                    <a:pt x="252" y="663"/>
                  </a:lnTo>
                  <a:lnTo>
                    <a:pt x="258" y="655"/>
                  </a:lnTo>
                  <a:lnTo>
                    <a:pt x="264" y="649"/>
                  </a:lnTo>
                  <a:lnTo>
                    <a:pt x="268" y="645"/>
                  </a:lnTo>
                  <a:lnTo>
                    <a:pt x="274" y="644"/>
                  </a:lnTo>
                  <a:lnTo>
                    <a:pt x="277" y="644"/>
                  </a:lnTo>
                  <a:lnTo>
                    <a:pt x="280" y="641"/>
                  </a:lnTo>
                  <a:lnTo>
                    <a:pt x="283" y="637"/>
                  </a:lnTo>
                  <a:lnTo>
                    <a:pt x="290" y="636"/>
                  </a:lnTo>
                  <a:lnTo>
                    <a:pt x="296" y="637"/>
                  </a:lnTo>
                  <a:lnTo>
                    <a:pt x="302" y="637"/>
                  </a:lnTo>
                  <a:lnTo>
                    <a:pt x="307" y="637"/>
                  </a:lnTo>
                  <a:lnTo>
                    <a:pt x="314" y="637"/>
                  </a:lnTo>
                  <a:lnTo>
                    <a:pt x="319" y="637"/>
                  </a:lnTo>
                  <a:lnTo>
                    <a:pt x="324" y="636"/>
                  </a:lnTo>
                  <a:lnTo>
                    <a:pt x="326" y="636"/>
                  </a:lnTo>
                  <a:lnTo>
                    <a:pt x="327" y="636"/>
                  </a:lnTo>
                  <a:lnTo>
                    <a:pt x="330" y="644"/>
                  </a:lnTo>
                  <a:lnTo>
                    <a:pt x="327" y="648"/>
                  </a:lnTo>
                  <a:lnTo>
                    <a:pt x="319" y="656"/>
                  </a:lnTo>
                  <a:lnTo>
                    <a:pt x="311" y="667"/>
                  </a:lnTo>
                  <a:lnTo>
                    <a:pt x="306" y="679"/>
                  </a:lnTo>
                  <a:lnTo>
                    <a:pt x="304" y="690"/>
                  </a:lnTo>
                  <a:lnTo>
                    <a:pt x="301" y="703"/>
                  </a:lnTo>
                  <a:lnTo>
                    <a:pt x="295" y="716"/>
                  </a:lnTo>
                  <a:lnTo>
                    <a:pt x="287" y="727"/>
                  </a:lnTo>
                  <a:lnTo>
                    <a:pt x="295" y="728"/>
                  </a:lnTo>
                  <a:lnTo>
                    <a:pt x="304" y="731"/>
                  </a:lnTo>
                  <a:lnTo>
                    <a:pt x="312" y="732"/>
                  </a:lnTo>
                  <a:lnTo>
                    <a:pt x="321" y="733"/>
                  </a:lnTo>
                  <a:lnTo>
                    <a:pt x="329" y="733"/>
                  </a:lnTo>
                  <a:lnTo>
                    <a:pt x="337" y="733"/>
                  </a:lnTo>
                  <a:lnTo>
                    <a:pt x="347" y="732"/>
                  </a:lnTo>
                  <a:lnTo>
                    <a:pt x="355" y="728"/>
                  </a:lnTo>
                  <a:lnTo>
                    <a:pt x="373" y="736"/>
                  </a:lnTo>
                  <a:lnTo>
                    <a:pt x="371" y="750"/>
                  </a:lnTo>
                  <a:lnTo>
                    <a:pt x="368" y="765"/>
                  </a:lnTo>
                  <a:lnTo>
                    <a:pt x="366" y="778"/>
                  </a:lnTo>
                  <a:lnTo>
                    <a:pt x="366" y="788"/>
                  </a:lnTo>
                  <a:lnTo>
                    <a:pt x="367" y="801"/>
                  </a:lnTo>
                  <a:lnTo>
                    <a:pt x="370" y="818"/>
                  </a:lnTo>
                  <a:lnTo>
                    <a:pt x="374" y="833"/>
                  </a:lnTo>
                  <a:lnTo>
                    <a:pt x="385" y="841"/>
                  </a:lnTo>
                  <a:lnTo>
                    <a:pt x="392" y="842"/>
                  </a:lnTo>
                  <a:lnTo>
                    <a:pt x="397" y="843"/>
                  </a:lnTo>
                  <a:lnTo>
                    <a:pt x="404" y="843"/>
                  </a:lnTo>
                  <a:lnTo>
                    <a:pt x="410" y="842"/>
                  </a:lnTo>
                  <a:lnTo>
                    <a:pt x="416" y="841"/>
                  </a:lnTo>
                  <a:lnTo>
                    <a:pt x="421" y="840"/>
                  </a:lnTo>
                  <a:lnTo>
                    <a:pt x="427" y="837"/>
                  </a:lnTo>
                  <a:lnTo>
                    <a:pt x="433" y="833"/>
                  </a:lnTo>
                  <a:lnTo>
                    <a:pt x="436" y="835"/>
                  </a:lnTo>
                  <a:lnTo>
                    <a:pt x="445" y="841"/>
                  </a:lnTo>
                  <a:lnTo>
                    <a:pt x="454" y="848"/>
                  </a:lnTo>
                  <a:lnTo>
                    <a:pt x="458" y="856"/>
                  </a:lnTo>
                  <a:lnTo>
                    <a:pt x="461" y="865"/>
                  </a:lnTo>
                  <a:lnTo>
                    <a:pt x="465" y="875"/>
                  </a:lnTo>
                  <a:lnTo>
                    <a:pt x="471" y="881"/>
                  </a:lnTo>
                  <a:lnTo>
                    <a:pt x="479" y="885"/>
                  </a:lnTo>
                  <a:lnTo>
                    <a:pt x="501" y="828"/>
                  </a:lnTo>
                  <a:lnTo>
                    <a:pt x="508" y="827"/>
                  </a:lnTo>
                  <a:lnTo>
                    <a:pt x="515" y="825"/>
                  </a:lnTo>
                  <a:lnTo>
                    <a:pt x="519" y="823"/>
                  </a:lnTo>
                  <a:lnTo>
                    <a:pt x="524" y="820"/>
                  </a:lnTo>
                  <a:lnTo>
                    <a:pt x="527" y="818"/>
                  </a:lnTo>
                  <a:lnTo>
                    <a:pt x="531" y="816"/>
                  </a:lnTo>
                  <a:lnTo>
                    <a:pt x="536" y="812"/>
                  </a:lnTo>
                  <a:lnTo>
                    <a:pt x="540" y="809"/>
                  </a:lnTo>
                  <a:lnTo>
                    <a:pt x="562" y="809"/>
                  </a:lnTo>
                  <a:lnTo>
                    <a:pt x="548" y="833"/>
                  </a:lnTo>
                  <a:lnTo>
                    <a:pt x="578" y="847"/>
                  </a:lnTo>
                  <a:lnTo>
                    <a:pt x="594" y="837"/>
                  </a:lnTo>
                  <a:lnTo>
                    <a:pt x="591" y="833"/>
                  </a:lnTo>
                  <a:lnTo>
                    <a:pt x="583" y="827"/>
                  </a:lnTo>
                  <a:lnTo>
                    <a:pt x="577" y="819"/>
                  </a:lnTo>
                  <a:lnTo>
                    <a:pt x="577" y="815"/>
                  </a:lnTo>
                  <a:lnTo>
                    <a:pt x="582" y="810"/>
                  </a:lnTo>
                  <a:lnTo>
                    <a:pt x="585" y="804"/>
                  </a:lnTo>
                  <a:lnTo>
                    <a:pt x="590" y="800"/>
                  </a:lnTo>
                  <a:lnTo>
                    <a:pt x="597" y="801"/>
                  </a:lnTo>
                  <a:lnTo>
                    <a:pt x="605" y="804"/>
                  </a:lnTo>
                  <a:lnTo>
                    <a:pt x="614" y="807"/>
                  </a:lnTo>
                  <a:lnTo>
                    <a:pt x="622" y="807"/>
                  </a:lnTo>
                  <a:lnTo>
                    <a:pt x="630" y="804"/>
                  </a:lnTo>
                  <a:lnTo>
                    <a:pt x="635" y="803"/>
                  </a:lnTo>
                  <a:lnTo>
                    <a:pt x="638" y="803"/>
                  </a:lnTo>
                  <a:lnTo>
                    <a:pt x="643" y="803"/>
                  </a:lnTo>
                  <a:lnTo>
                    <a:pt x="648" y="803"/>
                  </a:lnTo>
                  <a:lnTo>
                    <a:pt x="654" y="804"/>
                  </a:lnTo>
                  <a:lnTo>
                    <a:pt x="660" y="804"/>
                  </a:lnTo>
                  <a:lnTo>
                    <a:pt x="666" y="805"/>
                  </a:lnTo>
                  <a:lnTo>
                    <a:pt x="673" y="807"/>
                  </a:lnTo>
                  <a:lnTo>
                    <a:pt x="678" y="808"/>
                  </a:lnTo>
                  <a:lnTo>
                    <a:pt x="684" y="809"/>
                  </a:lnTo>
                  <a:lnTo>
                    <a:pt x="689" y="810"/>
                  </a:lnTo>
                  <a:lnTo>
                    <a:pt x="694" y="810"/>
                  </a:lnTo>
                  <a:lnTo>
                    <a:pt x="699" y="811"/>
                  </a:lnTo>
                  <a:lnTo>
                    <a:pt x="705" y="812"/>
                  </a:lnTo>
                  <a:lnTo>
                    <a:pt x="713" y="814"/>
                  </a:lnTo>
                  <a:lnTo>
                    <a:pt x="722" y="815"/>
                  </a:lnTo>
                  <a:lnTo>
                    <a:pt x="734" y="816"/>
                  </a:lnTo>
                  <a:lnTo>
                    <a:pt x="746" y="819"/>
                  </a:lnTo>
                  <a:lnTo>
                    <a:pt x="759" y="824"/>
                  </a:lnTo>
                  <a:lnTo>
                    <a:pt x="772" y="830"/>
                  </a:lnTo>
                  <a:lnTo>
                    <a:pt x="783" y="835"/>
                  </a:lnTo>
                  <a:lnTo>
                    <a:pt x="794" y="841"/>
                  </a:lnTo>
                  <a:lnTo>
                    <a:pt x="802" y="847"/>
                  </a:lnTo>
                  <a:lnTo>
                    <a:pt x="806" y="853"/>
                  </a:lnTo>
                  <a:lnTo>
                    <a:pt x="813" y="863"/>
                  </a:lnTo>
                  <a:lnTo>
                    <a:pt x="819" y="871"/>
                  </a:lnTo>
                  <a:lnTo>
                    <a:pt x="823" y="877"/>
                  </a:lnTo>
                  <a:lnTo>
                    <a:pt x="825" y="879"/>
                  </a:lnTo>
                  <a:lnTo>
                    <a:pt x="828" y="879"/>
                  </a:lnTo>
                  <a:lnTo>
                    <a:pt x="837" y="880"/>
                  </a:lnTo>
                  <a:lnTo>
                    <a:pt x="850" y="880"/>
                  </a:lnTo>
                  <a:lnTo>
                    <a:pt x="866" y="881"/>
                  </a:lnTo>
                  <a:lnTo>
                    <a:pt x="881" y="883"/>
                  </a:lnTo>
                  <a:lnTo>
                    <a:pt x="896" y="885"/>
                  </a:lnTo>
                  <a:lnTo>
                    <a:pt x="908" y="886"/>
                  </a:lnTo>
                  <a:lnTo>
                    <a:pt x="914" y="888"/>
                  </a:lnTo>
                  <a:lnTo>
                    <a:pt x="919" y="893"/>
                  </a:lnTo>
                  <a:lnTo>
                    <a:pt x="927" y="902"/>
                  </a:lnTo>
                  <a:lnTo>
                    <a:pt x="935" y="914"/>
                  </a:lnTo>
                  <a:lnTo>
                    <a:pt x="944" y="926"/>
                  </a:lnTo>
                  <a:lnTo>
                    <a:pt x="954" y="939"/>
                  </a:lnTo>
                  <a:lnTo>
                    <a:pt x="962" y="949"/>
                  </a:lnTo>
                  <a:lnTo>
                    <a:pt x="970" y="957"/>
                  </a:lnTo>
                  <a:lnTo>
                    <a:pt x="974" y="961"/>
                  </a:lnTo>
                  <a:lnTo>
                    <a:pt x="982" y="961"/>
                  </a:lnTo>
                  <a:lnTo>
                    <a:pt x="989" y="961"/>
                  </a:lnTo>
                  <a:lnTo>
                    <a:pt x="994" y="961"/>
                  </a:lnTo>
                  <a:lnTo>
                    <a:pt x="996" y="961"/>
                  </a:lnTo>
                  <a:lnTo>
                    <a:pt x="999" y="986"/>
                  </a:lnTo>
                  <a:lnTo>
                    <a:pt x="995" y="986"/>
                  </a:lnTo>
                  <a:lnTo>
                    <a:pt x="989" y="986"/>
                  </a:lnTo>
                  <a:lnTo>
                    <a:pt x="981" y="989"/>
                  </a:lnTo>
                  <a:lnTo>
                    <a:pt x="977" y="993"/>
                  </a:lnTo>
                  <a:lnTo>
                    <a:pt x="972" y="1001"/>
                  </a:lnTo>
                  <a:lnTo>
                    <a:pt x="967" y="1013"/>
                  </a:lnTo>
                  <a:lnTo>
                    <a:pt x="961" y="1022"/>
                  </a:lnTo>
                  <a:lnTo>
                    <a:pt x="955" y="1027"/>
                  </a:lnTo>
                  <a:lnTo>
                    <a:pt x="948" y="1028"/>
                  </a:lnTo>
                  <a:lnTo>
                    <a:pt x="941" y="1031"/>
                  </a:lnTo>
                  <a:lnTo>
                    <a:pt x="936" y="1036"/>
                  </a:lnTo>
                  <a:lnTo>
                    <a:pt x="934" y="1037"/>
                  </a:lnTo>
                  <a:lnTo>
                    <a:pt x="941" y="1048"/>
                  </a:lnTo>
                  <a:lnTo>
                    <a:pt x="980" y="1040"/>
                  </a:lnTo>
                  <a:lnTo>
                    <a:pt x="982" y="1034"/>
                  </a:lnTo>
                  <a:lnTo>
                    <a:pt x="988" y="1020"/>
                  </a:lnTo>
                  <a:lnTo>
                    <a:pt x="995" y="1007"/>
                  </a:lnTo>
                  <a:lnTo>
                    <a:pt x="1001" y="1002"/>
                  </a:lnTo>
                  <a:lnTo>
                    <a:pt x="1009" y="1005"/>
                  </a:lnTo>
                  <a:lnTo>
                    <a:pt x="1020" y="1007"/>
                  </a:lnTo>
                  <a:lnTo>
                    <a:pt x="1033" y="1009"/>
                  </a:lnTo>
                  <a:lnTo>
                    <a:pt x="1048" y="1010"/>
                  </a:lnTo>
                  <a:lnTo>
                    <a:pt x="1062" y="1012"/>
                  </a:lnTo>
                  <a:lnTo>
                    <a:pt x="1076" y="1013"/>
                  </a:lnTo>
                  <a:lnTo>
                    <a:pt x="1088" y="1013"/>
                  </a:lnTo>
                  <a:lnTo>
                    <a:pt x="1098" y="1013"/>
                  </a:lnTo>
                  <a:lnTo>
                    <a:pt x="1115" y="1024"/>
                  </a:lnTo>
                  <a:lnTo>
                    <a:pt x="1137" y="1019"/>
                  </a:lnTo>
                  <a:lnTo>
                    <a:pt x="1138" y="1021"/>
                  </a:lnTo>
                  <a:lnTo>
                    <a:pt x="1141" y="1027"/>
                  </a:lnTo>
                  <a:lnTo>
                    <a:pt x="1146" y="1034"/>
                  </a:lnTo>
                  <a:lnTo>
                    <a:pt x="1153" y="1038"/>
                  </a:lnTo>
                  <a:lnTo>
                    <a:pt x="1158" y="1039"/>
                  </a:lnTo>
                  <a:lnTo>
                    <a:pt x="1162" y="1039"/>
                  </a:lnTo>
                  <a:lnTo>
                    <a:pt x="1168" y="1039"/>
                  </a:lnTo>
                  <a:lnTo>
                    <a:pt x="1174" y="1038"/>
                  </a:lnTo>
                  <a:lnTo>
                    <a:pt x="1179" y="1037"/>
                  </a:lnTo>
                  <a:lnTo>
                    <a:pt x="1184" y="1036"/>
                  </a:lnTo>
                  <a:lnTo>
                    <a:pt x="1186" y="1035"/>
                  </a:lnTo>
                  <a:lnTo>
                    <a:pt x="1187" y="1035"/>
                  </a:lnTo>
                  <a:lnTo>
                    <a:pt x="1191" y="1038"/>
                  </a:lnTo>
                  <a:lnTo>
                    <a:pt x="1200" y="1044"/>
                  </a:lnTo>
                  <a:lnTo>
                    <a:pt x="1211" y="1051"/>
                  </a:lnTo>
                  <a:lnTo>
                    <a:pt x="1220" y="1054"/>
                  </a:lnTo>
                  <a:lnTo>
                    <a:pt x="1220" y="1061"/>
                  </a:lnTo>
                  <a:lnTo>
                    <a:pt x="1221" y="1078"/>
                  </a:lnTo>
                  <a:lnTo>
                    <a:pt x="1225" y="1098"/>
                  </a:lnTo>
                  <a:lnTo>
                    <a:pt x="1237" y="1114"/>
                  </a:lnTo>
                  <a:lnTo>
                    <a:pt x="1235" y="1122"/>
                  </a:lnTo>
                  <a:lnTo>
                    <a:pt x="1229" y="1133"/>
                  </a:lnTo>
                  <a:lnTo>
                    <a:pt x="1221" y="1142"/>
                  </a:lnTo>
                  <a:lnTo>
                    <a:pt x="1209" y="1149"/>
                  </a:lnTo>
                  <a:lnTo>
                    <a:pt x="1204" y="1152"/>
                  </a:lnTo>
                  <a:lnTo>
                    <a:pt x="1198" y="1158"/>
                  </a:lnTo>
                  <a:lnTo>
                    <a:pt x="1193" y="1164"/>
                  </a:lnTo>
                  <a:lnTo>
                    <a:pt x="1187" y="1171"/>
                  </a:lnTo>
                  <a:lnTo>
                    <a:pt x="1183" y="1177"/>
                  </a:lnTo>
                  <a:lnTo>
                    <a:pt x="1178" y="1184"/>
                  </a:lnTo>
                  <a:lnTo>
                    <a:pt x="1173" y="1191"/>
                  </a:lnTo>
                  <a:lnTo>
                    <a:pt x="1168" y="1197"/>
                  </a:lnTo>
                  <a:lnTo>
                    <a:pt x="1160" y="1211"/>
                  </a:lnTo>
                  <a:lnTo>
                    <a:pt x="1158" y="1228"/>
                  </a:lnTo>
                  <a:lnTo>
                    <a:pt x="1156" y="1245"/>
                  </a:lnTo>
                  <a:lnTo>
                    <a:pt x="1153" y="1260"/>
                  </a:lnTo>
                  <a:lnTo>
                    <a:pt x="1147" y="1272"/>
                  </a:lnTo>
                  <a:lnTo>
                    <a:pt x="1139" y="1280"/>
                  </a:lnTo>
                  <a:lnTo>
                    <a:pt x="1130" y="1287"/>
                  </a:lnTo>
                  <a:lnTo>
                    <a:pt x="1123" y="1290"/>
                  </a:lnTo>
                  <a:lnTo>
                    <a:pt x="1121" y="1295"/>
                  </a:lnTo>
                  <a:lnTo>
                    <a:pt x="1125" y="1298"/>
                  </a:lnTo>
                  <a:lnTo>
                    <a:pt x="1133" y="1303"/>
                  </a:lnTo>
                  <a:lnTo>
                    <a:pt x="1141" y="1304"/>
                  </a:lnTo>
                  <a:lnTo>
                    <a:pt x="1131" y="1317"/>
                  </a:lnTo>
                  <a:lnTo>
                    <a:pt x="1124" y="1318"/>
                  </a:lnTo>
                  <a:lnTo>
                    <a:pt x="1116" y="1319"/>
                  </a:lnTo>
                  <a:lnTo>
                    <a:pt x="1108" y="1321"/>
                  </a:lnTo>
                  <a:lnTo>
                    <a:pt x="1100" y="1324"/>
                  </a:lnTo>
                  <a:lnTo>
                    <a:pt x="1092" y="1327"/>
                  </a:lnTo>
                  <a:lnTo>
                    <a:pt x="1084" y="1331"/>
                  </a:lnTo>
                  <a:lnTo>
                    <a:pt x="1076" y="1335"/>
                  </a:lnTo>
                  <a:lnTo>
                    <a:pt x="1068" y="1339"/>
                  </a:lnTo>
                  <a:lnTo>
                    <a:pt x="1067" y="1346"/>
                  </a:lnTo>
                  <a:lnTo>
                    <a:pt x="1065" y="1353"/>
                  </a:lnTo>
                  <a:lnTo>
                    <a:pt x="1062" y="1359"/>
                  </a:lnTo>
                  <a:lnTo>
                    <a:pt x="1057" y="1366"/>
                  </a:lnTo>
                  <a:lnTo>
                    <a:pt x="1052" y="1372"/>
                  </a:lnTo>
                  <a:lnTo>
                    <a:pt x="1045" y="1378"/>
                  </a:lnTo>
                  <a:lnTo>
                    <a:pt x="1037" y="1381"/>
                  </a:lnTo>
                  <a:lnTo>
                    <a:pt x="1027" y="1385"/>
                  </a:lnTo>
                  <a:lnTo>
                    <a:pt x="1025" y="1445"/>
                  </a:lnTo>
                  <a:lnTo>
                    <a:pt x="1023" y="1449"/>
                  </a:lnTo>
                  <a:lnTo>
                    <a:pt x="1016" y="1462"/>
                  </a:lnTo>
                  <a:lnTo>
                    <a:pt x="1007" y="1476"/>
                  </a:lnTo>
                  <a:lnTo>
                    <a:pt x="999" y="1485"/>
                  </a:lnTo>
                  <a:lnTo>
                    <a:pt x="994" y="1492"/>
                  </a:lnTo>
                  <a:lnTo>
                    <a:pt x="992" y="1500"/>
                  </a:lnTo>
                  <a:lnTo>
                    <a:pt x="988" y="1509"/>
                  </a:lnTo>
                  <a:lnTo>
                    <a:pt x="980" y="1518"/>
                  </a:lnTo>
                  <a:lnTo>
                    <a:pt x="971" y="1529"/>
                  </a:lnTo>
                  <a:lnTo>
                    <a:pt x="967" y="1538"/>
                  </a:lnTo>
                  <a:lnTo>
                    <a:pt x="966" y="1548"/>
                  </a:lnTo>
                  <a:lnTo>
                    <a:pt x="964" y="1559"/>
                  </a:lnTo>
                  <a:lnTo>
                    <a:pt x="959" y="1562"/>
                  </a:lnTo>
                  <a:lnTo>
                    <a:pt x="954" y="1566"/>
                  </a:lnTo>
                  <a:lnTo>
                    <a:pt x="948" y="1568"/>
                  </a:lnTo>
                  <a:lnTo>
                    <a:pt x="941" y="1570"/>
                  </a:lnTo>
                  <a:lnTo>
                    <a:pt x="933" y="1571"/>
                  </a:lnTo>
                  <a:lnTo>
                    <a:pt x="927" y="1573"/>
                  </a:lnTo>
                  <a:lnTo>
                    <a:pt x="921" y="1573"/>
                  </a:lnTo>
                  <a:lnTo>
                    <a:pt x="917" y="1573"/>
                  </a:lnTo>
                  <a:lnTo>
                    <a:pt x="912" y="1570"/>
                  </a:lnTo>
                  <a:lnTo>
                    <a:pt x="906" y="1566"/>
                  </a:lnTo>
                  <a:lnTo>
                    <a:pt x="898" y="1560"/>
                  </a:lnTo>
                  <a:lnTo>
                    <a:pt x="891" y="1553"/>
                  </a:lnTo>
                  <a:lnTo>
                    <a:pt x="883" y="1547"/>
                  </a:lnTo>
                  <a:lnTo>
                    <a:pt x="875" y="1541"/>
                  </a:lnTo>
                  <a:lnTo>
                    <a:pt x="868" y="1537"/>
                  </a:lnTo>
                  <a:lnTo>
                    <a:pt x="863" y="1535"/>
                  </a:lnTo>
                  <a:lnTo>
                    <a:pt x="855" y="1546"/>
                  </a:lnTo>
                  <a:lnTo>
                    <a:pt x="882" y="1562"/>
                  </a:lnTo>
                  <a:lnTo>
                    <a:pt x="885" y="1574"/>
                  </a:lnTo>
                  <a:lnTo>
                    <a:pt x="886" y="1587"/>
                  </a:lnTo>
                  <a:lnTo>
                    <a:pt x="886" y="1601"/>
                  </a:lnTo>
                  <a:lnTo>
                    <a:pt x="882" y="1613"/>
                  </a:lnTo>
                  <a:lnTo>
                    <a:pt x="879" y="1617"/>
                  </a:lnTo>
                  <a:lnTo>
                    <a:pt x="874" y="1622"/>
                  </a:lnTo>
                  <a:lnTo>
                    <a:pt x="870" y="1627"/>
                  </a:lnTo>
                  <a:lnTo>
                    <a:pt x="864" y="1631"/>
                  </a:lnTo>
                  <a:lnTo>
                    <a:pt x="858" y="1635"/>
                  </a:lnTo>
                  <a:lnTo>
                    <a:pt x="853" y="1638"/>
                  </a:lnTo>
                  <a:lnTo>
                    <a:pt x="848" y="1639"/>
                  </a:lnTo>
                  <a:lnTo>
                    <a:pt x="843" y="1638"/>
                  </a:lnTo>
                  <a:lnTo>
                    <a:pt x="834" y="1637"/>
                  </a:lnTo>
                  <a:lnTo>
                    <a:pt x="825" y="1638"/>
                  </a:lnTo>
                  <a:lnTo>
                    <a:pt x="819" y="1643"/>
                  </a:lnTo>
                  <a:lnTo>
                    <a:pt x="817" y="1651"/>
                  </a:lnTo>
                  <a:lnTo>
                    <a:pt x="815" y="1655"/>
                  </a:lnTo>
                  <a:lnTo>
                    <a:pt x="813" y="1659"/>
                  </a:lnTo>
                  <a:lnTo>
                    <a:pt x="809" y="1662"/>
                  </a:lnTo>
                  <a:lnTo>
                    <a:pt x="804" y="1666"/>
                  </a:lnTo>
                  <a:lnTo>
                    <a:pt x="798" y="1668"/>
                  </a:lnTo>
                  <a:lnTo>
                    <a:pt x="792" y="1670"/>
                  </a:lnTo>
                  <a:lnTo>
                    <a:pt x="787" y="1673"/>
                  </a:lnTo>
                  <a:lnTo>
                    <a:pt x="782" y="1675"/>
                  </a:lnTo>
                  <a:lnTo>
                    <a:pt x="781" y="1689"/>
                  </a:lnTo>
                  <a:lnTo>
                    <a:pt x="776" y="1698"/>
                  </a:lnTo>
                  <a:lnTo>
                    <a:pt x="771" y="1705"/>
                  </a:lnTo>
                  <a:lnTo>
                    <a:pt x="765" y="1711"/>
                  </a:lnTo>
                  <a:lnTo>
                    <a:pt x="758" y="1715"/>
                  </a:lnTo>
                  <a:lnTo>
                    <a:pt x="751" y="1720"/>
                  </a:lnTo>
                  <a:lnTo>
                    <a:pt x="745" y="1725"/>
                  </a:lnTo>
                  <a:lnTo>
                    <a:pt x="743" y="1733"/>
                  </a:lnTo>
                  <a:lnTo>
                    <a:pt x="744" y="1742"/>
                  </a:lnTo>
                  <a:lnTo>
                    <a:pt x="744" y="1752"/>
                  </a:lnTo>
                  <a:lnTo>
                    <a:pt x="742" y="1764"/>
                  </a:lnTo>
                  <a:lnTo>
                    <a:pt x="735" y="1774"/>
                  </a:lnTo>
                  <a:lnTo>
                    <a:pt x="727" y="1783"/>
                  </a:lnTo>
                  <a:lnTo>
                    <a:pt x="724" y="1792"/>
                  </a:lnTo>
                  <a:lnTo>
                    <a:pt x="726" y="1799"/>
                  </a:lnTo>
                  <a:lnTo>
                    <a:pt x="730" y="1806"/>
                  </a:lnTo>
                  <a:lnTo>
                    <a:pt x="736" y="1812"/>
                  </a:lnTo>
                  <a:lnTo>
                    <a:pt x="738" y="1818"/>
                  </a:lnTo>
                  <a:lnTo>
                    <a:pt x="737" y="1824"/>
                  </a:lnTo>
                  <a:lnTo>
                    <a:pt x="736" y="1831"/>
                  </a:lnTo>
                  <a:lnTo>
                    <a:pt x="736" y="1834"/>
                  </a:lnTo>
                  <a:lnTo>
                    <a:pt x="737" y="1839"/>
                  </a:lnTo>
                  <a:lnTo>
                    <a:pt x="739" y="1842"/>
                  </a:lnTo>
                  <a:lnTo>
                    <a:pt x="743" y="1844"/>
                  </a:lnTo>
                  <a:lnTo>
                    <a:pt x="747" y="1848"/>
                  </a:lnTo>
                  <a:lnTo>
                    <a:pt x="753" y="1850"/>
                  </a:lnTo>
                  <a:lnTo>
                    <a:pt x="761" y="1852"/>
                  </a:lnTo>
                  <a:lnTo>
                    <a:pt x="771" y="1855"/>
                  </a:lnTo>
                  <a:lnTo>
                    <a:pt x="774" y="1859"/>
                  </a:lnTo>
                  <a:lnTo>
                    <a:pt x="774" y="1865"/>
                  </a:lnTo>
                  <a:lnTo>
                    <a:pt x="769" y="1870"/>
                  </a:lnTo>
                  <a:lnTo>
                    <a:pt x="762" y="1872"/>
                  </a:lnTo>
                  <a:lnTo>
                    <a:pt x="758" y="1872"/>
                  </a:lnTo>
                  <a:lnTo>
                    <a:pt x="753" y="1872"/>
                  </a:lnTo>
                  <a:lnTo>
                    <a:pt x="747" y="1871"/>
                  </a:lnTo>
                  <a:lnTo>
                    <a:pt x="742" y="1870"/>
                  </a:lnTo>
                  <a:lnTo>
                    <a:pt x="736" y="1870"/>
                  </a:lnTo>
                  <a:lnTo>
                    <a:pt x="730" y="1869"/>
                  </a:lnTo>
                  <a:lnTo>
                    <a:pt x="724" y="1869"/>
                  </a:lnTo>
                  <a:lnTo>
                    <a:pt x="721" y="1869"/>
                  </a:lnTo>
                  <a:lnTo>
                    <a:pt x="714" y="1866"/>
                  </a:lnTo>
                  <a:lnTo>
                    <a:pt x="709" y="1862"/>
                  </a:lnTo>
                  <a:lnTo>
                    <a:pt x="706" y="1854"/>
                  </a:lnTo>
                  <a:lnTo>
                    <a:pt x="705" y="1844"/>
                  </a:lnTo>
                  <a:lnTo>
                    <a:pt x="701" y="1836"/>
                  </a:lnTo>
                  <a:lnTo>
                    <a:pt x="697" y="1829"/>
                  </a:lnTo>
                  <a:lnTo>
                    <a:pt x="690" y="1827"/>
                  </a:lnTo>
                  <a:lnTo>
                    <a:pt x="683" y="1831"/>
                  </a:lnTo>
                  <a:lnTo>
                    <a:pt x="677" y="1820"/>
                  </a:lnTo>
                  <a:lnTo>
                    <a:pt x="670" y="1805"/>
                  </a:lnTo>
                  <a:lnTo>
                    <a:pt x="663" y="1792"/>
                  </a:lnTo>
                  <a:lnTo>
                    <a:pt x="656" y="1784"/>
                  </a:lnTo>
                  <a:lnTo>
                    <a:pt x="651" y="1779"/>
                  </a:lnTo>
                  <a:lnTo>
                    <a:pt x="650" y="1772"/>
                  </a:lnTo>
                  <a:lnTo>
                    <a:pt x="653" y="1766"/>
                  </a:lnTo>
                  <a:lnTo>
                    <a:pt x="659" y="1765"/>
                  </a:lnTo>
                  <a:lnTo>
                    <a:pt x="654" y="1752"/>
                  </a:lnTo>
                  <a:lnTo>
                    <a:pt x="650" y="1736"/>
                  </a:lnTo>
                  <a:lnTo>
                    <a:pt x="644" y="1721"/>
                  </a:lnTo>
                  <a:lnTo>
                    <a:pt x="638" y="1708"/>
                  </a:lnTo>
                  <a:lnTo>
                    <a:pt x="630" y="1708"/>
                  </a:lnTo>
                  <a:lnTo>
                    <a:pt x="625" y="1704"/>
                  </a:lnTo>
                  <a:lnTo>
                    <a:pt x="624" y="1693"/>
                  </a:lnTo>
                  <a:lnTo>
                    <a:pt x="632" y="1675"/>
                  </a:lnTo>
                  <a:lnTo>
                    <a:pt x="629" y="1664"/>
                  </a:lnTo>
                  <a:lnTo>
                    <a:pt x="623" y="1651"/>
                  </a:lnTo>
                  <a:lnTo>
                    <a:pt x="616" y="1639"/>
                  </a:lnTo>
                  <a:lnTo>
                    <a:pt x="610" y="1632"/>
                  </a:lnTo>
                  <a:lnTo>
                    <a:pt x="621" y="1621"/>
                  </a:lnTo>
                  <a:lnTo>
                    <a:pt x="622" y="1608"/>
                  </a:lnTo>
                  <a:lnTo>
                    <a:pt x="621" y="1592"/>
                  </a:lnTo>
                  <a:lnTo>
                    <a:pt x="622" y="1571"/>
                  </a:lnTo>
                  <a:lnTo>
                    <a:pt x="624" y="1546"/>
                  </a:lnTo>
                  <a:lnTo>
                    <a:pt x="627" y="1513"/>
                  </a:lnTo>
                  <a:lnTo>
                    <a:pt x="625" y="1470"/>
                  </a:lnTo>
                  <a:lnTo>
                    <a:pt x="624" y="1423"/>
                  </a:lnTo>
                  <a:lnTo>
                    <a:pt x="627" y="1374"/>
                  </a:lnTo>
                  <a:lnTo>
                    <a:pt x="621" y="1366"/>
                  </a:lnTo>
                  <a:lnTo>
                    <a:pt x="616" y="1356"/>
                  </a:lnTo>
                  <a:lnTo>
                    <a:pt x="610" y="1344"/>
                  </a:lnTo>
                  <a:lnTo>
                    <a:pt x="605" y="1332"/>
                  </a:lnTo>
                  <a:lnTo>
                    <a:pt x="599" y="1320"/>
                  </a:lnTo>
                  <a:lnTo>
                    <a:pt x="592" y="1309"/>
                  </a:lnTo>
                  <a:lnTo>
                    <a:pt x="586" y="1301"/>
                  </a:lnTo>
                  <a:lnTo>
                    <a:pt x="580" y="1295"/>
                  </a:lnTo>
                  <a:lnTo>
                    <a:pt x="572" y="1290"/>
                  </a:lnTo>
                  <a:lnTo>
                    <a:pt x="561" y="1286"/>
                  </a:lnTo>
                  <a:lnTo>
                    <a:pt x="548" y="1280"/>
                  </a:lnTo>
                  <a:lnTo>
                    <a:pt x="534" y="1275"/>
                  </a:lnTo>
                  <a:lnTo>
                    <a:pt x="521" y="1270"/>
                  </a:lnTo>
                  <a:lnTo>
                    <a:pt x="509" y="1265"/>
                  </a:lnTo>
                  <a:lnTo>
                    <a:pt x="500" y="1260"/>
                  </a:lnTo>
                  <a:lnTo>
                    <a:pt x="494" y="1257"/>
                  </a:lnTo>
                  <a:lnTo>
                    <a:pt x="487" y="1243"/>
                  </a:lnTo>
                  <a:lnTo>
                    <a:pt x="479" y="1219"/>
                  </a:lnTo>
                  <a:lnTo>
                    <a:pt x="471" y="1195"/>
                  </a:lnTo>
                  <a:lnTo>
                    <a:pt x="461" y="1179"/>
                  </a:lnTo>
                  <a:lnTo>
                    <a:pt x="454" y="1173"/>
                  </a:lnTo>
                  <a:lnTo>
                    <a:pt x="446" y="1162"/>
                  </a:lnTo>
                  <a:lnTo>
                    <a:pt x="438" y="1151"/>
                  </a:lnTo>
                  <a:lnTo>
                    <a:pt x="428" y="1136"/>
                  </a:lnTo>
                  <a:lnTo>
                    <a:pt x="421" y="1120"/>
                  </a:lnTo>
                  <a:lnTo>
                    <a:pt x="416" y="1103"/>
                  </a:lnTo>
                  <a:lnTo>
                    <a:pt x="415" y="1085"/>
                  </a:lnTo>
                  <a:lnTo>
                    <a:pt x="417" y="1068"/>
                  </a:lnTo>
                  <a:lnTo>
                    <a:pt x="404" y="1059"/>
                  </a:lnTo>
                  <a:lnTo>
                    <a:pt x="411" y="1045"/>
                  </a:lnTo>
                  <a:lnTo>
                    <a:pt x="418" y="1028"/>
                  </a:lnTo>
                  <a:lnTo>
                    <a:pt x="423" y="1014"/>
                  </a:lnTo>
                  <a:lnTo>
                    <a:pt x="425" y="1008"/>
                  </a:lnTo>
                  <a:lnTo>
                    <a:pt x="423" y="978"/>
                  </a:lnTo>
                  <a:lnTo>
                    <a:pt x="448" y="970"/>
                  </a:lnTo>
                  <a:lnTo>
                    <a:pt x="447" y="957"/>
                  </a:lnTo>
                  <a:lnTo>
                    <a:pt x="445" y="941"/>
                  </a:lnTo>
                  <a:lnTo>
                    <a:pt x="442" y="929"/>
                  </a:lnTo>
                  <a:lnTo>
                    <a:pt x="441" y="923"/>
                  </a:lnTo>
                  <a:lnTo>
                    <a:pt x="447" y="915"/>
                  </a:lnTo>
                  <a:lnTo>
                    <a:pt x="440" y="903"/>
                  </a:lnTo>
                  <a:lnTo>
                    <a:pt x="428" y="890"/>
                  </a:lnTo>
                  <a:lnTo>
                    <a:pt x="419" y="877"/>
                  </a:lnTo>
                  <a:lnTo>
                    <a:pt x="415" y="871"/>
                  </a:lnTo>
                  <a:lnTo>
                    <a:pt x="413" y="873"/>
                  </a:lnTo>
                  <a:lnTo>
                    <a:pt x="410" y="880"/>
                  </a:lnTo>
                  <a:lnTo>
                    <a:pt x="405" y="886"/>
                  </a:lnTo>
                  <a:lnTo>
                    <a:pt x="401" y="891"/>
                  </a:lnTo>
                  <a:lnTo>
                    <a:pt x="397" y="891"/>
                  </a:lnTo>
                  <a:lnTo>
                    <a:pt x="393" y="887"/>
                  </a:lnTo>
                  <a:lnTo>
                    <a:pt x="387" y="883"/>
                  </a:lnTo>
                  <a:lnTo>
                    <a:pt x="380" y="877"/>
                  </a:lnTo>
                  <a:lnTo>
                    <a:pt x="373" y="872"/>
                  </a:lnTo>
                  <a:lnTo>
                    <a:pt x="366" y="867"/>
                  </a:lnTo>
                  <a:lnTo>
                    <a:pt x="359" y="863"/>
                  </a:lnTo>
                  <a:lnTo>
                    <a:pt x="355" y="861"/>
                  </a:lnTo>
                  <a:lnTo>
                    <a:pt x="354" y="848"/>
                  </a:lnTo>
                  <a:lnTo>
                    <a:pt x="351" y="834"/>
                  </a:lnTo>
                  <a:lnTo>
                    <a:pt x="347" y="820"/>
                  </a:lnTo>
                  <a:lnTo>
                    <a:pt x="339" y="807"/>
                  </a:lnTo>
                  <a:lnTo>
                    <a:pt x="334" y="800"/>
                  </a:lnTo>
                  <a:lnTo>
                    <a:pt x="329" y="792"/>
                  </a:lnTo>
                  <a:lnTo>
                    <a:pt x="325" y="784"/>
                  </a:lnTo>
                  <a:lnTo>
                    <a:pt x="319" y="777"/>
                  </a:lnTo>
                  <a:lnTo>
                    <a:pt x="312" y="772"/>
                  </a:lnTo>
                  <a:lnTo>
                    <a:pt x="304" y="769"/>
                  </a:lnTo>
                  <a:lnTo>
                    <a:pt x="295" y="769"/>
                  </a:lnTo>
                  <a:lnTo>
                    <a:pt x="282" y="771"/>
                  </a:lnTo>
                  <a:lnTo>
                    <a:pt x="275" y="771"/>
                  </a:lnTo>
                  <a:lnTo>
                    <a:pt x="268" y="769"/>
                  </a:lnTo>
                  <a:lnTo>
                    <a:pt x="263" y="766"/>
                  </a:lnTo>
                  <a:lnTo>
                    <a:pt x="260" y="765"/>
                  </a:lnTo>
                  <a:lnTo>
                    <a:pt x="258" y="758"/>
                  </a:lnTo>
                  <a:lnTo>
                    <a:pt x="252" y="743"/>
                  </a:lnTo>
                  <a:lnTo>
                    <a:pt x="242" y="727"/>
                  </a:lnTo>
                  <a:lnTo>
                    <a:pt x="229" y="717"/>
                  </a:lnTo>
                  <a:lnTo>
                    <a:pt x="223" y="719"/>
                  </a:lnTo>
                  <a:lnTo>
                    <a:pt x="218" y="720"/>
                  </a:lnTo>
                  <a:lnTo>
                    <a:pt x="211" y="720"/>
                  </a:lnTo>
                  <a:lnTo>
                    <a:pt x="205" y="720"/>
                  </a:lnTo>
                  <a:lnTo>
                    <a:pt x="200" y="720"/>
                  </a:lnTo>
                  <a:lnTo>
                    <a:pt x="196" y="720"/>
                  </a:lnTo>
                  <a:lnTo>
                    <a:pt x="193" y="720"/>
                  </a:lnTo>
                  <a:lnTo>
                    <a:pt x="192" y="720"/>
                  </a:lnTo>
                  <a:lnTo>
                    <a:pt x="151" y="719"/>
                  </a:lnTo>
                  <a:lnTo>
                    <a:pt x="148" y="717"/>
                  </a:lnTo>
                  <a:lnTo>
                    <a:pt x="143" y="712"/>
                  </a:lnTo>
                  <a:lnTo>
                    <a:pt x="135" y="705"/>
                  </a:lnTo>
                  <a:lnTo>
                    <a:pt x="124" y="697"/>
                  </a:lnTo>
                  <a:lnTo>
                    <a:pt x="114" y="688"/>
                  </a:lnTo>
                  <a:lnTo>
                    <a:pt x="105" y="680"/>
                  </a:lnTo>
                  <a:lnTo>
                    <a:pt x="97" y="673"/>
                  </a:lnTo>
                  <a:lnTo>
                    <a:pt x="92" y="668"/>
                  </a:lnTo>
                  <a:lnTo>
                    <a:pt x="89" y="663"/>
                  </a:lnTo>
                  <a:lnTo>
                    <a:pt x="89" y="659"/>
                  </a:lnTo>
                  <a:lnTo>
                    <a:pt x="92" y="657"/>
                  </a:lnTo>
                  <a:lnTo>
                    <a:pt x="97" y="657"/>
                  </a:lnTo>
                  <a:lnTo>
                    <a:pt x="78" y="600"/>
                  </a:lnTo>
                  <a:lnTo>
                    <a:pt x="62" y="595"/>
                  </a:lnTo>
                  <a:lnTo>
                    <a:pt x="62" y="583"/>
                  </a:lnTo>
                  <a:lnTo>
                    <a:pt x="62" y="569"/>
                  </a:lnTo>
                  <a:lnTo>
                    <a:pt x="63" y="557"/>
                  </a:lnTo>
                  <a:lnTo>
                    <a:pt x="67" y="545"/>
                  </a:lnTo>
                  <a:lnTo>
                    <a:pt x="48" y="521"/>
                  </a:lnTo>
                  <a:lnTo>
                    <a:pt x="49" y="518"/>
                  </a:lnTo>
                  <a:lnTo>
                    <a:pt x="51" y="509"/>
                  </a:lnTo>
                  <a:lnTo>
                    <a:pt x="52" y="499"/>
                  </a:lnTo>
                  <a:lnTo>
                    <a:pt x="51" y="491"/>
                  </a:lnTo>
                  <a:lnTo>
                    <a:pt x="47" y="485"/>
                  </a:lnTo>
                  <a:lnTo>
                    <a:pt x="44" y="484"/>
                  </a:lnTo>
                  <a:lnTo>
                    <a:pt x="41" y="486"/>
                  </a:lnTo>
                  <a:lnTo>
                    <a:pt x="40" y="491"/>
                  </a:lnTo>
                  <a:lnTo>
                    <a:pt x="39" y="501"/>
                  </a:lnTo>
                  <a:lnTo>
                    <a:pt x="36" y="516"/>
                  </a:lnTo>
                  <a:lnTo>
                    <a:pt x="32" y="529"/>
                  </a:lnTo>
                  <a:lnTo>
                    <a:pt x="31" y="535"/>
                  </a:lnTo>
                  <a:lnTo>
                    <a:pt x="51" y="595"/>
                  </a:lnTo>
                  <a:lnTo>
                    <a:pt x="51" y="596"/>
                  </a:lnTo>
                  <a:lnTo>
                    <a:pt x="49" y="600"/>
                  </a:lnTo>
                  <a:lnTo>
                    <a:pt x="49" y="606"/>
                  </a:lnTo>
                  <a:lnTo>
                    <a:pt x="51" y="611"/>
                  </a:lnTo>
                  <a:lnTo>
                    <a:pt x="54" y="618"/>
                  </a:lnTo>
                  <a:lnTo>
                    <a:pt x="59" y="628"/>
                  </a:lnTo>
                  <a:lnTo>
                    <a:pt x="63" y="637"/>
                  </a:lnTo>
                  <a:lnTo>
                    <a:pt x="64" y="641"/>
                  </a:lnTo>
                  <a:lnTo>
                    <a:pt x="63" y="643"/>
                  </a:lnTo>
                  <a:lnTo>
                    <a:pt x="61" y="647"/>
                  </a:lnTo>
                  <a:lnTo>
                    <a:pt x="56" y="649"/>
                  </a:lnTo>
                  <a:lnTo>
                    <a:pt x="51" y="647"/>
                  </a:lnTo>
                  <a:lnTo>
                    <a:pt x="45" y="638"/>
                  </a:lnTo>
                  <a:lnTo>
                    <a:pt x="40" y="629"/>
                  </a:lnTo>
                  <a:lnTo>
                    <a:pt x="36" y="620"/>
                  </a:lnTo>
                  <a:lnTo>
                    <a:pt x="31" y="614"/>
                  </a:lnTo>
                  <a:lnTo>
                    <a:pt x="29" y="610"/>
                  </a:lnTo>
                  <a:lnTo>
                    <a:pt x="30" y="602"/>
                  </a:lnTo>
                  <a:lnTo>
                    <a:pt x="31" y="594"/>
                  </a:lnTo>
                  <a:lnTo>
                    <a:pt x="29" y="587"/>
                  </a:lnTo>
                  <a:lnTo>
                    <a:pt x="22" y="580"/>
                  </a:lnTo>
                  <a:lnTo>
                    <a:pt x="15" y="571"/>
                  </a:lnTo>
                  <a:lnTo>
                    <a:pt x="9" y="564"/>
                  </a:lnTo>
                  <a:lnTo>
                    <a:pt x="7" y="561"/>
                  </a:lnTo>
                  <a:lnTo>
                    <a:pt x="7" y="547"/>
                  </a:lnTo>
                  <a:lnTo>
                    <a:pt x="8" y="534"/>
                  </a:lnTo>
                  <a:lnTo>
                    <a:pt x="8" y="520"/>
                  </a:lnTo>
                  <a:lnTo>
                    <a:pt x="7" y="507"/>
                  </a:lnTo>
                  <a:lnTo>
                    <a:pt x="4" y="489"/>
                  </a:lnTo>
                  <a:lnTo>
                    <a:pt x="4" y="463"/>
                  </a:lnTo>
                  <a:lnTo>
                    <a:pt x="4" y="442"/>
                  </a:lnTo>
                  <a:lnTo>
                    <a:pt x="4" y="432"/>
                  </a:lnTo>
                  <a:lnTo>
                    <a:pt x="16" y="424"/>
                  </a:lnTo>
                  <a:lnTo>
                    <a:pt x="10" y="410"/>
                  </a:lnTo>
                  <a:lnTo>
                    <a:pt x="1" y="409"/>
                  </a:lnTo>
                  <a:lnTo>
                    <a:pt x="0" y="397"/>
                  </a:lnTo>
                  <a:lnTo>
                    <a:pt x="2" y="378"/>
                  </a:lnTo>
                  <a:lnTo>
                    <a:pt x="4" y="356"/>
                  </a:lnTo>
                  <a:lnTo>
                    <a:pt x="4" y="331"/>
                  </a:lnTo>
                  <a:lnTo>
                    <a:pt x="16" y="317"/>
                  </a:lnTo>
                  <a:lnTo>
                    <a:pt x="30" y="300"/>
                  </a:lnTo>
                  <a:lnTo>
                    <a:pt x="47" y="283"/>
                  </a:lnTo>
                  <a:lnTo>
                    <a:pt x="66" y="263"/>
                  </a:lnTo>
                  <a:lnTo>
                    <a:pt x="86" y="242"/>
                  </a:lnTo>
                  <a:lnTo>
                    <a:pt x="110" y="222"/>
                  </a:lnTo>
                  <a:lnTo>
                    <a:pt x="136" y="200"/>
                  </a:lnTo>
                  <a:lnTo>
                    <a:pt x="162" y="177"/>
                  </a:lnTo>
                  <a:lnTo>
                    <a:pt x="192" y="155"/>
                  </a:lnTo>
                  <a:lnTo>
                    <a:pt x="222" y="133"/>
                  </a:lnTo>
                  <a:lnTo>
                    <a:pt x="254" y="112"/>
                  </a:lnTo>
                  <a:lnTo>
                    <a:pt x="288" y="93"/>
                  </a:lnTo>
                  <a:lnTo>
                    <a:pt x="324" y="73"/>
                  </a:lnTo>
                  <a:lnTo>
                    <a:pt x="359" y="56"/>
                  </a:lnTo>
                  <a:lnTo>
                    <a:pt x="396" y="41"/>
                  </a:lnTo>
                  <a:lnTo>
                    <a:pt x="434" y="27"/>
                  </a:lnTo>
                  <a:lnTo>
                    <a:pt x="436" y="37"/>
                  </a:lnTo>
                  <a:lnTo>
                    <a:pt x="440" y="48"/>
                  </a:lnTo>
                  <a:lnTo>
                    <a:pt x="446" y="56"/>
                  </a:lnTo>
                  <a:lnTo>
                    <a:pt x="453" y="57"/>
                  </a:lnTo>
                  <a:lnTo>
                    <a:pt x="459" y="53"/>
                  </a:lnTo>
                  <a:lnTo>
                    <a:pt x="465" y="49"/>
                  </a:lnTo>
                  <a:lnTo>
                    <a:pt x="471" y="46"/>
                  </a:lnTo>
                  <a:lnTo>
                    <a:pt x="477" y="46"/>
                  </a:lnTo>
                  <a:lnTo>
                    <a:pt x="483" y="50"/>
                  </a:lnTo>
                  <a:lnTo>
                    <a:pt x="489" y="52"/>
                  </a:lnTo>
                  <a:lnTo>
                    <a:pt x="495" y="52"/>
                  </a:lnTo>
                  <a:lnTo>
                    <a:pt x="502" y="49"/>
                  </a:lnTo>
                  <a:lnTo>
                    <a:pt x="507" y="45"/>
                  </a:lnTo>
                  <a:lnTo>
                    <a:pt x="512" y="41"/>
                  </a:lnTo>
                  <a:lnTo>
                    <a:pt x="519" y="36"/>
                  </a:lnTo>
                  <a:lnTo>
                    <a:pt x="526" y="32"/>
                  </a:lnTo>
                  <a:lnTo>
                    <a:pt x="533" y="27"/>
                  </a:lnTo>
                  <a:lnTo>
                    <a:pt x="539" y="23"/>
                  </a:lnTo>
                  <a:lnTo>
                    <a:pt x="545" y="22"/>
                  </a:lnTo>
                  <a:lnTo>
                    <a:pt x="548" y="22"/>
                  </a:lnTo>
                  <a:lnTo>
                    <a:pt x="554" y="26"/>
                  </a:lnTo>
                  <a:lnTo>
                    <a:pt x="560" y="27"/>
                  </a:lnTo>
                  <a:lnTo>
                    <a:pt x="565" y="27"/>
                  </a:lnTo>
                  <a:lnTo>
                    <a:pt x="572" y="25"/>
                  </a:lnTo>
                  <a:lnTo>
                    <a:pt x="578" y="22"/>
                  </a:lnTo>
                  <a:lnTo>
                    <a:pt x="585" y="19"/>
                  </a:lnTo>
                  <a:lnTo>
                    <a:pt x="593" y="15"/>
                  </a:lnTo>
                  <a:lnTo>
                    <a:pt x="602" y="11"/>
                  </a:lnTo>
                  <a:lnTo>
                    <a:pt x="610" y="7"/>
                  </a:lnTo>
                  <a:lnTo>
                    <a:pt x="617" y="4"/>
                  </a:lnTo>
                  <a:lnTo>
                    <a:pt x="622" y="2"/>
                  </a:lnTo>
                  <a:lnTo>
                    <a:pt x="624" y="0"/>
                  </a:lnTo>
                  <a:lnTo>
                    <a:pt x="630" y="8"/>
                  </a:lnTo>
                  <a:lnTo>
                    <a:pt x="629" y="13"/>
                  </a:lnTo>
                  <a:lnTo>
                    <a:pt x="628" y="21"/>
                  </a:lnTo>
                  <a:lnTo>
                    <a:pt x="624" y="30"/>
                  </a:lnTo>
                  <a:lnTo>
                    <a:pt x="618" y="35"/>
                  </a:lnTo>
                  <a:lnTo>
                    <a:pt x="610" y="35"/>
                  </a:lnTo>
                  <a:lnTo>
                    <a:pt x="600" y="36"/>
                  </a:lnTo>
                  <a:lnTo>
                    <a:pt x="592" y="38"/>
                  </a:lnTo>
                  <a:lnTo>
                    <a:pt x="589" y="38"/>
                  </a:lnTo>
                  <a:lnTo>
                    <a:pt x="600" y="51"/>
                  </a:lnTo>
                  <a:lnTo>
                    <a:pt x="593" y="59"/>
                  </a:lnTo>
                  <a:lnTo>
                    <a:pt x="583" y="66"/>
                  </a:lnTo>
                  <a:lnTo>
                    <a:pt x="574" y="73"/>
                  </a:lnTo>
                  <a:lnTo>
                    <a:pt x="570" y="75"/>
                  </a:lnTo>
                  <a:lnTo>
                    <a:pt x="570" y="72"/>
                  </a:lnTo>
                  <a:lnTo>
                    <a:pt x="569" y="65"/>
                  </a:lnTo>
                  <a:lnTo>
                    <a:pt x="565" y="59"/>
                  </a:lnTo>
                  <a:lnTo>
                    <a:pt x="559" y="57"/>
                  </a:lnTo>
                  <a:lnTo>
                    <a:pt x="550" y="60"/>
                  </a:lnTo>
                  <a:lnTo>
                    <a:pt x="544" y="67"/>
                  </a:lnTo>
                  <a:lnTo>
                    <a:pt x="538" y="74"/>
                  </a:lnTo>
                  <a:lnTo>
                    <a:pt x="531" y="79"/>
                  </a:lnTo>
                  <a:lnTo>
                    <a:pt x="525" y="81"/>
                  </a:lnTo>
                  <a:lnTo>
                    <a:pt x="518" y="84"/>
                  </a:lnTo>
                  <a:lnTo>
                    <a:pt x="510" y="88"/>
                  </a:lnTo>
                  <a:lnTo>
                    <a:pt x="501" y="93"/>
                  </a:lnTo>
                  <a:lnTo>
                    <a:pt x="493" y="97"/>
                  </a:lnTo>
                  <a:lnTo>
                    <a:pt x="486" y="102"/>
                  </a:lnTo>
                  <a:lnTo>
                    <a:pt x="481" y="108"/>
                  </a:lnTo>
                  <a:lnTo>
                    <a:pt x="480" y="113"/>
                  </a:lnTo>
                  <a:lnTo>
                    <a:pt x="484" y="120"/>
                  </a:lnTo>
                  <a:lnTo>
                    <a:pt x="488" y="122"/>
                  </a:lnTo>
                  <a:lnTo>
                    <a:pt x="495" y="122"/>
                  </a:lnTo>
                  <a:lnTo>
                    <a:pt x="501" y="121"/>
                  </a:lnTo>
                  <a:lnTo>
                    <a:pt x="506" y="121"/>
                  </a:lnTo>
                  <a:lnTo>
                    <a:pt x="507" y="125"/>
                  </a:lnTo>
                  <a:lnTo>
                    <a:pt x="508" y="129"/>
                  </a:lnTo>
                  <a:lnTo>
                    <a:pt x="509" y="136"/>
                  </a:lnTo>
                  <a:lnTo>
                    <a:pt x="510" y="142"/>
                  </a:lnTo>
                  <a:lnTo>
                    <a:pt x="514" y="143"/>
                  </a:lnTo>
                  <a:lnTo>
                    <a:pt x="518" y="143"/>
                  </a:lnTo>
                  <a:lnTo>
                    <a:pt x="524" y="141"/>
                  </a:lnTo>
                  <a:lnTo>
                    <a:pt x="532" y="140"/>
                  </a:lnTo>
                  <a:lnTo>
                    <a:pt x="539" y="142"/>
                  </a:lnTo>
                  <a:lnTo>
                    <a:pt x="542" y="148"/>
                  </a:lnTo>
                  <a:lnTo>
                    <a:pt x="539" y="157"/>
                  </a:lnTo>
                  <a:lnTo>
                    <a:pt x="532" y="171"/>
                  </a:lnTo>
                  <a:lnTo>
                    <a:pt x="527" y="187"/>
                  </a:lnTo>
                  <a:lnTo>
                    <a:pt x="525" y="202"/>
                  </a:lnTo>
                  <a:lnTo>
                    <a:pt x="529" y="211"/>
                  </a:lnTo>
                  <a:lnTo>
                    <a:pt x="537" y="212"/>
                  </a:lnTo>
                  <a:lnTo>
                    <a:pt x="548" y="208"/>
                  </a:lnTo>
                  <a:lnTo>
                    <a:pt x="557" y="203"/>
                  </a:lnTo>
                  <a:lnTo>
                    <a:pt x="561" y="201"/>
                  </a:lnTo>
                  <a:lnTo>
                    <a:pt x="586" y="199"/>
                  </a:lnTo>
                  <a:lnTo>
                    <a:pt x="579" y="188"/>
                  </a:lnTo>
                  <a:lnTo>
                    <a:pt x="571" y="175"/>
                  </a:lnTo>
                  <a:lnTo>
                    <a:pt x="567" y="164"/>
                  </a:lnTo>
                  <a:lnTo>
                    <a:pt x="567" y="159"/>
                  </a:lnTo>
                  <a:lnTo>
                    <a:pt x="574" y="157"/>
                  </a:lnTo>
                  <a:lnTo>
                    <a:pt x="579" y="154"/>
                  </a:lnTo>
                  <a:lnTo>
                    <a:pt x="584" y="150"/>
                  </a:lnTo>
                  <a:lnTo>
                    <a:pt x="587" y="147"/>
                  </a:lnTo>
                  <a:lnTo>
                    <a:pt x="591" y="142"/>
                  </a:lnTo>
                  <a:lnTo>
                    <a:pt x="595" y="139"/>
                  </a:lnTo>
                  <a:lnTo>
                    <a:pt x="600" y="134"/>
                  </a:lnTo>
                  <a:lnTo>
                    <a:pt x="607" y="129"/>
                  </a:lnTo>
                  <a:lnTo>
                    <a:pt x="645" y="149"/>
                  </a:lnTo>
                  <a:close/>
                </a:path>
              </a:pathLst>
            </a:custGeom>
            <a:solidFill>
              <a:srgbClr val="003300"/>
            </a:solidFill>
            <a:ln w="9525">
              <a:noFill/>
              <a:round/>
              <a:headEnd/>
              <a:tailEnd/>
            </a:ln>
          </p:spPr>
          <p:txBody>
            <a:bodyPr/>
            <a:lstStyle/>
            <a:p>
              <a:endParaRPr lang="ja-JP" altLang="en-US"/>
            </a:p>
          </p:txBody>
        </p:sp>
        <p:sp>
          <p:nvSpPr>
            <p:cNvPr id="135219" name="Freeform 38"/>
            <p:cNvSpPr>
              <a:spLocks/>
            </p:cNvSpPr>
            <p:nvPr/>
          </p:nvSpPr>
          <p:spPr bwMode="auto">
            <a:xfrm>
              <a:off x="2640" y="822"/>
              <a:ext cx="38" cy="20"/>
            </a:xfrm>
            <a:custGeom>
              <a:avLst/>
              <a:gdLst>
                <a:gd name="T0" fmla="*/ 1 w 76"/>
                <a:gd name="T1" fmla="*/ 0 h 41"/>
                <a:gd name="T2" fmla="*/ 1 w 76"/>
                <a:gd name="T3" fmla="*/ 0 h 41"/>
                <a:gd name="T4" fmla="*/ 1 w 76"/>
                <a:gd name="T5" fmla="*/ 0 h 41"/>
                <a:gd name="T6" fmla="*/ 0 w 76"/>
                <a:gd name="T7" fmla="*/ 0 h 41"/>
                <a:gd name="T8" fmla="*/ 1 w 76"/>
                <a:gd name="T9" fmla="*/ 0 h 41"/>
                <a:gd name="T10" fmla="*/ 1 w 76"/>
                <a:gd name="T11" fmla="*/ 0 h 41"/>
                <a:gd name="T12" fmla="*/ 1 w 76"/>
                <a:gd name="T13" fmla="*/ 0 h 41"/>
                <a:gd name="T14" fmla="*/ 1 w 76"/>
                <a:gd name="T15" fmla="*/ 0 h 41"/>
                <a:gd name="T16" fmla="*/ 1 w 76"/>
                <a:gd name="T17" fmla="*/ 0 h 41"/>
                <a:gd name="T18" fmla="*/ 1 w 76"/>
                <a:gd name="T19" fmla="*/ 0 h 41"/>
                <a:gd name="T20" fmla="*/ 1 w 76"/>
                <a:gd name="T21" fmla="*/ 0 h 41"/>
                <a:gd name="T22" fmla="*/ 1 w 76"/>
                <a:gd name="T23" fmla="*/ 0 h 41"/>
                <a:gd name="T24" fmla="*/ 1 w 76"/>
                <a:gd name="T25" fmla="*/ 0 h 41"/>
                <a:gd name="T26" fmla="*/ 1 w 76"/>
                <a:gd name="T27" fmla="*/ 0 h 41"/>
                <a:gd name="T28" fmla="*/ 1 w 76"/>
                <a:gd name="T29" fmla="*/ 0 h 41"/>
                <a:gd name="T30" fmla="*/ 1 w 76"/>
                <a:gd name="T31" fmla="*/ 0 h 41"/>
                <a:gd name="T32" fmla="*/ 1 w 76"/>
                <a:gd name="T33" fmla="*/ 0 h 41"/>
                <a:gd name="T34" fmla="*/ 1 w 76"/>
                <a:gd name="T35" fmla="*/ 0 h 41"/>
                <a:gd name="T36" fmla="*/ 1 w 76"/>
                <a:gd name="T37" fmla="*/ 0 h 41"/>
                <a:gd name="T38" fmla="*/ 1 w 76"/>
                <a:gd name="T39" fmla="*/ 0 h 41"/>
                <a:gd name="T40" fmla="*/ 1 w 76"/>
                <a:gd name="T41" fmla="*/ 0 h 41"/>
                <a:gd name="T42" fmla="*/ 1 w 76"/>
                <a:gd name="T43" fmla="*/ 0 h 41"/>
                <a:gd name="T44" fmla="*/ 1 w 76"/>
                <a:gd name="T45" fmla="*/ 0 h 41"/>
                <a:gd name="T46" fmla="*/ 1 w 76"/>
                <a:gd name="T47" fmla="*/ 0 h 41"/>
                <a:gd name="T48" fmla="*/ 1 w 76"/>
                <a:gd name="T49" fmla="*/ 0 h 41"/>
                <a:gd name="T50" fmla="*/ 1 w 76"/>
                <a:gd name="T51" fmla="*/ 0 h 41"/>
                <a:gd name="T52" fmla="*/ 1 w 76"/>
                <a:gd name="T53" fmla="*/ 0 h 41"/>
                <a:gd name="T54" fmla="*/ 1 w 76"/>
                <a:gd name="T55" fmla="*/ 0 h 41"/>
                <a:gd name="T56" fmla="*/ 1 w 76"/>
                <a:gd name="T57" fmla="*/ 0 h 41"/>
                <a:gd name="T58" fmla="*/ 1 w 76"/>
                <a:gd name="T59" fmla="*/ 0 h 41"/>
                <a:gd name="T60" fmla="*/ 1 w 76"/>
                <a:gd name="T61" fmla="*/ 0 h 41"/>
                <a:gd name="T62" fmla="*/ 1 w 76"/>
                <a:gd name="T63" fmla="*/ 0 h 41"/>
                <a:gd name="T64" fmla="*/ 1 w 76"/>
                <a:gd name="T65" fmla="*/ 0 h 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
                <a:gd name="T100" fmla="*/ 0 h 41"/>
                <a:gd name="T101" fmla="*/ 76 w 76"/>
                <a:gd name="T102" fmla="*/ 41 h 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 h="41">
                  <a:moveTo>
                    <a:pt x="21" y="0"/>
                  </a:moveTo>
                  <a:lnTo>
                    <a:pt x="13" y="4"/>
                  </a:lnTo>
                  <a:lnTo>
                    <a:pt x="5" y="10"/>
                  </a:lnTo>
                  <a:lnTo>
                    <a:pt x="0" y="15"/>
                  </a:lnTo>
                  <a:lnTo>
                    <a:pt x="1" y="21"/>
                  </a:lnTo>
                  <a:lnTo>
                    <a:pt x="5" y="22"/>
                  </a:lnTo>
                  <a:lnTo>
                    <a:pt x="9" y="25"/>
                  </a:lnTo>
                  <a:lnTo>
                    <a:pt x="14" y="26"/>
                  </a:lnTo>
                  <a:lnTo>
                    <a:pt x="20" y="28"/>
                  </a:lnTo>
                  <a:lnTo>
                    <a:pt x="26" y="29"/>
                  </a:lnTo>
                  <a:lnTo>
                    <a:pt x="31" y="30"/>
                  </a:lnTo>
                  <a:lnTo>
                    <a:pt x="36" y="30"/>
                  </a:lnTo>
                  <a:lnTo>
                    <a:pt x="41" y="32"/>
                  </a:lnTo>
                  <a:lnTo>
                    <a:pt x="47" y="33"/>
                  </a:lnTo>
                  <a:lnTo>
                    <a:pt x="54" y="33"/>
                  </a:lnTo>
                  <a:lnTo>
                    <a:pt x="60" y="35"/>
                  </a:lnTo>
                  <a:lnTo>
                    <a:pt x="65" y="38"/>
                  </a:lnTo>
                  <a:lnTo>
                    <a:pt x="69" y="41"/>
                  </a:lnTo>
                  <a:lnTo>
                    <a:pt x="74" y="40"/>
                  </a:lnTo>
                  <a:lnTo>
                    <a:pt x="76" y="36"/>
                  </a:lnTo>
                  <a:lnTo>
                    <a:pt x="75" y="30"/>
                  </a:lnTo>
                  <a:lnTo>
                    <a:pt x="75" y="22"/>
                  </a:lnTo>
                  <a:lnTo>
                    <a:pt x="75" y="14"/>
                  </a:lnTo>
                  <a:lnTo>
                    <a:pt x="75" y="7"/>
                  </a:lnTo>
                  <a:lnTo>
                    <a:pt x="72" y="4"/>
                  </a:lnTo>
                  <a:lnTo>
                    <a:pt x="68" y="3"/>
                  </a:lnTo>
                  <a:lnTo>
                    <a:pt x="62" y="3"/>
                  </a:lnTo>
                  <a:lnTo>
                    <a:pt x="57" y="3"/>
                  </a:lnTo>
                  <a:lnTo>
                    <a:pt x="50" y="4"/>
                  </a:lnTo>
                  <a:lnTo>
                    <a:pt x="42" y="4"/>
                  </a:lnTo>
                  <a:lnTo>
                    <a:pt x="35" y="4"/>
                  </a:lnTo>
                  <a:lnTo>
                    <a:pt x="27" y="3"/>
                  </a:lnTo>
                  <a:lnTo>
                    <a:pt x="21" y="0"/>
                  </a:lnTo>
                  <a:close/>
                </a:path>
              </a:pathLst>
            </a:custGeom>
            <a:solidFill>
              <a:srgbClr val="003300"/>
            </a:solidFill>
            <a:ln w="9525">
              <a:noFill/>
              <a:round/>
              <a:headEnd/>
              <a:tailEnd/>
            </a:ln>
          </p:spPr>
          <p:txBody>
            <a:bodyPr/>
            <a:lstStyle/>
            <a:p>
              <a:endParaRPr lang="ja-JP" altLang="en-US"/>
            </a:p>
          </p:txBody>
        </p:sp>
        <p:sp>
          <p:nvSpPr>
            <p:cNvPr id="135220" name="Freeform 39"/>
            <p:cNvSpPr>
              <a:spLocks/>
            </p:cNvSpPr>
            <p:nvPr/>
          </p:nvSpPr>
          <p:spPr bwMode="auto">
            <a:xfrm>
              <a:off x="2407" y="1009"/>
              <a:ext cx="86" cy="32"/>
            </a:xfrm>
            <a:custGeom>
              <a:avLst/>
              <a:gdLst>
                <a:gd name="T0" fmla="*/ 1 w 172"/>
                <a:gd name="T1" fmla="*/ 0 h 62"/>
                <a:gd name="T2" fmla="*/ 1 w 172"/>
                <a:gd name="T3" fmla="*/ 1 h 62"/>
                <a:gd name="T4" fmla="*/ 1 w 172"/>
                <a:gd name="T5" fmla="*/ 1 h 62"/>
                <a:gd name="T6" fmla="*/ 1 w 172"/>
                <a:gd name="T7" fmla="*/ 1 h 62"/>
                <a:gd name="T8" fmla="*/ 0 w 172"/>
                <a:gd name="T9" fmla="*/ 1 h 62"/>
                <a:gd name="T10" fmla="*/ 1 w 172"/>
                <a:gd name="T11" fmla="*/ 1 h 62"/>
                <a:gd name="T12" fmla="*/ 1 w 172"/>
                <a:gd name="T13" fmla="*/ 1 h 62"/>
                <a:gd name="T14" fmla="*/ 1 w 172"/>
                <a:gd name="T15" fmla="*/ 1 h 62"/>
                <a:gd name="T16" fmla="*/ 1 w 172"/>
                <a:gd name="T17" fmla="*/ 1 h 62"/>
                <a:gd name="T18" fmla="*/ 1 w 172"/>
                <a:gd name="T19" fmla="*/ 1 h 62"/>
                <a:gd name="T20" fmla="*/ 1 w 172"/>
                <a:gd name="T21" fmla="*/ 1 h 62"/>
                <a:gd name="T22" fmla="*/ 1 w 172"/>
                <a:gd name="T23" fmla="*/ 1 h 62"/>
                <a:gd name="T24" fmla="*/ 1 w 172"/>
                <a:gd name="T25" fmla="*/ 1 h 62"/>
                <a:gd name="T26" fmla="*/ 1 w 172"/>
                <a:gd name="T27" fmla="*/ 1 h 62"/>
                <a:gd name="T28" fmla="*/ 1 w 172"/>
                <a:gd name="T29" fmla="*/ 1 h 62"/>
                <a:gd name="T30" fmla="*/ 1 w 172"/>
                <a:gd name="T31" fmla="*/ 1 h 62"/>
                <a:gd name="T32" fmla="*/ 1 w 172"/>
                <a:gd name="T33" fmla="*/ 1 h 62"/>
                <a:gd name="T34" fmla="*/ 1 w 172"/>
                <a:gd name="T35" fmla="*/ 1 h 62"/>
                <a:gd name="T36" fmla="*/ 1 w 172"/>
                <a:gd name="T37" fmla="*/ 1 h 62"/>
                <a:gd name="T38" fmla="*/ 1 w 172"/>
                <a:gd name="T39" fmla="*/ 1 h 62"/>
                <a:gd name="T40" fmla="*/ 1 w 172"/>
                <a:gd name="T41" fmla="*/ 1 h 62"/>
                <a:gd name="T42" fmla="*/ 1 w 172"/>
                <a:gd name="T43" fmla="*/ 1 h 62"/>
                <a:gd name="T44" fmla="*/ 1 w 172"/>
                <a:gd name="T45" fmla="*/ 1 h 62"/>
                <a:gd name="T46" fmla="*/ 1 w 172"/>
                <a:gd name="T47" fmla="*/ 1 h 62"/>
                <a:gd name="T48" fmla="*/ 1 w 172"/>
                <a:gd name="T49" fmla="*/ 1 h 62"/>
                <a:gd name="T50" fmla="*/ 1 w 172"/>
                <a:gd name="T51" fmla="*/ 1 h 62"/>
                <a:gd name="T52" fmla="*/ 1 w 172"/>
                <a:gd name="T53" fmla="*/ 1 h 62"/>
                <a:gd name="T54" fmla="*/ 1 w 172"/>
                <a:gd name="T55" fmla="*/ 1 h 62"/>
                <a:gd name="T56" fmla="*/ 1 w 172"/>
                <a:gd name="T57" fmla="*/ 1 h 62"/>
                <a:gd name="T58" fmla="*/ 1 w 172"/>
                <a:gd name="T59" fmla="*/ 1 h 62"/>
                <a:gd name="T60" fmla="*/ 1 w 172"/>
                <a:gd name="T61" fmla="*/ 1 h 62"/>
                <a:gd name="T62" fmla="*/ 1 w 172"/>
                <a:gd name="T63" fmla="*/ 1 h 62"/>
                <a:gd name="T64" fmla="*/ 1 w 172"/>
                <a:gd name="T65" fmla="*/ 1 h 62"/>
                <a:gd name="T66" fmla="*/ 1 w 172"/>
                <a:gd name="T67" fmla="*/ 1 h 62"/>
                <a:gd name="T68" fmla="*/ 1 w 172"/>
                <a:gd name="T69" fmla="*/ 1 h 62"/>
                <a:gd name="T70" fmla="*/ 1 w 172"/>
                <a:gd name="T71" fmla="*/ 1 h 62"/>
                <a:gd name="T72" fmla="*/ 1 w 172"/>
                <a:gd name="T73" fmla="*/ 1 h 62"/>
                <a:gd name="T74" fmla="*/ 1 w 172"/>
                <a:gd name="T75" fmla="*/ 1 h 62"/>
                <a:gd name="T76" fmla="*/ 1 w 172"/>
                <a:gd name="T77" fmla="*/ 1 h 62"/>
                <a:gd name="T78" fmla="*/ 1 w 172"/>
                <a:gd name="T79" fmla="*/ 1 h 62"/>
                <a:gd name="T80" fmla="*/ 1 w 172"/>
                <a:gd name="T81" fmla="*/ 1 h 62"/>
                <a:gd name="T82" fmla="*/ 1 w 172"/>
                <a:gd name="T83" fmla="*/ 1 h 62"/>
                <a:gd name="T84" fmla="*/ 1 w 172"/>
                <a:gd name="T85" fmla="*/ 1 h 62"/>
                <a:gd name="T86" fmla="*/ 1 w 172"/>
                <a:gd name="T87" fmla="*/ 1 h 62"/>
                <a:gd name="T88" fmla="*/ 1 w 172"/>
                <a:gd name="T89" fmla="*/ 1 h 62"/>
                <a:gd name="T90" fmla="*/ 1 w 172"/>
                <a:gd name="T91" fmla="*/ 1 h 62"/>
                <a:gd name="T92" fmla="*/ 1 w 172"/>
                <a:gd name="T93" fmla="*/ 1 h 62"/>
                <a:gd name="T94" fmla="*/ 1 w 172"/>
                <a:gd name="T95" fmla="*/ 1 h 62"/>
                <a:gd name="T96" fmla="*/ 1 w 172"/>
                <a:gd name="T97" fmla="*/ 1 h 62"/>
                <a:gd name="T98" fmla="*/ 1 w 172"/>
                <a:gd name="T99" fmla="*/ 1 h 62"/>
                <a:gd name="T100" fmla="*/ 1 w 172"/>
                <a:gd name="T101" fmla="*/ 1 h 62"/>
                <a:gd name="T102" fmla="*/ 1 w 172"/>
                <a:gd name="T103" fmla="*/ 1 h 62"/>
                <a:gd name="T104" fmla="*/ 1 w 172"/>
                <a:gd name="T105" fmla="*/ 1 h 62"/>
                <a:gd name="T106" fmla="*/ 1 w 172"/>
                <a:gd name="T107" fmla="*/ 1 h 62"/>
                <a:gd name="T108" fmla="*/ 1 w 172"/>
                <a:gd name="T109" fmla="*/ 1 h 62"/>
                <a:gd name="T110" fmla="*/ 1 w 172"/>
                <a:gd name="T111" fmla="*/ 1 h 62"/>
                <a:gd name="T112" fmla="*/ 1 w 172"/>
                <a:gd name="T113" fmla="*/ 1 h 62"/>
                <a:gd name="T114" fmla="*/ 1 w 172"/>
                <a:gd name="T115" fmla="*/ 0 h 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2"/>
                <a:gd name="T175" fmla="*/ 0 h 62"/>
                <a:gd name="T176" fmla="*/ 172 w 172"/>
                <a:gd name="T177" fmla="*/ 62 h 6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2" h="62">
                  <a:moveTo>
                    <a:pt x="41" y="0"/>
                  </a:moveTo>
                  <a:lnTo>
                    <a:pt x="6" y="13"/>
                  </a:lnTo>
                  <a:lnTo>
                    <a:pt x="4" y="16"/>
                  </a:lnTo>
                  <a:lnTo>
                    <a:pt x="1" y="25"/>
                  </a:lnTo>
                  <a:lnTo>
                    <a:pt x="0" y="34"/>
                  </a:lnTo>
                  <a:lnTo>
                    <a:pt x="2" y="40"/>
                  </a:lnTo>
                  <a:lnTo>
                    <a:pt x="6" y="41"/>
                  </a:lnTo>
                  <a:lnTo>
                    <a:pt x="10" y="40"/>
                  </a:lnTo>
                  <a:lnTo>
                    <a:pt x="15" y="39"/>
                  </a:lnTo>
                  <a:lnTo>
                    <a:pt x="21" y="38"/>
                  </a:lnTo>
                  <a:lnTo>
                    <a:pt x="26" y="36"/>
                  </a:lnTo>
                  <a:lnTo>
                    <a:pt x="32" y="34"/>
                  </a:lnTo>
                  <a:lnTo>
                    <a:pt x="37" y="34"/>
                  </a:lnTo>
                  <a:lnTo>
                    <a:pt x="41" y="34"/>
                  </a:lnTo>
                  <a:lnTo>
                    <a:pt x="47" y="36"/>
                  </a:lnTo>
                  <a:lnTo>
                    <a:pt x="56" y="37"/>
                  </a:lnTo>
                  <a:lnTo>
                    <a:pt x="67" y="39"/>
                  </a:lnTo>
                  <a:lnTo>
                    <a:pt x="77" y="41"/>
                  </a:lnTo>
                  <a:lnTo>
                    <a:pt x="89" y="44"/>
                  </a:lnTo>
                  <a:lnTo>
                    <a:pt x="99" y="46"/>
                  </a:lnTo>
                  <a:lnTo>
                    <a:pt x="106" y="48"/>
                  </a:lnTo>
                  <a:lnTo>
                    <a:pt x="112" y="51"/>
                  </a:lnTo>
                  <a:lnTo>
                    <a:pt x="109" y="55"/>
                  </a:lnTo>
                  <a:lnTo>
                    <a:pt x="109" y="60"/>
                  </a:lnTo>
                  <a:lnTo>
                    <a:pt x="110" y="62"/>
                  </a:lnTo>
                  <a:lnTo>
                    <a:pt x="116" y="62"/>
                  </a:lnTo>
                  <a:lnTo>
                    <a:pt x="121" y="61"/>
                  </a:lnTo>
                  <a:lnTo>
                    <a:pt x="128" y="59"/>
                  </a:lnTo>
                  <a:lnTo>
                    <a:pt x="136" y="56"/>
                  </a:lnTo>
                  <a:lnTo>
                    <a:pt x="145" y="54"/>
                  </a:lnTo>
                  <a:lnTo>
                    <a:pt x="153" y="52"/>
                  </a:lnTo>
                  <a:lnTo>
                    <a:pt x="161" y="48"/>
                  </a:lnTo>
                  <a:lnTo>
                    <a:pt x="167" y="46"/>
                  </a:lnTo>
                  <a:lnTo>
                    <a:pt x="170" y="45"/>
                  </a:lnTo>
                  <a:lnTo>
                    <a:pt x="172" y="41"/>
                  </a:lnTo>
                  <a:lnTo>
                    <a:pt x="169" y="37"/>
                  </a:lnTo>
                  <a:lnTo>
                    <a:pt x="163" y="34"/>
                  </a:lnTo>
                  <a:lnTo>
                    <a:pt x="157" y="36"/>
                  </a:lnTo>
                  <a:lnTo>
                    <a:pt x="152" y="36"/>
                  </a:lnTo>
                  <a:lnTo>
                    <a:pt x="147" y="34"/>
                  </a:lnTo>
                  <a:lnTo>
                    <a:pt x="143" y="33"/>
                  </a:lnTo>
                  <a:lnTo>
                    <a:pt x="138" y="31"/>
                  </a:lnTo>
                  <a:lnTo>
                    <a:pt x="132" y="30"/>
                  </a:lnTo>
                  <a:lnTo>
                    <a:pt x="127" y="28"/>
                  </a:lnTo>
                  <a:lnTo>
                    <a:pt x="122" y="26"/>
                  </a:lnTo>
                  <a:lnTo>
                    <a:pt x="116" y="25"/>
                  </a:lnTo>
                  <a:lnTo>
                    <a:pt x="110" y="24"/>
                  </a:lnTo>
                  <a:lnTo>
                    <a:pt x="105" y="23"/>
                  </a:lnTo>
                  <a:lnTo>
                    <a:pt x="99" y="22"/>
                  </a:lnTo>
                  <a:lnTo>
                    <a:pt x="92" y="21"/>
                  </a:lnTo>
                  <a:lnTo>
                    <a:pt x="85" y="18"/>
                  </a:lnTo>
                  <a:lnTo>
                    <a:pt x="79" y="17"/>
                  </a:lnTo>
                  <a:lnTo>
                    <a:pt x="75" y="15"/>
                  </a:lnTo>
                  <a:lnTo>
                    <a:pt x="70" y="14"/>
                  </a:lnTo>
                  <a:lnTo>
                    <a:pt x="63" y="10"/>
                  </a:lnTo>
                  <a:lnTo>
                    <a:pt x="56" y="6"/>
                  </a:lnTo>
                  <a:lnTo>
                    <a:pt x="49" y="2"/>
                  </a:lnTo>
                  <a:lnTo>
                    <a:pt x="41" y="0"/>
                  </a:lnTo>
                  <a:close/>
                </a:path>
              </a:pathLst>
            </a:custGeom>
            <a:solidFill>
              <a:srgbClr val="003300"/>
            </a:solidFill>
            <a:ln w="9525">
              <a:noFill/>
              <a:round/>
              <a:headEnd/>
              <a:tailEnd/>
            </a:ln>
          </p:spPr>
          <p:txBody>
            <a:bodyPr/>
            <a:lstStyle/>
            <a:p>
              <a:endParaRPr lang="ja-JP" altLang="en-US"/>
            </a:p>
          </p:txBody>
        </p:sp>
        <p:sp>
          <p:nvSpPr>
            <p:cNvPr id="135221" name="Freeform 40"/>
            <p:cNvSpPr>
              <a:spLocks/>
            </p:cNvSpPr>
            <p:nvPr/>
          </p:nvSpPr>
          <p:spPr bwMode="auto">
            <a:xfrm>
              <a:off x="2445" y="1046"/>
              <a:ext cx="25" cy="14"/>
            </a:xfrm>
            <a:custGeom>
              <a:avLst/>
              <a:gdLst>
                <a:gd name="T0" fmla="*/ 1 w 50"/>
                <a:gd name="T1" fmla="*/ 0 h 29"/>
                <a:gd name="T2" fmla="*/ 1 w 50"/>
                <a:gd name="T3" fmla="*/ 0 h 29"/>
                <a:gd name="T4" fmla="*/ 1 w 50"/>
                <a:gd name="T5" fmla="*/ 0 h 29"/>
                <a:gd name="T6" fmla="*/ 1 w 50"/>
                <a:gd name="T7" fmla="*/ 0 h 29"/>
                <a:gd name="T8" fmla="*/ 1 w 50"/>
                <a:gd name="T9" fmla="*/ 0 h 29"/>
                <a:gd name="T10" fmla="*/ 1 w 50"/>
                <a:gd name="T11" fmla="*/ 0 h 29"/>
                <a:gd name="T12" fmla="*/ 1 w 50"/>
                <a:gd name="T13" fmla="*/ 0 h 29"/>
                <a:gd name="T14" fmla="*/ 1 w 50"/>
                <a:gd name="T15" fmla="*/ 0 h 29"/>
                <a:gd name="T16" fmla="*/ 0 w 50"/>
                <a:gd name="T17" fmla="*/ 0 h 29"/>
                <a:gd name="T18" fmla="*/ 1 w 50"/>
                <a:gd name="T19" fmla="*/ 0 h 29"/>
                <a:gd name="T20" fmla="*/ 1 w 50"/>
                <a:gd name="T21" fmla="*/ 0 h 29"/>
                <a:gd name="T22" fmla="*/ 1 w 50"/>
                <a:gd name="T23" fmla="*/ 0 h 29"/>
                <a:gd name="T24" fmla="*/ 1 w 50"/>
                <a:gd name="T25" fmla="*/ 0 h 29"/>
                <a:gd name="T26" fmla="*/ 1 w 50"/>
                <a:gd name="T27" fmla="*/ 0 h 29"/>
                <a:gd name="T28" fmla="*/ 1 w 50"/>
                <a:gd name="T29" fmla="*/ 0 h 29"/>
                <a:gd name="T30" fmla="*/ 1 w 50"/>
                <a:gd name="T31" fmla="*/ 0 h 29"/>
                <a:gd name="T32" fmla="*/ 1 w 50"/>
                <a:gd name="T33" fmla="*/ 0 h 29"/>
                <a:gd name="T34" fmla="*/ 1 w 50"/>
                <a:gd name="T35" fmla="*/ 0 h 29"/>
                <a:gd name="T36" fmla="*/ 1 w 50"/>
                <a:gd name="T37" fmla="*/ 0 h 29"/>
                <a:gd name="T38" fmla="*/ 1 w 50"/>
                <a:gd name="T39" fmla="*/ 0 h 29"/>
                <a:gd name="T40" fmla="*/ 1 w 50"/>
                <a:gd name="T41" fmla="*/ 0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
                <a:gd name="T64" fmla="*/ 0 h 29"/>
                <a:gd name="T65" fmla="*/ 50 w 50"/>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 h="29">
                  <a:moveTo>
                    <a:pt x="40" y="0"/>
                  </a:moveTo>
                  <a:lnTo>
                    <a:pt x="35" y="2"/>
                  </a:lnTo>
                  <a:lnTo>
                    <a:pt x="31" y="4"/>
                  </a:lnTo>
                  <a:lnTo>
                    <a:pt x="26" y="6"/>
                  </a:lnTo>
                  <a:lnTo>
                    <a:pt x="22" y="6"/>
                  </a:lnTo>
                  <a:lnTo>
                    <a:pt x="16" y="5"/>
                  </a:lnTo>
                  <a:lnTo>
                    <a:pt x="9" y="3"/>
                  </a:lnTo>
                  <a:lnTo>
                    <a:pt x="3" y="3"/>
                  </a:lnTo>
                  <a:lnTo>
                    <a:pt x="0" y="5"/>
                  </a:lnTo>
                  <a:lnTo>
                    <a:pt x="1" y="10"/>
                  </a:lnTo>
                  <a:lnTo>
                    <a:pt x="4" y="17"/>
                  </a:lnTo>
                  <a:lnTo>
                    <a:pt x="10" y="25"/>
                  </a:lnTo>
                  <a:lnTo>
                    <a:pt x="15" y="29"/>
                  </a:lnTo>
                  <a:lnTo>
                    <a:pt x="23" y="29"/>
                  </a:lnTo>
                  <a:lnTo>
                    <a:pt x="33" y="29"/>
                  </a:lnTo>
                  <a:lnTo>
                    <a:pt x="41" y="28"/>
                  </a:lnTo>
                  <a:lnTo>
                    <a:pt x="48" y="26"/>
                  </a:lnTo>
                  <a:lnTo>
                    <a:pt x="50" y="22"/>
                  </a:lnTo>
                  <a:lnTo>
                    <a:pt x="49" y="15"/>
                  </a:lnTo>
                  <a:lnTo>
                    <a:pt x="46" y="9"/>
                  </a:lnTo>
                  <a:lnTo>
                    <a:pt x="40" y="0"/>
                  </a:lnTo>
                  <a:close/>
                </a:path>
              </a:pathLst>
            </a:custGeom>
            <a:solidFill>
              <a:srgbClr val="003300"/>
            </a:solidFill>
            <a:ln w="9525">
              <a:noFill/>
              <a:round/>
              <a:headEnd/>
              <a:tailEnd/>
            </a:ln>
          </p:spPr>
          <p:txBody>
            <a:bodyPr/>
            <a:lstStyle/>
            <a:p>
              <a:endParaRPr lang="ja-JP" altLang="en-US"/>
            </a:p>
          </p:txBody>
        </p:sp>
        <p:sp>
          <p:nvSpPr>
            <p:cNvPr id="135222" name="Freeform 41"/>
            <p:cNvSpPr>
              <a:spLocks/>
            </p:cNvSpPr>
            <p:nvPr/>
          </p:nvSpPr>
          <p:spPr bwMode="auto">
            <a:xfrm>
              <a:off x="2496" y="1036"/>
              <a:ext cx="70" cy="25"/>
            </a:xfrm>
            <a:custGeom>
              <a:avLst/>
              <a:gdLst>
                <a:gd name="T0" fmla="*/ 0 w 141"/>
                <a:gd name="T1" fmla="*/ 0 h 51"/>
                <a:gd name="T2" fmla="*/ 0 w 141"/>
                <a:gd name="T3" fmla="*/ 0 h 51"/>
                <a:gd name="T4" fmla="*/ 0 w 141"/>
                <a:gd name="T5" fmla="*/ 0 h 51"/>
                <a:gd name="T6" fmla="*/ 0 w 141"/>
                <a:gd name="T7" fmla="*/ 0 h 51"/>
                <a:gd name="T8" fmla="*/ 0 w 141"/>
                <a:gd name="T9" fmla="*/ 0 h 51"/>
                <a:gd name="T10" fmla="*/ 0 w 141"/>
                <a:gd name="T11" fmla="*/ 0 h 51"/>
                <a:gd name="T12" fmla="*/ 0 w 141"/>
                <a:gd name="T13" fmla="*/ 0 h 51"/>
                <a:gd name="T14" fmla="*/ 0 w 141"/>
                <a:gd name="T15" fmla="*/ 0 h 51"/>
                <a:gd name="T16" fmla="*/ 0 w 141"/>
                <a:gd name="T17" fmla="*/ 0 h 51"/>
                <a:gd name="T18" fmla="*/ 0 w 141"/>
                <a:gd name="T19" fmla="*/ 0 h 51"/>
                <a:gd name="T20" fmla="*/ 0 w 141"/>
                <a:gd name="T21" fmla="*/ 0 h 51"/>
                <a:gd name="T22" fmla="*/ 0 w 141"/>
                <a:gd name="T23" fmla="*/ 0 h 51"/>
                <a:gd name="T24" fmla="*/ 0 w 141"/>
                <a:gd name="T25" fmla="*/ 0 h 51"/>
                <a:gd name="T26" fmla="*/ 0 w 141"/>
                <a:gd name="T27" fmla="*/ 0 h 51"/>
                <a:gd name="T28" fmla="*/ 0 w 141"/>
                <a:gd name="T29" fmla="*/ 0 h 51"/>
                <a:gd name="T30" fmla="*/ 0 w 141"/>
                <a:gd name="T31" fmla="*/ 0 h 51"/>
                <a:gd name="T32" fmla="*/ 0 w 141"/>
                <a:gd name="T33" fmla="*/ 0 h 51"/>
                <a:gd name="T34" fmla="*/ 0 w 141"/>
                <a:gd name="T35" fmla="*/ 0 h 51"/>
                <a:gd name="T36" fmla="*/ 0 w 141"/>
                <a:gd name="T37" fmla="*/ 0 h 51"/>
                <a:gd name="T38" fmla="*/ 0 w 141"/>
                <a:gd name="T39" fmla="*/ 0 h 51"/>
                <a:gd name="T40" fmla="*/ 0 w 141"/>
                <a:gd name="T41" fmla="*/ 0 h 51"/>
                <a:gd name="T42" fmla="*/ 0 w 141"/>
                <a:gd name="T43" fmla="*/ 0 h 51"/>
                <a:gd name="T44" fmla="*/ 0 w 141"/>
                <a:gd name="T45" fmla="*/ 0 h 51"/>
                <a:gd name="T46" fmla="*/ 0 w 141"/>
                <a:gd name="T47" fmla="*/ 0 h 51"/>
                <a:gd name="T48" fmla="*/ 0 w 141"/>
                <a:gd name="T49" fmla="*/ 0 h 51"/>
                <a:gd name="T50" fmla="*/ 0 w 141"/>
                <a:gd name="T51" fmla="*/ 0 h 51"/>
                <a:gd name="T52" fmla="*/ 0 w 141"/>
                <a:gd name="T53" fmla="*/ 0 h 51"/>
                <a:gd name="T54" fmla="*/ 0 w 141"/>
                <a:gd name="T55" fmla="*/ 0 h 51"/>
                <a:gd name="T56" fmla="*/ 0 w 141"/>
                <a:gd name="T57" fmla="*/ 0 h 51"/>
                <a:gd name="T58" fmla="*/ 0 w 141"/>
                <a:gd name="T59" fmla="*/ 0 h 51"/>
                <a:gd name="T60" fmla="*/ 0 w 141"/>
                <a:gd name="T61" fmla="*/ 0 h 51"/>
                <a:gd name="T62" fmla="*/ 0 w 141"/>
                <a:gd name="T63" fmla="*/ 0 h 51"/>
                <a:gd name="T64" fmla="*/ 0 w 141"/>
                <a:gd name="T65" fmla="*/ 0 h 51"/>
                <a:gd name="T66" fmla="*/ 0 w 141"/>
                <a:gd name="T67" fmla="*/ 0 h 51"/>
                <a:gd name="T68" fmla="*/ 0 w 141"/>
                <a:gd name="T69" fmla="*/ 0 h 51"/>
                <a:gd name="T70" fmla="*/ 0 w 141"/>
                <a:gd name="T71" fmla="*/ 0 h 51"/>
                <a:gd name="T72" fmla="*/ 0 w 141"/>
                <a:gd name="T73" fmla="*/ 0 h 51"/>
                <a:gd name="T74" fmla="*/ 0 w 141"/>
                <a:gd name="T75" fmla="*/ 0 h 51"/>
                <a:gd name="T76" fmla="*/ 0 w 141"/>
                <a:gd name="T77" fmla="*/ 0 h 51"/>
                <a:gd name="T78" fmla="*/ 0 w 141"/>
                <a:gd name="T79" fmla="*/ 0 h 51"/>
                <a:gd name="T80" fmla="*/ 0 w 141"/>
                <a:gd name="T81" fmla="*/ 0 h 51"/>
                <a:gd name="T82" fmla="*/ 0 w 141"/>
                <a:gd name="T83" fmla="*/ 0 h 51"/>
                <a:gd name="T84" fmla="*/ 0 w 141"/>
                <a:gd name="T85" fmla="*/ 0 h 51"/>
                <a:gd name="T86" fmla="*/ 0 w 141"/>
                <a:gd name="T87" fmla="*/ 0 h 51"/>
                <a:gd name="T88" fmla="*/ 0 w 141"/>
                <a:gd name="T89" fmla="*/ 0 h 51"/>
                <a:gd name="T90" fmla="*/ 0 w 141"/>
                <a:gd name="T91" fmla="*/ 0 h 51"/>
                <a:gd name="T92" fmla="*/ 0 w 141"/>
                <a:gd name="T93" fmla="*/ 0 h 51"/>
                <a:gd name="T94" fmla="*/ 0 w 141"/>
                <a:gd name="T95" fmla="*/ 0 h 51"/>
                <a:gd name="T96" fmla="*/ 0 w 141"/>
                <a:gd name="T97" fmla="*/ 0 h 51"/>
                <a:gd name="T98" fmla="*/ 0 w 141"/>
                <a:gd name="T99" fmla="*/ 0 h 51"/>
                <a:gd name="T100" fmla="*/ 0 w 141"/>
                <a:gd name="T101" fmla="*/ 0 h 51"/>
                <a:gd name="T102" fmla="*/ 0 w 141"/>
                <a:gd name="T103" fmla="*/ 0 h 51"/>
                <a:gd name="T104" fmla="*/ 0 w 141"/>
                <a:gd name="T105" fmla="*/ 0 h 51"/>
                <a:gd name="T106" fmla="*/ 0 w 141"/>
                <a:gd name="T107" fmla="*/ 0 h 51"/>
                <a:gd name="T108" fmla="*/ 0 w 141"/>
                <a:gd name="T109" fmla="*/ 0 h 51"/>
                <a:gd name="T110" fmla="*/ 0 w 141"/>
                <a:gd name="T111" fmla="*/ 0 h 51"/>
                <a:gd name="T112" fmla="*/ 0 w 141"/>
                <a:gd name="T113" fmla="*/ 0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1"/>
                <a:gd name="T172" fmla="*/ 0 h 51"/>
                <a:gd name="T173" fmla="*/ 141 w 141"/>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1" h="51">
                  <a:moveTo>
                    <a:pt x="73" y="15"/>
                  </a:moveTo>
                  <a:lnTo>
                    <a:pt x="68" y="13"/>
                  </a:lnTo>
                  <a:lnTo>
                    <a:pt x="64" y="10"/>
                  </a:lnTo>
                  <a:lnTo>
                    <a:pt x="58" y="8"/>
                  </a:lnTo>
                  <a:lnTo>
                    <a:pt x="52" y="4"/>
                  </a:lnTo>
                  <a:lnTo>
                    <a:pt x="46" y="2"/>
                  </a:lnTo>
                  <a:lnTo>
                    <a:pt x="41" y="1"/>
                  </a:lnTo>
                  <a:lnTo>
                    <a:pt x="36" y="0"/>
                  </a:lnTo>
                  <a:lnTo>
                    <a:pt x="33" y="1"/>
                  </a:lnTo>
                  <a:lnTo>
                    <a:pt x="28" y="3"/>
                  </a:lnTo>
                  <a:lnTo>
                    <a:pt x="23" y="3"/>
                  </a:lnTo>
                  <a:lnTo>
                    <a:pt x="18" y="3"/>
                  </a:lnTo>
                  <a:lnTo>
                    <a:pt x="13" y="3"/>
                  </a:lnTo>
                  <a:lnTo>
                    <a:pt x="8" y="4"/>
                  </a:lnTo>
                  <a:lnTo>
                    <a:pt x="6" y="8"/>
                  </a:lnTo>
                  <a:lnTo>
                    <a:pt x="6" y="13"/>
                  </a:lnTo>
                  <a:lnTo>
                    <a:pt x="8" y="17"/>
                  </a:lnTo>
                  <a:lnTo>
                    <a:pt x="11" y="21"/>
                  </a:lnTo>
                  <a:lnTo>
                    <a:pt x="11" y="23"/>
                  </a:lnTo>
                  <a:lnTo>
                    <a:pt x="8" y="25"/>
                  </a:lnTo>
                  <a:lnTo>
                    <a:pt x="5" y="28"/>
                  </a:lnTo>
                  <a:lnTo>
                    <a:pt x="1" y="31"/>
                  </a:lnTo>
                  <a:lnTo>
                    <a:pt x="0" y="33"/>
                  </a:lnTo>
                  <a:lnTo>
                    <a:pt x="1" y="36"/>
                  </a:lnTo>
                  <a:lnTo>
                    <a:pt x="8" y="37"/>
                  </a:lnTo>
                  <a:lnTo>
                    <a:pt x="18" y="38"/>
                  </a:lnTo>
                  <a:lnTo>
                    <a:pt x="24" y="39"/>
                  </a:lnTo>
                  <a:lnTo>
                    <a:pt x="30" y="41"/>
                  </a:lnTo>
                  <a:lnTo>
                    <a:pt x="36" y="44"/>
                  </a:lnTo>
                  <a:lnTo>
                    <a:pt x="41" y="44"/>
                  </a:lnTo>
                  <a:lnTo>
                    <a:pt x="45" y="43"/>
                  </a:lnTo>
                  <a:lnTo>
                    <a:pt x="49" y="39"/>
                  </a:lnTo>
                  <a:lnTo>
                    <a:pt x="53" y="36"/>
                  </a:lnTo>
                  <a:lnTo>
                    <a:pt x="61" y="36"/>
                  </a:lnTo>
                  <a:lnTo>
                    <a:pt x="67" y="37"/>
                  </a:lnTo>
                  <a:lnTo>
                    <a:pt x="73" y="37"/>
                  </a:lnTo>
                  <a:lnTo>
                    <a:pt x="80" y="38"/>
                  </a:lnTo>
                  <a:lnTo>
                    <a:pt x="87" y="39"/>
                  </a:lnTo>
                  <a:lnTo>
                    <a:pt x="94" y="37"/>
                  </a:lnTo>
                  <a:lnTo>
                    <a:pt x="99" y="37"/>
                  </a:lnTo>
                  <a:lnTo>
                    <a:pt x="105" y="40"/>
                  </a:lnTo>
                  <a:lnTo>
                    <a:pt x="112" y="46"/>
                  </a:lnTo>
                  <a:lnTo>
                    <a:pt x="119" y="49"/>
                  </a:lnTo>
                  <a:lnTo>
                    <a:pt x="125" y="51"/>
                  </a:lnTo>
                  <a:lnTo>
                    <a:pt x="132" y="48"/>
                  </a:lnTo>
                  <a:lnTo>
                    <a:pt x="137" y="41"/>
                  </a:lnTo>
                  <a:lnTo>
                    <a:pt x="141" y="34"/>
                  </a:lnTo>
                  <a:lnTo>
                    <a:pt x="141" y="29"/>
                  </a:lnTo>
                  <a:lnTo>
                    <a:pt x="135" y="25"/>
                  </a:lnTo>
                  <a:lnTo>
                    <a:pt x="127" y="23"/>
                  </a:lnTo>
                  <a:lnTo>
                    <a:pt x="119" y="18"/>
                  </a:lnTo>
                  <a:lnTo>
                    <a:pt x="111" y="15"/>
                  </a:lnTo>
                  <a:lnTo>
                    <a:pt x="105" y="15"/>
                  </a:lnTo>
                  <a:lnTo>
                    <a:pt x="98" y="17"/>
                  </a:lnTo>
                  <a:lnTo>
                    <a:pt x="89" y="18"/>
                  </a:lnTo>
                  <a:lnTo>
                    <a:pt x="80" y="18"/>
                  </a:lnTo>
                  <a:lnTo>
                    <a:pt x="73" y="15"/>
                  </a:lnTo>
                  <a:close/>
                </a:path>
              </a:pathLst>
            </a:custGeom>
            <a:solidFill>
              <a:srgbClr val="003300"/>
            </a:solidFill>
            <a:ln w="9525">
              <a:noFill/>
              <a:round/>
              <a:headEnd/>
              <a:tailEnd/>
            </a:ln>
          </p:spPr>
          <p:txBody>
            <a:bodyPr/>
            <a:lstStyle/>
            <a:p>
              <a:endParaRPr lang="ja-JP" altLang="en-US"/>
            </a:p>
          </p:txBody>
        </p:sp>
        <p:sp>
          <p:nvSpPr>
            <p:cNvPr id="135223" name="Freeform 42"/>
            <p:cNvSpPr>
              <a:spLocks/>
            </p:cNvSpPr>
            <p:nvPr/>
          </p:nvSpPr>
          <p:spPr bwMode="auto">
            <a:xfrm>
              <a:off x="2701" y="1567"/>
              <a:ext cx="26" cy="34"/>
            </a:xfrm>
            <a:custGeom>
              <a:avLst/>
              <a:gdLst>
                <a:gd name="T0" fmla="*/ 0 w 53"/>
                <a:gd name="T1" fmla="*/ 0 h 68"/>
                <a:gd name="T2" fmla="*/ 0 w 53"/>
                <a:gd name="T3" fmla="*/ 1 h 68"/>
                <a:gd name="T4" fmla="*/ 0 w 53"/>
                <a:gd name="T5" fmla="*/ 1 h 68"/>
                <a:gd name="T6" fmla="*/ 0 w 53"/>
                <a:gd name="T7" fmla="*/ 1 h 68"/>
                <a:gd name="T8" fmla="*/ 0 w 53"/>
                <a:gd name="T9" fmla="*/ 1 h 68"/>
                <a:gd name="T10" fmla="*/ 0 w 53"/>
                <a:gd name="T11" fmla="*/ 1 h 68"/>
                <a:gd name="T12" fmla="*/ 0 w 53"/>
                <a:gd name="T13" fmla="*/ 1 h 68"/>
                <a:gd name="T14" fmla="*/ 0 w 53"/>
                <a:gd name="T15" fmla="*/ 1 h 68"/>
                <a:gd name="T16" fmla="*/ 0 w 53"/>
                <a:gd name="T17" fmla="*/ 1 h 68"/>
                <a:gd name="T18" fmla="*/ 0 w 53"/>
                <a:gd name="T19" fmla="*/ 1 h 68"/>
                <a:gd name="T20" fmla="*/ 0 w 53"/>
                <a:gd name="T21" fmla="*/ 1 h 68"/>
                <a:gd name="T22" fmla="*/ 0 w 53"/>
                <a:gd name="T23" fmla="*/ 1 h 68"/>
                <a:gd name="T24" fmla="*/ 0 w 53"/>
                <a:gd name="T25" fmla="*/ 1 h 68"/>
                <a:gd name="T26" fmla="*/ 0 w 53"/>
                <a:gd name="T27" fmla="*/ 1 h 68"/>
                <a:gd name="T28" fmla="*/ 0 w 53"/>
                <a:gd name="T29" fmla="*/ 1 h 68"/>
                <a:gd name="T30" fmla="*/ 0 w 53"/>
                <a:gd name="T31" fmla="*/ 1 h 68"/>
                <a:gd name="T32" fmla="*/ 0 w 53"/>
                <a:gd name="T33" fmla="*/ 1 h 68"/>
                <a:gd name="T34" fmla="*/ 0 w 53"/>
                <a:gd name="T35" fmla="*/ 1 h 68"/>
                <a:gd name="T36" fmla="*/ 0 w 53"/>
                <a:gd name="T37" fmla="*/ 1 h 68"/>
                <a:gd name="T38" fmla="*/ 0 w 53"/>
                <a:gd name="T39" fmla="*/ 1 h 68"/>
                <a:gd name="T40" fmla="*/ 0 w 53"/>
                <a:gd name="T41" fmla="*/ 1 h 68"/>
                <a:gd name="T42" fmla="*/ 0 w 53"/>
                <a:gd name="T43" fmla="*/ 1 h 68"/>
                <a:gd name="T44" fmla="*/ 0 w 53"/>
                <a:gd name="T45" fmla="*/ 1 h 68"/>
                <a:gd name="T46" fmla="*/ 0 w 53"/>
                <a:gd name="T47" fmla="*/ 1 h 68"/>
                <a:gd name="T48" fmla="*/ 0 w 53"/>
                <a:gd name="T49" fmla="*/ 0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68"/>
                <a:gd name="T77" fmla="*/ 53 w 53"/>
                <a:gd name="T78" fmla="*/ 68 h 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68">
                  <a:moveTo>
                    <a:pt x="0" y="0"/>
                  </a:moveTo>
                  <a:lnTo>
                    <a:pt x="0" y="14"/>
                  </a:lnTo>
                  <a:lnTo>
                    <a:pt x="6" y="35"/>
                  </a:lnTo>
                  <a:lnTo>
                    <a:pt x="14" y="56"/>
                  </a:lnTo>
                  <a:lnTo>
                    <a:pt x="22" y="68"/>
                  </a:lnTo>
                  <a:lnTo>
                    <a:pt x="29" y="68"/>
                  </a:lnTo>
                  <a:lnTo>
                    <a:pt x="35" y="63"/>
                  </a:lnTo>
                  <a:lnTo>
                    <a:pt x="41" y="55"/>
                  </a:lnTo>
                  <a:lnTo>
                    <a:pt x="46" y="49"/>
                  </a:lnTo>
                  <a:lnTo>
                    <a:pt x="51" y="41"/>
                  </a:lnTo>
                  <a:lnTo>
                    <a:pt x="53" y="30"/>
                  </a:lnTo>
                  <a:lnTo>
                    <a:pt x="53" y="18"/>
                  </a:lnTo>
                  <a:lnTo>
                    <a:pt x="51" y="9"/>
                  </a:lnTo>
                  <a:lnTo>
                    <a:pt x="47" y="4"/>
                  </a:lnTo>
                  <a:lnTo>
                    <a:pt x="44" y="1"/>
                  </a:lnTo>
                  <a:lnTo>
                    <a:pt x="41" y="2"/>
                  </a:lnTo>
                  <a:lnTo>
                    <a:pt x="37" y="8"/>
                  </a:lnTo>
                  <a:lnTo>
                    <a:pt x="35" y="11"/>
                  </a:lnTo>
                  <a:lnTo>
                    <a:pt x="31" y="12"/>
                  </a:lnTo>
                  <a:lnTo>
                    <a:pt x="27" y="14"/>
                  </a:lnTo>
                  <a:lnTo>
                    <a:pt x="22" y="14"/>
                  </a:lnTo>
                  <a:lnTo>
                    <a:pt x="16" y="11"/>
                  </a:lnTo>
                  <a:lnTo>
                    <a:pt x="12" y="9"/>
                  </a:lnTo>
                  <a:lnTo>
                    <a:pt x="6" y="6"/>
                  </a:lnTo>
                  <a:lnTo>
                    <a:pt x="0" y="0"/>
                  </a:lnTo>
                  <a:close/>
                </a:path>
              </a:pathLst>
            </a:custGeom>
            <a:solidFill>
              <a:srgbClr val="003300"/>
            </a:solidFill>
            <a:ln w="9525">
              <a:noFill/>
              <a:round/>
              <a:headEnd/>
              <a:tailEnd/>
            </a:ln>
          </p:spPr>
          <p:txBody>
            <a:bodyPr/>
            <a:lstStyle/>
            <a:p>
              <a:endParaRPr lang="ja-JP" altLang="en-US"/>
            </a:p>
          </p:txBody>
        </p:sp>
        <p:sp>
          <p:nvSpPr>
            <p:cNvPr id="135224" name="Freeform 43"/>
            <p:cNvSpPr>
              <a:spLocks/>
            </p:cNvSpPr>
            <p:nvPr/>
          </p:nvSpPr>
          <p:spPr bwMode="auto">
            <a:xfrm>
              <a:off x="2850" y="734"/>
              <a:ext cx="172" cy="189"/>
            </a:xfrm>
            <a:custGeom>
              <a:avLst/>
              <a:gdLst>
                <a:gd name="T0" fmla="*/ 1 w 343"/>
                <a:gd name="T1" fmla="*/ 1 h 378"/>
                <a:gd name="T2" fmla="*/ 1 w 343"/>
                <a:gd name="T3" fmla="*/ 1 h 378"/>
                <a:gd name="T4" fmla="*/ 1 w 343"/>
                <a:gd name="T5" fmla="*/ 1 h 378"/>
                <a:gd name="T6" fmla="*/ 1 w 343"/>
                <a:gd name="T7" fmla="*/ 1 h 378"/>
                <a:gd name="T8" fmla="*/ 1 w 343"/>
                <a:gd name="T9" fmla="*/ 1 h 378"/>
                <a:gd name="T10" fmla="*/ 1 w 343"/>
                <a:gd name="T11" fmla="*/ 1 h 378"/>
                <a:gd name="T12" fmla="*/ 1 w 343"/>
                <a:gd name="T13" fmla="*/ 1 h 378"/>
                <a:gd name="T14" fmla="*/ 1 w 343"/>
                <a:gd name="T15" fmla="*/ 1 h 378"/>
                <a:gd name="T16" fmla="*/ 1 w 343"/>
                <a:gd name="T17" fmla="*/ 1 h 378"/>
                <a:gd name="T18" fmla="*/ 1 w 343"/>
                <a:gd name="T19" fmla="*/ 1 h 378"/>
                <a:gd name="T20" fmla="*/ 1 w 343"/>
                <a:gd name="T21" fmla="*/ 1 h 378"/>
                <a:gd name="T22" fmla="*/ 1 w 343"/>
                <a:gd name="T23" fmla="*/ 1 h 378"/>
                <a:gd name="T24" fmla="*/ 1 w 343"/>
                <a:gd name="T25" fmla="*/ 1 h 378"/>
                <a:gd name="T26" fmla="*/ 1 w 343"/>
                <a:gd name="T27" fmla="*/ 1 h 378"/>
                <a:gd name="T28" fmla="*/ 1 w 343"/>
                <a:gd name="T29" fmla="*/ 1 h 378"/>
                <a:gd name="T30" fmla="*/ 1 w 343"/>
                <a:gd name="T31" fmla="*/ 1 h 378"/>
                <a:gd name="T32" fmla="*/ 1 w 343"/>
                <a:gd name="T33" fmla="*/ 1 h 378"/>
                <a:gd name="T34" fmla="*/ 1 w 343"/>
                <a:gd name="T35" fmla="*/ 1 h 378"/>
                <a:gd name="T36" fmla="*/ 1 w 343"/>
                <a:gd name="T37" fmla="*/ 1 h 378"/>
                <a:gd name="T38" fmla="*/ 1 w 343"/>
                <a:gd name="T39" fmla="*/ 1 h 378"/>
                <a:gd name="T40" fmla="*/ 1 w 343"/>
                <a:gd name="T41" fmla="*/ 1 h 378"/>
                <a:gd name="T42" fmla="*/ 1 w 343"/>
                <a:gd name="T43" fmla="*/ 1 h 378"/>
                <a:gd name="T44" fmla="*/ 1 w 343"/>
                <a:gd name="T45" fmla="*/ 1 h 378"/>
                <a:gd name="T46" fmla="*/ 1 w 343"/>
                <a:gd name="T47" fmla="*/ 1 h 378"/>
                <a:gd name="T48" fmla="*/ 1 w 343"/>
                <a:gd name="T49" fmla="*/ 1 h 378"/>
                <a:gd name="T50" fmla="*/ 1 w 343"/>
                <a:gd name="T51" fmla="*/ 1 h 378"/>
                <a:gd name="T52" fmla="*/ 1 w 343"/>
                <a:gd name="T53" fmla="*/ 1 h 378"/>
                <a:gd name="T54" fmla="*/ 1 w 343"/>
                <a:gd name="T55" fmla="*/ 1 h 378"/>
                <a:gd name="T56" fmla="*/ 1 w 343"/>
                <a:gd name="T57" fmla="*/ 1 h 378"/>
                <a:gd name="T58" fmla="*/ 1 w 343"/>
                <a:gd name="T59" fmla="*/ 1 h 378"/>
                <a:gd name="T60" fmla="*/ 1 w 343"/>
                <a:gd name="T61" fmla="*/ 1 h 378"/>
                <a:gd name="T62" fmla="*/ 1 w 343"/>
                <a:gd name="T63" fmla="*/ 1 h 378"/>
                <a:gd name="T64" fmla="*/ 1 w 343"/>
                <a:gd name="T65" fmla="*/ 1 h 378"/>
                <a:gd name="T66" fmla="*/ 1 w 343"/>
                <a:gd name="T67" fmla="*/ 1 h 378"/>
                <a:gd name="T68" fmla="*/ 1 w 343"/>
                <a:gd name="T69" fmla="*/ 1 h 378"/>
                <a:gd name="T70" fmla="*/ 1 w 343"/>
                <a:gd name="T71" fmla="*/ 1 h 378"/>
                <a:gd name="T72" fmla="*/ 1 w 343"/>
                <a:gd name="T73" fmla="*/ 1 h 378"/>
                <a:gd name="T74" fmla="*/ 1 w 343"/>
                <a:gd name="T75" fmla="*/ 1 h 378"/>
                <a:gd name="T76" fmla="*/ 1 w 343"/>
                <a:gd name="T77" fmla="*/ 1 h 378"/>
                <a:gd name="T78" fmla="*/ 1 w 343"/>
                <a:gd name="T79" fmla="*/ 1 h 378"/>
                <a:gd name="T80" fmla="*/ 1 w 343"/>
                <a:gd name="T81" fmla="*/ 1 h 378"/>
                <a:gd name="T82" fmla="*/ 1 w 343"/>
                <a:gd name="T83" fmla="*/ 1 h 378"/>
                <a:gd name="T84" fmla="*/ 1 w 343"/>
                <a:gd name="T85" fmla="*/ 1 h 378"/>
                <a:gd name="T86" fmla="*/ 1 w 343"/>
                <a:gd name="T87" fmla="*/ 1 h 378"/>
                <a:gd name="T88" fmla="*/ 1 w 343"/>
                <a:gd name="T89" fmla="*/ 1 h 378"/>
                <a:gd name="T90" fmla="*/ 1 w 343"/>
                <a:gd name="T91" fmla="*/ 1 h 378"/>
                <a:gd name="T92" fmla="*/ 1 w 343"/>
                <a:gd name="T93" fmla="*/ 1 h 378"/>
                <a:gd name="T94" fmla="*/ 1 w 343"/>
                <a:gd name="T95" fmla="*/ 1 h 378"/>
                <a:gd name="T96" fmla="*/ 1 w 343"/>
                <a:gd name="T97" fmla="*/ 0 h 378"/>
                <a:gd name="T98" fmla="*/ 1 w 343"/>
                <a:gd name="T99" fmla="*/ 1 h 378"/>
                <a:gd name="T100" fmla="*/ 1 w 343"/>
                <a:gd name="T101" fmla="*/ 1 h 378"/>
                <a:gd name="T102" fmla="*/ 1 w 343"/>
                <a:gd name="T103" fmla="*/ 1 h 378"/>
                <a:gd name="T104" fmla="*/ 1 w 343"/>
                <a:gd name="T105" fmla="*/ 1 h 378"/>
                <a:gd name="T106" fmla="*/ 1 w 343"/>
                <a:gd name="T107" fmla="*/ 1 h 3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3"/>
                <a:gd name="T163" fmla="*/ 0 h 378"/>
                <a:gd name="T164" fmla="*/ 343 w 343"/>
                <a:gd name="T165" fmla="*/ 378 h 3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3" h="378">
                  <a:moveTo>
                    <a:pt x="343" y="240"/>
                  </a:moveTo>
                  <a:lnTo>
                    <a:pt x="341" y="242"/>
                  </a:lnTo>
                  <a:lnTo>
                    <a:pt x="334" y="249"/>
                  </a:lnTo>
                  <a:lnTo>
                    <a:pt x="326" y="257"/>
                  </a:lnTo>
                  <a:lnTo>
                    <a:pt x="319" y="264"/>
                  </a:lnTo>
                  <a:lnTo>
                    <a:pt x="312" y="263"/>
                  </a:lnTo>
                  <a:lnTo>
                    <a:pt x="304" y="263"/>
                  </a:lnTo>
                  <a:lnTo>
                    <a:pt x="293" y="263"/>
                  </a:lnTo>
                  <a:lnTo>
                    <a:pt x="283" y="264"/>
                  </a:lnTo>
                  <a:lnTo>
                    <a:pt x="273" y="264"/>
                  </a:lnTo>
                  <a:lnTo>
                    <a:pt x="263" y="264"/>
                  </a:lnTo>
                  <a:lnTo>
                    <a:pt x="257" y="264"/>
                  </a:lnTo>
                  <a:lnTo>
                    <a:pt x="251" y="264"/>
                  </a:lnTo>
                  <a:lnTo>
                    <a:pt x="246" y="263"/>
                  </a:lnTo>
                  <a:lnTo>
                    <a:pt x="242" y="262"/>
                  </a:lnTo>
                  <a:lnTo>
                    <a:pt x="236" y="262"/>
                  </a:lnTo>
                  <a:lnTo>
                    <a:pt x="230" y="261"/>
                  </a:lnTo>
                  <a:lnTo>
                    <a:pt x="225" y="262"/>
                  </a:lnTo>
                  <a:lnTo>
                    <a:pt x="221" y="262"/>
                  </a:lnTo>
                  <a:lnTo>
                    <a:pt x="220" y="264"/>
                  </a:lnTo>
                  <a:lnTo>
                    <a:pt x="220" y="268"/>
                  </a:lnTo>
                  <a:lnTo>
                    <a:pt x="222" y="271"/>
                  </a:lnTo>
                  <a:lnTo>
                    <a:pt x="227" y="274"/>
                  </a:lnTo>
                  <a:lnTo>
                    <a:pt x="232" y="276"/>
                  </a:lnTo>
                  <a:lnTo>
                    <a:pt x="239" y="278"/>
                  </a:lnTo>
                  <a:lnTo>
                    <a:pt x="246" y="279"/>
                  </a:lnTo>
                  <a:lnTo>
                    <a:pt x="253" y="280"/>
                  </a:lnTo>
                  <a:lnTo>
                    <a:pt x="259" y="280"/>
                  </a:lnTo>
                  <a:lnTo>
                    <a:pt x="263" y="280"/>
                  </a:lnTo>
                  <a:lnTo>
                    <a:pt x="273" y="279"/>
                  </a:lnTo>
                  <a:lnTo>
                    <a:pt x="283" y="277"/>
                  </a:lnTo>
                  <a:lnTo>
                    <a:pt x="292" y="274"/>
                  </a:lnTo>
                  <a:lnTo>
                    <a:pt x="296" y="273"/>
                  </a:lnTo>
                  <a:lnTo>
                    <a:pt x="310" y="298"/>
                  </a:lnTo>
                  <a:lnTo>
                    <a:pt x="299" y="308"/>
                  </a:lnTo>
                  <a:lnTo>
                    <a:pt x="301" y="322"/>
                  </a:lnTo>
                  <a:lnTo>
                    <a:pt x="303" y="333"/>
                  </a:lnTo>
                  <a:lnTo>
                    <a:pt x="303" y="342"/>
                  </a:lnTo>
                  <a:lnTo>
                    <a:pt x="299" y="352"/>
                  </a:lnTo>
                  <a:lnTo>
                    <a:pt x="291" y="362"/>
                  </a:lnTo>
                  <a:lnTo>
                    <a:pt x="282" y="371"/>
                  </a:lnTo>
                  <a:lnTo>
                    <a:pt x="273" y="378"/>
                  </a:lnTo>
                  <a:lnTo>
                    <a:pt x="266" y="378"/>
                  </a:lnTo>
                  <a:lnTo>
                    <a:pt x="261" y="372"/>
                  </a:lnTo>
                  <a:lnTo>
                    <a:pt x="257" y="364"/>
                  </a:lnTo>
                  <a:lnTo>
                    <a:pt x="253" y="360"/>
                  </a:lnTo>
                  <a:lnTo>
                    <a:pt x="247" y="357"/>
                  </a:lnTo>
                  <a:lnTo>
                    <a:pt x="244" y="359"/>
                  </a:lnTo>
                  <a:lnTo>
                    <a:pt x="240" y="360"/>
                  </a:lnTo>
                  <a:lnTo>
                    <a:pt x="236" y="362"/>
                  </a:lnTo>
                  <a:lnTo>
                    <a:pt x="231" y="364"/>
                  </a:lnTo>
                  <a:lnTo>
                    <a:pt x="227" y="365"/>
                  </a:lnTo>
                  <a:lnTo>
                    <a:pt x="222" y="365"/>
                  </a:lnTo>
                  <a:lnTo>
                    <a:pt x="217" y="365"/>
                  </a:lnTo>
                  <a:lnTo>
                    <a:pt x="213" y="364"/>
                  </a:lnTo>
                  <a:lnTo>
                    <a:pt x="209" y="357"/>
                  </a:lnTo>
                  <a:lnTo>
                    <a:pt x="210" y="347"/>
                  </a:lnTo>
                  <a:lnTo>
                    <a:pt x="212" y="338"/>
                  </a:lnTo>
                  <a:lnTo>
                    <a:pt x="209" y="332"/>
                  </a:lnTo>
                  <a:lnTo>
                    <a:pt x="201" y="327"/>
                  </a:lnTo>
                  <a:lnTo>
                    <a:pt x="192" y="322"/>
                  </a:lnTo>
                  <a:lnTo>
                    <a:pt x="185" y="318"/>
                  </a:lnTo>
                  <a:lnTo>
                    <a:pt x="182" y="316"/>
                  </a:lnTo>
                  <a:lnTo>
                    <a:pt x="184" y="314"/>
                  </a:lnTo>
                  <a:lnTo>
                    <a:pt x="187" y="308"/>
                  </a:lnTo>
                  <a:lnTo>
                    <a:pt x="191" y="302"/>
                  </a:lnTo>
                  <a:lnTo>
                    <a:pt x="190" y="298"/>
                  </a:lnTo>
                  <a:lnTo>
                    <a:pt x="182" y="293"/>
                  </a:lnTo>
                  <a:lnTo>
                    <a:pt x="172" y="287"/>
                  </a:lnTo>
                  <a:lnTo>
                    <a:pt x="163" y="279"/>
                  </a:lnTo>
                  <a:lnTo>
                    <a:pt x="160" y="270"/>
                  </a:lnTo>
                  <a:lnTo>
                    <a:pt x="161" y="265"/>
                  </a:lnTo>
                  <a:lnTo>
                    <a:pt x="163" y="261"/>
                  </a:lnTo>
                  <a:lnTo>
                    <a:pt x="167" y="257"/>
                  </a:lnTo>
                  <a:lnTo>
                    <a:pt x="172" y="255"/>
                  </a:lnTo>
                  <a:lnTo>
                    <a:pt x="178" y="253"/>
                  </a:lnTo>
                  <a:lnTo>
                    <a:pt x="185" y="251"/>
                  </a:lnTo>
                  <a:lnTo>
                    <a:pt x="192" y="250"/>
                  </a:lnTo>
                  <a:lnTo>
                    <a:pt x="199" y="251"/>
                  </a:lnTo>
                  <a:lnTo>
                    <a:pt x="205" y="245"/>
                  </a:lnTo>
                  <a:lnTo>
                    <a:pt x="212" y="239"/>
                  </a:lnTo>
                  <a:lnTo>
                    <a:pt x="217" y="235"/>
                  </a:lnTo>
                  <a:lnTo>
                    <a:pt x="220" y="234"/>
                  </a:lnTo>
                  <a:lnTo>
                    <a:pt x="212" y="232"/>
                  </a:lnTo>
                  <a:lnTo>
                    <a:pt x="205" y="226"/>
                  </a:lnTo>
                  <a:lnTo>
                    <a:pt x="199" y="219"/>
                  </a:lnTo>
                  <a:lnTo>
                    <a:pt x="196" y="212"/>
                  </a:lnTo>
                  <a:lnTo>
                    <a:pt x="190" y="210"/>
                  </a:lnTo>
                  <a:lnTo>
                    <a:pt x="183" y="208"/>
                  </a:lnTo>
                  <a:lnTo>
                    <a:pt x="176" y="205"/>
                  </a:lnTo>
                  <a:lnTo>
                    <a:pt x="168" y="204"/>
                  </a:lnTo>
                  <a:lnTo>
                    <a:pt x="159" y="202"/>
                  </a:lnTo>
                  <a:lnTo>
                    <a:pt x="151" y="201"/>
                  </a:lnTo>
                  <a:lnTo>
                    <a:pt x="144" y="198"/>
                  </a:lnTo>
                  <a:lnTo>
                    <a:pt x="137" y="197"/>
                  </a:lnTo>
                  <a:lnTo>
                    <a:pt x="128" y="194"/>
                  </a:lnTo>
                  <a:lnTo>
                    <a:pt x="122" y="188"/>
                  </a:lnTo>
                  <a:lnTo>
                    <a:pt x="118" y="181"/>
                  </a:lnTo>
                  <a:lnTo>
                    <a:pt x="117" y="175"/>
                  </a:lnTo>
                  <a:lnTo>
                    <a:pt x="122" y="174"/>
                  </a:lnTo>
                  <a:lnTo>
                    <a:pt x="128" y="174"/>
                  </a:lnTo>
                  <a:lnTo>
                    <a:pt x="132" y="174"/>
                  </a:lnTo>
                  <a:lnTo>
                    <a:pt x="137" y="174"/>
                  </a:lnTo>
                  <a:lnTo>
                    <a:pt x="143" y="174"/>
                  </a:lnTo>
                  <a:lnTo>
                    <a:pt x="147" y="175"/>
                  </a:lnTo>
                  <a:lnTo>
                    <a:pt x="151" y="175"/>
                  </a:lnTo>
                  <a:lnTo>
                    <a:pt x="155" y="175"/>
                  </a:lnTo>
                  <a:lnTo>
                    <a:pt x="161" y="173"/>
                  </a:lnTo>
                  <a:lnTo>
                    <a:pt x="164" y="170"/>
                  </a:lnTo>
                  <a:lnTo>
                    <a:pt x="168" y="165"/>
                  </a:lnTo>
                  <a:lnTo>
                    <a:pt x="175" y="162"/>
                  </a:lnTo>
                  <a:lnTo>
                    <a:pt x="182" y="157"/>
                  </a:lnTo>
                  <a:lnTo>
                    <a:pt x="183" y="146"/>
                  </a:lnTo>
                  <a:lnTo>
                    <a:pt x="177" y="129"/>
                  </a:lnTo>
                  <a:lnTo>
                    <a:pt x="163" y="107"/>
                  </a:lnTo>
                  <a:lnTo>
                    <a:pt x="157" y="103"/>
                  </a:lnTo>
                  <a:lnTo>
                    <a:pt x="152" y="99"/>
                  </a:lnTo>
                  <a:lnTo>
                    <a:pt x="145" y="98"/>
                  </a:lnTo>
                  <a:lnTo>
                    <a:pt x="139" y="97"/>
                  </a:lnTo>
                  <a:lnTo>
                    <a:pt x="132" y="96"/>
                  </a:lnTo>
                  <a:lnTo>
                    <a:pt x="126" y="97"/>
                  </a:lnTo>
                  <a:lnTo>
                    <a:pt x="122" y="97"/>
                  </a:lnTo>
                  <a:lnTo>
                    <a:pt x="117" y="98"/>
                  </a:lnTo>
                  <a:lnTo>
                    <a:pt x="110" y="90"/>
                  </a:lnTo>
                  <a:lnTo>
                    <a:pt x="107" y="81"/>
                  </a:lnTo>
                  <a:lnTo>
                    <a:pt x="106" y="72"/>
                  </a:lnTo>
                  <a:lnTo>
                    <a:pt x="106" y="68"/>
                  </a:lnTo>
                  <a:lnTo>
                    <a:pt x="100" y="71"/>
                  </a:lnTo>
                  <a:lnTo>
                    <a:pt x="93" y="71"/>
                  </a:lnTo>
                  <a:lnTo>
                    <a:pt x="87" y="71"/>
                  </a:lnTo>
                  <a:lnTo>
                    <a:pt x="80" y="68"/>
                  </a:lnTo>
                  <a:lnTo>
                    <a:pt x="73" y="63"/>
                  </a:lnTo>
                  <a:lnTo>
                    <a:pt x="68" y="56"/>
                  </a:lnTo>
                  <a:lnTo>
                    <a:pt x="62" y="49"/>
                  </a:lnTo>
                  <a:lnTo>
                    <a:pt x="54" y="45"/>
                  </a:lnTo>
                  <a:lnTo>
                    <a:pt x="48" y="44"/>
                  </a:lnTo>
                  <a:lnTo>
                    <a:pt x="42" y="44"/>
                  </a:lnTo>
                  <a:lnTo>
                    <a:pt x="37" y="44"/>
                  </a:lnTo>
                  <a:lnTo>
                    <a:pt x="32" y="44"/>
                  </a:lnTo>
                  <a:lnTo>
                    <a:pt x="27" y="44"/>
                  </a:lnTo>
                  <a:lnTo>
                    <a:pt x="23" y="43"/>
                  </a:lnTo>
                  <a:lnTo>
                    <a:pt x="19" y="43"/>
                  </a:lnTo>
                  <a:lnTo>
                    <a:pt x="17" y="42"/>
                  </a:lnTo>
                  <a:lnTo>
                    <a:pt x="8" y="34"/>
                  </a:lnTo>
                  <a:lnTo>
                    <a:pt x="1" y="21"/>
                  </a:lnTo>
                  <a:lnTo>
                    <a:pt x="0" y="10"/>
                  </a:lnTo>
                  <a:lnTo>
                    <a:pt x="11" y="0"/>
                  </a:lnTo>
                  <a:lnTo>
                    <a:pt x="31" y="8"/>
                  </a:lnTo>
                  <a:lnTo>
                    <a:pt x="52" y="19"/>
                  </a:lnTo>
                  <a:lnTo>
                    <a:pt x="73" y="29"/>
                  </a:lnTo>
                  <a:lnTo>
                    <a:pt x="96" y="43"/>
                  </a:lnTo>
                  <a:lnTo>
                    <a:pt x="121" y="57"/>
                  </a:lnTo>
                  <a:lnTo>
                    <a:pt x="145" y="72"/>
                  </a:lnTo>
                  <a:lnTo>
                    <a:pt x="169" y="88"/>
                  </a:lnTo>
                  <a:lnTo>
                    <a:pt x="193" y="104"/>
                  </a:lnTo>
                  <a:lnTo>
                    <a:pt x="217" y="121"/>
                  </a:lnTo>
                  <a:lnTo>
                    <a:pt x="240" y="139"/>
                  </a:lnTo>
                  <a:lnTo>
                    <a:pt x="261" y="156"/>
                  </a:lnTo>
                  <a:lnTo>
                    <a:pt x="282" y="174"/>
                  </a:lnTo>
                  <a:lnTo>
                    <a:pt x="300" y="192"/>
                  </a:lnTo>
                  <a:lnTo>
                    <a:pt x="318" y="208"/>
                  </a:lnTo>
                  <a:lnTo>
                    <a:pt x="331" y="224"/>
                  </a:lnTo>
                  <a:lnTo>
                    <a:pt x="343" y="240"/>
                  </a:lnTo>
                  <a:close/>
                </a:path>
              </a:pathLst>
            </a:custGeom>
            <a:solidFill>
              <a:srgbClr val="003300"/>
            </a:solidFill>
            <a:ln w="9525">
              <a:noFill/>
              <a:round/>
              <a:headEnd/>
              <a:tailEnd/>
            </a:ln>
          </p:spPr>
          <p:txBody>
            <a:bodyPr/>
            <a:lstStyle/>
            <a:p>
              <a:endParaRPr lang="ja-JP" altLang="en-US"/>
            </a:p>
          </p:txBody>
        </p:sp>
        <p:sp>
          <p:nvSpPr>
            <p:cNvPr id="135225" name="Freeform 44"/>
            <p:cNvSpPr>
              <a:spLocks/>
            </p:cNvSpPr>
            <p:nvPr/>
          </p:nvSpPr>
          <p:spPr bwMode="auto">
            <a:xfrm>
              <a:off x="2863" y="763"/>
              <a:ext cx="63" cy="55"/>
            </a:xfrm>
            <a:custGeom>
              <a:avLst/>
              <a:gdLst>
                <a:gd name="T0" fmla="*/ 1 w 126"/>
                <a:gd name="T1" fmla="*/ 0 h 111"/>
                <a:gd name="T2" fmla="*/ 1 w 126"/>
                <a:gd name="T3" fmla="*/ 0 h 111"/>
                <a:gd name="T4" fmla="*/ 1 w 126"/>
                <a:gd name="T5" fmla="*/ 0 h 111"/>
                <a:gd name="T6" fmla="*/ 1 w 126"/>
                <a:gd name="T7" fmla="*/ 0 h 111"/>
                <a:gd name="T8" fmla="*/ 1 w 126"/>
                <a:gd name="T9" fmla="*/ 0 h 111"/>
                <a:gd name="T10" fmla="*/ 1 w 126"/>
                <a:gd name="T11" fmla="*/ 0 h 111"/>
                <a:gd name="T12" fmla="*/ 1 w 126"/>
                <a:gd name="T13" fmla="*/ 0 h 111"/>
                <a:gd name="T14" fmla="*/ 1 w 126"/>
                <a:gd name="T15" fmla="*/ 0 h 111"/>
                <a:gd name="T16" fmla="*/ 1 w 126"/>
                <a:gd name="T17" fmla="*/ 0 h 111"/>
                <a:gd name="T18" fmla="*/ 1 w 126"/>
                <a:gd name="T19" fmla="*/ 0 h 111"/>
                <a:gd name="T20" fmla="*/ 1 w 126"/>
                <a:gd name="T21" fmla="*/ 0 h 111"/>
                <a:gd name="T22" fmla="*/ 1 w 126"/>
                <a:gd name="T23" fmla="*/ 0 h 111"/>
                <a:gd name="T24" fmla="*/ 1 w 126"/>
                <a:gd name="T25" fmla="*/ 0 h 111"/>
                <a:gd name="T26" fmla="*/ 1 w 126"/>
                <a:gd name="T27" fmla="*/ 0 h 111"/>
                <a:gd name="T28" fmla="*/ 1 w 126"/>
                <a:gd name="T29" fmla="*/ 0 h 111"/>
                <a:gd name="T30" fmla="*/ 1 w 126"/>
                <a:gd name="T31" fmla="*/ 0 h 111"/>
                <a:gd name="T32" fmla="*/ 1 w 126"/>
                <a:gd name="T33" fmla="*/ 0 h 111"/>
                <a:gd name="T34" fmla="*/ 1 w 126"/>
                <a:gd name="T35" fmla="*/ 0 h 111"/>
                <a:gd name="T36" fmla="*/ 1 w 126"/>
                <a:gd name="T37" fmla="*/ 0 h 111"/>
                <a:gd name="T38" fmla="*/ 1 w 126"/>
                <a:gd name="T39" fmla="*/ 0 h 111"/>
                <a:gd name="T40" fmla="*/ 1 w 126"/>
                <a:gd name="T41" fmla="*/ 0 h 111"/>
                <a:gd name="T42" fmla="*/ 1 w 126"/>
                <a:gd name="T43" fmla="*/ 0 h 111"/>
                <a:gd name="T44" fmla="*/ 1 w 126"/>
                <a:gd name="T45" fmla="*/ 0 h 111"/>
                <a:gd name="T46" fmla="*/ 1 w 126"/>
                <a:gd name="T47" fmla="*/ 0 h 111"/>
                <a:gd name="T48" fmla="*/ 1 w 126"/>
                <a:gd name="T49" fmla="*/ 0 h 111"/>
                <a:gd name="T50" fmla="*/ 1 w 126"/>
                <a:gd name="T51" fmla="*/ 0 h 111"/>
                <a:gd name="T52" fmla="*/ 1 w 126"/>
                <a:gd name="T53" fmla="*/ 0 h 111"/>
                <a:gd name="T54" fmla="*/ 1 w 126"/>
                <a:gd name="T55" fmla="*/ 0 h 111"/>
                <a:gd name="T56" fmla="*/ 1 w 126"/>
                <a:gd name="T57" fmla="*/ 0 h 111"/>
                <a:gd name="T58" fmla="*/ 1 w 126"/>
                <a:gd name="T59" fmla="*/ 0 h 111"/>
                <a:gd name="T60" fmla="*/ 0 w 126"/>
                <a:gd name="T61" fmla="*/ 0 h 111"/>
                <a:gd name="T62" fmla="*/ 1 w 126"/>
                <a:gd name="T63" fmla="*/ 0 h 111"/>
                <a:gd name="T64" fmla="*/ 1 w 126"/>
                <a:gd name="T65" fmla="*/ 0 h 1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6"/>
                <a:gd name="T100" fmla="*/ 0 h 111"/>
                <a:gd name="T101" fmla="*/ 126 w 126"/>
                <a:gd name="T102" fmla="*/ 111 h 1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6" h="111">
                  <a:moveTo>
                    <a:pt x="15" y="7"/>
                  </a:moveTo>
                  <a:lnTo>
                    <a:pt x="17" y="13"/>
                  </a:lnTo>
                  <a:lnTo>
                    <a:pt x="21" y="15"/>
                  </a:lnTo>
                  <a:lnTo>
                    <a:pt x="24" y="15"/>
                  </a:lnTo>
                  <a:lnTo>
                    <a:pt x="29" y="15"/>
                  </a:lnTo>
                  <a:lnTo>
                    <a:pt x="32" y="16"/>
                  </a:lnTo>
                  <a:lnTo>
                    <a:pt x="33" y="20"/>
                  </a:lnTo>
                  <a:lnTo>
                    <a:pt x="35" y="24"/>
                  </a:lnTo>
                  <a:lnTo>
                    <a:pt x="39" y="28"/>
                  </a:lnTo>
                  <a:lnTo>
                    <a:pt x="46" y="28"/>
                  </a:lnTo>
                  <a:lnTo>
                    <a:pt x="53" y="28"/>
                  </a:lnTo>
                  <a:lnTo>
                    <a:pt x="60" y="29"/>
                  </a:lnTo>
                  <a:lnTo>
                    <a:pt x="65" y="31"/>
                  </a:lnTo>
                  <a:lnTo>
                    <a:pt x="66" y="37"/>
                  </a:lnTo>
                  <a:lnTo>
                    <a:pt x="67" y="44"/>
                  </a:lnTo>
                  <a:lnTo>
                    <a:pt x="69" y="51"/>
                  </a:lnTo>
                  <a:lnTo>
                    <a:pt x="74" y="53"/>
                  </a:lnTo>
                  <a:lnTo>
                    <a:pt x="82" y="53"/>
                  </a:lnTo>
                  <a:lnTo>
                    <a:pt x="91" y="53"/>
                  </a:lnTo>
                  <a:lnTo>
                    <a:pt x="100" y="54"/>
                  </a:lnTo>
                  <a:lnTo>
                    <a:pt x="106" y="55"/>
                  </a:lnTo>
                  <a:lnTo>
                    <a:pt x="108" y="58"/>
                  </a:lnTo>
                  <a:lnTo>
                    <a:pt x="111" y="62"/>
                  </a:lnTo>
                  <a:lnTo>
                    <a:pt x="111" y="68"/>
                  </a:lnTo>
                  <a:lnTo>
                    <a:pt x="112" y="74"/>
                  </a:lnTo>
                  <a:lnTo>
                    <a:pt x="126" y="78"/>
                  </a:lnTo>
                  <a:lnTo>
                    <a:pt x="123" y="85"/>
                  </a:lnTo>
                  <a:lnTo>
                    <a:pt x="119" y="91"/>
                  </a:lnTo>
                  <a:lnTo>
                    <a:pt x="113" y="94"/>
                  </a:lnTo>
                  <a:lnTo>
                    <a:pt x="105" y="97"/>
                  </a:lnTo>
                  <a:lnTo>
                    <a:pt x="100" y="98"/>
                  </a:lnTo>
                  <a:lnTo>
                    <a:pt x="94" y="99"/>
                  </a:lnTo>
                  <a:lnTo>
                    <a:pt x="90" y="100"/>
                  </a:lnTo>
                  <a:lnTo>
                    <a:pt x="85" y="102"/>
                  </a:lnTo>
                  <a:lnTo>
                    <a:pt x="81" y="104"/>
                  </a:lnTo>
                  <a:lnTo>
                    <a:pt x="76" y="106"/>
                  </a:lnTo>
                  <a:lnTo>
                    <a:pt x="71" y="108"/>
                  </a:lnTo>
                  <a:lnTo>
                    <a:pt x="68" y="109"/>
                  </a:lnTo>
                  <a:lnTo>
                    <a:pt x="62" y="111"/>
                  </a:lnTo>
                  <a:lnTo>
                    <a:pt x="58" y="109"/>
                  </a:lnTo>
                  <a:lnTo>
                    <a:pt x="52" y="107"/>
                  </a:lnTo>
                  <a:lnTo>
                    <a:pt x="46" y="105"/>
                  </a:lnTo>
                  <a:lnTo>
                    <a:pt x="52" y="99"/>
                  </a:lnTo>
                  <a:lnTo>
                    <a:pt x="58" y="93"/>
                  </a:lnTo>
                  <a:lnTo>
                    <a:pt x="63" y="89"/>
                  </a:lnTo>
                  <a:lnTo>
                    <a:pt x="66" y="88"/>
                  </a:lnTo>
                  <a:lnTo>
                    <a:pt x="60" y="85"/>
                  </a:lnTo>
                  <a:lnTo>
                    <a:pt x="54" y="83"/>
                  </a:lnTo>
                  <a:lnTo>
                    <a:pt x="47" y="79"/>
                  </a:lnTo>
                  <a:lnTo>
                    <a:pt x="43" y="75"/>
                  </a:lnTo>
                  <a:lnTo>
                    <a:pt x="43" y="70"/>
                  </a:lnTo>
                  <a:lnTo>
                    <a:pt x="46" y="67"/>
                  </a:lnTo>
                  <a:lnTo>
                    <a:pt x="48" y="62"/>
                  </a:lnTo>
                  <a:lnTo>
                    <a:pt x="46" y="59"/>
                  </a:lnTo>
                  <a:lnTo>
                    <a:pt x="39" y="54"/>
                  </a:lnTo>
                  <a:lnTo>
                    <a:pt x="32" y="47"/>
                  </a:lnTo>
                  <a:lnTo>
                    <a:pt x="24" y="43"/>
                  </a:lnTo>
                  <a:lnTo>
                    <a:pt x="18" y="39"/>
                  </a:lnTo>
                  <a:lnTo>
                    <a:pt x="15" y="32"/>
                  </a:lnTo>
                  <a:lnTo>
                    <a:pt x="10" y="22"/>
                  </a:lnTo>
                  <a:lnTo>
                    <a:pt x="6" y="11"/>
                  </a:lnTo>
                  <a:lnTo>
                    <a:pt x="0" y="3"/>
                  </a:lnTo>
                  <a:lnTo>
                    <a:pt x="2" y="1"/>
                  </a:lnTo>
                  <a:lnTo>
                    <a:pt x="8" y="0"/>
                  </a:lnTo>
                  <a:lnTo>
                    <a:pt x="13" y="2"/>
                  </a:lnTo>
                  <a:lnTo>
                    <a:pt x="15" y="7"/>
                  </a:lnTo>
                  <a:close/>
                </a:path>
              </a:pathLst>
            </a:custGeom>
            <a:solidFill>
              <a:srgbClr val="003300"/>
            </a:solidFill>
            <a:ln w="9525">
              <a:noFill/>
              <a:round/>
              <a:headEnd/>
              <a:tailEnd/>
            </a:ln>
          </p:spPr>
          <p:txBody>
            <a:bodyPr/>
            <a:lstStyle/>
            <a:p>
              <a:endParaRPr lang="ja-JP" altLang="en-US"/>
            </a:p>
          </p:txBody>
        </p:sp>
        <p:sp>
          <p:nvSpPr>
            <p:cNvPr id="135226" name="Freeform 45"/>
            <p:cNvSpPr>
              <a:spLocks/>
            </p:cNvSpPr>
            <p:nvPr/>
          </p:nvSpPr>
          <p:spPr bwMode="auto">
            <a:xfrm>
              <a:off x="2862" y="784"/>
              <a:ext cx="17" cy="21"/>
            </a:xfrm>
            <a:custGeom>
              <a:avLst/>
              <a:gdLst>
                <a:gd name="T0" fmla="*/ 0 w 32"/>
                <a:gd name="T1" fmla="*/ 0 h 43"/>
                <a:gd name="T2" fmla="*/ 1 w 32"/>
                <a:gd name="T3" fmla="*/ 0 h 43"/>
                <a:gd name="T4" fmla="*/ 1 w 32"/>
                <a:gd name="T5" fmla="*/ 0 h 43"/>
                <a:gd name="T6" fmla="*/ 1 w 32"/>
                <a:gd name="T7" fmla="*/ 0 h 43"/>
                <a:gd name="T8" fmla="*/ 1 w 32"/>
                <a:gd name="T9" fmla="*/ 0 h 43"/>
                <a:gd name="T10" fmla="*/ 1 w 32"/>
                <a:gd name="T11" fmla="*/ 0 h 43"/>
                <a:gd name="T12" fmla="*/ 1 w 32"/>
                <a:gd name="T13" fmla="*/ 0 h 43"/>
                <a:gd name="T14" fmla="*/ 1 w 32"/>
                <a:gd name="T15" fmla="*/ 0 h 43"/>
                <a:gd name="T16" fmla="*/ 1 w 32"/>
                <a:gd name="T17" fmla="*/ 0 h 43"/>
                <a:gd name="T18" fmla="*/ 1 w 32"/>
                <a:gd name="T19" fmla="*/ 0 h 43"/>
                <a:gd name="T20" fmla="*/ 1 w 32"/>
                <a:gd name="T21" fmla="*/ 0 h 43"/>
                <a:gd name="T22" fmla="*/ 1 w 32"/>
                <a:gd name="T23" fmla="*/ 0 h 43"/>
                <a:gd name="T24" fmla="*/ 0 w 32"/>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43"/>
                <a:gd name="T41" fmla="*/ 32 w 32"/>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43">
                  <a:moveTo>
                    <a:pt x="0" y="0"/>
                  </a:moveTo>
                  <a:lnTo>
                    <a:pt x="4" y="4"/>
                  </a:lnTo>
                  <a:lnTo>
                    <a:pt x="10" y="8"/>
                  </a:lnTo>
                  <a:lnTo>
                    <a:pt x="17" y="11"/>
                  </a:lnTo>
                  <a:lnTo>
                    <a:pt x="23" y="13"/>
                  </a:lnTo>
                  <a:lnTo>
                    <a:pt x="28" y="21"/>
                  </a:lnTo>
                  <a:lnTo>
                    <a:pt x="32" y="30"/>
                  </a:lnTo>
                  <a:lnTo>
                    <a:pt x="32" y="38"/>
                  </a:lnTo>
                  <a:lnTo>
                    <a:pt x="28" y="43"/>
                  </a:lnTo>
                  <a:lnTo>
                    <a:pt x="19" y="40"/>
                  </a:lnTo>
                  <a:lnTo>
                    <a:pt x="10" y="29"/>
                  </a:lnTo>
                  <a:lnTo>
                    <a:pt x="3" y="14"/>
                  </a:lnTo>
                  <a:lnTo>
                    <a:pt x="0" y="0"/>
                  </a:lnTo>
                  <a:close/>
                </a:path>
              </a:pathLst>
            </a:custGeom>
            <a:solidFill>
              <a:srgbClr val="003300"/>
            </a:solidFill>
            <a:ln w="9525">
              <a:noFill/>
              <a:round/>
              <a:headEnd/>
              <a:tailEnd/>
            </a:ln>
          </p:spPr>
          <p:txBody>
            <a:bodyPr/>
            <a:lstStyle/>
            <a:p>
              <a:endParaRPr lang="ja-JP" altLang="en-US"/>
            </a:p>
          </p:txBody>
        </p:sp>
        <p:sp>
          <p:nvSpPr>
            <p:cNvPr id="135227" name="Freeform 46"/>
            <p:cNvSpPr>
              <a:spLocks/>
            </p:cNvSpPr>
            <p:nvPr/>
          </p:nvSpPr>
          <p:spPr bwMode="auto">
            <a:xfrm>
              <a:off x="2966" y="921"/>
              <a:ext cx="202" cy="530"/>
            </a:xfrm>
            <a:custGeom>
              <a:avLst/>
              <a:gdLst>
                <a:gd name="T0" fmla="*/ 0 w 405"/>
                <a:gd name="T1" fmla="*/ 1 h 1058"/>
                <a:gd name="T2" fmla="*/ 0 w 405"/>
                <a:gd name="T3" fmla="*/ 1 h 1058"/>
                <a:gd name="T4" fmla="*/ 0 w 405"/>
                <a:gd name="T5" fmla="*/ 1 h 1058"/>
                <a:gd name="T6" fmla="*/ 0 w 405"/>
                <a:gd name="T7" fmla="*/ 0 h 1058"/>
                <a:gd name="T8" fmla="*/ 0 w 405"/>
                <a:gd name="T9" fmla="*/ 0 h 1058"/>
                <a:gd name="T10" fmla="*/ 0 w 405"/>
                <a:gd name="T11" fmla="*/ 1 h 1058"/>
                <a:gd name="T12" fmla="*/ 0 w 405"/>
                <a:gd name="T13" fmla="*/ 1 h 1058"/>
                <a:gd name="T14" fmla="*/ 0 w 405"/>
                <a:gd name="T15" fmla="*/ 1 h 1058"/>
                <a:gd name="T16" fmla="*/ 0 w 405"/>
                <a:gd name="T17" fmla="*/ 1 h 1058"/>
                <a:gd name="T18" fmla="*/ 0 w 405"/>
                <a:gd name="T19" fmla="*/ 1 h 1058"/>
                <a:gd name="T20" fmla="*/ 0 w 405"/>
                <a:gd name="T21" fmla="*/ 1 h 1058"/>
                <a:gd name="T22" fmla="*/ 0 w 405"/>
                <a:gd name="T23" fmla="*/ 1 h 1058"/>
                <a:gd name="T24" fmla="*/ 0 w 405"/>
                <a:gd name="T25" fmla="*/ 1 h 1058"/>
                <a:gd name="T26" fmla="*/ 0 w 405"/>
                <a:gd name="T27" fmla="*/ 1 h 1058"/>
                <a:gd name="T28" fmla="*/ 0 w 405"/>
                <a:gd name="T29" fmla="*/ 1 h 1058"/>
                <a:gd name="T30" fmla="*/ 0 w 405"/>
                <a:gd name="T31" fmla="*/ 1 h 1058"/>
                <a:gd name="T32" fmla="*/ 0 w 405"/>
                <a:gd name="T33" fmla="*/ 1 h 1058"/>
                <a:gd name="T34" fmla="*/ 0 w 405"/>
                <a:gd name="T35" fmla="*/ 1 h 1058"/>
                <a:gd name="T36" fmla="*/ 0 w 405"/>
                <a:gd name="T37" fmla="*/ 1 h 1058"/>
                <a:gd name="T38" fmla="*/ 0 w 405"/>
                <a:gd name="T39" fmla="*/ 1 h 1058"/>
                <a:gd name="T40" fmla="*/ 0 w 405"/>
                <a:gd name="T41" fmla="*/ 1 h 1058"/>
                <a:gd name="T42" fmla="*/ 0 w 405"/>
                <a:gd name="T43" fmla="*/ 1 h 1058"/>
                <a:gd name="T44" fmla="*/ 0 w 405"/>
                <a:gd name="T45" fmla="*/ 1 h 1058"/>
                <a:gd name="T46" fmla="*/ 0 w 405"/>
                <a:gd name="T47" fmla="*/ 1 h 1058"/>
                <a:gd name="T48" fmla="*/ 0 w 405"/>
                <a:gd name="T49" fmla="*/ 1 h 1058"/>
                <a:gd name="T50" fmla="*/ 0 w 405"/>
                <a:gd name="T51" fmla="*/ 1 h 1058"/>
                <a:gd name="T52" fmla="*/ 0 w 405"/>
                <a:gd name="T53" fmla="*/ 1 h 1058"/>
                <a:gd name="T54" fmla="*/ 0 w 405"/>
                <a:gd name="T55" fmla="*/ 1 h 1058"/>
                <a:gd name="T56" fmla="*/ 0 w 405"/>
                <a:gd name="T57" fmla="*/ 1 h 1058"/>
                <a:gd name="T58" fmla="*/ 0 w 405"/>
                <a:gd name="T59" fmla="*/ 1 h 1058"/>
                <a:gd name="T60" fmla="*/ 0 w 405"/>
                <a:gd name="T61" fmla="*/ 1 h 1058"/>
                <a:gd name="T62" fmla="*/ 0 w 405"/>
                <a:gd name="T63" fmla="*/ 1 h 1058"/>
                <a:gd name="T64" fmla="*/ 0 w 405"/>
                <a:gd name="T65" fmla="*/ 1 h 1058"/>
                <a:gd name="T66" fmla="*/ 0 w 405"/>
                <a:gd name="T67" fmla="*/ 1 h 1058"/>
                <a:gd name="T68" fmla="*/ 0 w 405"/>
                <a:gd name="T69" fmla="*/ 1 h 1058"/>
                <a:gd name="T70" fmla="*/ 0 w 405"/>
                <a:gd name="T71" fmla="*/ 1 h 1058"/>
                <a:gd name="T72" fmla="*/ 0 w 405"/>
                <a:gd name="T73" fmla="*/ 1 h 1058"/>
                <a:gd name="T74" fmla="*/ 0 w 405"/>
                <a:gd name="T75" fmla="*/ 1 h 1058"/>
                <a:gd name="T76" fmla="*/ 0 w 405"/>
                <a:gd name="T77" fmla="*/ 1 h 1058"/>
                <a:gd name="T78" fmla="*/ 0 w 405"/>
                <a:gd name="T79" fmla="*/ 1 h 1058"/>
                <a:gd name="T80" fmla="*/ 0 w 405"/>
                <a:gd name="T81" fmla="*/ 1 h 1058"/>
                <a:gd name="T82" fmla="*/ 0 w 405"/>
                <a:gd name="T83" fmla="*/ 1 h 1058"/>
                <a:gd name="T84" fmla="*/ 0 w 405"/>
                <a:gd name="T85" fmla="*/ 1 h 1058"/>
                <a:gd name="T86" fmla="*/ 0 w 405"/>
                <a:gd name="T87" fmla="*/ 1 h 1058"/>
                <a:gd name="T88" fmla="*/ 0 w 405"/>
                <a:gd name="T89" fmla="*/ 1 h 1058"/>
                <a:gd name="T90" fmla="*/ 0 w 405"/>
                <a:gd name="T91" fmla="*/ 1 h 1058"/>
                <a:gd name="T92" fmla="*/ 0 w 405"/>
                <a:gd name="T93" fmla="*/ 1 h 1058"/>
                <a:gd name="T94" fmla="*/ 0 w 405"/>
                <a:gd name="T95" fmla="*/ 1 h 1058"/>
                <a:gd name="T96" fmla="*/ 0 w 405"/>
                <a:gd name="T97" fmla="*/ 1 h 105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5"/>
                <a:gd name="T148" fmla="*/ 0 h 1058"/>
                <a:gd name="T149" fmla="*/ 405 w 405"/>
                <a:gd name="T150" fmla="*/ 1058 h 105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5" h="1058">
                  <a:moveTo>
                    <a:pt x="239" y="17"/>
                  </a:moveTo>
                  <a:lnTo>
                    <a:pt x="234" y="20"/>
                  </a:lnTo>
                  <a:lnTo>
                    <a:pt x="228" y="23"/>
                  </a:lnTo>
                  <a:lnTo>
                    <a:pt x="220" y="24"/>
                  </a:lnTo>
                  <a:lnTo>
                    <a:pt x="212" y="24"/>
                  </a:lnTo>
                  <a:lnTo>
                    <a:pt x="203" y="23"/>
                  </a:lnTo>
                  <a:lnTo>
                    <a:pt x="195" y="19"/>
                  </a:lnTo>
                  <a:lnTo>
                    <a:pt x="189" y="12"/>
                  </a:lnTo>
                  <a:lnTo>
                    <a:pt x="185" y="4"/>
                  </a:lnTo>
                  <a:lnTo>
                    <a:pt x="178" y="2"/>
                  </a:lnTo>
                  <a:lnTo>
                    <a:pt x="171" y="1"/>
                  </a:lnTo>
                  <a:lnTo>
                    <a:pt x="164" y="0"/>
                  </a:lnTo>
                  <a:lnTo>
                    <a:pt x="157" y="0"/>
                  </a:lnTo>
                  <a:lnTo>
                    <a:pt x="150" y="0"/>
                  </a:lnTo>
                  <a:lnTo>
                    <a:pt x="144" y="0"/>
                  </a:lnTo>
                  <a:lnTo>
                    <a:pt x="138" y="0"/>
                  </a:lnTo>
                  <a:lnTo>
                    <a:pt x="133" y="1"/>
                  </a:lnTo>
                  <a:lnTo>
                    <a:pt x="127" y="3"/>
                  </a:lnTo>
                  <a:lnTo>
                    <a:pt x="120" y="7"/>
                  </a:lnTo>
                  <a:lnTo>
                    <a:pt x="112" y="12"/>
                  </a:lnTo>
                  <a:lnTo>
                    <a:pt x="105" y="18"/>
                  </a:lnTo>
                  <a:lnTo>
                    <a:pt x="98" y="24"/>
                  </a:lnTo>
                  <a:lnTo>
                    <a:pt x="92" y="28"/>
                  </a:lnTo>
                  <a:lnTo>
                    <a:pt x="89" y="32"/>
                  </a:lnTo>
                  <a:lnTo>
                    <a:pt x="88" y="33"/>
                  </a:lnTo>
                  <a:lnTo>
                    <a:pt x="87" y="33"/>
                  </a:lnTo>
                  <a:lnTo>
                    <a:pt x="82" y="33"/>
                  </a:lnTo>
                  <a:lnTo>
                    <a:pt x="76" y="33"/>
                  </a:lnTo>
                  <a:lnTo>
                    <a:pt x="70" y="33"/>
                  </a:lnTo>
                  <a:lnTo>
                    <a:pt x="62" y="34"/>
                  </a:lnTo>
                  <a:lnTo>
                    <a:pt x="57" y="34"/>
                  </a:lnTo>
                  <a:lnTo>
                    <a:pt x="51" y="35"/>
                  </a:lnTo>
                  <a:lnTo>
                    <a:pt x="46" y="37"/>
                  </a:lnTo>
                  <a:lnTo>
                    <a:pt x="43" y="40"/>
                  </a:lnTo>
                  <a:lnTo>
                    <a:pt x="37" y="45"/>
                  </a:lnTo>
                  <a:lnTo>
                    <a:pt x="31" y="52"/>
                  </a:lnTo>
                  <a:lnTo>
                    <a:pt x="26" y="60"/>
                  </a:lnTo>
                  <a:lnTo>
                    <a:pt x="21" y="66"/>
                  </a:lnTo>
                  <a:lnTo>
                    <a:pt x="16" y="73"/>
                  </a:lnTo>
                  <a:lnTo>
                    <a:pt x="13" y="78"/>
                  </a:lnTo>
                  <a:lnTo>
                    <a:pt x="12" y="79"/>
                  </a:lnTo>
                  <a:lnTo>
                    <a:pt x="24" y="121"/>
                  </a:lnTo>
                  <a:lnTo>
                    <a:pt x="20" y="139"/>
                  </a:lnTo>
                  <a:lnTo>
                    <a:pt x="11" y="163"/>
                  </a:lnTo>
                  <a:lnTo>
                    <a:pt x="3" y="186"/>
                  </a:lnTo>
                  <a:lnTo>
                    <a:pt x="0" y="201"/>
                  </a:lnTo>
                  <a:lnTo>
                    <a:pt x="6" y="210"/>
                  </a:lnTo>
                  <a:lnTo>
                    <a:pt x="16" y="223"/>
                  </a:lnTo>
                  <a:lnTo>
                    <a:pt x="26" y="237"/>
                  </a:lnTo>
                  <a:lnTo>
                    <a:pt x="30" y="248"/>
                  </a:lnTo>
                  <a:lnTo>
                    <a:pt x="29" y="268"/>
                  </a:lnTo>
                  <a:lnTo>
                    <a:pt x="27" y="298"/>
                  </a:lnTo>
                  <a:lnTo>
                    <a:pt x="27" y="328"/>
                  </a:lnTo>
                  <a:lnTo>
                    <a:pt x="32" y="346"/>
                  </a:lnTo>
                  <a:lnTo>
                    <a:pt x="42" y="353"/>
                  </a:lnTo>
                  <a:lnTo>
                    <a:pt x="52" y="356"/>
                  </a:lnTo>
                  <a:lnTo>
                    <a:pt x="59" y="358"/>
                  </a:lnTo>
                  <a:lnTo>
                    <a:pt x="62" y="365"/>
                  </a:lnTo>
                  <a:lnTo>
                    <a:pt x="65" y="369"/>
                  </a:lnTo>
                  <a:lnTo>
                    <a:pt x="70" y="372"/>
                  </a:lnTo>
                  <a:lnTo>
                    <a:pt x="76" y="375"/>
                  </a:lnTo>
                  <a:lnTo>
                    <a:pt x="79" y="384"/>
                  </a:lnTo>
                  <a:lnTo>
                    <a:pt x="79" y="391"/>
                  </a:lnTo>
                  <a:lnTo>
                    <a:pt x="80" y="398"/>
                  </a:lnTo>
                  <a:lnTo>
                    <a:pt x="82" y="403"/>
                  </a:lnTo>
                  <a:lnTo>
                    <a:pt x="85" y="407"/>
                  </a:lnTo>
                  <a:lnTo>
                    <a:pt x="90" y="412"/>
                  </a:lnTo>
                  <a:lnTo>
                    <a:pt x="96" y="417"/>
                  </a:lnTo>
                  <a:lnTo>
                    <a:pt x="104" y="420"/>
                  </a:lnTo>
                  <a:lnTo>
                    <a:pt x="114" y="425"/>
                  </a:lnTo>
                  <a:lnTo>
                    <a:pt x="115" y="433"/>
                  </a:lnTo>
                  <a:lnTo>
                    <a:pt x="118" y="441"/>
                  </a:lnTo>
                  <a:lnTo>
                    <a:pt x="119" y="447"/>
                  </a:lnTo>
                  <a:lnTo>
                    <a:pt x="120" y="449"/>
                  </a:lnTo>
                  <a:lnTo>
                    <a:pt x="126" y="455"/>
                  </a:lnTo>
                  <a:lnTo>
                    <a:pt x="132" y="460"/>
                  </a:lnTo>
                  <a:lnTo>
                    <a:pt x="138" y="466"/>
                  </a:lnTo>
                  <a:lnTo>
                    <a:pt x="144" y="472"/>
                  </a:lnTo>
                  <a:lnTo>
                    <a:pt x="151" y="478"/>
                  </a:lnTo>
                  <a:lnTo>
                    <a:pt x="157" y="483"/>
                  </a:lnTo>
                  <a:lnTo>
                    <a:pt x="161" y="487"/>
                  </a:lnTo>
                  <a:lnTo>
                    <a:pt x="166" y="489"/>
                  </a:lnTo>
                  <a:lnTo>
                    <a:pt x="173" y="487"/>
                  </a:lnTo>
                  <a:lnTo>
                    <a:pt x="182" y="485"/>
                  </a:lnTo>
                  <a:lnTo>
                    <a:pt x="193" y="481"/>
                  </a:lnTo>
                  <a:lnTo>
                    <a:pt x="204" y="479"/>
                  </a:lnTo>
                  <a:lnTo>
                    <a:pt x="214" y="477"/>
                  </a:lnTo>
                  <a:lnTo>
                    <a:pt x="225" y="474"/>
                  </a:lnTo>
                  <a:lnTo>
                    <a:pt x="233" y="474"/>
                  </a:lnTo>
                  <a:lnTo>
                    <a:pt x="240" y="474"/>
                  </a:lnTo>
                  <a:lnTo>
                    <a:pt x="246" y="477"/>
                  </a:lnTo>
                  <a:lnTo>
                    <a:pt x="252" y="479"/>
                  </a:lnTo>
                  <a:lnTo>
                    <a:pt x="261" y="481"/>
                  </a:lnTo>
                  <a:lnTo>
                    <a:pt x="270" y="483"/>
                  </a:lnTo>
                  <a:lnTo>
                    <a:pt x="279" y="486"/>
                  </a:lnTo>
                  <a:lnTo>
                    <a:pt x="290" y="486"/>
                  </a:lnTo>
                  <a:lnTo>
                    <a:pt x="302" y="485"/>
                  </a:lnTo>
                  <a:lnTo>
                    <a:pt x="316" y="482"/>
                  </a:lnTo>
                  <a:lnTo>
                    <a:pt x="319" y="488"/>
                  </a:lnTo>
                  <a:lnTo>
                    <a:pt x="323" y="494"/>
                  </a:lnTo>
                  <a:lnTo>
                    <a:pt x="327" y="498"/>
                  </a:lnTo>
                  <a:lnTo>
                    <a:pt x="332" y="504"/>
                  </a:lnTo>
                  <a:lnTo>
                    <a:pt x="337" y="510"/>
                  </a:lnTo>
                  <a:lnTo>
                    <a:pt x="342" y="513"/>
                  </a:lnTo>
                  <a:lnTo>
                    <a:pt x="346" y="518"/>
                  </a:lnTo>
                  <a:lnTo>
                    <a:pt x="350" y="520"/>
                  </a:lnTo>
                  <a:lnTo>
                    <a:pt x="337" y="549"/>
                  </a:lnTo>
                  <a:lnTo>
                    <a:pt x="356" y="571"/>
                  </a:lnTo>
                  <a:lnTo>
                    <a:pt x="338" y="588"/>
                  </a:lnTo>
                  <a:lnTo>
                    <a:pt x="343" y="612"/>
                  </a:lnTo>
                  <a:lnTo>
                    <a:pt x="352" y="647"/>
                  </a:lnTo>
                  <a:lnTo>
                    <a:pt x="357" y="684"/>
                  </a:lnTo>
                  <a:lnTo>
                    <a:pt x="361" y="710"/>
                  </a:lnTo>
                  <a:lnTo>
                    <a:pt x="357" y="715"/>
                  </a:lnTo>
                  <a:lnTo>
                    <a:pt x="353" y="723"/>
                  </a:lnTo>
                  <a:lnTo>
                    <a:pt x="347" y="733"/>
                  </a:lnTo>
                  <a:lnTo>
                    <a:pt x="341" y="746"/>
                  </a:lnTo>
                  <a:lnTo>
                    <a:pt x="337" y="759"/>
                  </a:lnTo>
                  <a:lnTo>
                    <a:pt x="332" y="770"/>
                  </a:lnTo>
                  <a:lnTo>
                    <a:pt x="328" y="781"/>
                  </a:lnTo>
                  <a:lnTo>
                    <a:pt x="326" y="789"/>
                  </a:lnTo>
                  <a:lnTo>
                    <a:pt x="319" y="791"/>
                  </a:lnTo>
                  <a:lnTo>
                    <a:pt x="311" y="794"/>
                  </a:lnTo>
                  <a:lnTo>
                    <a:pt x="304" y="800"/>
                  </a:lnTo>
                  <a:lnTo>
                    <a:pt x="300" y="807"/>
                  </a:lnTo>
                  <a:lnTo>
                    <a:pt x="299" y="827"/>
                  </a:lnTo>
                  <a:lnTo>
                    <a:pt x="299" y="861"/>
                  </a:lnTo>
                  <a:lnTo>
                    <a:pt x="296" y="900"/>
                  </a:lnTo>
                  <a:lnTo>
                    <a:pt x="290" y="930"/>
                  </a:lnTo>
                  <a:lnTo>
                    <a:pt x="281" y="959"/>
                  </a:lnTo>
                  <a:lnTo>
                    <a:pt x="276" y="996"/>
                  </a:lnTo>
                  <a:lnTo>
                    <a:pt x="277" y="1032"/>
                  </a:lnTo>
                  <a:lnTo>
                    <a:pt x="288" y="1058"/>
                  </a:lnTo>
                  <a:lnTo>
                    <a:pt x="315" y="995"/>
                  </a:lnTo>
                  <a:lnTo>
                    <a:pt x="340" y="927"/>
                  </a:lnTo>
                  <a:lnTo>
                    <a:pt x="363" y="858"/>
                  </a:lnTo>
                  <a:lnTo>
                    <a:pt x="383" y="784"/>
                  </a:lnTo>
                  <a:lnTo>
                    <a:pt x="396" y="709"/>
                  </a:lnTo>
                  <a:lnTo>
                    <a:pt x="403" y="631"/>
                  </a:lnTo>
                  <a:lnTo>
                    <a:pt x="405" y="551"/>
                  </a:lnTo>
                  <a:lnTo>
                    <a:pt x="396" y="468"/>
                  </a:lnTo>
                  <a:lnTo>
                    <a:pt x="381" y="389"/>
                  </a:lnTo>
                  <a:lnTo>
                    <a:pt x="364" y="316"/>
                  </a:lnTo>
                  <a:lnTo>
                    <a:pt x="345" y="250"/>
                  </a:lnTo>
                  <a:lnTo>
                    <a:pt x="324" y="191"/>
                  </a:lnTo>
                  <a:lnTo>
                    <a:pt x="302" y="138"/>
                  </a:lnTo>
                  <a:lnTo>
                    <a:pt x="280" y="92"/>
                  </a:lnTo>
                  <a:lnTo>
                    <a:pt x="259" y="52"/>
                  </a:lnTo>
                  <a:lnTo>
                    <a:pt x="239" y="17"/>
                  </a:lnTo>
                  <a:close/>
                </a:path>
              </a:pathLst>
            </a:custGeom>
            <a:solidFill>
              <a:srgbClr val="003300"/>
            </a:solidFill>
            <a:ln w="9525">
              <a:noFill/>
              <a:round/>
              <a:headEnd/>
              <a:tailEnd/>
            </a:ln>
          </p:spPr>
          <p:txBody>
            <a:bodyPr/>
            <a:lstStyle/>
            <a:p>
              <a:endParaRPr lang="ja-JP" altLang="en-US"/>
            </a:p>
          </p:txBody>
        </p:sp>
      </p:grpSp>
      <p:grpSp>
        <p:nvGrpSpPr>
          <p:cNvPr id="4" name="Group 47"/>
          <p:cNvGrpSpPr>
            <a:grpSpLocks/>
          </p:cNvGrpSpPr>
          <p:nvPr/>
        </p:nvGrpSpPr>
        <p:grpSpPr bwMode="auto">
          <a:xfrm rot="3111386">
            <a:off x="3413919" y="2078832"/>
            <a:ext cx="2916238" cy="3743325"/>
            <a:chOff x="3137" y="688"/>
            <a:chExt cx="463" cy="457"/>
          </a:xfrm>
        </p:grpSpPr>
        <p:sp>
          <p:nvSpPr>
            <p:cNvPr id="135197" name="Oval 48"/>
            <p:cNvSpPr>
              <a:spLocks noChangeArrowheads="1"/>
            </p:cNvSpPr>
            <p:nvPr/>
          </p:nvSpPr>
          <p:spPr bwMode="auto">
            <a:xfrm>
              <a:off x="3137" y="688"/>
              <a:ext cx="463" cy="457"/>
            </a:xfrm>
            <a:prstGeom prst="ellipse">
              <a:avLst/>
            </a:prstGeom>
            <a:gradFill rotWithShape="0">
              <a:gsLst>
                <a:gs pos="0">
                  <a:srgbClr val="FFFF00"/>
                </a:gs>
                <a:gs pos="100000">
                  <a:srgbClr val="B2B200"/>
                </a:gs>
              </a:gsLst>
              <a:lin ang="0" scaled="1"/>
            </a:gradFill>
            <a:ln w="9525">
              <a:noFill/>
              <a:round/>
              <a:headEnd/>
              <a:tailEnd/>
            </a:ln>
          </p:spPr>
          <p:txBody>
            <a:bodyPr wrap="none" anchor="ctr"/>
            <a:lstStyle/>
            <a:p>
              <a:endParaRPr lang="ja-JP" altLang="en-US"/>
            </a:p>
          </p:txBody>
        </p:sp>
        <p:sp>
          <p:nvSpPr>
            <p:cNvPr id="135198" name="Oval 49"/>
            <p:cNvSpPr>
              <a:spLocks noChangeArrowheads="1"/>
            </p:cNvSpPr>
            <p:nvPr/>
          </p:nvSpPr>
          <p:spPr bwMode="auto">
            <a:xfrm rot="16260000" flipH="1">
              <a:off x="3409" y="877"/>
              <a:ext cx="41" cy="50"/>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199" name="Oval 50"/>
            <p:cNvSpPr>
              <a:spLocks noChangeArrowheads="1"/>
            </p:cNvSpPr>
            <p:nvPr/>
          </p:nvSpPr>
          <p:spPr bwMode="auto">
            <a:xfrm rot="19380000" flipH="1">
              <a:off x="3549" y="797"/>
              <a:ext cx="23" cy="5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00" name="Oval 51"/>
            <p:cNvSpPr>
              <a:spLocks noChangeArrowheads="1"/>
            </p:cNvSpPr>
            <p:nvPr/>
          </p:nvSpPr>
          <p:spPr bwMode="auto">
            <a:xfrm rot="13800000" flipH="1">
              <a:off x="3456" y="1022"/>
              <a:ext cx="39" cy="6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01" name="Oval 52"/>
            <p:cNvSpPr>
              <a:spLocks noChangeArrowheads="1"/>
            </p:cNvSpPr>
            <p:nvPr/>
          </p:nvSpPr>
          <p:spPr bwMode="auto">
            <a:xfrm rot="19380000" flipH="1">
              <a:off x="3463" y="839"/>
              <a:ext cx="45" cy="62"/>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02" name="Oval 53"/>
            <p:cNvSpPr>
              <a:spLocks noChangeArrowheads="1"/>
            </p:cNvSpPr>
            <p:nvPr/>
          </p:nvSpPr>
          <p:spPr bwMode="auto">
            <a:xfrm rot="1200000" flipH="1">
              <a:off x="3433" y="934"/>
              <a:ext cx="47" cy="60"/>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03" name="Oval 54"/>
            <p:cNvSpPr>
              <a:spLocks noChangeArrowheads="1"/>
            </p:cNvSpPr>
            <p:nvPr/>
          </p:nvSpPr>
          <p:spPr bwMode="auto">
            <a:xfrm rot="16920000" flipH="1">
              <a:off x="3429" y="691"/>
              <a:ext cx="22" cy="6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04" name="Oval 55"/>
            <p:cNvSpPr>
              <a:spLocks noChangeArrowheads="1"/>
            </p:cNvSpPr>
            <p:nvPr/>
          </p:nvSpPr>
          <p:spPr bwMode="auto">
            <a:xfrm rot="16920000" flipH="1">
              <a:off x="3344" y="695"/>
              <a:ext cx="22" cy="28"/>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05" name="Oval 56"/>
            <p:cNvSpPr>
              <a:spLocks noChangeArrowheads="1"/>
            </p:cNvSpPr>
            <p:nvPr/>
          </p:nvSpPr>
          <p:spPr bwMode="auto">
            <a:xfrm rot="16920000" flipH="1">
              <a:off x="3368" y="719"/>
              <a:ext cx="29" cy="64"/>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06" name="Oval 57"/>
            <p:cNvSpPr>
              <a:spLocks noChangeArrowheads="1"/>
            </p:cNvSpPr>
            <p:nvPr/>
          </p:nvSpPr>
          <p:spPr bwMode="auto">
            <a:xfrm rot="16920000" flipH="1">
              <a:off x="3473" y="737"/>
              <a:ext cx="22" cy="2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07" name="Oval 58"/>
            <p:cNvSpPr>
              <a:spLocks noChangeArrowheads="1"/>
            </p:cNvSpPr>
            <p:nvPr/>
          </p:nvSpPr>
          <p:spPr bwMode="auto">
            <a:xfrm rot="16920000" flipH="1">
              <a:off x="3555" y="933"/>
              <a:ext cx="29" cy="19"/>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08" name="Oval 59"/>
            <p:cNvSpPr>
              <a:spLocks noChangeArrowheads="1"/>
            </p:cNvSpPr>
            <p:nvPr/>
          </p:nvSpPr>
          <p:spPr bwMode="auto">
            <a:xfrm rot="1200000" flipH="1">
              <a:off x="3245" y="792"/>
              <a:ext cx="49" cy="67"/>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09" name="Oval 60"/>
            <p:cNvSpPr>
              <a:spLocks noChangeArrowheads="1"/>
            </p:cNvSpPr>
            <p:nvPr/>
          </p:nvSpPr>
          <p:spPr bwMode="auto">
            <a:xfrm rot="16260000" flipH="1">
              <a:off x="3254" y="922"/>
              <a:ext cx="30" cy="37"/>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10" name="Oval 61"/>
            <p:cNvSpPr>
              <a:spLocks noChangeArrowheads="1"/>
            </p:cNvSpPr>
            <p:nvPr/>
          </p:nvSpPr>
          <p:spPr bwMode="auto">
            <a:xfrm rot="16260000" flipH="1">
              <a:off x="3320" y="860"/>
              <a:ext cx="82" cy="88"/>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11" name="Oval 62"/>
            <p:cNvSpPr>
              <a:spLocks noChangeArrowheads="1"/>
            </p:cNvSpPr>
            <p:nvPr/>
          </p:nvSpPr>
          <p:spPr bwMode="auto">
            <a:xfrm rot="16260000" flipH="1">
              <a:off x="3330" y="967"/>
              <a:ext cx="92" cy="116"/>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12" name="Oval 63"/>
            <p:cNvSpPr>
              <a:spLocks noChangeArrowheads="1"/>
            </p:cNvSpPr>
            <p:nvPr/>
          </p:nvSpPr>
          <p:spPr bwMode="auto">
            <a:xfrm rot="16920000" flipH="1">
              <a:off x="3348" y="741"/>
              <a:ext cx="28" cy="63"/>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sp>
          <p:nvSpPr>
            <p:cNvPr id="135213" name="Oval 64"/>
            <p:cNvSpPr>
              <a:spLocks noChangeArrowheads="1"/>
            </p:cNvSpPr>
            <p:nvPr/>
          </p:nvSpPr>
          <p:spPr bwMode="auto">
            <a:xfrm rot="16920000" flipH="1">
              <a:off x="3296" y="1065"/>
              <a:ext cx="29" cy="62"/>
            </a:xfrm>
            <a:prstGeom prst="ellipse">
              <a:avLst/>
            </a:prstGeom>
            <a:gradFill rotWithShape="0">
              <a:gsLst>
                <a:gs pos="0">
                  <a:srgbClr val="B2B200"/>
                </a:gs>
                <a:gs pos="100000">
                  <a:srgbClr val="FFFF00"/>
                </a:gs>
              </a:gsLst>
              <a:lin ang="0" scaled="1"/>
            </a:gradFill>
            <a:ln w="9525">
              <a:noFill/>
              <a:round/>
              <a:headEnd/>
              <a:tailEnd/>
            </a:ln>
          </p:spPr>
          <p:txBody>
            <a:bodyPr wrap="none" anchor="ctr"/>
            <a:lstStyle/>
            <a:p>
              <a:endParaRPr lang="ja-JP" altLang="en-US"/>
            </a:p>
          </p:txBody>
        </p:sp>
      </p:grpSp>
      <p:sp>
        <p:nvSpPr>
          <p:cNvPr id="187458" name="AutoShape 66"/>
          <p:cNvSpPr>
            <a:spLocks noChangeArrowheads="1"/>
          </p:cNvSpPr>
          <p:nvPr/>
        </p:nvSpPr>
        <p:spPr bwMode="auto">
          <a:xfrm rot="8880000">
            <a:off x="2424113" y="4652963"/>
            <a:ext cx="673100" cy="444500"/>
          </a:xfrm>
          <a:prstGeom prst="rightArrow">
            <a:avLst>
              <a:gd name="adj1" fmla="val 50000"/>
              <a:gd name="adj2" fmla="val 75721"/>
            </a:avLst>
          </a:prstGeom>
          <a:solidFill>
            <a:schemeClr val="accent1"/>
          </a:solidFill>
          <a:ln w="12700">
            <a:solidFill>
              <a:schemeClr val="tx1"/>
            </a:solidFill>
            <a:miter lim="800000"/>
            <a:headEnd/>
            <a:tailEnd/>
          </a:ln>
        </p:spPr>
        <p:txBody>
          <a:bodyPr wrap="none" anchor="ctr"/>
          <a:lstStyle/>
          <a:p>
            <a:endParaRPr lang="ja-JP" altLang="en-US"/>
          </a:p>
        </p:txBody>
      </p:sp>
      <p:sp>
        <p:nvSpPr>
          <p:cNvPr id="187459" name="AutoShape 67"/>
          <p:cNvSpPr>
            <a:spLocks noChangeArrowheads="1"/>
          </p:cNvSpPr>
          <p:nvPr/>
        </p:nvSpPr>
        <p:spPr bwMode="auto">
          <a:xfrm rot="5249046">
            <a:off x="4435476" y="1847851"/>
            <a:ext cx="560387" cy="265112"/>
          </a:xfrm>
          <a:prstGeom prst="rightArrow">
            <a:avLst>
              <a:gd name="adj1" fmla="val 50000"/>
              <a:gd name="adj2" fmla="val 105699"/>
            </a:avLst>
          </a:prstGeom>
          <a:solidFill>
            <a:schemeClr val="accent1"/>
          </a:solidFill>
          <a:ln w="12700">
            <a:solidFill>
              <a:schemeClr val="tx1"/>
            </a:solidFill>
            <a:miter lim="800000"/>
            <a:headEnd/>
            <a:tailEnd/>
          </a:ln>
        </p:spPr>
        <p:txBody>
          <a:bodyPr wrap="none" anchor="ctr"/>
          <a:lstStyle/>
          <a:p>
            <a:endParaRPr lang="ja-JP" altLang="en-US"/>
          </a:p>
        </p:txBody>
      </p:sp>
      <p:sp>
        <p:nvSpPr>
          <p:cNvPr id="187460" name="Arc 68"/>
          <p:cNvSpPr>
            <a:spLocks/>
          </p:cNvSpPr>
          <p:nvPr/>
        </p:nvSpPr>
        <p:spPr bwMode="auto">
          <a:xfrm>
            <a:off x="4224339" y="1916113"/>
            <a:ext cx="720725" cy="361950"/>
          </a:xfrm>
          <a:custGeom>
            <a:avLst/>
            <a:gdLst>
              <a:gd name="T0" fmla="*/ 2147483647 w 43200"/>
              <a:gd name="T1" fmla="*/ 0 h 36195"/>
              <a:gd name="T2" fmla="*/ 2147483647 w 43200"/>
              <a:gd name="T3" fmla="*/ 2147483647 h 36195"/>
              <a:gd name="T4" fmla="*/ 2147483647 w 43200"/>
              <a:gd name="T5" fmla="*/ 2147483647 h 36195"/>
              <a:gd name="T6" fmla="*/ 0 60000 65536"/>
              <a:gd name="T7" fmla="*/ 0 60000 65536"/>
              <a:gd name="T8" fmla="*/ 0 60000 65536"/>
              <a:gd name="T9" fmla="*/ 0 w 43200"/>
              <a:gd name="T10" fmla="*/ 0 h 36195"/>
              <a:gd name="T11" fmla="*/ 43200 w 43200"/>
              <a:gd name="T12" fmla="*/ 36195 h 36195"/>
            </a:gdLst>
            <a:ahLst/>
            <a:cxnLst>
              <a:cxn ang="T6">
                <a:pos x="T0" y="T1"/>
              </a:cxn>
              <a:cxn ang="T7">
                <a:pos x="T2" y="T3"/>
              </a:cxn>
              <a:cxn ang="T8">
                <a:pos x="T4" y="T5"/>
              </a:cxn>
            </a:cxnLst>
            <a:rect l="T9" t="T10" r="T11" b="T12"/>
            <a:pathLst>
              <a:path w="43200" h="36195" fill="none" extrusionOk="0">
                <a:moveTo>
                  <a:pt x="37523" y="0"/>
                </a:moveTo>
                <a:cubicBezTo>
                  <a:pt x="41174" y="3983"/>
                  <a:pt x="43200" y="9191"/>
                  <a:pt x="43200" y="14595"/>
                </a:cubicBezTo>
                <a:cubicBezTo>
                  <a:pt x="43200" y="26524"/>
                  <a:pt x="33529" y="36195"/>
                  <a:pt x="21600" y="36195"/>
                </a:cubicBezTo>
                <a:cubicBezTo>
                  <a:pt x="9670" y="36195"/>
                  <a:pt x="0" y="26524"/>
                  <a:pt x="0" y="14595"/>
                </a:cubicBezTo>
                <a:cubicBezTo>
                  <a:pt x="-1" y="10386"/>
                  <a:pt x="1229" y="6270"/>
                  <a:pt x="3536" y="2750"/>
                </a:cubicBezTo>
              </a:path>
              <a:path w="43200" h="36195" stroke="0" extrusionOk="0">
                <a:moveTo>
                  <a:pt x="37523" y="0"/>
                </a:moveTo>
                <a:cubicBezTo>
                  <a:pt x="41174" y="3983"/>
                  <a:pt x="43200" y="9191"/>
                  <a:pt x="43200" y="14595"/>
                </a:cubicBezTo>
                <a:cubicBezTo>
                  <a:pt x="43200" y="26524"/>
                  <a:pt x="33529" y="36195"/>
                  <a:pt x="21600" y="36195"/>
                </a:cubicBezTo>
                <a:cubicBezTo>
                  <a:pt x="9670" y="36195"/>
                  <a:pt x="0" y="26524"/>
                  <a:pt x="0" y="14595"/>
                </a:cubicBezTo>
                <a:cubicBezTo>
                  <a:pt x="-1" y="10386"/>
                  <a:pt x="1229" y="6270"/>
                  <a:pt x="3536" y="2750"/>
                </a:cubicBezTo>
                <a:lnTo>
                  <a:pt x="21600" y="14595"/>
                </a:lnTo>
                <a:close/>
              </a:path>
            </a:pathLst>
          </a:custGeom>
          <a:noFill/>
          <a:ln w="9525">
            <a:solidFill>
              <a:schemeClr val="hlink"/>
            </a:solidFill>
            <a:round/>
            <a:headEnd type="triangle" w="med" len="med"/>
            <a:tailEnd/>
          </a:ln>
        </p:spPr>
        <p:txBody>
          <a:bodyPr wrap="none" anchor="ctr"/>
          <a:lstStyle/>
          <a:p>
            <a:endParaRPr lang="ja-JP" altLang="en-US"/>
          </a:p>
        </p:txBody>
      </p:sp>
      <p:sp>
        <p:nvSpPr>
          <p:cNvPr id="187461" name="Line 69"/>
          <p:cNvSpPr>
            <a:spLocks noChangeShapeType="1"/>
          </p:cNvSpPr>
          <p:nvPr/>
        </p:nvSpPr>
        <p:spPr bwMode="auto">
          <a:xfrm>
            <a:off x="6311900" y="4724400"/>
            <a:ext cx="431800" cy="215900"/>
          </a:xfrm>
          <a:prstGeom prst="line">
            <a:avLst/>
          </a:prstGeom>
          <a:noFill/>
          <a:ln w="57150">
            <a:solidFill>
              <a:schemeClr val="hlink"/>
            </a:solidFill>
            <a:round/>
            <a:headEnd/>
            <a:tailEnd type="triangle" w="med" len="med"/>
          </a:ln>
        </p:spPr>
        <p:txBody>
          <a:bodyPr/>
          <a:lstStyle/>
          <a:p>
            <a:endParaRPr lang="ja-JP" altLang="en-US"/>
          </a:p>
        </p:txBody>
      </p:sp>
      <p:sp>
        <p:nvSpPr>
          <p:cNvPr id="187462" name="Line 70"/>
          <p:cNvSpPr>
            <a:spLocks noChangeShapeType="1"/>
          </p:cNvSpPr>
          <p:nvPr/>
        </p:nvSpPr>
        <p:spPr bwMode="auto">
          <a:xfrm>
            <a:off x="4440239" y="1773238"/>
            <a:ext cx="71437" cy="576262"/>
          </a:xfrm>
          <a:prstGeom prst="line">
            <a:avLst/>
          </a:prstGeom>
          <a:noFill/>
          <a:ln w="57150">
            <a:solidFill>
              <a:schemeClr val="hlink"/>
            </a:solidFill>
            <a:round/>
            <a:headEnd/>
            <a:tailEnd type="triangle" w="med" len="med"/>
          </a:ln>
        </p:spPr>
        <p:txBody>
          <a:bodyPr/>
          <a:lstStyle/>
          <a:p>
            <a:endParaRPr lang="ja-JP" altLang="en-US"/>
          </a:p>
        </p:txBody>
      </p:sp>
      <p:sp>
        <p:nvSpPr>
          <p:cNvPr id="187463" name="Line 71"/>
          <p:cNvSpPr>
            <a:spLocks noChangeShapeType="1"/>
          </p:cNvSpPr>
          <p:nvPr/>
        </p:nvSpPr>
        <p:spPr bwMode="auto">
          <a:xfrm flipH="1">
            <a:off x="2855914" y="4941888"/>
            <a:ext cx="358775" cy="215900"/>
          </a:xfrm>
          <a:prstGeom prst="line">
            <a:avLst/>
          </a:prstGeom>
          <a:noFill/>
          <a:ln w="57150">
            <a:solidFill>
              <a:schemeClr val="hlink"/>
            </a:solidFill>
            <a:round/>
            <a:headEnd/>
            <a:tailEnd type="triangle" w="med" len="med"/>
          </a:ln>
        </p:spPr>
        <p:txBody>
          <a:bodyPr/>
          <a:lstStyle/>
          <a:p>
            <a:endParaRPr lang="ja-JP" altLang="en-US"/>
          </a:p>
        </p:txBody>
      </p:sp>
      <p:sp>
        <p:nvSpPr>
          <p:cNvPr id="187464" name="Text Box 72"/>
          <p:cNvSpPr txBox="1">
            <a:spLocks noChangeArrowheads="1"/>
          </p:cNvSpPr>
          <p:nvPr/>
        </p:nvSpPr>
        <p:spPr bwMode="auto">
          <a:xfrm>
            <a:off x="6743701" y="4724400"/>
            <a:ext cx="354013" cy="457200"/>
          </a:xfrm>
          <a:prstGeom prst="rect">
            <a:avLst/>
          </a:prstGeom>
          <a:noFill/>
          <a:ln w="9525">
            <a:noFill/>
            <a:miter lim="800000"/>
            <a:headEnd/>
            <a:tailEnd/>
          </a:ln>
        </p:spPr>
        <p:txBody>
          <a:bodyPr wrap="none">
            <a:spAutoFit/>
          </a:bodyPr>
          <a:lstStyle/>
          <a:p>
            <a:r>
              <a:rPr lang="en-US" altLang="ja-JP" sz="2400">
                <a:solidFill>
                  <a:schemeClr val="hlink"/>
                </a:solidFill>
              </a:rPr>
              <a:t>1</a:t>
            </a:r>
          </a:p>
        </p:txBody>
      </p:sp>
      <p:sp>
        <p:nvSpPr>
          <p:cNvPr id="187465" name="Text Box 73"/>
          <p:cNvSpPr txBox="1">
            <a:spLocks noChangeArrowheads="1"/>
          </p:cNvSpPr>
          <p:nvPr/>
        </p:nvSpPr>
        <p:spPr bwMode="auto">
          <a:xfrm>
            <a:off x="3000376" y="5084763"/>
            <a:ext cx="354013" cy="457200"/>
          </a:xfrm>
          <a:prstGeom prst="rect">
            <a:avLst/>
          </a:prstGeom>
          <a:noFill/>
          <a:ln w="9525">
            <a:noFill/>
            <a:miter lim="800000"/>
            <a:headEnd/>
            <a:tailEnd/>
          </a:ln>
        </p:spPr>
        <p:txBody>
          <a:bodyPr wrap="none">
            <a:spAutoFit/>
          </a:bodyPr>
          <a:lstStyle/>
          <a:p>
            <a:r>
              <a:rPr lang="en-US" altLang="ja-JP" sz="2400">
                <a:solidFill>
                  <a:schemeClr val="hlink"/>
                </a:solidFill>
              </a:rPr>
              <a:t>1</a:t>
            </a:r>
          </a:p>
        </p:txBody>
      </p:sp>
      <p:sp>
        <p:nvSpPr>
          <p:cNvPr id="187466" name="Text Box 74"/>
          <p:cNvSpPr txBox="1">
            <a:spLocks noChangeArrowheads="1"/>
          </p:cNvSpPr>
          <p:nvPr/>
        </p:nvSpPr>
        <p:spPr bwMode="auto">
          <a:xfrm>
            <a:off x="4008438" y="1412875"/>
            <a:ext cx="455612" cy="457200"/>
          </a:xfrm>
          <a:prstGeom prst="rect">
            <a:avLst/>
          </a:prstGeom>
          <a:noFill/>
          <a:ln w="9525">
            <a:noFill/>
            <a:miter lim="800000"/>
            <a:headEnd/>
            <a:tailEnd/>
          </a:ln>
        </p:spPr>
        <p:txBody>
          <a:bodyPr wrap="none">
            <a:spAutoFit/>
          </a:bodyPr>
          <a:lstStyle/>
          <a:p>
            <a:r>
              <a:rPr lang="en-US" altLang="ja-JP" sz="2400">
                <a:solidFill>
                  <a:schemeClr val="hlink"/>
                </a:solidFill>
              </a:rPr>
              <a:t>-2</a:t>
            </a:r>
          </a:p>
        </p:txBody>
      </p:sp>
      <p:sp>
        <p:nvSpPr>
          <p:cNvPr id="187467" name="Text Box 75"/>
          <p:cNvSpPr txBox="1">
            <a:spLocks noChangeArrowheads="1"/>
          </p:cNvSpPr>
          <p:nvPr/>
        </p:nvSpPr>
        <p:spPr bwMode="auto">
          <a:xfrm>
            <a:off x="2279650" y="4149725"/>
            <a:ext cx="844550" cy="457200"/>
          </a:xfrm>
          <a:prstGeom prst="rect">
            <a:avLst/>
          </a:prstGeom>
          <a:noFill/>
          <a:ln w="9525">
            <a:noFill/>
            <a:miter lim="800000"/>
            <a:headEnd/>
            <a:tailEnd/>
          </a:ln>
        </p:spPr>
        <p:txBody>
          <a:bodyPr wrap="none">
            <a:spAutoFit/>
          </a:bodyPr>
          <a:lstStyle/>
          <a:p>
            <a:r>
              <a:rPr lang="en-US" altLang="ja-JP" sz="2400">
                <a:solidFill>
                  <a:schemeClr val="accent1"/>
                </a:solidFill>
              </a:rPr>
              <a:t>2 x 3</a:t>
            </a:r>
          </a:p>
        </p:txBody>
      </p:sp>
      <p:sp>
        <p:nvSpPr>
          <p:cNvPr id="187468" name="Text Box 76"/>
          <p:cNvSpPr txBox="1">
            <a:spLocks noChangeArrowheads="1"/>
          </p:cNvSpPr>
          <p:nvPr/>
        </p:nvSpPr>
        <p:spPr bwMode="auto">
          <a:xfrm>
            <a:off x="4800600" y="1412875"/>
            <a:ext cx="946150" cy="457200"/>
          </a:xfrm>
          <a:prstGeom prst="rect">
            <a:avLst/>
          </a:prstGeom>
          <a:noFill/>
          <a:ln w="9525">
            <a:noFill/>
            <a:miter lim="800000"/>
            <a:headEnd/>
            <a:tailEnd/>
          </a:ln>
        </p:spPr>
        <p:txBody>
          <a:bodyPr wrap="none">
            <a:spAutoFit/>
          </a:bodyPr>
          <a:lstStyle/>
          <a:p>
            <a:r>
              <a:rPr lang="en-US" altLang="ja-JP" sz="2400">
                <a:solidFill>
                  <a:schemeClr val="accent1"/>
                </a:solidFill>
              </a:rPr>
              <a:t>-1 x 3</a:t>
            </a:r>
          </a:p>
        </p:txBody>
      </p:sp>
      <p:sp>
        <p:nvSpPr>
          <p:cNvPr id="187469" name="Text Box 77"/>
          <p:cNvSpPr txBox="1">
            <a:spLocks noChangeArrowheads="1"/>
          </p:cNvSpPr>
          <p:nvPr/>
        </p:nvSpPr>
        <p:spPr bwMode="auto">
          <a:xfrm>
            <a:off x="6600825" y="4149725"/>
            <a:ext cx="946150" cy="457200"/>
          </a:xfrm>
          <a:prstGeom prst="rect">
            <a:avLst/>
          </a:prstGeom>
          <a:noFill/>
          <a:ln w="9525">
            <a:noFill/>
            <a:miter lim="800000"/>
            <a:headEnd/>
            <a:tailEnd/>
          </a:ln>
        </p:spPr>
        <p:txBody>
          <a:bodyPr wrap="none">
            <a:spAutoFit/>
          </a:bodyPr>
          <a:lstStyle/>
          <a:p>
            <a:r>
              <a:rPr lang="en-US" altLang="ja-JP" sz="2400">
                <a:solidFill>
                  <a:schemeClr val="accent1"/>
                </a:solidFill>
              </a:rPr>
              <a:t>-1 x 3</a:t>
            </a:r>
          </a:p>
        </p:txBody>
      </p:sp>
      <p:sp>
        <p:nvSpPr>
          <p:cNvPr id="187470" name="AutoShape 78"/>
          <p:cNvSpPr>
            <a:spLocks noChangeArrowheads="1"/>
          </p:cNvSpPr>
          <p:nvPr/>
        </p:nvSpPr>
        <p:spPr bwMode="auto">
          <a:xfrm rot="-9152408">
            <a:off x="6240464" y="4437063"/>
            <a:ext cx="560387" cy="265112"/>
          </a:xfrm>
          <a:prstGeom prst="rightArrow">
            <a:avLst>
              <a:gd name="adj1" fmla="val 50000"/>
              <a:gd name="adj2" fmla="val 105699"/>
            </a:avLst>
          </a:prstGeom>
          <a:solidFill>
            <a:schemeClr val="accent1"/>
          </a:solidFill>
          <a:ln w="12700">
            <a:solidFill>
              <a:schemeClr val="tx1"/>
            </a:solidFill>
            <a:miter lim="800000"/>
            <a:headEnd/>
            <a:tailEnd/>
          </a:ln>
        </p:spPr>
        <p:txBody>
          <a:bodyPr wrap="none" anchor="ctr"/>
          <a:lstStyle/>
          <a:p>
            <a:endParaRPr lang="ja-JP" altLang="en-US"/>
          </a:p>
        </p:txBody>
      </p:sp>
      <p:sp>
        <p:nvSpPr>
          <p:cNvPr id="187471" name="Line 79"/>
          <p:cNvSpPr>
            <a:spLocks noChangeShapeType="1"/>
          </p:cNvSpPr>
          <p:nvPr/>
        </p:nvSpPr>
        <p:spPr bwMode="auto">
          <a:xfrm flipH="1">
            <a:off x="2711450" y="5446714"/>
            <a:ext cx="719138" cy="503237"/>
          </a:xfrm>
          <a:prstGeom prst="line">
            <a:avLst/>
          </a:prstGeom>
          <a:noFill/>
          <a:ln w="76200">
            <a:solidFill>
              <a:srgbClr val="FF3300"/>
            </a:solidFill>
            <a:round/>
            <a:headEnd/>
            <a:tailEnd type="triangle" w="med" len="med"/>
          </a:ln>
        </p:spPr>
        <p:txBody>
          <a:bodyPr/>
          <a:lstStyle/>
          <a:p>
            <a:endParaRPr lang="ja-JP" altLang="en-US"/>
          </a:p>
        </p:txBody>
      </p:sp>
      <p:sp>
        <p:nvSpPr>
          <p:cNvPr id="187472" name="Text Box 80"/>
          <p:cNvSpPr txBox="1">
            <a:spLocks noChangeArrowheads="1"/>
          </p:cNvSpPr>
          <p:nvPr/>
        </p:nvSpPr>
        <p:spPr bwMode="auto">
          <a:xfrm>
            <a:off x="3216276" y="5589588"/>
            <a:ext cx="354013" cy="457200"/>
          </a:xfrm>
          <a:prstGeom prst="rect">
            <a:avLst/>
          </a:prstGeom>
          <a:noFill/>
          <a:ln w="9525">
            <a:noFill/>
            <a:miter lim="800000"/>
            <a:headEnd/>
            <a:tailEnd/>
          </a:ln>
        </p:spPr>
        <p:txBody>
          <a:bodyPr wrap="none">
            <a:spAutoFit/>
          </a:bodyPr>
          <a:lstStyle/>
          <a:p>
            <a:r>
              <a:rPr lang="en-US" altLang="ja-JP" sz="2400">
                <a:solidFill>
                  <a:srgbClr val="FF7C80"/>
                </a:solidFill>
              </a:rPr>
              <a:t>7</a:t>
            </a:r>
          </a:p>
        </p:txBody>
      </p:sp>
      <p:sp>
        <p:nvSpPr>
          <p:cNvPr id="187473" name="Line 81"/>
          <p:cNvSpPr>
            <a:spLocks noChangeShapeType="1"/>
          </p:cNvSpPr>
          <p:nvPr/>
        </p:nvSpPr>
        <p:spPr bwMode="auto">
          <a:xfrm flipH="1" flipV="1">
            <a:off x="6240464" y="4868863"/>
            <a:ext cx="358775" cy="215900"/>
          </a:xfrm>
          <a:prstGeom prst="line">
            <a:avLst/>
          </a:prstGeom>
          <a:noFill/>
          <a:ln w="76200">
            <a:solidFill>
              <a:srgbClr val="FF3300"/>
            </a:solidFill>
            <a:round/>
            <a:headEnd/>
            <a:tailEnd type="triangle" w="med" len="med"/>
          </a:ln>
        </p:spPr>
        <p:txBody>
          <a:bodyPr/>
          <a:lstStyle/>
          <a:p>
            <a:endParaRPr lang="ja-JP" altLang="en-US"/>
          </a:p>
        </p:txBody>
      </p:sp>
      <p:sp>
        <p:nvSpPr>
          <p:cNvPr id="187474" name="Text Box 82"/>
          <p:cNvSpPr txBox="1">
            <a:spLocks noChangeArrowheads="1"/>
          </p:cNvSpPr>
          <p:nvPr/>
        </p:nvSpPr>
        <p:spPr bwMode="auto">
          <a:xfrm>
            <a:off x="5927726" y="4868863"/>
            <a:ext cx="455613" cy="457200"/>
          </a:xfrm>
          <a:prstGeom prst="rect">
            <a:avLst/>
          </a:prstGeom>
          <a:noFill/>
          <a:ln w="9525">
            <a:noFill/>
            <a:miter lim="800000"/>
            <a:headEnd/>
            <a:tailEnd/>
          </a:ln>
        </p:spPr>
        <p:txBody>
          <a:bodyPr wrap="none">
            <a:spAutoFit/>
          </a:bodyPr>
          <a:lstStyle/>
          <a:p>
            <a:r>
              <a:rPr lang="en-US" altLang="ja-JP" sz="2400" dirty="0">
                <a:solidFill>
                  <a:srgbClr val="FF7C80"/>
                </a:solidFill>
              </a:rPr>
              <a:t>-2</a:t>
            </a:r>
          </a:p>
        </p:txBody>
      </p:sp>
      <p:sp>
        <p:nvSpPr>
          <p:cNvPr id="187475" name="Line 83"/>
          <p:cNvSpPr>
            <a:spLocks noChangeShapeType="1"/>
          </p:cNvSpPr>
          <p:nvPr/>
        </p:nvSpPr>
        <p:spPr bwMode="auto">
          <a:xfrm>
            <a:off x="4008438" y="1701800"/>
            <a:ext cx="215900" cy="719138"/>
          </a:xfrm>
          <a:prstGeom prst="line">
            <a:avLst/>
          </a:prstGeom>
          <a:noFill/>
          <a:ln w="76200">
            <a:solidFill>
              <a:srgbClr val="FF3300"/>
            </a:solidFill>
            <a:round/>
            <a:headEnd/>
            <a:tailEnd type="triangle" w="med" len="med"/>
          </a:ln>
        </p:spPr>
        <p:txBody>
          <a:bodyPr/>
          <a:lstStyle/>
          <a:p>
            <a:endParaRPr lang="ja-JP" altLang="en-US"/>
          </a:p>
        </p:txBody>
      </p:sp>
      <p:sp>
        <p:nvSpPr>
          <p:cNvPr id="187476" name="Text Box 84"/>
          <p:cNvSpPr txBox="1">
            <a:spLocks noChangeArrowheads="1"/>
          </p:cNvSpPr>
          <p:nvPr/>
        </p:nvSpPr>
        <p:spPr bwMode="auto">
          <a:xfrm>
            <a:off x="3503613" y="1341438"/>
            <a:ext cx="455612" cy="457200"/>
          </a:xfrm>
          <a:prstGeom prst="rect">
            <a:avLst/>
          </a:prstGeom>
          <a:noFill/>
          <a:ln w="9525">
            <a:noFill/>
            <a:miter lim="800000"/>
            <a:headEnd/>
            <a:tailEnd/>
          </a:ln>
        </p:spPr>
        <p:txBody>
          <a:bodyPr wrap="none">
            <a:spAutoFit/>
          </a:bodyPr>
          <a:lstStyle/>
          <a:p>
            <a:r>
              <a:rPr lang="en-US" altLang="ja-JP" sz="2400">
                <a:solidFill>
                  <a:srgbClr val="FF7C80"/>
                </a:solidFill>
              </a:rPr>
              <a:t>-5</a:t>
            </a:r>
          </a:p>
        </p:txBody>
      </p:sp>
      <p:sp>
        <p:nvSpPr>
          <p:cNvPr id="187477" name="Rectangle 85"/>
          <p:cNvSpPr>
            <a:spLocks noChangeArrowheads="1"/>
          </p:cNvSpPr>
          <p:nvPr/>
        </p:nvSpPr>
        <p:spPr bwMode="auto">
          <a:xfrm>
            <a:off x="8413610" y="3325792"/>
            <a:ext cx="2366032" cy="1324081"/>
          </a:xfrm>
          <a:prstGeom prst="rect">
            <a:avLst/>
          </a:prstGeom>
          <a:noFill/>
          <a:ln w="9525">
            <a:noFill/>
            <a:miter lim="800000"/>
            <a:headEnd/>
            <a:tailEnd/>
          </a:ln>
        </p:spPr>
        <p:txBody>
          <a:bodyPr wrap="none" lIns="92075" tIns="46038" rIns="92075" bIns="46038">
            <a:spAutoFit/>
          </a:bodyPr>
          <a:lstStyle/>
          <a:p>
            <a:pPr algn="ctr" eaLnBrk="0" hangingPunct="0"/>
            <a:r>
              <a:rPr lang="ja-JP" altLang="en-US" sz="3200" dirty="0">
                <a:solidFill>
                  <a:srgbClr val="FF7C80"/>
                </a:solidFill>
                <a:latin typeface="HG正楷書体-PRO" pitchFamily="66" charset="-128"/>
                <a:ea typeface="HG正楷書体-PRO" pitchFamily="66" charset="-128"/>
              </a:rPr>
              <a:t>合計の変形</a:t>
            </a:r>
            <a:endParaRPr lang="en-US" altLang="ja-JP" sz="3200" dirty="0">
              <a:solidFill>
                <a:srgbClr val="FF7C80"/>
              </a:solidFill>
              <a:latin typeface="HG正楷書体-PRO" pitchFamily="66" charset="-128"/>
              <a:ea typeface="HG正楷書体-PRO" pitchFamily="66" charset="-128"/>
            </a:endParaRPr>
          </a:p>
          <a:p>
            <a:pPr algn="ctr" eaLnBrk="0" hangingPunct="0"/>
            <a:r>
              <a:rPr lang="en-US" altLang="ja-JP" sz="2000" dirty="0">
                <a:solidFill>
                  <a:srgbClr val="FF7C80"/>
                </a:solidFill>
                <a:latin typeface="Comic Sans MS" panose="030F0702030302020204" pitchFamily="66" charset="0"/>
                <a:ea typeface="小塚ゴシック Pro L" pitchFamily="34" charset="-128"/>
              </a:rPr>
              <a:t>Total deformation</a:t>
            </a:r>
            <a:endParaRPr lang="ja-JP" altLang="en-US" sz="2000" dirty="0">
              <a:solidFill>
                <a:srgbClr val="FF7C80"/>
              </a:solidFill>
              <a:latin typeface="Comic Sans MS" panose="030F0702030302020204" pitchFamily="66" charset="0"/>
              <a:ea typeface="小塚ゴシック Pro L" pitchFamily="34" charset="-128"/>
            </a:endParaRPr>
          </a:p>
          <a:p>
            <a:pPr algn="ctr" eaLnBrk="0" hangingPunct="0"/>
            <a:r>
              <a:rPr lang="en-US" altLang="ja-JP" sz="2800" b="1" dirty="0">
                <a:solidFill>
                  <a:srgbClr val="FF7C80"/>
                </a:solidFill>
                <a:latin typeface="Century Gothic" pitchFamily="34" charset="0"/>
                <a:ea typeface="ＭＳ ゴシック" pitchFamily="49" charset="-128"/>
              </a:rPr>
              <a:t>7:-2:-5</a:t>
            </a:r>
          </a:p>
        </p:txBody>
      </p:sp>
      <p:pic>
        <p:nvPicPr>
          <p:cNvPr id="5" name="オーディオ 4">
            <a:hlinkClick r:id="" action="ppaction://media"/>
            <a:extLst>
              <a:ext uri="{FF2B5EF4-FFF2-40B4-BE49-F238E27FC236}">
                <a16:creationId xmlns:a16="http://schemas.microsoft.com/office/drawing/2014/main" id="{668D7975-879E-47B0-B979-0392DEA5EF8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31482862"/>
      </p:ext>
    </p:extLst>
  </p:cSld>
  <p:clrMapOvr>
    <a:masterClrMapping/>
  </p:clrMapOvr>
  <p:transition spd="med" advTm="124904">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2"/>
                                        </p:tgtEl>
                                      </p:cBhvr>
                                      <p:by x="110000" y="100000"/>
                                    </p:animScale>
                                  </p:childTnLst>
                                </p:cTn>
                              </p:par>
                              <p:par>
                                <p:cTn id="11" presetID="6" presetClass="emph" presetSubtype="0" fill="hold" nodeType="withEffect">
                                  <p:stCondLst>
                                    <p:cond delay="0"/>
                                  </p:stCondLst>
                                  <p:childTnLst>
                                    <p:animScale>
                                      <p:cBhvr>
                                        <p:cTn id="12" dur="2000" fill="hold"/>
                                        <p:tgtEl>
                                          <p:spTgt spid="2"/>
                                        </p:tgtEl>
                                      </p:cBhvr>
                                      <p:by x="100000" y="90000"/>
                                    </p:animScale>
                                  </p:childTnLst>
                                </p:cTn>
                              </p:par>
                              <p:par>
                                <p:cTn id="13" presetID="10" presetClass="entr" presetSubtype="0" fill="hold" grpId="0" nodeType="withEffect">
                                  <p:stCondLst>
                                    <p:cond delay="0"/>
                                  </p:stCondLst>
                                  <p:childTnLst>
                                    <p:set>
                                      <p:cBhvr>
                                        <p:cTn id="14" dur="1" fill="hold">
                                          <p:stCondLst>
                                            <p:cond delay="0"/>
                                          </p:stCondLst>
                                        </p:cTn>
                                        <p:tgtEl>
                                          <p:spTgt spid="187462"/>
                                        </p:tgtEl>
                                        <p:attrNameLst>
                                          <p:attrName>style.visibility</p:attrName>
                                        </p:attrNameLst>
                                      </p:cBhvr>
                                      <p:to>
                                        <p:strVal val="visible"/>
                                      </p:to>
                                    </p:set>
                                    <p:animEffect transition="in" filter="fade">
                                      <p:cBhvr>
                                        <p:cTn id="15" dur="2000"/>
                                        <p:tgtEl>
                                          <p:spTgt spid="18746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7466"/>
                                        </p:tgtEl>
                                        <p:attrNameLst>
                                          <p:attrName>style.visibility</p:attrName>
                                        </p:attrNameLst>
                                      </p:cBhvr>
                                      <p:to>
                                        <p:strVal val="visible"/>
                                      </p:to>
                                    </p:set>
                                    <p:animEffect transition="in" filter="fade">
                                      <p:cBhvr>
                                        <p:cTn id="18" dur="2000"/>
                                        <p:tgtEl>
                                          <p:spTgt spid="18746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7461"/>
                                        </p:tgtEl>
                                        <p:attrNameLst>
                                          <p:attrName>style.visibility</p:attrName>
                                        </p:attrNameLst>
                                      </p:cBhvr>
                                      <p:to>
                                        <p:strVal val="visible"/>
                                      </p:to>
                                    </p:set>
                                    <p:animEffect transition="in" filter="fade">
                                      <p:cBhvr>
                                        <p:cTn id="21" dur="2000"/>
                                        <p:tgtEl>
                                          <p:spTgt spid="18746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7464"/>
                                        </p:tgtEl>
                                        <p:attrNameLst>
                                          <p:attrName>style.visibility</p:attrName>
                                        </p:attrNameLst>
                                      </p:cBhvr>
                                      <p:to>
                                        <p:strVal val="visible"/>
                                      </p:to>
                                    </p:set>
                                    <p:animEffect transition="in" filter="fade">
                                      <p:cBhvr>
                                        <p:cTn id="24" dur="2000"/>
                                        <p:tgtEl>
                                          <p:spTgt spid="18746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7465"/>
                                        </p:tgtEl>
                                        <p:attrNameLst>
                                          <p:attrName>style.visibility</p:attrName>
                                        </p:attrNameLst>
                                      </p:cBhvr>
                                      <p:to>
                                        <p:strVal val="visible"/>
                                      </p:to>
                                    </p:set>
                                    <p:animEffect transition="in" filter="fade">
                                      <p:cBhvr>
                                        <p:cTn id="27" dur="2000"/>
                                        <p:tgtEl>
                                          <p:spTgt spid="18746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7463"/>
                                        </p:tgtEl>
                                        <p:attrNameLst>
                                          <p:attrName>style.visibility</p:attrName>
                                        </p:attrNameLst>
                                      </p:cBhvr>
                                      <p:to>
                                        <p:strVal val="visible"/>
                                      </p:to>
                                    </p:set>
                                    <p:animEffect transition="in" filter="fade">
                                      <p:cBhvr>
                                        <p:cTn id="30" dur="2000"/>
                                        <p:tgtEl>
                                          <p:spTgt spid="18746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7422"/>
                                        </p:tgtEl>
                                        <p:attrNameLst>
                                          <p:attrName>style.visibility</p:attrName>
                                        </p:attrNameLst>
                                      </p:cBhvr>
                                      <p:to>
                                        <p:strVal val="visible"/>
                                      </p:to>
                                    </p:set>
                                    <p:animEffect transition="in" filter="fade">
                                      <p:cBhvr>
                                        <p:cTn id="33" dur="2000"/>
                                        <p:tgtEl>
                                          <p:spTgt spid="1874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7460"/>
                                        </p:tgtEl>
                                        <p:attrNameLst>
                                          <p:attrName>style.visibility</p:attrName>
                                        </p:attrNameLst>
                                      </p:cBhvr>
                                      <p:to>
                                        <p:strVal val="visible"/>
                                      </p:to>
                                    </p:set>
                                    <p:animEffect transition="in" filter="fade">
                                      <p:cBhvr>
                                        <p:cTn id="36" dur="2000"/>
                                        <p:tgtEl>
                                          <p:spTgt spid="18746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2000"/>
                                        <p:tgtEl>
                                          <p:spTgt spid="3"/>
                                        </p:tgtEl>
                                      </p:cBhvr>
                                    </p:animEffect>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2000"/>
                                        <p:tgtEl>
                                          <p:spTgt spid="2"/>
                                        </p:tgtEl>
                                      </p:cBhvr>
                                    </p:animEffect>
                                    <p:set>
                                      <p:cBhvr>
                                        <p:cTn id="45" dur="1" fill="hold">
                                          <p:stCondLst>
                                            <p:cond delay="1999"/>
                                          </p:stCondLst>
                                        </p:cTn>
                                        <p:tgtEl>
                                          <p:spTgt spid="2"/>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2000"/>
                                        <p:tgtEl>
                                          <p:spTgt spid="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7468"/>
                                        </p:tgtEl>
                                        <p:attrNameLst>
                                          <p:attrName>style.visibility</p:attrName>
                                        </p:attrNameLst>
                                      </p:cBhvr>
                                      <p:to>
                                        <p:strVal val="visible"/>
                                      </p:to>
                                    </p:set>
                                    <p:animEffect transition="in" filter="fade">
                                      <p:cBhvr>
                                        <p:cTn id="51" dur="2000"/>
                                        <p:tgtEl>
                                          <p:spTgt spid="18746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7459"/>
                                        </p:tgtEl>
                                        <p:attrNameLst>
                                          <p:attrName>style.visibility</p:attrName>
                                        </p:attrNameLst>
                                      </p:cBhvr>
                                      <p:to>
                                        <p:strVal val="visible"/>
                                      </p:to>
                                    </p:set>
                                    <p:animEffect transition="in" filter="fade">
                                      <p:cBhvr>
                                        <p:cTn id="54" dur="2000"/>
                                        <p:tgtEl>
                                          <p:spTgt spid="18745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87458"/>
                                        </p:tgtEl>
                                        <p:attrNameLst>
                                          <p:attrName>style.visibility</p:attrName>
                                        </p:attrNameLst>
                                      </p:cBhvr>
                                      <p:to>
                                        <p:strVal val="visible"/>
                                      </p:to>
                                    </p:set>
                                    <p:animEffect transition="in" filter="fade">
                                      <p:cBhvr>
                                        <p:cTn id="57" dur="2000"/>
                                        <p:tgtEl>
                                          <p:spTgt spid="18745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87467"/>
                                        </p:tgtEl>
                                        <p:attrNameLst>
                                          <p:attrName>style.visibility</p:attrName>
                                        </p:attrNameLst>
                                      </p:cBhvr>
                                      <p:to>
                                        <p:strVal val="visible"/>
                                      </p:to>
                                    </p:set>
                                    <p:animEffect transition="in" filter="fade">
                                      <p:cBhvr>
                                        <p:cTn id="60" dur="2000"/>
                                        <p:tgtEl>
                                          <p:spTgt spid="18746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87469"/>
                                        </p:tgtEl>
                                        <p:attrNameLst>
                                          <p:attrName>style.visibility</p:attrName>
                                        </p:attrNameLst>
                                      </p:cBhvr>
                                      <p:to>
                                        <p:strVal val="visible"/>
                                      </p:to>
                                    </p:set>
                                    <p:animEffect transition="in" filter="fade">
                                      <p:cBhvr>
                                        <p:cTn id="63" dur="2000"/>
                                        <p:tgtEl>
                                          <p:spTgt spid="18746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7470"/>
                                        </p:tgtEl>
                                        <p:attrNameLst>
                                          <p:attrName>style.visibility</p:attrName>
                                        </p:attrNameLst>
                                      </p:cBhvr>
                                      <p:to>
                                        <p:strVal val="visible"/>
                                      </p:to>
                                    </p:set>
                                    <p:animEffect transition="in" filter="fade">
                                      <p:cBhvr>
                                        <p:cTn id="66" dur="2000"/>
                                        <p:tgtEl>
                                          <p:spTgt spid="18747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87423"/>
                                        </p:tgtEl>
                                        <p:attrNameLst>
                                          <p:attrName>style.visibility</p:attrName>
                                        </p:attrNameLst>
                                      </p:cBhvr>
                                      <p:to>
                                        <p:strVal val="visible"/>
                                      </p:to>
                                    </p:set>
                                    <p:animEffect transition="in" filter="fade">
                                      <p:cBhvr>
                                        <p:cTn id="69" dur="2000"/>
                                        <p:tgtEl>
                                          <p:spTgt spid="18742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87471"/>
                                        </p:tgtEl>
                                        <p:attrNameLst>
                                          <p:attrName>style.visibility</p:attrName>
                                        </p:attrNameLst>
                                      </p:cBhvr>
                                      <p:to>
                                        <p:strVal val="visible"/>
                                      </p:to>
                                    </p:set>
                                    <p:animEffect transition="in" filter="fade">
                                      <p:cBhvr>
                                        <p:cTn id="74" dur="2000"/>
                                        <p:tgtEl>
                                          <p:spTgt spid="18747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87472"/>
                                        </p:tgtEl>
                                        <p:attrNameLst>
                                          <p:attrName>style.visibility</p:attrName>
                                        </p:attrNameLst>
                                      </p:cBhvr>
                                      <p:to>
                                        <p:strVal val="visible"/>
                                      </p:to>
                                    </p:set>
                                    <p:animEffect transition="in" filter="fade">
                                      <p:cBhvr>
                                        <p:cTn id="77" dur="2000"/>
                                        <p:tgtEl>
                                          <p:spTgt spid="18747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87474"/>
                                        </p:tgtEl>
                                        <p:attrNameLst>
                                          <p:attrName>style.visibility</p:attrName>
                                        </p:attrNameLst>
                                      </p:cBhvr>
                                      <p:to>
                                        <p:strVal val="visible"/>
                                      </p:to>
                                    </p:set>
                                    <p:animEffect transition="in" filter="fade">
                                      <p:cBhvr>
                                        <p:cTn id="80" dur="2000"/>
                                        <p:tgtEl>
                                          <p:spTgt spid="18747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87473"/>
                                        </p:tgtEl>
                                        <p:attrNameLst>
                                          <p:attrName>style.visibility</p:attrName>
                                        </p:attrNameLst>
                                      </p:cBhvr>
                                      <p:to>
                                        <p:strVal val="visible"/>
                                      </p:to>
                                    </p:set>
                                    <p:animEffect transition="in" filter="fade">
                                      <p:cBhvr>
                                        <p:cTn id="83" dur="2000"/>
                                        <p:tgtEl>
                                          <p:spTgt spid="18747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87475"/>
                                        </p:tgtEl>
                                        <p:attrNameLst>
                                          <p:attrName>style.visibility</p:attrName>
                                        </p:attrNameLst>
                                      </p:cBhvr>
                                      <p:to>
                                        <p:strVal val="visible"/>
                                      </p:to>
                                    </p:set>
                                    <p:animEffect transition="in" filter="fade">
                                      <p:cBhvr>
                                        <p:cTn id="86" dur="2000"/>
                                        <p:tgtEl>
                                          <p:spTgt spid="18747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87476"/>
                                        </p:tgtEl>
                                        <p:attrNameLst>
                                          <p:attrName>style.visibility</p:attrName>
                                        </p:attrNameLst>
                                      </p:cBhvr>
                                      <p:to>
                                        <p:strVal val="visible"/>
                                      </p:to>
                                    </p:set>
                                    <p:animEffect transition="in" filter="fade">
                                      <p:cBhvr>
                                        <p:cTn id="89" dur="2000"/>
                                        <p:tgtEl>
                                          <p:spTgt spid="18747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87477"/>
                                        </p:tgtEl>
                                        <p:attrNameLst>
                                          <p:attrName>style.visibility</p:attrName>
                                        </p:attrNameLst>
                                      </p:cBhvr>
                                      <p:to>
                                        <p:strVal val="visible"/>
                                      </p:to>
                                    </p:set>
                                    <p:animEffect transition="in" filter="fade">
                                      <p:cBhvr>
                                        <p:cTn id="92" dur="2000"/>
                                        <p:tgtEl>
                                          <p:spTgt spid="18747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3" fill="hold" display="0">
                  <p:stCondLst>
                    <p:cond delay="indefinite"/>
                  </p:stCondLst>
                  <p:endCondLst>
                    <p:cond evt="onStopAudio" delay="0">
                      <p:tgtEl>
                        <p:sldTgt/>
                      </p:tgtEl>
                    </p:cond>
                  </p:endCondLst>
                </p:cTn>
                <p:tgtEl>
                  <p:spTgt spid="5"/>
                </p:tgtEl>
              </p:cMediaNode>
            </p:audio>
          </p:childTnLst>
        </p:cTn>
      </p:par>
    </p:tnLst>
    <p:bldLst>
      <p:bldP spid="187422" grpId="0"/>
      <p:bldP spid="187423" grpId="0"/>
      <p:bldP spid="187458" grpId="0" animBg="1"/>
      <p:bldP spid="187459" grpId="0" animBg="1"/>
      <p:bldP spid="187460" grpId="0" animBg="1"/>
      <p:bldP spid="187461" grpId="0" animBg="1"/>
      <p:bldP spid="187462" grpId="0" animBg="1"/>
      <p:bldP spid="187463" grpId="0" animBg="1"/>
      <p:bldP spid="187464" grpId="0"/>
      <p:bldP spid="187465" grpId="0"/>
      <p:bldP spid="187466" grpId="0"/>
      <p:bldP spid="187467" grpId="0"/>
      <p:bldP spid="187468" grpId="0"/>
      <p:bldP spid="187469" grpId="0"/>
      <p:bldP spid="187470" grpId="0" animBg="1"/>
      <p:bldP spid="187471" grpId="0" animBg="1"/>
      <p:bldP spid="187472" grpId="0"/>
      <p:bldP spid="187473" grpId="0" animBg="1"/>
      <p:bldP spid="187474" grpId="0"/>
      <p:bldP spid="187475" grpId="0" animBg="1"/>
      <p:bldP spid="187476" grpId="0"/>
      <p:bldP spid="18747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191344" y="24046"/>
            <a:ext cx="12169352" cy="6432530"/>
          </a:xfrm>
          <a:prstGeom prst="rect">
            <a:avLst/>
          </a:prstGeom>
          <a:noFill/>
          <a:ln w="9525">
            <a:noFill/>
            <a:miter lim="800000"/>
            <a:headEnd/>
            <a:tailEnd/>
          </a:ln>
        </p:spPr>
        <p:txBody>
          <a:bodyPr wrap="square">
            <a:spAutoFit/>
          </a:bodyPr>
          <a:lstStyle/>
          <a:p>
            <a:pPr marL="342900" indent="-342900" algn="ctr"/>
            <a:endParaRPr lang="en-US" altLang="ja-JP" sz="1200" dirty="0">
              <a:solidFill>
                <a:schemeClr val="hlink"/>
              </a:solidFill>
              <a:latin typeface="小塚ゴシック Pro L" pitchFamily="34" charset="-128"/>
              <a:ea typeface="小塚ゴシック Pro L" pitchFamily="34" charset="-128"/>
            </a:endParaRPr>
          </a:p>
          <a:p>
            <a:pPr marL="342900" indent="-342900"/>
            <a:r>
              <a:rPr lang="ja-JP" altLang="en-US" sz="4800" dirty="0">
                <a:solidFill>
                  <a:srgbClr val="FFFF00"/>
                </a:solidFill>
                <a:latin typeface="HG正楷書体-PRO" panose="03000600000000000000" pitchFamily="66" charset="-128"/>
                <a:ea typeface="HG正楷書体-PRO" panose="03000600000000000000" pitchFamily="66" charset="-128"/>
              </a:rPr>
              <a:t>潮汐の話題おまけ </a:t>
            </a:r>
            <a:r>
              <a:rPr lang="en-US" altLang="ja-JP" sz="4800" dirty="0">
                <a:solidFill>
                  <a:srgbClr val="FFFF00"/>
                </a:solidFill>
                <a:latin typeface="HG正楷書体-PRO" panose="03000600000000000000" pitchFamily="66" charset="-128"/>
                <a:ea typeface="HG正楷書体-PRO" panose="03000600000000000000" pitchFamily="66" charset="-128"/>
              </a:rPr>
              <a:t>	</a:t>
            </a:r>
            <a:r>
              <a:rPr lang="en-US" altLang="ja-JP" sz="3200" dirty="0">
                <a:solidFill>
                  <a:srgbClr val="FFFF00"/>
                </a:solidFill>
                <a:latin typeface="Comic Sans MS" panose="030F0702030302020204" pitchFamily="66" charset="0"/>
                <a:ea typeface="小塚ゴシック Pro L" pitchFamily="34" charset="-128"/>
              </a:rPr>
              <a:t>additional topics in tide</a:t>
            </a:r>
          </a:p>
          <a:p>
            <a:pPr marL="342900" indent="-342900"/>
            <a:endParaRPr lang="en-US" altLang="ja-JP" sz="3200" dirty="0">
              <a:solidFill>
                <a:schemeClr val="folHlink"/>
              </a:solidFill>
              <a:latin typeface="Comic Sans MS" panose="030F0702030302020204" pitchFamily="66" charset="0"/>
              <a:ea typeface="小塚ゴシック Pro L" pitchFamily="34" charset="-128"/>
            </a:endParaRPr>
          </a:p>
          <a:p>
            <a:pPr marL="342900" indent="-342900"/>
            <a:r>
              <a:rPr lang="ja-JP" altLang="en-US" sz="3200" dirty="0">
                <a:solidFill>
                  <a:schemeClr val="bg1">
                    <a:lumMod val="65000"/>
                  </a:schemeClr>
                </a:solidFill>
                <a:latin typeface="HG正楷書体-PRO" panose="03000600000000000000" pitchFamily="66" charset="-128"/>
                <a:ea typeface="HG正楷書体-PRO" panose="03000600000000000000" pitchFamily="66" charset="-128"/>
              </a:rPr>
              <a:t>潮汐ポテンシャル</a:t>
            </a:r>
            <a:r>
              <a:rPr lang="en-US" altLang="ja-JP" sz="3200" dirty="0">
                <a:solidFill>
                  <a:schemeClr val="folHlink"/>
                </a:solidFill>
                <a:latin typeface="HG正楷書体-PRO" panose="03000600000000000000" pitchFamily="66" charset="-128"/>
                <a:ea typeface="HG正楷書体-PRO" panose="03000600000000000000" pitchFamily="66" charset="-128"/>
              </a:rPr>
              <a:t>	</a:t>
            </a:r>
            <a:r>
              <a:rPr lang="ja-JP" altLang="en-US" sz="3200" dirty="0">
                <a:solidFill>
                  <a:schemeClr val="bg2">
                    <a:lumMod val="75000"/>
                  </a:schemeClr>
                </a:solidFill>
                <a:latin typeface="HG正楷書体-PRO" panose="03000600000000000000" pitchFamily="66" charset="-128"/>
                <a:ea typeface="HG正楷書体-PRO" panose="03000600000000000000" pitchFamily="66" charset="-128"/>
              </a:rPr>
              <a:t>なぜ裏側にも働く？</a:t>
            </a:r>
            <a:endParaRPr lang="en-US" altLang="ja-JP" sz="3200" dirty="0">
              <a:solidFill>
                <a:schemeClr val="bg2">
                  <a:lumMod val="75000"/>
                </a:schemeClr>
              </a:solidFill>
              <a:latin typeface="HG正楷書体-PRO" panose="03000600000000000000" pitchFamily="66" charset="-128"/>
              <a:ea typeface="HG正楷書体-PRO" panose="03000600000000000000" pitchFamily="66" charset="-128"/>
            </a:endParaRPr>
          </a:p>
          <a:p>
            <a:pPr marL="342900" indent="-342900"/>
            <a:r>
              <a:rPr lang="en-US" altLang="ja-JP" sz="3200" dirty="0">
                <a:solidFill>
                  <a:schemeClr val="bg2">
                    <a:lumMod val="75000"/>
                  </a:schemeClr>
                </a:solidFill>
                <a:latin typeface="HG正楷書体-PRO" panose="03000600000000000000" pitchFamily="66" charset="-128"/>
                <a:ea typeface="HG正楷書体-PRO" panose="03000600000000000000" pitchFamily="66" charset="-128"/>
              </a:rPr>
              <a:t>					</a:t>
            </a:r>
            <a:r>
              <a:rPr lang="ja-JP" altLang="en-US" sz="3200" dirty="0">
                <a:solidFill>
                  <a:schemeClr val="bg2">
                    <a:lumMod val="75000"/>
                  </a:schemeClr>
                </a:solidFill>
                <a:latin typeface="HG正楷書体-PRO" panose="03000600000000000000" pitchFamily="66" charset="-128"/>
                <a:ea typeface="HG正楷書体-PRO" panose="03000600000000000000" pitchFamily="66" charset="-128"/>
              </a:rPr>
              <a:t>なぜ距離の逆三乗に比例？</a:t>
            </a:r>
            <a:endParaRPr lang="en-US" altLang="ja-JP" sz="3200" dirty="0">
              <a:solidFill>
                <a:schemeClr val="bg2">
                  <a:lumMod val="75000"/>
                </a:schemeClr>
              </a:solidFill>
              <a:latin typeface="HG正楷書体-PRO" panose="03000600000000000000" pitchFamily="66" charset="-128"/>
              <a:ea typeface="HG正楷書体-PRO" panose="03000600000000000000" pitchFamily="66" charset="-128"/>
            </a:endParaRPr>
          </a:p>
          <a:p>
            <a:pPr marL="342900" indent="-342900"/>
            <a:r>
              <a:rPr lang="en-US" altLang="ja-JP" sz="3200" dirty="0">
                <a:solidFill>
                  <a:schemeClr val="bg2">
                    <a:lumMod val="75000"/>
                  </a:schemeClr>
                </a:solidFill>
                <a:latin typeface="HG正楷書体-PRO" panose="03000600000000000000" pitchFamily="66" charset="-128"/>
                <a:ea typeface="HG正楷書体-PRO" panose="03000600000000000000" pitchFamily="66" charset="-128"/>
              </a:rPr>
              <a:t>					</a:t>
            </a:r>
            <a:r>
              <a:rPr lang="ja-JP" altLang="en-US" sz="3200" dirty="0">
                <a:solidFill>
                  <a:schemeClr val="bg2">
                    <a:lumMod val="75000"/>
                  </a:schemeClr>
                </a:solidFill>
                <a:latin typeface="HG正楷書体-PRO" panose="03000600000000000000" pitchFamily="66" charset="-128"/>
                <a:ea typeface="HG正楷書体-PRO" panose="03000600000000000000" pitchFamily="66" charset="-128"/>
              </a:rPr>
              <a:t>自分の質量に無関係、自分の大きさに関係？</a:t>
            </a:r>
            <a:endParaRPr lang="en-US" altLang="ja-JP" sz="3200" dirty="0">
              <a:solidFill>
                <a:schemeClr val="bg2">
                  <a:lumMod val="75000"/>
                </a:schemeClr>
              </a:solidFill>
              <a:latin typeface="HG正楷書体-PRO" panose="03000600000000000000" pitchFamily="66" charset="-128"/>
              <a:ea typeface="HG正楷書体-PRO" panose="03000600000000000000" pitchFamily="66" charset="-128"/>
            </a:endParaRPr>
          </a:p>
          <a:p>
            <a:pPr marL="342900" indent="-342900"/>
            <a:r>
              <a:rPr lang="ja-JP" altLang="en-US" sz="3200" dirty="0">
                <a:solidFill>
                  <a:schemeClr val="bg1">
                    <a:lumMod val="65000"/>
                  </a:schemeClr>
                </a:solidFill>
                <a:latin typeface="HG正楷書体-PRO" panose="03000600000000000000" pitchFamily="66" charset="-128"/>
                <a:ea typeface="HG正楷書体-PRO" panose="03000600000000000000" pitchFamily="66" charset="-128"/>
              </a:rPr>
              <a:t>潮汐時間変化</a:t>
            </a:r>
            <a:r>
              <a:rPr lang="en-US" altLang="ja-JP" sz="3200" dirty="0">
                <a:solidFill>
                  <a:schemeClr val="folHlink"/>
                </a:solidFill>
                <a:latin typeface="HG正楷書体-PRO" panose="03000600000000000000" pitchFamily="66" charset="-128"/>
                <a:ea typeface="HG正楷書体-PRO" panose="03000600000000000000" pitchFamily="66" charset="-128"/>
              </a:rPr>
              <a:t>		</a:t>
            </a:r>
            <a:r>
              <a:rPr lang="ja-JP" altLang="en-US" sz="3200" dirty="0">
                <a:solidFill>
                  <a:schemeClr val="bg2">
                    <a:lumMod val="75000"/>
                  </a:schemeClr>
                </a:solidFill>
                <a:latin typeface="HG正楷書体-PRO" panose="03000600000000000000" pitchFamily="66" charset="-128"/>
                <a:ea typeface="HG正楷書体-PRO" panose="03000600000000000000" pitchFamily="66" charset="-128"/>
              </a:rPr>
              <a:t>なぜ半日以外の周期も？日周？長周期？</a:t>
            </a:r>
            <a:endParaRPr lang="en-US" altLang="ja-JP" sz="3200" dirty="0">
              <a:solidFill>
                <a:schemeClr val="bg2">
                  <a:lumMod val="75000"/>
                </a:schemeClr>
              </a:solidFill>
              <a:latin typeface="HG正楷書体-PRO" panose="03000600000000000000" pitchFamily="66" charset="-128"/>
              <a:ea typeface="HG正楷書体-PRO" panose="03000600000000000000" pitchFamily="66" charset="-128"/>
            </a:endParaRPr>
          </a:p>
          <a:p>
            <a:pPr marL="342900" indent="-342900"/>
            <a:r>
              <a:rPr lang="en-US" altLang="ja-JP" sz="3200" dirty="0">
                <a:solidFill>
                  <a:schemeClr val="bg2">
                    <a:lumMod val="75000"/>
                  </a:schemeClr>
                </a:solidFill>
                <a:latin typeface="HG正楷書体-PRO" panose="03000600000000000000" pitchFamily="66" charset="-128"/>
                <a:ea typeface="HG正楷書体-PRO" panose="03000600000000000000" pitchFamily="66" charset="-128"/>
              </a:rPr>
              <a:t>					</a:t>
            </a:r>
            <a:r>
              <a:rPr lang="ja-JP" altLang="en-US" sz="3200" dirty="0">
                <a:solidFill>
                  <a:schemeClr val="bg2">
                    <a:lumMod val="75000"/>
                  </a:schemeClr>
                </a:solidFill>
                <a:latin typeface="HG正楷書体-PRO" panose="03000600000000000000" pitchFamily="66" charset="-128"/>
                <a:ea typeface="HG正楷書体-PRO" panose="03000600000000000000" pitchFamily="66" charset="-128"/>
              </a:rPr>
              <a:t>なぜ振幅あんなに変わる？大潮、小潮？</a:t>
            </a:r>
            <a:endParaRPr lang="en-US" altLang="ja-JP" sz="3200" dirty="0">
              <a:solidFill>
                <a:schemeClr val="bg2">
                  <a:lumMod val="75000"/>
                </a:schemeClr>
              </a:solidFill>
              <a:latin typeface="HG正楷書体-PRO" panose="03000600000000000000" pitchFamily="66" charset="-128"/>
              <a:ea typeface="HG正楷書体-PRO" panose="03000600000000000000" pitchFamily="66" charset="-128"/>
            </a:endParaRPr>
          </a:p>
          <a:p>
            <a:pPr marL="342900" indent="-342900"/>
            <a:r>
              <a:rPr lang="ja-JP" altLang="en-US" sz="3200" dirty="0">
                <a:solidFill>
                  <a:schemeClr val="bg1">
                    <a:lumMod val="65000"/>
                  </a:schemeClr>
                </a:solidFill>
                <a:latin typeface="HG正楷書体-PRO" panose="03000600000000000000" pitchFamily="66" charset="-128"/>
                <a:ea typeface="HG正楷書体-PRO" panose="03000600000000000000" pitchFamily="66" charset="-128"/>
              </a:rPr>
              <a:t>固体地球潮汐</a:t>
            </a:r>
            <a:r>
              <a:rPr lang="en-US" altLang="ja-JP" sz="3200" dirty="0">
                <a:solidFill>
                  <a:schemeClr val="folHlink"/>
                </a:solidFill>
                <a:latin typeface="HG正楷書体-PRO" panose="03000600000000000000" pitchFamily="66" charset="-128"/>
                <a:ea typeface="HG正楷書体-PRO" panose="03000600000000000000" pitchFamily="66" charset="-128"/>
              </a:rPr>
              <a:t>		</a:t>
            </a:r>
            <a:r>
              <a:rPr lang="ja-JP" altLang="en-US" sz="3200" dirty="0">
                <a:solidFill>
                  <a:schemeClr val="bg2">
                    <a:lumMod val="75000"/>
                  </a:schemeClr>
                </a:solidFill>
                <a:latin typeface="HG正楷書体-PRO" panose="03000600000000000000" pitchFamily="66" charset="-128"/>
                <a:ea typeface="HG正楷書体-PRO" panose="03000600000000000000" pitchFamily="66" charset="-128"/>
              </a:rPr>
              <a:t>ラブ数と志田数？</a:t>
            </a:r>
            <a:endParaRPr lang="en-US" altLang="ja-JP" sz="3200" dirty="0">
              <a:solidFill>
                <a:schemeClr val="bg2">
                  <a:lumMod val="75000"/>
                </a:schemeClr>
              </a:solidFill>
              <a:latin typeface="HG正楷書体-PRO" panose="03000600000000000000" pitchFamily="66" charset="-128"/>
              <a:ea typeface="HG正楷書体-PRO" panose="03000600000000000000" pitchFamily="66" charset="-128"/>
            </a:endParaRPr>
          </a:p>
          <a:p>
            <a:pPr marL="342900" indent="-342900"/>
            <a:r>
              <a:rPr lang="en-US" altLang="ja-JP" sz="3200" dirty="0">
                <a:solidFill>
                  <a:schemeClr val="bg2">
                    <a:lumMod val="75000"/>
                  </a:schemeClr>
                </a:solidFill>
                <a:latin typeface="HG正楷書体-PRO" panose="03000600000000000000" pitchFamily="66" charset="-128"/>
                <a:ea typeface="HG正楷書体-PRO" panose="03000600000000000000" pitchFamily="66" charset="-128"/>
              </a:rPr>
              <a:t>					</a:t>
            </a:r>
            <a:r>
              <a:rPr lang="ja-JP" altLang="en-US" sz="3200" dirty="0">
                <a:solidFill>
                  <a:schemeClr val="bg2">
                    <a:lumMod val="75000"/>
                  </a:schemeClr>
                </a:solidFill>
                <a:latin typeface="HG正楷書体-PRO" panose="03000600000000000000" pitchFamily="66" charset="-128"/>
                <a:ea typeface="HG正楷書体-PRO" panose="03000600000000000000" pitchFamily="66" charset="-128"/>
              </a:rPr>
              <a:t>割らずに地球の中身を測る方法？</a:t>
            </a:r>
            <a:endParaRPr lang="en-US" altLang="ja-JP" sz="3200" dirty="0">
              <a:solidFill>
                <a:schemeClr val="bg2">
                  <a:lumMod val="75000"/>
                </a:schemeClr>
              </a:solidFill>
              <a:latin typeface="HG正楷書体-PRO" panose="03000600000000000000" pitchFamily="66" charset="-128"/>
              <a:ea typeface="HG正楷書体-PRO" panose="03000600000000000000" pitchFamily="66" charset="-128"/>
            </a:endParaRPr>
          </a:p>
          <a:p>
            <a:pPr marL="342900" indent="-342900"/>
            <a:r>
              <a:rPr lang="en-US" altLang="ja-JP" sz="3200" dirty="0">
                <a:solidFill>
                  <a:schemeClr val="folHlink"/>
                </a:solidFill>
                <a:latin typeface="HG正楷書体-PRO" panose="03000600000000000000" pitchFamily="66" charset="-128"/>
                <a:ea typeface="HG正楷書体-PRO" panose="03000600000000000000" pitchFamily="66" charset="-128"/>
              </a:rPr>
              <a:t>					</a:t>
            </a:r>
          </a:p>
          <a:p>
            <a:pPr marL="342900" indent="-342900"/>
            <a:r>
              <a:rPr lang="ja-JP" altLang="en-US" sz="3200" dirty="0">
                <a:solidFill>
                  <a:schemeClr val="bg1"/>
                </a:solidFill>
                <a:latin typeface="HG正楷書体-PRO" panose="03000600000000000000" pitchFamily="66" charset="-128"/>
                <a:ea typeface="HG正楷書体-PRO" panose="03000600000000000000" pitchFamily="66" charset="-128"/>
              </a:rPr>
              <a:t>番外編</a:t>
            </a:r>
            <a:r>
              <a:rPr lang="en-US" altLang="ja-JP" sz="3200" dirty="0">
                <a:solidFill>
                  <a:schemeClr val="bg1"/>
                </a:solidFill>
                <a:latin typeface="HG正楷書体-PRO" panose="03000600000000000000" pitchFamily="66" charset="-128"/>
                <a:ea typeface="HG正楷書体-PRO" panose="03000600000000000000" pitchFamily="66" charset="-128"/>
              </a:rPr>
              <a:t>	</a:t>
            </a:r>
            <a:r>
              <a:rPr lang="en-US" altLang="ja-JP" sz="3200" dirty="0">
                <a:solidFill>
                  <a:schemeClr val="folHlink"/>
                </a:solidFill>
                <a:latin typeface="HG正楷書体-PRO" panose="03000600000000000000" pitchFamily="66" charset="-128"/>
                <a:ea typeface="HG正楷書体-PRO" panose="03000600000000000000" pitchFamily="66" charset="-128"/>
              </a:rPr>
              <a:t>		</a:t>
            </a:r>
            <a:r>
              <a:rPr lang="ja-JP" altLang="en-US" sz="3200" dirty="0">
                <a:solidFill>
                  <a:schemeClr val="folHlink"/>
                </a:solidFill>
                <a:latin typeface="HG正楷書体-PRO" panose="03000600000000000000" pitchFamily="66" charset="-128"/>
                <a:ea typeface="HG正楷書体-PRO" panose="03000600000000000000" pitchFamily="66" charset="-128"/>
              </a:rPr>
              <a:t>衛星を壊す潮汐：ロシュ半径</a:t>
            </a:r>
            <a:endParaRPr lang="en-US" altLang="ja-JP" sz="3200" dirty="0">
              <a:solidFill>
                <a:schemeClr val="folHlink"/>
              </a:solidFill>
              <a:latin typeface="HG正楷書体-PRO" panose="03000600000000000000" pitchFamily="66" charset="-128"/>
              <a:ea typeface="HG正楷書体-PRO" panose="03000600000000000000" pitchFamily="66" charset="-128"/>
            </a:endParaRPr>
          </a:p>
          <a:p>
            <a:pPr marL="342900" indent="-342900"/>
            <a:r>
              <a:rPr lang="en-US" altLang="ja-JP" sz="3200" dirty="0">
                <a:solidFill>
                  <a:schemeClr val="folHlink"/>
                </a:solidFill>
                <a:latin typeface="HG正楷書体-PRO" panose="03000600000000000000" pitchFamily="66" charset="-128"/>
                <a:ea typeface="HG正楷書体-PRO" panose="03000600000000000000" pitchFamily="66" charset="-128"/>
              </a:rPr>
              <a:t>					</a:t>
            </a:r>
            <a:r>
              <a:rPr lang="ja-JP" altLang="en-US" sz="3200" dirty="0">
                <a:solidFill>
                  <a:schemeClr val="folHlink"/>
                </a:solidFill>
                <a:latin typeface="HG正楷書体-PRO" panose="03000600000000000000" pitchFamily="66" charset="-128"/>
                <a:ea typeface="HG正楷書体-PRO" panose="03000600000000000000" pitchFamily="66" charset="-128"/>
              </a:rPr>
              <a:t>地震と潮汐：荷重と断層運動</a:t>
            </a:r>
            <a:endParaRPr lang="en-US" altLang="ja-JP" sz="3600" dirty="0">
              <a:solidFill>
                <a:srgbClr val="FF0000"/>
              </a:solidFill>
              <a:latin typeface="小塚ゴシック Pro L" pitchFamily="34" charset="-128"/>
              <a:ea typeface="小塚ゴシック Pro L" pitchFamily="34" charset="-128"/>
            </a:endParaRPr>
          </a:p>
        </p:txBody>
      </p:sp>
      <p:pic>
        <p:nvPicPr>
          <p:cNvPr id="2" name="オーディオ 1">
            <a:hlinkClick r:id="" action="ppaction://media"/>
            <a:extLst>
              <a:ext uri="{FF2B5EF4-FFF2-40B4-BE49-F238E27FC236}">
                <a16:creationId xmlns:a16="http://schemas.microsoft.com/office/drawing/2014/main" id="{D84F26EE-0EAA-47E4-B5A1-398D67EA44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64930385"/>
      </p:ext>
    </p:extLst>
  </p:cSld>
  <p:clrMapOvr>
    <a:masterClrMapping/>
  </p:clrMapOvr>
  <p:transition spd="med" advTm="58990">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8" descr="800px-Shoemaker-Levy_9_on_1994-05-17">
            <a:hlinkClick r:id="rId5"/>
          </p:cNvPr>
          <p:cNvPicPr>
            <a:picLocks noChangeAspect="1" noChangeArrowheads="1"/>
          </p:cNvPicPr>
          <p:nvPr/>
        </p:nvPicPr>
        <p:blipFill>
          <a:blip r:embed="rId6" cstate="print"/>
          <a:srcRect/>
          <a:stretch>
            <a:fillRect/>
          </a:stretch>
        </p:blipFill>
        <p:spPr bwMode="auto">
          <a:xfrm>
            <a:off x="2308225" y="3347626"/>
            <a:ext cx="7620000" cy="2295525"/>
          </a:xfrm>
          <a:prstGeom prst="rect">
            <a:avLst/>
          </a:prstGeom>
          <a:noFill/>
          <a:ln w="9525">
            <a:noFill/>
            <a:miter lim="800000"/>
            <a:headEnd/>
            <a:tailEnd/>
          </a:ln>
        </p:spPr>
      </p:pic>
      <p:sp>
        <p:nvSpPr>
          <p:cNvPr id="159753" name="Text Box 9"/>
          <p:cNvSpPr txBox="1">
            <a:spLocks noChangeArrowheads="1"/>
          </p:cNvSpPr>
          <p:nvPr/>
        </p:nvSpPr>
        <p:spPr bwMode="auto">
          <a:xfrm>
            <a:off x="3863752" y="3463280"/>
            <a:ext cx="5746750" cy="366712"/>
          </a:xfrm>
          <a:prstGeom prst="rect">
            <a:avLst/>
          </a:prstGeom>
          <a:noFill/>
          <a:ln w="9525">
            <a:noFill/>
            <a:miter lim="800000"/>
            <a:headEnd/>
            <a:tailEnd/>
          </a:ln>
          <a:effectLst/>
        </p:spPr>
        <p:txBody>
          <a:bodyPr wrap="none">
            <a:spAutoFit/>
          </a:bodyPr>
          <a:lstStyle/>
          <a:p>
            <a:pPr eaLnBrk="0" hangingPunct="0">
              <a:defRPr/>
            </a:pPr>
            <a:r>
              <a:rPr lang="en-GB" b="1" dirty="0">
                <a:solidFill>
                  <a:srgbClr val="FF3300"/>
                </a:solidFill>
                <a:effectLst>
                  <a:outerShdw blurRad="38100" dist="38100" dir="2700000" algn="tl">
                    <a:srgbClr val="C0C0C0"/>
                  </a:outerShdw>
                </a:effectLst>
                <a:ea typeface="+mn-ea"/>
              </a:rPr>
              <a:t>Icy fragments of the </a:t>
            </a:r>
            <a:r>
              <a:rPr lang="en-GB" b="1" dirty="0" err="1">
                <a:solidFill>
                  <a:srgbClr val="FF3300"/>
                </a:solidFill>
                <a:effectLst>
                  <a:outerShdw blurRad="38100" dist="38100" dir="2700000" algn="tl">
                    <a:srgbClr val="C0C0C0"/>
                  </a:outerShdw>
                </a:effectLst>
                <a:ea typeface="+mn-ea"/>
              </a:rPr>
              <a:t>Schoemaker</a:t>
            </a:r>
            <a:r>
              <a:rPr lang="en-GB" b="1" dirty="0">
                <a:solidFill>
                  <a:srgbClr val="FF3300"/>
                </a:solidFill>
                <a:effectLst>
                  <a:outerShdw blurRad="38100" dist="38100" dir="2700000" algn="tl">
                    <a:srgbClr val="C0C0C0"/>
                  </a:outerShdw>
                </a:effectLst>
                <a:ea typeface="+mn-ea"/>
              </a:rPr>
              <a:t>-Levy comet ,1994</a:t>
            </a:r>
          </a:p>
        </p:txBody>
      </p:sp>
      <p:sp>
        <p:nvSpPr>
          <p:cNvPr id="139268" name="Rectangle 14"/>
          <p:cNvSpPr>
            <a:spLocks noGrp="1" noChangeArrowheads="1"/>
          </p:cNvSpPr>
          <p:nvPr>
            <p:ph type="title"/>
          </p:nvPr>
        </p:nvSpPr>
        <p:spPr>
          <a:noFill/>
        </p:spPr>
        <p:txBody>
          <a:bodyPr/>
          <a:lstStyle/>
          <a:p>
            <a:r>
              <a:rPr lang="fr-FR" altLang="ja-JP" sz="2400">
                <a:latin typeface="Comic Sans MS" pitchFamily="66" charset="0"/>
                <a:ea typeface="ＭＳ Ｐゴシック" charset="-128"/>
              </a:rPr>
              <a:t>A victim of the Roche Limit</a:t>
            </a:r>
            <a:endParaRPr lang="en-GB" altLang="ja-JP" sz="2400">
              <a:latin typeface="Comic Sans MS" pitchFamily="66" charset="0"/>
              <a:ea typeface="ＭＳ Ｐゴシック" charset="-128"/>
            </a:endParaRPr>
          </a:p>
        </p:txBody>
      </p:sp>
      <p:sp>
        <p:nvSpPr>
          <p:cNvPr id="5" name="テキスト ボックス 4"/>
          <p:cNvSpPr txBox="1"/>
          <p:nvPr/>
        </p:nvSpPr>
        <p:spPr>
          <a:xfrm>
            <a:off x="2101741" y="1214849"/>
            <a:ext cx="8032968" cy="1015663"/>
          </a:xfrm>
          <a:prstGeom prst="rect">
            <a:avLst/>
          </a:prstGeom>
          <a:solidFill>
            <a:schemeClr val="accent2"/>
          </a:solidFill>
          <a:effectLst>
            <a:outerShdw blurRad="127000" dist="127000" dir="2700000" algn="tl" rotWithShape="0">
              <a:prstClr val="black">
                <a:alpha val="40000"/>
              </a:prstClr>
            </a:outerShdw>
          </a:effectLst>
        </p:spPr>
        <p:txBody>
          <a:bodyPr wrap="none" rtlCol="0">
            <a:spAutoFit/>
          </a:bodyPr>
          <a:lstStyle/>
          <a:p>
            <a:pPr algn="ctr"/>
            <a:r>
              <a:rPr lang="ja-JP" altLang="en-US" sz="3600" dirty="0">
                <a:solidFill>
                  <a:schemeClr val="accent2">
                    <a:lumMod val="20000"/>
                    <a:lumOff val="80000"/>
                  </a:schemeClr>
                </a:solidFill>
                <a:latin typeface="Comic Sans MS" panose="030F0702030302020204" pitchFamily="66" charset="0"/>
                <a:ea typeface="HG正楷書体-PRO" panose="03000600000000000000" pitchFamily="66" charset="-128"/>
              </a:rPr>
              <a:t>ロシュ限界（天体を破壊する潮汐力）</a:t>
            </a:r>
            <a:endParaRPr lang="en-US" altLang="ja-JP" sz="3600" dirty="0">
              <a:solidFill>
                <a:schemeClr val="accent2">
                  <a:lumMod val="20000"/>
                  <a:lumOff val="80000"/>
                </a:schemeClr>
              </a:solidFill>
              <a:latin typeface="Comic Sans MS" panose="030F0702030302020204" pitchFamily="66" charset="0"/>
              <a:ea typeface="HG正楷書体-PRO" panose="03000600000000000000" pitchFamily="66" charset="-128"/>
            </a:endParaRPr>
          </a:p>
          <a:p>
            <a:pPr algn="ctr"/>
            <a:r>
              <a:rPr lang="en-US" altLang="ja-JP" sz="2400" dirty="0">
                <a:solidFill>
                  <a:schemeClr val="accent2">
                    <a:lumMod val="20000"/>
                    <a:lumOff val="80000"/>
                  </a:schemeClr>
                </a:solidFill>
                <a:latin typeface="Comic Sans MS" panose="030F0702030302020204" pitchFamily="66" charset="0"/>
                <a:ea typeface="HG正楷書体-PRO" panose="03000600000000000000" pitchFamily="66" charset="-128"/>
              </a:rPr>
              <a:t>Roche limit </a:t>
            </a:r>
            <a:r>
              <a:rPr lang="en-US" altLang="ja-JP" sz="2000" dirty="0">
                <a:solidFill>
                  <a:schemeClr val="accent2">
                    <a:lumMod val="20000"/>
                    <a:lumOff val="80000"/>
                  </a:schemeClr>
                </a:solidFill>
                <a:latin typeface="Comic Sans MS" panose="030F0702030302020204" pitchFamily="66" charset="0"/>
                <a:ea typeface="HG正楷書体-PRO" panose="03000600000000000000" pitchFamily="66" charset="-128"/>
              </a:rPr>
              <a:t>(tidal force may destroy celestial bodies)</a:t>
            </a:r>
            <a:endParaRPr kumimoji="1" lang="ja-JP" altLang="en-US" dirty="0">
              <a:solidFill>
                <a:schemeClr val="accent2">
                  <a:lumMod val="20000"/>
                  <a:lumOff val="80000"/>
                </a:schemeClr>
              </a:solidFill>
              <a:latin typeface="Comic Sans MS" panose="030F0702030302020204" pitchFamily="66" charset="0"/>
              <a:ea typeface="HG正楷書体-PRO" panose="03000600000000000000" pitchFamily="66" charset="-128"/>
            </a:endParaRPr>
          </a:p>
        </p:txBody>
      </p:sp>
      <p:pic>
        <p:nvPicPr>
          <p:cNvPr id="2" name="オーディオ 1">
            <a:hlinkClick r:id="" action="ppaction://media"/>
            <a:extLst>
              <a:ext uri="{FF2B5EF4-FFF2-40B4-BE49-F238E27FC236}">
                <a16:creationId xmlns:a16="http://schemas.microsoft.com/office/drawing/2014/main" id="{13886A42-8959-455D-ACDE-2211AE73AFF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cSld>
  <p:clrMapOvr>
    <a:masterClrMapping/>
  </p:clrMapOvr>
  <p:transition advTm="641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5B65C0F-BB93-4BB7-9F4F-6862E916E0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9728" y="2923169"/>
            <a:ext cx="7452320" cy="3915379"/>
          </a:xfrm>
          <a:prstGeom prst="rect">
            <a:avLst/>
          </a:prstGeom>
        </p:spPr>
      </p:pic>
      <p:pic>
        <p:nvPicPr>
          <p:cNvPr id="5" name="図 4">
            <a:extLst>
              <a:ext uri="{FF2B5EF4-FFF2-40B4-BE49-F238E27FC236}">
                <a16:creationId xmlns:a16="http://schemas.microsoft.com/office/drawing/2014/main" id="{CDC6BECE-07CC-41EE-B6CF-4409EA516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00" y="0"/>
            <a:ext cx="6983760" cy="3928365"/>
          </a:xfrm>
          <a:prstGeom prst="rect">
            <a:avLst/>
          </a:prstGeom>
        </p:spPr>
      </p:pic>
      <p:sp>
        <p:nvSpPr>
          <p:cNvPr id="6" name="Text Box 11">
            <a:extLst>
              <a:ext uri="{FF2B5EF4-FFF2-40B4-BE49-F238E27FC236}">
                <a16:creationId xmlns:a16="http://schemas.microsoft.com/office/drawing/2014/main" id="{668D4E05-A159-4F58-AEDA-3C7B7C1BC113}"/>
              </a:ext>
            </a:extLst>
          </p:cNvPr>
          <p:cNvSpPr txBox="1">
            <a:spLocks noChangeArrowheads="1"/>
          </p:cNvSpPr>
          <p:nvPr/>
        </p:nvSpPr>
        <p:spPr bwMode="auto">
          <a:xfrm>
            <a:off x="58198" y="-1"/>
            <a:ext cx="2492990" cy="1077218"/>
          </a:xfrm>
          <a:prstGeom prst="rect">
            <a:avLst/>
          </a:prstGeom>
          <a:noFill/>
          <a:ln w="9525">
            <a:noFill/>
            <a:miter lim="800000"/>
            <a:headEnd/>
            <a:tailEnd/>
          </a:ln>
        </p:spPr>
        <p:txBody>
          <a:bodyPr wrap="none">
            <a:spAutoFit/>
          </a:bodyPr>
          <a:lstStyle/>
          <a:p>
            <a:pPr algn="ctr"/>
            <a:r>
              <a:rPr lang="ja-JP" altLang="en-US" sz="3600" dirty="0">
                <a:solidFill>
                  <a:schemeClr val="bg1"/>
                </a:solidFill>
                <a:latin typeface="HG正楷書体-PRO" panose="03000600000000000000" pitchFamily="66" charset="-128"/>
                <a:ea typeface="HG正楷書体-PRO" panose="03000600000000000000" pitchFamily="66" charset="-128"/>
              </a:rPr>
              <a:t>ロシュ限界</a:t>
            </a:r>
            <a:endParaRPr lang="en-US" altLang="ja-JP" sz="3600" dirty="0">
              <a:solidFill>
                <a:schemeClr val="bg1"/>
              </a:solidFill>
              <a:latin typeface="HG正楷書体-PRO" panose="03000600000000000000" pitchFamily="66" charset="-128"/>
              <a:ea typeface="HG正楷書体-PRO" panose="03000600000000000000" pitchFamily="66" charset="-128"/>
            </a:endParaRPr>
          </a:p>
          <a:p>
            <a:pPr algn="ctr"/>
            <a:r>
              <a:rPr lang="en-US" altLang="ja-JP" sz="2800" dirty="0">
                <a:solidFill>
                  <a:schemeClr val="bg1"/>
                </a:solidFill>
                <a:latin typeface="Comic Sans MS" panose="030F0702030302020204" pitchFamily="66" charset="0"/>
                <a:ea typeface="HG正楷書体-PRO" panose="03000600000000000000" pitchFamily="66" charset="-128"/>
              </a:rPr>
              <a:t>Roche Limit</a:t>
            </a:r>
            <a:endParaRPr lang="ja-JP" altLang="en-US" sz="2800" dirty="0">
              <a:solidFill>
                <a:schemeClr val="bg1"/>
              </a:solidFill>
              <a:latin typeface="Comic Sans MS" panose="030F0702030302020204" pitchFamily="66" charset="0"/>
              <a:ea typeface="HG正楷書体-PRO" panose="03000600000000000000" pitchFamily="66" charset="-128"/>
            </a:endParaRPr>
          </a:p>
        </p:txBody>
      </p:sp>
      <p:pic>
        <p:nvPicPr>
          <p:cNvPr id="2" name="オーディオ 1">
            <a:hlinkClick r:id="" action="ppaction://media"/>
            <a:extLst>
              <a:ext uri="{FF2B5EF4-FFF2-40B4-BE49-F238E27FC236}">
                <a16:creationId xmlns:a16="http://schemas.microsoft.com/office/drawing/2014/main" id="{E9FC1EFC-9968-4246-A660-AC612F534EA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334968"/>
            <a:ext cx="406400" cy="406400"/>
          </a:xfrm>
          <a:prstGeom prst="rect">
            <a:avLst/>
          </a:prstGeom>
        </p:spPr>
      </p:pic>
    </p:spTree>
    <p:custDataLst>
      <p:tags r:id="rId1"/>
    </p:custDataLst>
    <p:extLst>
      <p:ext uri="{BB962C8B-B14F-4D97-AF65-F5344CB8AC3E}">
        <p14:creationId xmlns:p14="http://schemas.microsoft.com/office/powerpoint/2010/main" val="3024116261"/>
      </p:ext>
    </p:extLst>
  </p:cSld>
  <p:clrMapOvr>
    <a:masterClrMapping/>
  </p:clrMapOvr>
  <p:transition spd="med" advTm="44696">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Oval 2"/>
          <p:cNvSpPr>
            <a:spLocks noChangeArrowheads="1"/>
          </p:cNvSpPr>
          <p:nvPr/>
        </p:nvSpPr>
        <p:spPr bwMode="auto">
          <a:xfrm>
            <a:off x="5808663" y="3500439"/>
            <a:ext cx="647700" cy="649287"/>
          </a:xfrm>
          <a:prstGeom prst="ellipse">
            <a:avLst/>
          </a:prstGeom>
          <a:gradFill rotWithShape="1">
            <a:gsLst>
              <a:gs pos="0">
                <a:srgbClr val="FF9900"/>
              </a:gs>
              <a:gs pos="100000">
                <a:srgbClr val="CC6600"/>
              </a:gs>
            </a:gsLst>
            <a:path path="shape">
              <a:fillToRect l="50000" t="50000" r="50000" b="50000"/>
            </a:path>
          </a:gradFill>
          <a:ln w="9525">
            <a:noFill/>
            <a:round/>
            <a:headEnd/>
            <a:tailEnd/>
          </a:ln>
        </p:spPr>
        <p:txBody>
          <a:bodyPr wrap="none" anchor="ctr"/>
          <a:lstStyle/>
          <a:p>
            <a:endParaRPr lang="ja-JP" altLang="en-US"/>
          </a:p>
        </p:txBody>
      </p:sp>
      <p:sp>
        <p:nvSpPr>
          <p:cNvPr id="196611" name="Oval 3"/>
          <p:cNvSpPr>
            <a:spLocks noChangeArrowheads="1"/>
          </p:cNvSpPr>
          <p:nvPr/>
        </p:nvSpPr>
        <p:spPr bwMode="auto">
          <a:xfrm>
            <a:off x="5880101" y="1196976"/>
            <a:ext cx="506413" cy="574675"/>
          </a:xfrm>
          <a:prstGeom prst="ellipse">
            <a:avLst/>
          </a:prstGeom>
          <a:gradFill rotWithShape="1">
            <a:gsLst>
              <a:gs pos="0">
                <a:srgbClr val="DAEEF0"/>
              </a:gs>
              <a:gs pos="100000">
                <a:schemeClr val="hlink"/>
              </a:gs>
            </a:gsLst>
            <a:path path="shape">
              <a:fillToRect l="50000" t="50000" r="50000" b="50000"/>
            </a:path>
          </a:gradFill>
          <a:ln w="9525">
            <a:noFill/>
            <a:round/>
            <a:headEnd/>
            <a:tailEnd/>
          </a:ln>
        </p:spPr>
        <p:txBody>
          <a:bodyPr wrap="none" anchor="ctr"/>
          <a:lstStyle/>
          <a:p>
            <a:endParaRPr lang="ja-JP" altLang="en-US"/>
          </a:p>
        </p:txBody>
      </p:sp>
      <p:sp>
        <p:nvSpPr>
          <p:cNvPr id="196613" name="Oval 5"/>
          <p:cNvSpPr>
            <a:spLocks noChangeArrowheads="1"/>
          </p:cNvSpPr>
          <p:nvPr/>
        </p:nvSpPr>
        <p:spPr bwMode="auto">
          <a:xfrm>
            <a:off x="5951538" y="2133600"/>
            <a:ext cx="360362" cy="431800"/>
          </a:xfrm>
          <a:prstGeom prst="ellipse">
            <a:avLst/>
          </a:prstGeom>
          <a:gradFill rotWithShape="1">
            <a:gsLst>
              <a:gs pos="0">
                <a:schemeClr val="bg1"/>
              </a:gs>
              <a:gs pos="100000">
                <a:srgbClr val="FF9900"/>
              </a:gs>
            </a:gsLst>
            <a:path path="shape">
              <a:fillToRect l="50000" t="50000" r="50000" b="50000"/>
            </a:path>
          </a:gradFill>
          <a:ln w="9525">
            <a:noFill/>
            <a:round/>
            <a:headEnd/>
            <a:tailEnd/>
          </a:ln>
        </p:spPr>
        <p:txBody>
          <a:bodyPr wrap="none" anchor="ctr"/>
          <a:lstStyle/>
          <a:p>
            <a:endParaRPr lang="ja-JP" altLang="en-US"/>
          </a:p>
        </p:txBody>
      </p:sp>
      <p:sp>
        <p:nvSpPr>
          <p:cNvPr id="196615" name="Oval 7"/>
          <p:cNvSpPr>
            <a:spLocks noChangeArrowheads="1"/>
          </p:cNvSpPr>
          <p:nvPr/>
        </p:nvSpPr>
        <p:spPr bwMode="auto">
          <a:xfrm>
            <a:off x="5951539" y="2852738"/>
            <a:ext cx="288925" cy="431800"/>
          </a:xfrm>
          <a:prstGeom prst="ellipse">
            <a:avLst/>
          </a:prstGeom>
          <a:gradFill rotWithShape="1">
            <a:gsLst>
              <a:gs pos="0">
                <a:schemeClr val="bg1"/>
              </a:gs>
              <a:gs pos="100000">
                <a:srgbClr val="FF3300"/>
              </a:gs>
            </a:gsLst>
            <a:path path="shape">
              <a:fillToRect l="50000" t="50000" r="50000" b="50000"/>
            </a:path>
          </a:gradFill>
          <a:ln w="9525">
            <a:noFill/>
            <a:round/>
            <a:headEnd/>
            <a:tailEnd/>
          </a:ln>
        </p:spPr>
        <p:txBody>
          <a:bodyPr wrap="none" anchor="ctr"/>
          <a:lstStyle/>
          <a:p>
            <a:endParaRPr lang="ja-JP" altLang="en-US"/>
          </a:p>
        </p:txBody>
      </p:sp>
      <p:grpSp>
        <p:nvGrpSpPr>
          <p:cNvPr id="2" name="Group 19"/>
          <p:cNvGrpSpPr>
            <a:grpSpLocks/>
          </p:cNvGrpSpPr>
          <p:nvPr/>
        </p:nvGrpSpPr>
        <p:grpSpPr bwMode="auto">
          <a:xfrm>
            <a:off x="5448300" y="2349501"/>
            <a:ext cx="1296988" cy="1439863"/>
            <a:chOff x="2472" y="1480"/>
            <a:chExt cx="817" cy="907"/>
          </a:xfrm>
        </p:grpSpPr>
        <p:sp>
          <p:nvSpPr>
            <p:cNvPr id="137233" name="Line 8"/>
            <p:cNvSpPr>
              <a:spLocks noChangeShapeType="1"/>
            </p:cNvSpPr>
            <p:nvPr/>
          </p:nvSpPr>
          <p:spPr bwMode="auto">
            <a:xfrm flipH="1">
              <a:off x="2472" y="1933"/>
              <a:ext cx="318" cy="0"/>
            </a:xfrm>
            <a:prstGeom prst="line">
              <a:avLst/>
            </a:prstGeom>
            <a:noFill/>
            <a:ln w="9525">
              <a:solidFill>
                <a:srgbClr val="FF3300"/>
              </a:solidFill>
              <a:round/>
              <a:headEnd/>
              <a:tailEnd type="triangle" w="med" len="med"/>
            </a:ln>
          </p:spPr>
          <p:txBody>
            <a:bodyPr/>
            <a:lstStyle/>
            <a:p>
              <a:endParaRPr lang="ja-JP" altLang="en-US"/>
            </a:p>
          </p:txBody>
        </p:sp>
        <p:sp>
          <p:nvSpPr>
            <p:cNvPr id="137234" name="Line 9"/>
            <p:cNvSpPr>
              <a:spLocks noChangeShapeType="1"/>
            </p:cNvSpPr>
            <p:nvPr/>
          </p:nvSpPr>
          <p:spPr bwMode="auto">
            <a:xfrm flipH="1">
              <a:off x="2971" y="1933"/>
              <a:ext cx="318" cy="0"/>
            </a:xfrm>
            <a:prstGeom prst="line">
              <a:avLst/>
            </a:prstGeom>
            <a:noFill/>
            <a:ln w="9525">
              <a:solidFill>
                <a:srgbClr val="FF3300"/>
              </a:solidFill>
              <a:round/>
              <a:headEnd type="triangle" w="med" len="med"/>
              <a:tailEnd/>
            </a:ln>
          </p:spPr>
          <p:txBody>
            <a:bodyPr/>
            <a:lstStyle/>
            <a:p>
              <a:endParaRPr lang="ja-JP" altLang="en-US"/>
            </a:p>
          </p:txBody>
        </p:sp>
        <p:sp>
          <p:nvSpPr>
            <p:cNvPr id="137235" name="Line 10"/>
            <p:cNvSpPr>
              <a:spLocks noChangeShapeType="1"/>
            </p:cNvSpPr>
            <p:nvPr/>
          </p:nvSpPr>
          <p:spPr bwMode="auto">
            <a:xfrm rot="16200000" flipH="1">
              <a:off x="2721" y="2228"/>
              <a:ext cx="318" cy="0"/>
            </a:xfrm>
            <a:prstGeom prst="line">
              <a:avLst/>
            </a:prstGeom>
            <a:noFill/>
            <a:ln w="9525">
              <a:solidFill>
                <a:srgbClr val="FF3300"/>
              </a:solidFill>
              <a:round/>
              <a:headEnd/>
              <a:tailEnd type="triangle" w="med" len="med"/>
            </a:ln>
          </p:spPr>
          <p:txBody>
            <a:bodyPr/>
            <a:lstStyle/>
            <a:p>
              <a:endParaRPr lang="ja-JP" altLang="en-US"/>
            </a:p>
          </p:txBody>
        </p:sp>
        <p:sp>
          <p:nvSpPr>
            <p:cNvPr id="137236" name="Line 11"/>
            <p:cNvSpPr>
              <a:spLocks noChangeShapeType="1"/>
            </p:cNvSpPr>
            <p:nvPr/>
          </p:nvSpPr>
          <p:spPr bwMode="auto">
            <a:xfrm rot="16200000" flipH="1">
              <a:off x="2721" y="1639"/>
              <a:ext cx="318" cy="0"/>
            </a:xfrm>
            <a:prstGeom prst="line">
              <a:avLst/>
            </a:prstGeom>
            <a:noFill/>
            <a:ln w="9525">
              <a:solidFill>
                <a:srgbClr val="FF3300"/>
              </a:solidFill>
              <a:round/>
              <a:headEnd type="triangle" w="med" len="med"/>
              <a:tailEnd/>
            </a:ln>
          </p:spPr>
          <p:txBody>
            <a:bodyPr/>
            <a:lstStyle/>
            <a:p>
              <a:endParaRPr lang="ja-JP" altLang="en-US"/>
            </a:p>
          </p:txBody>
        </p:sp>
      </p:grpSp>
      <p:grpSp>
        <p:nvGrpSpPr>
          <p:cNvPr id="3" name="Group 20"/>
          <p:cNvGrpSpPr>
            <a:grpSpLocks/>
          </p:cNvGrpSpPr>
          <p:nvPr/>
        </p:nvGrpSpPr>
        <p:grpSpPr bwMode="auto">
          <a:xfrm>
            <a:off x="6096000" y="2565401"/>
            <a:ext cx="0" cy="1008063"/>
            <a:chOff x="2880" y="1616"/>
            <a:chExt cx="0" cy="635"/>
          </a:xfrm>
        </p:grpSpPr>
        <p:sp>
          <p:nvSpPr>
            <p:cNvPr id="137231" name="Line 12"/>
            <p:cNvSpPr>
              <a:spLocks noChangeShapeType="1"/>
            </p:cNvSpPr>
            <p:nvPr/>
          </p:nvSpPr>
          <p:spPr bwMode="auto">
            <a:xfrm flipV="1">
              <a:off x="2880" y="1616"/>
              <a:ext cx="0" cy="181"/>
            </a:xfrm>
            <a:prstGeom prst="line">
              <a:avLst/>
            </a:prstGeom>
            <a:noFill/>
            <a:ln w="38100">
              <a:solidFill>
                <a:schemeClr val="hlink"/>
              </a:solidFill>
              <a:round/>
              <a:headEnd/>
              <a:tailEnd type="triangle" w="med" len="med"/>
            </a:ln>
          </p:spPr>
          <p:txBody>
            <a:bodyPr/>
            <a:lstStyle/>
            <a:p>
              <a:endParaRPr lang="ja-JP" altLang="en-US"/>
            </a:p>
          </p:txBody>
        </p:sp>
        <p:sp>
          <p:nvSpPr>
            <p:cNvPr id="137232" name="Line 13"/>
            <p:cNvSpPr>
              <a:spLocks noChangeShapeType="1"/>
            </p:cNvSpPr>
            <p:nvPr/>
          </p:nvSpPr>
          <p:spPr bwMode="auto">
            <a:xfrm flipV="1">
              <a:off x="2880" y="2070"/>
              <a:ext cx="0" cy="181"/>
            </a:xfrm>
            <a:prstGeom prst="line">
              <a:avLst/>
            </a:prstGeom>
            <a:noFill/>
            <a:ln w="38100">
              <a:solidFill>
                <a:schemeClr val="hlink"/>
              </a:solidFill>
              <a:round/>
              <a:headEnd type="triangle" w="med" len="med"/>
              <a:tailEnd/>
            </a:ln>
          </p:spPr>
          <p:txBody>
            <a:bodyPr/>
            <a:lstStyle/>
            <a:p>
              <a:endParaRPr lang="ja-JP" altLang="en-US"/>
            </a:p>
          </p:txBody>
        </p:sp>
      </p:grpSp>
      <p:sp>
        <p:nvSpPr>
          <p:cNvPr id="196622" name="Text Box 14"/>
          <p:cNvSpPr txBox="1">
            <a:spLocks noChangeArrowheads="1"/>
          </p:cNvSpPr>
          <p:nvPr/>
        </p:nvSpPr>
        <p:spPr bwMode="auto">
          <a:xfrm>
            <a:off x="6888164" y="2852739"/>
            <a:ext cx="3038011" cy="461665"/>
          </a:xfrm>
          <a:prstGeom prst="rect">
            <a:avLst/>
          </a:prstGeom>
          <a:noFill/>
          <a:ln w="9525">
            <a:noFill/>
            <a:miter lim="800000"/>
            <a:headEnd/>
            <a:tailEnd/>
          </a:ln>
        </p:spPr>
        <p:txBody>
          <a:bodyPr wrap="none">
            <a:spAutoFit/>
          </a:bodyPr>
          <a:lstStyle/>
          <a:p>
            <a:r>
              <a:rPr lang="ja-JP" altLang="en-US" sz="2400" dirty="0">
                <a:solidFill>
                  <a:srgbClr val="FF7C80"/>
                </a:solidFill>
                <a:latin typeface="Comic Sans MS" panose="030F0702030302020204" pitchFamily="66" charset="0"/>
                <a:ea typeface="HG正楷書体-PRO" panose="03000600000000000000" pitchFamily="66" charset="-128"/>
              </a:rPr>
              <a:t>遠心力</a:t>
            </a:r>
            <a:r>
              <a:rPr lang="ja-JP" altLang="en-US" sz="2000" dirty="0">
                <a:solidFill>
                  <a:srgbClr val="FF7C80"/>
                </a:solidFill>
                <a:latin typeface="Comic Sans MS" panose="030F0702030302020204" pitchFamily="66" charset="0"/>
                <a:ea typeface="HG正楷書体-PRO" panose="03000600000000000000" pitchFamily="66" charset="-128"/>
              </a:rPr>
              <a:t> </a:t>
            </a:r>
            <a:r>
              <a:rPr lang="en-US" altLang="ja-JP" dirty="0">
                <a:solidFill>
                  <a:srgbClr val="FF7C80"/>
                </a:solidFill>
                <a:latin typeface="Comic Sans MS" panose="030F0702030302020204" pitchFamily="66" charset="0"/>
                <a:ea typeface="HG正楷書体-PRO" panose="03000600000000000000" pitchFamily="66" charset="-128"/>
              </a:rPr>
              <a:t>centrifugal force</a:t>
            </a:r>
            <a:endParaRPr lang="ja-JP" altLang="en-US" sz="2000" dirty="0">
              <a:solidFill>
                <a:srgbClr val="FF7C80"/>
              </a:solidFill>
              <a:latin typeface="Comic Sans MS" panose="030F0702030302020204" pitchFamily="66" charset="0"/>
              <a:ea typeface="HG正楷書体-PRO" panose="03000600000000000000" pitchFamily="66" charset="-128"/>
            </a:endParaRPr>
          </a:p>
        </p:txBody>
      </p:sp>
      <p:sp>
        <p:nvSpPr>
          <p:cNvPr id="196623" name="Text Box 15"/>
          <p:cNvSpPr txBox="1">
            <a:spLocks noChangeArrowheads="1"/>
          </p:cNvSpPr>
          <p:nvPr/>
        </p:nvSpPr>
        <p:spPr bwMode="auto">
          <a:xfrm>
            <a:off x="6192335" y="2406007"/>
            <a:ext cx="2339102" cy="461665"/>
          </a:xfrm>
          <a:prstGeom prst="rect">
            <a:avLst/>
          </a:prstGeom>
          <a:noFill/>
          <a:ln w="9525">
            <a:noFill/>
            <a:miter lim="800000"/>
            <a:headEnd/>
            <a:tailEnd/>
          </a:ln>
        </p:spPr>
        <p:txBody>
          <a:bodyPr wrap="none">
            <a:spAutoFit/>
          </a:bodyPr>
          <a:lstStyle/>
          <a:p>
            <a:r>
              <a:rPr lang="ja-JP" altLang="en-US" sz="2400" dirty="0">
                <a:solidFill>
                  <a:schemeClr val="hlink"/>
                </a:solidFill>
                <a:latin typeface="Comic Sans MS" panose="030F0702030302020204" pitchFamily="66" charset="0"/>
                <a:ea typeface="HG正楷書体-PRO" panose="03000600000000000000" pitchFamily="66" charset="-128"/>
              </a:rPr>
              <a:t>潮汐力</a:t>
            </a:r>
            <a:r>
              <a:rPr lang="ja-JP" altLang="en-US" sz="2000" dirty="0">
                <a:solidFill>
                  <a:schemeClr val="hlink"/>
                </a:solidFill>
                <a:latin typeface="Comic Sans MS" panose="030F0702030302020204" pitchFamily="66" charset="0"/>
                <a:ea typeface="HG正楷書体-PRO" panose="03000600000000000000" pitchFamily="66" charset="-128"/>
              </a:rPr>
              <a:t> </a:t>
            </a:r>
            <a:r>
              <a:rPr lang="en-US" altLang="ja-JP" dirty="0">
                <a:solidFill>
                  <a:schemeClr val="hlink"/>
                </a:solidFill>
                <a:latin typeface="Comic Sans MS" panose="030F0702030302020204" pitchFamily="66" charset="0"/>
                <a:ea typeface="HG正楷書体-PRO" panose="03000600000000000000" pitchFamily="66" charset="-128"/>
              </a:rPr>
              <a:t>tidal force</a:t>
            </a:r>
            <a:endParaRPr lang="ja-JP" altLang="en-US" dirty="0">
              <a:solidFill>
                <a:schemeClr val="hlink"/>
              </a:solidFill>
              <a:latin typeface="Comic Sans MS" panose="030F0702030302020204" pitchFamily="66" charset="0"/>
              <a:ea typeface="HG正楷書体-PRO" panose="03000600000000000000" pitchFamily="66" charset="-128"/>
            </a:endParaRPr>
          </a:p>
        </p:txBody>
      </p:sp>
      <p:grpSp>
        <p:nvGrpSpPr>
          <p:cNvPr id="4" name="Group 21"/>
          <p:cNvGrpSpPr>
            <a:grpSpLocks/>
          </p:cNvGrpSpPr>
          <p:nvPr/>
        </p:nvGrpSpPr>
        <p:grpSpPr bwMode="auto">
          <a:xfrm>
            <a:off x="6024563" y="2205038"/>
            <a:ext cx="0" cy="1727200"/>
            <a:chOff x="2835" y="1389"/>
            <a:chExt cx="0" cy="1088"/>
          </a:xfrm>
        </p:grpSpPr>
        <p:sp>
          <p:nvSpPr>
            <p:cNvPr id="137229" name="Line 16"/>
            <p:cNvSpPr>
              <a:spLocks noChangeShapeType="1"/>
            </p:cNvSpPr>
            <p:nvPr/>
          </p:nvSpPr>
          <p:spPr bwMode="auto">
            <a:xfrm flipV="1">
              <a:off x="2835" y="1389"/>
              <a:ext cx="0" cy="408"/>
            </a:xfrm>
            <a:prstGeom prst="line">
              <a:avLst/>
            </a:prstGeom>
            <a:noFill/>
            <a:ln w="38100">
              <a:solidFill>
                <a:schemeClr val="folHlink"/>
              </a:solidFill>
              <a:round/>
              <a:headEnd type="triangle" w="med" len="med"/>
              <a:tailEnd/>
            </a:ln>
          </p:spPr>
          <p:txBody>
            <a:bodyPr/>
            <a:lstStyle/>
            <a:p>
              <a:endParaRPr lang="ja-JP" altLang="en-US"/>
            </a:p>
          </p:txBody>
        </p:sp>
        <p:sp>
          <p:nvSpPr>
            <p:cNvPr id="137230" name="Line 17"/>
            <p:cNvSpPr>
              <a:spLocks noChangeShapeType="1"/>
            </p:cNvSpPr>
            <p:nvPr/>
          </p:nvSpPr>
          <p:spPr bwMode="auto">
            <a:xfrm flipV="1">
              <a:off x="2835" y="2069"/>
              <a:ext cx="0" cy="408"/>
            </a:xfrm>
            <a:prstGeom prst="line">
              <a:avLst/>
            </a:prstGeom>
            <a:noFill/>
            <a:ln w="38100">
              <a:solidFill>
                <a:schemeClr val="folHlink"/>
              </a:solidFill>
              <a:round/>
              <a:headEnd/>
              <a:tailEnd type="triangle" w="med" len="med"/>
            </a:ln>
          </p:spPr>
          <p:txBody>
            <a:bodyPr/>
            <a:lstStyle/>
            <a:p>
              <a:endParaRPr lang="ja-JP" altLang="en-US"/>
            </a:p>
          </p:txBody>
        </p:sp>
      </p:grpSp>
      <p:sp>
        <p:nvSpPr>
          <p:cNvPr id="196626" name="Text Box 18"/>
          <p:cNvSpPr txBox="1">
            <a:spLocks noChangeArrowheads="1"/>
          </p:cNvSpPr>
          <p:nvPr/>
        </p:nvSpPr>
        <p:spPr bwMode="auto">
          <a:xfrm>
            <a:off x="4464328" y="3239056"/>
            <a:ext cx="1415772" cy="738664"/>
          </a:xfrm>
          <a:prstGeom prst="rect">
            <a:avLst/>
          </a:prstGeom>
          <a:noFill/>
          <a:ln w="9525">
            <a:noFill/>
            <a:miter lim="800000"/>
            <a:headEnd/>
            <a:tailEnd/>
          </a:ln>
        </p:spPr>
        <p:txBody>
          <a:bodyPr wrap="none">
            <a:spAutoFit/>
          </a:bodyPr>
          <a:lstStyle/>
          <a:p>
            <a:r>
              <a:rPr lang="ja-JP" altLang="en-US" sz="2400" dirty="0">
                <a:solidFill>
                  <a:schemeClr val="folHlink"/>
                </a:solidFill>
                <a:latin typeface="Comic Sans MS" panose="030F0702030302020204" pitchFamily="66" charset="0"/>
                <a:ea typeface="HG正楷書体-PRO" panose="03000600000000000000" pitchFamily="66" charset="-128"/>
              </a:rPr>
              <a:t>自己重力</a:t>
            </a:r>
            <a:endParaRPr lang="en-US" altLang="ja-JP" sz="2400" dirty="0">
              <a:solidFill>
                <a:schemeClr val="folHlink"/>
              </a:solidFill>
              <a:latin typeface="Comic Sans MS" panose="030F0702030302020204" pitchFamily="66" charset="0"/>
              <a:ea typeface="HG正楷書体-PRO" panose="03000600000000000000" pitchFamily="66" charset="-128"/>
            </a:endParaRPr>
          </a:p>
          <a:p>
            <a:r>
              <a:rPr lang="en-US" altLang="ja-JP" dirty="0">
                <a:solidFill>
                  <a:schemeClr val="folHlink"/>
                </a:solidFill>
                <a:latin typeface="Comic Sans MS" panose="030F0702030302020204" pitchFamily="66" charset="0"/>
                <a:ea typeface="HG正楷書体-PRO" panose="03000600000000000000" pitchFamily="66" charset="-128"/>
              </a:rPr>
              <a:t>gravity</a:t>
            </a:r>
            <a:endParaRPr lang="ja-JP" altLang="en-US" dirty="0">
              <a:solidFill>
                <a:schemeClr val="folHlink"/>
              </a:solidFill>
              <a:latin typeface="Comic Sans MS" panose="030F0702030302020204" pitchFamily="66" charset="0"/>
              <a:ea typeface="HG正楷書体-PRO" panose="03000600000000000000" pitchFamily="66" charset="-128"/>
            </a:endParaRPr>
          </a:p>
        </p:txBody>
      </p:sp>
      <p:sp>
        <p:nvSpPr>
          <p:cNvPr id="137228" name="Text Box 22"/>
          <p:cNvSpPr txBox="1">
            <a:spLocks noChangeArrowheads="1"/>
          </p:cNvSpPr>
          <p:nvPr/>
        </p:nvSpPr>
        <p:spPr bwMode="auto">
          <a:xfrm>
            <a:off x="2323661" y="85459"/>
            <a:ext cx="8265404" cy="830997"/>
          </a:xfrm>
          <a:prstGeom prst="rect">
            <a:avLst/>
          </a:prstGeom>
          <a:noFill/>
          <a:ln w="9525">
            <a:noFill/>
            <a:miter lim="800000"/>
            <a:headEnd/>
            <a:tailEnd/>
          </a:ln>
        </p:spPr>
        <p:txBody>
          <a:bodyPr wrap="none">
            <a:spAutoFit/>
          </a:bodyPr>
          <a:lstStyle/>
          <a:p>
            <a:r>
              <a:rPr lang="ja-JP" altLang="en-US" sz="2800" dirty="0">
                <a:solidFill>
                  <a:schemeClr val="bg1"/>
                </a:solidFill>
                <a:latin typeface="Comic Sans MS" panose="030F0702030302020204" pitchFamily="66" charset="0"/>
                <a:ea typeface="HG正楷書体-PRO" panose="03000600000000000000" pitchFamily="66" charset="-128"/>
              </a:rPr>
              <a:t>ロシュ半径では　</a:t>
            </a:r>
            <a:r>
              <a:rPr lang="ja-JP" altLang="en-US" sz="2800" dirty="0">
                <a:solidFill>
                  <a:schemeClr val="folHlink"/>
                </a:solidFill>
                <a:latin typeface="Comic Sans MS" panose="030F0702030302020204" pitchFamily="66" charset="0"/>
                <a:ea typeface="HG正楷書体-PRO" panose="03000600000000000000" pitchFamily="66" charset="-128"/>
              </a:rPr>
              <a:t>自己重力</a:t>
            </a:r>
            <a:r>
              <a:rPr lang="ja-JP" altLang="en-US" sz="2800" dirty="0">
                <a:solidFill>
                  <a:schemeClr val="bg1"/>
                </a:solidFill>
                <a:latin typeface="Comic Sans MS" panose="030F0702030302020204" pitchFamily="66" charset="0"/>
                <a:ea typeface="HG正楷書体-PRO" panose="03000600000000000000" pitchFamily="66" charset="-128"/>
              </a:rPr>
              <a:t>＝</a:t>
            </a:r>
            <a:r>
              <a:rPr lang="ja-JP" altLang="en-US" sz="2800" dirty="0">
                <a:solidFill>
                  <a:srgbClr val="FF7C80"/>
                </a:solidFill>
                <a:latin typeface="Comic Sans MS" panose="030F0702030302020204" pitchFamily="66" charset="0"/>
                <a:ea typeface="HG正楷書体-PRO" panose="03000600000000000000" pitchFamily="66" charset="-128"/>
              </a:rPr>
              <a:t>遠心力</a:t>
            </a:r>
            <a:r>
              <a:rPr lang="ja-JP" altLang="en-US" sz="2800" dirty="0">
                <a:solidFill>
                  <a:schemeClr val="bg1"/>
                </a:solidFill>
                <a:latin typeface="Comic Sans MS" panose="030F0702030302020204" pitchFamily="66" charset="0"/>
                <a:ea typeface="HG正楷書体-PRO" panose="03000600000000000000" pitchFamily="66" charset="-128"/>
              </a:rPr>
              <a:t>＋</a:t>
            </a:r>
            <a:r>
              <a:rPr lang="ja-JP" altLang="en-US" sz="2800" dirty="0">
                <a:solidFill>
                  <a:schemeClr val="hlink"/>
                </a:solidFill>
                <a:latin typeface="Comic Sans MS" panose="030F0702030302020204" pitchFamily="66" charset="0"/>
                <a:ea typeface="HG正楷書体-PRO" panose="03000600000000000000" pitchFamily="66" charset="-128"/>
              </a:rPr>
              <a:t>潮汐力</a:t>
            </a:r>
            <a:endParaRPr lang="en-US" altLang="ja-JP" sz="2800" dirty="0">
              <a:solidFill>
                <a:schemeClr val="hlink"/>
              </a:solidFill>
              <a:latin typeface="Comic Sans MS" panose="030F0702030302020204" pitchFamily="66" charset="0"/>
              <a:ea typeface="HG正楷書体-PRO" panose="03000600000000000000" pitchFamily="66" charset="-128"/>
            </a:endParaRPr>
          </a:p>
          <a:p>
            <a:r>
              <a:rPr lang="en-US" altLang="ja-JP" sz="2000" dirty="0">
                <a:solidFill>
                  <a:schemeClr val="hlink"/>
                </a:solidFill>
                <a:latin typeface="Comic Sans MS" panose="030F0702030302020204" pitchFamily="66" charset="0"/>
                <a:ea typeface="HG正楷書体-PRO" panose="03000600000000000000" pitchFamily="66" charset="-128"/>
              </a:rPr>
              <a:t>At the Roche limit       </a:t>
            </a:r>
            <a:r>
              <a:rPr lang="en-US" altLang="ja-JP" sz="2000" dirty="0">
                <a:solidFill>
                  <a:schemeClr val="folHlink"/>
                </a:solidFill>
                <a:latin typeface="Comic Sans MS" panose="030F0702030302020204" pitchFamily="66" charset="0"/>
                <a:ea typeface="HG正楷書体-PRO" panose="03000600000000000000" pitchFamily="66" charset="-128"/>
              </a:rPr>
              <a:t>Self gravity </a:t>
            </a:r>
            <a:r>
              <a:rPr lang="en-US" altLang="ja-JP" sz="2000" dirty="0">
                <a:solidFill>
                  <a:schemeClr val="bg1"/>
                </a:solidFill>
                <a:latin typeface="Comic Sans MS" panose="030F0702030302020204" pitchFamily="66" charset="0"/>
                <a:ea typeface="HG正楷書体-PRO" panose="03000600000000000000" pitchFamily="66" charset="-128"/>
              </a:rPr>
              <a:t>=</a:t>
            </a:r>
            <a:r>
              <a:rPr lang="en-US" altLang="ja-JP" sz="2000" dirty="0">
                <a:solidFill>
                  <a:schemeClr val="hlink"/>
                </a:solidFill>
                <a:latin typeface="Comic Sans MS" panose="030F0702030302020204" pitchFamily="66" charset="0"/>
                <a:ea typeface="HG正楷書体-PRO" panose="03000600000000000000" pitchFamily="66" charset="-128"/>
              </a:rPr>
              <a:t> </a:t>
            </a:r>
            <a:r>
              <a:rPr lang="en-US" altLang="ja-JP" sz="2000" dirty="0">
                <a:solidFill>
                  <a:srgbClr val="FF7C80"/>
                </a:solidFill>
                <a:latin typeface="Comic Sans MS" panose="030F0702030302020204" pitchFamily="66" charset="0"/>
                <a:ea typeface="HG正楷書体-PRO" panose="03000600000000000000" pitchFamily="66" charset="-128"/>
              </a:rPr>
              <a:t>centrifugal force </a:t>
            </a:r>
            <a:r>
              <a:rPr lang="en-US" altLang="ja-JP" sz="2000" dirty="0">
                <a:solidFill>
                  <a:schemeClr val="bg1"/>
                </a:solidFill>
                <a:latin typeface="Comic Sans MS" panose="030F0702030302020204" pitchFamily="66" charset="0"/>
                <a:ea typeface="HG正楷書体-PRO" panose="03000600000000000000" pitchFamily="66" charset="-128"/>
              </a:rPr>
              <a:t>+</a:t>
            </a:r>
            <a:r>
              <a:rPr lang="en-US" altLang="ja-JP" sz="2000" dirty="0">
                <a:solidFill>
                  <a:schemeClr val="hlink"/>
                </a:solidFill>
                <a:latin typeface="Comic Sans MS" panose="030F0702030302020204" pitchFamily="66" charset="0"/>
                <a:ea typeface="HG正楷書体-PRO" panose="03000600000000000000" pitchFamily="66" charset="-128"/>
              </a:rPr>
              <a:t> tidal force</a:t>
            </a:r>
            <a:endParaRPr lang="ja-JP" altLang="en-US" sz="2000" dirty="0">
              <a:solidFill>
                <a:schemeClr val="hlink"/>
              </a:solidFill>
              <a:latin typeface="Comic Sans MS" panose="030F0702030302020204" pitchFamily="66" charset="0"/>
              <a:ea typeface="HG正楷書体-PRO" panose="03000600000000000000" pitchFamily="66" charset="-128"/>
            </a:endParaRPr>
          </a:p>
        </p:txBody>
      </p:sp>
      <p:pic>
        <p:nvPicPr>
          <p:cNvPr id="5" name="オーディオ 4">
            <a:hlinkClick r:id="" action="ppaction://media"/>
            <a:extLst>
              <a:ext uri="{FF2B5EF4-FFF2-40B4-BE49-F238E27FC236}">
                <a16:creationId xmlns:a16="http://schemas.microsoft.com/office/drawing/2014/main" id="{E0223F3C-2C22-44B4-BC09-39D9D0161DA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cSld>
  <p:clrMapOvr>
    <a:masterClrMapping/>
  </p:clrMapOvr>
  <p:transition spd="med" advTm="224082">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196611"/>
                                        </p:tgtEl>
                                        <p:attrNameLst>
                                          <p:attrName>style.visibility</p:attrName>
                                        </p:attrNameLst>
                                      </p:cBhvr>
                                      <p:to>
                                        <p:strVal val="visible"/>
                                      </p:to>
                                    </p:set>
                                    <p:animEffect transition="in" filter="fade">
                                      <p:cBhvr>
                                        <p:cTn id="9" dur="2000"/>
                                        <p:tgtEl>
                                          <p:spTgt spid="196611"/>
                                        </p:tgtEl>
                                      </p:cBhvr>
                                    </p:animEffect>
                                  </p:childTnLst>
                                </p:cTn>
                              </p:par>
                              <p:par>
                                <p:cTn id="10" presetID="1" presetClass="path" presetSubtype="0" repeatCount="indefinite" fill="hold" grpId="1" nodeType="withEffect">
                                  <p:stCondLst>
                                    <p:cond delay="0"/>
                                  </p:stCondLst>
                                  <p:childTnLst>
                                    <p:animMotion origin="layout" path="M 1.66667E-6 4.81481E-6 C 0.1237 4.81481E-6 0.22513 0.15462 0.22513 0.34583 C 0.22513 0.5368 0.1237 0.69305 1.66667E-6 0.69305 C -0.1237 0.69305 -0.2237 0.5368 -0.2237 0.34583 C -0.2237 0.15462 -0.1237 4.81481E-6 1.66667E-6 4.81481E-6 Z " pathEditMode="fixed" rAng="0" ptsTypes="AAAAA">
                                      <p:cBhvr>
                                        <p:cTn id="11" dur="5000" fill="hold"/>
                                        <p:tgtEl>
                                          <p:spTgt spid="196611"/>
                                        </p:tgtEl>
                                        <p:attrNameLst>
                                          <p:attrName>ppt_x</p:attrName>
                                          <p:attrName>ppt_y</p:attrName>
                                        </p:attrNameLst>
                                      </p:cBhvr>
                                      <p:rCtr x="65" y="34653"/>
                                    </p:animMotion>
                                  </p:childTnLst>
                                </p:cTn>
                              </p:par>
                              <p:par>
                                <p:cTn id="12" presetID="8" presetClass="emph" presetSubtype="0" repeatCount="indefinite" fill="hold" grpId="2" nodeType="withEffect">
                                  <p:stCondLst>
                                    <p:cond delay="0"/>
                                  </p:stCondLst>
                                  <p:childTnLst>
                                    <p:animRot by="21600000">
                                      <p:cBhvr>
                                        <p:cTn id="13" dur="5000" fill="hold"/>
                                        <p:tgtEl>
                                          <p:spTgt spid="19661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6613"/>
                                        </p:tgtEl>
                                        <p:attrNameLst>
                                          <p:attrName>style.visibility</p:attrName>
                                        </p:attrNameLst>
                                      </p:cBhvr>
                                      <p:to>
                                        <p:strVal val="visible"/>
                                      </p:to>
                                    </p:set>
                                    <p:animEffect transition="in" filter="fade">
                                      <p:cBhvr>
                                        <p:cTn id="18" dur="2000"/>
                                        <p:tgtEl>
                                          <p:spTgt spid="196613"/>
                                        </p:tgtEl>
                                      </p:cBhvr>
                                    </p:animEffect>
                                  </p:childTnLst>
                                </p:cTn>
                              </p:par>
                              <p:par>
                                <p:cTn id="19" presetID="1" presetClass="path" presetSubtype="0" repeatCount="indefinite" fill="hold" grpId="1" nodeType="withEffect">
                                  <p:stCondLst>
                                    <p:cond delay="0"/>
                                  </p:stCondLst>
                                  <p:childTnLst>
                                    <p:animMotion origin="layout" path="M 0.00105 -2.59259E-6 C 0.07422 -2.59259E-6 0.13464 0.09792 0.13464 0.21968 C 0.13464 0.34167 0.07422 0.44097 0.00105 0.44097 C -0.07226 0.44097 -0.13138 0.34167 -0.13138 0.21968 C -0.13138 0.09792 -0.07226 -2.59259E-6 0.00105 -2.59259E-6 Z " pathEditMode="fixed" rAng="0" ptsTypes="AAAAA">
                                      <p:cBhvr>
                                        <p:cTn id="20" dur="3000" fill="hold"/>
                                        <p:tgtEl>
                                          <p:spTgt spid="196613"/>
                                        </p:tgtEl>
                                        <p:attrNameLst>
                                          <p:attrName>ppt_x</p:attrName>
                                          <p:attrName>ppt_y</p:attrName>
                                        </p:attrNameLst>
                                      </p:cBhvr>
                                      <p:rCtr x="52" y="22037"/>
                                    </p:animMotion>
                                  </p:childTnLst>
                                </p:cTn>
                              </p:par>
                              <p:par>
                                <p:cTn id="21" presetID="8" presetClass="emph" presetSubtype="0" repeatCount="indefinite" fill="hold" grpId="2" nodeType="withEffect">
                                  <p:stCondLst>
                                    <p:cond delay="0"/>
                                  </p:stCondLst>
                                  <p:childTnLst>
                                    <p:animRot by="21600000">
                                      <p:cBhvr>
                                        <p:cTn id="22" dur="3000" fill="hold"/>
                                        <p:tgtEl>
                                          <p:spTgt spid="19661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6615"/>
                                        </p:tgtEl>
                                        <p:attrNameLst>
                                          <p:attrName>style.visibility</p:attrName>
                                        </p:attrNameLst>
                                      </p:cBhvr>
                                      <p:to>
                                        <p:strVal val="visible"/>
                                      </p:to>
                                    </p:set>
                                    <p:animEffect transition="in" filter="fade">
                                      <p:cBhvr>
                                        <p:cTn id="27" dur="2000"/>
                                        <p:tgtEl>
                                          <p:spTgt spid="196615"/>
                                        </p:tgtEl>
                                      </p:cBhvr>
                                    </p:animEffect>
                                  </p:childTnLst>
                                </p:cTn>
                              </p:par>
                              <p:par>
                                <p:cTn id="28" presetID="1" presetClass="path" presetSubtype="0" repeatCount="5000" fill="hold" grpId="1" nodeType="withEffect">
                                  <p:stCondLst>
                                    <p:cond delay="0"/>
                                  </p:stCondLst>
                                  <p:childTnLst>
                                    <p:animMotion origin="layout" path="M 0.00234 -3.7037E-6 C 0.03945 -3.7037E-6 0.06992 0.04792 0.06992 0.10741 C 0.06992 0.16644 0.03945 0.21482 0.00234 0.21482 C -0.03503 0.21482 -0.06497 0.16644 -0.06497 0.10741 C -0.06497 0.04792 -0.03503 -3.7037E-6 0.00234 -3.7037E-6 Z " pathEditMode="fixed" rAng="0" ptsTypes="AAAAA">
                                      <p:cBhvr>
                                        <p:cTn id="29" dur="2000" fill="hold"/>
                                        <p:tgtEl>
                                          <p:spTgt spid="196615"/>
                                        </p:tgtEl>
                                        <p:attrNameLst>
                                          <p:attrName>ppt_x</p:attrName>
                                          <p:attrName>ppt_y</p:attrName>
                                        </p:attrNameLst>
                                      </p:cBhvr>
                                      <p:rCtr x="13" y="10741"/>
                                    </p:animMotion>
                                  </p:childTnLst>
                                </p:cTn>
                              </p:par>
                              <p:par>
                                <p:cTn id="30" presetID="8" presetClass="emph" presetSubtype="0" repeatCount="5000" fill="hold" grpId="2" nodeType="withEffect">
                                  <p:stCondLst>
                                    <p:cond delay="0"/>
                                  </p:stCondLst>
                                  <p:childTnLst>
                                    <p:animRot by="21600000">
                                      <p:cBhvr>
                                        <p:cTn id="31" dur="2000" fill="hold"/>
                                        <p:tgtEl>
                                          <p:spTgt spid="196615"/>
                                        </p:tgtEl>
                                        <p:attrNameLst>
                                          <p:attrName>r</p:attrName>
                                        </p:attrNameLst>
                                      </p:cBhvr>
                                    </p:animRot>
                                  </p:childTnLst>
                                </p:cTn>
                              </p:par>
                            </p:childTnLst>
                          </p:cTn>
                        </p:par>
                        <p:par>
                          <p:cTn id="32" fill="hold">
                            <p:stCondLst>
                              <p:cond delay="10000"/>
                            </p:stCondLst>
                            <p:childTnLst>
                              <p:par>
                                <p:cTn id="33" presetID="10" presetClass="exit" presetSubtype="0" fill="hold" grpId="3" nodeType="afterEffect">
                                  <p:stCondLst>
                                    <p:cond delay="0"/>
                                  </p:stCondLst>
                                  <p:childTnLst>
                                    <p:animEffect transition="out" filter="fade">
                                      <p:cBhvr>
                                        <p:cTn id="34" dur="2000"/>
                                        <p:tgtEl>
                                          <p:spTgt spid="196611"/>
                                        </p:tgtEl>
                                      </p:cBhvr>
                                    </p:animEffect>
                                    <p:set>
                                      <p:cBhvr>
                                        <p:cTn id="35" dur="1" fill="hold">
                                          <p:stCondLst>
                                            <p:cond delay="1999"/>
                                          </p:stCondLst>
                                        </p:cTn>
                                        <p:tgtEl>
                                          <p:spTgt spid="196611"/>
                                        </p:tgtEl>
                                        <p:attrNameLst>
                                          <p:attrName>style.visibility</p:attrName>
                                        </p:attrNameLst>
                                      </p:cBhvr>
                                      <p:to>
                                        <p:strVal val="hidden"/>
                                      </p:to>
                                    </p:set>
                                  </p:childTnLst>
                                </p:cTn>
                              </p:par>
                              <p:par>
                                <p:cTn id="36" presetID="10" presetClass="exit" presetSubtype="0" fill="hold" grpId="3" nodeType="withEffect">
                                  <p:stCondLst>
                                    <p:cond delay="0"/>
                                  </p:stCondLst>
                                  <p:childTnLst>
                                    <p:animEffect transition="out" filter="fade">
                                      <p:cBhvr>
                                        <p:cTn id="37" dur="2000"/>
                                        <p:tgtEl>
                                          <p:spTgt spid="196613"/>
                                        </p:tgtEl>
                                      </p:cBhvr>
                                    </p:animEffect>
                                    <p:set>
                                      <p:cBhvr>
                                        <p:cTn id="38" dur="1" fill="hold">
                                          <p:stCondLst>
                                            <p:cond delay="1999"/>
                                          </p:stCondLst>
                                        </p:cTn>
                                        <p:tgtEl>
                                          <p:spTgt spid="1966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2000"/>
                                        <p:tgtEl>
                                          <p:spTgt spid="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6622"/>
                                        </p:tgtEl>
                                        <p:attrNameLst>
                                          <p:attrName>style.visibility</p:attrName>
                                        </p:attrNameLst>
                                      </p:cBhvr>
                                      <p:to>
                                        <p:strVal val="visible"/>
                                      </p:to>
                                    </p:set>
                                    <p:animEffect transition="in" filter="fade">
                                      <p:cBhvr>
                                        <p:cTn id="46" dur="2000"/>
                                        <p:tgtEl>
                                          <p:spTgt spid="1966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2000"/>
                                        <p:tgtEl>
                                          <p:spTgt spid="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6623"/>
                                        </p:tgtEl>
                                        <p:attrNameLst>
                                          <p:attrName>style.visibility</p:attrName>
                                        </p:attrNameLst>
                                      </p:cBhvr>
                                      <p:to>
                                        <p:strVal val="visible"/>
                                      </p:to>
                                    </p:set>
                                    <p:animEffect transition="in" filter="fade">
                                      <p:cBhvr>
                                        <p:cTn id="54" dur="2000"/>
                                        <p:tgtEl>
                                          <p:spTgt spid="19662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2000"/>
                                        <p:tgtEl>
                                          <p:spTgt spid="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96626"/>
                                        </p:tgtEl>
                                        <p:attrNameLst>
                                          <p:attrName>style.visibility</p:attrName>
                                        </p:attrNameLst>
                                      </p:cBhvr>
                                      <p:to>
                                        <p:strVal val="visible"/>
                                      </p:to>
                                    </p:set>
                                    <p:animEffect transition="in" filter="fade">
                                      <p:cBhvr>
                                        <p:cTn id="62" dur="2000"/>
                                        <p:tgtEl>
                                          <p:spTgt spid="1966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5"/>
                </p:tgtEl>
              </p:cMediaNode>
            </p:audio>
          </p:childTnLst>
        </p:cTn>
      </p:par>
    </p:tnLst>
    <p:bldLst>
      <p:bldP spid="196611" grpId="0" animBg="1"/>
      <p:bldP spid="196611" grpId="1" animBg="1"/>
      <p:bldP spid="196611" grpId="2" animBg="1"/>
      <p:bldP spid="196611" grpId="3" animBg="1"/>
      <p:bldP spid="196613" grpId="0" animBg="1"/>
      <p:bldP spid="196613" grpId="1" animBg="1"/>
      <p:bldP spid="196613" grpId="2" animBg="1"/>
      <p:bldP spid="196613" grpId="3" animBg="1"/>
      <p:bldP spid="196615" grpId="0" animBg="1"/>
      <p:bldP spid="196615" grpId="1" animBg="1"/>
      <p:bldP spid="196615" grpId="2" animBg="1"/>
      <p:bldP spid="196622" grpId="0"/>
      <p:bldP spid="196623" grpId="0"/>
      <p:bldP spid="196626"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fr-FR" altLang="ja-JP" sz="2400">
                <a:latin typeface="Comic Sans MS" pitchFamily="66" charset="0"/>
                <a:ea typeface="ＭＳ Ｐゴシック" charset="-128"/>
              </a:rPr>
              <a:t>Roche Limit (« extreme tide »)</a:t>
            </a:r>
            <a:endParaRPr lang="en-GB" altLang="ja-JP" sz="2400">
              <a:latin typeface="Comic Sans MS" pitchFamily="66" charset="0"/>
              <a:ea typeface="ＭＳ Ｐゴシック" charset="-128"/>
            </a:endParaRPr>
          </a:p>
        </p:txBody>
      </p:sp>
      <p:pic>
        <p:nvPicPr>
          <p:cNvPr id="280586" name="Picture 10" descr="saturneannpla"/>
          <p:cNvPicPr>
            <a:picLocks noChangeAspect="1" noChangeArrowheads="1"/>
          </p:cNvPicPr>
          <p:nvPr/>
        </p:nvPicPr>
        <p:blipFill>
          <a:blip r:embed="rId5" cstate="print"/>
          <a:srcRect/>
          <a:stretch>
            <a:fillRect/>
          </a:stretch>
        </p:blipFill>
        <p:spPr bwMode="auto">
          <a:xfrm>
            <a:off x="6548438" y="315914"/>
            <a:ext cx="3848100" cy="2581275"/>
          </a:xfrm>
          <a:prstGeom prst="rect">
            <a:avLst/>
          </a:prstGeom>
          <a:noFill/>
          <a:ln w="9525">
            <a:noFill/>
            <a:miter lim="800000"/>
            <a:headEnd/>
            <a:tailEnd/>
          </a:ln>
        </p:spPr>
      </p:pic>
      <p:pic>
        <p:nvPicPr>
          <p:cNvPr id="138244" name="Picture 12" descr="Consider an orbiting mass of fluid held together by gravity, here viewed from above the orbital plane.  Far from the Roche limit the mass is practically spherical."/>
          <p:cNvPicPr>
            <a:picLocks noChangeAspect="1" noChangeArrowheads="1"/>
          </p:cNvPicPr>
          <p:nvPr/>
        </p:nvPicPr>
        <p:blipFill>
          <a:blip r:embed="rId6" cstate="print"/>
          <a:srcRect/>
          <a:stretch>
            <a:fillRect/>
          </a:stretch>
        </p:blipFill>
        <p:spPr bwMode="auto">
          <a:xfrm>
            <a:off x="1828800" y="744538"/>
            <a:ext cx="2857500" cy="1143000"/>
          </a:xfrm>
          <a:prstGeom prst="rect">
            <a:avLst/>
          </a:prstGeom>
          <a:noFill/>
          <a:ln w="9525">
            <a:noFill/>
            <a:miter lim="800000"/>
            <a:headEnd/>
            <a:tailEnd/>
          </a:ln>
        </p:spPr>
      </p:pic>
      <p:pic>
        <p:nvPicPr>
          <p:cNvPr id="280590" name="Picture 14" descr="Closer to the Roche limit the body is deformed by tidal forces."/>
          <p:cNvPicPr>
            <a:picLocks noChangeAspect="1" noChangeArrowheads="1"/>
          </p:cNvPicPr>
          <p:nvPr/>
        </p:nvPicPr>
        <p:blipFill>
          <a:blip r:embed="rId7" cstate="print"/>
          <a:srcRect/>
          <a:stretch>
            <a:fillRect/>
          </a:stretch>
        </p:blipFill>
        <p:spPr bwMode="auto">
          <a:xfrm>
            <a:off x="2547938" y="1919288"/>
            <a:ext cx="2857500" cy="1143000"/>
          </a:xfrm>
          <a:prstGeom prst="rect">
            <a:avLst/>
          </a:prstGeom>
          <a:noFill/>
          <a:ln w="9525">
            <a:noFill/>
            <a:miter lim="800000"/>
            <a:headEnd/>
            <a:tailEnd/>
          </a:ln>
        </p:spPr>
      </p:pic>
      <p:pic>
        <p:nvPicPr>
          <p:cNvPr id="280594" name="Picture 18" descr="Particles closer to the primary orbit move more quickly than particles farther away, as represented by the red arrows."/>
          <p:cNvPicPr>
            <a:picLocks noChangeAspect="1" noChangeArrowheads="1"/>
          </p:cNvPicPr>
          <p:nvPr/>
        </p:nvPicPr>
        <p:blipFill>
          <a:blip r:embed="rId8" cstate="print"/>
          <a:srcRect/>
          <a:stretch>
            <a:fillRect/>
          </a:stretch>
        </p:blipFill>
        <p:spPr bwMode="auto">
          <a:xfrm>
            <a:off x="3767138" y="4271964"/>
            <a:ext cx="2857500" cy="1285875"/>
          </a:xfrm>
          <a:prstGeom prst="rect">
            <a:avLst/>
          </a:prstGeom>
          <a:noFill/>
          <a:ln w="9525">
            <a:noFill/>
            <a:miter lim="800000"/>
            <a:headEnd/>
            <a:tailEnd/>
          </a:ln>
        </p:spPr>
      </p:pic>
      <p:grpSp>
        <p:nvGrpSpPr>
          <p:cNvPr id="2" name="Group 37"/>
          <p:cNvGrpSpPr>
            <a:grpSpLocks/>
          </p:cNvGrpSpPr>
          <p:nvPr/>
        </p:nvGrpSpPr>
        <p:grpSpPr bwMode="auto">
          <a:xfrm>
            <a:off x="3216276" y="3100388"/>
            <a:ext cx="7604126" cy="1143000"/>
            <a:chOff x="1066" y="1989"/>
            <a:chExt cx="4790" cy="720"/>
          </a:xfrm>
        </p:grpSpPr>
        <p:pic>
          <p:nvPicPr>
            <p:cNvPr id="138252" name="Picture 16" descr="Within the Roche limit the mass' own gravity can no longer withstand the tidal forces, and the body disintegrates."/>
            <p:cNvPicPr>
              <a:picLocks noChangeAspect="1" noChangeArrowheads="1"/>
            </p:cNvPicPr>
            <p:nvPr/>
          </p:nvPicPr>
          <p:blipFill>
            <a:blip r:embed="rId9" cstate="print"/>
            <a:srcRect/>
            <a:stretch>
              <a:fillRect/>
            </a:stretch>
          </p:blipFill>
          <p:spPr bwMode="auto">
            <a:xfrm>
              <a:off x="1066" y="1989"/>
              <a:ext cx="1788" cy="720"/>
            </a:xfrm>
            <a:prstGeom prst="rect">
              <a:avLst/>
            </a:prstGeom>
            <a:noFill/>
            <a:ln w="9525">
              <a:noFill/>
              <a:miter lim="800000"/>
              <a:headEnd/>
              <a:tailEnd/>
            </a:ln>
          </p:spPr>
        </p:pic>
        <p:sp>
          <p:nvSpPr>
            <p:cNvPr id="280611" name="Text Box 35"/>
            <p:cNvSpPr txBox="1">
              <a:spLocks noChangeArrowheads="1"/>
            </p:cNvSpPr>
            <p:nvPr/>
          </p:nvSpPr>
          <p:spPr bwMode="auto">
            <a:xfrm>
              <a:off x="3016" y="2003"/>
              <a:ext cx="2840" cy="577"/>
            </a:xfrm>
            <a:prstGeom prst="rect">
              <a:avLst/>
            </a:prstGeom>
            <a:noFill/>
            <a:ln w="9525">
              <a:noFill/>
              <a:miter lim="800000"/>
              <a:headEnd/>
              <a:tailEnd/>
            </a:ln>
            <a:effectLst/>
          </p:spPr>
          <p:txBody>
            <a:bodyPr>
              <a:spAutoFit/>
            </a:bodyPr>
            <a:lstStyle/>
            <a:p>
              <a:pPr eaLnBrk="0" hangingPunct="0">
                <a:defRPr/>
              </a:pPr>
              <a:r>
                <a:rPr lang="en-US" altLang="ja-JP" dirty="0">
                  <a:solidFill>
                    <a:srgbClr val="000000"/>
                  </a:solidFill>
                  <a:latin typeface="Comic Sans MS" pitchFamily="66" charset="0"/>
                </a:rPr>
                <a:t>Within the Roche limit the mass' own gravity can no longer withstand the tidal forces, and the body disintegrates.</a:t>
              </a:r>
              <a:endParaRPr lang="en-GB" dirty="0">
                <a:solidFill>
                  <a:srgbClr val="000000"/>
                </a:solidFill>
                <a:ea typeface="+mn-ea"/>
              </a:endParaRPr>
            </a:p>
          </p:txBody>
        </p:sp>
      </p:grpSp>
      <p:grpSp>
        <p:nvGrpSpPr>
          <p:cNvPr id="3" name="Group 38"/>
          <p:cNvGrpSpPr>
            <a:grpSpLocks/>
          </p:cNvGrpSpPr>
          <p:nvPr/>
        </p:nvGrpSpPr>
        <p:grpSpPr bwMode="auto">
          <a:xfrm>
            <a:off x="4573588" y="5581650"/>
            <a:ext cx="6491287" cy="1162050"/>
            <a:chOff x="1921" y="3588"/>
            <a:chExt cx="4089" cy="732"/>
          </a:xfrm>
        </p:grpSpPr>
        <p:pic>
          <p:nvPicPr>
            <p:cNvPr id="138250" name="Picture 20" descr="The varying orbital speed of the material eventually causes it to form a ring."/>
            <p:cNvPicPr>
              <a:picLocks noChangeAspect="1" noChangeArrowheads="1"/>
            </p:cNvPicPr>
            <p:nvPr/>
          </p:nvPicPr>
          <p:blipFill>
            <a:blip r:embed="rId10" cstate="print"/>
            <a:srcRect/>
            <a:stretch>
              <a:fillRect/>
            </a:stretch>
          </p:blipFill>
          <p:spPr bwMode="auto">
            <a:xfrm>
              <a:off x="1921" y="3588"/>
              <a:ext cx="1800" cy="732"/>
            </a:xfrm>
            <a:prstGeom prst="rect">
              <a:avLst/>
            </a:prstGeom>
            <a:noFill/>
            <a:ln w="9525">
              <a:noFill/>
              <a:miter lim="800000"/>
              <a:headEnd/>
              <a:tailEnd/>
            </a:ln>
          </p:spPr>
        </p:pic>
        <p:sp>
          <p:nvSpPr>
            <p:cNvPr id="280612" name="Text Box 36"/>
            <p:cNvSpPr txBox="1">
              <a:spLocks noChangeArrowheads="1"/>
            </p:cNvSpPr>
            <p:nvPr/>
          </p:nvSpPr>
          <p:spPr bwMode="auto">
            <a:xfrm>
              <a:off x="3969" y="3665"/>
              <a:ext cx="2041" cy="577"/>
            </a:xfrm>
            <a:prstGeom prst="rect">
              <a:avLst/>
            </a:prstGeom>
            <a:noFill/>
            <a:ln w="9525">
              <a:noFill/>
              <a:miter lim="800000"/>
              <a:headEnd/>
              <a:tailEnd/>
            </a:ln>
            <a:effectLst/>
          </p:spPr>
          <p:txBody>
            <a:bodyPr>
              <a:spAutoFit/>
            </a:bodyPr>
            <a:lstStyle/>
            <a:p>
              <a:pPr eaLnBrk="0" hangingPunct="0">
                <a:defRPr/>
              </a:pPr>
              <a:r>
                <a:rPr lang="en-US" altLang="ja-JP" dirty="0">
                  <a:solidFill>
                    <a:srgbClr val="000000"/>
                  </a:solidFill>
                  <a:latin typeface="Comic Sans MS" pitchFamily="66" charset="0"/>
                </a:rPr>
                <a:t>The varying orbital speed of the material eventually causes it to form a ring.</a:t>
              </a:r>
              <a:endParaRPr lang="en-GB" dirty="0">
                <a:solidFill>
                  <a:srgbClr val="000000"/>
                </a:solidFill>
                <a:ea typeface="+mn-ea"/>
              </a:endParaRPr>
            </a:p>
          </p:txBody>
        </p:sp>
      </p:grpSp>
      <p:sp>
        <p:nvSpPr>
          <p:cNvPr id="280615" name="Rectangle 39"/>
          <p:cNvSpPr>
            <a:spLocks noChangeArrowheads="1"/>
          </p:cNvSpPr>
          <p:nvPr/>
        </p:nvSpPr>
        <p:spPr bwMode="auto">
          <a:xfrm>
            <a:off x="1516062" y="6602414"/>
            <a:ext cx="2478088" cy="244475"/>
          </a:xfrm>
          <a:prstGeom prst="rect">
            <a:avLst/>
          </a:prstGeom>
          <a:noFill/>
          <a:ln w="9525">
            <a:noFill/>
            <a:miter lim="800000"/>
            <a:headEnd/>
            <a:tailEnd/>
          </a:ln>
          <a:effectLst/>
        </p:spPr>
        <p:txBody>
          <a:bodyPr wrap="none">
            <a:spAutoFit/>
          </a:bodyPr>
          <a:lstStyle/>
          <a:p>
            <a:pPr eaLnBrk="0" hangingPunct="0">
              <a:defRPr/>
            </a:pPr>
            <a:r>
              <a:rPr lang="en-GB" sz="1000">
                <a:solidFill>
                  <a:srgbClr val="FFFF66"/>
                </a:solidFill>
                <a:ea typeface="+mn-ea"/>
              </a:rPr>
              <a:t>http://www.answers.com/topic/roche-limit</a:t>
            </a:r>
          </a:p>
        </p:txBody>
      </p:sp>
      <p:pic>
        <p:nvPicPr>
          <p:cNvPr id="4" name="オーディオ 3">
            <a:hlinkClick r:id="" action="ppaction://media"/>
            <a:extLst>
              <a:ext uri="{FF2B5EF4-FFF2-40B4-BE49-F238E27FC236}">
                <a16:creationId xmlns:a16="http://schemas.microsoft.com/office/drawing/2014/main" id="{6B7C3B1E-84D5-48BA-8535-BEF048F3A17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69700" y="6235700"/>
            <a:ext cx="406400" cy="406400"/>
          </a:xfrm>
          <a:prstGeom prst="rect">
            <a:avLst/>
          </a:prstGeom>
        </p:spPr>
      </p:pic>
    </p:spTree>
    <p:custDataLst>
      <p:tags r:id="rId1"/>
    </p:custDataLst>
  </p:cSld>
  <p:clrMapOvr>
    <a:masterClrMapping/>
  </p:clrMapOvr>
  <p:transition advTm="791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80590"/>
                                        </p:tgtEl>
                                        <p:attrNameLst>
                                          <p:attrName>style.visibility</p:attrName>
                                        </p:attrNameLst>
                                      </p:cBhvr>
                                      <p:to>
                                        <p:strVal val="visible"/>
                                      </p:to>
                                    </p:set>
                                    <p:animEffect transition="in" filter="fade">
                                      <p:cBhvr>
                                        <p:cTn id="9" dur="2000"/>
                                        <p:tgtEl>
                                          <p:spTgt spid="28059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0594"/>
                                        </p:tgtEl>
                                        <p:attrNameLst>
                                          <p:attrName>style.visibility</p:attrName>
                                        </p:attrNameLst>
                                      </p:cBhvr>
                                      <p:to>
                                        <p:strVal val="visible"/>
                                      </p:to>
                                    </p:set>
                                    <p:animEffect transition="in" filter="fade">
                                      <p:cBhvr>
                                        <p:cTn id="19" dur="500"/>
                                        <p:tgtEl>
                                          <p:spTgt spid="280594"/>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500"/>
                            </p:stCondLst>
                            <p:childTnLst>
                              <p:par>
                                <p:cTn id="24" presetID="49" presetClass="entr" presetSubtype="0" decel="100000" fill="hold" nodeType="afterEffect">
                                  <p:stCondLst>
                                    <p:cond delay="0"/>
                                  </p:stCondLst>
                                  <p:childTnLst>
                                    <p:set>
                                      <p:cBhvr>
                                        <p:cTn id="25" dur="1" fill="hold">
                                          <p:stCondLst>
                                            <p:cond delay="0"/>
                                          </p:stCondLst>
                                        </p:cTn>
                                        <p:tgtEl>
                                          <p:spTgt spid="280586"/>
                                        </p:tgtEl>
                                        <p:attrNameLst>
                                          <p:attrName>style.visibility</p:attrName>
                                        </p:attrNameLst>
                                      </p:cBhvr>
                                      <p:to>
                                        <p:strVal val="visible"/>
                                      </p:to>
                                    </p:set>
                                    <p:anim calcmode="lin" valueType="num">
                                      <p:cBhvr>
                                        <p:cTn id="26" dur="500" fill="hold"/>
                                        <p:tgtEl>
                                          <p:spTgt spid="280586"/>
                                        </p:tgtEl>
                                        <p:attrNameLst>
                                          <p:attrName>ppt_w</p:attrName>
                                        </p:attrNameLst>
                                      </p:cBhvr>
                                      <p:tavLst>
                                        <p:tav tm="0">
                                          <p:val>
                                            <p:fltVal val="0"/>
                                          </p:val>
                                        </p:tav>
                                        <p:tav tm="100000">
                                          <p:val>
                                            <p:strVal val="#ppt_w"/>
                                          </p:val>
                                        </p:tav>
                                      </p:tavLst>
                                    </p:anim>
                                    <p:anim calcmode="lin" valueType="num">
                                      <p:cBhvr>
                                        <p:cTn id="27" dur="500" fill="hold"/>
                                        <p:tgtEl>
                                          <p:spTgt spid="280586"/>
                                        </p:tgtEl>
                                        <p:attrNameLst>
                                          <p:attrName>ppt_h</p:attrName>
                                        </p:attrNameLst>
                                      </p:cBhvr>
                                      <p:tavLst>
                                        <p:tav tm="0">
                                          <p:val>
                                            <p:fltVal val="0"/>
                                          </p:val>
                                        </p:tav>
                                        <p:tav tm="100000">
                                          <p:val>
                                            <p:strVal val="#ppt_h"/>
                                          </p:val>
                                        </p:tav>
                                      </p:tavLst>
                                    </p:anim>
                                    <p:anim calcmode="lin" valueType="num">
                                      <p:cBhvr>
                                        <p:cTn id="28" dur="500" fill="hold"/>
                                        <p:tgtEl>
                                          <p:spTgt spid="280586"/>
                                        </p:tgtEl>
                                        <p:attrNameLst>
                                          <p:attrName>style.rotation</p:attrName>
                                        </p:attrNameLst>
                                      </p:cBhvr>
                                      <p:tavLst>
                                        <p:tav tm="0">
                                          <p:val>
                                            <p:fltVal val="360"/>
                                          </p:val>
                                        </p:tav>
                                        <p:tav tm="100000">
                                          <p:val>
                                            <p:fltVal val="0"/>
                                          </p:val>
                                        </p:tav>
                                      </p:tavLst>
                                    </p:anim>
                                    <p:animEffect transition="in" filter="fade">
                                      <p:cBhvr>
                                        <p:cTn id="29" dur="500"/>
                                        <p:tgtEl>
                                          <p:spTgt spid="28058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Oval 2"/>
          <p:cNvSpPr>
            <a:spLocks noChangeArrowheads="1"/>
          </p:cNvSpPr>
          <p:nvPr/>
        </p:nvSpPr>
        <p:spPr bwMode="auto">
          <a:xfrm>
            <a:off x="2711451" y="4329114"/>
            <a:ext cx="792163" cy="720725"/>
          </a:xfrm>
          <a:prstGeom prst="ellipse">
            <a:avLst/>
          </a:prstGeom>
          <a:gradFill rotWithShape="1">
            <a:gsLst>
              <a:gs pos="0">
                <a:schemeClr val="accent1"/>
              </a:gs>
              <a:gs pos="100000">
                <a:schemeClr val="accent2"/>
              </a:gs>
            </a:gsLst>
            <a:path path="shape">
              <a:fillToRect l="50000" t="50000" r="50000" b="50000"/>
            </a:path>
          </a:gradFill>
          <a:ln w="9525">
            <a:noFill/>
            <a:round/>
            <a:headEnd/>
            <a:tailEnd/>
          </a:ln>
        </p:spPr>
        <p:txBody>
          <a:bodyPr wrap="none" anchor="ctr"/>
          <a:lstStyle/>
          <a:p>
            <a:endParaRPr lang="ja-JP" altLang="en-US"/>
          </a:p>
        </p:txBody>
      </p:sp>
      <p:pic>
        <p:nvPicPr>
          <p:cNvPr id="175107" name="Picture 3" descr="aearth"/>
          <p:cNvPicPr>
            <a:picLocks noChangeAspect="1" noChangeArrowheads="1" noCrop="1"/>
          </p:cNvPicPr>
          <p:nvPr/>
        </p:nvPicPr>
        <p:blipFill>
          <a:blip r:embed="rId6" cstate="print"/>
          <a:srcRect/>
          <a:stretch>
            <a:fillRect/>
          </a:stretch>
        </p:blipFill>
        <p:spPr bwMode="auto">
          <a:xfrm>
            <a:off x="2622550" y="4256088"/>
            <a:ext cx="952500" cy="952500"/>
          </a:xfrm>
          <a:prstGeom prst="rect">
            <a:avLst/>
          </a:prstGeom>
          <a:noFill/>
          <a:ln w="9525">
            <a:noFill/>
            <a:miter lim="800000"/>
            <a:headEnd/>
            <a:tailEnd/>
          </a:ln>
        </p:spPr>
      </p:pic>
      <p:sp>
        <p:nvSpPr>
          <p:cNvPr id="175108" name="AutoShape 4"/>
          <p:cNvSpPr>
            <a:spLocks noChangeArrowheads="1"/>
          </p:cNvSpPr>
          <p:nvPr/>
        </p:nvSpPr>
        <p:spPr bwMode="auto">
          <a:xfrm>
            <a:off x="2782889" y="4471989"/>
            <a:ext cx="725487" cy="593725"/>
          </a:xfrm>
          <a:prstGeom prst="star16">
            <a:avLst>
              <a:gd name="adj" fmla="val 37500"/>
            </a:avLst>
          </a:prstGeom>
          <a:solidFill>
            <a:srgbClr val="FFFF00"/>
          </a:solidFill>
          <a:ln w="9525">
            <a:noFill/>
            <a:miter lim="800000"/>
            <a:headEnd/>
            <a:tailEnd/>
          </a:ln>
        </p:spPr>
        <p:txBody>
          <a:bodyPr wrap="none" anchor="ctr"/>
          <a:lstStyle/>
          <a:p>
            <a:endParaRPr lang="ja-JP" altLang="en-US"/>
          </a:p>
        </p:txBody>
      </p:sp>
      <p:sp>
        <p:nvSpPr>
          <p:cNvPr id="175109" name="Rectangle 5"/>
          <p:cNvSpPr>
            <a:spLocks noChangeArrowheads="1"/>
          </p:cNvSpPr>
          <p:nvPr/>
        </p:nvSpPr>
        <p:spPr bwMode="auto">
          <a:xfrm>
            <a:off x="500095" y="5540486"/>
            <a:ext cx="2960747" cy="677751"/>
          </a:xfrm>
          <a:prstGeom prst="rect">
            <a:avLst/>
          </a:prstGeom>
          <a:noFill/>
          <a:ln w="9525">
            <a:noFill/>
            <a:miter lim="800000"/>
            <a:headEnd/>
            <a:tailEnd/>
          </a:ln>
        </p:spPr>
        <p:txBody>
          <a:bodyPr wrap="none" lIns="92075" tIns="46038" rIns="92075" bIns="46038">
            <a:spAutoFit/>
          </a:bodyPr>
          <a:lstStyle/>
          <a:p>
            <a:pPr algn="ctr"/>
            <a:r>
              <a:rPr lang="ja-JP" altLang="en-US" sz="2000" dirty="0">
                <a:solidFill>
                  <a:schemeClr val="bg1"/>
                </a:solidFill>
                <a:latin typeface="Comic Sans MS" pitchFamily="66" charset="0"/>
                <a:ea typeface="HG正楷書体-PRO" pitchFamily="66" charset="-128"/>
              </a:rPr>
              <a:t>分離・飛び出し </a:t>
            </a:r>
            <a:r>
              <a:rPr lang="en-US" altLang="ja-JP" sz="2000" dirty="0">
                <a:solidFill>
                  <a:schemeClr val="bg1"/>
                </a:solidFill>
                <a:latin typeface="Comic Sans MS" pitchFamily="66" charset="0"/>
                <a:ea typeface="HG正楷書体-PRO" pitchFamily="66" charset="-128"/>
              </a:rPr>
              <a:t>Fission</a:t>
            </a:r>
          </a:p>
          <a:p>
            <a:pPr algn="ctr"/>
            <a:r>
              <a:rPr lang="ja-JP" altLang="en-US" dirty="0">
                <a:solidFill>
                  <a:srgbClr val="FF7C80"/>
                </a:solidFill>
                <a:latin typeface="Comic Sans MS" pitchFamily="66" charset="0"/>
                <a:ea typeface="HG正楷書体-PRO" pitchFamily="66" charset="-128"/>
              </a:rPr>
              <a:t>（親子説：片親 </a:t>
            </a:r>
            <a:r>
              <a:rPr lang="en-US" altLang="ja-JP" dirty="0">
                <a:solidFill>
                  <a:srgbClr val="FF7C80"/>
                </a:solidFill>
                <a:latin typeface="Times New Roman" pitchFamily="18" charset="0"/>
                <a:ea typeface="HG正楷書体-PRO" pitchFamily="66" charset="-128"/>
                <a:cs typeface="Times New Roman" pitchFamily="18" charset="0"/>
              </a:rPr>
              <a:t>Daughter</a:t>
            </a:r>
            <a:r>
              <a:rPr lang="ja-JP" altLang="en-US" dirty="0">
                <a:solidFill>
                  <a:srgbClr val="FF7C80"/>
                </a:solidFill>
                <a:latin typeface="Comic Sans MS" pitchFamily="66" charset="0"/>
                <a:ea typeface="HG正楷書体-PRO" pitchFamily="66" charset="-128"/>
              </a:rPr>
              <a:t>）</a:t>
            </a:r>
          </a:p>
        </p:txBody>
      </p:sp>
      <p:sp>
        <p:nvSpPr>
          <p:cNvPr id="175110" name="Rectangle 6"/>
          <p:cNvSpPr>
            <a:spLocks noChangeArrowheads="1"/>
          </p:cNvSpPr>
          <p:nvPr/>
        </p:nvSpPr>
        <p:spPr bwMode="auto">
          <a:xfrm>
            <a:off x="7775042" y="1341938"/>
            <a:ext cx="3290966" cy="646973"/>
          </a:xfrm>
          <a:prstGeom prst="rect">
            <a:avLst/>
          </a:prstGeom>
          <a:noFill/>
          <a:ln w="9525">
            <a:noFill/>
            <a:miter lim="800000"/>
            <a:headEnd/>
            <a:tailEnd/>
          </a:ln>
        </p:spPr>
        <p:txBody>
          <a:bodyPr wrap="none" lIns="92075" tIns="46038" rIns="92075" bIns="46038">
            <a:spAutoFit/>
          </a:bodyPr>
          <a:lstStyle/>
          <a:p>
            <a:r>
              <a:rPr lang="ja-JP" altLang="en-US" dirty="0">
                <a:solidFill>
                  <a:schemeClr val="bg1"/>
                </a:solidFill>
                <a:latin typeface="Comic Sans MS" pitchFamily="66" charset="0"/>
                <a:ea typeface="HG正楷書体-PRO" pitchFamily="66" charset="-128"/>
              </a:rPr>
              <a:t>一緒に育つ </a:t>
            </a:r>
            <a:r>
              <a:rPr lang="en-US" altLang="ja-JP" dirty="0">
                <a:solidFill>
                  <a:schemeClr val="bg1"/>
                </a:solidFill>
                <a:latin typeface="Comic Sans MS" pitchFamily="66" charset="0"/>
                <a:ea typeface="HG正楷書体-PRO" pitchFamily="66" charset="-128"/>
              </a:rPr>
              <a:t>Growing together</a:t>
            </a:r>
          </a:p>
          <a:p>
            <a:r>
              <a:rPr lang="ja-JP" altLang="en-US" dirty="0">
                <a:solidFill>
                  <a:srgbClr val="FF7C80"/>
                </a:solidFill>
                <a:latin typeface="Comic Sans MS" pitchFamily="66" charset="0"/>
                <a:ea typeface="HG正楷書体-PRO" pitchFamily="66" charset="-128"/>
              </a:rPr>
              <a:t>（兄弟説 </a:t>
            </a:r>
            <a:r>
              <a:rPr lang="en-US" altLang="ja-JP" dirty="0">
                <a:solidFill>
                  <a:srgbClr val="FF7C80"/>
                </a:solidFill>
                <a:latin typeface="Times New Roman" pitchFamily="18" charset="0"/>
                <a:ea typeface="HG正楷書体-PRO" pitchFamily="66" charset="-128"/>
                <a:cs typeface="Times New Roman" pitchFamily="18" charset="0"/>
              </a:rPr>
              <a:t>Sister</a:t>
            </a:r>
            <a:r>
              <a:rPr lang="ja-JP" altLang="en-US" dirty="0">
                <a:solidFill>
                  <a:srgbClr val="FF7C80"/>
                </a:solidFill>
                <a:latin typeface="Comic Sans MS" pitchFamily="66" charset="0"/>
                <a:ea typeface="HG正楷書体-PRO" pitchFamily="66" charset="-128"/>
              </a:rPr>
              <a:t>）</a:t>
            </a:r>
          </a:p>
        </p:txBody>
      </p:sp>
      <p:sp>
        <p:nvSpPr>
          <p:cNvPr id="175111" name="Rectangle 7"/>
          <p:cNvSpPr>
            <a:spLocks noChangeArrowheads="1"/>
          </p:cNvSpPr>
          <p:nvPr/>
        </p:nvSpPr>
        <p:spPr bwMode="auto">
          <a:xfrm>
            <a:off x="9967636" y="3906838"/>
            <a:ext cx="2191306" cy="646973"/>
          </a:xfrm>
          <a:prstGeom prst="rect">
            <a:avLst/>
          </a:prstGeom>
          <a:noFill/>
          <a:ln w="9525">
            <a:noFill/>
            <a:miter lim="800000"/>
            <a:headEnd/>
            <a:tailEnd/>
          </a:ln>
        </p:spPr>
        <p:txBody>
          <a:bodyPr wrap="none" lIns="92075" tIns="46038" rIns="92075" bIns="46038">
            <a:spAutoFit/>
          </a:bodyPr>
          <a:lstStyle/>
          <a:p>
            <a:r>
              <a:rPr lang="ja-JP" altLang="en-US" dirty="0">
                <a:solidFill>
                  <a:schemeClr val="bg1"/>
                </a:solidFill>
                <a:latin typeface="Comic Sans MS" pitchFamily="66" charset="0"/>
                <a:ea typeface="HG正楷書体-PRO" pitchFamily="66" charset="-128"/>
              </a:rPr>
              <a:t>捕獲 </a:t>
            </a:r>
            <a:r>
              <a:rPr lang="en-US" altLang="ja-JP" dirty="0">
                <a:solidFill>
                  <a:schemeClr val="bg1"/>
                </a:solidFill>
                <a:latin typeface="Comic Sans MS" pitchFamily="66" charset="0"/>
                <a:ea typeface="HG正楷書体-PRO" pitchFamily="66" charset="-128"/>
              </a:rPr>
              <a:t>Capture</a:t>
            </a:r>
            <a:endParaRPr lang="ja-JP" altLang="en-US" dirty="0">
              <a:solidFill>
                <a:schemeClr val="bg1"/>
              </a:solidFill>
              <a:latin typeface="Comic Sans MS" pitchFamily="66" charset="0"/>
              <a:ea typeface="HG正楷書体-PRO" pitchFamily="66" charset="-128"/>
            </a:endParaRPr>
          </a:p>
          <a:p>
            <a:r>
              <a:rPr kumimoji="0" lang="ja-JP" altLang="en-US" dirty="0">
                <a:solidFill>
                  <a:srgbClr val="FF7C80"/>
                </a:solidFill>
                <a:latin typeface="Comic Sans MS" pitchFamily="66" charset="0"/>
                <a:ea typeface="HG正楷書体-PRO" pitchFamily="66" charset="-128"/>
              </a:rPr>
              <a:t>（他人説 </a:t>
            </a:r>
            <a:r>
              <a:rPr kumimoji="0" lang="en-US" altLang="ja-JP" dirty="0">
                <a:solidFill>
                  <a:srgbClr val="FF7C80"/>
                </a:solidFill>
                <a:latin typeface="Times New Roman" pitchFamily="18" charset="0"/>
                <a:ea typeface="HG正楷書体-PRO" pitchFamily="66" charset="-128"/>
                <a:cs typeface="Times New Roman" pitchFamily="18" charset="0"/>
              </a:rPr>
              <a:t>Stranger</a:t>
            </a:r>
            <a:r>
              <a:rPr kumimoji="0" lang="ja-JP" altLang="en-US" dirty="0">
                <a:solidFill>
                  <a:srgbClr val="FF7C80"/>
                </a:solidFill>
                <a:latin typeface="Comic Sans MS" pitchFamily="66" charset="0"/>
                <a:ea typeface="HG正楷書体-PRO" pitchFamily="66" charset="-128"/>
              </a:rPr>
              <a:t>）</a:t>
            </a:r>
          </a:p>
        </p:txBody>
      </p:sp>
      <p:sp>
        <p:nvSpPr>
          <p:cNvPr id="175112" name="Rectangle 8"/>
          <p:cNvSpPr>
            <a:spLocks noChangeArrowheads="1"/>
          </p:cNvSpPr>
          <p:nvPr/>
        </p:nvSpPr>
        <p:spPr bwMode="auto">
          <a:xfrm>
            <a:off x="4511676" y="2781300"/>
            <a:ext cx="6230873" cy="400752"/>
          </a:xfrm>
          <a:prstGeom prst="rect">
            <a:avLst/>
          </a:prstGeom>
          <a:noFill/>
          <a:ln w="9525">
            <a:noFill/>
            <a:miter lim="800000"/>
            <a:headEnd/>
            <a:tailEnd/>
          </a:ln>
        </p:spPr>
        <p:txBody>
          <a:bodyPr wrap="none" lIns="92075" tIns="46038" rIns="92075" bIns="46038">
            <a:spAutoFit/>
          </a:bodyPr>
          <a:lstStyle/>
          <a:p>
            <a:r>
              <a:rPr lang="ja-JP" altLang="en-US" sz="2000" dirty="0">
                <a:solidFill>
                  <a:schemeClr val="bg1"/>
                </a:solidFill>
                <a:latin typeface="HG正楷書体-PRO" pitchFamily="66" charset="-128"/>
                <a:ea typeface="HG正楷書体-PRO" pitchFamily="66" charset="-128"/>
              </a:rPr>
              <a:t>巨大衝突 </a:t>
            </a:r>
            <a:r>
              <a:rPr lang="en-US" altLang="ja-JP" sz="2000" dirty="0">
                <a:solidFill>
                  <a:schemeClr val="bg1"/>
                </a:solidFill>
                <a:latin typeface="Comic Sans MS" pitchFamily="66" charset="0"/>
                <a:ea typeface="HG正楷書体-PRO" pitchFamily="66" charset="-128"/>
              </a:rPr>
              <a:t>Giant impact</a:t>
            </a:r>
            <a:r>
              <a:rPr lang="ja-JP" altLang="en-US" sz="2000" dirty="0">
                <a:solidFill>
                  <a:schemeClr val="bg1"/>
                </a:solidFill>
                <a:latin typeface="Comic Sans MS" pitchFamily="66" charset="0"/>
                <a:ea typeface="HG正楷書体-PRO" pitchFamily="66" charset="-128"/>
              </a:rPr>
              <a:t> </a:t>
            </a:r>
            <a:r>
              <a:rPr lang="ja-JP" altLang="en-US" sz="2000" dirty="0">
                <a:solidFill>
                  <a:srgbClr val="FF7C80"/>
                </a:solidFill>
                <a:latin typeface="HG正楷書体-PRO" pitchFamily="66" charset="-128"/>
                <a:ea typeface="HG正楷書体-PRO" pitchFamily="66" charset="-128"/>
              </a:rPr>
              <a:t>（親子説：両親 </a:t>
            </a:r>
            <a:r>
              <a:rPr lang="en-US" altLang="ja-JP" sz="2000" dirty="0">
                <a:solidFill>
                  <a:srgbClr val="FF7C80"/>
                </a:solidFill>
                <a:latin typeface="Times New Roman" pitchFamily="18" charset="0"/>
                <a:ea typeface="HG正楷書体-PRO" pitchFamily="66" charset="-128"/>
                <a:cs typeface="Times New Roman" pitchFamily="18" charset="0"/>
              </a:rPr>
              <a:t>Daughter</a:t>
            </a:r>
            <a:r>
              <a:rPr lang="ja-JP" altLang="en-US" sz="2000" dirty="0">
                <a:solidFill>
                  <a:srgbClr val="FF7C80"/>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　</a:t>
            </a:r>
          </a:p>
        </p:txBody>
      </p:sp>
      <p:sp>
        <p:nvSpPr>
          <p:cNvPr id="140297" name="Rectangle 9"/>
          <p:cNvSpPr>
            <a:spLocks noChangeArrowheads="1"/>
          </p:cNvSpPr>
          <p:nvPr/>
        </p:nvSpPr>
        <p:spPr bwMode="auto">
          <a:xfrm>
            <a:off x="126268" y="92688"/>
            <a:ext cx="9247723" cy="1016305"/>
          </a:xfrm>
          <a:prstGeom prst="rect">
            <a:avLst/>
          </a:prstGeom>
          <a:noFill/>
          <a:ln w="9525">
            <a:noFill/>
            <a:miter lim="800000"/>
            <a:headEnd/>
            <a:tailEnd/>
          </a:ln>
        </p:spPr>
        <p:txBody>
          <a:bodyPr wrap="none" lIns="92075" tIns="46038" rIns="92075" bIns="46038">
            <a:spAutoFit/>
          </a:bodyPr>
          <a:lstStyle/>
          <a:p>
            <a:r>
              <a:rPr lang="ja-JP" altLang="en-US" sz="3600" dirty="0">
                <a:solidFill>
                  <a:schemeClr val="accent1"/>
                </a:solidFill>
                <a:latin typeface="Times New Roman" pitchFamily="18" charset="0"/>
                <a:ea typeface="HG正楷書体-PRO" pitchFamily="66" charset="-128"/>
              </a:rPr>
              <a:t>月はロシュ限界のすぐ外にできた</a:t>
            </a:r>
            <a:r>
              <a:rPr lang="en-US" altLang="ja-JP" sz="2400" dirty="0">
                <a:solidFill>
                  <a:schemeClr val="accent1"/>
                </a:solidFill>
                <a:latin typeface="Times New Roman" pitchFamily="18" charset="0"/>
                <a:ea typeface="HG正楷書体-PRO" pitchFamily="66" charset="-128"/>
              </a:rPr>
              <a:t>(</a:t>
            </a:r>
            <a:r>
              <a:rPr lang="ja-JP" altLang="en-US" sz="2400" dirty="0">
                <a:solidFill>
                  <a:schemeClr val="accent1"/>
                </a:solidFill>
                <a:latin typeface="Times New Roman" pitchFamily="18" charset="0"/>
                <a:ea typeface="HG正楷書体-PRO" pitchFamily="66" charset="-128"/>
              </a:rPr>
              <a:t>二万</a:t>
            </a:r>
            <a:r>
              <a:rPr lang="en-US" altLang="ja-JP" sz="2400" dirty="0">
                <a:solidFill>
                  <a:schemeClr val="accent1"/>
                </a:solidFill>
                <a:latin typeface="Times New Roman" pitchFamily="18" charset="0"/>
                <a:ea typeface="HG正楷書体-PRO" pitchFamily="66" charset="-128"/>
              </a:rPr>
              <a:t>km</a:t>
            </a:r>
            <a:r>
              <a:rPr lang="ja-JP" altLang="en-US" sz="2400" dirty="0">
                <a:solidFill>
                  <a:schemeClr val="accent1"/>
                </a:solidFill>
                <a:latin typeface="Times New Roman" pitchFamily="18" charset="0"/>
                <a:ea typeface="HG正楷書体-PRO" pitchFamily="66" charset="-128"/>
              </a:rPr>
              <a:t>くらい</a:t>
            </a:r>
            <a:r>
              <a:rPr lang="en-US" altLang="ja-JP" sz="2400" dirty="0">
                <a:solidFill>
                  <a:schemeClr val="accent1"/>
                </a:solidFill>
                <a:latin typeface="Times New Roman" pitchFamily="18" charset="0"/>
                <a:ea typeface="HG正楷書体-PRO" pitchFamily="66" charset="-128"/>
              </a:rPr>
              <a:t>)</a:t>
            </a:r>
          </a:p>
          <a:p>
            <a:r>
              <a:rPr lang="en-US" altLang="ja-JP" sz="2400" dirty="0">
                <a:solidFill>
                  <a:schemeClr val="accent1"/>
                </a:solidFill>
                <a:latin typeface="Times New Roman" pitchFamily="18" charset="0"/>
                <a:ea typeface="HG正楷書体-PRO" pitchFamily="66" charset="-128"/>
              </a:rPr>
              <a:t>The Moon was formed just outside of the Roche limit</a:t>
            </a:r>
            <a:endParaRPr lang="ja-JP" altLang="en-US" sz="2400" dirty="0">
              <a:solidFill>
                <a:schemeClr val="accent1"/>
              </a:solidFill>
              <a:latin typeface="Times New Roman" pitchFamily="18" charset="0"/>
              <a:ea typeface="HG正楷書体-PRO" pitchFamily="66" charset="-128"/>
            </a:endParaRPr>
          </a:p>
        </p:txBody>
      </p:sp>
      <p:pic>
        <p:nvPicPr>
          <p:cNvPr id="175114" name="Picture 10" descr="XAAB5361"/>
          <p:cNvPicPr>
            <a:picLocks noChangeAspect="1" noChangeArrowheads="1" noCrop="1"/>
          </p:cNvPicPr>
          <p:nvPr/>
        </p:nvPicPr>
        <p:blipFill>
          <a:blip r:embed="rId7" cstate="print"/>
          <a:srcRect/>
          <a:stretch>
            <a:fillRect/>
          </a:stretch>
        </p:blipFill>
        <p:spPr bwMode="auto">
          <a:xfrm rot="207586">
            <a:off x="5232401" y="1573431"/>
            <a:ext cx="576263" cy="576263"/>
          </a:xfrm>
          <a:prstGeom prst="rect">
            <a:avLst/>
          </a:prstGeom>
          <a:noFill/>
          <a:ln w="9525">
            <a:noFill/>
            <a:miter lim="800000"/>
            <a:headEnd/>
            <a:tailEnd/>
          </a:ln>
        </p:spPr>
      </p:pic>
      <p:pic>
        <p:nvPicPr>
          <p:cNvPr id="175115" name="Picture 11" descr="aearth"/>
          <p:cNvPicPr>
            <a:picLocks noChangeAspect="1" noChangeArrowheads="1" noCrop="1"/>
          </p:cNvPicPr>
          <p:nvPr/>
        </p:nvPicPr>
        <p:blipFill>
          <a:blip r:embed="rId6" cstate="print"/>
          <a:srcRect/>
          <a:stretch>
            <a:fillRect/>
          </a:stretch>
        </p:blipFill>
        <p:spPr bwMode="auto">
          <a:xfrm rot="939417">
            <a:off x="6600825" y="1357530"/>
            <a:ext cx="952500" cy="952500"/>
          </a:xfrm>
          <a:prstGeom prst="rect">
            <a:avLst/>
          </a:prstGeom>
          <a:noFill/>
          <a:ln w="9525">
            <a:noFill/>
            <a:miter lim="800000"/>
            <a:headEnd/>
            <a:tailEnd/>
          </a:ln>
        </p:spPr>
      </p:pic>
      <p:pic>
        <p:nvPicPr>
          <p:cNvPr id="175116" name="Picture 12" descr="XAAB5361"/>
          <p:cNvPicPr>
            <a:picLocks noChangeAspect="1" noChangeArrowheads="1" noCrop="1"/>
          </p:cNvPicPr>
          <p:nvPr/>
        </p:nvPicPr>
        <p:blipFill>
          <a:blip r:embed="rId7" cstate="print"/>
          <a:srcRect/>
          <a:stretch>
            <a:fillRect/>
          </a:stretch>
        </p:blipFill>
        <p:spPr bwMode="auto">
          <a:xfrm rot="207586">
            <a:off x="10388462" y="4830094"/>
            <a:ext cx="576262" cy="576263"/>
          </a:xfrm>
          <a:prstGeom prst="rect">
            <a:avLst/>
          </a:prstGeom>
          <a:noFill/>
          <a:ln w="9525">
            <a:noFill/>
            <a:miter lim="800000"/>
            <a:headEnd/>
            <a:tailEnd/>
          </a:ln>
        </p:spPr>
      </p:pic>
      <p:pic>
        <p:nvPicPr>
          <p:cNvPr id="175117" name="Picture 13" descr="aearth"/>
          <p:cNvPicPr>
            <a:picLocks noChangeAspect="1" noChangeArrowheads="1" noCrop="1"/>
          </p:cNvPicPr>
          <p:nvPr/>
        </p:nvPicPr>
        <p:blipFill>
          <a:blip r:embed="rId6" cstate="print"/>
          <a:srcRect/>
          <a:stretch>
            <a:fillRect/>
          </a:stretch>
        </p:blipFill>
        <p:spPr bwMode="auto">
          <a:xfrm>
            <a:off x="8328025" y="5013325"/>
            <a:ext cx="952500" cy="952500"/>
          </a:xfrm>
          <a:prstGeom prst="rect">
            <a:avLst/>
          </a:prstGeom>
          <a:noFill/>
          <a:ln w="9525">
            <a:noFill/>
            <a:miter lim="800000"/>
            <a:headEnd/>
            <a:tailEnd/>
          </a:ln>
        </p:spPr>
      </p:pic>
      <p:pic>
        <p:nvPicPr>
          <p:cNvPr id="175118" name="Picture 14" descr="XAAB5361"/>
          <p:cNvPicPr>
            <a:picLocks noChangeAspect="1" noChangeArrowheads="1" noCrop="1"/>
          </p:cNvPicPr>
          <p:nvPr/>
        </p:nvPicPr>
        <p:blipFill>
          <a:blip r:embed="rId7" cstate="print"/>
          <a:srcRect/>
          <a:stretch>
            <a:fillRect/>
          </a:stretch>
        </p:blipFill>
        <p:spPr bwMode="auto">
          <a:xfrm rot="207586">
            <a:off x="3648076" y="5337176"/>
            <a:ext cx="576263" cy="576263"/>
          </a:xfrm>
          <a:prstGeom prst="rect">
            <a:avLst/>
          </a:prstGeom>
          <a:noFill/>
          <a:ln w="9525">
            <a:noFill/>
            <a:miter lim="800000"/>
            <a:headEnd/>
            <a:tailEnd/>
          </a:ln>
        </p:spPr>
      </p:pic>
      <p:sp>
        <p:nvSpPr>
          <p:cNvPr id="175119" name="Oval 15"/>
          <p:cNvSpPr>
            <a:spLocks noChangeAspect="1" noChangeArrowheads="1"/>
          </p:cNvSpPr>
          <p:nvPr/>
        </p:nvSpPr>
        <p:spPr bwMode="auto">
          <a:xfrm>
            <a:off x="2927350" y="4545014"/>
            <a:ext cx="554038" cy="504825"/>
          </a:xfrm>
          <a:prstGeom prst="ellipse">
            <a:avLst/>
          </a:prstGeom>
          <a:gradFill rotWithShape="1">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175120" name="Oval 16"/>
          <p:cNvSpPr>
            <a:spLocks noChangeAspect="1" noChangeArrowheads="1"/>
          </p:cNvSpPr>
          <p:nvPr/>
        </p:nvSpPr>
        <p:spPr bwMode="auto">
          <a:xfrm>
            <a:off x="12072664" y="5713412"/>
            <a:ext cx="554038" cy="504825"/>
          </a:xfrm>
          <a:prstGeom prst="ellipse">
            <a:avLst/>
          </a:prstGeom>
          <a:gradFill rotWithShape="1">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175121" name="Oval 17"/>
          <p:cNvSpPr>
            <a:spLocks noChangeAspect="1" noChangeArrowheads="1"/>
          </p:cNvSpPr>
          <p:nvPr/>
        </p:nvSpPr>
        <p:spPr bwMode="auto">
          <a:xfrm>
            <a:off x="5279109" y="1585465"/>
            <a:ext cx="554038" cy="504825"/>
          </a:xfrm>
          <a:prstGeom prst="ellipse">
            <a:avLst/>
          </a:prstGeom>
          <a:gradFill rotWithShape="1">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175122" name="Oval 18"/>
          <p:cNvSpPr>
            <a:spLocks noChangeArrowheads="1"/>
          </p:cNvSpPr>
          <p:nvPr/>
        </p:nvSpPr>
        <p:spPr bwMode="auto">
          <a:xfrm>
            <a:off x="10271126" y="-360363"/>
            <a:ext cx="792163" cy="720726"/>
          </a:xfrm>
          <a:prstGeom prst="ellipse">
            <a:avLst/>
          </a:prstGeom>
          <a:gradFill rotWithShape="1">
            <a:gsLst>
              <a:gs pos="0">
                <a:srgbClr val="FF9999"/>
              </a:gs>
              <a:gs pos="100000">
                <a:srgbClr val="993300"/>
              </a:gs>
            </a:gsLst>
            <a:path path="shape">
              <a:fillToRect l="50000" t="50000" r="50000" b="50000"/>
            </a:path>
          </a:gradFill>
          <a:ln w="9525">
            <a:noFill/>
            <a:round/>
            <a:headEnd/>
            <a:tailEnd/>
          </a:ln>
        </p:spPr>
        <p:txBody>
          <a:bodyPr wrap="none" anchor="ctr"/>
          <a:lstStyle/>
          <a:p>
            <a:endParaRPr lang="ja-JP" altLang="en-US"/>
          </a:p>
        </p:txBody>
      </p:sp>
      <p:sp>
        <p:nvSpPr>
          <p:cNvPr id="175123" name="Oval 19"/>
          <p:cNvSpPr>
            <a:spLocks noChangeArrowheads="1"/>
          </p:cNvSpPr>
          <p:nvPr/>
        </p:nvSpPr>
        <p:spPr bwMode="auto">
          <a:xfrm>
            <a:off x="5448301" y="3430589"/>
            <a:ext cx="1008063" cy="936625"/>
          </a:xfrm>
          <a:prstGeom prst="ellipse">
            <a:avLst/>
          </a:prstGeom>
          <a:gradFill rotWithShape="1">
            <a:gsLst>
              <a:gs pos="0">
                <a:schemeClr val="accent1"/>
              </a:gs>
              <a:gs pos="100000">
                <a:schemeClr val="accent2"/>
              </a:gs>
            </a:gsLst>
            <a:path path="shape">
              <a:fillToRect l="50000" t="50000" r="50000" b="50000"/>
            </a:path>
          </a:gradFill>
          <a:ln w="9525">
            <a:noFill/>
            <a:round/>
            <a:headEnd/>
            <a:tailEnd/>
          </a:ln>
        </p:spPr>
        <p:txBody>
          <a:bodyPr wrap="none" anchor="ctr"/>
          <a:lstStyle/>
          <a:p>
            <a:endParaRPr lang="ja-JP" altLang="en-US"/>
          </a:p>
        </p:txBody>
      </p:sp>
      <p:sp>
        <p:nvSpPr>
          <p:cNvPr id="175124" name="Oval 20"/>
          <p:cNvSpPr>
            <a:spLocks noChangeArrowheads="1"/>
          </p:cNvSpPr>
          <p:nvPr/>
        </p:nvSpPr>
        <p:spPr bwMode="auto">
          <a:xfrm>
            <a:off x="8328026" y="4941889"/>
            <a:ext cx="936625" cy="936625"/>
          </a:xfrm>
          <a:prstGeom prst="ellipse">
            <a:avLst/>
          </a:prstGeom>
          <a:gradFill rotWithShape="1">
            <a:gsLst>
              <a:gs pos="0">
                <a:schemeClr val="accent1"/>
              </a:gs>
              <a:gs pos="100000">
                <a:schemeClr val="accent2"/>
              </a:gs>
            </a:gsLst>
            <a:path path="shape">
              <a:fillToRect l="50000" t="50000" r="50000" b="50000"/>
            </a:path>
          </a:gradFill>
          <a:ln w="9525">
            <a:noFill/>
            <a:round/>
            <a:headEnd/>
            <a:tailEnd/>
          </a:ln>
        </p:spPr>
        <p:txBody>
          <a:bodyPr wrap="none" anchor="ctr"/>
          <a:lstStyle/>
          <a:p>
            <a:endParaRPr lang="ja-JP" altLang="en-US"/>
          </a:p>
        </p:txBody>
      </p:sp>
      <p:sp>
        <p:nvSpPr>
          <p:cNvPr id="175125" name="Oval 21"/>
          <p:cNvSpPr>
            <a:spLocks noChangeArrowheads="1"/>
          </p:cNvSpPr>
          <p:nvPr/>
        </p:nvSpPr>
        <p:spPr bwMode="auto">
          <a:xfrm>
            <a:off x="6600826" y="1357530"/>
            <a:ext cx="936625" cy="865188"/>
          </a:xfrm>
          <a:prstGeom prst="ellipse">
            <a:avLst/>
          </a:prstGeom>
          <a:gradFill rotWithShape="1">
            <a:gsLst>
              <a:gs pos="0">
                <a:schemeClr val="accent1"/>
              </a:gs>
              <a:gs pos="100000">
                <a:schemeClr val="accent2"/>
              </a:gs>
            </a:gsLst>
            <a:path path="shape">
              <a:fillToRect l="50000" t="50000" r="50000" b="50000"/>
            </a:path>
          </a:gradFill>
          <a:ln w="9525">
            <a:noFill/>
            <a:round/>
            <a:headEnd/>
            <a:tailEnd/>
          </a:ln>
        </p:spPr>
        <p:txBody>
          <a:bodyPr wrap="none" anchor="ctr"/>
          <a:lstStyle/>
          <a:p>
            <a:endParaRPr lang="ja-JP" altLang="en-US"/>
          </a:p>
        </p:txBody>
      </p:sp>
      <p:sp>
        <p:nvSpPr>
          <p:cNvPr id="175126" name="AutoShape 22"/>
          <p:cNvSpPr>
            <a:spLocks noChangeArrowheads="1"/>
          </p:cNvSpPr>
          <p:nvPr/>
        </p:nvSpPr>
        <p:spPr bwMode="auto">
          <a:xfrm rot="2940000">
            <a:off x="5334794" y="3383756"/>
            <a:ext cx="1238250" cy="1157288"/>
          </a:xfrm>
          <a:prstGeom prst="star16">
            <a:avLst>
              <a:gd name="adj" fmla="val 37500"/>
            </a:avLst>
          </a:prstGeom>
          <a:gradFill rotWithShape="1">
            <a:gsLst>
              <a:gs pos="0">
                <a:srgbClr val="FFFF00"/>
              </a:gs>
              <a:gs pos="100000">
                <a:srgbClr val="003366"/>
              </a:gs>
            </a:gsLst>
            <a:path path="shape">
              <a:fillToRect l="50000" t="50000" r="50000" b="50000"/>
            </a:path>
          </a:gradFill>
          <a:ln w="9525">
            <a:noFill/>
            <a:miter lim="800000"/>
            <a:headEnd/>
            <a:tailEnd/>
          </a:ln>
        </p:spPr>
        <p:txBody>
          <a:bodyPr wrap="none" anchor="ctr"/>
          <a:lstStyle/>
          <a:p>
            <a:endParaRPr lang="ja-JP" altLang="en-US"/>
          </a:p>
        </p:txBody>
      </p:sp>
      <p:pic>
        <p:nvPicPr>
          <p:cNvPr id="175127" name="Picture 23" descr="aearth"/>
          <p:cNvPicPr>
            <a:picLocks noChangeAspect="1" noChangeArrowheads="1" noCrop="1"/>
          </p:cNvPicPr>
          <p:nvPr/>
        </p:nvPicPr>
        <p:blipFill>
          <a:blip r:embed="rId6" cstate="print"/>
          <a:srcRect/>
          <a:stretch>
            <a:fillRect/>
          </a:stretch>
        </p:blipFill>
        <p:spPr bwMode="auto">
          <a:xfrm>
            <a:off x="5448300" y="3430588"/>
            <a:ext cx="952500" cy="952500"/>
          </a:xfrm>
          <a:prstGeom prst="rect">
            <a:avLst/>
          </a:prstGeom>
          <a:noFill/>
          <a:ln w="9525">
            <a:noFill/>
            <a:miter lim="800000"/>
            <a:headEnd/>
            <a:tailEnd/>
          </a:ln>
        </p:spPr>
      </p:pic>
      <p:grpSp>
        <p:nvGrpSpPr>
          <p:cNvPr id="2" name="Group 24"/>
          <p:cNvGrpSpPr>
            <a:grpSpLocks/>
          </p:cNvGrpSpPr>
          <p:nvPr/>
        </p:nvGrpSpPr>
        <p:grpSpPr bwMode="auto">
          <a:xfrm>
            <a:off x="4583113" y="3500439"/>
            <a:ext cx="2665412" cy="1081087"/>
            <a:chOff x="2200" y="2069"/>
            <a:chExt cx="1165" cy="474"/>
          </a:xfrm>
        </p:grpSpPr>
        <p:sp>
          <p:nvSpPr>
            <p:cNvPr id="175129" name="Oval 25"/>
            <p:cNvSpPr>
              <a:spLocks noChangeAspect="1" noChangeArrowheads="1"/>
            </p:cNvSpPr>
            <p:nvPr/>
          </p:nvSpPr>
          <p:spPr bwMode="auto">
            <a:xfrm>
              <a:off x="2426" y="2341"/>
              <a:ext cx="122" cy="111"/>
            </a:xfrm>
            <a:prstGeom prst="ellipse">
              <a:avLst/>
            </a:prstGeom>
            <a:gradFill rotWithShape="1">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175130" name="Oval 26"/>
            <p:cNvSpPr>
              <a:spLocks noChangeAspect="1" noChangeArrowheads="1"/>
            </p:cNvSpPr>
            <p:nvPr/>
          </p:nvSpPr>
          <p:spPr bwMode="auto">
            <a:xfrm>
              <a:off x="2200" y="2321"/>
              <a:ext cx="73" cy="66"/>
            </a:xfrm>
            <a:prstGeom prst="ellipse">
              <a:avLst/>
            </a:prstGeom>
            <a:gradFill rotWithShape="1">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175131" name="Oval 27"/>
            <p:cNvSpPr>
              <a:spLocks noChangeAspect="1" noChangeArrowheads="1"/>
            </p:cNvSpPr>
            <p:nvPr/>
          </p:nvSpPr>
          <p:spPr bwMode="auto">
            <a:xfrm>
              <a:off x="2200" y="2159"/>
              <a:ext cx="122" cy="111"/>
            </a:xfrm>
            <a:prstGeom prst="ellipse">
              <a:avLst/>
            </a:prstGeom>
            <a:gradFill rotWithShape="1">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175132" name="Oval 28"/>
            <p:cNvSpPr>
              <a:spLocks noChangeAspect="1" noChangeArrowheads="1"/>
            </p:cNvSpPr>
            <p:nvPr/>
          </p:nvSpPr>
          <p:spPr bwMode="auto">
            <a:xfrm>
              <a:off x="3016" y="2341"/>
              <a:ext cx="122" cy="111"/>
            </a:xfrm>
            <a:prstGeom prst="ellipse">
              <a:avLst/>
            </a:prstGeom>
            <a:gradFill rotWithShape="1">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175133" name="Oval 29"/>
            <p:cNvSpPr>
              <a:spLocks noChangeAspect="1" noChangeArrowheads="1"/>
            </p:cNvSpPr>
            <p:nvPr/>
          </p:nvSpPr>
          <p:spPr bwMode="auto">
            <a:xfrm>
              <a:off x="3243" y="2159"/>
              <a:ext cx="122" cy="111"/>
            </a:xfrm>
            <a:prstGeom prst="ellipse">
              <a:avLst/>
            </a:prstGeom>
            <a:gradFill rotWithShape="1">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175134" name="Oval 30"/>
            <p:cNvSpPr>
              <a:spLocks noChangeAspect="1" noChangeArrowheads="1"/>
            </p:cNvSpPr>
            <p:nvPr/>
          </p:nvSpPr>
          <p:spPr bwMode="auto">
            <a:xfrm>
              <a:off x="3198" y="2250"/>
              <a:ext cx="74" cy="66"/>
            </a:xfrm>
            <a:prstGeom prst="ellipse">
              <a:avLst/>
            </a:prstGeom>
            <a:gradFill rotWithShape="1">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175135" name="Oval 31"/>
            <p:cNvSpPr>
              <a:spLocks noChangeAspect="1" noChangeArrowheads="1"/>
            </p:cNvSpPr>
            <p:nvPr/>
          </p:nvSpPr>
          <p:spPr bwMode="auto">
            <a:xfrm>
              <a:off x="3107" y="2069"/>
              <a:ext cx="122" cy="111"/>
            </a:xfrm>
            <a:prstGeom prst="ellipse">
              <a:avLst/>
            </a:prstGeom>
            <a:gradFill rotWithShape="1">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175136" name="Oval 32"/>
            <p:cNvSpPr>
              <a:spLocks noChangeAspect="1" noChangeArrowheads="1"/>
            </p:cNvSpPr>
            <p:nvPr/>
          </p:nvSpPr>
          <p:spPr bwMode="auto">
            <a:xfrm>
              <a:off x="2290" y="2250"/>
              <a:ext cx="73" cy="66"/>
            </a:xfrm>
            <a:prstGeom prst="ellipse">
              <a:avLst/>
            </a:prstGeom>
            <a:gradFill rotWithShape="1">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175137" name="Oval 33"/>
            <p:cNvSpPr>
              <a:spLocks noChangeAspect="1" noChangeArrowheads="1"/>
            </p:cNvSpPr>
            <p:nvPr/>
          </p:nvSpPr>
          <p:spPr bwMode="auto">
            <a:xfrm>
              <a:off x="2381" y="2341"/>
              <a:ext cx="73" cy="66"/>
            </a:xfrm>
            <a:prstGeom prst="ellipse">
              <a:avLst/>
            </a:prstGeom>
            <a:gradFill rotWithShape="1">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175138" name="Oval 34"/>
            <p:cNvSpPr>
              <a:spLocks noChangeAspect="1" noChangeArrowheads="1"/>
            </p:cNvSpPr>
            <p:nvPr/>
          </p:nvSpPr>
          <p:spPr bwMode="auto">
            <a:xfrm>
              <a:off x="2381" y="2114"/>
              <a:ext cx="73" cy="65"/>
            </a:xfrm>
            <a:prstGeom prst="ellipse">
              <a:avLst/>
            </a:prstGeom>
            <a:gradFill rotWithShape="1">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175139" name="Oval 35"/>
            <p:cNvSpPr>
              <a:spLocks noChangeAspect="1" noChangeArrowheads="1"/>
            </p:cNvSpPr>
            <p:nvPr/>
          </p:nvSpPr>
          <p:spPr bwMode="auto">
            <a:xfrm>
              <a:off x="2517" y="2341"/>
              <a:ext cx="73" cy="66"/>
            </a:xfrm>
            <a:prstGeom prst="ellipse">
              <a:avLst/>
            </a:prstGeom>
            <a:gradFill rotWithShape="1">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175140" name="Oval 36"/>
            <p:cNvSpPr>
              <a:spLocks noChangeAspect="1" noChangeArrowheads="1"/>
            </p:cNvSpPr>
            <p:nvPr/>
          </p:nvSpPr>
          <p:spPr bwMode="auto">
            <a:xfrm>
              <a:off x="2835" y="2432"/>
              <a:ext cx="73" cy="65"/>
            </a:xfrm>
            <a:prstGeom prst="ellipse">
              <a:avLst/>
            </a:prstGeom>
            <a:gradFill rotWithShape="1">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175141" name="Oval 37"/>
            <p:cNvSpPr>
              <a:spLocks noChangeAspect="1" noChangeArrowheads="1"/>
            </p:cNvSpPr>
            <p:nvPr/>
          </p:nvSpPr>
          <p:spPr bwMode="auto">
            <a:xfrm>
              <a:off x="2925" y="2432"/>
              <a:ext cx="73" cy="65"/>
            </a:xfrm>
            <a:prstGeom prst="ellipse">
              <a:avLst/>
            </a:prstGeom>
            <a:gradFill rotWithShape="1">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175142" name="Oval 38"/>
            <p:cNvSpPr>
              <a:spLocks noChangeAspect="1" noChangeArrowheads="1"/>
            </p:cNvSpPr>
            <p:nvPr/>
          </p:nvSpPr>
          <p:spPr bwMode="auto">
            <a:xfrm>
              <a:off x="2517" y="2477"/>
              <a:ext cx="73" cy="66"/>
            </a:xfrm>
            <a:prstGeom prst="ellipse">
              <a:avLst/>
            </a:prstGeom>
            <a:gradFill rotWithShape="1">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sp>
          <p:nvSpPr>
            <p:cNvPr id="175143" name="Oval 39"/>
            <p:cNvSpPr>
              <a:spLocks noChangeAspect="1" noChangeArrowheads="1"/>
            </p:cNvSpPr>
            <p:nvPr/>
          </p:nvSpPr>
          <p:spPr bwMode="auto">
            <a:xfrm>
              <a:off x="2653" y="2432"/>
              <a:ext cx="73" cy="65"/>
            </a:xfrm>
            <a:prstGeom prst="ellipse">
              <a:avLst/>
            </a:prstGeom>
            <a:gradFill rotWithShape="1">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lstStyle/>
            <a:p>
              <a:pPr>
                <a:defRPr/>
              </a:pPr>
              <a:endParaRPr lang="ja-JP" altLang="en-US">
                <a:latin typeface="Arial" pitchFamily="34" charset="0"/>
                <a:ea typeface="ＭＳ Ｐゴシック" pitchFamily="50" charset="-128"/>
              </a:endParaRPr>
            </a:p>
          </p:txBody>
        </p:sp>
      </p:grpSp>
      <p:pic>
        <p:nvPicPr>
          <p:cNvPr id="175144" name="Picture 40" descr="XAAB5361"/>
          <p:cNvPicPr>
            <a:picLocks noChangeAspect="1" noChangeArrowheads="1" noCrop="1"/>
          </p:cNvPicPr>
          <p:nvPr/>
        </p:nvPicPr>
        <p:blipFill>
          <a:blip r:embed="rId7" cstate="print"/>
          <a:srcRect/>
          <a:stretch>
            <a:fillRect/>
          </a:stretch>
        </p:blipFill>
        <p:spPr bwMode="auto">
          <a:xfrm rot="207586">
            <a:off x="6617690" y="3632599"/>
            <a:ext cx="576263" cy="576262"/>
          </a:xfrm>
          <a:prstGeom prst="rect">
            <a:avLst/>
          </a:prstGeom>
          <a:noFill/>
          <a:ln w="9525">
            <a:noFill/>
            <a:miter lim="800000"/>
            <a:headEnd/>
            <a:tailEnd/>
          </a:ln>
        </p:spPr>
      </p:pic>
      <p:pic>
        <p:nvPicPr>
          <p:cNvPr id="3" name="オーディオ 2">
            <a:hlinkClick r:id="" action="ppaction://media"/>
            <a:extLst>
              <a:ext uri="{FF2B5EF4-FFF2-40B4-BE49-F238E27FC236}">
                <a16:creationId xmlns:a16="http://schemas.microsoft.com/office/drawing/2014/main" id="{E2AE3819-ED5C-4750-9BE4-D7F53FDA8CA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cSld>
  <p:clrMapOvr>
    <a:masterClrMapping/>
  </p:clrMapOvr>
  <p:transition spd="med" advTm="78225">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3" presetClass="entr" presetSubtype="0" fill="hold" grpId="0" nodeType="withEffect">
                                  <p:stCondLst>
                                    <p:cond delay="0"/>
                                  </p:stCondLst>
                                  <p:childTnLst>
                                    <p:set>
                                      <p:cBhvr>
                                        <p:cTn id="8" dur="1" fill="hold">
                                          <p:stCondLst>
                                            <p:cond delay="0"/>
                                          </p:stCondLst>
                                        </p:cTn>
                                        <p:tgtEl>
                                          <p:spTgt spid="175121"/>
                                        </p:tgtEl>
                                        <p:attrNameLst>
                                          <p:attrName>style.visibility</p:attrName>
                                        </p:attrNameLst>
                                      </p:cBhvr>
                                      <p:to>
                                        <p:strVal val="visible"/>
                                      </p:to>
                                    </p:set>
                                    <p:anim calcmode="lin" valueType="num">
                                      <p:cBhvr>
                                        <p:cTn id="9" dur="2000" fill="hold"/>
                                        <p:tgtEl>
                                          <p:spTgt spid="175121"/>
                                        </p:tgtEl>
                                        <p:attrNameLst>
                                          <p:attrName>ppt_w</p:attrName>
                                        </p:attrNameLst>
                                      </p:cBhvr>
                                      <p:tavLst>
                                        <p:tav tm="0">
                                          <p:val>
                                            <p:fltVal val="0"/>
                                          </p:val>
                                        </p:tav>
                                        <p:tav tm="100000">
                                          <p:val>
                                            <p:strVal val="#ppt_w"/>
                                          </p:val>
                                        </p:tav>
                                      </p:tavLst>
                                    </p:anim>
                                    <p:anim calcmode="lin" valueType="num">
                                      <p:cBhvr>
                                        <p:cTn id="10" dur="2000" fill="hold"/>
                                        <p:tgtEl>
                                          <p:spTgt spid="175121"/>
                                        </p:tgtEl>
                                        <p:attrNameLst>
                                          <p:attrName>ppt_h</p:attrName>
                                        </p:attrNameLst>
                                      </p:cBhvr>
                                      <p:tavLst>
                                        <p:tav tm="0">
                                          <p:val>
                                            <p:fltVal val="0"/>
                                          </p:val>
                                        </p:tav>
                                        <p:tav tm="100000">
                                          <p:val>
                                            <p:strVal val="#ppt_h"/>
                                          </p:val>
                                        </p:tav>
                                      </p:tavLst>
                                    </p:anim>
                                    <p:animEffect transition="in" filter="fade">
                                      <p:cBhvr>
                                        <p:cTn id="11" dur="2000"/>
                                        <p:tgtEl>
                                          <p:spTgt spid="175121"/>
                                        </p:tgtEl>
                                      </p:cBhvr>
                                    </p:animEffect>
                                  </p:childTnLst>
                                </p:cTn>
                              </p:par>
                              <p:par>
                                <p:cTn id="12" presetID="53" presetClass="entr" presetSubtype="0" fill="hold" grpId="0" nodeType="withEffect">
                                  <p:stCondLst>
                                    <p:cond delay="0"/>
                                  </p:stCondLst>
                                  <p:childTnLst>
                                    <p:set>
                                      <p:cBhvr>
                                        <p:cTn id="13" dur="1" fill="hold">
                                          <p:stCondLst>
                                            <p:cond delay="0"/>
                                          </p:stCondLst>
                                        </p:cTn>
                                        <p:tgtEl>
                                          <p:spTgt spid="175125"/>
                                        </p:tgtEl>
                                        <p:attrNameLst>
                                          <p:attrName>style.visibility</p:attrName>
                                        </p:attrNameLst>
                                      </p:cBhvr>
                                      <p:to>
                                        <p:strVal val="visible"/>
                                      </p:to>
                                    </p:set>
                                    <p:anim calcmode="lin" valueType="num">
                                      <p:cBhvr>
                                        <p:cTn id="14" dur="2000" fill="hold"/>
                                        <p:tgtEl>
                                          <p:spTgt spid="175125"/>
                                        </p:tgtEl>
                                        <p:attrNameLst>
                                          <p:attrName>ppt_w</p:attrName>
                                        </p:attrNameLst>
                                      </p:cBhvr>
                                      <p:tavLst>
                                        <p:tav tm="0">
                                          <p:val>
                                            <p:fltVal val="0"/>
                                          </p:val>
                                        </p:tav>
                                        <p:tav tm="100000">
                                          <p:val>
                                            <p:strVal val="#ppt_w"/>
                                          </p:val>
                                        </p:tav>
                                      </p:tavLst>
                                    </p:anim>
                                    <p:anim calcmode="lin" valueType="num">
                                      <p:cBhvr>
                                        <p:cTn id="15" dur="2000" fill="hold"/>
                                        <p:tgtEl>
                                          <p:spTgt spid="175125"/>
                                        </p:tgtEl>
                                        <p:attrNameLst>
                                          <p:attrName>ppt_h</p:attrName>
                                        </p:attrNameLst>
                                      </p:cBhvr>
                                      <p:tavLst>
                                        <p:tav tm="0">
                                          <p:val>
                                            <p:fltVal val="0"/>
                                          </p:val>
                                        </p:tav>
                                        <p:tav tm="100000">
                                          <p:val>
                                            <p:strVal val="#ppt_h"/>
                                          </p:val>
                                        </p:tav>
                                      </p:tavLst>
                                    </p:anim>
                                    <p:animEffect transition="in" filter="fade">
                                      <p:cBhvr>
                                        <p:cTn id="16" dur="2000"/>
                                        <p:tgtEl>
                                          <p:spTgt spid="175125"/>
                                        </p:tgtEl>
                                      </p:cBhvr>
                                    </p:animEffect>
                                  </p:childTnLst>
                                </p:cTn>
                              </p:par>
                            </p:childTnLst>
                          </p:cTn>
                        </p:par>
                        <p:par>
                          <p:cTn id="17" fill="hold">
                            <p:stCondLst>
                              <p:cond delay="2000"/>
                            </p:stCondLst>
                            <p:childTnLst>
                              <p:par>
                                <p:cTn id="18" presetID="10" presetClass="exit" presetSubtype="0" fill="hold" grpId="1" nodeType="afterEffect">
                                  <p:stCondLst>
                                    <p:cond delay="0"/>
                                  </p:stCondLst>
                                  <p:childTnLst>
                                    <p:animEffect transition="out" filter="fade">
                                      <p:cBhvr>
                                        <p:cTn id="19" dur="2000"/>
                                        <p:tgtEl>
                                          <p:spTgt spid="175125"/>
                                        </p:tgtEl>
                                      </p:cBhvr>
                                    </p:animEffect>
                                    <p:set>
                                      <p:cBhvr>
                                        <p:cTn id="20" dur="1" fill="hold">
                                          <p:stCondLst>
                                            <p:cond delay="1999"/>
                                          </p:stCondLst>
                                        </p:cTn>
                                        <p:tgtEl>
                                          <p:spTgt spid="175125"/>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2000"/>
                                        <p:tgtEl>
                                          <p:spTgt spid="175121"/>
                                        </p:tgtEl>
                                      </p:cBhvr>
                                    </p:animEffect>
                                    <p:set>
                                      <p:cBhvr>
                                        <p:cTn id="23" dur="1" fill="hold">
                                          <p:stCondLst>
                                            <p:cond delay="1999"/>
                                          </p:stCondLst>
                                        </p:cTn>
                                        <p:tgtEl>
                                          <p:spTgt spid="175121"/>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75115"/>
                                        </p:tgtEl>
                                        <p:attrNameLst>
                                          <p:attrName>style.visibility</p:attrName>
                                        </p:attrNameLst>
                                      </p:cBhvr>
                                      <p:to>
                                        <p:strVal val="visible"/>
                                      </p:to>
                                    </p:set>
                                    <p:animEffect transition="in" filter="fade">
                                      <p:cBhvr>
                                        <p:cTn id="26" dur="2000"/>
                                        <p:tgtEl>
                                          <p:spTgt spid="175115"/>
                                        </p:tgtEl>
                                      </p:cBhvr>
                                    </p:animEffect>
                                  </p:childTnLst>
                                </p:cTn>
                              </p:par>
                              <p:par>
                                <p:cTn id="27" presetID="10" presetClass="entr" presetSubtype="0" fill="hold" nodeType="withEffect">
                                  <p:stCondLst>
                                    <p:cond delay="0"/>
                                  </p:stCondLst>
                                  <p:childTnLst>
                                    <p:set>
                                      <p:cBhvr>
                                        <p:cTn id="28" dur="1" fill="hold">
                                          <p:stCondLst>
                                            <p:cond delay="0"/>
                                          </p:stCondLst>
                                        </p:cTn>
                                        <p:tgtEl>
                                          <p:spTgt spid="175114"/>
                                        </p:tgtEl>
                                        <p:attrNameLst>
                                          <p:attrName>style.visibility</p:attrName>
                                        </p:attrNameLst>
                                      </p:cBhvr>
                                      <p:to>
                                        <p:strVal val="visible"/>
                                      </p:to>
                                    </p:set>
                                    <p:animEffect transition="in" filter="fade">
                                      <p:cBhvr>
                                        <p:cTn id="29" dur="2000"/>
                                        <p:tgtEl>
                                          <p:spTgt spid="175114"/>
                                        </p:tgtEl>
                                      </p:cBhvr>
                                    </p:animEffect>
                                  </p:childTnLst>
                                </p:cTn>
                              </p:par>
                            </p:childTnLst>
                          </p:cTn>
                        </p:par>
                        <p:par>
                          <p:cTn id="30" fill="hold">
                            <p:stCondLst>
                              <p:cond delay="4000"/>
                            </p:stCondLst>
                            <p:childTnLst>
                              <p:par>
                                <p:cTn id="31" presetID="10" presetClass="entr" presetSubtype="0" fill="hold" grpId="0" nodeType="afterEffect">
                                  <p:stCondLst>
                                    <p:cond delay="0"/>
                                  </p:stCondLst>
                                  <p:childTnLst>
                                    <p:set>
                                      <p:cBhvr>
                                        <p:cTn id="32" dur="1" fill="hold">
                                          <p:stCondLst>
                                            <p:cond delay="0"/>
                                          </p:stCondLst>
                                        </p:cTn>
                                        <p:tgtEl>
                                          <p:spTgt spid="175110"/>
                                        </p:tgtEl>
                                        <p:attrNameLst>
                                          <p:attrName>style.visibility</p:attrName>
                                        </p:attrNameLst>
                                      </p:cBhvr>
                                      <p:to>
                                        <p:strVal val="visible"/>
                                      </p:to>
                                    </p:set>
                                    <p:animEffect transition="in" filter="fade">
                                      <p:cBhvr>
                                        <p:cTn id="33" dur="2000"/>
                                        <p:tgtEl>
                                          <p:spTgt spid="1751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5124"/>
                                        </p:tgtEl>
                                        <p:attrNameLst>
                                          <p:attrName>style.visibility</p:attrName>
                                        </p:attrNameLst>
                                      </p:cBhvr>
                                      <p:to>
                                        <p:strVal val="visible"/>
                                      </p:to>
                                    </p:set>
                                    <p:animEffect transition="in" filter="fade">
                                      <p:cBhvr>
                                        <p:cTn id="38" dur="2000"/>
                                        <p:tgtEl>
                                          <p:spTgt spid="175124"/>
                                        </p:tgtEl>
                                      </p:cBhvr>
                                    </p:animEffect>
                                  </p:childTnLst>
                                </p:cTn>
                              </p:par>
                            </p:childTnLst>
                          </p:cTn>
                        </p:par>
                        <p:par>
                          <p:cTn id="39" fill="hold">
                            <p:stCondLst>
                              <p:cond delay="2000"/>
                            </p:stCondLst>
                            <p:childTnLst>
                              <p:par>
                                <p:cTn id="40" presetID="0" presetClass="path" presetSubtype="0" decel="50000" fill="hold" grpId="0" nodeType="afterEffect">
                                  <p:stCondLst>
                                    <p:cond delay="0"/>
                                  </p:stCondLst>
                                  <p:childTnLst>
                                    <p:animMotion origin="layout" path="M -6.25E-7 2.59259E-6 C -0.03568 0.00833 -0.13711 0.03426 -0.19609 0.03958 C -0.25508 0.04514 -0.31575 0.03912 -0.35404 0.03171 C -0.39232 0.02453 -0.41159 0.00995 -0.42565 -0.0044 C -0.43958 -0.01875 -0.43789 -0.03496 -0.43789 -0.05486 C -0.43828 -0.07477 -0.44297 -0.09676 -0.42344 -0.11829 C -0.40391 -0.13982 -0.36406 -0.17616 -0.3207 -0.18472 C -0.27747 -0.19352 -0.19726 -0.18681 -0.16419 -0.17037 C -0.13086 -0.15371 -0.12656 -0.11204 -0.12096 -0.08542 C -0.11615 -0.05857 -0.122 -0.04537 -0.13971 -0.02037 C -0.15755 0.0044 -0.2224 0.0368 -0.26693 0.04375 C -0.31146 0.05069 -0.37708 0.03958 -0.40651 0.02153 C -0.43581 0.00324 -0.4444 -0.03496 -0.44297 -0.06482 C -0.44141 -0.09422 -0.42865 -0.13519 -0.39766 -0.15625 C -0.36654 -0.17732 -0.29635 -0.19005 -0.25638 -0.19051 C -0.21654 -0.19097 -0.18086 -0.1794 -0.15807 -0.1588 C -0.13542 -0.1382 -0.11628 -0.09908 -0.12057 -0.0669 C -0.12448 -0.03449 -0.15312 -0.00139 -0.17799 0.01551 C -0.20299 0.03264 -0.23424 0.03472 -0.26992 0.03541 C -0.30534 0.03634 -0.36263 0.03819 -0.39141 0.02153 C -0.42005 0.00509 -0.44193 -0.03588 -0.44245 -0.06482 C -0.44297 -0.09329 -0.42487 -0.12963 -0.39466 -0.15023 C -0.36445 -0.17084 -0.2957 -0.18334 -0.26081 -0.18843 C -0.22591 -0.19329 -0.21029 -0.1875 -0.18529 -0.1801 C -0.16094 -0.17269 -0.14466 -0.13496 -0.1293 -0.12871 " pathEditMode="relative" rAng="0" ptsTypes="AAAAAAAAAAAAAAAAAAAAAAAAA">
                                      <p:cBhvr>
                                        <p:cTn id="41" dur="5000" fill="hold"/>
                                        <p:tgtEl>
                                          <p:spTgt spid="175120"/>
                                        </p:tgtEl>
                                        <p:attrNameLst>
                                          <p:attrName>ppt_x</p:attrName>
                                          <p:attrName>ppt_y</p:attrName>
                                        </p:attrNameLst>
                                      </p:cBhvr>
                                      <p:rCtr x="-22161" y="-7222"/>
                                    </p:animMotion>
                                  </p:childTnLst>
                                </p:cTn>
                              </p:par>
                            </p:childTnLst>
                          </p:cTn>
                        </p:par>
                        <p:par>
                          <p:cTn id="42" fill="hold">
                            <p:stCondLst>
                              <p:cond delay="7000"/>
                            </p:stCondLst>
                            <p:childTnLst>
                              <p:par>
                                <p:cTn id="43" presetID="10" presetClass="exit" presetSubtype="0" fill="hold" grpId="1" nodeType="afterEffect">
                                  <p:stCondLst>
                                    <p:cond delay="0"/>
                                  </p:stCondLst>
                                  <p:childTnLst>
                                    <p:animEffect transition="out" filter="fade">
                                      <p:cBhvr>
                                        <p:cTn id="44" dur="2000"/>
                                        <p:tgtEl>
                                          <p:spTgt spid="175120"/>
                                        </p:tgtEl>
                                      </p:cBhvr>
                                    </p:animEffect>
                                    <p:set>
                                      <p:cBhvr>
                                        <p:cTn id="45" dur="1" fill="hold">
                                          <p:stCondLst>
                                            <p:cond delay="1999"/>
                                          </p:stCondLst>
                                        </p:cTn>
                                        <p:tgtEl>
                                          <p:spTgt spid="17512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175124"/>
                                        </p:tgtEl>
                                      </p:cBhvr>
                                    </p:animEffect>
                                    <p:set>
                                      <p:cBhvr>
                                        <p:cTn id="48" dur="1" fill="hold">
                                          <p:stCondLst>
                                            <p:cond delay="1999"/>
                                          </p:stCondLst>
                                        </p:cTn>
                                        <p:tgtEl>
                                          <p:spTgt spid="175124"/>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175116"/>
                                        </p:tgtEl>
                                        <p:attrNameLst>
                                          <p:attrName>style.visibility</p:attrName>
                                        </p:attrNameLst>
                                      </p:cBhvr>
                                      <p:to>
                                        <p:strVal val="visible"/>
                                      </p:to>
                                    </p:set>
                                    <p:animEffect transition="in" filter="fade">
                                      <p:cBhvr>
                                        <p:cTn id="51" dur="2000"/>
                                        <p:tgtEl>
                                          <p:spTgt spid="175116"/>
                                        </p:tgtEl>
                                      </p:cBhvr>
                                    </p:animEffect>
                                  </p:childTnLst>
                                </p:cTn>
                              </p:par>
                              <p:par>
                                <p:cTn id="52" presetID="10" presetClass="entr" presetSubtype="0" fill="hold" nodeType="withEffect">
                                  <p:stCondLst>
                                    <p:cond delay="0"/>
                                  </p:stCondLst>
                                  <p:childTnLst>
                                    <p:set>
                                      <p:cBhvr>
                                        <p:cTn id="53" dur="1" fill="hold">
                                          <p:stCondLst>
                                            <p:cond delay="0"/>
                                          </p:stCondLst>
                                        </p:cTn>
                                        <p:tgtEl>
                                          <p:spTgt spid="175117"/>
                                        </p:tgtEl>
                                        <p:attrNameLst>
                                          <p:attrName>style.visibility</p:attrName>
                                        </p:attrNameLst>
                                      </p:cBhvr>
                                      <p:to>
                                        <p:strVal val="visible"/>
                                      </p:to>
                                    </p:set>
                                    <p:animEffect transition="in" filter="fade">
                                      <p:cBhvr>
                                        <p:cTn id="54" dur="2000"/>
                                        <p:tgtEl>
                                          <p:spTgt spid="175117"/>
                                        </p:tgtEl>
                                      </p:cBhvr>
                                    </p:animEffect>
                                  </p:childTnLst>
                                </p:cTn>
                              </p:par>
                            </p:childTnLst>
                          </p:cTn>
                        </p:par>
                        <p:par>
                          <p:cTn id="55" fill="hold">
                            <p:stCondLst>
                              <p:cond delay="9000"/>
                            </p:stCondLst>
                            <p:childTnLst>
                              <p:par>
                                <p:cTn id="56" presetID="10" presetClass="entr" presetSubtype="0" fill="hold" grpId="0" nodeType="afterEffect">
                                  <p:stCondLst>
                                    <p:cond delay="0"/>
                                  </p:stCondLst>
                                  <p:childTnLst>
                                    <p:set>
                                      <p:cBhvr>
                                        <p:cTn id="57" dur="1" fill="hold">
                                          <p:stCondLst>
                                            <p:cond delay="0"/>
                                          </p:stCondLst>
                                        </p:cTn>
                                        <p:tgtEl>
                                          <p:spTgt spid="175111"/>
                                        </p:tgtEl>
                                        <p:attrNameLst>
                                          <p:attrName>style.visibility</p:attrName>
                                        </p:attrNameLst>
                                      </p:cBhvr>
                                      <p:to>
                                        <p:strVal val="visible"/>
                                      </p:to>
                                    </p:set>
                                    <p:animEffect transition="in" filter="fade">
                                      <p:cBhvr>
                                        <p:cTn id="58" dur="2000"/>
                                        <p:tgtEl>
                                          <p:spTgt spid="17511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75106"/>
                                        </p:tgtEl>
                                        <p:attrNameLst>
                                          <p:attrName>style.visibility</p:attrName>
                                        </p:attrNameLst>
                                      </p:cBhvr>
                                      <p:to>
                                        <p:strVal val="visible"/>
                                      </p:to>
                                    </p:set>
                                    <p:animEffect transition="in" filter="fade">
                                      <p:cBhvr>
                                        <p:cTn id="63" dur="2000"/>
                                        <p:tgtEl>
                                          <p:spTgt spid="175106"/>
                                        </p:tgtEl>
                                      </p:cBhvr>
                                    </p:animEffect>
                                  </p:childTnLst>
                                </p:cTn>
                              </p:par>
                            </p:childTnLst>
                          </p:cTn>
                        </p:par>
                        <p:par>
                          <p:cTn id="64" fill="hold">
                            <p:stCondLst>
                              <p:cond delay="2000"/>
                            </p:stCondLst>
                            <p:childTnLst>
                              <p:par>
                                <p:cTn id="65" presetID="53" presetClass="entr" presetSubtype="0" fill="hold" grpId="0" nodeType="afterEffect">
                                  <p:stCondLst>
                                    <p:cond delay="0"/>
                                  </p:stCondLst>
                                  <p:childTnLst>
                                    <p:set>
                                      <p:cBhvr>
                                        <p:cTn id="66" dur="1" fill="hold">
                                          <p:stCondLst>
                                            <p:cond delay="0"/>
                                          </p:stCondLst>
                                        </p:cTn>
                                        <p:tgtEl>
                                          <p:spTgt spid="175108"/>
                                        </p:tgtEl>
                                        <p:attrNameLst>
                                          <p:attrName>style.visibility</p:attrName>
                                        </p:attrNameLst>
                                      </p:cBhvr>
                                      <p:to>
                                        <p:strVal val="visible"/>
                                      </p:to>
                                    </p:set>
                                    <p:anim calcmode="lin" valueType="num">
                                      <p:cBhvr>
                                        <p:cTn id="67" dur="2000" fill="hold"/>
                                        <p:tgtEl>
                                          <p:spTgt spid="175108"/>
                                        </p:tgtEl>
                                        <p:attrNameLst>
                                          <p:attrName>ppt_w</p:attrName>
                                        </p:attrNameLst>
                                      </p:cBhvr>
                                      <p:tavLst>
                                        <p:tav tm="0">
                                          <p:val>
                                            <p:fltVal val="0"/>
                                          </p:val>
                                        </p:tav>
                                        <p:tav tm="100000">
                                          <p:val>
                                            <p:strVal val="#ppt_w"/>
                                          </p:val>
                                        </p:tav>
                                      </p:tavLst>
                                    </p:anim>
                                    <p:anim calcmode="lin" valueType="num">
                                      <p:cBhvr>
                                        <p:cTn id="68" dur="2000" fill="hold"/>
                                        <p:tgtEl>
                                          <p:spTgt spid="175108"/>
                                        </p:tgtEl>
                                        <p:attrNameLst>
                                          <p:attrName>ppt_h</p:attrName>
                                        </p:attrNameLst>
                                      </p:cBhvr>
                                      <p:tavLst>
                                        <p:tav tm="0">
                                          <p:val>
                                            <p:fltVal val="0"/>
                                          </p:val>
                                        </p:tav>
                                        <p:tav tm="100000">
                                          <p:val>
                                            <p:strVal val="#ppt_h"/>
                                          </p:val>
                                        </p:tav>
                                      </p:tavLst>
                                    </p:anim>
                                    <p:animEffect transition="in" filter="fade">
                                      <p:cBhvr>
                                        <p:cTn id="69" dur="2000"/>
                                        <p:tgtEl>
                                          <p:spTgt spid="175108"/>
                                        </p:tgtEl>
                                      </p:cBhvr>
                                    </p:animEffect>
                                  </p:childTnLst>
                                  <p:subTnLst>
                                    <p:set>
                                      <p:cBhvr override="childStyle">
                                        <p:cTn dur="1" fill="hold" display="0" masterRel="sameClick" afterEffect="1">
                                          <p:stCondLst>
                                            <p:cond evt="end" delay="0">
                                              <p:tn val="65"/>
                                            </p:cond>
                                          </p:stCondLst>
                                        </p:cTn>
                                        <p:tgtEl>
                                          <p:spTgt spid="175108"/>
                                        </p:tgtEl>
                                        <p:attrNameLst>
                                          <p:attrName>style.visibility</p:attrName>
                                        </p:attrNameLst>
                                      </p:cBhvr>
                                      <p:to>
                                        <p:strVal val="hidden"/>
                                      </p:to>
                                    </p:set>
                                  </p:subTnLst>
                                </p:cTn>
                              </p:par>
                            </p:childTnLst>
                          </p:cTn>
                        </p:par>
                        <p:par>
                          <p:cTn id="70" fill="hold">
                            <p:stCondLst>
                              <p:cond delay="4000"/>
                            </p:stCondLst>
                            <p:childTnLst>
                              <p:par>
                                <p:cTn id="71" presetID="53" presetClass="entr" presetSubtype="0" fill="hold" grpId="0" nodeType="afterEffect">
                                  <p:stCondLst>
                                    <p:cond delay="0"/>
                                  </p:stCondLst>
                                  <p:childTnLst>
                                    <p:set>
                                      <p:cBhvr>
                                        <p:cTn id="72" dur="1" fill="hold">
                                          <p:stCondLst>
                                            <p:cond delay="0"/>
                                          </p:stCondLst>
                                        </p:cTn>
                                        <p:tgtEl>
                                          <p:spTgt spid="175119"/>
                                        </p:tgtEl>
                                        <p:attrNameLst>
                                          <p:attrName>style.visibility</p:attrName>
                                        </p:attrNameLst>
                                      </p:cBhvr>
                                      <p:to>
                                        <p:strVal val="visible"/>
                                      </p:to>
                                    </p:set>
                                    <p:anim calcmode="lin" valueType="num">
                                      <p:cBhvr>
                                        <p:cTn id="73" dur="500" fill="hold"/>
                                        <p:tgtEl>
                                          <p:spTgt spid="175119"/>
                                        </p:tgtEl>
                                        <p:attrNameLst>
                                          <p:attrName>ppt_w</p:attrName>
                                        </p:attrNameLst>
                                      </p:cBhvr>
                                      <p:tavLst>
                                        <p:tav tm="0">
                                          <p:val>
                                            <p:fltVal val="0"/>
                                          </p:val>
                                        </p:tav>
                                        <p:tav tm="100000">
                                          <p:val>
                                            <p:strVal val="#ppt_w"/>
                                          </p:val>
                                        </p:tav>
                                      </p:tavLst>
                                    </p:anim>
                                    <p:anim calcmode="lin" valueType="num">
                                      <p:cBhvr>
                                        <p:cTn id="74" dur="500" fill="hold"/>
                                        <p:tgtEl>
                                          <p:spTgt spid="175119"/>
                                        </p:tgtEl>
                                        <p:attrNameLst>
                                          <p:attrName>ppt_h</p:attrName>
                                        </p:attrNameLst>
                                      </p:cBhvr>
                                      <p:tavLst>
                                        <p:tav tm="0">
                                          <p:val>
                                            <p:fltVal val="0"/>
                                          </p:val>
                                        </p:tav>
                                        <p:tav tm="100000">
                                          <p:val>
                                            <p:strVal val="#ppt_h"/>
                                          </p:val>
                                        </p:tav>
                                      </p:tavLst>
                                    </p:anim>
                                    <p:animEffect transition="in" filter="fade">
                                      <p:cBhvr>
                                        <p:cTn id="75" dur="500"/>
                                        <p:tgtEl>
                                          <p:spTgt spid="175119"/>
                                        </p:tgtEl>
                                      </p:cBhvr>
                                    </p:animEffect>
                                  </p:childTnLst>
                                </p:cTn>
                              </p:par>
                              <p:par>
                                <p:cTn id="76" presetID="49" presetClass="path" presetSubtype="0" decel="50000" fill="hold" grpId="1" nodeType="withEffect">
                                  <p:stCondLst>
                                    <p:cond delay="0"/>
                                  </p:stCondLst>
                                  <p:childTnLst>
                                    <p:animMotion origin="layout" path="M -4.16667E-7 2.96296E-6 L 0.06497 0.1243 " pathEditMode="relative" rAng="0" ptsTypes="AA">
                                      <p:cBhvr>
                                        <p:cTn id="77" dur="2000" fill="hold"/>
                                        <p:tgtEl>
                                          <p:spTgt spid="175119"/>
                                        </p:tgtEl>
                                        <p:attrNameLst>
                                          <p:attrName>ppt_x</p:attrName>
                                          <p:attrName>ppt_y</p:attrName>
                                        </p:attrNameLst>
                                      </p:cBhvr>
                                      <p:rCtr x="3242" y="6204"/>
                                    </p:animMotion>
                                  </p:childTnLst>
                                </p:cTn>
                              </p:par>
                            </p:childTnLst>
                          </p:cTn>
                        </p:par>
                        <p:par>
                          <p:cTn id="78" fill="hold">
                            <p:stCondLst>
                              <p:cond delay="6000"/>
                            </p:stCondLst>
                            <p:childTnLst>
                              <p:par>
                                <p:cTn id="79" presetID="10" presetClass="exit" presetSubtype="0" fill="hold" grpId="1" nodeType="afterEffect">
                                  <p:stCondLst>
                                    <p:cond delay="0"/>
                                  </p:stCondLst>
                                  <p:childTnLst>
                                    <p:animEffect transition="out" filter="fade">
                                      <p:cBhvr>
                                        <p:cTn id="80" dur="2000"/>
                                        <p:tgtEl>
                                          <p:spTgt spid="175106"/>
                                        </p:tgtEl>
                                      </p:cBhvr>
                                    </p:animEffect>
                                    <p:set>
                                      <p:cBhvr>
                                        <p:cTn id="81" dur="1" fill="hold">
                                          <p:stCondLst>
                                            <p:cond delay="1999"/>
                                          </p:stCondLst>
                                        </p:cTn>
                                        <p:tgtEl>
                                          <p:spTgt spid="175106"/>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2000"/>
                                        <p:tgtEl>
                                          <p:spTgt spid="175119"/>
                                        </p:tgtEl>
                                      </p:cBhvr>
                                    </p:animEffect>
                                    <p:set>
                                      <p:cBhvr>
                                        <p:cTn id="84" dur="1" fill="hold">
                                          <p:stCondLst>
                                            <p:cond delay="1999"/>
                                          </p:stCondLst>
                                        </p:cTn>
                                        <p:tgtEl>
                                          <p:spTgt spid="175119"/>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175107"/>
                                        </p:tgtEl>
                                        <p:attrNameLst>
                                          <p:attrName>style.visibility</p:attrName>
                                        </p:attrNameLst>
                                      </p:cBhvr>
                                      <p:to>
                                        <p:strVal val="visible"/>
                                      </p:to>
                                    </p:set>
                                    <p:animEffect transition="in" filter="fade">
                                      <p:cBhvr>
                                        <p:cTn id="87" dur="2000"/>
                                        <p:tgtEl>
                                          <p:spTgt spid="175107"/>
                                        </p:tgtEl>
                                      </p:cBhvr>
                                    </p:animEffect>
                                  </p:childTnLst>
                                </p:cTn>
                              </p:par>
                              <p:par>
                                <p:cTn id="88" presetID="10" presetClass="entr" presetSubtype="0" fill="hold" nodeType="withEffect">
                                  <p:stCondLst>
                                    <p:cond delay="0"/>
                                  </p:stCondLst>
                                  <p:childTnLst>
                                    <p:set>
                                      <p:cBhvr>
                                        <p:cTn id="89" dur="1" fill="hold">
                                          <p:stCondLst>
                                            <p:cond delay="0"/>
                                          </p:stCondLst>
                                        </p:cTn>
                                        <p:tgtEl>
                                          <p:spTgt spid="175118"/>
                                        </p:tgtEl>
                                        <p:attrNameLst>
                                          <p:attrName>style.visibility</p:attrName>
                                        </p:attrNameLst>
                                      </p:cBhvr>
                                      <p:to>
                                        <p:strVal val="visible"/>
                                      </p:to>
                                    </p:set>
                                    <p:animEffect transition="in" filter="fade">
                                      <p:cBhvr>
                                        <p:cTn id="90" dur="2000"/>
                                        <p:tgtEl>
                                          <p:spTgt spid="175118"/>
                                        </p:tgtEl>
                                      </p:cBhvr>
                                    </p:animEffect>
                                  </p:childTnLst>
                                </p:cTn>
                              </p:par>
                            </p:childTnLst>
                          </p:cTn>
                        </p:par>
                        <p:par>
                          <p:cTn id="91" fill="hold">
                            <p:stCondLst>
                              <p:cond delay="8000"/>
                            </p:stCondLst>
                            <p:childTnLst>
                              <p:par>
                                <p:cTn id="92" presetID="10" presetClass="entr" presetSubtype="0" fill="hold" grpId="0" nodeType="afterEffect">
                                  <p:stCondLst>
                                    <p:cond delay="0"/>
                                  </p:stCondLst>
                                  <p:childTnLst>
                                    <p:set>
                                      <p:cBhvr>
                                        <p:cTn id="93" dur="1" fill="hold">
                                          <p:stCondLst>
                                            <p:cond delay="0"/>
                                          </p:stCondLst>
                                        </p:cTn>
                                        <p:tgtEl>
                                          <p:spTgt spid="175109"/>
                                        </p:tgtEl>
                                        <p:attrNameLst>
                                          <p:attrName>style.visibility</p:attrName>
                                        </p:attrNameLst>
                                      </p:cBhvr>
                                      <p:to>
                                        <p:strVal val="visible"/>
                                      </p:to>
                                    </p:set>
                                    <p:animEffect transition="in" filter="fade">
                                      <p:cBhvr>
                                        <p:cTn id="94" dur="2000"/>
                                        <p:tgtEl>
                                          <p:spTgt spid="175109"/>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75123"/>
                                        </p:tgtEl>
                                        <p:attrNameLst>
                                          <p:attrName>style.visibility</p:attrName>
                                        </p:attrNameLst>
                                      </p:cBhvr>
                                      <p:to>
                                        <p:strVal val="visible"/>
                                      </p:to>
                                    </p:set>
                                    <p:animEffect transition="in" filter="fade">
                                      <p:cBhvr>
                                        <p:cTn id="99" dur="2000"/>
                                        <p:tgtEl>
                                          <p:spTgt spid="175123"/>
                                        </p:tgtEl>
                                      </p:cBhvr>
                                    </p:animEffect>
                                  </p:childTnLst>
                                </p:cTn>
                              </p:par>
                            </p:childTnLst>
                          </p:cTn>
                        </p:par>
                        <p:par>
                          <p:cTn id="100" fill="hold">
                            <p:stCondLst>
                              <p:cond delay="2000"/>
                            </p:stCondLst>
                            <p:childTnLst>
                              <p:par>
                                <p:cTn id="101" presetID="53" presetClass="entr" presetSubtype="0" fill="hold" grpId="0" nodeType="afterEffect">
                                  <p:stCondLst>
                                    <p:cond delay="0"/>
                                  </p:stCondLst>
                                  <p:childTnLst>
                                    <p:set>
                                      <p:cBhvr>
                                        <p:cTn id="102" dur="1" fill="hold">
                                          <p:stCondLst>
                                            <p:cond delay="0"/>
                                          </p:stCondLst>
                                        </p:cTn>
                                        <p:tgtEl>
                                          <p:spTgt spid="175122"/>
                                        </p:tgtEl>
                                        <p:attrNameLst>
                                          <p:attrName>style.visibility</p:attrName>
                                        </p:attrNameLst>
                                      </p:cBhvr>
                                      <p:to>
                                        <p:strVal val="visible"/>
                                      </p:to>
                                    </p:set>
                                    <p:anim calcmode="lin" valueType="num">
                                      <p:cBhvr>
                                        <p:cTn id="103" dur="2000" fill="hold"/>
                                        <p:tgtEl>
                                          <p:spTgt spid="175122"/>
                                        </p:tgtEl>
                                        <p:attrNameLst>
                                          <p:attrName>ppt_w</p:attrName>
                                        </p:attrNameLst>
                                      </p:cBhvr>
                                      <p:tavLst>
                                        <p:tav tm="0">
                                          <p:val>
                                            <p:fltVal val="0"/>
                                          </p:val>
                                        </p:tav>
                                        <p:tav tm="100000">
                                          <p:val>
                                            <p:strVal val="#ppt_w"/>
                                          </p:val>
                                        </p:tav>
                                      </p:tavLst>
                                    </p:anim>
                                    <p:anim calcmode="lin" valueType="num">
                                      <p:cBhvr>
                                        <p:cTn id="104" dur="2000" fill="hold"/>
                                        <p:tgtEl>
                                          <p:spTgt spid="175122"/>
                                        </p:tgtEl>
                                        <p:attrNameLst>
                                          <p:attrName>ppt_h</p:attrName>
                                        </p:attrNameLst>
                                      </p:cBhvr>
                                      <p:tavLst>
                                        <p:tav tm="0">
                                          <p:val>
                                            <p:fltVal val="0"/>
                                          </p:val>
                                        </p:tav>
                                        <p:tav tm="100000">
                                          <p:val>
                                            <p:strVal val="#ppt_h"/>
                                          </p:val>
                                        </p:tav>
                                      </p:tavLst>
                                    </p:anim>
                                    <p:animEffect transition="in" filter="fade">
                                      <p:cBhvr>
                                        <p:cTn id="105" dur="2000"/>
                                        <p:tgtEl>
                                          <p:spTgt spid="175122"/>
                                        </p:tgtEl>
                                      </p:cBhvr>
                                    </p:animEffect>
                                  </p:childTnLst>
                                </p:cTn>
                              </p:par>
                              <p:par>
                                <p:cTn id="106" presetID="35" presetClass="path" presetSubtype="0" accel="50000" fill="hold" grpId="1" nodeType="withEffect">
                                  <p:stCondLst>
                                    <p:cond delay="0"/>
                                  </p:stCondLst>
                                  <p:childTnLst>
                                    <p:animMotion origin="layout" path="M 2.08333E-7 0 L -0.37982 0.56667 " pathEditMode="relative" rAng="0" ptsTypes="AA">
                                      <p:cBhvr>
                                        <p:cTn id="107" dur="2000" fill="hold"/>
                                        <p:tgtEl>
                                          <p:spTgt spid="175122"/>
                                        </p:tgtEl>
                                        <p:attrNameLst>
                                          <p:attrName>ppt_x</p:attrName>
                                          <p:attrName>ppt_y</p:attrName>
                                        </p:attrNameLst>
                                      </p:cBhvr>
                                      <p:rCtr x="-18997" y="28333"/>
                                    </p:animMotion>
                                  </p:childTnLst>
                                </p:cTn>
                              </p:par>
                            </p:childTnLst>
                          </p:cTn>
                        </p:par>
                        <p:par>
                          <p:cTn id="108" fill="hold">
                            <p:stCondLst>
                              <p:cond delay="4000"/>
                            </p:stCondLst>
                            <p:childTnLst>
                              <p:par>
                                <p:cTn id="109" presetID="53" presetClass="entr" presetSubtype="0" fill="hold" grpId="0" nodeType="afterEffect">
                                  <p:stCondLst>
                                    <p:cond delay="0"/>
                                  </p:stCondLst>
                                  <p:childTnLst>
                                    <p:set>
                                      <p:cBhvr>
                                        <p:cTn id="110" dur="1" fill="hold">
                                          <p:stCondLst>
                                            <p:cond delay="0"/>
                                          </p:stCondLst>
                                        </p:cTn>
                                        <p:tgtEl>
                                          <p:spTgt spid="175126"/>
                                        </p:tgtEl>
                                        <p:attrNameLst>
                                          <p:attrName>style.visibility</p:attrName>
                                        </p:attrNameLst>
                                      </p:cBhvr>
                                      <p:to>
                                        <p:strVal val="visible"/>
                                      </p:to>
                                    </p:set>
                                    <p:anim calcmode="lin" valueType="num">
                                      <p:cBhvr>
                                        <p:cTn id="111" dur="500" fill="hold"/>
                                        <p:tgtEl>
                                          <p:spTgt spid="175126"/>
                                        </p:tgtEl>
                                        <p:attrNameLst>
                                          <p:attrName>ppt_w</p:attrName>
                                        </p:attrNameLst>
                                      </p:cBhvr>
                                      <p:tavLst>
                                        <p:tav tm="0">
                                          <p:val>
                                            <p:fltVal val="0"/>
                                          </p:val>
                                        </p:tav>
                                        <p:tav tm="100000">
                                          <p:val>
                                            <p:strVal val="#ppt_w"/>
                                          </p:val>
                                        </p:tav>
                                      </p:tavLst>
                                    </p:anim>
                                    <p:anim calcmode="lin" valueType="num">
                                      <p:cBhvr>
                                        <p:cTn id="112" dur="500" fill="hold"/>
                                        <p:tgtEl>
                                          <p:spTgt spid="175126"/>
                                        </p:tgtEl>
                                        <p:attrNameLst>
                                          <p:attrName>ppt_h</p:attrName>
                                        </p:attrNameLst>
                                      </p:cBhvr>
                                      <p:tavLst>
                                        <p:tav tm="0">
                                          <p:val>
                                            <p:fltVal val="0"/>
                                          </p:val>
                                        </p:tav>
                                        <p:tav tm="100000">
                                          <p:val>
                                            <p:strVal val="#ppt_h"/>
                                          </p:val>
                                        </p:tav>
                                      </p:tavLst>
                                    </p:anim>
                                    <p:animEffect transition="in" filter="fade">
                                      <p:cBhvr>
                                        <p:cTn id="113" dur="500"/>
                                        <p:tgtEl>
                                          <p:spTgt spid="175126"/>
                                        </p:tgtEl>
                                      </p:cBhvr>
                                    </p:animEffect>
                                  </p:childTnLst>
                                </p:cTn>
                              </p:par>
                            </p:childTnLst>
                          </p:cTn>
                        </p:par>
                        <p:par>
                          <p:cTn id="114" fill="hold">
                            <p:stCondLst>
                              <p:cond delay="4500"/>
                            </p:stCondLst>
                            <p:childTnLst>
                              <p:par>
                                <p:cTn id="115" presetID="14" presetClass="emph" presetSubtype="0" fill="hold" grpId="1" nodeType="afterEffect">
                                  <p:stCondLst>
                                    <p:cond delay="0"/>
                                  </p:stCondLst>
                                  <p:childTnLst>
                                    <p:animClr clrSpc="rgb" dir="cw">
                                      <p:cBhvr override="childStyle">
                                        <p:cTn id="116" dur="1900" fill="hold">
                                          <p:stCondLst>
                                            <p:cond delay="100"/>
                                          </p:stCondLst>
                                        </p:cTn>
                                        <p:tgtEl>
                                          <p:spTgt spid="175126"/>
                                        </p:tgtEl>
                                        <p:attrNameLst>
                                          <p:attrName>style.color</p:attrName>
                                        </p:attrNameLst>
                                      </p:cBhvr>
                                      <p:to>
                                        <a:srgbClr val="FFFF99"/>
                                      </p:to>
                                    </p:animClr>
                                    <p:animClr clrSpc="rgb" dir="cw">
                                      <p:cBhvr>
                                        <p:cTn id="117" dur="1900" fill="hold">
                                          <p:stCondLst>
                                            <p:cond delay="100"/>
                                          </p:stCondLst>
                                        </p:cTn>
                                        <p:tgtEl>
                                          <p:spTgt spid="175126"/>
                                        </p:tgtEl>
                                        <p:attrNameLst>
                                          <p:attrName>fillColor</p:attrName>
                                        </p:attrNameLst>
                                      </p:cBhvr>
                                      <p:to>
                                        <a:srgbClr val="FFFF99"/>
                                      </p:to>
                                    </p:animClr>
                                    <p:set>
                                      <p:cBhvr>
                                        <p:cTn id="118" dur="1900" fill="hold">
                                          <p:stCondLst>
                                            <p:cond delay="100"/>
                                          </p:stCondLst>
                                        </p:cTn>
                                        <p:tgtEl>
                                          <p:spTgt spid="175126"/>
                                        </p:tgtEl>
                                        <p:attrNameLst>
                                          <p:attrName>fill.type</p:attrName>
                                        </p:attrNameLst>
                                      </p:cBhvr>
                                      <p:to>
                                        <p:strVal val="solid"/>
                                      </p:to>
                                    </p:set>
                                    <p:set>
                                      <p:cBhvr>
                                        <p:cTn id="119" dur="1900" fill="hold">
                                          <p:stCondLst>
                                            <p:cond delay="100"/>
                                          </p:stCondLst>
                                        </p:cTn>
                                        <p:tgtEl>
                                          <p:spTgt spid="175126"/>
                                        </p:tgtEl>
                                        <p:attrNameLst>
                                          <p:attrName>fill.on</p:attrName>
                                        </p:attrNameLst>
                                      </p:cBhvr>
                                      <p:to>
                                        <p:strVal val="true"/>
                                      </p:to>
                                    </p:set>
                                    <p:animScale>
                                      <p:cBhvr>
                                        <p:cTn id="120" dur="200" fill="hold">
                                          <p:stCondLst>
                                            <p:cond delay="0"/>
                                          </p:stCondLst>
                                        </p:cTn>
                                        <p:tgtEl>
                                          <p:spTgt spid="175126"/>
                                        </p:tgtEl>
                                      </p:cBhvr>
                                      <p:from x="100000" y="100000"/>
                                      <p:to x="100000" y="5000"/>
                                    </p:animScale>
                                    <p:animScale>
                                      <p:cBhvr>
                                        <p:cTn id="121" dur="200" fill="hold">
                                          <p:stCondLst>
                                            <p:cond delay="200"/>
                                          </p:stCondLst>
                                        </p:cTn>
                                        <p:tgtEl>
                                          <p:spTgt spid="175126"/>
                                        </p:tgtEl>
                                      </p:cBhvr>
                                      <p:from x="100000" y="5000"/>
                                      <p:to x="120000" y="150000"/>
                                    </p:animScale>
                                    <p:animScale>
                                      <p:cBhvr>
                                        <p:cTn id="122" dur="600" fill="hold">
                                          <p:stCondLst>
                                            <p:cond delay="1400"/>
                                          </p:stCondLst>
                                        </p:cTn>
                                        <p:tgtEl>
                                          <p:spTgt spid="175126"/>
                                        </p:tgtEl>
                                      </p:cBhvr>
                                      <p:to x="120000" y="150000"/>
                                    </p:animScale>
                                  </p:childTnLst>
                                </p:cTn>
                              </p:par>
                            </p:childTnLst>
                          </p:cTn>
                        </p:par>
                        <p:par>
                          <p:cTn id="123" fill="hold">
                            <p:stCondLst>
                              <p:cond delay="6500"/>
                            </p:stCondLst>
                            <p:childTnLst>
                              <p:par>
                                <p:cTn id="124" presetID="10" presetClass="exit" presetSubtype="0" fill="hold" grpId="2" nodeType="afterEffect">
                                  <p:stCondLst>
                                    <p:cond delay="0"/>
                                  </p:stCondLst>
                                  <p:childTnLst>
                                    <p:animEffect transition="out" filter="fade">
                                      <p:cBhvr>
                                        <p:cTn id="125" dur="2000"/>
                                        <p:tgtEl>
                                          <p:spTgt spid="175126"/>
                                        </p:tgtEl>
                                      </p:cBhvr>
                                    </p:animEffect>
                                    <p:set>
                                      <p:cBhvr>
                                        <p:cTn id="126" dur="1" fill="hold">
                                          <p:stCondLst>
                                            <p:cond delay="1999"/>
                                          </p:stCondLst>
                                        </p:cTn>
                                        <p:tgtEl>
                                          <p:spTgt spid="175126"/>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2"/>
                                        </p:tgtEl>
                                        <p:attrNameLst>
                                          <p:attrName>style.visibility</p:attrName>
                                        </p:attrNameLst>
                                      </p:cBhvr>
                                      <p:to>
                                        <p:strVal val="visible"/>
                                      </p:to>
                                    </p:set>
                                    <p:animEffect transition="in" filter="fade">
                                      <p:cBhvr>
                                        <p:cTn id="129" dur="2000"/>
                                        <p:tgtEl>
                                          <p:spTgt spid="2"/>
                                        </p:tgtEl>
                                      </p:cBhvr>
                                    </p:animEffect>
                                  </p:childTnLst>
                                </p:cTn>
                              </p:par>
                            </p:childTnLst>
                          </p:cTn>
                        </p:par>
                        <p:par>
                          <p:cTn id="130" fill="hold">
                            <p:stCondLst>
                              <p:cond delay="8500"/>
                            </p:stCondLst>
                            <p:childTnLst>
                              <p:par>
                                <p:cTn id="131" presetID="10" presetClass="exit" presetSubtype="0" fill="hold" grpId="1" nodeType="afterEffect">
                                  <p:stCondLst>
                                    <p:cond delay="0"/>
                                  </p:stCondLst>
                                  <p:childTnLst>
                                    <p:animEffect transition="out" filter="fade">
                                      <p:cBhvr>
                                        <p:cTn id="132" dur="2000"/>
                                        <p:tgtEl>
                                          <p:spTgt spid="175123"/>
                                        </p:tgtEl>
                                      </p:cBhvr>
                                    </p:animEffect>
                                    <p:set>
                                      <p:cBhvr>
                                        <p:cTn id="133" dur="1" fill="hold">
                                          <p:stCondLst>
                                            <p:cond delay="1999"/>
                                          </p:stCondLst>
                                        </p:cTn>
                                        <p:tgtEl>
                                          <p:spTgt spid="175123"/>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2000"/>
                                        <p:tgtEl>
                                          <p:spTgt spid="175122"/>
                                        </p:tgtEl>
                                      </p:cBhvr>
                                    </p:animEffect>
                                    <p:set>
                                      <p:cBhvr>
                                        <p:cTn id="136" dur="1" fill="hold">
                                          <p:stCondLst>
                                            <p:cond delay="1999"/>
                                          </p:stCondLst>
                                        </p:cTn>
                                        <p:tgtEl>
                                          <p:spTgt spid="175122"/>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2000"/>
                                        <p:tgtEl>
                                          <p:spTgt spid="2"/>
                                        </p:tgtEl>
                                      </p:cBhvr>
                                    </p:animEffect>
                                    <p:set>
                                      <p:cBhvr>
                                        <p:cTn id="139" dur="1" fill="hold">
                                          <p:stCondLst>
                                            <p:cond delay="1999"/>
                                          </p:stCondLst>
                                        </p:cTn>
                                        <p:tgtEl>
                                          <p:spTgt spid="2"/>
                                        </p:tgtEl>
                                        <p:attrNameLst>
                                          <p:attrName>style.visibility</p:attrName>
                                        </p:attrNameLst>
                                      </p:cBhvr>
                                      <p:to>
                                        <p:strVal val="hidden"/>
                                      </p:to>
                                    </p:set>
                                  </p:childTnLst>
                                </p:cTn>
                              </p:par>
                              <p:par>
                                <p:cTn id="140" presetID="10" presetClass="entr" presetSubtype="0" fill="hold" nodeType="withEffect">
                                  <p:stCondLst>
                                    <p:cond delay="0"/>
                                  </p:stCondLst>
                                  <p:childTnLst>
                                    <p:set>
                                      <p:cBhvr>
                                        <p:cTn id="141" dur="1" fill="hold">
                                          <p:stCondLst>
                                            <p:cond delay="0"/>
                                          </p:stCondLst>
                                        </p:cTn>
                                        <p:tgtEl>
                                          <p:spTgt spid="175127"/>
                                        </p:tgtEl>
                                        <p:attrNameLst>
                                          <p:attrName>style.visibility</p:attrName>
                                        </p:attrNameLst>
                                      </p:cBhvr>
                                      <p:to>
                                        <p:strVal val="visible"/>
                                      </p:to>
                                    </p:set>
                                    <p:animEffect transition="in" filter="fade">
                                      <p:cBhvr>
                                        <p:cTn id="142" dur="2000"/>
                                        <p:tgtEl>
                                          <p:spTgt spid="175127"/>
                                        </p:tgtEl>
                                      </p:cBhvr>
                                    </p:animEffect>
                                  </p:childTnLst>
                                </p:cTn>
                              </p:par>
                              <p:par>
                                <p:cTn id="143" presetID="10" presetClass="entr" presetSubtype="0" fill="hold" nodeType="withEffect">
                                  <p:stCondLst>
                                    <p:cond delay="0"/>
                                  </p:stCondLst>
                                  <p:childTnLst>
                                    <p:set>
                                      <p:cBhvr>
                                        <p:cTn id="144" dur="1" fill="hold">
                                          <p:stCondLst>
                                            <p:cond delay="0"/>
                                          </p:stCondLst>
                                        </p:cTn>
                                        <p:tgtEl>
                                          <p:spTgt spid="175144"/>
                                        </p:tgtEl>
                                        <p:attrNameLst>
                                          <p:attrName>style.visibility</p:attrName>
                                        </p:attrNameLst>
                                      </p:cBhvr>
                                      <p:to>
                                        <p:strVal val="visible"/>
                                      </p:to>
                                    </p:set>
                                    <p:animEffect transition="in" filter="fade">
                                      <p:cBhvr>
                                        <p:cTn id="145" dur="2000"/>
                                        <p:tgtEl>
                                          <p:spTgt spid="175144"/>
                                        </p:tgtEl>
                                      </p:cBhvr>
                                    </p:animEffect>
                                  </p:childTnLst>
                                </p:cTn>
                              </p:par>
                            </p:childTnLst>
                          </p:cTn>
                        </p:par>
                        <p:par>
                          <p:cTn id="146" fill="hold">
                            <p:stCondLst>
                              <p:cond delay="10500"/>
                            </p:stCondLst>
                            <p:childTnLst>
                              <p:par>
                                <p:cTn id="147" presetID="10" presetClass="entr" presetSubtype="0" fill="hold" grpId="0" nodeType="afterEffect">
                                  <p:stCondLst>
                                    <p:cond delay="0"/>
                                  </p:stCondLst>
                                  <p:childTnLst>
                                    <p:set>
                                      <p:cBhvr>
                                        <p:cTn id="148" dur="1" fill="hold">
                                          <p:stCondLst>
                                            <p:cond delay="0"/>
                                          </p:stCondLst>
                                        </p:cTn>
                                        <p:tgtEl>
                                          <p:spTgt spid="175112"/>
                                        </p:tgtEl>
                                        <p:attrNameLst>
                                          <p:attrName>style.visibility</p:attrName>
                                        </p:attrNameLst>
                                      </p:cBhvr>
                                      <p:to>
                                        <p:strVal val="visible"/>
                                      </p:to>
                                    </p:set>
                                    <p:animEffect transition="in" filter="fade">
                                      <p:cBhvr>
                                        <p:cTn id="149" dur="2000"/>
                                        <p:tgtEl>
                                          <p:spTgt spid="1751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0" fill="hold" display="0">
                  <p:stCondLst>
                    <p:cond delay="indefinite"/>
                  </p:stCondLst>
                  <p:endCondLst>
                    <p:cond evt="onStopAudio" delay="0">
                      <p:tgtEl>
                        <p:sldTgt/>
                      </p:tgtEl>
                    </p:cond>
                  </p:endCondLst>
                </p:cTn>
                <p:tgtEl>
                  <p:spTgt spid="3"/>
                </p:tgtEl>
              </p:cMediaNode>
            </p:audio>
          </p:childTnLst>
        </p:cTn>
      </p:par>
    </p:tnLst>
    <p:bldLst>
      <p:bldP spid="175106" grpId="0" animBg="1"/>
      <p:bldP spid="175106" grpId="1" animBg="1"/>
      <p:bldP spid="175108" grpId="0" animBg="1"/>
      <p:bldP spid="175109" grpId="0"/>
      <p:bldP spid="175110" grpId="0"/>
      <p:bldP spid="175111" grpId="0"/>
      <p:bldP spid="175112" grpId="0"/>
      <p:bldP spid="175119" grpId="0" animBg="1"/>
      <p:bldP spid="175119" grpId="1" animBg="1"/>
      <p:bldP spid="175119" grpId="2" animBg="1"/>
      <p:bldP spid="175120" grpId="0" animBg="1"/>
      <p:bldP spid="175120" grpId="1" animBg="1"/>
      <p:bldP spid="175121" grpId="0" animBg="1"/>
      <p:bldP spid="175121" grpId="1" animBg="1"/>
      <p:bldP spid="175122" grpId="0" animBg="1"/>
      <p:bldP spid="175122" grpId="1" animBg="1"/>
      <p:bldP spid="175122" grpId="2" animBg="1"/>
      <p:bldP spid="175123" grpId="0" animBg="1"/>
      <p:bldP spid="175123" grpId="1" animBg="1"/>
      <p:bldP spid="175124" grpId="0" animBg="1"/>
      <p:bldP spid="175124" grpId="1" animBg="1"/>
      <p:bldP spid="175125" grpId="0" animBg="1"/>
      <p:bldP spid="175125" grpId="1" animBg="1"/>
      <p:bldP spid="175126" grpId="0" animBg="1"/>
      <p:bldP spid="175126" grpId="1" animBg="1"/>
      <p:bldP spid="175126" grpId="2"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1250" name="Picture 2" descr="根尾谷断層"/>
          <p:cNvPicPr>
            <a:picLocks noChangeAspect="1" noChangeArrowheads="1"/>
          </p:cNvPicPr>
          <p:nvPr/>
        </p:nvPicPr>
        <p:blipFill>
          <a:blip r:embed="rId5" cstate="print"/>
          <a:srcRect/>
          <a:stretch>
            <a:fillRect/>
          </a:stretch>
        </p:blipFill>
        <p:spPr bwMode="auto">
          <a:xfrm>
            <a:off x="263352" y="69850"/>
            <a:ext cx="11411712" cy="7607808"/>
          </a:xfrm>
          <a:prstGeom prst="rect">
            <a:avLst/>
          </a:prstGeom>
          <a:noFill/>
          <a:ln w="9525">
            <a:noFill/>
            <a:miter lim="800000"/>
            <a:headEnd/>
            <a:tailEnd/>
          </a:ln>
        </p:spPr>
      </p:pic>
      <p:pic>
        <p:nvPicPr>
          <p:cNvPr id="181251" name="Picture 3" descr="根尾谷断層改"/>
          <p:cNvPicPr>
            <a:picLocks noChangeAspect="1" noChangeArrowheads="1"/>
          </p:cNvPicPr>
          <p:nvPr/>
        </p:nvPicPr>
        <p:blipFill>
          <a:blip r:embed="rId6" cstate="print"/>
          <a:srcRect/>
          <a:stretch>
            <a:fillRect/>
          </a:stretch>
        </p:blipFill>
        <p:spPr bwMode="auto">
          <a:xfrm>
            <a:off x="263352" y="0"/>
            <a:ext cx="11558016" cy="7705344"/>
          </a:xfrm>
          <a:prstGeom prst="rect">
            <a:avLst/>
          </a:prstGeom>
          <a:noFill/>
          <a:ln w="9525">
            <a:noFill/>
            <a:miter lim="800000"/>
            <a:headEnd/>
            <a:tailEnd/>
          </a:ln>
        </p:spPr>
      </p:pic>
      <p:sp>
        <p:nvSpPr>
          <p:cNvPr id="143364" name="Text Box 4"/>
          <p:cNvSpPr txBox="1">
            <a:spLocks noChangeArrowheads="1"/>
          </p:cNvSpPr>
          <p:nvPr/>
        </p:nvSpPr>
        <p:spPr bwMode="auto">
          <a:xfrm>
            <a:off x="2905126" y="96838"/>
            <a:ext cx="5927725" cy="457200"/>
          </a:xfrm>
          <a:prstGeom prst="rect">
            <a:avLst/>
          </a:prstGeom>
          <a:noFill/>
          <a:ln w="9525">
            <a:noFill/>
            <a:miter lim="800000"/>
            <a:headEnd/>
            <a:tailEnd/>
          </a:ln>
        </p:spPr>
        <p:txBody>
          <a:bodyPr wrap="none">
            <a:spAutoFit/>
          </a:bodyPr>
          <a:lstStyle/>
          <a:p>
            <a:r>
              <a:rPr lang="en-US" altLang="ja-JP" sz="2400">
                <a:solidFill>
                  <a:srgbClr val="171747"/>
                </a:solidFill>
                <a:latin typeface="Comic Sans MS" pitchFamily="66" charset="0"/>
                <a:ea typeface="HG正楷書体-PRO" pitchFamily="66" charset="-128"/>
              </a:rPr>
              <a:t>Nobi Earthquake </a:t>
            </a:r>
            <a:r>
              <a:rPr lang="en-US" altLang="ja-JP">
                <a:solidFill>
                  <a:srgbClr val="171747"/>
                </a:solidFill>
                <a:latin typeface="Comic Sans MS" pitchFamily="66" charset="0"/>
                <a:ea typeface="HGP創英角ﾎﾟｯﾌﾟ体" pitchFamily="50" charset="-128"/>
              </a:rPr>
              <a:t>(</a:t>
            </a:r>
            <a:r>
              <a:rPr lang="en-US" altLang="ja-JP">
                <a:solidFill>
                  <a:srgbClr val="171747"/>
                </a:solidFill>
                <a:latin typeface="Comic Sans MS" pitchFamily="66" charset="0"/>
                <a:ea typeface="HG正楷書体-PRO" pitchFamily="66" charset="-128"/>
              </a:rPr>
              <a:t>1891</a:t>
            </a:r>
            <a:r>
              <a:rPr lang="en-US" altLang="ja-JP">
                <a:solidFill>
                  <a:srgbClr val="171747"/>
                </a:solidFill>
                <a:latin typeface="Comic Sans MS" pitchFamily="66" charset="0"/>
                <a:ea typeface="HGP創英角ﾎﾟｯﾌﾟ体" pitchFamily="50" charset="-128"/>
              </a:rPr>
              <a:t>) </a:t>
            </a:r>
            <a:r>
              <a:rPr lang="en-US" altLang="ja-JP" sz="2400">
                <a:solidFill>
                  <a:srgbClr val="171747"/>
                </a:solidFill>
                <a:latin typeface="Comic Sans MS" pitchFamily="66" charset="0"/>
                <a:ea typeface="HG正楷書体-PRO" pitchFamily="66" charset="-128"/>
              </a:rPr>
              <a:t>and Neodani Fault</a:t>
            </a:r>
          </a:p>
        </p:txBody>
      </p:sp>
      <p:sp>
        <p:nvSpPr>
          <p:cNvPr id="5" name="テキスト ボックス 4"/>
          <p:cNvSpPr txBox="1"/>
          <p:nvPr/>
        </p:nvSpPr>
        <p:spPr>
          <a:xfrm>
            <a:off x="263352" y="5535069"/>
            <a:ext cx="3005951" cy="1077218"/>
          </a:xfrm>
          <a:prstGeom prst="rect">
            <a:avLst/>
          </a:prstGeom>
          <a:solidFill>
            <a:schemeClr val="accent2"/>
          </a:solidFill>
          <a:effectLst>
            <a:outerShdw blurRad="127000" dist="127000" dir="2700000" algn="tl" rotWithShape="0">
              <a:prstClr val="black">
                <a:alpha val="40000"/>
              </a:prstClr>
            </a:outerShdw>
          </a:effectLst>
        </p:spPr>
        <p:txBody>
          <a:bodyPr wrap="none" rtlCol="0">
            <a:spAutoFit/>
          </a:bodyPr>
          <a:lstStyle/>
          <a:p>
            <a:r>
              <a:rPr lang="ja-JP" altLang="en-US" sz="4400" dirty="0">
                <a:solidFill>
                  <a:schemeClr val="accent2">
                    <a:lumMod val="20000"/>
                    <a:lumOff val="80000"/>
                  </a:schemeClr>
                </a:solidFill>
                <a:latin typeface="Comic Sans MS" panose="030F0702030302020204" pitchFamily="66" charset="0"/>
                <a:ea typeface="HG正楷書体-PRO" panose="03000600000000000000" pitchFamily="66" charset="-128"/>
              </a:rPr>
              <a:t>潮汐と地震</a:t>
            </a:r>
            <a:endParaRPr lang="en-US" altLang="ja-JP" sz="4400" dirty="0">
              <a:solidFill>
                <a:schemeClr val="accent2">
                  <a:lumMod val="20000"/>
                  <a:lumOff val="80000"/>
                </a:schemeClr>
              </a:solidFill>
              <a:latin typeface="Comic Sans MS" panose="030F0702030302020204" pitchFamily="66" charset="0"/>
              <a:ea typeface="HG正楷書体-PRO" panose="03000600000000000000" pitchFamily="66" charset="-128"/>
            </a:endParaRPr>
          </a:p>
          <a:p>
            <a:r>
              <a:rPr lang="en-US" altLang="ja-JP" sz="2000" dirty="0">
                <a:solidFill>
                  <a:schemeClr val="accent2">
                    <a:lumMod val="20000"/>
                    <a:lumOff val="80000"/>
                  </a:schemeClr>
                </a:solidFill>
                <a:latin typeface="Comic Sans MS" panose="030F0702030302020204" pitchFamily="66" charset="0"/>
                <a:ea typeface="HG正楷書体-PRO" panose="03000600000000000000" pitchFamily="66" charset="-128"/>
              </a:rPr>
              <a:t>Earthquake and tide</a:t>
            </a:r>
            <a:endParaRPr lang="ja-JP" altLang="en-US" sz="2000" dirty="0">
              <a:solidFill>
                <a:schemeClr val="accent2">
                  <a:lumMod val="20000"/>
                  <a:lumOff val="80000"/>
                </a:schemeClr>
              </a:solidFill>
              <a:latin typeface="Comic Sans MS" panose="030F0702030302020204" pitchFamily="66" charset="0"/>
              <a:ea typeface="HG正楷書体-PRO" panose="03000600000000000000" pitchFamily="66" charset="-128"/>
            </a:endParaRPr>
          </a:p>
        </p:txBody>
      </p:sp>
      <p:pic>
        <p:nvPicPr>
          <p:cNvPr id="2" name="オーディオ 1">
            <a:hlinkClick r:id="" action="ppaction://media"/>
            <a:extLst>
              <a:ext uri="{FF2B5EF4-FFF2-40B4-BE49-F238E27FC236}">
                <a16:creationId xmlns:a16="http://schemas.microsoft.com/office/drawing/2014/main" id="{D7ADC675-D839-4E80-A206-B3349C08DE9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cSld>
  <p:clrMapOvr>
    <a:masterClrMapping/>
  </p:clrMapOvr>
  <p:transition spd="med" advTm="52631">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8" presetClass="path" presetSubtype="0" autoRev="1" fill="hold" nodeType="clickEffect">
                                  <p:stCondLst>
                                    <p:cond delay="0"/>
                                  </p:stCondLst>
                                  <p:childTnLst>
                                    <p:animMotion origin="layout" path="M -0.0059 -6.35838E-7 L -0.00555 0.09272 L -0.00486 -6.35838E-7 L -0.00434 0.09272 L -0.00364 -6.35838E-7 L -0.00295 0.09272 L -0.0026 -6.35838E-7 L -0.00191 0.09272 L -0.00121 -6.35838E-7 L -0.00052 0.09272 L -1.38889E-6 -6.35838E-7 L 0.00052 0.09272 L 0.00122 -6.35838E-7 L 0.00174 0.09272 L 0.00243 -6.35838E-7 L 0.00313 0.09272 L 0.00382 -6.35838E-7 " pathEditMode="relative" rAng="0" ptsTypes="FFFFFFFFFFFFFFFFF">
                                      <p:cBhvr>
                                        <p:cTn id="10" dur="1000" fill="hold"/>
                                        <p:tgtEl>
                                          <p:spTgt spid="181251"/>
                                        </p:tgtEl>
                                        <p:attrNameLst>
                                          <p:attrName>ppt_x</p:attrName>
                                          <p:attrName>ppt_y</p:attrName>
                                        </p:attrNameLst>
                                      </p:cBhvr>
                                      <p:rCtr x="500" y="4600"/>
                                    </p:animMotion>
                                  </p:childTnLst>
                                </p:cTn>
                              </p:par>
                            </p:childTnLst>
                          </p:cTn>
                        </p:par>
                        <p:par>
                          <p:cTn id="11" fill="hold">
                            <p:stCondLst>
                              <p:cond delay="2000"/>
                            </p:stCondLst>
                            <p:childTnLst>
                              <p:par>
                                <p:cTn id="12" presetID="10" presetClass="exit" presetSubtype="0" fill="hold" nodeType="afterEffect">
                                  <p:stCondLst>
                                    <p:cond delay="0"/>
                                  </p:stCondLst>
                                  <p:childTnLst>
                                    <p:animEffect transition="out" filter="fade">
                                      <p:cBhvr>
                                        <p:cTn id="13" dur="2000"/>
                                        <p:tgtEl>
                                          <p:spTgt spid="181251"/>
                                        </p:tgtEl>
                                      </p:cBhvr>
                                    </p:animEffect>
                                    <p:set>
                                      <p:cBhvr>
                                        <p:cTn id="14" dur="1" fill="hold">
                                          <p:stCondLst>
                                            <p:cond delay="1999"/>
                                          </p:stCondLst>
                                        </p:cTn>
                                        <p:tgtEl>
                                          <p:spTgt spid="181251"/>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81250"/>
                                        </p:tgtEl>
                                        <p:attrNameLst>
                                          <p:attrName>style.visibility</p:attrName>
                                        </p:attrNameLst>
                                      </p:cBhvr>
                                      <p:to>
                                        <p:strVal val="visible"/>
                                      </p:to>
                                    </p:set>
                                    <p:animEffect transition="in" filter="fade">
                                      <p:cBhvr>
                                        <p:cTn id="17" dur="2000"/>
                                        <p:tgtEl>
                                          <p:spTgt spid="18125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303839" y="3716338"/>
            <a:ext cx="2598737" cy="1295400"/>
            <a:chOff x="1878" y="2205"/>
            <a:chExt cx="1637" cy="816"/>
          </a:xfrm>
        </p:grpSpPr>
        <p:grpSp>
          <p:nvGrpSpPr>
            <p:cNvPr id="144407" name="Group 3"/>
            <p:cNvGrpSpPr>
              <a:grpSpLocks/>
            </p:cNvGrpSpPr>
            <p:nvPr/>
          </p:nvGrpSpPr>
          <p:grpSpPr bwMode="auto">
            <a:xfrm>
              <a:off x="2064" y="2205"/>
              <a:ext cx="1451" cy="816"/>
              <a:chOff x="1474" y="1752"/>
              <a:chExt cx="1043" cy="816"/>
            </a:xfrm>
          </p:grpSpPr>
          <p:sp>
            <p:nvSpPr>
              <p:cNvPr id="144409" name="Freeform 4"/>
              <p:cNvSpPr>
                <a:spLocks/>
              </p:cNvSpPr>
              <p:nvPr/>
            </p:nvSpPr>
            <p:spPr bwMode="auto">
              <a:xfrm flipH="1" flipV="1">
                <a:off x="1474" y="2024"/>
                <a:ext cx="1043" cy="544"/>
              </a:xfrm>
              <a:custGeom>
                <a:avLst/>
                <a:gdLst>
                  <a:gd name="T0" fmla="*/ 0 w 1043"/>
                  <a:gd name="T1" fmla="*/ 0 h 544"/>
                  <a:gd name="T2" fmla="*/ 1043 w 1043"/>
                  <a:gd name="T3" fmla="*/ 0 h 544"/>
                  <a:gd name="T4" fmla="*/ 544 w 1043"/>
                  <a:gd name="T5" fmla="*/ 544 h 544"/>
                  <a:gd name="T6" fmla="*/ 0 w 1043"/>
                  <a:gd name="T7" fmla="*/ 544 h 544"/>
                  <a:gd name="T8" fmla="*/ 0 w 1043"/>
                  <a:gd name="T9" fmla="*/ 0 h 544"/>
                  <a:gd name="T10" fmla="*/ 0 60000 65536"/>
                  <a:gd name="T11" fmla="*/ 0 60000 65536"/>
                  <a:gd name="T12" fmla="*/ 0 60000 65536"/>
                  <a:gd name="T13" fmla="*/ 0 60000 65536"/>
                  <a:gd name="T14" fmla="*/ 0 60000 65536"/>
                  <a:gd name="T15" fmla="*/ 0 w 1043"/>
                  <a:gd name="T16" fmla="*/ 0 h 544"/>
                  <a:gd name="T17" fmla="*/ 1043 w 1043"/>
                  <a:gd name="T18" fmla="*/ 544 h 544"/>
                </a:gdLst>
                <a:ahLst/>
                <a:cxnLst>
                  <a:cxn ang="T10">
                    <a:pos x="T0" y="T1"/>
                  </a:cxn>
                  <a:cxn ang="T11">
                    <a:pos x="T2" y="T3"/>
                  </a:cxn>
                  <a:cxn ang="T12">
                    <a:pos x="T4" y="T5"/>
                  </a:cxn>
                  <a:cxn ang="T13">
                    <a:pos x="T6" y="T7"/>
                  </a:cxn>
                  <a:cxn ang="T14">
                    <a:pos x="T8" y="T9"/>
                  </a:cxn>
                </a:cxnLst>
                <a:rect l="T15" t="T16" r="T17" b="T18"/>
                <a:pathLst>
                  <a:path w="1043" h="544">
                    <a:moveTo>
                      <a:pt x="0" y="0"/>
                    </a:moveTo>
                    <a:lnTo>
                      <a:pt x="1043" y="0"/>
                    </a:lnTo>
                    <a:lnTo>
                      <a:pt x="544" y="544"/>
                    </a:lnTo>
                    <a:lnTo>
                      <a:pt x="0" y="544"/>
                    </a:lnTo>
                    <a:lnTo>
                      <a:pt x="0" y="0"/>
                    </a:lnTo>
                    <a:close/>
                  </a:path>
                </a:pathLst>
              </a:custGeom>
              <a:solidFill>
                <a:srgbClr val="996600"/>
              </a:solidFill>
              <a:ln w="9525">
                <a:solidFill>
                  <a:srgbClr val="663300"/>
                </a:solidFill>
                <a:round/>
                <a:headEnd/>
                <a:tailEnd/>
              </a:ln>
            </p:spPr>
            <p:txBody>
              <a:bodyPr/>
              <a:lstStyle/>
              <a:p>
                <a:endParaRPr lang="ja-JP" altLang="en-US"/>
              </a:p>
            </p:txBody>
          </p:sp>
          <p:sp>
            <p:nvSpPr>
              <p:cNvPr id="144410" name="AutoShape 5"/>
              <p:cNvSpPr>
                <a:spLocks noChangeArrowheads="1"/>
              </p:cNvSpPr>
              <p:nvPr/>
            </p:nvSpPr>
            <p:spPr bwMode="auto">
              <a:xfrm flipH="1">
                <a:off x="1882" y="1752"/>
                <a:ext cx="635" cy="272"/>
              </a:xfrm>
              <a:prstGeom prst="parallelogram">
                <a:avLst>
                  <a:gd name="adj" fmla="val 23745"/>
                </a:avLst>
              </a:prstGeom>
              <a:solidFill>
                <a:srgbClr val="996600"/>
              </a:solidFill>
              <a:ln w="9525">
                <a:solidFill>
                  <a:srgbClr val="663300"/>
                </a:solidFill>
                <a:miter lim="800000"/>
                <a:headEnd/>
                <a:tailEnd/>
              </a:ln>
            </p:spPr>
            <p:txBody>
              <a:bodyPr wrap="none" anchor="ctr"/>
              <a:lstStyle/>
              <a:p>
                <a:endParaRPr lang="ja-JP" altLang="en-US"/>
              </a:p>
            </p:txBody>
          </p:sp>
        </p:grpSp>
        <p:sp>
          <p:nvSpPr>
            <p:cNvPr id="144408" name="AutoShape 6"/>
            <p:cNvSpPr>
              <a:spLocks noChangeArrowheads="1"/>
            </p:cNvSpPr>
            <p:nvPr/>
          </p:nvSpPr>
          <p:spPr bwMode="auto">
            <a:xfrm rot="-2320413">
              <a:off x="1878" y="2462"/>
              <a:ext cx="962" cy="317"/>
            </a:xfrm>
            <a:prstGeom prst="parallelogram">
              <a:avLst>
                <a:gd name="adj" fmla="val 25683"/>
              </a:avLst>
            </a:prstGeom>
            <a:solidFill>
              <a:srgbClr val="996600"/>
            </a:solidFill>
            <a:ln w="9525">
              <a:solidFill>
                <a:srgbClr val="663300"/>
              </a:solidFill>
              <a:miter lim="800000"/>
              <a:headEnd/>
              <a:tailEnd/>
            </a:ln>
          </p:spPr>
          <p:txBody>
            <a:bodyPr wrap="none" anchor="ctr"/>
            <a:lstStyle/>
            <a:p>
              <a:endParaRPr lang="ja-JP" altLang="en-US"/>
            </a:p>
          </p:txBody>
        </p:sp>
      </p:grpSp>
      <p:sp>
        <p:nvSpPr>
          <p:cNvPr id="182279" name="Rectangle 7"/>
          <p:cNvSpPr>
            <a:spLocks noChangeArrowheads="1"/>
          </p:cNvSpPr>
          <p:nvPr/>
        </p:nvSpPr>
        <p:spPr bwMode="auto">
          <a:xfrm>
            <a:off x="7326313" y="3716338"/>
            <a:ext cx="215900" cy="215900"/>
          </a:xfrm>
          <a:prstGeom prst="rect">
            <a:avLst/>
          </a:prstGeom>
          <a:solidFill>
            <a:schemeClr val="accent1"/>
          </a:solidFill>
          <a:ln w="9525">
            <a:miter lim="800000"/>
            <a:headEnd/>
            <a:tailEnd/>
          </a:ln>
          <a:scene3d>
            <a:camera prst="legacyPerspectiveFront">
              <a:rot lat="1500000" lon="20099957"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ja-JP" altLang="en-US"/>
          </a:p>
        </p:txBody>
      </p:sp>
      <p:grpSp>
        <p:nvGrpSpPr>
          <p:cNvPr id="4" name="Group 8"/>
          <p:cNvGrpSpPr>
            <a:grpSpLocks/>
          </p:cNvGrpSpPr>
          <p:nvPr/>
        </p:nvGrpSpPr>
        <p:grpSpPr bwMode="auto">
          <a:xfrm>
            <a:off x="4373563" y="3716338"/>
            <a:ext cx="2305050" cy="1295400"/>
            <a:chOff x="930" y="1752"/>
            <a:chExt cx="1043" cy="816"/>
          </a:xfrm>
        </p:grpSpPr>
        <p:sp>
          <p:nvSpPr>
            <p:cNvPr id="144405" name="Freeform 9"/>
            <p:cNvSpPr>
              <a:spLocks/>
            </p:cNvSpPr>
            <p:nvPr/>
          </p:nvSpPr>
          <p:spPr bwMode="auto">
            <a:xfrm>
              <a:off x="930" y="2024"/>
              <a:ext cx="1043" cy="544"/>
            </a:xfrm>
            <a:custGeom>
              <a:avLst/>
              <a:gdLst>
                <a:gd name="T0" fmla="*/ 0 w 1043"/>
                <a:gd name="T1" fmla="*/ 0 h 544"/>
                <a:gd name="T2" fmla="*/ 1043 w 1043"/>
                <a:gd name="T3" fmla="*/ 0 h 544"/>
                <a:gd name="T4" fmla="*/ 544 w 1043"/>
                <a:gd name="T5" fmla="*/ 544 h 544"/>
                <a:gd name="T6" fmla="*/ 0 w 1043"/>
                <a:gd name="T7" fmla="*/ 544 h 544"/>
                <a:gd name="T8" fmla="*/ 0 w 1043"/>
                <a:gd name="T9" fmla="*/ 0 h 544"/>
                <a:gd name="T10" fmla="*/ 0 60000 65536"/>
                <a:gd name="T11" fmla="*/ 0 60000 65536"/>
                <a:gd name="T12" fmla="*/ 0 60000 65536"/>
                <a:gd name="T13" fmla="*/ 0 60000 65536"/>
                <a:gd name="T14" fmla="*/ 0 60000 65536"/>
                <a:gd name="T15" fmla="*/ 0 w 1043"/>
                <a:gd name="T16" fmla="*/ 0 h 544"/>
                <a:gd name="T17" fmla="*/ 1043 w 1043"/>
                <a:gd name="T18" fmla="*/ 544 h 544"/>
              </a:gdLst>
              <a:ahLst/>
              <a:cxnLst>
                <a:cxn ang="T10">
                  <a:pos x="T0" y="T1"/>
                </a:cxn>
                <a:cxn ang="T11">
                  <a:pos x="T2" y="T3"/>
                </a:cxn>
                <a:cxn ang="T12">
                  <a:pos x="T4" y="T5"/>
                </a:cxn>
                <a:cxn ang="T13">
                  <a:pos x="T6" y="T7"/>
                </a:cxn>
                <a:cxn ang="T14">
                  <a:pos x="T8" y="T9"/>
                </a:cxn>
              </a:cxnLst>
              <a:rect l="T15" t="T16" r="T17" b="T18"/>
              <a:pathLst>
                <a:path w="1043" h="544">
                  <a:moveTo>
                    <a:pt x="0" y="0"/>
                  </a:moveTo>
                  <a:lnTo>
                    <a:pt x="1043" y="0"/>
                  </a:lnTo>
                  <a:lnTo>
                    <a:pt x="544" y="544"/>
                  </a:lnTo>
                  <a:lnTo>
                    <a:pt x="0" y="544"/>
                  </a:lnTo>
                  <a:lnTo>
                    <a:pt x="0" y="0"/>
                  </a:lnTo>
                  <a:close/>
                </a:path>
              </a:pathLst>
            </a:custGeom>
            <a:solidFill>
              <a:srgbClr val="996600"/>
            </a:solidFill>
            <a:ln w="9525">
              <a:solidFill>
                <a:srgbClr val="663300"/>
              </a:solidFill>
              <a:round/>
              <a:headEnd/>
              <a:tailEnd/>
            </a:ln>
          </p:spPr>
          <p:txBody>
            <a:bodyPr/>
            <a:lstStyle/>
            <a:p>
              <a:endParaRPr lang="ja-JP" altLang="en-US"/>
            </a:p>
          </p:txBody>
        </p:sp>
        <p:sp>
          <p:nvSpPr>
            <p:cNvPr id="144406" name="AutoShape 10"/>
            <p:cNvSpPr>
              <a:spLocks noChangeArrowheads="1"/>
            </p:cNvSpPr>
            <p:nvPr/>
          </p:nvSpPr>
          <p:spPr bwMode="auto">
            <a:xfrm flipV="1">
              <a:off x="930" y="1752"/>
              <a:ext cx="1043" cy="2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734 w 21600"/>
                <a:gd name="T13" fmla="*/ 2779 h 21600"/>
                <a:gd name="T14" fmla="*/ 18866 w 21600"/>
                <a:gd name="T15" fmla="*/ 18821 h 21600"/>
              </a:gdLst>
              <a:ahLst/>
              <a:cxnLst>
                <a:cxn ang="T8">
                  <a:pos x="T0" y="T1"/>
                </a:cxn>
                <a:cxn ang="T9">
                  <a:pos x="T2" y="T3"/>
                </a:cxn>
                <a:cxn ang="T10">
                  <a:pos x="T4" y="T5"/>
                </a:cxn>
                <a:cxn ang="T11">
                  <a:pos x="T6" y="T7"/>
                </a:cxn>
              </a:cxnLst>
              <a:rect l="T12" t="T13" r="T14" b="T15"/>
              <a:pathLst>
                <a:path w="21600" h="21600">
                  <a:moveTo>
                    <a:pt x="0" y="0"/>
                  </a:moveTo>
                  <a:lnTo>
                    <a:pt x="1884" y="21600"/>
                  </a:lnTo>
                  <a:lnTo>
                    <a:pt x="19716" y="21600"/>
                  </a:lnTo>
                  <a:lnTo>
                    <a:pt x="21600" y="0"/>
                  </a:lnTo>
                  <a:close/>
                </a:path>
              </a:pathLst>
            </a:custGeom>
            <a:solidFill>
              <a:srgbClr val="996600"/>
            </a:solidFill>
            <a:ln w="9525">
              <a:solidFill>
                <a:srgbClr val="663300"/>
              </a:solidFill>
              <a:miter lim="800000"/>
              <a:headEnd/>
              <a:tailEnd/>
            </a:ln>
          </p:spPr>
          <p:txBody>
            <a:bodyPr wrap="none" anchor="ctr"/>
            <a:lstStyle/>
            <a:p>
              <a:endParaRPr lang="ja-JP" altLang="en-US"/>
            </a:p>
          </p:txBody>
        </p:sp>
      </p:grpSp>
      <p:sp>
        <p:nvSpPr>
          <p:cNvPr id="144389" name="Text Box 11"/>
          <p:cNvSpPr txBox="1">
            <a:spLocks noChangeArrowheads="1"/>
          </p:cNvSpPr>
          <p:nvPr/>
        </p:nvSpPr>
        <p:spPr bwMode="auto">
          <a:xfrm>
            <a:off x="2639617" y="1412777"/>
            <a:ext cx="7600157" cy="646331"/>
          </a:xfrm>
          <a:prstGeom prst="rect">
            <a:avLst/>
          </a:prstGeom>
          <a:noFill/>
          <a:ln w="9525">
            <a:noFill/>
            <a:miter lim="800000"/>
            <a:headEnd/>
            <a:tailEnd/>
          </a:ln>
        </p:spPr>
        <p:txBody>
          <a:bodyPr wrap="none">
            <a:spAutoFit/>
          </a:bodyPr>
          <a:lstStyle/>
          <a:p>
            <a:r>
              <a:rPr lang="ja-JP" altLang="en-US" sz="3600" dirty="0">
                <a:latin typeface="HG正楷書体-PRO" panose="03000600000000000000" pitchFamily="66" charset="-128"/>
                <a:ea typeface="HG正楷書体-PRO" panose="03000600000000000000" pitchFamily="66" charset="-128"/>
              </a:rPr>
              <a:t>地震と荷重</a:t>
            </a:r>
            <a:r>
              <a:rPr lang="ja-JP" altLang="en-US" sz="2800" dirty="0">
                <a:latin typeface="Comic Sans MS" pitchFamily="66" charset="0"/>
              </a:rPr>
              <a:t>　</a:t>
            </a:r>
            <a:r>
              <a:rPr lang="en-US" altLang="ja-JP" sz="2800" dirty="0">
                <a:latin typeface="Comic Sans MS" pitchFamily="66" charset="0"/>
              </a:rPr>
              <a:t>Earthquake and surface load</a:t>
            </a:r>
            <a:r>
              <a:rPr lang="en-US" altLang="ja-JP" sz="2400" dirty="0">
                <a:latin typeface="Comic Sans MS" pitchFamily="66" charset="0"/>
              </a:rPr>
              <a:t> </a:t>
            </a:r>
          </a:p>
        </p:txBody>
      </p:sp>
      <p:sp>
        <p:nvSpPr>
          <p:cNvPr id="182284" name="AutoShape 12"/>
          <p:cNvSpPr>
            <a:spLocks noChangeArrowheads="1"/>
          </p:cNvSpPr>
          <p:nvPr/>
        </p:nvSpPr>
        <p:spPr bwMode="auto">
          <a:xfrm>
            <a:off x="5735638" y="3357563"/>
            <a:ext cx="779462" cy="647700"/>
          </a:xfrm>
          <a:prstGeom prst="can">
            <a:avLst>
              <a:gd name="adj" fmla="val 22917"/>
            </a:avLst>
          </a:prstGeom>
          <a:gradFill rotWithShape="0">
            <a:gsLst>
              <a:gs pos="0">
                <a:schemeClr val="tx1"/>
              </a:gs>
              <a:gs pos="50000">
                <a:schemeClr val="accent2"/>
              </a:gs>
              <a:gs pos="100000">
                <a:schemeClr val="tx1"/>
              </a:gs>
            </a:gsLst>
            <a:lin ang="0" scaled="1"/>
          </a:gradFill>
          <a:ln w="9525">
            <a:noFill/>
            <a:round/>
            <a:headEnd/>
            <a:tailEnd/>
          </a:ln>
          <a:effectLst/>
        </p:spPr>
        <p:txBody>
          <a:bodyPr wrap="none" anchor="ctr"/>
          <a:lstStyle/>
          <a:p>
            <a:pPr algn="ctr">
              <a:defRPr/>
            </a:pPr>
            <a:r>
              <a:rPr lang="en-US" altLang="ja-JP" sz="2000">
                <a:solidFill>
                  <a:schemeClr val="folHlink"/>
                </a:solidFill>
                <a:effectLst>
                  <a:outerShdw blurRad="38100" dist="38100" dir="2700000" algn="tl">
                    <a:srgbClr val="000000"/>
                  </a:outerShdw>
                </a:effectLst>
                <a:latin typeface="Comic Sans MS" pitchFamily="66" charset="0"/>
                <a:ea typeface="ＭＳ Ｐゴシック" pitchFamily="50" charset="-128"/>
              </a:rPr>
              <a:t>Load</a:t>
            </a:r>
          </a:p>
        </p:txBody>
      </p:sp>
      <p:grpSp>
        <p:nvGrpSpPr>
          <p:cNvPr id="5" name="Group 13"/>
          <p:cNvGrpSpPr>
            <a:grpSpLocks/>
          </p:cNvGrpSpPr>
          <p:nvPr/>
        </p:nvGrpSpPr>
        <p:grpSpPr bwMode="auto">
          <a:xfrm>
            <a:off x="4800601" y="4292601"/>
            <a:ext cx="606425" cy="519113"/>
            <a:chOff x="954" y="3440"/>
            <a:chExt cx="382" cy="327"/>
          </a:xfrm>
        </p:grpSpPr>
        <p:sp>
          <p:nvSpPr>
            <p:cNvPr id="144394" name="Freeform 14"/>
            <p:cNvSpPr>
              <a:spLocks/>
            </p:cNvSpPr>
            <p:nvPr/>
          </p:nvSpPr>
          <p:spPr bwMode="auto">
            <a:xfrm>
              <a:off x="954" y="3440"/>
              <a:ext cx="177" cy="208"/>
            </a:xfrm>
            <a:custGeom>
              <a:avLst/>
              <a:gdLst>
                <a:gd name="T0" fmla="*/ 136 w 177"/>
                <a:gd name="T1" fmla="*/ 53 h 208"/>
                <a:gd name="T2" fmla="*/ 148 w 177"/>
                <a:gd name="T3" fmla="*/ 87 h 208"/>
                <a:gd name="T4" fmla="*/ 160 w 177"/>
                <a:gd name="T5" fmla="*/ 121 h 208"/>
                <a:gd name="T6" fmla="*/ 169 w 177"/>
                <a:gd name="T7" fmla="*/ 152 h 208"/>
                <a:gd name="T8" fmla="*/ 172 w 177"/>
                <a:gd name="T9" fmla="*/ 171 h 208"/>
                <a:gd name="T10" fmla="*/ 163 w 177"/>
                <a:gd name="T11" fmla="*/ 168 h 208"/>
                <a:gd name="T12" fmla="*/ 154 w 177"/>
                <a:gd name="T13" fmla="*/ 165 h 208"/>
                <a:gd name="T14" fmla="*/ 151 w 177"/>
                <a:gd name="T15" fmla="*/ 168 h 208"/>
                <a:gd name="T16" fmla="*/ 142 w 177"/>
                <a:gd name="T17" fmla="*/ 183 h 208"/>
                <a:gd name="T18" fmla="*/ 130 w 177"/>
                <a:gd name="T19" fmla="*/ 193 h 208"/>
                <a:gd name="T20" fmla="*/ 115 w 177"/>
                <a:gd name="T21" fmla="*/ 202 h 208"/>
                <a:gd name="T22" fmla="*/ 97 w 177"/>
                <a:gd name="T23" fmla="*/ 208 h 208"/>
                <a:gd name="T24" fmla="*/ 80 w 177"/>
                <a:gd name="T25" fmla="*/ 208 h 208"/>
                <a:gd name="T26" fmla="*/ 59 w 177"/>
                <a:gd name="T27" fmla="*/ 199 h 208"/>
                <a:gd name="T28" fmla="*/ 38 w 177"/>
                <a:gd name="T29" fmla="*/ 187 h 208"/>
                <a:gd name="T30" fmla="*/ 23 w 177"/>
                <a:gd name="T31" fmla="*/ 171 h 208"/>
                <a:gd name="T32" fmla="*/ 15 w 177"/>
                <a:gd name="T33" fmla="*/ 155 h 208"/>
                <a:gd name="T34" fmla="*/ 12 w 177"/>
                <a:gd name="T35" fmla="*/ 146 h 208"/>
                <a:gd name="T36" fmla="*/ 12 w 177"/>
                <a:gd name="T37" fmla="*/ 134 h 208"/>
                <a:gd name="T38" fmla="*/ 15 w 177"/>
                <a:gd name="T39" fmla="*/ 121 h 208"/>
                <a:gd name="T40" fmla="*/ 21 w 177"/>
                <a:gd name="T41" fmla="*/ 106 h 208"/>
                <a:gd name="T42" fmla="*/ 35 w 177"/>
                <a:gd name="T43" fmla="*/ 87 h 208"/>
                <a:gd name="T44" fmla="*/ 56 w 177"/>
                <a:gd name="T45" fmla="*/ 74 h 208"/>
                <a:gd name="T46" fmla="*/ 77 w 177"/>
                <a:gd name="T47" fmla="*/ 68 h 208"/>
                <a:gd name="T48" fmla="*/ 89 w 177"/>
                <a:gd name="T49" fmla="*/ 62 h 208"/>
                <a:gd name="T50" fmla="*/ 83 w 177"/>
                <a:gd name="T51" fmla="*/ 53 h 208"/>
                <a:gd name="T52" fmla="*/ 77 w 177"/>
                <a:gd name="T53" fmla="*/ 46 h 208"/>
                <a:gd name="T54" fmla="*/ 68 w 177"/>
                <a:gd name="T55" fmla="*/ 43 h 208"/>
                <a:gd name="T56" fmla="*/ 59 w 177"/>
                <a:gd name="T57" fmla="*/ 37 h 208"/>
                <a:gd name="T58" fmla="*/ 41 w 177"/>
                <a:gd name="T59" fmla="*/ 37 h 208"/>
                <a:gd name="T60" fmla="*/ 23 w 177"/>
                <a:gd name="T61" fmla="*/ 40 h 208"/>
                <a:gd name="T62" fmla="*/ 9 w 177"/>
                <a:gd name="T63" fmla="*/ 46 h 208"/>
                <a:gd name="T64" fmla="*/ 0 w 177"/>
                <a:gd name="T65" fmla="*/ 53 h 208"/>
                <a:gd name="T66" fmla="*/ 3 w 177"/>
                <a:gd name="T67" fmla="*/ 37 h 208"/>
                <a:gd name="T68" fmla="*/ 12 w 177"/>
                <a:gd name="T69" fmla="*/ 25 h 208"/>
                <a:gd name="T70" fmla="*/ 26 w 177"/>
                <a:gd name="T71" fmla="*/ 15 h 208"/>
                <a:gd name="T72" fmla="*/ 38 w 177"/>
                <a:gd name="T73" fmla="*/ 6 h 208"/>
                <a:gd name="T74" fmla="*/ 65 w 177"/>
                <a:gd name="T75" fmla="*/ 0 h 208"/>
                <a:gd name="T76" fmla="*/ 89 w 177"/>
                <a:gd name="T77" fmla="*/ 6 h 208"/>
                <a:gd name="T78" fmla="*/ 109 w 177"/>
                <a:gd name="T79" fmla="*/ 18 h 208"/>
                <a:gd name="T80" fmla="*/ 127 w 177"/>
                <a:gd name="T81" fmla="*/ 37 h 20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7"/>
                <a:gd name="T124" fmla="*/ 0 h 208"/>
                <a:gd name="T125" fmla="*/ 177 w 177"/>
                <a:gd name="T126" fmla="*/ 208 h 20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7" h="208">
                  <a:moveTo>
                    <a:pt x="127" y="37"/>
                  </a:moveTo>
                  <a:lnTo>
                    <a:pt x="136" y="53"/>
                  </a:lnTo>
                  <a:lnTo>
                    <a:pt x="142" y="68"/>
                  </a:lnTo>
                  <a:lnTo>
                    <a:pt x="148" y="87"/>
                  </a:lnTo>
                  <a:lnTo>
                    <a:pt x="154" y="102"/>
                  </a:lnTo>
                  <a:lnTo>
                    <a:pt x="160" y="121"/>
                  </a:lnTo>
                  <a:lnTo>
                    <a:pt x="166" y="137"/>
                  </a:lnTo>
                  <a:lnTo>
                    <a:pt x="169" y="152"/>
                  </a:lnTo>
                  <a:lnTo>
                    <a:pt x="177" y="171"/>
                  </a:lnTo>
                  <a:lnTo>
                    <a:pt x="172" y="171"/>
                  </a:lnTo>
                  <a:lnTo>
                    <a:pt x="169" y="171"/>
                  </a:lnTo>
                  <a:lnTo>
                    <a:pt x="163" y="168"/>
                  </a:lnTo>
                  <a:lnTo>
                    <a:pt x="160" y="165"/>
                  </a:lnTo>
                  <a:lnTo>
                    <a:pt x="154" y="165"/>
                  </a:lnTo>
                  <a:lnTo>
                    <a:pt x="151" y="165"/>
                  </a:lnTo>
                  <a:lnTo>
                    <a:pt x="151" y="168"/>
                  </a:lnTo>
                  <a:lnTo>
                    <a:pt x="151" y="174"/>
                  </a:lnTo>
                  <a:lnTo>
                    <a:pt x="142" y="183"/>
                  </a:lnTo>
                  <a:lnTo>
                    <a:pt x="136" y="190"/>
                  </a:lnTo>
                  <a:lnTo>
                    <a:pt x="130" y="193"/>
                  </a:lnTo>
                  <a:lnTo>
                    <a:pt x="124" y="199"/>
                  </a:lnTo>
                  <a:lnTo>
                    <a:pt x="115" y="202"/>
                  </a:lnTo>
                  <a:lnTo>
                    <a:pt x="106" y="205"/>
                  </a:lnTo>
                  <a:lnTo>
                    <a:pt x="97" y="208"/>
                  </a:lnTo>
                  <a:lnTo>
                    <a:pt x="89" y="208"/>
                  </a:lnTo>
                  <a:lnTo>
                    <a:pt x="80" y="208"/>
                  </a:lnTo>
                  <a:lnTo>
                    <a:pt x="68" y="205"/>
                  </a:lnTo>
                  <a:lnTo>
                    <a:pt x="59" y="199"/>
                  </a:lnTo>
                  <a:lnTo>
                    <a:pt x="47" y="193"/>
                  </a:lnTo>
                  <a:lnTo>
                    <a:pt x="38" y="187"/>
                  </a:lnTo>
                  <a:lnTo>
                    <a:pt x="29" y="180"/>
                  </a:lnTo>
                  <a:lnTo>
                    <a:pt x="23" y="171"/>
                  </a:lnTo>
                  <a:lnTo>
                    <a:pt x="18" y="162"/>
                  </a:lnTo>
                  <a:lnTo>
                    <a:pt x="15" y="155"/>
                  </a:lnTo>
                  <a:lnTo>
                    <a:pt x="12" y="152"/>
                  </a:lnTo>
                  <a:lnTo>
                    <a:pt x="12" y="146"/>
                  </a:lnTo>
                  <a:lnTo>
                    <a:pt x="12" y="140"/>
                  </a:lnTo>
                  <a:lnTo>
                    <a:pt x="12" y="134"/>
                  </a:lnTo>
                  <a:lnTo>
                    <a:pt x="15" y="127"/>
                  </a:lnTo>
                  <a:lnTo>
                    <a:pt x="15" y="121"/>
                  </a:lnTo>
                  <a:lnTo>
                    <a:pt x="15" y="118"/>
                  </a:lnTo>
                  <a:lnTo>
                    <a:pt x="21" y="106"/>
                  </a:lnTo>
                  <a:lnTo>
                    <a:pt x="29" y="96"/>
                  </a:lnTo>
                  <a:lnTo>
                    <a:pt x="35" y="87"/>
                  </a:lnTo>
                  <a:lnTo>
                    <a:pt x="44" y="81"/>
                  </a:lnTo>
                  <a:lnTo>
                    <a:pt x="56" y="74"/>
                  </a:lnTo>
                  <a:lnTo>
                    <a:pt x="65" y="68"/>
                  </a:lnTo>
                  <a:lnTo>
                    <a:pt x="77" y="68"/>
                  </a:lnTo>
                  <a:lnTo>
                    <a:pt x="89" y="65"/>
                  </a:lnTo>
                  <a:lnTo>
                    <a:pt x="89" y="62"/>
                  </a:lnTo>
                  <a:lnTo>
                    <a:pt x="86" y="59"/>
                  </a:lnTo>
                  <a:lnTo>
                    <a:pt x="83" y="53"/>
                  </a:lnTo>
                  <a:lnTo>
                    <a:pt x="80" y="50"/>
                  </a:lnTo>
                  <a:lnTo>
                    <a:pt x="77" y="46"/>
                  </a:lnTo>
                  <a:lnTo>
                    <a:pt x="74" y="46"/>
                  </a:lnTo>
                  <a:lnTo>
                    <a:pt x="68" y="43"/>
                  </a:lnTo>
                  <a:lnTo>
                    <a:pt x="65" y="40"/>
                  </a:lnTo>
                  <a:lnTo>
                    <a:pt x="59" y="37"/>
                  </a:lnTo>
                  <a:lnTo>
                    <a:pt x="50" y="37"/>
                  </a:lnTo>
                  <a:lnTo>
                    <a:pt x="41" y="37"/>
                  </a:lnTo>
                  <a:lnTo>
                    <a:pt x="32" y="37"/>
                  </a:lnTo>
                  <a:lnTo>
                    <a:pt x="23" y="40"/>
                  </a:lnTo>
                  <a:lnTo>
                    <a:pt x="18" y="43"/>
                  </a:lnTo>
                  <a:lnTo>
                    <a:pt x="9" y="46"/>
                  </a:lnTo>
                  <a:lnTo>
                    <a:pt x="6" y="53"/>
                  </a:lnTo>
                  <a:lnTo>
                    <a:pt x="0" y="53"/>
                  </a:lnTo>
                  <a:lnTo>
                    <a:pt x="0" y="43"/>
                  </a:lnTo>
                  <a:lnTo>
                    <a:pt x="3" y="37"/>
                  </a:lnTo>
                  <a:lnTo>
                    <a:pt x="9" y="31"/>
                  </a:lnTo>
                  <a:lnTo>
                    <a:pt x="12" y="25"/>
                  </a:lnTo>
                  <a:lnTo>
                    <a:pt x="21" y="18"/>
                  </a:lnTo>
                  <a:lnTo>
                    <a:pt x="26" y="15"/>
                  </a:lnTo>
                  <a:lnTo>
                    <a:pt x="32" y="9"/>
                  </a:lnTo>
                  <a:lnTo>
                    <a:pt x="38" y="6"/>
                  </a:lnTo>
                  <a:lnTo>
                    <a:pt x="53" y="3"/>
                  </a:lnTo>
                  <a:lnTo>
                    <a:pt x="65" y="0"/>
                  </a:lnTo>
                  <a:lnTo>
                    <a:pt x="77" y="3"/>
                  </a:lnTo>
                  <a:lnTo>
                    <a:pt x="89" y="6"/>
                  </a:lnTo>
                  <a:lnTo>
                    <a:pt x="100" y="9"/>
                  </a:lnTo>
                  <a:lnTo>
                    <a:pt x="109" y="18"/>
                  </a:lnTo>
                  <a:lnTo>
                    <a:pt x="118" y="28"/>
                  </a:lnTo>
                  <a:lnTo>
                    <a:pt x="127" y="37"/>
                  </a:lnTo>
                  <a:close/>
                </a:path>
              </a:pathLst>
            </a:custGeom>
            <a:solidFill>
              <a:srgbClr val="FFFF00"/>
            </a:solidFill>
            <a:ln w="9525">
              <a:solidFill>
                <a:schemeClr val="tx2"/>
              </a:solidFill>
              <a:round/>
              <a:headEnd/>
              <a:tailEnd/>
            </a:ln>
          </p:spPr>
          <p:txBody>
            <a:bodyPr/>
            <a:lstStyle/>
            <a:p>
              <a:endParaRPr lang="ja-JP" altLang="en-US"/>
            </a:p>
          </p:txBody>
        </p:sp>
        <p:sp>
          <p:nvSpPr>
            <p:cNvPr id="144395" name="Freeform 15"/>
            <p:cNvSpPr>
              <a:spLocks/>
            </p:cNvSpPr>
            <p:nvPr/>
          </p:nvSpPr>
          <p:spPr bwMode="auto">
            <a:xfrm>
              <a:off x="969" y="3449"/>
              <a:ext cx="139" cy="137"/>
            </a:xfrm>
            <a:custGeom>
              <a:avLst/>
              <a:gdLst>
                <a:gd name="T0" fmla="*/ 106 w 139"/>
                <a:gd name="T1" fmla="*/ 37 h 137"/>
                <a:gd name="T2" fmla="*/ 112 w 139"/>
                <a:gd name="T3" fmla="*/ 50 h 137"/>
                <a:gd name="T4" fmla="*/ 118 w 139"/>
                <a:gd name="T5" fmla="*/ 62 h 137"/>
                <a:gd name="T6" fmla="*/ 121 w 139"/>
                <a:gd name="T7" fmla="*/ 75 h 137"/>
                <a:gd name="T8" fmla="*/ 127 w 139"/>
                <a:gd name="T9" fmla="*/ 87 h 137"/>
                <a:gd name="T10" fmla="*/ 130 w 139"/>
                <a:gd name="T11" fmla="*/ 97 h 137"/>
                <a:gd name="T12" fmla="*/ 133 w 139"/>
                <a:gd name="T13" fmla="*/ 112 h 137"/>
                <a:gd name="T14" fmla="*/ 136 w 139"/>
                <a:gd name="T15" fmla="*/ 125 h 137"/>
                <a:gd name="T16" fmla="*/ 139 w 139"/>
                <a:gd name="T17" fmla="*/ 137 h 137"/>
                <a:gd name="T18" fmla="*/ 130 w 139"/>
                <a:gd name="T19" fmla="*/ 125 h 137"/>
                <a:gd name="T20" fmla="*/ 124 w 139"/>
                <a:gd name="T21" fmla="*/ 115 h 137"/>
                <a:gd name="T22" fmla="*/ 118 w 139"/>
                <a:gd name="T23" fmla="*/ 103 h 137"/>
                <a:gd name="T24" fmla="*/ 112 w 139"/>
                <a:gd name="T25" fmla="*/ 90 h 137"/>
                <a:gd name="T26" fmla="*/ 106 w 139"/>
                <a:gd name="T27" fmla="*/ 78 h 137"/>
                <a:gd name="T28" fmla="*/ 103 w 139"/>
                <a:gd name="T29" fmla="*/ 65 h 137"/>
                <a:gd name="T30" fmla="*/ 94 w 139"/>
                <a:gd name="T31" fmla="*/ 56 h 137"/>
                <a:gd name="T32" fmla="*/ 85 w 139"/>
                <a:gd name="T33" fmla="*/ 44 h 137"/>
                <a:gd name="T34" fmla="*/ 77 w 139"/>
                <a:gd name="T35" fmla="*/ 34 h 137"/>
                <a:gd name="T36" fmla="*/ 65 w 139"/>
                <a:gd name="T37" fmla="*/ 28 h 137"/>
                <a:gd name="T38" fmla="*/ 56 w 139"/>
                <a:gd name="T39" fmla="*/ 25 h 137"/>
                <a:gd name="T40" fmla="*/ 44 w 139"/>
                <a:gd name="T41" fmla="*/ 22 h 137"/>
                <a:gd name="T42" fmla="*/ 35 w 139"/>
                <a:gd name="T43" fmla="*/ 19 h 137"/>
                <a:gd name="T44" fmla="*/ 23 w 139"/>
                <a:gd name="T45" fmla="*/ 19 h 137"/>
                <a:gd name="T46" fmla="*/ 11 w 139"/>
                <a:gd name="T47" fmla="*/ 22 h 137"/>
                <a:gd name="T48" fmla="*/ 0 w 139"/>
                <a:gd name="T49" fmla="*/ 25 h 137"/>
                <a:gd name="T50" fmla="*/ 6 w 139"/>
                <a:gd name="T51" fmla="*/ 16 h 137"/>
                <a:gd name="T52" fmla="*/ 14 w 139"/>
                <a:gd name="T53" fmla="*/ 9 h 137"/>
                <a:gd name="T54" fmla="*/ 23 w 139"/>
                <a:gd name="T55" fmla="*/ 6 h 137"/>
                <a:gd name="T56" fmla="*/ 32 w 139"/>
                <a:gd name="T57" fmla="*/ 3 h 137"/>
                <a:gd name="T58" fmla="*/ 41 w 139"/>
                <a:gd name="T59" fmla="*/ 0 h 137"/>
                <a:gd name="T60" fmla="*/ 50 w 139"/>
                <a:gd name="T61" fmla="*/ 0 h 137"/>
                <a:gd name="T62" fmla="*/ 62 w 139"/>
                <a:gd name="T63" fmla="*/ 3 h 137"/>
                <a:gd name="T64" fmla="*/ 71 w 139"/>
                <a:gd name="T65" fmla="*/ 3 h 137"/>
                <a:gd name="T66" fmla="*/ 77 w 139"/>
                <a:gd name="T67" fmla="*/ 6 h 137"/>
                <a:gd name="T68" fmla="*/ 82 w 139"/>
                <a:gd name="T69" fmla="*/ 9 h 137"/>
                <a:gd name="T70" fmla="*/ 85 w 139"/>
                <a:gd name="T71" fmla="*/ 16 h 137"/>
                <a:gd name="T72" fmla="*/ 91 w 139"/>
                <a:gd name="T73" fmla="*/ 19 h 137"/>
                <a:gd name="T74" fmla="*/ 94 w 139"/>
                <a:gd name="T75" fmla="*/ 25 h 137"/>
                <a:gd name="T76" fmla="*/ 100 w 139"/>
                <a:gd name="T77" fmla="*/ 28 h 137"/>
                <a:gd name="T78" fmla="*/ 103 w 139"/>
                <a:gd name="T79" fmla="*/ 34 h 137"/>
                <a:gd name="T80" fmla="*/ 106 w 139"/>
                <a:gd name="T81" fmla="*/ 37 h 1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9"/>
                <a:gd name="T124" fmla="*/ 0 h 137"/>
                <a:gd name="T125" fmla="*/ 139 w 139"/>
                <a:gd name="T126" fmla="*/ 137 h 1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9" h="137">
                  <a:moveTo>
                    <a:pt x="106" y="37"/>
                  </a:moveTo>
                  <a:lnTo>
                    <a:pt x="112" y="50"/>
                  </a:lnTo>
                  <a:lnTo>
                    <a:pt x="118" y="62"/>
                  </a:lnTo>
                  <a:lnTo>
                    <a:pt x="121" y="75"/>
                  </a:lnTo>
                  <a:lnTo>
                    <a:pt x="127" y="87"/>
                  </a:lnTo>
                  <a:lnTo>
                    <a:pt x="130" y="97"/>
                  </a:lnTo>
                  <a:lnTo>
                    <a:pt x="133" y="112"/>
                  </a:lnTo>
                  <a:lnTo>
                    <a:pt x="136" y="125"/>
                  </a:lnTo>
                  <a:lnTo>
                    <a:pt x="139" y="137"/>
                  </a:lnTo>
                  <a:lnTo>
                    <a:pt x="130" y="125"/>
                  </a:lnTo>
                  <a:lnTo>
                    <a:pt x="124" y="115"/>
                  </a:lnTo>
                  <a:lnTo>
                    <a:pt x="118" y="103"/>
                  </a:lnTo>
                  <a:lnTo>
                    <a:pt x="112" y="90"/>
                  </a:lnTo>
                  <a:lnTo>
                    <a:pt x="106" y="78"/>
                  </a:lnTo>
                  <a:lnTo>
                    <a:pt x="103" y="65"/>
                  </a:lnTo>
                  <a:lnTo>
                    <a:pt x="94" y="56"/>
                  </a:lnTo>
                  <a:lnTo>
                    <a:pt x="85" y="44"/>
                  </a:lnTo>
                  <a:lnTo>
                    <a:pt x="77" y="34"/>
                  </a:lnTo>
                  <a:lnTo>
                    <a:pt x="65" y="28"/>
                  </a:lnTo>
                  <a:lnTo>
                    <a:pt x="56" y="25"/>
                  </a:lnTo>
                  <a:lnTo>
                    <a:pt x="44" y="22"/>
                  </a:lnTo>
                  <a:lnTo>
                    <a:pt x="35" y="19"/>
                  </a:lnTo>
                  <a:lnTo>
                    <a:pt x="23" y="19"/>
                  </a:lnTo>
                  <a:lnTo>
                    <a:pt x="11" y="22"/>
                  </a:lnTo>
                  <a:lnTo>
                    <a:pt x="0" y="25"/>
                  </a:lnTo>
                  <a:lnTo>
                    <a:pt x="6" y="16"/>
                  </a:lnTo>
                  <a:lnTo>
                    <a:pt x="14" y="9"/>
                  </a:lnTo>
                  <a:lnTo>
                    <a:pt x="23" y="6"/>
                  </a:lnTo>
                  <a:lnTo>
                    <a:pt x="32" y="3"/>
                  </a:lnTo>
                  <a:lnTo>
                    <a:pt x="41" y="0"/>
                  </a:lnTo>
                  <a:lnTo>
                    <a:pt x="50" y="0"/>
                  </a:lnTo>
                  <a:lnTo>
                    <a:pt x="62" y="3"/>
                  </a:lnTo>
                  <a:lnTo>
                    <a:pt x="71" y="3"/>
                  </a:lnTo>
                  <a:lnTo>
                    <a:pt x="77" y="6"/>
                  </a:lnTo>
                  <a:lnTo>
                    <a:pt x="82" y="9"/>
                  </a:lnTo>
                  <a:lnTo>
                    <a:pt x="85" y="16"/>
                  </a:lnTo>
                  <a:lnTo>
                    <a:pt x="91" y="19"/>
                  </a:lnTo>
                  <a:lnTo>
                    <a:pt x="94" y="25"/>
                  </a:lnTo>
                  <a:lnTo>
                    <a:pt x="100" y="28"/>
                  </a:lnTo>
                  <a:lnTo>
                    <a:pt x="103" y="34"/>
                  </a:lnTo>
                  <a:lnTo>
                    <a:pt x="106" y="37"/>
                  </a:lnTo>
                  <a:close/>
                </a:path>
              </a:pathLst>
            </a:custGeom>
            <a:solidFill>
              <a:srgbClr val="FFFF00"/>
            </a:solidFill>
            <a:ln w="9525">
              <a:solidFill>
                <a:schemeClr val="tx2"/>
              </a:solidFill>
              <a:round/>
              <a:headEnd/>
              <a:tailEnd/>
            </a:ln>
          </p:spPr>
          <p:txBody>
            <a:bodyPr/>
            <a:lstStyle/>
            <a:p>
              <a:endParaRPr lang="ja-JP" altLang="en-US"/>
            </a:p>
          </p:txBody>
        </p:sp>
        <p:sp>
          <p:nvSpPr>
            <p:cNvPr id="144396" name="Freeform 16"/>
            <p:cNvSpPr>
              <a:spLocks/>
            </p:cNvSpPr>
            <p:nvPr/>
          </p:nvSpPr>
          <p:spPr bwMode="auto">
            <a:xfrm>
              <a:off x="1170" y="3471"/>
              <a:ext cx="166" cy="177"/>
            </a:xfrm>
            <a:custGeom>
              <a:avLst/>
              <a:gdLst>
                <a:gd name="T0" fmla="*/ 157 w 166"/>
                <a:gd name="T1" fmla="*/ 9 h 177"/>
                <a:gd name="T2" fmla="*/ 148 w 166"/>
                <a:gd name="T3" fmla="*/ 25 h 177"/>
                <a:gd name="T4" fmla="*/ 142 w 166"/>
                <a:gd name="T5" fmla="*/ 37 h 177"/>
                <a:gd name="T6" fmla="*/ 145 w 166"/>
                <a:gd name="T7" fmla="*/ 53 h 177"/>
                <a:gd name="T8" fmla="*/ 160 w 166"/>
                <a:gd name="T9" fmla="*/ 68 h 177"/>
                <a:gd name="T10" fmla="*/ 166 w 166"/>
                <a:gd name="T11" fmla="*/ 90 h 177"/>
                <a:gd name="T12" fmla="*/ 163 w 166"/>
                <a:gd name="T13" fmla="*/ 112 h 177"/>
                <a:gd name="T14" fmla="*/ 157 w 166"/>
                <a:gd name="T15" fmla="*/ 131 h 177"/>
                <a:gd name="T16" fmla="*/ 145 w 166"/>
                <a:gd name="T17" fmla="*/ 146 h 177"/>
                <a:gd name="T18" fmla="*/ 133 w 166"/>
                <a:gd name="T19" fmla="*/ 159 h 177"/>
                <a:gd name="T20" fmla="*/ 121 w 166"/>
                <a:gd name="T21" fmla="*/ 168 h 177"/>
                <a:gd name="T22" fmla="*/ 107 w 166"/>
                <a:gd name="T23" fmla="*/ 174 h 177"/>
                <a:gd name="T24" fmla="*/ 89 w 166"/>
                <a:gd name="T25" fmla="*/ 177 h 177"/>
                <a:gd name="T26" fmla="*/ 74 w 166"/>
                <a:gd name="T27" fmla="*/ 174 h 177"/>
                <a:gd name="T28" fmla="*/ 59 w 166"/>
                <a:gd name="T29" fmla="*/ 168 h 177"/>
                <a:gd name="T30" fmla="*/ 47 w 166"/>
                <a:gd name="T31" fmla="*/ 156 h 177"/>
                <a:gd name="T32" fmla="*/ 38 w 166"/>
                <a:gd name="T33" fmla="*/ 149 h 177"/>
                <a:gd name="T34" fmla="*/ 30 w 166"/>
                <a:gd name="T35" fmla="*/ 146 h 177"/>
                <a:gd name="T36" fmla="*/ 21 w 166"/>
                <a:gd name="T37" fmla="*/ 149 h 177"/>
                <a:gd name="T38" fmla="*/ 12 w 166"/>
                <a:gd name="T39" fmla="*/ 149 h 177"/>
                <a:gd name="T40" fmla="*/ 6 w 166"/>
                <a:gd name="T41" fmla="*/ 149 h 177"/>
                <a:gd name="T42" fmla="*/ 0 w 166"/>
                <a:gd name="T43" fmla="*/ 149 h 177"/>
                <a:gd name="T44" fmla="*/ 0 w 166"/>
                <a:gd name="T45" fmla="*/ 146 h 177"/>
                <a:gd name="T46" fmla="*/ 9 w 166"/>
                <a:gd name="T47" fmla="*/ 137 h 177"/>
                <a:gd name="T48" fmla="*/ 27 w 166"/>
                <a:gd name="T49" fmla="*/ 128 h 177"/>
                <a:gd name="T50" fmla="*/ 41 w 166"/>
                <a:gd name="T51" fmla="*/ 118 h 177"/>
                <a:gd name="T52" fmla="*/ 56 w 166"/>
                <a:gd name="T53" fmla="*/ 106 h 177"/>
                <a:gd name="T54" fmla="*/ 71 w 166"/>
                <a:gd name="T55" fmla="*/ 90 h 177"/>
                <a:gd name="T56" fmla="*/ 89 w 166"/>
                <a:gd name="T57" fmla="*/ 65 h 177"/>
                <a:gd name="T58" fmla="*/ 107 w 166"/>
                <a:gd name="T59" fmla="*/ 37 h 177"/>
                <a:gd name="T60" fmla="*/ 127 w 166"/>
                <a:gd name="T61" fmla="*/ 15 h 177"/>
                <a:gd name="T62" fmla="*/ 145 w 166"/>
                <a:gd name="T63" fmla="*/ 3 h 177"/>
                <a:gd name="T64" fmla="*/ 154 w 166"/>
                <a:gd name="T65" fmla="*/ 0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6"/>
                <a:gd name="T100" fmla="*/ 0 h 177"/>
                <a:gd name="T101" fmla="*/ 166 w 166"/>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6" h="177">
                  <a:moveTo>
                    <a:pt x="157" y="3"/>
                  </a:moveTo>
                  <a:lnTo>
                    <a:pt x="157" y="9"/>
                  </a:lnTo>
                  <a:lnTo>
                    <a:pt x="154" y="19"/>
                  </a:lnTo>
                  <a:lnTo>
                    <a:pt x="148" y="25"/>
                  </a:lnTo>
                  <a:lnTo>
                    <a:pt x="145" y="31"/>
                  </a:lnTo>
                  <a:lnTo>
                    <a:pt x="142" y="37"/>
                  </a:lnTo>
                  <a:lnTo>
                    <a:pt x="142" y="47"/>
                  </a:lnTo>
                  <a:lnTo>
                    <a:pt x="145" y="53"/>
                  </a:lnTo>
                  <a:lnTo>
                    <a:pt x="157" y="56"/>
                  </a:lnTo>
                  <a:lnTo>
                    <a:pt x="160" y="68"/>
                  </a:lnTo>
                  <a:lnTo>
                    <a:pt x="163" y="78"/>
                  </a:lnTo>
                  <a:lnTo>
                    <a:pt x="166" y="90"/>
                  </a:lnTo>
                  <a:lnTo>
                    <a:pt x="166" y="100"/>
                  </a:lnTo>
                  <a:lnTo>
                    <a:pt x="163" y="112"/>
                  </a:lnTo>
                  <a:lnTo>
                    <a:pt x="160" y="121"/>
                  </a:lnTo>
                  <a:lnTo>
                    <a:pt x="157" y="131"/>
                  </a:lnTo>
                  <a:lnTo>
                    <a:pt x="151" y="140"/>
                  </a:lnTo>
                  <a:lnTo>
                    <a:pt x="145" y="146"/>
                  </a:lnTo>
                  <a:lnTo>
                    <a:pt x="139" y="152"/>
                  </a:lnTo>
                  <a:lnTo>
                    <a:pt x="133" y="159"/>
                  </a:lnTo>
                  <a:lnTo>
                    <a:pt x="127" y="165"/>
                  </a:lnTo>
                  <a:lnTo>
                    <a:pt x="121" y="168"/>
                  </a:lnTo>
                  <a:lnTo>
                    <a:pt x="112" y="171"/>
                  </a:lnTo>
                  <a:lnTo>
                    <a:pt x="107" y="174"/>
                  </a:lnTo>
                  <a:lnTo>
                    <a:pt x="98" y="177"/>
                  </a:lnTo>
                  <a:lnTo>
                    <a:pt x="89" y="177"/>
                  </a:lnTo>
                  <a:lnTo>
                    <a:pt x="83" y="177"/>
                  </a:lnTo>
                  <a:lnTo>
                    <a:pt x="74" y="174"/>
                  </a:lnTo>
                  <a:lnTo>
                    <a:pt x="68" y="171"/>
                  </a:lnTo>
                  <a:lnTo>
                    <a:pt x="59" y="168"/>
                  </a:lnTo>
                  <a:lnTo>
                    <a:pt x="53" y="162"/>
                  </a:lnTo>
                  <a:lnTo>
                    <a:pt x="47" y="156"/>
                  </a:lnTo>
                  <a:lnTo>
                    <a:pt x="41" y="152"/>
                  </a:lnTo>
                  <a:lnTo>
                    <a:pt x="38" y="149"/>
                  </a:lnTo>
                  <a:lnTo>
                    <a:pt x="35" y="146"/>
                  </a:lnTo>
                  <a:lnTo>
                    <a:pt x="30" y="146"/>
                  </a:lnTo>
                  <a:lnTo>
                    <a:pt x="27" y="149"/>
                  </a:lnTo>
                  <a:lnTo>
                    <a:pt x="21" y="149"/>
                  </a:lnTo>
                  <a:lnTo>
                    <a:pt x="18" y="149"/>
                  </a:lnTo>
                  <a:lnTo>
                    <a:pt x="12" y="149"/>
                  </a:lnTo>
                  <a:lnTo>
                    <a:pt x="9" y="152"/>
                  </a:lnTo>
                  <a:lnTo>
                    <a:pt x="6" y="149"/>
                  </a:lnTo>
                  <a:lnTo>
                    <a:pt x="3" y="149"/>
                  </a:lnTo>
                  <a:lnTo>
                    <a:pt x="0" y="149"/>
                  </a:lnTo>
                  <a:lnTo>
                    <a:pt x="0" y="146"/>
                  </a:lnTo>
                  <a:lnTo>
                    <a:pt x="0" y="143"/>
                  </a:lnTo>
                  <a:lnTo>
                    <a:pt x="9" y="137"/>
                  </a:lnTo>
                  <a:lnTo>
                    <a:pt x="18" y="134"/>
                  </a:lnTo>
                  <a:lnTo>
                    <a:pt x="27" y="128"/>
                  </a:lnTo>
                  <a:lnTo>
                    <a:pt x="33" y="124"/>
                  </a:lnTo>
                  <a:lnTo>
                    <a:pt x="41" y="118"/>
                  </a:lnTo>
                  <a:lnTo>
                    <a:pt x="47" y="112"/>
                  </a:lnTo>
                  <a:lnTo>
                    <a:pt x="56" y="106"/>
                  </a:lnTo>
                  <a:lnTo>
                    <a:pt x="62" y="103"/>
                  </a:lnTo>
                  <a:lnTo>
                    <a:pt x="71" y="90"/>
                  </a:lnTo>
                  <a:lnTo>
                    <a:pt x="80" y="78"/>
                  </a:lnTo>
                  <a:lnTo>
                    <a:pt x="89" y="65"/>
                  </a:lnTo>
                  <a:lnTo>
                    <a:pt x="98" y="53"/>
                  </a:lnTo>
                  <a:lnTo>
                    <a:pt x="107" y="37"/>
                  </a:lnTo>
                  <a:lnTo>
                    <a:pt x="118" y="28"/>
                  </a:lnTo>
                  <a:lnTo>
                    <a:pt x="127" y="15"/>
                  </a:lnTo>
                  <a:lnTo>
                    <a:pt x="139" y="3"/>
                  </a:lnTo>
                  <a:lnTo>
                    <a:pt x="145" y="3"/>
                  </a:lnTo>
                  <a:lnTo>
                    <a:pt x="148" y="3"/>
                  </a:lnTo>
                  <a:lnTo>
                    <a:pt x="154" y="0"/>
                  </a:lnTo>
                  <a:lnTo>
                    <a:pt x="157" y="3"/>
                  </a:lnTo>
                  <a:close/>
                </a:path>
              </a:pathLst>
            </a:custGeom>
            <a:solidFill>
              <a:srgbClr val="FFFF00"/>
            </a:solidFill>
            <a:ln w="9525">
              <a:solidFill>
                <a:schemeClr val="tx2"/>
              </a:solidFill>
              <a:round/>
              <a:headEnd/>
              <a:tailEnd/>
            </a:ln>
          </p:spPr>
          <p:txBody>
            <a:bodyPr/>
            <a:lstStyle/>
            <a:p>
              <a:endParaRPr lang="ja-JP" altLang="en-US"/>
            </a:p>
          </p:txBody>
        </p:sp>
        <p:sp>
          <p:nvSpPr>
            <p:cNvPr id="144397" name="Freeform 17"/>
            <p:cNvSpPr>
              <a:spLocks/>
            </p:cNvSpPr>
            <p:nvPr/>
          </p:nvSpPr>
          <p:spPr bwMode="auto">
            <a:xfrm>
              <a:off x="1194" y="3483"/>
              <a:ext cx="121" cy="128"/>
            </a:xfrm>
            <a:custGeom>
              <a:avLst/>
              <a:gdLst>
                <a:gd name="T0" fmla="*/ 0 w 121"/>
                <a:gd name="T1" fmla="*/ 128 h 128"/>
                <a:gd name="T2" fmla="*/ 11 w 121"/>
                <a:gd name="T3" fmla="*/ 119 h 128"/>
                <a:gd name="T4" fmla="*/ 23 w 121"/>
                <a:gd name="T5" fmla="*/ 109 h 128"/>
                <a:gd name="T6" fmla="*/ 35 w 121"/>
                <a:gd name="T7" fmla="*/ 100 h 128"/>
                <a:gd name="T8" fmla="*/ 47 w 121"/>
                <a:gd name="T9" fmla="*/ 91 h 128"/>
                <a:gd name="T10" fmla="*/ 56 w 121"/>
                <a:gd name="T11" fmla="*/ 78 h 128"/>
                <a:gd name="T12" fmla="*/ 65 w 121"/>
                <a:gd name="T13" fmla="*/ 66 h 128"/>
                <a:gd name="T14" fmla="*/ 77 w 121"/>
                <a:gd name="T15" fmla="*/ 50 h 128"/>
                <a:gd name="T16" fmla="*/ 86 w 121"/>
                <a:gd name="T17" fmla="*/ 38 h 128"/>
                <a:gd name="T18" fmla="*/ 88 w 121"/>
                <a:gd name="T19" fmla="*/ 35 h 128"/>
                <a:gd name="T20" fmla="*/ 94 w 121"/>
                <a:gd name="T21" fmla="*/ 28 h 128"/>
                <a:gd name="T22" fmla="*/ 97 w 121"/>
                <a:gd name="T23" fmla="*/ 22 h 128"/>
                <a:gd name="T24" fmla="*/ 100 w 121"/>
                <a:gd name="T25" fmla="*/ 19 h 128"/>
                <a:gd name="T26" fmla="*/ 106 w 121"/>
                <a:gd name="T27" fmla="*/ 13 h 128"/>
                <a:gd name="T28" fmla="*/ 109 w 121"/>
                <a:gd name="T29" fmla="*/ 10 h 128"/>
                <a:gd name="T30" fmla="*/ 115 w 121"/>
                <a:gd name="T31" fmla="*/ 3 h 128"/>
                <a:gd name="T32" fmla="*/ 121 w 121"/>
                <a:gd name="T33" fmla="*/ 0 h 128"/>
                <a:gd name="T34" fmla="*/ 109 w 121"/>
                <a:gd name="T35" fmla="*/ 19 h 128"/>
                <a:gd name="T36" fmla="*/ 97 w 121"/>
                <a:gd name="T37" fmla="*/ 41 h 128"/>
                <a:gd name="T38" fmla="*/ 86 w 121"/>
                <a:gd name="T39" fmla="*/ 59 h 128"/>
                <a:gd name="T40" fmla="*/ 71 w 121"/>
                <a:gd name="T41" fmla="*/ 78 h 128"/>
                <a:gd name="T42" fmla="*/ 56 w 121"/>
                <a:gd name="T43" fmla="*/ 94 h 128"/>
                <a:gd name="T44" fmla="*/ 38 w 121"/>
                <a:gd name="T45" fmla="*/ 109 h 128"/>
                <a:gd name="T46" fmla="*/ 20 w 121"/>
                <a:gd name="T47" fmla="*/ 122 h 128"/>
                <a:gd name="T48" fmla="*/ 0 w 121"/>
                <a:gd name="T49" fmla="*/ 128 h 1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1"/>
                <a:gd name="T76" fmla="*/ 0 h 128"/>
                <a:gd name="T77" fmla="*/ 121 w 121"/>
                <a:gd name="T78" fmla="*/ 128 h 1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1" h="128">
                  <a:moveTo>
                    <a:pt x="0" y="128"/>
                  </a:moveTo>
                  <a:lnTo>
                    <a:pt x="11" y="119"/>
                  </a:lnTo>
                  <a:lnTo>
                    <a:pt x="23" y="109"/>
                  </a:lnTo>
                  <a:lnTo>
                    <a:pt x="35" y="100"/>
                  </a:lnTo>
                  <a:lnTo>
                    <a:pt x="47" y="91"/>
                  </a:lnTo>
                  <a:lnTo>
                    <a:pt x="56" y="78"/>
                  </a:lnTo>
                  <a:lnTo>
                    <a:pt x="65" y="66"/>
                  </a:lnTo>
                  <a:lnTo>
                    <a:pt x="77" y="50"/>
                  </a:lnTo>
                  <a:lnTo>
                    <a:pt x="86" y="38"/>
                  </a:lnTo>
                  <a:lnTo>
                    <a:pt x="88" y="35"/>
                  </a:lnTo>
                  <a:lnTo>
                    <a:pt x="94" y="28"/>
                  </a:lnTo>
                  <a:lnTo>
                    <a:pt x="97" y="22"/>
                  </a:lnTo>
                  <a:lnTo>
                    <a:pt x="100" y="19"/>
                  </a:lnTo>
                  <a:lnTo>
                    <a:pt x="106" y="13"/>
                  </a:lnTo>
                  <a:lnTo>
                    <a:pt x="109" y="10"/>
                  </a:lnTo>
                  <a:lnTo>
                    <a:pt x="115" y="3"/>
                  </a:lnTo>
                  <a:lnTo>
                    <a:pt x="121" y="0"/>
                  </a:lnTo>
                  <a:lnTo>
                    <a:pt x="109" y="19"/>
                  </a:lnTo>
                  <a:lnTo>
                    <a:pt x="97" y="41"/>
                  </a:lnTo>
                  <a:lnTo>
                    <a:pt x="86" y="59"/>
                  </a:lnTo>
                  <a:lnTo>
                    <a:pt x="71" y="78"/>
                  </a:lnTo>
                  <a:lnTo>
                    <a:pt x="56" y="94"/>
                  </a:lnTo>
                  <a:lnTo>
                    <a:pt x="38" y="109"/>
                  </a:lnTo>
                  <a:lnTo>
                    <a:pt x="20" y="122"/>
                  </a:lnTo>
                  <a:lnTo>
                    <a:pt x="0" y="128"/>
                  </a:lnTo>
                  <a:close/>
                </a:path>
              </a:pathLst>
            </a:custGeom>
            <a:solidFill>
              <a:srgbClr val="FFFF00"/>
            </a:solidFill>
            <a:ln w="9525">
              <a:solidFill>
                <a:schemeClr val="tx2"/>
              </a:solidFill>
              <a:round/>
              <a:headEnd/>
              <a:tailEnd/>
            </a:ln>
          </p:spPr>
          <p:txBody>
            <a:bodyPr/>
            <a:lstStyle/>
            <a:p>
              <a:endParaRPr lang="ja-JP" altLang="en-US"/>
            </a:p>
          </p:txBody>
        </p:sp>
        <p:sp>
          <p:nvSpPr>
            <p:cNvPr id="144398" name="Freeform 18"/>
            <p:cNvSpPr>
              <a:spLocks/>
            </p:cNvSpPr>
            <p:nvPr/>
          </p:nvSpPr>
          <p:spPr bwMode="auto">
            <a:xfrm>
              <a:off x="977" y="3514"/>
              <a:ext cx="122" cy="125"/>
            </a:xfrm>
            <a:custGeom>
              <a:avLst/>
              <a:gdLst>
                <a:gd name="T0" fmla="*/ 83 w 122"/>
                <a:gd name="T1" fmla="*/ 13 h 125"/>
                <a:gd name="T2" fmla="*/ 86 w 122"/>
                <a:gd name="T3" fmla="*/ 22 h 125"/>
                <a:gd name="T4" fmla="*/ 92 w 122"/>
                <a:gd name="T5" fmla="*/ 32 h 125"/>
                <a:gd name="T6" fmla="*/ 95 w 122"/>
                <a:gd name="T7" fmla="*/ 41 h 125"/>
                <a:gd name="T8" fmla="*/ 101 w 122"/>
                <a:gd name="T9" fmla="*/ 50 h 125"/>
                <a:gd name="T10" fmla="*/ 104 w 122"/>
                <a:gd name="T11" fmla="*/ 60 h 125"/>
                <a:gd name="T12" fmla="*/ 110 w 122"/>
                <a:gd name="T13" fmla="*/ 69 h 125"/>
                <a:gd name="T14" fmla="*/ 116 w 122"/>
                <a:gd name="T15" fmla="*/ 75 h 125"/>
                <a:gd name="T16" fmla="*/ 122 w 122"/>
                <a:gd name="T17" fmla="*/ 85 h 125"/>
                <a:gd name="T18" fmla="*/ 119 w 122"/>
                <a:gd name="T19" fmla="*/ 91 h 125"/>
                <a:gd name="T20" fmla="*/ 116 w 122"/>
                <a:gd name="T21" fmla="*/ 97 h 125"/>
                <a:gd name="T22" fmla="*/ 110 w 122"/>
                <a:gd name="T23" fmla="*/ 103 h 125"/>
                <a:gd name="T24" fmla="*/ 107 w 122"/>
                <a:gd name="T25" fmla="*/ 109 h 125"/>
                <a:gd name="T26" fmla="*/ 101 w 122"/>
                <a:gd name="T27" fmla="*/ 113 h 125"/>
                <a:gd name="T28" fmla="*/ 95 w 122"/>
                <a:gd name="T29" fmla="*/ 119 h 125"/>
                <a:gd name="T30" fmla="*/ 89 w 122"/>
                <a:gd name="T31" fmla="*/ 122 h 125"/>
                <a:gd name="T32" fmla="*/ 83 w 122"/>
                <a:gd name="T33" fmla="*/ 122 h 125"/>
                <a:gd name="T34" fmla="*/ 69 w 122"/>
                <a:gd name="T35" fmla="*/ 125 h 125"/>
                <a:gd name="T36" fmla="*/ 57 w 122"/>
                <a:gd name="T37" fmla="*/ 122 h 125"/>
                <a:gd name="T38" fmla="*/ 45 w 122"/>
                <a:gd name="T39" fmla="*/ 119 h 125"/>
                <a:gd name="T40" fmla="*/ 36 w 122"/>
                <a:gd name="T41" fmla="*/ 113 h 125"/>
                <a:gd name="T42" fmla="*/ 27 w 122"/>
                <a:gd name="T43" fmla="*/ 106 h 125"/>
                <a:gd name="T44" fmla="*/ 18 w 122"/>
                <a:gd name="T45" fmla="*/ 97 h 125"/>
                <a:gd name="T46" fmla="*/ 9 w 122"/>
                <a:gd name="T47" fmla="*/ 88 h 125"/>
                <a:gd name="T48" fmla="*/ 3 w 122"/>
                <a:gd name="T49" fmla="*/ 78 h 125"/>
                <a:gd name="T50" fmla="*/ 0 w 122"/>
                <a:gd name="T51" fmla="*/ 69 h 125"/>
                <a:gd name="T52" fmla="*/ 0 w 122"/>
                <a:gd name="T53" fmla="*/ 60 h 125"/>
                <a:gd name="T54" fmla="*/ 3 w 122"/>
                <a:gd name="T55" fmla="*/ 50 h 125"/>
                <a:gd name="T56" fmla="*/ 6 w 122"/>
                <a:gd name="T57" fmla="*/ 41 h 125"/>
                <a:gd name="T58" fmla="*/ 9 w 122"/>
                <a:gd name="T59" fmla="*/ 35 h 125"/>
                <a:gd name="T60" fmla="*/ 15 w 122"/>
                <a:gd name="T61" fmla="*/ 25 h 125"/>
                <a:gd name="T62" fmla="*/ 21 w 122"/>
                <a:gd name="T63" fmla="*/ 19 h 125"/>
                <a:gd name="T64" fmla="*/ 27 w 122"/>
                <a:gd name="T65" fmla="*/ 13 h 125"/>
                <a:gd name="T66" fmla="*/ 33 w 122"/>
                <a:gd name="T67" fmla="*/ 10 h 125"/>
                <a:gd name="T68" fmla="*/ 39 w 122"/>
                <a:gd name="T69" fmla="*/ 7 h 125"/>
                <a:gd name="T70" fmla="*/ 48 w 122"/>
                <a:gd name="T71" fmla="*/ 4 h 125"/>
                <a:gd name="T72" fmla="*/ 57 w 122"/>
                <a:gd name="T73" fmla="*/ 4 h 125"/>
                <a:gd name="T74" fmla="*/ 63 w 122"/>
                <a:gd name="T75" fmla="*/ 0 h 125"/>
                <a:gd name="T76" fmla="*/ 72 w 122"/>
                <a:gd name="T77" fmla="*/ 4 h 125"/>
                <a:gd name="T78" fmla="*/ 77 w 122"/>
                <a:gd name="T79" fmla="*/ 7 h 125"/>
                <a:gd name="T80" fmla="*/ 83 w 122"/>
                <a:gd name="T81" fmla="*/ 13 h 1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2"/>
                <a:gd name="T124" fmla="*/ 0 h 125"/>
                <a:gd name="T125" fmla="*/ 122 w 122"/>
                <a:gd name="T126" fmla="*/ 125 h 1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2" h="125">
                  <a:moveTo>
                    <a:pt x="83" y="13"/>
                  </a:moveTo>
                  <a:lnTo>
                    <a:pt x="86" y="22"/>
                  </a:lnTo>
                  <a:lnTo>
                    <a:pt x="92" y="32"/>
                  </a:lnTo>
                  <a:lnTo>
                    <a:pt x="95" y="41"/>
                  </a:lnTo>
                  <a:lnTo>
                    <a:pt x="101" y="50"/>
                  </a:lnTo>
                  <a:lnTo>
                    <a:pt x="104" y="60"/>
                  </a:lnTo>
                  <a:lnTo>
                    <a:pt x="110" y="69"/>
                  </a:lnTo>
                  <a:lnTo>
                    <a:pt x="116" y="75"/>
                  </a:lnTo>
                  <a:lnTo>
                    <a:pt x="122" y="85"/>
                  </a:lnTo>
                  <a:lnTo>
                    <a:pt x="119" y="91"/>
                  </a:lnTo>
                  <a:lnTo>
                    <a:pt x="116" y="97"/>
                  </a:lnTo>
                  <a:lnTo>
                    <a:pt x="110" y="103"/>
                  </a:lnTo>
                  <a:lnTo>
                    <a:pt x="107" y="109"/>
                  </a:lnTo>
                  <a:lnTo>
                    <a:pt x="101" y="113"/>
                  </a:lnTo>
                  <a:lnTo>
                    <a:pt x="95" y="119"/>
                  </a:lnTo>
                  <a:lnTo>
                    <a:pt x="89" y="122"/>
                  </a:lnTo>
                  <a:lnTo>
                    <a:pt x="83" y="122"/>
                  </a:lnTo>
                  <a:lnTo>
                    <a:pt x="69" y="125"/>
                  </a:lnTo>
                  <a:lnTo>
                    <a:pt x="57" y="122"/>
                  </a:lnTo>
                  <a:lnTo>
                    <a:pt x="45" y="119"/>
                  </a:lnTo>
                  <a:lnTo>
                    <a:pt x="36" y="113"/>
                  </a:lnTo>
                  <a:lnTo>
                    <a:pt x="27" y="106"/>
                  </a:lnTo>
                  <a:lnTo>
                    <a:pt x="18" y="97"/>
                  </a:lnTo>
                  <a:lnTo>
                    <a:pt x="9" y="88"/>
                  </a:lnTo>
                  <a:lnTo>
                    <a:pt x="3" y="78"/>
                  </a:lnTo>
                  <a:lnTo>
                    <a:pt x="0" y="69"/>
                  </a:lnTo>
                  <a:lnTo>
                    <a:pt x="0" y="60"/>
                  </a:lnTo>
                  <a:lnTo>
                    <a:pt x="3" y="50"/>
                  </a:lnTo>
                  <a:lnTo>
                    <a:pt x="6" y="41"/>
                  </a:lnTo>
                  <a:lnTo>
                    <a:pt x="9" y="35"/>
                  </a:lnTo>
                  <a:lnTo>
                    <a:pt x="15" y="25"/>
                  </a:lnTo>
                  <a:lnTo>
                    <a:pt x="21" y="19"/>
                  </a:lnTo>
                  <a:lnTo>
                    <a:pt x="27" y="13"/>
                  </a:lnTo>
                  <a:lnTo>
                    <a:pt x="33" y="10"/>
                  </a:lnTo>
                  <a:lnTo>
                    <a:pt x="39" y="7"/>
                  </a:lnTo>
                  <a:lnTo>
                    <a:pt x="48" y="4"/>
                  </a:lnTo>
                  <a:lnTo>
                    <a:pt x="57" y="4"/>
                  </a:lnTo>
                  <a:lnTo>
                    <a:pt x="63" y="0"/>
                  </a:lnTo>
                  <a:lnTo>
                    <a:pt x="72" y="4"/>
                  </a:lnTo>
                  <a:lnTo>
                    <a:pt x="77" y="7"/>
                  </a:lnTo>
                  <a:lnTo>
                    <a:pt x="83" y="13"/>
                  </a:lnTo>
                  <a:close/>
                </a:path>
              </a:pathLst>
            </a:custGeom>
            <a:solidFill>
              <a:srgbClr val="FFFF00"/>
            </a:solidFill>
            <a:ln w="9525">
              <a:solidFill>
                <a:schemeClr val="tx2"/>
              </a:solidFill>
              <a:round/>
              <a:headEnd/>
              <a:tailEnd/>
            </a:ln>
          </p:spPr>
          <p:txBody>
            <a:bodyPr/>
            <a:lstStyle/>
            <a:p>
              <a:endParaRPr lang="ja-JP" altLang="en-US"/>
            </a:p>
          </p:txBody>
        </p:sp>
        <p:sp>
          <p:nvSpPr>
            <p:cNvPr id="144399" name="Freeform 19"/>
            <p:cNvSpPr>
              <a:spLocks/>
            </p:cNvSpPr>
            <p:nvPr/>
          </p:nvSpPr>
          <p:spPr bwMode="auto">
            <a:xfrm>
              <a:off x="1220" y="3524"/>
              <a:ext cx="104" cy="115"/>
            </a:xfrm>
            <a:custGeom>
              <a:avLst/>
              <a:gdLst>
                <a:gd name="T0" fmla="*/ 104 w 104"/>
                <a:gd name="T1" fmla="*/ 28 h 115"/>
                <a:gd name="T2" fmla="*/ 104 w 104"/>
                <a:gd name="T3" fmla="*/ 40 h 115"/>
                <a:gd name="T4" fmla="*/ 104 w 104"/>
                <a:gd name="T5" fmla="*/ 53 h 115"/>
                <a:gd name="T6" fmla="*/ 101 w 104"/>
                <a:gd name="T7" fmla="*/ 62 h 115"/>
                <a:gd name="T8" fmla="*/ 98 w 104"/>
                <a:gd name="T9" fmla="*/ 71 h 115"/>
                <a:gd name="T10" fmla="*/ 92 w 104"/>
                <a:gd name="T11" fmla="*/ 81 h 115"/>
                <a:gd name="T12" fmla="*/ 86 w 104"/>
                <a:gd name="T13" fmla="*/ 90 h 115"/>
                <a:gd name="T14" fmla="*/ 80 w 104"/>
                <a:gd name="T15" fmla="*/ 96 h 115"/>
                <a:gd name="T16" fmla="*/ 74 w 104"/>
                <a:gd name="T17" fmla="*/ 106 h 115"/>
                <a:gd name="T18" fmla="*/ 65 w 104"/>
                <a:gd name="T19" fmla="*/ 109 h 115"/>
                <a:gd name="T20" fmla="*/ 57 w 104"/>
                <a:gd name="T21" fmla="*/ 112 h 115"/>
                <a:gd name="T22" fmla="*/ 48 w 104"/>
                <a:gd name="T23" fmla="*/ 115 h 115"/>
                <a:gd name="T24" fmla="*/ 39 w 104"/>
                <a:gd name="T25" fmla="*/ 112 h 115"/>
                <a:gd name="T26" fmla="*/ 30 w 104"/>
                <a:gd name="T27" fmla="*/ 109 h 115"/>
                <a:gd name="T28" fmla="*/ 21 w 104"/>
                <a:gd name="T29" fmla="*/ 106 h 115"/>
                <a:gd name="T30" fmla="*/ 12 w 104"/>
                <a:gd name="T31" fmla="*/ 103 h 115"/>
                <a:gd name="T32" fmla="*/ 6 w 104"/>
                <a:gd name="T33" fmla="*/ 99 h 115"/>
                <a:gd name="T34" fmla="*/ 0 w 104"/>
                <a:gd name="T35" fmla="*/ 90 h 115"/>
                <a:gd name="T36" fmla="*/ 12 w 104"/>
                <a:gd name="T37" fmla="*/ 81 h 115"/>
                <a:gd name="T38" fmla="*/ 27 w 104"/>
                <a:gd name="T39" fmla="*/ 71 h 115"/>
                <a:gd name="T40" fmla="*/ 39 w 104"/>
                <a:gd name="T41" fmla="*/ 62 h 115"/>
                <a:gd name="T42" fmla="*/ 51 w 104"/>
                <a:gd name="T43" fmla="*/ 50 h 115"/>
                <a:gd name="T44" fmla="*/ 60 w 104"/>
                <a:gd name="T45" fmla="*/ 37 h 115"/>
                <a:gd name="T46" fmla="*/ 68 w 104"/>
                <a:gd name="T47" fmla="*/ 25 h 115"/>
                <a:gd name="T48" fmla="*/ 77 w 104"/>
                <a:gd name="T49" fmla="*/ 12 h 115"/>
                <a:gd name="T50" fmla="*/ 86 w 104"/>
                <a:gd name="T51" fmla="*/ 0 h 115"/>
                <a:gd name="T52" fmla="*/ 92 w 104"/>
                <a:gd name="T53" fmla="*/ 0 h 115"/>
                <a:gd name="T54" fmla="*/ 95 w 104"/>
                <a:gd name="T55" fmla="*/ 3 h 115"/>
                <a:gd name="T56" fmla="*/ 98 w 104"/>
                <a:gd name="T57" fmla="*/ 6 h 115"/>
                <a:gd name="T58" fmla="*/ 98 w 104"/>
                <a:gd name="T59" fmla="*/ 12 h 115"/>
                <a:gd name="T60" fmla="*/ 98 w 104"/>
                <a:gd name="T61" fmla="*/ 15 h 115"/>
                <a:gd name="T62" fmla="*/ 101 w 104"/>
                <a:gd name="T63" fmla="*/ 22 h 115"/>
                <a:gd name="T64" fmla="*/ 101 w 104"/>
                <a:gd name="T65" fmla="*/ 25 h 115"/>
                <a:gd name="T66" fmla="*/ 104 w 104"/>
                <a:gd name="T67" fmla="*/ 28 h 1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4"/>
                <a:gd name="T103" fmla="*/ 0 h 115"/>
                <a:gd name="T104" fmla="*/ 104 w 104"/>
                <a:gd name="T105" fmla="*/ 115 h 1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4" h="115">
                  <a:moveTo>
                    <a:pt x="104" y="28"/>
                  </a:moveTo>
                  <a:lnTo>
                    <a:pt x="104" y="40"/>
                  </a:lnTo>
                  <a:lnTo>
                    <a:pt x="104" y="53"/>
                  </a:lnTo>
                  <a:lnTo>
                    <a:pt x="101" y="62"/>
                  </a:lnTo>
                  <a:lnTo>
                    <a:pt x="98" y="71"/>
                  </a:lnTo>
                  <a:lnTo>
                    <a:pt x="92" y="81"/>
                  </a:lnTo>
                  <a:lnTo>
                    <a:pt x="86" y="90"/>
                  </a:lnTo>
                  <a:lnTo>
                    <a:pt x="80" y="96"/>
                  </a:lnTo>
                  <a:lnTo>
                    <a:pt x="74" y="106"/>
                  </a:lnTo>
                  <a:lnTo>
                    <a:pt x="65" y="109"/>
                  </a:lnTo>
                  <a:lnTo>
                    <a:pt x="57" y="112"/>
                  </a:lnTo>
                  <a:lnTo>
                    <a:pt x="48" y="115"/>
                  </a:lnTo>
                  <a:lnTo>
                    <a:pt x="39" y="112"/>
                  </a:lnTo>
                  <a:lnTo>
                    <a:pt x="30" y="109"/>
                  </a:lnTo>
                  <a:lnTo>
                    <a:pt x="21" y="106"/>
                  </a:lnTo>
                  <a:lnTo>
                    <a:pt x="12" y="103"/>
                  </a:lnTo>
                  <a:lnTo>
                    <a:pt x="6" y="99"/>
                  </a:lnTo>
                  <a:lnTo>
                    <a:pt x="0" y="90"/>
                  </a:lnTo>
                  <a:lnTo>
                    <a:pt x="12" y="81"/>
                  </a:lnTo>
                  <a:lnTo>
                    <a:pt x="27" y="71"/>
                  </a:lnTo>
                  <a:lnTo>
                    <a:pt x="39" y="62"/>
                  </a:lnTo>
                  <a:lnTo>
                    <a:pt x="51" y="50"/>
                  </a:lnTo>
                  <a:lnTo>
                    <a:pt x="60" y="37"/>
                  </a:lnTo>
                  <a:lnTo>
                    <a:pt x="68" y="25"/>
                  </a:lnTo>
                  <a:lnTo>
                    <a:pt x="77" y="12"/>
                  </a:lnTo>
                  <a:lnTo>
                    <a:pt x="86" y="0"/>
                  </a:lnTo>
                  <a:lnTo>
                    <a:pt x="92" y="0"/>
                  </a:lnTo>
                  <a:lnTo>
                    <a:pt x="95" y="3"/>
                  </a:lnTo>
                  <a:lnTo>
                    <a:pt x="98" y="6"/>
                  </a:lnTo>
                  <a:lnTo>
                    <a:pt x="98" y="12"/>
                  </a:lnTo>
                  <a:lnTo>
                    <a:pt x="98" y="15"/>
                  </a:lnTo>
                  <a:lnTo>
                    <a:pt x="101" y="22"/>
                  </a:lnTo>
                  <a:lnTo>
                    <a:pt x="101" y="25"/>
                  </a:lnTo>
                  <a:lnTo>
                    <a:pt x="104" y="28"/>
                  </a:lnTo>
                  <a:close/>
                </a:path>
              </a:pathLst>
            </a:custGeom>
            <a:solidFill>
              <a:srgbClr val="FFFF00"/>
            </a:solidFill>
            <a:ln w="9525">
              <a:solidFill>
                <a:schemeClr val="tx2"/>
              </a:solidFill>
              <a:round/>
              <a:headEnd/>
              <a:tailEnd/>
            </a:ln>
          </p:spPr>
          <p:txBody>
            <a:bodyPr/>
            <a:lstStyle/>
            <a:p>
              <a:endParaRPr lang="ja-JP" altLang="en-US"/>
            </a:p>
          </p:txBody>
        </p:sp>
        <p:sp>
          <p:nvSpPr>
            <p:cNvPr id="144400" name="Freeform 20"/>
            <p:cNvSpPr>
              <a:spLocks/>
            </p:cNvSpPr>
            <p:nvPr/>
          </p:nvSpPr>
          <p:spPr bwMode="auto">
            <a:xfrm>
              <a:off x="1025" y="3555"/>
              <a:ext cx="41" cy="44"/>
            </a:xfrm>
            <a:custGeom>
              <a:avLst/>
              <a:gdLst>
                <a:gd name="T0" fmla="*/ 41 w 41"/>
                <a:gd name="T1" fmla="*/ 19 h 44"/>
                <a:gd name="T2" fmla="*/ 41 w 41"/>
                <a:gd name="T3" fmla="*/ 22 h 44"/>
                <a:gd name="T4" fmla="*/ 41 w 41"/>
                <a:gd name="T5" fmla="*/ 25 h 44"/>
                <a:gd name="T6" fmla="*/ 38 w 41"/>
                <a:gd name="T7" fmla="*/ 28 h 44"/>
                <a:gd name="T8" fmla="*/ 38 w 41"/>
                <a:gd name="T9" fmla="*/ 31 h 44"/>
                <a:gd name="T10" fmla="*/ 35 w 41"/>
                <a:gd name="T11" fmla="*/ 34 h 44"/>
                <a:gd name="T12" fmla="*/ 32 w 41"/>
                <a:gd name="T13" fmla="*/ 37 h 44"/>
                <a:gd name="T14" fmla="*/ 29 w 41"/>
                <a:gd name="T15" fmla="*/ 40 h 44"/>
                <a:gd name="T16" fmla="*/ 26 w 41"/>
                <a:gd name="T17" fmla="*/ 40 h 44"/>
                <a:gd name="T18" fmla="*/ 24 w 41"/>
                <a:gd name="T19" fmla="*/ 44 h 44"/>
                <a:gd name="T20" fmla="*/ 18 w 41"/>
                <a:gd name="T21" fmla="*/ 44 h 44"/>
                <a:gd name="T22" fmla="*/ 15 w 41"/>
                <a:gd name="T23" fmla="*/ 44 h 44"/>
                <a:gd name="T24" fmla="*/ 12 w 41"/>
                <a:gd name="T25" fmla="*/ 44 h 44"/>
                <a:gd name="T26" fmla="*/ 6 w 41"/>
                <a:gd name="T27" fmla="*/ 40 h 44"/>
                <a:gd name="T28" fmla="*/ 3 w 41"/>
                <a:gd name="T29" fmla="*/ 37 h 44"/>
                <a:gd name="T30" fmla="*/ 3 w 41"/>
                <a:gd name="T31" fmla="*/ 34 h 44"/>
                <a:gd name="T32" fmla="*/ 0 w 41"/>
                <a:gd name="T33" fmla="*/ 31 h 44"/>
                <a:gd name="T34" fmla="*/ 0 w 41"/>
                <a:gd name="T35" fmla="*/ 28 h 44"/>
                <a:gd name="T36" fmla="*/ 0 w 41"/>
                <a:gd name="T37" fmla="*/ 25 h 44"/>
                <a:gd name="T38" fmla="*/ 0 w 41"/>
                <a:gd name="T39" fmla="*/ 22 h 44"/>
                <a:gd name="T40" fmla="*/ 0 w 41"/>
                <a:gd name="T41" fmla="*/ 19 h 44"/>
                <a:gd name="T42" fmla="*/ 3 w 41"/>
                <a:gd name="T43" fmla="*/ 12 h 44"/>
                <a:gd name="T44" fmla="*/ 9 w 41"/>
                <a:gd name="T45" fmla="*/ 6 h 44"/>
                <a:gd name="T46" fmla="*/ 15 w 41"/>
                <a:gd name="T47" fmla="*/ 3 h 44"/>
                <a:gd name="T48" fmla="*/ 24 w 41"/>
                <a:gd name="T49" fmla="*/ 0 h 44"/>
                <a:gd name="T50" fmla="*/ 29 w 41"/>
                <a:gd name="T51" fmla="*/ 0 h 44"/>
                <a:gd name="T52" fmla="*/ 35 w 41"/>
                <a:gd name="T53" fmla="*/ 3 h 44"/>
                <a:gd name="T54" fmla="*/ 41 w 41"/>
                <a:gd name="T55" fmla="*/ 9 h 44"/>
                <a:gd name="T56" fmla="*/ 41 w 41"/>
                <a:gd name="T57" fmla="*/ 19 h 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1"/>
                <a:gd name="T88" fmla="*/ 0 h 44"/>
                <a:gd name="T89" fmla="*/ 41 w 41"/>
                <a:gd name="T90" fmla="*/ 44 h 4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1" h="44">
                  <a:moveTo>
                    <a:pt x="41" y="19"/>
                  </a:moveTo>
                  <a:lnTo>
                    <a:pt x="41" y="22"/>
                  </a:lnTo>
                  <a:lnTo>
                    <a:pt x="41" y="25"/>
                  </a:lnTo>
                  <a:lnTo>
                    <a:pt x="38" y="28"/>
                  </a:lnTo>
                  <a:lnTo>
                    <a:pt x="38" y="31"/>
                  </a:lnTo>
                  <a:lnTo>
                    <a:pt x="35" y="34"/>
                  </a:lnTo>
                  <a:lnTo>
                    <a:pt x="32" y="37"/>
                  </a:lnTo>
                  <a:lnTo>
                    <a:pt x="29" y="40"/>
                  </a:lnTo>
                  <a:lnTo>
                    <a:pt x="26" y="40"/>
                  </a:lnTo>
                  <a:lnTo>
                    <a:pt x="24" y="44"/>
                  </a:lnTo>
                  <a:lnTo>
                    <a:pt x="18" y="44"/>
                  </a:lnTo>
                  <a:lnTo>
                    <a:pt x="15" y="44"/>
                  </a:lnTo>
                  <a:lnTo>
                    <a:pt x="12" y="44"/>
                  </a:lnTo>
                  <a:lnTo>
                    <a:pt x="6" y="40"/>
                  </a:lnTo>
                  <a:lnTo>
                    <a:pt x="3" y="37"/>
                  </a:lnTo>
                  <a:lnTo>
                    <a:pt x="3" y="34"/>
                  </a:lnTo>
                  <a:lnTo>
                    <a:pt x="0" y="31"/>
                  </a:lnTo>
                  <a:lnTo>
                    <a:pt x="0" y="28"/>
                  </a:lnTo>
                  <a:lnTo>
                    <a:pt x="0" y="25"/>
                  </a:lnTo>
                  <a:lnTo>
                    <a:pt x="0" y="22"/>
                  </a:lnTo>
                  <a:lnTo>
                    <a:pt x="0" y="19"/>
                  </a:lnTo>
                  <a:lnTo>
                    <a:pt x="3" y="12"/>
                  </a:lnTo>
                  <a:lnTo>
                    <a:pt x="9" y="6"/>
                  </a:lnTo>
                  <a:lnTo>
                    <a:pt x="15" y="3"/>
                  </a:lnTo>
                  <a:lnTo>
                    <a:pt x="24" y="0"/>
                  </a:lnTo>
                  <a:lnTo>
                    <a:pt x="29" y="0"/>
                  </a:lnTo>
                  <a:lnTo>
                    <a:pt x="35" y="3"/>
                  </a:lnTo>
                  <a:lnTo>
                    <a:pt x="41" y="9"/>
                  </a:lnTo>
                  <a:lnTo>
                    <a:pt x="41" y="19"/>
                  </a:lnTo>
                  <a:close/>
                </a:path>
              </a:pathLst>
            </a:custGeom>
            <a:solidFill>
              <a:srgbClr val="FFFF00"/>
            </a:solidFill>
            <a:ln w="9525">
              <a:solidFill>
                <a:schemeClr val="tx2"/>
              </a:solidFill>
              <a:round/>
              <a:headEnd/>
              <a:tailEnd/>
            </a:ln>
          </p:spPr>
          <p:txBody>
            <a:bodyPr/>
            <a:lstStyle/>
            <a:p>
              <a:endParaRPr lang="ja-JP" altLang="en-US"/>
            </a:p>
          </p:txBody>
        </p:sp>
        <p:sp>
          <p:nvSpPr>
            <p:cNvPr id="144401" name="Freeform 21"/>
            <p:cNvSpPr>
              <a:spLocks/>
            </p:cNvSpPr>
            <p:nvPr/>
          </p:nvSpPr>
          <p:spPr bwMode="auto">
            <a:xfrm>
              <a:off x="1034" y="3564"/>
              <a:ext cx="23" cy="25"/>
            </a:xfrm>
            <a:custGeom>
              <a:avLst/>
              <a:gdLst>
                <a:gd name="T0" fmla="*/ 23 w 23"/>
                <a:gd name="T1" fmla="*/ 7 h 25"/>
                <a:gd name="T2" fmla="*/ 20 w 23"/>
                <a:gd name="T3" fmla="*/ 10 h 25"/>
                <a:gd name="T4" fmla="*/ 20 w 23"/>
                <a:gd name="T5" fmla="*/ 13 h 25"/>
                <a:gd name="T6" fmla="*/ 20 w 23"/>
                <a:gd name="T7" fmla="*/ 16 h 25"/>
                <a:gd name="T8" fmla="*/ 20 w 23"/>
                <a:gd name="T9" fmla="*/ 19 h 25"/>
                <a:gd name="T10" fmla="*/ 17 w 23"/>
                <a:gd name="T11" fmla="*/ 22 h 25"/>
                <a:gd name="T12" fmla="*/ 17 w 23"/>
                <a:gd name="T13" fmla="*/ 22 h 25"/>
                <a:gd name="T14" fmla="*/ 15 w 23"/>
                <a:gd name="T15" fmla="*/ 25 h 25"/>
                <a:gd name="T16" fmla="*/ 12 w 23"/>
                <a:gd name="T17" fmla="*/ 25 h 25"/>
                <a:gd name="T18" fmla="*/ 6 w 23"/>
                <a:gd name="T19" fmla="*/ 22 h 25"/>
                <a:gd name="T20" fmla="*/ 3 w 23"/>
                <a:gd name="T21" fmla="*/ 22 h 25"/>
                <a:gd name="T22" fmla="*/ 0 w 23"/>
                <a:gd name="T23" fmla="*/ 16 h 25"/>
                <a:gd name="T24" fmla="*/ 0 w 23"/>
                <a:gd name="T25" fmla="*/ 13 h 25"/>
                <a:gd name="T26" fmla="*/ 0 w 23"/>
                <a:gd name="T27" fmla="*/ 10 h 25"/>
                <a:gd name="T28" fmla="*/ 0 w 23"/>
                <a:gd name="T29" fmla="*/ 10 h 25"/>
                <a:gd name="T30" fmla="*/ 0 w 23"/>
                <a:gd name="T31" fmla="*/ 7 h 25"/>
                <a:gd name="T32" fmla="*/ 3 w 23"/>
                <a:gd name="T33" fmla="*/ 7 h 25"/>
                <a:gd name="T34" fmla="*/ 9 w 23"/>
                <a:gd name="T35" fmla="*/ 3 h 25"/>
                <a:gd name="T36" fmla="*/ 12 w 23"/>
                <a:gd name="T37" fmla="*/ 0 h 25"/>
                <a:gd name="T38" fmla="*/ 15 w 23"/>
                <a:gd name="T39" fmla="*/ 0 h 25"/>
                <a:gd name="T40" fmla="*/ 17 w 23"/>
                <a:gd name="T41" fmla="*/ 0 h 25"/>
                <a:gd name="T42" fmla="*/ 20 w 23"/>
                <a:gd name="T43" fmla="*/ 3 h 25"/>
                <a:gd name="T44" fmla="*/ 23 w 23"/>
                <a:gd name="T45" fmla="*/ 7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
                <a:gd name="T70" fmla="*/ 0 h 25"/>
                <a:gd name="T71" fmla="*/ 23 w 2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 h="25">
                  <a:moveTo>
                    <a:pt x="23" y="7"/>
                  </a:moveTo>
                  <a:lnTo>
                    <a:pt x="20" y="10"/>
                  </a:lnTo>
                  <a:lnTo>
                    <a:pt x="20" y="13"/>
                  </a:lnTo>
                  <a:lnTo>
                    <a:pt x="20" y="16"/>
                  </a:lnTo>
                  <a:lnTo>
                    <a:pt x="20" y="19"/>
                  </a:lnTo>
                  <a:lnTo>
                    <a:pt x="17" y="22"/>
                  </a:lnTo>
                  <a:lnTo>
                    <a:pt x="15" y="25"/>
                  </a:lnTo>
                  <a:lnTo>
                    <a:pt x="12" y="25"/>
                  </a:lnTo>
                  <a:lnTo>
                    <a:pt x="6" y="22"/>
                  </a:lnTo>
                  <a:lnTo>
                    <a:pt x="3" y="22"/>
                  </a:lnTo>
                  <a:lnTo>
                    <a:pt x="0" y="16"/>
                  </a:lnTo>
                  <a:lnTo>
                    <a:pt x="0" y="13"/>
                  </a:lnTo>
                  <a:lnTo>
                    <a:pt x="0" y="10"/>
                  </a:lnTo>
                  <a:lnTo>
                    <a:pt x="0" y="7"/>
                  </a:lnTo>
                  <a:lnTo>
                    <a:pt x="3" y="7"/>
                  </a:lnTo>
                  <a:lnTo>
                    <a:pt x="9" y="3"/>
                  </a:lnTo>
                  <a:lnTo>
                    <a:pt x="12" y="0"/>
                  </a:lnTo>
                  <a:lnTo>
                    <a:pt x="15" y="0"/>
                  </a:lnTo>
                  <a:lnTo>
                    <a:pt x="17" y="0"/>
                  </a:lnTo>
                  <a:lnTo>
                    <a:pt x="20" y="3"/>
                  </a:lnTo>
                  <a:lnTo>
                    <a:pt x="23" y="7"/>
                  </a:lnTo>
                  <a:close/>
                </a:path>
              </a:pathLst>
            </a:custGeom>
            <a:solidFill>
              <a:srgbClr val="FFFF00"/>
            </a:solidFill>
            <a:ln w="9525">
              <a:solidFill>
                <a:schemeClr val="tx2"/>
              </a:solidFill>
              <a:round/>
              <a:headEnd/>
              <a:tailEnd/>
            </a:ln>
          </p:spPr>
          <p:txBody>
            <a:bodyPr/>
            <a:lstStyle/>
            <a:p>
              <a:endParaRPr lang="ja-JP" altLang="en-US"/>
            </a:p>
          </p:txBody>
        </p:sp>
        <p:sp>
          <p:nvSpPr>
            <p:cNvPr id="144402" name="Freeform 22"/>
            <p:cNvSpPr>
              <a:spLocks/>
            </p:cNvSpPr>
            <p:nvPr/>
          </p:nvSpPr>
          <p:spPr bwMode="auto">
            <a:xfrm>
              <a:off x="1265" y="3574"/>
              <a:ext cx="35" cy="34"/>
            </a:xfrm>
            <a:custGeom>
              <a:avLst/>
              <a:gdLst>
                <a:gd name="T0" fmla="*/ 35 w 35"/>
                <a:gd name="T1" fmla="*/ 9 h 34"/>
                <a:gd name="T2" fmla="*/ 35 w 35"/>
                <a:gd name="T3" fmla="*/ 15 h 34"/>
                <a:gd name="T4" fmla="*/ 35 w 35"/>
                <a:gd name="T5" fmla="*/ 18 h 34"/>
                <a:gd name="T6" fmla="*/ 32 w 35"/>
                <a:gd name="T7" fmla="*/ 21 h 34"/>
                <a:gd name="T8" fmla="*/ 32 w 35"/>
                <a:gd name="T9" fmla="*/ 25 h 34"/>
                <a:gd name="T10" fmla="*/ 29 w 35"/>
                <a:gd name="T11" fmla="*/ 25 h 34"/>
                <a:gd name="T12" fmla="*/ 26 w 35"/>
                <a:gd name="T13" fmla="*/ 28 h 34"/>
                <a:gd name="T14" fmla="*/ 23 w 35"/>
                <a:gd name="T15" fmla="*/ 31 h 34"/>
                <a:gd name="T16" fmla="*/ 23 w 35"/>
                <a:gd name="T17" fmla="*/ 34 h 34"/>
                <a:gd name="T18" fmla="*/ 17 w 35"/>
                <a:gd name="T19" fmla="*/ 34 h 34"/>
                <a:gd name="T20" fmla="*/ 15 w 35"/>
                <a:gd name="T21" fmla="*/ 34 h 34"/>
                <a:gd name="T22" fmla="*/ 12 w 35"/>
                <a:gd name="T23" fmla="*/ 34 h 34"/>
                <a:gd name="T24" fmla="*/ 9 w 35"/>
                <a:gd name="T25" fmla="*/ 34 h 34"/>
                <a:gd name="T26" fmla="*/ 6 w 35"/>
                <a:gd name="T27" fmla="*/ 34 h 34"/>
                <a:gd name="T28" fmla="*/ 3 w 35"/>
                <a:gd name="T29" fmla="*/ 34 h 34"/>
                <a:gd name="T30" fmla="*/ 0 w 35"/>
                <a:gd name="T31" fmla="*/ 31 h 34"/>
                <a:gd name="T32" fmla="*/ 0 w 35"/>
                <a:gd name="T33" fmla="*/ 28 h 34"/>
                <a:gd name="T34" fmla="*/ 0 w 35"/>
                <a:gd name="T35" fmla="*/ 25 h 34"/>
                <a:gd name="T36" fmla="*/ 0 w 35"/>
                <a:gd name="T37" fmla="*/ 21 h 34"/>
                <a:gd name="T38" fmla="*/ 0 w 35"/>
                <a:gd name="T39" fmla="*/ 15 h 34"/>
                <a:gd name="T40" fmla="*/ 3 w 35"/>
                <a:gd name="T41" fmla="*/ 12 h 34"/>
                <a:gd name="T42" fmla="*/ 3 w 35"/>
                <a:gd name="T43" fmla="*/ 9 h 34"/>
                <a:gd name="T44" fmla="*/ 6 w 35"/>
                <a:gd name="T45" fmla="*/ 6 h 34"/>
                <a:gd name="T46" fmla="*/ 9 w 35"/>
                <a:gd name="T47" fmla="*/ 6 h 34"/>
                <a:gd name="T48" fmla="*/ 12 w 35"/>
                <a:gd name="T49" fmla="*/ 3 h 34"/>
                <a:gd name="T50" fmla="*/ 15 w 35"/>
                <a:gd name="T51" fmla="*/ 3 h 34"/>
                <a:gd name="T52" fmla="*/ 17 w 35"/>
                <a:gd name="T53" fmla="*/ 3 h 34"/>
                <a:gd name="T54" fmla="*/ 20 w 35"/>
                <a:gd name="T55" fmla="*/ 0 h 34"/>
                <a:gd name="T56" fmla="*/ 23 w 35"/>
                <a:gd name="T57" fmla="*/ 3 h 34"/>
                <a:gd name="T58" fmla="*/ 26 w 35"/>
                <a:gd name="T59" fmla="*/ 3 h 34"/>
                <a:gd name="T60" fmla="*/ 29 w 35"/>
                <a:gd name="T61" fmla="*/ 3 h 34"/>
                <a:gd name="T62" fmla="*/ 32 w 35"/>
                <a:gd name="T63" fmla="*/ 6 h 34"/>
                <a:gd name="T64" fmla="*/ 35 w 35"/>
                <a:gd name="T65" fmla="*/ 9 h 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
                <a:gd name="T100" fmla="*/ 0 h 34"/>
                <a:gd name="T101" fmla="*/ 35 w 35"/>
                <a:gd name="T102" fmla="*/ 34 h 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 h="34">
                  <a:moveTo>
                    <a:pt x="35" y="9"/>
                  </a:moveTo>
                  <a:lnTo>
                    <a:pt x="35" y="15"/>
                  </a:lnTo>
                  <a:lnTo>
                    <a:pt x="35" y="18"/>
                  </a:lnTo>
                  <a:lnTo>
                    <a:pt x="32" y="21"/>
                  </a:lnTo>
                  <a:lnTo>
                    <a:pt x="32" y="25"/>
                  </a:lnTo>
                  <a:lnTo>
                    <a:pt x="29" y="25"/>
                  </a:lnTo>
                  <a:lnTo>
                    <a:pt x="26" y="28"/>
                  </a:lnTo>
                  <a:lnTo>
                    <a:pt x="23" y="31"/>
                  </a:lnTo>
                  <a:lnTo>
                    <a:pt x="23" y="34"/>
                  </a:lnTo>
                  <a:lnTo>
                    <a:pt x="17" y="34"/>
                  </a:lnTo>
                  <a:lnTo>
                    <a:pt x="15" y="34"/>
                  </a:lnTo>
                  <a:lnTo>
                    <a:pt x="12" y="34"/>
                  </a:lnTo>
                  <a:lnTo>
                    <a:pt x="9" y="34"/>
                  </a:lnTo>
                  <a:lnTo>
                    <a:pt x="6" y="34"/>
                  </a:lnTo>
                  <a:lnTo>
                    <a:pt x="3" y="34"/>
                  </a:lnTo>
                  <a:lnTo>
                    <a:pt x="0" y="31"/>
                  </a:lnTo>
                  <a:lnTo>
                    <a:pt x="0" y="28"/>
                  </a:lnTo>
                  <a:lnTo>
                    <a:pt x="0" y="25"/>
                  </a:lnTo>
                  <a:lnTo>
                    <a:pt x="0" y="21"/>
                  </a:lnTo>
                  <a:lnTo>
                    <a:pt x="0" y="15"/>
                  </a:lnTo>
                  <a:lnTo>
                    <a:pt x="3" y="12"/>
                  </a:lnTo>
                  <a:lnTo>
                    <a:pt x="3" y="9"/>
                  </a:lnTo>
                  <a:lnTo>
                    <a:pt x="6" y="6"/>
                  </a:lnTo>
                  <a:lnTo>
                    <a:pt x="9" y="6"/>
                  </a:lnTo>
                  <a:lnTo>
                    <a:pt x="12" y="3"/>
                  </a:lnTo>
                  <a:lnTo>
                    <a:pt x="15" y="3"/>
                  </a:lnTo>
                  <a:lnTo>
                    <a:pt x="17" y="3"/>
                  </a:lnTo>
                  <a:lnTo>
                    <a:pt x="20" y="0"/>
                  </a:lnTo>
                  <a:lnTo>
                    <a:pt x="23" y="3"/>
                  </a:lnTo>
                  <a:lnTo>
                    <a:pt x="26" y="3"/>
                  </a:lnTo>
                  <a:lnTo>
                    <a:pt x="29" y="3"/>
                  </a:lnTo>
                  <a:lnTo>
                    <a:pt x="32" y="6"/>
                  </a:lnTo>
                  <a:lnTo>
                    <a:pt x="35" y="9"/>
                  </a:lnTo>
                  <a:close/>
                </a:path>
              </a:pathLst>
            </a:custGeom>
            <a:solidFill>
              <a:srgbClr val="FFFF00"/>
            </a:solidFill>
            <a:ln w="9525">
              <a:solidFill>
                <a:schemeClr val="tx2"/>
              </a:solidFill>
              <a:round/>
              <a:headEnd/>
              <a:tailEnd/>
            </a:ln>
          </p:spPr>
          <p:txBody>
            <a:bodyPr/>
            <a:lstStyle/>
            <a:p>
              <a:endParaRPr lang="ja-JP" altLang="en-US"/>
            </a:p>
          </p:txBody>
        </p:sp>
        <p:sp>
          <p:nvSpPr>
            <p:cNvPr id="144403" name="Freeform 23"/>
            <p:cNvSpPr>
              <a:spLocks/>
            </p:cNvSpPr>
            <p:nvPr/>
          </p:nvSpPr>
          <p:spPr bwMode="auto">
            <a:xfrm>
              <a:off x="1274" y="3583"/>
              <a:ext cx="14" cy="19"/>
            </a:xfrm>
            <a:custGeom>
              <a:avLst/>
              <a:gdLst>
                <a:gd name="T0" fmla="*/ 14 w 14"/>
                <a:gd name="T1" fmla="*/ 12 h 19"/>
                <a:gd name="T2" fmla="*/ 8 w 14"/>
                <a:gd name="T3" fmla="*/ 12 h 19"/>
                <a:gd name="T4" fmla="*/ 6 w 14"/>
                <a:gd name="T5" fmla="*/ 16 h 19"/>
                <a:gd name="T6" fmla="*/ 3 w 14"/>
                <a:gd name="T7" fmla="*/ 16 h 19"/>
                <a:gd name="T8" fmla="*/ 0 w 14"/>
                <a:gd name="T9" fmla="*/ 19 h 19"/>
                <a:gd name="T10" fmla="*/ 0 w 14"/>
                <a:gd name="T11" fmla="*/ 12 h 19"/>
                <a:gd name="T12" fmla="*/ 0 w 14"/>
                <a:gd name="T13" fmla="*/ 9 h 19"/>
                <a:gd name="T14" fmla="*/ 3 w 14"/>
                <a:gd name="T15" fmla="*/ 6 h 19"/>
                <a:gd name="T16" fmla="*/ 6 w 14"/>
                <a:gd name="T17" fmla="*/ 3 h 19"/>
                <a:gd name="T18" fmla="*/ 8 w 14"/>
                <a:gd name="T19" fmla="*/ 0 h 19"/>
                <a:gd name="T20" fmla="*/ 11 w 14"/>
                <a:gd name="T21" fmla="*/ 0 h 19"/>
                <a:gd name="T22" fmla="*/ 11 w 14"/>
                <a:gd name="T23" fmla="*/ 3 h 19"/>
                <a:gd name="T24" fmla="*/ 14 w 14"/>
                <a:gd name="T25" fmla="*/ 3 h 19"/>
                <a:gd name="T26" fmla="*/ 14 w 14"/>
                <a:gd name="T27" fmla="*/ 6 h 19"/>
                <a:gd name="T28" fmla="*/ 14 w 14"/>
                <a:gd name="T29" fmla="*/ 6 h 19"/>
                <a:gd name="T30" fmla="*/ 14 w 14"/>
                <a:gd name="T31" fmla="*/ 9 h 19"/>
                <a:gd name="T32" fmla="*/ 14 w 14"/>
                <a:gd name="T33" fmla="*/ 12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9"/>
                <a:gd name="T53" fmla="*/ 14 w 14"/>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9">
                  <a:moveTo>
                    <a:pt x="14" y="12"/>
                  </a:moveTo>
                  <a:lnTo>
                    <a:pt x="8" y="12"/>
                  </a:lnTo>
                  <a:lnTo>
                    <a:pt x="6" y="16"/>
                  </a:lnTo>
                  <a:lnTo>
                    <a:pt x="3" y="16"/>
                  </a:lnTo>
                  <a:lnTo>
                    <a:pt x="0" y="19"/>
                  </a:lnTo>
                  <a:lnTo>
                    <a:pt x="0" y="12"/>
                  </a:lnTo>
                  <a:lnTo>
                    <a:pt x="0" y="9"/>
                  </a:lnTo>
                  <a:lnTo>
                    <a:pt x="3" y="6"/>
                  </a:lnTo>
                  <a:lnTo>
                    <a:pt x="6" y="3"/>
                  </a:lnTo>
                  <a:lnTo>
                    <a:pt x="8" y="0"/>
                  </a:lnTo>
                  <a:lnTo>
                    <a:pt x="11" y="0"/>
                  </a:lnTo>
                  <a:lnTo>
                    <a:pt x="11" y="3"/>
                  </a:lnTo>
                  <a:lnTo>
                    <a:pt x="14" y="3"/>
                  </a:lnTo>
                  <a:lnTo>
                    <a:pt x="14" y="6"/>
                  </a:lnTo>
                  <a:lnTo>
                    <a:pt x="14" y="9"/>
                  </a:lnTo>
                  <a:lnTo>
                    <a:pt x="14" y="12"/>
                  </a:lnTo>
                  <a:close/>
                </a:path>
              </a:pathLst>
            </a:custGeom>
            <a:solidFill>
              <a:srgbClr val="FFFF00"/>
            </a:solidFill>
            <a:ln w="9525">
              <a:solidFill>
                <a:schemeClr val="tx2"/>
              </a:solidFill>
              <a:round/>
              <a:headEnd/>
              <a:tailEnd/>
            </a:ln>
          </p:spPr>
          <p:txBody>
            <a:bodyPr/>
            <a:lstStyle/>
            <a:p>
              <a:endParaRPr lang="ja-JP" altLang="en-US"/>
            </a:p>
          </p:txBody>
        </p:sp>
        <p:sp>
          <p:nvSpPr>
            <p:cNvPr id="144404" name="Freeform 24"/>
            <p:cNvSpPr>
              <a:spLocks/>
            </p:cNvSpPr>
            <p:nvPr/>
          </p:nvSpPr>
          <p:spPr bwMode="auto">
            <a:xfrm>
              <a:off x="989" y="3714"/>
              <a:ext cx="305" cy="53"/>
            </a:xfrm>
            <a:custGeom>
              <a:avLst/>
              <a:gdLst>
                <a:gd name="T0" fmla="*/ 285 w 305"/>
                <a:gd name="T1" fmla="*/ 25 h 53"/>
                <a:gd name="T2" fmla="*/ 288 w 305"/>
                <a:gd name="T3" fmla="*/ 28 h 53"/>
                <a:gd name="T4" fmla="*/ 293 w 305"/>
                <a:gd name="T5" fmla="*/ 31 h 53"/>
                <a:gd name="T6" fmla="*/ 296 w 305"/>
                <a:gd name="T7" fmla="*/ 34 h 53"/>
                <a:gd name="T8" fmla="*/ 299 w 305"/>
                <a:gd name="T9" fmla="*/ 37 h 53"/>
                <a:gd name="T10" fmla="*/ 299 w 305"/>
                <a:gd name="T11" fmla="*/ 40 h 53"/>
                <a:gd name="T12" fmla="*/ 302 w 305"/>
                <a:gd name="T13" fmla="*/ 43 h 53"/>
                <a:gd name="T14" fmla="*/ 305 w 305"/>
                <a:gd name="T15" fmla="*/ 46 h 53"/>
                <a:gd name="T16" fmla="*/ 305 w 305"/>
                <a:gd name="T17" fmla="*/ 53 h 53"/>
                <a:gd name="T18" fmla="*/ 285 w 305"/>
                <a:gd name="T19" fmla="*/ 37 h 53"/>
                <a:gd name="T20" fmla="*/ 264 w 305"/>
                <a:gd name="T21" fmla="*/ 25 h 53"/>
                <a:gd name="T22" fmla="*/ 240 w 305"/>
                <a:gd name="T23" fmla="*/ 18 h 53"/>
                <a:gd name="T24" fmla="*/ 214 w 305"/>
                <a:gd name="T25" fmla="*/ 12 h 53"/>
                <a:gd name="T26" fmla="*/ 187 w 305"/>
                <a:gd name="T27" fmla="*/ 9 h 53"/>
                <a:gd name="T28" fmla="*/ 163 w 305"/>
                <a:gd name="T29" fmla="*/ 9 h 53"/>
                <a:gd name="T30" fmla="*/ 137 w 305"/>
                <a:gd name="T31" fmla="*/ 9 h 53"/>
                <a:gd name="T32" fmla="*/ 113 w 305"/>
                <a:gd name="T33" fmla="*/ 12 h 53"/>
                <a:gd name="T34" fmla="*/ 98 w 305"/>
                <a:gd name="T35" fmla="*/ 15 h 53"/>
                <a:gd name="T36" fmla="*/ 83 w 305"/>
                <a:gd name="T37" fmla="*/ 15 h 53"/>
                <a:gd name="T38" fmla="*/ 68 w 305"/>
                <a:gd name="T39" fmla="*/ 22 h 53"/>
                <a:gd name="T40" fmla="*/ 54 w 305"/>
                <a:gd name="T41" fmla="*/ 25 h 53"/>
                <a:gd name="T42" fmla="*/ 39 w 305"/>
                <a:gd name="T43" fmla="*/ 31 h 53"/>
                <a:gd name="T44" fmla="*/ 24 w 305"/>
                <a:gd name="T45" fmla="*/ 37 h 53"/>
                <a:gd name="T46" fmla="*/ 12 w 305"/>
                <a:gd name="T47" fmla="*/ 46 h 53"/>
                <a:gd name="T48" fmla="*/ 0 w 305"/>
                <a:gd name="T49" fmla="*/ 53 h 53"/>
                <a:gd name="T50" fmla="*/ 3 w 305"/>
                <a:gd name="T51" fmla="*/ 46 h 53"/>
                <a:gd name="T52" fmla="*/ 6 w 305"/>
                <a:gd name="T53" fmla="*/ 43 h 53"/>
                <a:gd name="T54" fmla="*/ 9 w 305"/>
                <a:gd name="T55" fmla="*/ 40 h 53"/>
                <a:gd name="T56" fmla="*/ 15 w 305"/>
                <a:gd name="T57" fmla="*/ 37 h 53"/>
                <a:gd name="T58" fmla="*/ 21 w 305"/>
                <a:gd name="T59" fmla="*/ 34 h 53"/>
                <a:gd name="T60" fmla="*/ 27 w 305"/>
                <a:gd name="T61" fmla="*/ 31 h 53"/>
                <a:gd name="T62" fmla="*/ 33 w 305"/>
                <a:gd name="T63" fmla="*/ 28 h 53"/>
                <a:gd name="T64" fmla="*/ 39 w 305"/>
                <a:gd name="T65" fmla="*/ 25 h 53"/>
                <a:gd name="T66" fmla="*/ 68 w 305"/>
                <a:gd name="T67" fmla="*/ 15 h 53"/>
                <a:gd name="T68" fmla="*/ 98 w 305"/>
                <a:gd name="T69" fmla="*/ 6 h 53"/>
                <a:gd name="T70" fmla="*/ 131 w 305"/>
                <a:gd name="T71" fmla="*/ 3 h 53"/>
                <a:gd name="T72" fmla="*/ 163 w 305"/>
                <a:gd name="T73" fmla="*/ 0 h 53"/>
                <a:gd name="T74" fmla="*/ 193 w 305"/>
                <a:gd name="T75" fmla="*/ 0 h 53"/>
                <a:gd name="T76" fmla="*/ 225 w 305"/>
                <a:gd name="T77" fmla="*/ 6 h 53"/>
                <a:gd name="T78" fmla="*/ 255 w 305"/>
                <a:gd name="T79" fmla="*/ 12 h 53"/>
                <a:gd name="T80" fmla="*/ 285 w 305"/>
                <a:gd name="T81" fmla="*/ 25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5"/>
                <a:gd name="T124" fmla="*/ 0 h 53"/>
                <a:gd name="T125" fmla="*/ 305 w 305"/>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5" h="53">
                  <a:moveTo>
                    <a:pt x="285" y="25"/>
                  </a:moveTo>
                  <a:lnTo>
                    <a:pt x="288" y="28"/>
                  </a:lnTo>
                  <a:lnTo>
                    <a:pt x="293" y="31"/>
                  </a:lnTo>
                  <a:lnTo>
                    <a:pt x="296" y="34"/>
                  </a:lnTo>
                  <a:lnTo>
                    <a:pt x="299" y="37"/>
                  </a:lnTo>
                  <a:lnTo>
                    <a:pt x="299" y="40"/>
                  </a:lnTo>
                  <a:lnTo>
                    <a:pt x="302" y="43"/>
                  </a:lnTo>
                  <a:lnTo>
                    <a:pt x="305" y="46"/>
                  </a:lnTo>
                  <a:lnTo>
                    <a:pt x="305" y="53"/>
                  </a:lnTo>
                  <a:lnTo>
                    <a:pt x="285" y="37"/>
                  </a:lnTo>
                  <a:lnTo>
                    <a:pt x="264" y="25"/>
                  </a:lnTo>
                  <a:lnTo>
                    <a:pt x="240" y="18"/>
                  </a:lnTo>
                  <a:lnTo>
                    <a:pt x="214" y="12"/>
                  </a:lnTo>
                  <a:lnTo>
                    <a:pt x="187" y="9"/>
                  </a:lnTo>
                  <a:lnTo>
                    <a:pt x="163" y="9"/>
                  </a:lnTo>
                  <a:lnTo>
                    <a:pt x="137" y="9"/>
                  </a:lnTo>
                  <a:lnTo>
                    <a:pt x="113" y="12"/>
                  </a:lnTo>
                  <a:lnTo>
                    <a:pt x="98" y="15"/>
                  </a:lnTo>
                  <a:lnTo>
                    <a:pt x="83" y="15"/>
                  </a:lnTo>
                  <a:lnTo>
                    <a:pt x="68" y="22"/>
                  </a:lnTo>
                  <a:lnTo>
                    <a:pt x="54" y="25"/>
                  </a:lnTo>
                  <a:lnTo>
                    <a:pt x="39" y="31"/>
                  </a:lnTo>
                  <a:lnTo>
                    <a:pt x="24" y="37"/>
                  </a:lnTo>
                  <a:lnTo>
                    <a:pt x="12" y="46"/>
                  </a:lnTo>
                  <a:lnTo>
                    <a:pt x="0" y="53"/>
                  </a:lnTo>
                  <a:lnTo>
                    <a:pt x="3" y="46"/>
                  </a:lnTo>
                  <a:lnTo>
                    <a:pt x="6" y="43"/>
                  </a:lnTo>
                  <a:lnTo>
                    <a:pt x="9" y="40"/>
                  </a:lnTo>
                  <a:lnTo>
                    <a:pt x="15" y="37"/>
                  </a:lnTo>
                  <a:lnTo>
                    <a:pt x="21" y="34"/>
                  </a:lnTo>
                  <a:lnTo>
                    <a:pt x="27" y="31"/>
                  </a:lnTo>
                  <a:lnTo>
                    <a:pt x="33" y="28"/>
                  </a:lnTo>
                  <a:lnTo>
                    <a:pt x="39" y="25"/>
                  </a:lnTo>
                  <a:lnTo>
                    <a:pt x="68" y="15"/>
                  </a:lnTo>
                  <a:lnTo>
                    <a:pt x="98" y="6"/>
                  </a:lnTo>
                  <a:lnTo>
                    <a:pt x="131" y="3"/>
                  </a:lnTo>
                  <a:lnTo>
                    <a:pt x="163" y="0"/>
                  </a:lnTo>
                  <a:lnTo>
                    <a:pt x="193" y="0"/>
                  </a:lnTo>
                  <a:lnTo>
                    <a:pt x="225" y="6"/>
                  </a:lnTo>
                  <a:lnTo>
                    <a:pt x="255" y="12"/>
                  </a:lnTo>
                  <a:lnTo>
                    <a:pt x="285" y="25"/>
                  </a:lnTo>
                  <a:close/>
                </a:path>
              </a:pathLst>
            </a:custGeom>
            <a:solidFill>
              <a:srgbClr val="FFFF00"/>
            </a:solidFill>
            <a:ln w="9525">
              <a:solidFill>
                <a:schemeClr val="tx2"/>
              </a:solidFill>
              <a:round/>
              <a:headEnd/>
              <a:tailEnd/>
            </a:ln>
          </p:spPr>
          <p:txBody>
            <a:bodyPr/>
            <a:lstStyle/>
            <a:p>
              <a:endParaRPr lang="ja-JP" altLang="en-US"/>
            </a:p>
          </p:txBody>
        </p:sp>
      </p:grpSp>
      <p:sp>
        <p:nvSpPr>
          <p:cNvPr id="182297" name="Freeform 25"/>
          <p:cNvSpPr>
            <a:spLocks/>
          </p:cNvSpPr>
          <p:nvPr/>
        </p:nvSpPr>
        <p:spPr bwMode="auto">
          <a:xfrm>
            <a:off x="5519739" y="4581525"/>
            <a:ext cx="71437" cy="287338"/>
          </a:xfrm>
          <a:custGeom>
            <a:avLst/>
            <a:gdLst>
              <a:gd name="T0" fmla="*/ 2147483647 w 197"/>
              <a:gd name="T1" fmla="*/ 2147483647 h 401"/>
              <a:gd name="T2" fmla="*/ 0 w 197"/>
              <a:gd name="T3" fmla="*/ 2147483647 h 401"/>
              <a:gd name="T4" fmla="*/ 2147483647 w 197"/>
              <a:gd name="T5" fmla="*/ 2147483647 h 401"/>
              <a:gd name="T6" fmla="*/ 2147483647 w 197"/>
              <a:gd name="T7" fmla="*/ 2147483647 h 401"/>
              <a:gd name="T8" fmla="*/ 2147483647 w 197"/>
              <a:gd name="T9" fmla="*/ 2147483647 h 401"/>
              <a:gd name="T10" fmla="*/ 2147483647 w 197"/>
              <a:gd name="T11" fmla="*/ 2147483647 h 401"/>
              <a:gd name="T12" fmla="*/ 0 60000 65536"/>
              <a:gd name="T13" fmla="*/ 0 60000 65536"/>
              <a:gd name="T14" fmla="*/ 0 60000 65536"/>
              <a:gd name="T15" fmla="*/ 0 60000 65536"/>
              <a:gd name="T16" fmla="*/ 0 60000 65536"/>
              <a:gd name="T17" fmla="*/ 0 60000 65536"/>
              <a:gd name="T18" fmla="*/ 0 w 197"/>
              <a:gd name="T19" fmla="*/ 0 h 401"/>
              <a:gd name="T20" fmla="*/ 197 w 197"/>
              <a:gd name="T21" fmla="*/ 401 h 401"/>
            </a:gdLst>
            <a:ahLst/>
            <a:cxnLst>
              <a:cxn ang="T12">
                <a:pos x="T0" y="T1"/>
              </a:cxn>
              <a:cxn ang="T13">
                <a:pos x="T2" y="T3"/>
              </a:cxn>
              <a:cxn ang="T14">
                <a:pos x="T4" y="T5"/>
              </a:cxn>
              <a:cxn ang="T15">
                <a:pos x="T6" y="T7"/>
              </a:cxn>
              <a:cxn ang="T16">
                <a:pos x="T8" y="T9"/>
              </a:cxn>
              <a:cxn ang="T17">
                <a:pos x="T10" y="T11"/>
              </a:cxn>
            </a:cxnLst>
            <a:rect l="T18" t="T19" r="T20" b="T21"/>
            <a:pathLst>
              <a:path w="197" h="401">
                <a:moveTo>
                  <a:pt x="46" y="23"/>
                </a:moveTo>
                <a:cubicBezTo>
                  <a:pt x="23" y="46"/>
                  <a:pt x="0" y="190"/>
                  <a:pt x="0" y="250"/>
                </a:cubicBezTo>
                <a:cubicBezTo>
                  <a:pt x="0" y="310"/>
                  <a:pt x="16" y="371"/>
                  <a:pt x="46" y="386"/>
                </a:cubicBezTo>
                <a:cubicBezTo>
                  <a:pt x="76" y="401"/>
                  <a:pt x="167" y="386"/>
                  <a:pt x="182" y="341"/>
                </a:cubicBezTo>
                <a:cubicBezTo>
                  <a:pt x="197" y="296"/>
                  <a:pt x="160" y="167"/>
                  <a:pt x="137" y="114"/>
                </a:cubicBezTo>
                <a:cubicBezTo>
                  <a:pt x="114" y="61"/>
                  <a:pt x="69" y="0"/>
                  <a:pt x="46" y="23"/>
                </a:cubicBezTo>
                <a:close/>
              </a:path>
            </a:pathLst>
          </a:custGeom>
          <a:solidFill>
            <a:schemeClr val="accent1"/>
          </a:solidFill>
          <a:ln w="9525">
            <a:noFill/>
            <a:round/>
            <a:headEnd/>
            <a:tailEnd/>
          </a:ln>
        </p:spPr>
        <p:txBody>
          <a:bodyPr/>
          <a:lstStyle/>
          <a:p>
            <a:endParaRPr lang="ja-JP" altLang="en-US"/>
          </a:p>
        </p:txBody>
      </p:sp>
      <p:sp>
        <p:nvSpPr>
          <p:cNvPr id="182298" name="Freeform 26"/>
          <p:cNvSpPr>
            <a:spLocks/>
          </p:cNvSpPr>
          <p:nvPr/>
        </p:nvSpPr>
        <p:spPr bwMode="auto">
          <a:xfrm>
            <a:off x="4583114" y="4508500"/>
            <a:ext cx="71437" cy="215900"/>
          </a:xfrm>
          <a:custGeom>
            <a:avLst/>
            <a:gdLst>
              <a:gd name="T0" fmla="*/ 2147483647 w 197"/>
              <a:gd name="T1" fmla="*/ 2147483647 h 401"/>
              <a:gd name="T2" fmla="*/ 0 w 197"/>
              <a:gd name="T3" fmla="*/ 2147483647 h 401"/>
              <a:gd name="T4" fmla="*/ 2147483647 w 197"/>
              <a:gd name="T5" fmla="*/ 2147483647 h 401"/>
              <a:gd name="T6" fmla="*/ 2147483647 w 197"/>
              <a:gd name="T7" fmla="*/ 2147483647 h 401"/>
              <a:gd name="T8" fmla="*/ 2147483647 w 197"/>
              <a:gd name="T9" fmla="*/ 2147483647 h 401"/>
              <a:gd name="T10" fmla="*/ 2147483647 w 197"/>
              <a:gd name="T11" fmla="*/ 2147483647 h 401"/>
              <a:gd name="T12" fmla="*/ 0 60000 65536"/>
              <a:gd name="T13" fmla="*/ 0 60000 65536"/>
              <a:gd name="T14" fmla="*/ 0 60000 65536"/>
              <a:gd name="T15" fmla="*/ 0 60000 65536"/>
              <a:gd name="T16" fmla="*/ 0 60000 65536"/>
              <a:gd name="T17" fmla="*/ 0 60000 65536"/>
              <a:gd name="T18" fmla="*/ 0 w 197"/>
              <a:gd name="T19" fmla="*/ 0 h 401"/>
              <a:gd name="T20" fmla="*/ 197 w 197"/>
              <a:gd name="T21" fmla="*/ 401 h 401"/>
            </a:gdLst>
            <a:ahLst/>
            <a:cxnLst>
              <a:cxn ang="T12">
                <a:pos x="T0" y="T1"/>
              </a:cxn>
              <a:cxn ang="T13">
                <a:pos x="T2" y="T3"/>
              </a:cxn>
              <a:cxn ang="T14">
                <a:pos x="T4" y="T5"/>
              </a:cxn>
              <a:cxn ang="T15">
                <a:pos x="T6" y="T7"/>
              </a:cxn>
              <a:cxn ang="T16">
                <a:pos x="T8" y="T9"/>
              </a:cxn>
              <a:cxn ang="T17">
                <a:pos x="T10" y="T11"/>
              </a:cxn>
            </a:cxnLst>
            <a:rect l="T18" t="T19" r="T20" b="T21"/>
            <a:pathLst>
              <a:path w="197" h="401">
                <a:moveTo>
                  <a:pt x="46" y="23"/>
                </a:moveTo>
                <a:cubicBezTo>
                  <a:pt x="23" y="46"/>
                  <a:pt x="0" y="190"/>
                  <a:pt x="0" y="250"/>
                </a:cubicBezTo>
                <a:cubicBezTo>
                  <a:pt x="0" y="310"/>
                  <a:pt x="16" y="371"/>
                  <a:pt x="46" y="386"/>
                </a:cubicBezTo>
                <a:cubicBezTo>
                  <a:pt x="76" y="401"/>
                  <a:pt x="167" y="386"/>
                  <a:pt x="182" y="341"/>
                </a:cubicBezTo>
                <a:cubicBezTo>
                  <a:pt x="197" y="296"/>
                  <a:pt x="160" y="167"/>
                  <a:pt x="137" y="114"/>
                </a:cubicBezTo>
                <a:cubicBezTo>
                  <a:pt x="114" y="61"/>
                  <a:pt x="69" y="0"/>
                  <a:pt x="46" y="23"/>
                </a:cubicBezTo>
                <a:close/>
              </a:path>
            </a:pathLst>
          </a:custGeom>
          <a:solidFill>
            <a:schemeClr val="accent1"/>
          </a:solidFill>
          <a:ln w="9525">
            <a:noFill/>
            <a:round/>
            <a:headEnd/>
            <a:tailEnd/>
          </a:ln>
        </p:spPr>
        <p:txBody>
          <a:bodyPr/>
          <a:lstStyle/>
          <a:p>
            <a:endParaRPr lang="ja-JP" altLang="en-US"/>
          </a:p>
        </p:txBody>
      </p:sp>
      <p:pic>
        <p:nvPicPr>
          <p:cNvPr id="3" name="オーディオ 2">
            <a:hlinkClick r:id="" action="ppaction://media"/>
            <a:extLst>
              <a:ext uri="{FF2B5EF4-FFF2-40B4-BE49-F238E27FC236}">
                <a16:creationId xmlns:a16="http://schemas.microsoft.com/office/drawing/2014/main" id="{40E90E3D-A5F2-45D6-A6A9-9E76290EA16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cSld>
  <p:clrMapOvr>
    <a:masterClrMapping/>
  </p:clrMapOvr>
  <p:transition spd="med" advTm="72045">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2279"/>
                                        </p:tgtEl>
                                        <p:attrNameLst>
                                          <p:attrName>style.visibility</p:attrName>
                                        </p:attrNameLst>
                                      </p:cBhvr>
                                      <p:to>
                                        <p:strVal val="visible"/>
                                      </p:to>
                                    </p:set>
                                    <p:animEffect transition="in" filter="fade">
                                      <p:cBhvr>
                                        <p:cTn id="16" dur="1000"/>
                                        <p:tgtEl>
                                          <p:spTgt spid="182279"/>
                                        </p:tgtEl>
                                      </p:cBhvr>
                                    </p:animEffect>
                                  </p:childTnLst>
                                </p:cTn>
                              </p:par>
                            </p:childTnLst>
                          </p:cTn>
                        </p:par>
                        <p:par>
                          <p:cTn id="17" fill="hold">
                            <p:stCondLst>
                              <p:cond delay="1000"/>
                            </p:stCondLst>
                            <p:childTnLst>
                              <p:par>
                                <p:cTn id="18" presetID="56" presetClass="path" presetSubtype="0" accel="50000" decel="50000" fill="hold" nodeType="afterEffect">
                                  <p:stCondLst>
                                    <p:cond delay="0"/>
                                  </p:stCondLst>
                                  <p:childTnLst>
                                    <p:animMotion origin="layout" path="M 2.77778E-7 0.0 L 0.03542 -0.0419 " pathEditMode="relative" rAng="0" ptsTypes="AA">
                                      <p:cBhvr>
                                        <p:cTn id="19" dur="500" fill="hold"/>
                                        <p:tgtEl>
                                          <p:spTgt spid="4"/>
                                        </p:tgtEl>
                                        <p:attrNameLst>
                                          <p:attrName>ppt_x</p:attrName>
                                          <p:attrName>ppt_y</p:attrName>
                                        </p:attrNameLst>
                                      </p:cBhvr>
                                      <p:rCtr x="1800" y="-2100"/>
                                    </p:animMotion>
                                  </p:childTnLst>
                                </p:cTn>
                              </p:par>
                            </p:childTnLst>
                          </p:cTn>
                        </p:par>
                        <p:par>
                          <p:cTn id="20" fill="hold">
                            <p:stCondLst>
                              <p:cond delay="1500"/>
                            </p:stCondLst>
                            <p:childTnLst>
                              <p:par>
                                <p:cTn id="21" presetID="38" presetClass="path" presetSubtype="0" repeatCount="2000" fill="hold" grpId="1" nodeType="afterEffect">
                                  <p:stCondLst>
                                    <p:cond delay="0"/>
                                  </p:stCondLst>
                                  <p:childTnLst>
                                    <p:animMotion origin="layout" path="M 4.72222E-6 3.58382E-6 L -0.03976 -0.00139 L 4.72222E-6 -0.00185 L -0.03976 -0.00278 L 4.72222E-6 -0.00324 L -0.03976 -0.0037 L 4.72222E-6 -0.00463 L -0.03976 -0.00509 L 4.72222E-6 -0.00555 L -0.03976 -0.00648 L 4.72222E-6 -0.00694 L -0.03976 -0.0081 L 4.72222E-6 -0.00856 L -0.03976 -0.00925 L 4.72222E-6 -0.00995 L -0.03976 -0.01018 L 4.72222E-6 -0.01018 " pathEditMode="fixed" rAng="5400000" ptsTypes="FFFFFFFFFFFFFFFFF">
                                      <p:cBhvr>
                                        <p:cTn id="22" dur="1000" fill="hold"/>
                                        <p:tgtEl>
                                          <p:spTgt spid="182279"/>
                                        </p:tgtEl>
                                        <p:attrNameLst>
                                          <p:attrName>ppt_x</p:attrName>
                                          <p:attrName>ppt_y</p:attrName>
                                        </p:attrNameLst>
                                      </p:cBhvr>
                                      <p:rCtr x="-2000" y="-500"/>
                                    </p:animMotion>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0.03091 -0.04185 L -0.00069 0.00023 " pathEditMode="fixed" rAng="0" ptsTypes="AA">
                                      <p:cBhvr>
                                        <p:cTn id="26" dur="2000" fill="hold"/>
                                        <p:tgtEl>
                                          <p:spTgt spid="4"/>
                                        </p:tgtEl>
                                        <p:attrNameLst>
                                          <p:attrName>ppt_x</p:attrName>
                                          <p:attrName>ppt_y</p:attrName>
                                        </p:attrNameLst>
                                      </p:cBhvr>
                                      <p:rCtr x="-1600" y="2100"/>
                                    </p:animMotion>
                                  </p:childTnLst>
                                </p:cTn>
                              </p:par>
                            </p:childTnLst>
                          </p:cTn>
                        </p:par>
                        <p:par>
                          <p:cTn id="27" fill="hold">
                            <p:stCondLst>
                              <p:cond delay="2000"/>
                            </p:stCondLst>
                            <p:childTnLst>
                              <p:par>
                                <p:cTn id="28" presetID="26" presetClass="entr" presetSubtype="0" fill="hold" grpId="0" nodeType="afterEffect">
                                  <p:stCondLst>
                                    <p:cond delay="0"/>
                                  </p:stCondLst>
                                  <p:childTnLst>
                                    <p:set>
                                      <p:cBhvr>
                                        <p:cTn id="29" dur="1" fill="hold">
                                          <p:stCondLst>
                                            <p:cond delay="0"/>
                                          </p:stCondLst>
                                        </p:cTn>
                                        <p:tgtEl>
                                          <p:spTgt spid="182284"/>
                                        </p:tgtEl>
                                        <p:attrNameLst>
                                          <p:attrName>style.visibility</p:attrName>
                                        </p:attrNameLst>
                                      </p:cBhvr>
                                      <p:to>
                                        <p:strVal val="visible"/>
                                      </p:to>
                                    </p:set>
                                    <p:animEffect transition="in" filter="wipe(down)">
                                      <p:cBhvr>
                                        <p:cTn id="30" dur="580">
                                          <p:stCondLst>
                                            <p:cond delay="0"/>
                                          </p:stCondLst>
                                        </p:cTn>
                                        <p:tgtEl>
                                          <p:spTgt spid="182284"/>
                                        </p:tgtEl>
                                      </p:cBhvr>
                                    </p:animEffect>
                                    <p:anim calcmode="lin" valueType="num">
                                      <p:cBhvr>
                                        <p:cTn id="31" dur="1822" tmFilter="0,0; 0.14,0.36; 0.43,0.73; 0.71,0.91; 1.0,1.0">
                                          <p:stCondLst>
                                            <p:cond delay="0"/>
                                          </p:stCondLst>
                                        </p:cTn>
                                        <p:tgtEl>
                                          <p:spTgt spid="18228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8228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8228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8228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82284"/>
                                        </p:tgtEl>
                                        <p:attrNameLst>
                                          <p:attrName>ppt_y</p:attrName>
                                        </p:attrNameLst>
                                      </p:cBhvr>
                                      <p:tavLst>
                                        <p:tav tm="0" fmla="#ppt_y-sin(pi*$)/81">
                                          <p:val>
                                            <p:fltVal val="0"/>
                                          </p:val>
                                        </p:tav>
                                        <p:tav tm="100000">
                                          <p:val>
                                            <p:fltVal val="1"/>
                                          </p:val>
                                        </p:tav>
                                      </p:tavLst>
                                    </p:anim>
                                    <p:animScale>
                                      <p:cBhvr>
                                        <p:cTn id="36" dur="26">
                                          <p:stCondLst>
                                            <p:cond delay="650"/>
                                          </p:stCondLst>
                                        </p:cTn>
                                        <p:tgtEl>
                                          <p:spTgt spid="182284"/>
                                        </p:tgtEl>
                                      </p:cBhvr>
                                      <p:to x="100000" y="60000"/>
                                    </p:animScale>
                                    <p:animScale>
                                      <p:cBhvr>
                                        <p:cTn id="37" dur="166" decel="50000">
                                          <p:stCondLst>
                                            <p:cond delay="676"/>
                                          </p:stCondLst>
                                        </p:cTn>
                                        <p:tgtEl>
                                          <p:spTgt spid="182284"/>
                                        </p:tgtEl>
                                      </p:cBhvr>
                                      <p:to x="100000" y="100000"/>
                                    </p:animScale>
                                    <p:animScale>
                                      <p:cBhvr>
                                        <p:cTn id="38" dur="26">
                                          <p:stCondLst>
                                            <p:cond delay="1312"/>
                                          </p:stCondLst>
                                        </p:cTn>
                                        <p:tgtEl>
                                          <p:spTgt spid="182284"/>
                                        </p:tgtEl>
                                      </p:cBhvr>
                                      <p:to x="100000" y="80000"/>
                                    </p:animScale>
                                    <p:animScale>
                                      <p:cBhvr>
                                        <p:cTn id="39" dur="166" decel="50000">
                                          <p:stCondLst>
                                            <p:cond delay="1338"/>
                                          </p:stCondLst>
                                        </p:cTn>
                                        <p:tgtEl>
                                          <p:spTgt spid="182284"/>
                                        </p:tgtEl>
                                      </p:cBhvr>
                                      <p:to x="100000" y="100000"/>
                                    </p:animScale>
                                    <p:animScale>
                                      <p:cBhvr>
                                        <p:cTn id="40" dur="26">
                                          <p:stCondLst>
                                            <p:cond delay="1642"/>
                                          </p:stCondLst>
                                        </p:cTn>
                                        <p:tgtEl>
                                          <p:spTgt spid="182284"/>
                                        </p:tgtEl>
                                      </p:cBhvr>
                                      <p:to x="100000" y="90000"/>
                                    </p:animScale>
                                    <p:animScale>
                                      <p:cBhvr>
                                        <p:cTn id="41" dur="166" decel="50000">
                                          <p:stCondLst>
                                            <p:cond delay="1668"/>
                                          </p:stCondLst>
                                        </p:cTn>
                                        <p:tgtEl>
                                          <p:spTgt spid="182284"/>
                                        </p:tgtEl>
                                      </p:cBhvr>
                                      <p:to x="100000" y="100000"/>
                                    </p:animScale>
                                    <p:animScale>
                                      <p:cBhvr>
                                        <p:cTn id="42" dur="26">
                                          <p:stCondLst>
                                            <p:cond delay="1808"/>
                                          </p:stCondLst>
                                        </p:cTn>
                                        <p:tgtEl>
                                          <p:spTgt spid="182284"/>
                                        </p:tgtEl>
                                      </p:cBhvr>
                                      <p:to x="100000" y="95000"/>
                                    </p:animScale>
                                    <p:animScale>
                                      <p:cBhvr>
                                        <p:cTn id="43" dur="166" decel="50000">
                                          <p:stCondLst>
                                            <p:cond delay="1834"/>
                                          </p:stCondLst>
                                        </p:cTn>
                                        <p:tgtEl>
                                          <p:spTgt spid="182284"/>
                                        </p:tgtEl>
                                      </p:cBhvr>
                                      <p:to x="100000" y="100000"/>
                                    </p:animScale>
                                  </p:childTnLst>
                                </p:cTn>
                              </p:par>
                            </p:childTnLst>
                          </p:cTn>
                        </p:par>
                        <p:par>
                          <p:cTn id="44" fill="hold">
                            <p:stCondLst>
                              <p:cond delay="4000"/>
                            </p:stCondLst>
                            <p:childTnLst>
                              <p:par>
                                <p:cTn id="45" presetID="10"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2000"/>
                                        <p:tgtEl>
                                          <p:spTgt spid="5"/>
                                        </p:tgtEl>
                                      </p:cBhvr>
                                    </p:animEffect>
                                  </p:childTnLst>
                                </p:cTn>
                              </p:par>
                            </p:childTnLst>
                          </p:cTn>
                        </p:par>
                        <p:par>
                          <p:cTn id="48" fill="hold">
                            <p:stCondLst>
                              <p:cond delay="6000"/>
                            </p:stCondLst>
                            <p:childTnLst>
                              <p:par>
                                <p:cTn id="49" presetID="53" presetClass="entr" presetSubtype="0" fill="hold" grpId="0" nodeType="afterEffect">
                                  <p:stCondLst>
                                    <p:cond delay="0"/>
                                  </p:stCondLst>
                                  <p:childTnLst>
                                    <p:set>
                                      <p:cBhvr>
                                        <p:cTn id="50" dur="1" fill="hold">
                                          <p:stCondLst>
                                            <p:cond delay="0"/>
                                          </p:stCondLst>
                                        </p:cTn>
                                        <p:tgtEl>
                                          <p:spTgt spid="182298"/>
                                        </p:tgtEl>
                                        <p:attrNameLst>
                                          <p:attrName>style.visibility</p:attrName>
                                        </p:attrNameLst>
                                      </p:cBhvr>
                                      <p:to>
                                        <p:strVal val="visible"/>
                                      </p:to>
                                    </p:set>
                                    <p:anim calcmode="lin" valueType="num">
                                      <p:cBhvr>
                                        <p:cTn id="51" dur="5000" fill="hold"/>
                                        <p:tgtEl>
                                          <p:spTgt spid="182298"/>
                                        </p:tgtEl>
                                        <p:attrNameLst>
                                          <p:attrName>ppt_w</p:attrName>
                                        </p:attrNameLst>
                                      </p:cBhvr>
                                      <p:tavLst>
                                        <p:tav tm="0">
                                          <p:val>
                                            <p:fltVal val="0"/>
                                          </p:val>
                                        </p:tav>
                                        <p:tav tm="100000">
                                          <p:val>
                                            <p:strVal val="#ppt_w"/>
                                          </p:val>
                                        </p:tav>
                                      </p:tavLst>
                                    </p:anim>
                                    <p:anim calcmode="lin" valueType="num">
                                      <p:cBhvr>
                                        <p:cTn id="52" dur="5000" fill="hold"/>
                                        <p:tgtEl>
                                          <p:spTgt spid="182298"/>
                                        </p:tgtEl>
                                        <p:attrNameLst>
                                          <p:attrName>ppt_h</p:attrName>
                                        </p:attrNameLst>
                                      </p:cBhvr>
                                      <p:tavLst>
                                        <p:tav tm="0">
                                          <p:val>
                                            <p:fltVal val="0"/>
                                          </p:val>
                                        </p:tav>
                                        <p:tav tm="100000">
                                          <p:val>
                                            <p:strVal val="#ppt_h"/>
                                          </p:val>
                                        </p:tav>
                                      </p:tavLst>
                                    </p:anim>
                                    <p:animEffect transition="in" filter="fade">
                                      <p:cBhvr>
                                        <p:cTn id="53" dur="5000"/>
                                        <p:tgtEl>
                                          <p:spTgt spid="182298"/>
                                        </p:tgtEl>
                                      </p:cBhvr>
                                    </p:animEffect>
                                  </p:childTnLst>
                                </p:cTn>
                              </p:par>
                              <p:par>
                                <p:cTn id="54" presetID="53" presetClass="entr" presetSubtype="0" fill="hold" grpId="0" nodeType="withEffect">
                                  <p:stCondLst>
                                    <p:cond delay="0"/>
                                  </p:stCondLst>
                                  <p:childTnLst>
                                    <p:set>
                                      <p:cBhvr>
                                        <p:cTn id="55" dur="1" fill="hold">
                                          <p:stCondLst>
                                            <p:cond delay="0"/>
                                          </p:stCondLst>
                                        </p:cTn>
                                        <p:tgtEl>
                                          <p:spTgt spid="182297"/>
                                        </p:tgtEl>
                                        <p:attrNameLst>
                                          <p:attrName>style.visibility</p:attrName>
                                        </p:attrNameLst>
                                      </p:cBhvr>
                                      <p:to>
                                        <p:strVal val="visible"/>
                                      </p:to>
                                    </p:set>
                                    <p:anim calcmode="lin" valueType="num">
                                      <p:cBhvr>
                                        <p:cTn id="56" dur="5000" fill="hold"/>
                                        <p:tgtEl>
                                          <p:spTgt spid="182297"/>
                                        </p:tgtEl>
                                        <p:attrNameLst>
                                          <p:attrName>ppt_w</p:attrName>
                                        </p:attrNameLst>
                                      </p:cBhvr>
                                      <p:tavLst>
                                        <p:tav tm="0">
                                          <p:val>
                                            <p:fltVal val="0"/>
                                          </p:val>
                                        </p:tav>
                                        <p:tav tm="100000">
                                          <p:val>
                                            <p:strVal val="#ppt_w"/>
                                          </p:val>
                                        </p:tav>
                                      </p:tavLst>
                                    </p:anim>
                                    <p:anim calcmode="lin" valueType="num">
                                      <p:cBhvr>
                                        <p:cTn id="57" dur="5000" fill="hold"/>
                                        <p:tgtEl>
                                          <p:spTgt spid="182297"/>
                                        </p:tgtEl>
                                        <p:attrNameLst>
                                          <p:attrName>ppt_h</p:attrName>
                                        </p:attrNameLst>
                                      </p:cBhvr>
                                      <p:tavLst>
                                        <p:tav tm="0">
                                          <p:val>
                                            <p:fltVal val="0"/>
                                          </p:val>
                                        </p:tav>
                                        <p:tav tm="100000">
                                          <p:val>
                                            <p:strVal val="#ppt_h"/>
                                          </p:val>
                                        </p:tav>
                                      </p:tavLst>
                                    </p:anim>
                                    <p:animEffect transition="in" filter="fade">
                                      <p:cBhvr>
                                        <p:cTn id="58" dur="5000"/>
                                        <p:tgtEl>
                                          <p:spTgt spid="182297"/>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mph" presetSubtype="0" fill="hold" grpId="1" nodeType="clickEffect">
                                  <p:stCondLst>
                                    <p:cond delay="0"/>
                                  </p:stCondLst>
                                  <p:childTnLst>
                                    <p:animScale>
                                      <p:cBhvr>
                                        <p:cTn id="62" dur="2000" fill="hold"/>
                                        <p:tgtEl>
                                          <p:spTgt spid="182284"/>
                                        </p:tgtEl>
                                      </p:cBhvr>
                                      <p:by x="50000" y="50000"/>
                                    </p:animScale>
                                  </p:childTnLst>
                                </p:cTn>
                              </p:par>
                              <p:par>
                                <p:cTn id="63" presetID="10" presetClass="exit" presetSubtype="0" fill="hold" grpId="1" nodeType="withEffect">
                                  <p:stCondLst>
                                    <p:cond delay="0"/>
                                  </p:stCondLst>
                                  <p:childTnLst>
                                    <p:animEffect transition="out" filter="fade">
                                      <p:cBhvr>
                                        <p:cTn id="64" dur="2000"/>
                                        <p:tgtEl>
                                          <p:spTgt spid="182297"/>
                                        </p:tgtEl>
                                      </p:cBhvr>
                                    </p:animEffect>
                                    <p:set>
                                      <p:cBhvr>
                                        <p:cTn id="65" dur="1" fill="hold">
                                          <p:stCondLst>
                                            <p:cond delay="1999"/>
                                          </p:stCondLst>
                                        </p:cTn>
                                        <p:tgtEl>
                                          <p:spTgt spid="182297"/>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2000"/>
                                        <p:tgtEl>
                                          <p:spTgt spid="182298"/>
                                        </p:tgtEl>
                                      </p:cBhvr>
                                    </p:animEffect>
                                    <p:set>
                                      <p:cBhvr>
                                        <p:cTn id="68" dur="1" fill="hold">
                                          <p:stCondLst>
                                            <p:cond delay="1999"/>
                                          </p:stCondLst>
                                        </p:cTn>
                                        <p:tgtEl>
                                          <p:spTgt spid="182298"/>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2000"/>
                                        <p:tgtEl>
                                          <p:spTgt spid="5"/>
                                        </p:tgtEl>
                                      </p:cBhvr>
                                    </p:animEffect>
                                    <p:set>
                                      <p:cBhvr>
                                        <p:cTn id="71" dur="1" fill="hold">
                                          <p:stCondLst>
                                            <p:cond delay="1999"/>
                                          </p:stCondLst>
                                        </p:cTn>
                                        <p:tgtEl>
                                          <p:spTgt spid="5"/>
                                        </p:tgtEl>
                                        <p:attrNameLst>
                                          <p:attrName>style.visibility</p:attrName>
                                        </p:attrNameLst>
                                      </p:cBhvr>
                                      <p:to>
                                        <p:strVal val="hidden"/>
                                      </p:to>
                                    </p:set>
                                  </p:childTnLst>
                                </p:cTn>
                              </p:par>
                            </p:childTnLst>
                          </p:cTn>
                        </p:par>
                        <p:par>
                          <p:cTn id="72" fill="hold">
                            <p:stCondLst>
                              <p:cond delay="2000"/>
                            </p:stCondLst>
                            <p:childTnLst>
                              <p:par>
                                <p:cTn id="73" presetID="63" presetClass="path" presetSubtype="0" accel="50000" decel="50000" fill="hold" nodeType="afterEffect">
                                  <p:stCondLst>
                                    <p:cond delay="0"/>
                                  </p:stCondLst>
                                  <p:childTnLst>
                                    <p:animMotion origin="layout" path="M -0.0007 0.00023 L 0.03021 -0.04162 " pathEditMode="relative" rAng="0" ptsTypes="AA">
                                      <p:cBhvr>
                                        <p:cTn id="74" dur="500" fill="hold"/>
                                        <p:tgtEl>
                                          <p:spTgt spid="4"/>
                                        </p:tgtEl>
                                        <p:attrNameLst>
                                          <p:attrName>ppt_x</p:attrName>
                                          <p:attrName>ppt_y</p:attrName>
                                        </p:attrNameLst>
                                      </p:cBhvr>
                                      <p:rCtr x="1500" y="-2100"/>
                                    </p:animMotion>
                                  </p:childTnLst>
                                </p:cTn>
                              </p:par>
                              <p:par>
                                <p:cTn id="75" presetID="64" presetClass="path" presetSubtype="0" accel="50000" decel="50000" fill="hold" grpId="2" nodeType="withEffect">
                                  <p:stCondLst>
                                    <p:cond delay="0"/>
                                  </p:stCondLst>
                                  <p:childTnLst>
                                    <p:animMotion origin="layout" path="M 5.E-6 -4.9711E-6 L 0.03628 -0.03676 " pathEditMode="relative" rAng="0" ptsTypes="AA">
                                      <p:cBhvr>
                                        <p:cTn id="76" dur="500" fill="hold"/>
                                        <p:tgtEl>
                                          <p:spTgt spid="182284"/>
                                        </p:tgtEl>
                                        <p:attrNameLst>
                                          <p:attrName>ppt_x</p:attrName>
                                          <p:attrName>ppt_y</p:attrName>
                                        </p:attrNameLst>
                                      </p:cBhvr>
                                      <p:rCtr x="1800" y="-1800"/>
                                    </p:animMotion>
                                  </p:childTnLst>
                                </p:cTn>
                              </p:par>
                            </p:childTnLst>
                          </p:cTn>
                        </p:par>
                        <p:par>
                          <p:cTn id="77" fill="hold">
                            <p:stCondLst>
                              <p:cond delay="2500"/>
                            </p:stCondLst>
                            <p:childTnLst>
                              <p:par>
                                <p:cTn id="78" presetID="38" presetClass="path" presetSubtype="0" accel="50000" decel="50000" fill="hold" grpId="2" nodeType="afterEffect">
                                  <p:stCondLst>
                                    <p:cond delay="0"/>
                                  </p:stCondLst>
                                  <p:childTnLst>
                                    <p:animMotion origin="layout" path="M -0.01944 -0.01109 L 0.01511 -0.00809 L -0.01944 -0.00994 L 0.01493 -0.00601 L -0.01961 -0.00786 L 0.01493 -0.00439 L -0.01961 -0.00624 L 0.01476 -0.00231 L -0.01979 -0.00485 L 0.01476 -0.00046 L -0.02031 -0.00254 L 0.01459 0.00139 L -0.01996 -0.00092 L 0.01441 0.0037 L -0.01996 0.0007 L 0.01441 0.00486 L -0.02013 0.00301 " pathEditMode="relative" rAng="-5171156" ptsTypes="FFFFFFFFFFFFFFFFF">
                                      <p:cBhvr>
                                        <p:cTn id="79" dur="1000" fill="hold"/>
                                        <p:tgtEl>
                                          <p:spTgt spid="182279"/>
                                        </p:tgtEl>
                                        <p:attrNameLst>
                                          <p:attrName>ppt_x</p:attrName>
                                          <p:attrName>ppt_y</p:attrName>
                                        </p:attrNameLst>
                                      </p:cBhvr>
                                      <p:rCtr x="1700" y="90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0" fill="hold" display="0">
                  <p:stCondLst>
                    <p:cond delay="indefinite"/>
                  </p:stCondLst>
                  <p:endCondLst>
                    <p:cond evt="onStopAudio" delay="0">
                      <p:tgtEl>
                        <p:sldTgt/>
                      </p:tgtEl>
                    </p:cond>
                  </p:endCondLst>
                </p:cTn>
                <p:tgtEl>
                  <p:spTgt spid="3"/>
                </p:tgtEl>
              </p:cMediaNode>
            </p:audio>
          </p:childTnLst>
        </p:cTn>
      </p:par>
    </p:tnLst>
    <p:bldLst>
      <p:bldP spid="182279" grpId="0" animBg="1"/>
      <p:bldP spid="182279" grpId="1" animBg="1"/>
      <p:bldP spid="182279" grpId="2" animBg="1"/>
      <p:bldP spid="182284" grpId="0" animBg="1"/>
      <p:bldP spid="182284" grpId="1" animBg="1"/>
      <p:bldP spid="182284" grpId="2" animBg="1"/>
      <p:bldP spid="182297" grpId="0" animBg="1"/>
      <p:bldP spid="182297" grpId="1" animBg="1"/>
      <p:bldP spid="182298" grpId="0" animBg="1"/>
      <p:bldP spid="18229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847529" y="692697"/>
            <a:ext cx="8688597" cy="5816977"/>
          </a:xfrm>
          <a:prstGeom prst="rect">
            <a:avLst/>
          </a:prstGeom>
          <a:noFill/>
          <a:ln w="9525">
            <a:noFill/>
            <a:miter lim="800000"/>
            <a:headEnd/>
            <a:tailEnd/>
          </a:ln>
        </p:spPr>
        <p:txBody>
          <a:bodyPr wrap="none">
            <a:spAutoFit/>
          </a:bodyPr>
          <a:lstStyle/>
          <a:p>
            <a:pPr marL="342900" indent="-342900"/>
            <a:r>
              <a:rPr lang="en-US" altLang="ja-JP" sz="3600" dirty="0">
                <a:solidFill>
                  <a:schemeClr val="folHlink"/>
                </a:solidFill>
                <a:latin typeface="HGP教科書体" panose="02020600000000000000" pitchFamily="18" charset="-128"/>
                <a:ea typeface="HGP教科書体" panose="02020600000000000000" pitchFamily="18" charset="-128"/>
              </a:rPr>
              <a:t>7. </a:t>
            </a:r>
            <a:r>
              <a:rPr lang="ja-JP" altLang="en-US" sz="3600" dirty="0">
                <a:solidFill>
                  <a:schemeClr val="folHlink"/>
                </a:solidFill>
                <a:latin typeface="HGP教科書体" panose="02020600000000000000" pitchFamily="18" charset="-128"/>
                <a:ea typeface="HGP教科書体" panose="02020600000000000000" pitchFamily="18" charset="-128"/>
              </a:rPr>
              <a:t>現実的な地球・地球熱学  </a:t>
            </a:r>
            <a:r>
              <a:rPr lang="en-US" altLang="ja-JP" sz="2800" dirty="0">
                <a:solidFill>
                  <a:schemeClr val="folHlink"/>
                </a:solidFill>
                <a:latin typeface="HGP教科書体" panose="02020600000000000000" pitchFamily="18" charset="-128"/>
                <a:ea typeface="HGP教科書体" panose="02020600000000000000" pitchFamily="18" charset="-128"/>
              </a:rPr>
              <a:t>Realistic earth</a:t>
            </a:r>
            <a:endParaRPr lang="ja-JP" altLang="en-US" sz="3600" dirty="0">
              <a:solidFill>
                <a:schemeClr val="folHlink"/>
              </a:solidFill>
              <a:latin typeface="HGP教科書体" panose="02020600000000000000" pitchFamily="18" charset="-128"/>
              <a:ea typeface="HGP教科書体" panose="02020600000000000000" pitchFamily="18" charset="-128"/>
            </a:endParaRPr>
          </a:p>
          <a:p>
            <a:pPr marL="342900" indent="-342900"/>
            <a:r>
              <a:rPr lang="ja-JP" altLang="en-US" sz="3600" dirty="0">
                <a:solidFill>
                  <a:srgbClr val="FF7C80"/>
                </a:solidFill>
                <a:latin typeface="HGP教科書体" panose="02020600000000000000" pitchFamily="18" charset="-128"/>
                <a:ea typeface="HGP教科書体" panose="02020600000000000000" pitchFamily="18" charset="-128"/>
              </a:rPr>
              <a:t>　　粘弾性、マントル対流、プレート運動</a:t>
            </a:r>
            <a:endParaRPr lang="en-US" altLang="ja-JP" sz="3600" dirty="0">
              <a:solidFill>
                <a:srgbClr val="FF7C80"/>
              </a:solidFill>
              <a:latin typeface="HGP教科書体" panose="02020600000000000000" pitchFamily="18" charset="-128"/>
              <a:ea typeface="HGP教科書体" panose="02020600000000000000" pitchFamily="18" charset="-128"/>
            </a:endParaRPr>
          </a:p>
          <a:p>
            <a:pPr marL="342900" indent="-342900"/>
            <a:r>
              <a:rPr lang="en-US" altLang="ja-JP" sz="2800" dirty="0">
                <a:solidFill>
                  <a:srgbClr val="FF7C80"/>
                </a:solidFill>
                <a:latin typeface="HGP教科書体" panose="02020600000000000000" pitchFamily="18" charset="-128"/>
                <a:ea typeface="HGP教科書体" panose="02020600000000000000" pitchFamily="18" charset="-128"/>
              </a:rPr>
              <a:t>		viscoelasticity, mantle convection, plate motion</a:t>
            </a:r>
            <a:endParaRPr lang="ja-JP" altLang="en-US" sz="2800" dirty="0">
              <a:solidFill>
                <a:srgbClr val="FF7C80"/>
              </a:solidFill>
              <a:latin typeface="HGP教科書体" panose="02020600000000000000" pitchFamily="18" charset="-128"/>
              <a:ea typeface="HGP教科書体" panose="02020600000000000000" pitchFamily="18" charset="-128"/>
            </a:endParaRPr>
          </a:p>
          <a:p>
            <a:pPr marL="342900" indent="-342900"/>
            <a:endParaRPr lang="ja-JP" altLang="en-US" sz="2400" dirty="0">
              <a:solidFill>
                <a:srgbClr val="FF0000"/>
              </a:solidFill>
              <a:latin typeface="HGP教科書体" panose="02020600000000000000" pitchFamily="18" charset="-128"/>
              <a:ea typeface="HGP教科書体" panose="02020600000000000000" pitchFamily="18" charset="-128"/>
            </a:endParaRPr>
          </a:p>
          <a:p>
            <a:pPr marL="342900" indent="-342900"/>
            <a:r>
              <a:rPr lang="en-US" altLang="ja-JP" sz="3600" dirty="0">
                <a:solidFill>
                  <a:schemeClr val="folHlink"/>
                </a:solidFill>
                <a:latin typeface="HGP教科書体" panose="02020600000000000000" pitchFamily="18" charset="-128"/>
                <a:ea typeface="HGP教科書体" panose="02020600000000000000" pitchFamily="18" charset="-128"/>
              </a:rPr>
              <a:t>8. </a:t>
            </a:r>
            <a:r>
              <a:rPr lang="ja-JP" altLang="en-US" sz="3600" dirty="0">
                <a:solidFill>
                  <a:schemeClr val="folHlink"/>
                </a:solidFill>
                <a:latin typeface="HGP教科書体" panose="02020600000000000000" pitchFamily="18" charset="-128"/>
                <a:ea typeface="HGP教科書体" panose="02020600000000000000" pitchFamily="18" charset="-128"/>
              </a:rPr>
              <a:t>固体地球の中の波動と振動  </a:t>
            </a:r>
            <a:r>
              <a:rPr lang="en-US" altLang="ja-JP" sz="2800" dirty="0">
                <a:solidFill>
                  <a:schemeClr val="folHlink"/>
                </a:solidFill>
                <a:latin typeface="HGP教科書体" panose="02020600000000000000" pitchFamily="18" charset="-128"/>
                <a:ea typeface="HGP教科書体" panose="02020600000000000000" pitchFamily="18" charset="-128"/>
              </a:rPr>
              <a:t>Wave and oscillation</a:t>
            </a:r>
            <a:endParaRPr lang="en-US" altLang="ja-JP" sz="3600" dirty="0">
              <a:solidFill>
                <a:schemeClr val="folHlink"/>
              </a:solidFill>
              <a:latin typeface="HGP教科書体" panose="02020600000000000000" pitchFamily="18" charset="-128"/>
              <a:ea typeface="HGP教科書体" panose="02020600000000000000" pitchFamily="18" charset="-128"/>
            </a:endParaRPr>
          </a:p>
          <a:p>
            <a:pPr marL="342900" indent="-342900"/>
            <a:r>
              <a:rPr lang="ja-JP" altLang="en-US" sz="3600" dirty="0">
                <a:solidFill>
                  <a:srgbClr val="FF7C80"/>
                </a:solidFill>
                <a:latin typeface="HGP教科書体" panose="02020600000000000000" pitchFamily="18" charset="-128"/>
                <a:ea typeface="HGP教科書体" panose="02020600000000000000" pitchFamily="18" charset="-128"/>
              </a:rPr>
              <a:t>　　地震、地球自由振動 </a:t>
            </a:r>
            <a:endParaRPr lang="en-US" altLang="ja-JP" sz="3600" dirty="0">
              <a:solidFill>
                <a:srgbClr val="FF7C80"/>
              </a:solidFill>
              <a:latin typeface="HGP教科書体" panose="02020600000000000000" pitchFamily="18" charset="-128"/>
              <a:ea typeface="HGP教科書体" panose="02020600000000000000" pitchFamily="18" charset="-128"/>
            </a:endParaRPr>
          </a:p>
          <a:p>
            <a:pPr marL="342900" indent="-342900"/>
            <a:r>
              <a:rPr lang="en-US" altLang="ja-JP" sz="3600" dirty="0">
                <a:solidFill>
                  <a:srgbClr val="FF7C80"/>
                </a:solidFill>
                <a:latin typeface="HGP教科書体" panose="02020600000000000000" pitchFamily="18" charset="-128"/>
                <a:ea typeface="HGP教科書体" panose="02020600000000000000" pitchFamily="18" charset="-128"/>
              </a:rPr>
              <a:t>		</a:t>
            </a:r>
            <a:r>
              <a:rPr lang="en-US" altLang="ja-JP" sz="2800" dirty="0">
                <a:solidFill>
                  <a:srgbClr val="FF7C80"/>
                </a:solidFill>
                <a:latin typeface="HGP教科書体" panose="02020600000000000000" pitchFamily="18" charset="-128"/>
                <a:ea typeface="HGP教科書体" panose="02020600000000000000" pitchFamily="18" charset="-128"/>
              </a:rPr>
              <a:t>Earthquake, Free oscillation</a:t>
            </a:r>
            <a:endParaRPr lang="en-US" altLang="ja-JP" sz="3600" dirty="0">
              <a:solidFill>
                <a:srgbClr val="FF7C80"/>
              </a:solidFill>
              <a:latin typeface="HGP教科書体" panose="02020600000000000000" pitchFamily="18" charset="-128"/>
              <a:ea typeface="HGP教科書体" panose="02020600000000000000" pitchFamily="18" charset="-128"/>
            </a:endParaRPr>
          </a:p>
          <a:p>
            <a:pPr marL="342900" indent="-342900"/>
            <a:endParaRPr lang="en-US" altLang="ja-JP" sz="3200" dirty="0">
              <a:solidFill>
                <a:schemeClr val="folHlink"/>
              </a:solidFill>
              <a:latin typeface="HGP教科書体" panose="02020600000000000000" pitchFamily="18" charset="-128"/>
              <a:ea typeface="HGP教科書体" panose="02020600000000000000" pitchFamily="18" charset="-128"/>
            </a:endParaRPr>
          </a:p>
          <a:p>
            <a:pPr marL="342900" indent="-342900"/>
            <a:r>
              <a:rPr lang="en-US" altLang="ja-JP" sz="3600" dirty="0">
                <a:solidFill>
                  <a:schemeClr val="folHlink"/>
                </a:solidFill>
                <a:latin typeface="HGP教科書体" panose="02020600000000000000" pitchFamily="18" charset="-128"/>
                <a:ea typeface="HGP教科書体" panose="02020600000000000000" pitchFamily="18" charset="-128"/>
              </a:rPr>
              <a:t>9. </a:t>
            </a:r>
            <a:r>
              <a:rPr lang="ja-JP" altLang="en-US" sz="3600" dirty="0">
                <a:solidFill>
                  <a:schemeClr val="folHlink"/>
                </a:solidFill>
                <a:latin typeface="HGP教科書体" panose="02020600000000000000" pitchFamily="18" charset="-128"/>
                <a:ea typeface="HGP教科書体" panose="02020600000000000000" pitchFamily="18" charset="-128"/>
              </a:rPr>
              <a:t>固体地球の電磁気学  </a:t>
            </a:r>
            <a:r>
              <a:rPr lang="en-US" altLang="ja-JP" sz="2800" dirty="0">
                <a:solidFill>
                  <a:schemeClr val="folHlink"/>
                </a:solidFill>
                <a:latin typeface="HGP教科書体" panose="02020600000000000000" pitchFamily="18" charset="-128"/>
                <a:ea typeface="HGP教科書体" panose="02020600000000000000" pitchFamily="18" charset="-128"/>
              </a:rPr>
              <a:t>Electromagnetics</a:t>
            </a:r>
            <a:endParaRPr lang="ja-JP" altLang="en-US" sz="2800" dirty="0">
              <a:solidFill>
                <a:schemeClr val="folHlink"/>
              </a:solidFill>
              <a:latin typeface="HGP教科書体" panose="02020600000000000000" pitchFamily="18" charset="-128"/>
              <a:ea typeface="HGP教科書体" panose="02020600000000000000" pitchFamily="18" charset="-128"/>
            </a:endParaRPr>
          </a:p>
          <a:p>
            <a:pPr marL="342900" indent="-342900"/>
            <a:r>
              <a:rPr lang="ja-JP" altLang="en-US" sz="3600" dirty="0">
                <a:solidFill>
                  <a:srgbClr val="FF7C80"/>
                </a:solidFill>
                <a:latin typeface="HGP教科書体" panose="02020600000000000000" pitchFamily="18" charset="-128"/>
                <a:ea typeface="HGP教科書体" panose="02020600000000000000" pitchFamily="18" charset="-128"/>
              </a:rPr>
              <a:t>　　地球磁場</a:t>
            </a:r>
            <a:r>
              <a:rPr lang="en-US" altLang="ja-JP" sz="3600" dirty="0">
                <a:solidFill>
                  <a:srgbClr val="FF7C80"/>
                </a:solidFill>
                <a:latin typeface="HGP教科書体" panose="02020600000000000000" pitchFamily="18" charset="-128"/>
                <a:ea typeface="HGP教科書体" panose="02020600000000000000" pitchFamily="18" charset="-128"/>
              </a:rPr>
              <a:t>	</a:t>
            </a:r>
            <a:r>
              <a:rPr lang="en-US" altLang="ja-JP" sz="2800" dirty="0">
                <a:solidFill>
                  <a:srgbClr val="FF7C80"/>
                </a:solidFill>
                <a:latin typeface="HGP教科書体" panose="02020600000000000000" pitchFamily="18" charset="-128"/>
                <a:ea typeface="HGP教科書体" panose="02020600000000000000" pitchFamily="18" charset="-128"/>
              </a:rPr>
              <a:t>Geomagnetism</a:t>
            </a:r>
            <a:endParaRPr lang="ja-JP" altLang="en-US" sz="2800" dirty="0">
              <a:solidFill>
                <a:srgbClr val="FF7C80"/>
              </a:solidFill>
              <a:latin typeface="HGP教科書体" panose="02020600000000000000" pitchFamily="18" charset="-128"/>
              <a:ea typeface="HGP教科書体" panose="02020600000000000000" pitchFamily="18" charset="-128"/>
            </a:endParaRPr>
          </a:p>
          <a:p>
            <a:pPr marL="342900" indent="-342900"/>
            <a:r>
              <a:rPr lang="ja-JP" altLang="en-US" sz="3600" dirty="0">
                <a:solidFill>
                  <a:srgbClr val="FF0000"/>
                </a:solidFill>
                <a:latin typeface="HGP教科書体" panose="02020600000000000000" pitchFamily="18" charset="-128"/>
                <a:ea typeface="HGP教科書体" panose="02020600000000000000" pitchFamily="18" charset="-128"/>
              </a:rPr>
              <a:t>　　</a:t>
            </a:r>
          </a:p>
        </p:txBody>
      </p:sp>
      <p:pic>
        <p:nvPicPr>
          <p:cNvPr id="2" name="オーディオ 1">
            <a:hlinkClick r:id="" action="ppaction://media"/>
            <a:extLst>
              <a:ext uri="{FF2B5EF4-FFF2-40B4-BE49-F238E27FC236}">
                <a16:creationId xmlns:a16="http://schemas.microsoft.com/office/drawing/2014/main" id="{C465A693-AABB-43A4-AE64-0C7684F68B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5139352"/>
      </p:ext>
    </p:extLst>
  </p:cSld>
  <p:clrMapOvr>
    <a:masterClrMapping/>
  </p:clrMapOvr>
  <p:transition spd="med" advTm="1823">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45411" name="Text Box 7"/>
          <p:cNvSpPr txBox="1">
            <a:spLocks noChangeArrowheads="1"/>
          </p:cNvSpPr>
          <p:nvPr/>
        </p:nvSpPr>
        <p:spPr bwMode="auto">
          <a:xfrm>
            <a:off x="1703513" y="238290"/>
            <a:ext cx="9290685" cy="830997"/>
          </a:xfrm>
          <a:prstGeom prst="rect">
            <a:avLst/>
          </a:prstGeom>
          <a:noFill/>
          <a:ln w="9525">
            <a:noFill/>
            <a:miter lim="800000"/>
            <a:headEnd/>
            <a:tailEnd/>
          </a:ln>
        </p:spPr>
        <p:txBody>
          <a:bodyPr wrap="none">
            <a:spAutoFit/>
          </a:bodyPr>
          <a:lstStyle/>
          <a:p>
            <a:r>
              <a:rPr lang="ja-JP" altLang="en-US" sz="2800" dirty="0">
                <a:solidFill>
                  <a:srgbClr val="663300"/>
                </a:solidFill>
                <a:latin typeface="Comic Sans MS" panose="030F0702030302020204" pitchFamily="66" charset="0"/>
                <a:ea typeface="HG正楷書体-PRO" panose="03000600000000000000" pitchFamily="66" charset="-128"/>
              </a:rPr>
              <a:t>潮汐への感受性が地震の前にだけ高まる</a:t>
            </a:r>
            <a:r>
              <a:rPr lang="ja-JP" altLang="en-US" dirty="0">
                <a:solidFill>
                  <a:srgbClr val="663300"/>
                </a:solidFill>
                <a:latin typeface="Comic Sans MS" panose="030F0702030302020204" pitchFamily="66" charset="0"/>
                <a:ea typeface="HG正楷書体-PRO" panose="03000600000000000000" pitchFamily="66" charset="-128"/>
              </a:rPr>
              <a:t> </a:t>
            </a:r>
            <a:r>
              <a:rPr lang="en-US" altLang="ja-JP" dirty="0">
                <a:solidFill>
                  <a:srgbClr val="663300"/>
                </a:solidFill>
                <a:latin typeface="Times New Roman" panose="02020603050405020304" pitchFamily="18" charset="0"/>
                <a:ea typeface="HG正楷書体-PRO" panose="03000600000000000000" pitchFamily="66" charset="-128"/>
                <a:cs typeface="Times New Roman" panose="02020603050405020304" pitchFamily="18" charset="0"/>
              </a:rPr>
              <a:t>(Tanaka et al., GRL 2002)</a:t>
            </a:r>
          </a:p>
          <a:p>
            <a:r>
              <a:rPr lang="en-US" altLang="ja-JP" sz="2000" dirty="0">
                <a:solidFill>
                  <a:srgbClr val="663300"/>
                </a:solidFill>
                <a:latin typeface="Comic Sans MS" panose="030F0702030302020204" pitchFamily="66" charset="0"/>
                <a:ea typeface="HG正楷書体-PRO" panose="03000600000000000000" pitchFamily="66" charset="-128"/>
              </a:rPr>
              <a:t>Sensitivity to tides becomes significant before large earthquakes</a:t>
            </a:r>
          </a:p>
        </p:txBody>
      </p:sp>
      <p:sp>
        <p:nvSpPr>
          <p:cNvPr id="4" name="テキスト ボックス 3"/>
          <p:cNvSpPr txBox="1"/>
          <p:nvPr/>
        </p:nvSpPr>
        <p:spPr>
          <a:xfrm>
            <a:off x="4199067" y="6247765"/>
            <a:ext cx="4299575" cy="369332"/>
          </a:xfrm>
          <a:prstGeom prst="rect">
            <a:avLst/>
          </a:prstGeom>
          <a:noFill/>
        </p:spPr>
        <p:txBody>
          <a:bodyPr wrap="none" rtlCol="0">
            <a:spAutoFit/>
          </a:bodyPr>
          <a:lstStyle/>
          <a:p>
            <a:r>
              <a:rPr kumimoji="1" lang="en-US" altLang="ja-JP" dirty="0">
                <a:latin typeface="Comic Sans MS" panose="030F0702030302020204" pitchFamily="66" charset="0"/>
                <a:ea typeface="小塚ゴシック Pro L" pitchFamily="34" charset="-128"/>
              </a:rPr>
              <a:t>1982 South Tonga earthquake (M</a:t>
            </a:r>
            <a:r>
              <a:rPr kumimoji="1" lang="en-US" altLang="ja-JP" baseline="-25000" dirty="0">
                <a:latin typeface="Comic Sans MS" panose="030F0702030302020204" pitchFamily="66" charset="0"/>
                <a:ea typeface="小塚ゴシック Pro L" pitchFamily="34" charset="-128"/>
              </a:rPr>
              <a:t>w</a:t>
            </a:r>
            <a:r>
              <a:rPr kumimoji="1" lang="en-US" altLang="ja-JP" dirty="0">
                <a:latin typeface="Comic Sans MS" panose="030F0702030302020204" pitchFamily="66" charset="0"/>
                <a:ea typeface="小塚ゴシック Pro L" pitchFamily="34" charset="-128"/>
              </a:rPr>
              <a:t>7.5)</a:t>
            </a:r>
            <a:endParaRPr kumimoji="1" lang="ja-JP" altLang="en-US" dirty="0">
              <a:latin typeface="Comic Sans MS" panose="030F0702030302020204" pitchFamily="66" charset="0"/>
              <a:ea typeface="小塚ゴシック Pro L" pitchFamily="34" charset="-128"/>
            </a:endParaRPr>
          </a:p>
        </p:txBody>
      </p:sp>
      <p:grpSp>
        <p:nvGrpSpPr>
          <p:cNvPr id="5" name="グループ化 4"/>
          <p:cNvGrpSpPr/>
          <p:nvPr/>
        </p:nvGrpSpPr>
        <p:grpSpPr>
          <a:xfrm>
            <a:off x="2783632" y="1484785"/>
            <a:ext cx="6768752" cy="4526051"/>
            <a:chOff x="1259632" y="1484784"/>
            <a:chExt cx="6768752" cy="4526051"/>
          </a:xfrm>
        </p:grpSpPr>
        <p:sp>
          <p:nvSpPr>
            <p:cNvPr id="2" name="正方形/長方形 1"/>
            <p:cNvSpPr/>
            <p:nvPr/>
          </p:nvSpPr>
          <p:spPr>
            <a:xfrm>
              <a:off x="1259632" y="1484784"/>
              <a:ext cx="6768752" cy="4248472"/>
            </a:xfrm>
            <a:prstGeom prst="rect">
              <a:avLst/>
            </a:prstGeom>
            <a:solidFill>
              <a:schemeClr val="bg1"/>
            </a:solidFill>
            <a:ln>
              <a:solidFill>
                <a:schemeClr val="bg1">
                  <a:lumMod val="95000"/>
                </a:schemeClr>
              </a:solid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Comic Sans MS" panose="030F0702030302020204" pitchFamily="66" charset="0"/>
                <a:ea typeface="HG正楷書体-PRO" panose="03000600000000000000" pitchFamily="66" charset="-128"/>
              </a:endParaRPr>
            </a:p>
          </p:txBody>
        </p:sp>
        <p:pic>
          <p:nvPicPr>
            <p:cNvPr id="46082" name="Picture 2" descr="Fig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5" y="1628800"/>
              <a:ext cx="6443041" cy="3888432"/>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0" name="Text Box 7"/>
            <p:cNvSpPr txBox="1">
              <a:spLocks noChangeArrowheads="1"/>
            </p:cNvSpPr>
            <p:nvPr/>
          </p:nvSpPr>
          <p:spPr bwMode="auto">
            <a:xfrm>
              <a:off x="2843808" y="1959223"/>
              <a:ext cx="954107" cy="400110"/>
            </a:xfrm>
            <a:prstGeom prst="rect">
              <a:avLst/>
            </a:prstGeom>
            <a:solidFill>
              <a:schemeClr val="bg1"/>
            </a:solidFill>
            <a:ln w="9525">
              <a:noFill/>
              <a:miter lim="800000"/>
              <a:headEnd/>
              <a:tailEnd/>
            </a:ln>
          </p:spPr>
          <p:txBody>
            <a:bodyPr wrap="none">
              <a:spAutoFit/>
            </a:bodyPr>
            <a:lstStyle/>
            <a:p>
              <a:r>
                <a:rPr lang="ja-JP" altLang="en-US" sz="2000" dirty="0">
                  <a:latin typeface="Comic Sans MS" panose="030F0702030302020204" pitchFamily="66" charset="0"/>
                  <a:ea typeface="HG正楷書体-PRO" panose="03000600000000000000" pitchFamily="66" charset="-128"/>
                </a:rPr>
                <a:t>地震前</a:t>
              </a:r>
              <a:endParaRPr lang="en-US" altLang="ja-JP" sz="2400" dirty="0">
                <a:latin typeface="Comic Sans MS" panose="030F0702030302020204" pitchFamily="66" charset="0"/>
                <a:ea typeface="HG正楷書体-PRO" panose="03000600000000000000" pitchFamily="66" charset="-128"/>
              </a:endParaRPr>
            </a:p>
          </p:txBody>
        </p:sp>
        <p:sp>
          <p:nvSpPr>
            <p:cNvPr id="11" name="Text Box 7"/>
            <p:cNvSpPr txBox="1">
              <a:spLocks noChangeArrowheads="1"/>
            </p:cNvSpPr>
            <p:nvPr/>
          </p:nvSpPr>
          <p:spPr bwMode="auto">
            <a:xfrm>
              <a:off x="6228184" y="1959223"/>
              <a:ext cx="1210588" cy="400110"/>
            </a:xfrm>
            <a:prstGeom prst="rect">
              <a:avLst/>
            </a:prstGeom>
            <a:solidFill>
              <a:schemeClr val="bg1"/>
            </a:solidFill>
            <a:ln w="9525">
              <a:noFill/>
              <a:miter lim="800000"/>
              <a:headEnd/>
              <a:tailEnd/>
            </a:ln>
          </p:spPr>
          <p:txBody>
            <a:bodyPr wrap="none">
              <a:spAutoFit/>
            </a:bodyPr>
            <a:lstStyle/>
            <a:p>
              <a:r>
                <a:rPr lang="ja-JP" altLang="en-US" sz="2000" dirty="0">
                  <a:latin typeface="Comic Sans MS" panose="030F0702030302020204" pitchFamily="66" charset="0"/>
                  <a:ea typeface="HG正楷書体-PRO" panose="03000600000000000000" pitchFamily="66" charset="-128"/>
                </a:rPr>
                <a:t>地震後　</a:t>
              </a:r>
              <a:endParaRPr lang="en-US" altLang="ja-JP" sz="2400" dirty="0">
                <a:latin typeface="Comic Sans MS" panose="030F0702030302020204" pitchFamily="66" charset="0"/>
                <a:ea typeface="HG正楷書体-PRO" panose="03000600000000000000" pitchFamily="66" charset="-128"/>
              </a:endParaRPr>
            </a:p>
          </p:txBody>
        </p:sp>
        <p:sp>
          <p:nvSpPr>
            <p:cNvPr id="12" name="Text Box 7"/>
            <p:cNvSpPr txBox="1">
              <a:spLocks noChangeArrowheads="1"/>
            </p:cNvSpPr>
            <p:nvPr/>
          </p:nvSpPr>
          <p:spPr bwMode="auto">
            <a:xfrm>
              <a:off x="1979712" y="5549170"/>
              <a:ext cx="2646878" cy="461665"/>
            </a:xfrm>
            <a:prstGeom prst="rect">
              <a:avLst/>
            </a:prstGeom>
            <a:solidFill>
              <a:schemeClr val="bg1"/>
            </a:solidFill>
            <a:ln w="9525">
              <a:noFill/>
              <a:miter lim="800000"/>
              <a:headEnd/>
              <a:tailEnd/>
            </a:ln>
          </p:spPr>
          <p:txBody>
            <a:bodyPr wrap="none">
              <a:spAutoFit/>
            </a:bodyPr>
            <a:lstStyle/>
            <a:p>
              <a:r>
                <a:rPr lang="ja-JP" altLang="en-US" sz="2400" dirty="0">
                  <a:latin typeface="Comic Sans MS" panose="030F0702030302020204" pitchFamily="66" charset="0"/>
                  <a:ea typeface="HG正楷書体-PRO" panose="03000600000000000000" pitchFamily="66" charset="-128"/>
                </a:rPr>
                <a:t>干潮からの位相角</a:t>
              </a:r>
              <a:endParaRPr lang="en-US" altLang="ja-JP" sz="2400" dirty="0">
                <a:latin typeface="Comic Sans MS" panose="030F0702030302020204" pitchFamily="66" charset="0"/>
                <a:ea typeface="HG正楷書体-PRO" panose="03000600000000000000" pitchFamily="66" charset="-128"/>
              </a:endParaRPr>
            </a:p>
          </p:txBody>
        </p:sp>
        <p:sp>
          <p:nvSpPr>
            <p:cNvPr id="13" name="Text Box 7"/>
            <p:cNvSpPr txBox="1">
              <a:spLocks noChangeArrowheads="1"/>
            </p:cNvSpPr>
            <p:nvPr/>
          </p:nvSpPr>
          <p:spPr bwMode="auto">
            <a:xfrm>
              <a:off x="5215810" y="5517232"/>
              <a:ext cx="2646878" cy="461665"/>
            </a:xfrm>
            <a:prstGeom prst="rect">
              <a:avLst/>
            </a:prstGeom>
            <a:solidFill>
              <a:schemeClr val="bg1"/>
            </a:solidFill>
            <a:ln w="9525">
              <a:noFill/>
              <a:miter lim="800000"/>
              <a:headEnd/>
              <a:tailEnd/>
            </a:ln>
          </p:spPr>
          <p:txBody>
            <a:bodyPr wrap="none">
              <a:spAutoFit/>
            </a:bodyPr>
            <a:lstStyle/>
            <a:p>
              <a:r>
                <a:rPr lang="ja-JP" altLang="en-US" sz="2400" dirty="0">
                  <a:latin typeface="Comic Sans MS" panose="030F0702030302020204" pitchFamily="66" charset="0"/>
                  <a:ea typeface="HG正楷書体-PRO" panose="03000600000000000000" pitchFamily="66" charset="-128"/>
                </a:rPr>
                <a:t>干潮からの位相角</a:t>
              </a:r>
              <a:endParaRPr lang="en-US" altLang="ja-JP" sz="2400" dirty="0">
                <a:latin typeface="Comic Sans MS" panose="030F0702030302020204" pitchFamily="66" charset="0"/>
                <a:ea typeface="HG正楷書体-PRO" panose="03000600000000000000" pitchFamily="66" charset="-128"/>
              </a:endParaRPr>
            </a:p>
          </p:txBody>
        </p:sp>
      </p:grpSp>
      <p:pic>
        <p:nvPicPr>
          <p:cNvPr id="3" name="オーディオ 2">
            <a:hlinkClick r:id="" action="ppaction://media"/>
            <a:extLst>
              <a:ext uri="{FF2B5EF4-FFF2-40B4-BE49-F238E27FC236}">
                <a16:creationId xmlns:a16="http://schemas.microsoft.com/office/drawing/2014/main" id="{8F332CAF-6939-43AA-BA91-DEF30F511D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13321175"/>
      </p:ext>
    </p:extLst>
  </p:cSld>
  <p:clrMapOvr>
    <a:masterClrMapping/>
  </p:clrMapOvr>
  <p:transition spd="med" advTm="130350">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 name="Picture 2" descr="Fig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400" y="209944"/>
            <a:ext cx="3524250"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6" descr="Fig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400" y="209944"/>
            <a:ext cx="3524250" cy="53054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8" descr="Fig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7728" y="4327386"/>
            <a:ext cx="8372032" cy="23206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Box 11"/>
          <p:cNvSpPr txBox="1">
            <a:spLocks noChangeArrowheads="1"/>
          </p:cNvSpPr>
          <p:nvPr/>
        </p:nvSpPr>
        <p:spPr bwMode="auto">
          <a:xfrm>
            <a:off x="4583832" y="885348"/>
            <a:ext cx="7752184" cy="2739211"/>
          </a:xfrm>
          <a:prstGeom prst="rect">
            <a:avLst/>
          </a:prstGeom>
          <a:noFill/>
          <a:ln w="9525">
            <a:noFill/>
            <a:miter lim="800000"/>
            <a:headEnd/>
            <a:tailEnd/>
          </a:ln>
        </p:spPr>
        <p:txBody>
          <a:bodyPr wrap="square">
            <a:spAutoFit/>
          </a:bodyPr>
          <a:lstStyle/>
          <a:p>
            <a:r>
              <a:rPr lang="ja-JP" altLang="en-US" sz="2800" dirty="0">
                <a:latin typeface="Comic Sans MS" panose="030F0702030302020204" pitchFamily="66" charset="0"/>
                <a:ea typeface="HG正楷書体-PRO" panose="03000600000000000000" pitchFamily="66" charset="-128"/>
              </a:rPr>
              <a:t>田中佐千子、月や太陽の引力が地震の引き金に──東北地方太平洋沖地震に先行した地球潮汐の地震トリガー現象、</a:t>
            </a:r>
            <a:endParaRPr lang="en-US" altLang="ja-JP" sz="2800" dirty="0">
              <a:latin typeface="Comic Sans MS" panose="030F0702030302020204" pitchFamily="66" charset="0"/>
              <a:ea typeface="HG正楷書体-PRO" panose="03000600000000000000" pitchFamily="66" charset="-128"/>
            </a:endParaRPr>
          </a:p>
          <a:p>
            <a:r>
              <a:rPr lang="ja-JP" altLang="en-US" sz="2800" dirty="0">
                <a:latin typeface="Comic Sans MS" panose="030F0702030302020204" pitchFamily="66" charset="0"/>
                <a:ea typeface="HG正楷書体-PRO" panose="03000600000000000000" pitchFamily="66" charset="-128"/>
              </a:rPr>
              <a:t>科学、</a:t>
            </a:r>
            <a:r>
              <a:rPr lang="en-US" altLang="ja-JP" sz="2800" dirty="0">
                <a:latin typeface="Comic Sans MS" panose="030F0702030302020204" pitchFamily="66" charset="0"/>
                <a:ea typeface="HG正楷書体-PRO" panose="03000600000000000000" pitchFamily="66" charset="-128"/>
              </a:rPr>
              <a:t>2011</a:t>
            </a:r>
            <a:r>
              <a:rPr lang="ja-JP" altLang="en-US" sz="2800" dirty="0">
                <a:latin typeface="Comic Sans MS" panose="030F0702030302020204" pitchFamily="66" charset="0"/>
                <a:ea typeface="HG正楷書体-PRO" panose="03000600000000000000" pitchFamily="66" charset="-128"/>
              </a:rPr>
              <a:t>年</a:t>
            </a:r>
            <a:r>
              <a:rPr lang="en-US" altLang="ja-JP" sz="2800" dirty="0">
                <a:latin typeface="Comic Sans MS" panose="030F0702030302020204" pitchFamily="66" charset="0"/>
                <a:ea typeface="HG正楷書体-PRO" panose="03000600000000000000" pitchFamily="66" charset="-128"/>
              </a:rPr>
              <a:t> 10</a:t>
            </a:r>
            <a:r>
              <a:rPr lang="ja-JP" altLang="en-US" sz="2800" dirty="0">
                <a:latin typeface="Comic Sans MS" panose="030F0702030302020204" pitchFamily="66" charset="0"/>
                <a:ea typeface="HG正楷書体-PRO" panose="03000600000000000000" pitchFamily="66" charset="-128"/>
              </a:rPr>
              <a:t>月号</a:t>
            </a:r>
            <a:endParaRPr lang="en-US" altLang="ja-JP" sz="2800" dirty="0">
              <a:latin typeface="Comic Sans MS" panose="030F0702030302020204" pitchFamily="66" charset="0"/>
              <a:ea typeface="HG正楷書体-PRO" panose="03000600000000000000" pitchFamily="66" charset="-128"/>
            </a:endParaRPr>
          </a:p>
          <a:p>
            <a:endParaRPr lang="en-US" altLang="ja-JP" sz="2400" dirty="0">
              <a:solidFill>
                <a:srgbClr val="000000"/>
              </a:solidFill>
              <a:latin typeface="Comic Sans MS" panose="030F0702030302020204" pitchFamily="66" charset="0"/>
              <a:ea typeface="HG正楷書体-PRO" panose="03000600000000000000" pitchFamily="66" charset="-128"/>
            </a:endParaRPr>
          </a:p>
          <a:p>
            <a:r>
              <a:rPr lang="en-US" altLang="ja-JP" dirty="0">
                <a:solidFill>
                  <a:srgbClr val="000000"/>
                </a:solidFill>
                <a:latin typeface="Comic Sans MS" panose="030F0702030302020204" pitchFamily="66" charset="0"/>
                <a:ea typeface="HG正楷書体-PRO" panose="03000600000000000000" pitchFamily="66" charset="-128"/>
              </a:rPr>
              <a:t>S. Tanaka, </a:t>
            </a:r>
            <a:r>
              <a:rPr lang="en-US" altLang="ja-JP" dirty="0" err="1">
                <a:solidFill>
                  <a:srgbClr val="000000"/>
                </a:solidFill>
                <a:latin typeface="Comic Sans MS" panose="030F0702030302020204" pitchFamily="66" charset="0"/>
                <a:ea typeface="HG正楷書体-PRO" panose="03000600000000000000" pitchFamily="66" charset="-128"/>
              </a:rPr>
              <a:t>Luni</a:t>
            </a:r>
            <a:r>
              <a:rPr lang="en-US" altLang="ja-JP" dirty="0">
                <a:solidFill>
                  <a:srgbClr val="000000"/>
                </a:solidFill>
                <a:latin typeface="Comic Sans MS" panose="030F0702030302020204" pitchFamily="66" charset="0"/>
                <a:ea typeface="HG正楷書体-PRO" panose="03000600000000000000" pitchFamily="66" charset="-128"/>
              </a:rPr>
              <a:t>-solar tides may trigger earthquakes – a phenomenon preceding the Tohoku-</a:t>
            </a:r>
            <a:r>
              <a:rPr lang="en-US" altLang="ja-JP" dirty="0" err="1">
                <a:solidFill>
                  <a:srgbClr val="000000"/>
                </a:solidFill>
                <a:latin typeface="Comic Sans MS" panose="030F0702030302020204" pitchFamily="66" charset="0"/>
                <a:ea typeface="HG正楷書体-PRO" panose="03000600000000000000" pitchFamily="66" charset="-128"/>
              </a:rPr>
              <a:t>oki</a:t>
            </a:r>
            <a:r>
              <a:rPr lang="en-US" altLang="ja-JP" dirty="0">
                <a:solidFill>
                  <a:srgbClr val="000000"/>
                </a:solidFill>
                <a:latin typeface="Comic Sans MS" panose="030F0702030302020204" pitchFamily="66" charset="0"/>
                <a:ea typeface="HG正楷書体-PRO" panose="03000600000000000000" pitchFamily="66" charset="-128"/>
              </a:rPr>
              <a:t> earthquake, Kagaku, 2011, October.</a:t>
            </a:r>
          </a:p>
        </p:txBody>
      </p:sp>
      <p:pic>
        <p:nvPicPr>
          <p:cNvPr id="3" name="オーディオ 2">
            <a:hlinkClick r:id="" action="ppaction://media"/>
            <a:extLst>
              <a:ext uri="{FF2B5EF4-FFF2-40B4-BE49-F238E27FC236}">
                <a16:creationId xmlns:a16="http://schemas.microsoft.com/office/drawing/2014/main" id="{BF76F768-4DC2-47E4-8B8F-3FC5552CDBC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005720475"/>
      </p:ext>
    </p:extLst>
  </p:cSld>
  <p:clrMapOvr>
    <a:masterClrMapping/>
  </p:clrMapOvr>
  <p:transition spd="med" advTm="101762">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6434" name="図 1" descr="snowquake.jpg"/>
          <p:cNvPicPr>
            <a:picLocks noChangeAspect="1"/>
          </p:cNvPicPr>
          <p:nvPr/>
        </p:nvPicPr>
        <p:blipFill>
          <a:blip r:embed="rId5" cstate="print"/>
          <a:srcRect/>
          <a:stretch>
            <a:fillRect/>
          </a:stretch>
        </p:blipFill>
        <p:spPr bwMode="auto">
          <a:xfrm>
            <a:off x="7865858" y="53449"/>
            <a:ext cx="4323352" cy="6821359"/>
          </a:xfrm>
          <a:prstGeom prst="rect">
            <a:avLst/>
          </a:prstGeom>
          <a:noFill/>
          <a:ln w="9525">
            <a:noFill/>
            <a:miter lim="800000"/>
            <a:headEnd/>
            <a:tailEnd/>
          </a:ln>
        </p:spPr>
      </p:pic>
      <p:pic>
        <p:nvPicPr>
          <p:cNvPr id="146435" name="図 2" descr="立山.jpg"/>
          <p:cNvPicPr>
            <a:picLocks noChangeAspect="1"/>
          </p:cNvPicPr>
          <p:nvPr/>
        </p:nvPicPr>
        <p:blipFill>
          <a:blip r:embed="rId6" cstate="print"/>
          <a:srcRect/>
          <a:stretch>
            <a:fillRect/>
          </a:stretch>
        </p:blipFill>
        <p:spPr bwMode="auto">
          <a:xfrm>
            <a:off x="623392" y="620688"/>
            <a:ext cx="3466654" cy="5359587"/>
          </a:xfrm>
          <a:prstGeom prst="rect">
            <a:avLst/>
          </a:prstGeom>
          <a:noFill/>
          <a:ln w="9525">
            <a:noFill/>
            <a:miter lim="800000"/>
            <a:headEnd/>
            <a:tailEnd/>
          </a:ln>
        </p:spPr>
      </p:pic>
      <p:sp>
        <p:nvSpPr>
          <p:cNvPr id="2" name="正方形/長方形 1">
            <a:extLst>
              <a:ext uri="{FF2B5EF4-FFF2-40B4-BE49-F238E27FC236}">
                <a16:creationId xmlns:a16="http://schemas.microsoft.com/office/drawing/2014/main" id="{9CB3BEBE-D524-418E-93D2-0EB93950F1DD}"/>
              </a:ext>
            </a:extLst>
          </p:cNvPr>
          <p:cNvSpPr/>
          <p:nvPr/>
        </p:nvSpPr>
        <p:spPr>
          <a:xfrm>
            <a:off x="9840416" y="2276872"/>
            <a:ext cx="1080120" cy="22322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1" descr="snowquake.jpg">
            <a:extLst>
              <a:ext uri="{FF2B5EF4-FFF2-40B4-BE49-F238E27FC236}">
                <a16:creationId xmlns:a16="http://schemas.microsoft.com/office/drawing/2014/main" id="{E17A292C-0F13-4251-8B84-2EDFCAAEEAE7}"/>
              </a:ext>
            </a:extLst>
          </p:cNvPr>
          <p:cNvPicPr>
            <a:picLocks noChangeAspect="1"/>
          </p:cNvPicPr>
          <p:nvPr/>
        </p:nvPicPr>
        <p:blipFill rotWithShape="1">
          <a:blip r:embed="rId5" cstate="print"/>
          <a:srcRect l="45376" t="33082" r="30347" b="35376"/>
          <a:stretch/>
        </p:blipFill>
        <p:spPr bwMode="auto">
          <a:xfrm>
            <a:off x="8443358" y="145435"/>
            <a:ext cx="3168352" cy="6495122"/>
          </a:xfrm>
          <a:prstGeom prst="rect">
            <a:avLst/>
          </a:prstGeom>
          <a:ln>
            <a:noFill/>
          </a:ln>
          <a:effectLst>
            <a:outerShdw blurRad="292100" dist="139700" dir="2700000" algn="tl" rotWithShape="0">
              <a:srgbClr val="333333">
                <a:alpha val="65000"/>
              </a:srgbClr>
            </a:outerShdw>
          </a:effectLst>
        </p:spPr>
      </p:pic>
      <p:pic>
        <p:nvPicPr>
          <p:cNvPr id="3" name="オーディオ 2">
            <a:hlinkClick r:id="" action="ppaction://media"/>
            <a:extLst>
              <a:ext uri="{FF2B5EF4-FFF2-40B4-BE49-F238E27FC236}">
                <a16:creationId xmlns:a16="http://schemas.microsoft.com/office/drawing/2014/main" id="{B82FE2DD-4019-4373-8F35-B68FABC4B2C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cSld>
  <p:clrMapOvr>
    <a:masterClrMapping/>
  </p:clrMapOvr>
  <p:transition spd="med" advTm="70485">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2"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ppt_w/2"/>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childTnLst>
                                </p:cTn>
                              </p:par>
                              <p:par>
                                <p:cTn id="20" presetID="42" presetClass="path" presetSubtype="0" accel="70000" decel="30000" fill="hold" nodeType="withEffect">
                                  <p:stCondLst>
                                    <p:cond delay="0"/>
                                  </p:stCondLst>
                                  <p:childTnLst>
                                    <p:animMotion origin="layout" path="M 4.16667E-6 4.07407E-6 L -0.3224 -0.00162 " pathEditMode="relative" rAng="0" ptsTypes="AA">
                                      <p:cBhvr>
                                        <p:cTn id="21" dur="800" fill="hold"/>
                                        <p:tgtEl>
                                          <p:spTgt spid="4"/>
                                        </p:tgtEl>
                                        <p:attrNameLst>
                                          <p:attrName>ppt_x</p:attrName>
                                          <p:attrName>ppt_y</p:attrName>
                                        </p:attrNameLst>
                                      </p:cBhvr>
                                      <p:rCtr x="-16120" y="-93"/>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7458" name="Picture 2" descr="svdat"/>
          <p:cNvPicPr>
            <a:picLocks noChangeAspect="1" noChangeArrowheads="1"/>
          </p:cNvPicPr>
          <p:nvPr/>
        </p:nvPicPr>
        <p:blipFill>
          <a:blip r:embed="rId6" cstate="print"/>
          <a:srcRect/>
          <a:stretch>
            <a:fillRect/>
          </a:stretch>
        </p:blipFill>
        <p:spPr bwMode="auto">
          <a:xfrm>
            <a:off x="3287714" y="4797426"/>
            <a:ext cx="5184775" cy="1927225"/>
          </a:xfrm>
          <a:prstGeom prst="rect">
            <a:avLst/>
          </a:prstGeom>
          <a:noFill/>
          <a:ln w="9525">
            <a:noFill/>
            <a:miter lim="800000"/>
            <a:headEnd/>
            <a:tailEnd/>
          </a:ln>
        </p:spPr>
      </p:pic>
      <p:sp>
        <p:nvSpPr>
          <p:cNvPr id="147459" name="Text Box 3"/>
          <p:cNvSpPr txBox="1">
            <a:spLocks noChangeArrowheads="1"/>
          </p:cNvSpPr>
          <p:nvPr/>
        </p:nvSpPr>
        <p:spPr bwMode="auto">
          <a:xfrm>
            <a:off x="1919537" y="118374"/>
            <a:ext cx="8532439" cy="646331"/>
          </a:xfrm>
          <a:prstGeom prst="rect">
            <a:avLst/>
          </a:prstGeom>
          <a:noFill/>
          <a:ln w="9525">
            <a:noFill/>
            <a:miter lim="800000"/>
            <a:headEnd/>
            <a:tailEnd/>
          </a:ln>
        </p:spPr>
        <p:txBody>
          <a:bodyPr wrap="square">
            <a:spAutoFit/>
          </a:bodyPr>
          <a:lstStyle/>
          <a:p>
            <a:pPr algn="ctr"/>
            <a:r>
              <a:rPr lang="ja-JP" altLang="en-US" sz="3600" dirty="0">
                <a:solidFill>
                  <a:srgbClr val="FF6600"/>
                </a:solidFill>
                <a:latin typeface="Comic Sans MS" panose="030F0702030302020204" pitchFamily="66" charset="0"/>
                <a:ea typeface="HG正楷書体-PRO" panose="03000600000000000000" pitchFamily="66" charset="-128"/>
              </a:rPr>
              <a:t>地震発生の季節性 </a:t>
            </a:r>
            <a:r>
              <a:rPr lang="en-US" altLang="ja-JP" sz="2000" dirty="0">
                <a:solidFill>
                  <a:srgbClr val="FF6600"/>
                </a:solidFill>
                <a:latin typeface="Comic Sans MS" panose="030F0702030302020204" pitchFamily="66" charset="0"/>
                <a:ea typeface="HG正楷書体-PRO" panose="03000600000000000000" pitchFamily="66" charset="-128"/>
              </a:rPr>
              <a:t>seasonality in earthquake occurrences</a:t>
            </a:r>
            <a:endParaRPr lang="ja-JP" altLang="en-US" sz="2000" dirty="0">
              <a:solidFill>
                <a:srgbClr val="FF6600"/>
              </a:solidFill>
              <a:latin typeface="Comic Sans MS" panose="030F0702030302020204" pitchFamily="66" charset="0"/>
              <a:ea typeface="HG正楷書体-PRO" panose="03000600000000000000" pitchFamily="66" charset="-128"/>
            </a:endParaRPr>
          </a:p>
        </p:txBody>
      </p:sp>
      <p:grpSp>
        <p:nvGrpSpPr>
          <p:cNvPr id="147460" name="Group 4"/>
          <p:cNvGrpSpPr>
            <a:grpSpLocks/>
          </p:cNvGrpSpPr>
          <p:nvPr/>
        </p:nvGrpSpPr>
        <p:grpSpPr bwMode="auto">
          <a:xfrm>
            <a:off x="3648075" y="765175"/>
            <a:ext cx="3798888" cy="4114800"/>
            <a:chOff x="818" y="1250"/>
            <a:chExt cx="1763" cy="2032"/>
          </a:xfrm>
        </p:grpSpPr>
        <p:sp>
          <p:nvSpPr>
            <p:cNvPr id="147502" name="Freeform 5"/>
            <p:cNvSpPr>
              <a:spLocks/>
            </p:cNvSpPr>
            <p:nvPr/>
          </p:nvSpPr>
          <p:spPr bwMode="auto">
            <a:xfrm>
              <a:off x="2022" y="1250"/>
              <a:ext cx="559" cy="555"/>
            </a:xfrm>
            <a:custGeom>
              <a:avLst/>
              <a:gdLst>
                <a:gd name="T0" fmla="*/ 171 w 559"/>
                <a:gd name="T1" fmla="*/ 9 h 555"/>
                <a:gd name="T2" fmla="*/ 195 w 559"/>
                <a:gd name="T3" fmla="*/ 7 h 555"/>
                <a:gd name="T4" fmla="*/ 303 w 559"/>
                <a:gd name="T5" fmla="*/ 136 h 555"/>
                <a:gd name="T6" fmla="*/ 355 w 559"/>
                <a:gd name="T7" fmla="*/ 167 h 555"/>
                <a:gd name="T8" fmla="*/ 388 w 559"/>
                <a:gd name="T9" fmla="*/ 185 h 555"/>
                <a:gd name="T10" fmla="*/ 421 w 559"/>
                <a:gd name="T11" fmla="*/ 187 h 555"/>
                <a:gd name="T12" fmla="*/ 454 w 559"/>
                <a:gd name="T13" fmla="*/ 195 h 555"/>
                <a:gd name="T14" fmla="*/ 513 w 559"/>
                <a:gd name="T15" fmla="*/ 136 h 555"/>
                <a:gd name="T16" fmla="*/ 511 w 559"/>
                <a:gd name="T17" fmla="*/ 174 h 555"/>
                <a:gd name="T18" fmla="*/ 493 w 559"/>
                <a:gd name="T19" fmla="*/ 204 h 555"/>
                <a:gd name="T20" fmla="*/ 507 w 559"/>
                <a:gd name="T21" fmla="*/ 239 h 555"/>
                <a:gd name="T22" fmla="*/ 522 w 559"/>
                <a:gd name="T23" fmla="*/ 270 h 555"/>
                <a:gd name="T24" fmla="*/ 548 w 559"/>
                <a:gd name="T25" fmla="*/ 242 h 555"/>
                <a:gd name="T26" fmla="*/ 555 w 559"/>
                <a:gd name="T27" fmla="*/ 283 h 555"/>
                <a:gd name="T28" fmla="*/ 478 w 559"/>
                <a:gd name="T29" fmla="*/ 323 h 555"/>
                <a:gd name="T30" fmla="*/ 419 w 559"/>
                <a:gd name="T31" fmla="*/ 332 h 555"/>
                <a:gd name="T32" fmla="*/ 399 w 559"/>
                <a:gd name="T33" fmla="*/ 347 h 555"/>
                <a:gd name="T34" fmla="*/ 368 w 559"/>
                <a:gd name="T35" fmla="*/ 397 h 555"/>
                <a:gd name="T36" fmla="*/ 342 w 559"/>
                <a:gd name="T37" fmla="*/ 430 h 555"/>
                <a:gd name="T38" fmla="*/ 342 w 559"/>
                <a:gd name="T39" fmla="*/ 461 h 555"/>
                <a:gd name="T40" fmla="*/ 270 w 559"/>
                <a:gd name="T41" fmla="*/ 432 h 555"/>
                <a:gd name="T42" fmla="*/ 230 w 559"/>
                <a:gd name="T43" fmla="*/ 404 h 555"/>
                <a:gd name="T44" fmla="*/ 191 w 559"/>
                <a:gd name="T45" fmla="*/ 391 h 555"/>
                <a:gd name="T46" fmla="*/ 160 w 559"/>
                <a:gd name="T47" fmla="*/ 413 h 555"/>
                <a:gd name="T48" fmla="*/ 123 w 559"/>
                <a:gd name="T49" fmla="*/ 441 h 555"/>
                <a:gd name="T50" fmla="*/ 53 w 559"/>
                <a:gd name="T51" fmla="*/ 415 h 555"/>
                <a:gd name="T52" fmla="*/ 66 w 559"/>
                <a:gd name="T53" fmla="*/ 461 h 555"/>
                <a:gd name="T54" fmla="*/ 99 w 559"/>
                <a:gd name="T55" fmla="*/ 461 h 555"/>
                <a:gd name="T56" fmla="*/ 132 w 559"/>
                <a:gd name="T57" fmla="*/ 479 h 555"/>
                <a:gd name="T58" fmla="*/ 127 w 559"/>
                <a:gd name="T59" fmla="*/ 511 h 555"/>
                <a:gd name="T60" fmla="*/ 94 w 559"/>
                <a:gd name="T61" fmla="*/ 507 h 555"/>
                <a:gd name="T62" fmla="*/ 35 w 559"/>
                <a:gd name="T63" fmla="*/ 553 h 555"/>
                <a:gd name="T64" fmla="*/ 40 w 559"/>
                <a:gd name="T65" fmla="*/ 516 h 555"/>
                <a:gd name="T66" fmla="*/ 22 w 559"/>
                <a:gd name="T67" fmla="*/ 463 h 555"/>
                <a:gd name="T68" fmla="*/ 13 w 559"/>
                <a:gd name="T69" fmla="*/ 432 h 555"/>
                <a:gd name="T70" fmla="*/ 13 w 559"/>
                <a:gd name="T71" fmla="*/ 404 h 555"/>
                <a:gd name="T72" fmla="*/ 40 w 559"/>
                <a:gd name="T73" fmla="*/ 375 h 555"/>
                <a:gd name="T74" fmla="*/ 50 w 559"/>
                <a:gd name="T75" fmla="*/ 338 h 555"/>
                <a:gd name="T76" fmla="*/ 53 w 559"/>
                <a:gd name="T77" fmla="*/ 292 h 555"/>
                <a:gd name="T78" fmla="*/ 75 w 559"/>
                <a:gd name="T79" fmla="*/ 310 h 555"/>
                <a:gd name="T80" fmla="*/ 134 w 559"/>
                <a:gd name="T81" fmla="*/ 323 h 555"/>
                <a:gd name="T82" fmla="*/ 151 w 559"/>
                <a:gd name="T83" fmla="*/ 303 h 555"/>
                <a:gd name="T84" fmla="*/ 151 w 559"/>
                <a:gd name="T85" fmla="*/ 261 h 555"/>
                <a:gd name="T86" fmla="*/ 171 w 559"/>
                <a:gd name="T87" fmla="*/ 215 h 555"/>
                <a:gd name="T88" fmla="*/ 175 w 559"/>
                <a:gd name="T89" fmla="*/ 147 h 555"/>
                <a:gd name="T90" fmla="*/ 162 w 559"/>
                <a:gd name="T91" fmla="*/ 77 h 5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59"/>
                <a:gd name="T139" fmla="*/ 0 h 555"/>
                <a:gd name="T140" fmla="*/ 559 w 559"/>
                <a:gd name="T141" fmla="*/ 555 h 5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59" h="555">
                  <a:moveTo>
                    <a:pt x="158" y="16"/>
                  </a:moveTo>
                  <a:lnTo>
                    <a:pt x="160" y="9"/>
                  </a:lnTo>
                  <a:lnTo>
                    <a:pt x="171" y="9"/>
                  </a:lnTo>
                  <a:lnTo>
                    <a:pt x="182" y="0"/>
                  </a:lnTo>
                  <a:lnTo>
                    <a:pt x="186" y="7"/>
                  </a:lnTo>
                  <a:lnTo>
                    <a:pt x="195" y="7"/>
                  </a:lnTo>
                  <a:lnTo>
                    <a:pt x="204" y="24"/>
                  </a:lnTo>
                  <a:lnTo>
                    <a:pt x="219" y="31"/>
                  </a:lnTo>
                  <a:lnTo>
                    <a:pt x="303" y="136"/>
                  </a:lnTo>
                  <a:lnTo>
                    <a:pt x="331" y="165"/>
                  </a:lnTo>
                  <a:lnTo>
                    <a:pt x="340" y="169"/>
                  </a:lnTo>
                  <a:lnTo>
                    <a:pt x="355" y="167"/>
                  </a:lnTo>
                  <a:lnTo>
                    <a:pt x="364" y="167"/>
                  </a:lnTo>
                  <a:lnTo>
                    <a:pt x="377" y="169"/>
                  </a:lnTo>
                  <a:lnTo>
                    <a:pt x="388" y="185"/>
                  </a:lnTo>
                  <a:lnTo>
                    <a:pt x="395" y="191"/>
                  </a:lnTo>
                  <a:lnTo>
                    <a:pt x="406" y="191"/>
                  </a:lnTo>
                  <a:lnTo>
                    <a:pt x="421" y="187"/>
                  </a:lnTo>
                  <a:lnTo>
                    <a:pt x="432" y="185"/>
                  </a:lnTo>
                  <a:lnTo>
                    <a:pt x="445" y="195"/>
                  </a:lnTo>
                  <a:lnTo>
                    <a:pt x="454" y="195"/>
                  </a:lnTo>
                  <a:lnTo>
                    <a:pt x="478" y="185"/>
                  </a:lnTo>
                  <a:lnTo>
                    <a:pt x="498" y="163"/>
                  </a:lnTo>
                  <a:lnTo>
                    <a:pt x="513" y="136"/>
                  </a:lnTo>
                  <a:lnTo>
                    <a:pt x="522" y="132"/>
                  </a:lnTo>
                  <a:lnTo>
                    <a:pt x="524" y="147"/>
                  </a:lnTo>
                  <a:lnTo>
                    <a:pt x="511" y="174"/>
                  </a:lnTo>
                  <a:lnTo>
                    <a:pt x="493" y="182"/>
                  </a:lnTo>
                  <a:lnTo>
                    <a:pt x="491" y="187"/>
                  </a:lnTo>
                  <a:lnTo>
                    <a:pt x="493" y="204"/>
                  </a:lnTo>
                  <a:lnTo>
                    <a:pt x="491" y="220"/>
                  </a:lnTo>
                  <a:lnTo>
                    <a:pt x="498" y="231"/>
                  </a:lnTo>
                  <a:lnTo>
                    <a:pt x="507" y="239"/>
                  </a:lnTo>
                  <a:lnTo>
                    <a:pt x="513" y="244"/>
                  </a:lnTo>
                  <a:lnTo>
                    <a:pt x="515" y="261"/>
                  </a:lnTo>
                  <a:lnTo>
                    <a:pt x="522" y="270"/>
                  </a:lnTo>
                  <a:lnTo>
                    <a:pt x="526" y="272"/>
                  </a:lnTo>
                  <a:lnTo>
                    <a:pt x="535" y="270"/>
                  </a:lnTo>
                  <a:lnTo>
                    <a:pt x="548" y="242"/>
                  </a:lnTo>
                  <a:lnTo>
                    <a:pt x="559" y="257"/>
                  </a:lnTo>
                  <a:lnTo>
                    <a:pt x="559" y="272"/>
                  </a:lnTo>
                  <a:lnTo>
                    <a:pt x="555" y="283"/>
                  </a:lnTo>
                  <a:lnTo>
                    <a:pt x="539" y="290"/>
                  </a:lnTo>
                  <a:lnTo>
                    <a:pt x="500" y="301"/>
                  </a:lnTo>
                  <a:lnTo>
                    <a:pt x="478" y="323"/>
                  </a:lnTo>
                  <a:lnTo>
                    <a:pt x="454" y="332"/>
                  </a:lnTo>
                  <a:lnTo>
                    <a:pt x="436" y="338"/>
                  </a:lnTo>
                  <a:lnTo>
                    <a:pt x="419" y="332"/>
                  </a:lnTo>
                  <a:lnTo>
                    <a:pt x="410" y="332"/>
                  </a:lnTo>
                  <a:lnTo>
                    <a:pt x="406" y="340"/>
                  </a:lnTo>
                  <a:lnTo>
                    <a:pt x="399" y="347"/>
                  </a:lnTo>
                  <a:lnTo>
                    <a:pt x="395" y="356"/>
                  </a:lnTo>
                  <a:lnTo>
                    <a:pt x="388" y="356"/>
                  </a:lnTo>
                  <a:lnTo>
                    <a:pt x="368" y="397"/>
                  </a:lnTo>
                  <a:lnTo>
                    <a:pt x="360" y="411"/>
                  </a:lnTo>
                  <a:lnTo>
                    <a:pt x="351" y="417"/>
                  </a:lnTo>
                  <a:lnTo>
                    <a:pt x="342" y="430"/>
                  </a:lnTo>
                  <a:lnTo>
                    <a:pt x="344" y="450"/>
                  </a:lnTo>
                  <a:lnTo>
                    <a:pt x="347" y="452"/>
                  </a:lnTo>
                  <a:lnTo>
                    <a:pt x="342" y="461"/>
                  </a:lnTo>
                  <a:lnTo>
                    <a:pt x="331" y="465"/>
                  </a:lnTo>
                  <a:lnTo>
                    <a:pt x="281" y="437"/>
                  </a:lnTo>
                  <a:lnTo>
                    <a:pt x="270" y="432"/>
                  </a:lnTo>
                  <a:lnTo>
                    <a:pt x="250" y="422"/>
                  </a:lnTo>
                  <a:lnTo>
                    <a:pt x="237" y="411"/>
                  </a:lnTo>
                  <a:lnTo>
                    <a:pt x="230" y="404"/>
                  </a:lnTo>
                  <a:lnTo>
                    <a:pt x="215" y="395"/>
                  </a:lnTo>
                  <a:lnTo>
                    <a:pt x="200" y="395"/>
                  </a:lnTo>
                  <a:lnTo>
                    <a:pt x="191" y="391"/>
                  </a:lnTo>
                  <a:lnTo>
                    <a:pt x="180" y="391"/>
                  </a:lnTo>
                  <a:lnTo>
                    <a:pt x="171" y="402"/>
                  </a:lnTo>
                  <a:lnTo>
                    <a:pt x="160" y="413"/>
                  </a:lnTo>
                  <a:lnTo>
                    <a:pt x="138" y="417"/>
                  </a:lnTo>
                  <a:lnTo>
                    <a:pt x="134" y="430"/>
                  </a:lnTo>
                  <a:lnTo>
                    <a:pt x="123" y="441"/>
                  </a:lnTo>
                  <a:lnTo>
                    <a:pt x="99" y="413"/>
                  </a:lnTo>
                  <a:lnTo>
                    <a:pt x="66" y="413"/>
                  </a:lnTo>
                  <a:lnTo>
                    <a:pt x="53" y="415"/>
                  </a:lnTo>
                  <a:lnTo>
                    <a:pt x="50" y="430"/>
                  </a:lnTo>
                  <a:lnTo>
                    <a:pt x="57" y="454"/>
                  </a:lnTo>
                  <a:lnTo>
                    <a:pt x="66" y="461"/>
                  </a:lnTo>
                  <a:lnTo>
                    <a:pt x="72" y="461"/>
                  </a:lnTo>
                  <a:lnTo>
                    <a:pt x="79" y="457"/>
                  </a:lnTo>
                  <a:lnTo>
                    <a:pt x="99" y="461"/>
                  </a:lnTo>
                  <a:lnTo>
                    <a:pt x="112" y="476"/>
                  </a:lnTo>
                  <a:lnTo>
                    <a:pt x="121" y="479"/>
                  </a:lnTo>
                  <a:lnTo>
                    <a:pt x="132" y="479"/>
                  </a:lnTo>
                  <a:lnTo>
                    <a:pt x="138" y="492"/>
                  </a:lnTo>
                  <a:lnTo>
                    <a:pt x="138" y="509"/>
                  </a:lnTo>
                  <a:lnTo>
                    <a:pt x="127" y="511"/>
                  </a:lnTo>
                  <a:lnTo>
                    <a:pt x="118" y="507"/>
                  </a:lnTo>
                  <a:lnTo>
                    <a:pt x="101" y="505"/>
                  </a:lnTo>
                  <a:lnTo>
                    <a:pt x="94" y="507"/>
                  </a:lnTo>
                  <a:lnTo>
                    <a:pt x="83" y="516"/>
                  </a:lnTo>
                  <a:lnTo>
                    <a:pt x="46" y="555"/>
                  </a:lnTo>
                  <a:lnTo>
                    <a:pt x="35" y="553"/>
                  </a:lnTo>
                  <a:lnTo>
                    <a:pt x="22" y="531"/>
                  </a:lnTo>
                  <a:lnTo>
                    <a:pt x="22" y="525"/>
                  </a:lnTo>
                  <a:lnTo>
                    <a:pt x="40" y="516"/>
                  </a:lnTo>
                  <a:lnTo>
                    <a:pt x="46" y="501"/>
                  </a:lnTo>
                  <a:lnTo>
                    <a:pt x="40" y="483"/>
                  </a:lnTo>
                  <a:lnTo>
                    <a:pt x="22" y="463"/>
                  </a:lnTo>
                  <a:lnTo>
                    <a:pt x="7" y="450"/>
                  </a:lnTo>
                  <a:lnTo>
                    <a:pt x="0" y="435"/>
                  </a:lnTo>
                  <a:lnTo>
                    <a:pt x="13" y="432"/>
                  </a:lnTo>
                  <a:lnTo>
                    <a:pt x="18" y="419"/>
                  </a:lnTo>
                  <a:lnTo>
                    <a:pt x="18" y="411"/>
                  </a:lnTo>
                  <a:lnTo>
                    <a:pt x="13" y="404"/>
                  </a:lnTo>
                  <a:lnTo>
                    <a:pt x="13" y="393"/>
                  </a:lnTo>
                  <a:lnTo>
                    <a:pt x="26" y="382"/>
                  </a:lnTo>
                  <a:lnTo>
                    <a:pt x="40" y="375"/>
                  </a:lnTo>
                  <a:lnTo>
                    <a:pt x="46" y="371"/>
                  </a:lnTo>
                  <a:lnTo>
                    <a:pt x="50" y="356"/>
                  </a:lnTo>
                  <a:lnTo>
                    <a:pt x="50" y="338"/>
                  </a:lnTo>
                  <a:lnTo>
                    <a:pt x="44" y="325"/>
                  </a:lnTo>
                  <a:lnTo>
                    <a:pt x="44" y="316"/>
                  </a:lnTo>
                  <a:lnTo>
                    <a:pt x="53" y="292"/>
                  </a:lnTo>
                  <a:lnTo>
                    <a:pt x="59" y="290"/>
                  </a:lnTo>
                  <a:lnTo>
                    <a:pt x="68" y="294"/>
                  </a:lnTo>
                  <a:lnTo>
                    <a:pt x="75" y="310"/>
                  </a:lnTo>
                  <a:lnTo>
                    <a:pt x="105" y="321"/>
                  </a:lnTo>
                  <a:lnTo>
                    <a:pt x="127" y="318"/>
                  </a:lnTo>
                  <a:lnTo>
                    <a:pt x="134" y="323"/>
                  </a:lnTo>
                  <a:lnTo>
                    <a:pt x="138" y="318"/>
                  </a:lnTo>
                  <a:lnTo>
                    <a:pt x="151" y="323"/>
                  </a:lnTo>
                  <a:lnTo>
                    <a:pt x="151" y="303"/>
                  </a:lnTo>
                  <a:lnTo>
                    <a:pt x="154" y="285"/>
                  </a:lnTo>
                  <a:lnTo>
                    <a:pt x="154" y="270"/>
                  </a:lnTo>
                  <a:lnTo>
                    <a:pt x="151" y="261"/>
                  </a:lnTo>
                  <a:lnTo>
                    <a:pt x="149" y="250"/>
                  </a:lnTo>
                  <a:lnTo>
                    <a:pt x="154" y="235"/>
                  </a:lnTo>
                  <a:lnTo>
                    <a:pt x="171" y="215"/>
                  </a:lnTo>
                  <a:lnTo>
                    <a:pt x="167" y="187"/>
                  </a:lnTo>
                  <a:lnTo>
                    <a:pt x="173" y="169"/>
                  </a:lnTo>
                  <a:lnTo>
                    <a:pt x="175" y="147"/>
                  </a:lnTo>
                  <a:lnTo>
                    <a:pt x="175" y="121"/>
                  </a:lnTo>
                  <a:lnTo>
                    <a:pt x="171" y="92"/>
                  </a:lnTo>
                  <a:lnTo>
                    <a:pt x="162" y="77"/>
                  </a:lnTo>
                  <a:lnTo>
                    <a:pt x="156" y="62"/>
                  </a:lnTo>
                  <a:lnTo>
                    <a:pt x="158" y="16"/>
                  </a:lnTo>
                  <a:close/>
                </a:path>
              </a:pathLst>
            </a:custGeom>
            <a:solidFill>
              <a:srgbClr val="003300"/>
            </a:solidFill>
            <a:ln w="0">
              <a:noFill/>
              <a:round/>
              <a:headEnd/>
              <a:tailEnd/>
            </a:ln>
          </p:spPr>
          <p:txBody>
            <a:bodyPr/>
            <a:lstStyle/>
            <a:p>
              <a:endParaRPr lang="ja-JP" altLang="en-US"/>
            </a:p>
          </p:txBody>
        </p:sp>
        <p:sp>
          <p:nvSpPr>
            <p:cNvPr id="147503" name="Freeform 6"/>
            <p:cNvSpPr>
              <a:spLocks/>
            </p:cNvSpPr>
            <p:nvPr/>
          </p:nvSpPr>
          <p:spPr bwMode="auto">
            <a:xfrm>
              <a:off x="1070" y="1799"/>
              <a:ext cx="1195" cy="1079"/>
            </a:xfrm>
            <a:custGeom>
              <a:avLst/>
              <a:gdLst>
                <a:gd name="T0" fmla="*/ 336 w 1195"/>
                <a:gd name="T1" fmla="*/ 924 h 1079"/>
                <a:gd name="T2" fmla="*/ 274 w 1195"/>
                <a:gd name="T3" fmla="*/ 932 h 1079"/>
                <a:gd name="T4" fmla="*/ 198 w 1195"/>
                <a:gd name="T5" fmla="*/ 961 h 1079"/>
                <a:gd name="T6" fmla="*/ 167 w 1195"/>
                <a:gd name="T7" fmla="*/ 979 h 1079"/>
                <a:gd name="T8" fmla="*/ 108 w 1195"/>
                <a:gd name="T9" fmla="*/ 979 h 1079"/>
                <a:gd name="T10" fmla="*/ 46 w 1195"/>
                <a:gd name="T11" fmla="*/ 987 h 1079"/>
                <a:gd name="T12" fmla="*/ 16 w 1195"/>
                <a:gd name="T13" fmla="*/ 965 h 1079"/>
                <a:gd name="T14" fmla="*/ 49 w 1195"/>
                <a:gd name="T15" fmla="*/ 921 h 1079"/>
                <a:gd name="T16" fmla="*/ 125 w 1195"/>
                <a:gd name="T17" fmla="*/ 895 h 1079"/>
                <a:gd name="T18" fmla="*/ 213 w 1195"/>
                <a:gd name="T19" fmla="*/ 821 h 1079"/>
                <a:gd name="T20" fmla="*/ 281 w 1195"/>
                <a:gd name="T21" fmla="*/ 779 h 1079"/>
                <a:gd name="T22" fmla="*/ 321 w 1195"/>
                <a:gd name="T23" fmla="*/ 790 h 1079"/>
                <a:gd name="T24" fmla="*/ 456 w 1195"/>
                <a:gd name="T25" fmla="*/ 779 h 1079"/>
                <a:gd name="T26" fmla="*/ 496 w 1195"/>
                <a:gd name="T27" fmla="*/ 779 h 1079"/>
                <a:gd name="T28" fmla="*/ 522 w 1195"/>
                <a:gd name="T29" fmla="*/ 783 h 1079"/>
                <a:gd name="T30" fmla="*/ 566 w 1195"/>
                <a:gd name="T31" fmla="*/ 783 h 1079"/>
                <a:gd name="T32" fmla="*/ 568 w 1195"/>
                <a:gd name="T33" fmla="*/ 737 h 1079"/>
                <a:gd name="T34" fmla="*/ 654 w 1195"/>
                <a:gd name="T35" fmla="*/ 634 h 1079"/>
                <a:gd name="T36" fmla="*/ 689 w 1195"/>
                <a:gd name="T37" fmla="*/ 540 h 1079"/>
                <a:gd name="T38" fmla="*/ 682 w 1195"/>
                <a:gd name="T39" fmla="*/ 573 h 1079"/>
                <a:gd name="T40" fmla="*/ 682 w 1195"/>
                <a:gd name="T41" fmla="*/ 612 h 1079"/>
                <a:gd name="T42" fmla="*/ 728 w 1195"/>
                <a:gd name="T43" fmla="*/ 610 h 1079"/>
                <a:gd name="T44" fmla="*/ 880 w 1195"/>
                <a:gd name="T45" fmla="*/ 489 h 1079"/>
                <a:gd name="T46" fmla="*/ 943 w 1195"/>
                <a:gd name="T47" fmla="*/ 384 h 1079"/>
                <a:gd name="T48" fmla="*/ 996 w 1195"/>
                <a:gd name="T49" fmla="*/ 276 h 1079"/>
                <a:gd name="T50" fmla="*/ 954 w 1195"/>
                <a:gd name="T51" fmla="*/ 206 h 1079"/>
                <a:gd name="T52" fmla="*/ 974 w 1195"/>
                <a:gd name="T53" fmla="*/ 125 h 1079"/>
                <a:gd name="T54" fmla="*/ 992 w 1195"/>
                <a:gd name="T55" fmla="*/ 105 h 1079"/>
                <a:gd name="T56" fmla="*/ 1011 w 1195"/>
                <a:gd name="T57" fmla="*/ 55 h 1079"/>
                <a:gd name="T58" fmla="*/ 1053 w 1195"/>
                <a:gd name="T59" fmla="*/ 61 h 1079"/>
                <a:gd name="T60" fmla="*/ 1068 w 1195"/>
                <a:gd name="T61" fmla="*/ 70 h 1079"/>
                <a:gd name="T62" fmla="*/ 1103 w 1195"/>
                <a:gd name="T63" fmla="*/ 24 h 1079"/>
                <a:gd name="T64" fmla="*/ 1075 w 1195"/>
                <a:gd name="T65" fmla="*/ 0 h 1079"/>
                <a:gd name="T66" fmla="*/ 1106 w 1195"/>
                <a:gd name="T67" fmla="*/ 11 h 1079"/>
                <a:gd name="T68" fmla="*/ 1119 w 1195"/>
                <a:gd name="T69" fmla="*/ 39 h 1079"/>
                <a:gd name="T70" fmla="*/ 1195 w 1195"/>
                <a:gd name="T71" fmla="*/ 237 h 1079"/>
                <a:gd name="T72" fmla="*/ 1152 w 1195"/>
                <a:gd name="T73" fmla="*/ 412 h 1079"/>
                <a:gd name="T74" fmla="*/ 1106 w 1195"/>
                <a:gd name="T75" fmla="*/ 410 h 1079"/>
                <a:gd name="T76" fmla="*/ 1068 w 1195"/>
                <a:gd name="T77" fmla="*/ 641 h 1079"/>
                <a:gd name="T78" fmla="*/ 1097 w 1195"/>
                <a:gd name="T79" fmla="*/ 766 h 1079"/>
                <a:gd name="T80" fmla="*/ 1005 w 1195"/>
                <a:gd name="T81" fmla="*/ 858 h 1079"/>
                <a:gd name="T82" fmla="*/ 1009 w 1195"/>
                <a:gd name="T83" fmla="*/ 768 h 1079"/>
                <a:gd name="T84" fmla="*/ 970 w 1195"/>
                <a:gd name="T85" fmla="*/ 829 h 1079"/>
                <a:gd name="T86" fmla="*/ 926 w 1195"/>
                <a:gd name="T87" fmla="*/ 827 h 1079"/>
                <a:gd name="T88" fmla="*/ 910 w 1195"/>
                <a:gd name="T89" fmla="*/ 884 h 1079"/>
                <a:gd name="T90" fmla="*/ 886 w 1195"/>
                <a:gd name="T91" fmla="*/ 917 h 1079"/>
                <a:gd name="T92" fmla="*/ 886 w 1195"/>
                <a:gd name="T93" fmla="*/ 849 h 1079"/>
                <a:gd name="T94" fmla="*/ 840 w 1195"/>
                <a:gd name="T95" fmla="*/ 862 h 1079"/>
                <a:gd name="T96" fmla="*/ 766 w 1195"/>
                <a:gd name="T97" fmla="*/ 900 h 1079"/>
                <a:gd name="T98" fmla="*/ 737 w 1195"/>
                <a:gd name="T99" fmla="*/ 906 h 1079"/>
                <a:gd name="T100" fmla="*/ 691 w 1195"/>
                <a:gd name="T101" fmla="*/ 915 h 1079"/>
                <a:gd name="T102" fmla="*/ 709 w 1195"/>
                <a:gd name="T103" fmla="*/ 889 h 1079"/>
                <a:gd name="T104" fmla="*/ 676 w 1195"/>
                <a:gd name="T105" fmla="*/ 867 h 1079"/>
                <a:gd name="T106" fmla="*/ 654 w 1195"/>
                <a:gd name="T107" fmla="*/ 871 h 1079"/>
                <a:gd name="T108" fmla="*/ 636 w 1195"/>
                <a:gd name="T109" fmla="*/ 913 h 1079"/>
                <a:gd name="T110" fmla="*/ 628 w 1195"/>
                <a:gd name="T111" fmla="*/ 970 h 1079"/>
                <a:gd name="T112" fmla="*/ 535 w 1195"/>
                <a:gd name="T113" fmla="*/ 1079 h 1079"/>
                <a:gd name="T114" fmla="*/ 487 w 1195"/>
                <a:gd name="T115" fmla="*/ 1018 h 1079"/>
                <a:gd name="T116" fmla="*/ 494 w 1195"/>
                <a:gd name="T117" fmla="*/ 985 h 1079"/>
                <a:gd name="T118" fmla="*/ 485 w 1195"/>
                <a:gd name="T119" fmla="*/ 941 h 1079"/>
                <a:gd name="T120" fmla="*/ 463 w 1195"/>
                <a:gd name="T121" fmla="*/ 910 h 1079"/>
                <a:gd name="T122" fmla="*/ 430 w 1195"/>
                <a:gd name="T123" fmla="*/ 891 h 10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95"/>
                <a:gd name="T187" fmla="*/ 0 h 1079"/>
                <a:gd name="T188" fmla="*/ 1195 w 1195"/>
                <a:gd name="T189" fmla="*/ 1079 h 107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95" h="1079">
                  <a:moveTo>
                    <a:pt x="364" y="926"/>
                  </a:moveTo>
                  <a:lnTo>
                    <a:pt x="336" y="932"/>
                  </a:lnTo>
                  <a:lnTo>
                    <a:pt x="336" y="924"/>
                  </a:lnTo>
                  <a:lnTo>
                    <a:pt x="325" y="917"/>
                  </a:lnTo>
                  <a:lnTo>
                    <a:pt x="305" y="932"/>
                  </a:lnTo>
                  <a:lnTo>
                    <a:pt x="274" y="932"/>
                  </a:lnTo>
                  <a:lnTo>
                    <a:pt x="259" y="950"/>
                  </a:lnTo>
                  <a:lnTo>
                    <a:pt x="231" y="950"/>
                  </a:lnTo>
                  <a:lnTo>
                    <a:pt x="198" y="961"/>
                  </a:lnTo>
                  <a:lnTo>
                    <a:pt x="200" y="939"/>
                  </a:lnTo>
                  <a:lnTo>
                    <a:pt x="180" y="937"/>
                  </a:lnTo>
                  <a:lnTo>
                    <a:pt x="167" y="979"/>
                  </a:lnTo>
                  <a:lnTo>
                    <a:pt x="145" y="1000"/>
                  </a:lnTo>
                  <a:lnTo>
                    <a:pt x="121" y="1000"/>
                  </a:lnTo>
                  <a:lnTo>
                    <a:pt x="108" y="979"/>
                  </a:lnTo>
                  <a:lnTo>
                    <a:pt x="90" y="974"/>
                  </a:lnTo>
                  <a:lnTo>
                    <a:pt x="82" y="983"/>
                  </a:lnTo>
                  <a:lnTo>
                    <a:pt x="46" y="987"/>
                  </a:lnTo>
                  <a:lnTo>
                    <a:pt x="44" y="972"/>
                  </a:lnTo>
                  <a:lnTo>
                    <a:pt x="0" y="976"/>
                  </a:lnTo>
                  <a:lnTo>
                    <a:pt x="16" y="965"/>
                  </a:lnTo>
                  <a:lnTo>
                    <a:pt x="20" y="957"/>
                  </a:lnTo>
                  <a:lnTo>
                    <a:pt x="18" y="935"/>
                  </a:lnTo>
                  <a:lnTo>
                    <a:pt x="49" y="921"/>
                  </a:lnTo>
                  <a:lnTo>
                    <a:pt x="66" y="932"/>
                  </a:lnTo>
                  <a:lnTo>
                    <a:pt x="95" y="897"/>
                  </a:lnTo>
                  <a:lnTo>
                    <a:pt x="125" y="895"/>
                  </a:lnTo>
                  <a:lnTo>
                    <a:pt x="149" y="867"/>
                  </a:lnTo>
                  <a:lnTo>
                    <a:pt x="169" y="849"/>
                  </a:lnTo>
                  <a:lnTo>
                    <a:pt x="213" y="821"/>
                  </a:lnTo>
                  <a:lnTo>
                    <a:pt x="215" y="801"/>
                  </a:lnTo>
                  <a:lnTo>
                    <a:pt x="264" y="788"/>
                  </a:lnTo>
                  <a:lnTo>
                    <a:pt x="281" y="779"/>
                  </a:lnTo>
                  <a:lnTo>
                    <a:pt x="281" y="801"/>
                  </a:lnTo>
                  <a:lnTo>
                    <a:pt x="292" y="801"/>
                  </a:lnTo>
                  <a:lnTo>
                    <a:pt x="321" y="790"/>
                  </a:lnTo>
                  <a:lnTo>
                    <a:pt x="329" y="794"/>
                  </a:lnTo>
                  <a:lnTo>
                    <a:pt x="410" y="777"/>
                  </a:lnTo>
                  <a:lnTo>
                    <a:pt x="456" y="779"/>
                  </a:lnTo>
                  <a:lnTo>
                    <a:pt x="496" y="766"/>
                  </a:lnTo>
                  <a:lnTo>
                    <a:pt x="503" y="777"/>
                  </a:lnTo>
                  <a:lnTo>
                    <a:pt x="496" y="779"/>
                  </a:lnTo>
                  <a:lnTo>
                    <a:pt x="496" y="801"/>
                  </a:lnTo>
                  <a:lnTo>
                    <a:pt x="511" y="801"/>
                  </a:lnTo>
                  <a:lnTo>
                    <a:pt x="522" y="783"/>
                  </a:lnTo>
                  <a:lnTo>
                    <a:pt x="540" y="801"/>
                  </a:lnTo>
                  <a:lnTo>
                    <a:pt x="566" y="790"/>
                  </a:lnTo>
                  <a:lnTo>
                    <a:pt x="566" y="783"/>
                  </a:lnTo>
                  <a:lnTo>
                    <a:pt x="588" y="770"/>
                  </a:lnTo>
                  <a:lnTo>
                    <a:pt x="579" y="755"/>
                  </a:lnTo>
                  <a:lnTo>
                    <a:pt x="568" y="737"/>
                  </a:lnTo>
                  <a:lnTo>
                    <a:pt x="581" y="709"/>
                  </a:lnTo>
                  <a:lnTo>
                    <a:pt x="619" y="678"/>
                  </a:lnTo>
                  <a:lnTo>
                    <a:pt x="654" y="634"/>
                  </a:lnTo>
                  <a:lnTo>
                    <a:pt x="649" y="577"/>
                  </a:lnTo>
                  <a:lnTo>
                    <a:pt x="671" y="542"/>
                  </a:lnTo>
                  <a:lnTo>
                    <a:pt x="689" y="540"/>
                  </a:lnTo>
                  <a:lnTo>
                    <a:pt x="724" y="524"/>
                  </a:lnTo>
                  <a:lnTo>
                    <a:pt x="704" y="562"/>
                  </a:lnTo>
                  <a:lnTo>
                    <a:pt x="682" y="573"/>
                  </a:lnTo>
                  <a:lnTo>
                    <a:pt x="678" y="586"/>
                  </a:lnTo>
                  <a:lnTo>
                    <a:pt x="689" y="590"/>
                  </a:lnTo>
                  <a:lnTo>
                    <a:pt x="682" y="612"/>
                  </a:lnTo>
                  <a:lnTo>
                    <a:pt x="687" y="627"/>
                  </a:lnTo>
                  <a:lnTo>
                    <a:pt x="709" y="634"/>
                  </a:lnTo>
                  <a:lnTo>
                    <a:pt x="728" y="610"/>
                  </a:lnTo>
                  <a:lnTo>
                    <a:pt x="823" y="573"/>
                  </a:lnTo>
                  <a:lnTo>
                    <a:pt x="875" y="513"/>
                  </a:lnTo>
                  <a:lnTo>
                    <a:pt x="880" y="489"/>
                  </a:lnTo>
                  <a:lnTo>
                    <a:pt x="921" y="458"/>
                  </a:lnTo>
                  <a:lnTo>
                    <a:pt x="930" y="443"/>
                  </a:lnTo>
                  <a:lnTo>
                    <a:pt x="943" y="384"/>
                  </a:lnTo>
                  <a:lnTo>
                    <a:pt x="970" y="353"/>
                  </a:lnTo>
                  <a:lnTo>
                    <a:pt x="976" y="305"/>
                  </a:lnTo>
                  <a:lnTo>
                    <a:pt x="996" y="276"/>
                  </a:lnTo>
                  <a:lnTo>
                    <a:pt x="994" y="228"/>
                  </a:lnTo>
                  <a:lnTo>
                    <a:pt x="974" y="221"/>
                  </a:lnTo>
                  <a:lnTo>
                    <a:pt x="954" y="206"/>
                  </a:lnTo>
                  <a:lnTo>
                    <a:pt x="967" y="199"/>
                  </a:lnTo>
                  <a:lnTo>
                    <a:pt x="987" y="156"/>
                  </a:lnTo>
                  <a:lnTo>
                    <a:pt x="974" y="125"/>
                  </a:lnTo>
                  <a:lnTo>
                    <a:pt x="972" y="112"/>
                  </a:lnTo>
                  <a:lnTo>
                    <a:pt x="976" y="105"/>
                  </a:lnTo>
                  <a:lnTo>
                    <a:pt x="992" y="105"/>
                  </a:lnTo>
                  <a:lnTo>
                    <a:pt x="1009" y="81"/>
                  </a:lnTo>
                  <a:lnTo>
                    <a:pt x="1013" y="66"/>
                  </a:lnTo>
                  <a:lnTo>
                    <a:pt x="1011" y="55"/>
                  </a:lnTo>
                  <a:lnTo>
                    <a:pt x="1013" y="37"/>
                  </a:lnTo>
                  <a:lnTo>
                    <a:pt x="1040" y="33"/>
                  </a:lnTo>
                  <a:lnTo>
                    <a:pt x="1053" y="61"/>
                  </a:lnTo>
                  <a:lnTo>
                    <a:pt x="1051" y="83"/>
                  </a:lnTo>
                  <a:lnTo>
                    <a:pt x="1064" y="81"/>
                  </a:lnTo>
                  <a:lnTo>
                    <a:pt x="1068" y="70"/>
                  </a:lnTo>
                  <a:lnTo>
                    <a:pt x="1101" y="79"/>
                  </a:lnTo>
                  <a:lnTo>
                    <a:pt x="1112" y="50"/>
                  </a:lnTo>
                  <a:lnTo>
                    <a:pt x="1103" y="24"/>
                  </a:lnTo>
                  <a:lnTo>
                    <a:pt x="1062" y="37"/>
                  </a:lnTo>
                  <a:lnTo>
                    <a:pt x="1068" y="11"/>
                  </a:lnTo>
                  <a:lnTo>
                    <a:pt x="1075" y="0"/>
                  </a:lnTo>
                  <a:lnTo>
                    <a:pt x="1086" y="0"/>
                  </a:lnTo>
                  <a:lnTo>
                    <a:pt x="1097" y="6"/>
                  </a:lnTo>
                  <a:lnTo>
                    <a:pt x="1106" y="11"/>
                  </a:lnTo>
                  <a:lnTo>
                    <a:pt x="1123" y="4"/>
                  </a:lnTo>
                  <a:lnTo>
                    <a:pt x="1130" y="15"/>
                  </a:lnTo>
                  <a:lnTo>
                    <a:pt x="1119" y="39"/>
                  </a:lnTo>
                  <a:lnTo>
                    <a:pt x="1119" y="85"/>
                  </a:lnTo>
                  <a:lnTo>
                    <a:pt x="1156" y="125"/>
                  </a:lnTo>
                  <a:lnTo>
                    <a:pt x="1195" y="237"/>
                  </a:lnTo>
                  <a:lnTo>
                    <a:pt x="1174" y="333"/>
                  </a:lnTo>
                  <a:lnTo>
                    <a:pt x="1152" y="351"/>
                  </a:lnTo>
                  <a:lnTo>
                    <a:pt x="1152" y="412"/>
                  </a:lnTo>
                  <a:lnTo>
                    <a:pt x="1141" y="417"/>
                  </a:lnTo>
                  <a:lnTo>
                    <a:pt x="1134" y="390"/>
                  </a:lnTo>
                  <a:lnTo>
                    <a:pt x="1106" y="410"/>
                  </a:lnTo>
                  <a:lnTo>
                    <a:pt x="1112" y="540"/>
                  </a:lnTo>
                  <a:lnTo>
                    <a:pt x="1090" y="614"/>
                  </a:lnTo>
                  <a:lnTo>
                    <a:pt x="1068" y="641"/>
                  </a:lnTo>
                  <a:lnTo>
                    <a:pt x="1079" y="722"/>
                  </a:lnTo>
                  <a:lnTo>
                    <a:pt x="1099" y="737"/>
                  </a:lnTo>
                  <a:lnTo>
                    <a:pt x="1097" y="766"/>
                  </a:lnTo>
                  <a:lnTo>
                    <a:pt x="1062" y="788"/>
                  </a:lnTo>
                  <a:lnTo>
                    <a:pt x="1062" y="818"/>
                  </a:lnTo>
                  <a:lnTo>
                    <a:pt x="1005" y="858"/>
                  </a:lnTo>
                  <a:lnTo>
                    <a:pt x="987" y="827"/>
                  </a:lnTo>
                  <a:lnTo>
                    <a:pt x="1013" y="774"/>
                  </a:lnTo>
                  <a:lnTo>
                    <a:pt x="1009" y="768"/>
                  </a:lnTo>
                  <a:lnTo>
                    <a:pt x="961" y="792"/>
                  </a:lnTo>
                  <a:lnTo>
                    <a:pt x="976" y="823"/>
                  </a:lnTo>
                  <a:lnTo>
                    <a:pt x="970" y="829"/>
                  </a:lnTo>
                  <a:lnTo>
                    <a:pt x="961" y="821"/>
                  </a:lnTo>
                  <a:lnTo>
                    <a:pt x="937" y="816"/>
                  </a:lnTo>
                  <a:lnTo>
                    <a:pt x="926" y="827"/>
                  </a:lnTo>
                  <a:lnTo>
                    <a:pt x="921" y="869"/>
                  </a:lnTo>
                  <a:lnTo>
                    <a:pt x="921" y="880"/>
                  </a:lnTo>
                  <a:lnTo>
                    <a:pt x="910" y="884"/>
                  </a:lnTo>
                  <a:lnTo>
                    <a:pt x="913" y="893"/>
                  </a:lnTo>
                  <a:lnTo>
                    <a:pt x="908" y="910"/>
                  </a:lnTo>
                  <a:lnTo>
                    <a:pt x="886" y="917"/>
                  </a:lnTo>
                  <a:lnTo>
                    <a:pt x="878" y="904"/>
                  </a:lnTo>
                  <a:lnTo>
                    <a:pt x="875" y="884"/>
                  </a:lnTo>
                  <a:lnTo>
                    <a:pt x="886" y="849"/>
                  </a:lnTo>
                  <a:lnTo>
                    <a:pt x="875" y="849"/>
                  </a:lnTo>
                  <a:lnTo>
                    <a:pt x="867" y="860"/>
                  </a:lnTo>
                  <a:lnTo>
                    <a:pt x="840" y="862"/>
                  </a:lnTo>
                  <a:lnTo>
                    <a:pt x="823" y="902"/>
                  </a:lnTo>
                  <a:lnTo>
                    <a:pt x="774" y="910"/>
                  </a:lnTo>
                  <a:lnTo>
                    <a:pt x="766" y="900"/>
                  </a:lnTo>
                  <a:lnTo>
                    <a:pt x="755" y="893"/>
                  </a:lnTo>
                  <a:lnTo>
                    <a:pt x="744" y="900"/>
                  </a:lnTo>
                  <a:lnTo>
                    <a:pt x="737" y="906"/>
                  </a:lnTo>
                  <a:lnTo>
                    <a:pt x="733" y="917"/>
                  </a:lnTo>
                  <a:lnTo>
                    <a:pt x="693" y="921"/>
                  </a:lnTo>
                  <a:lnTo>
                    <a:pt x="691" y="915"/>
                  </a:lnTo>
                  <a:lnTo>
                    <a:pt x="724" y="904"/>
                  </a:lnTo>
                  <a:lnTo>
                    <a:pt x="726" y="895"/>
                  </a:lnTo>
                  <a:lnTo>
                    <a:pt x="709" y="889"/>
                  </a:lnTo>
                  <a:lnTo>
                    <a:pt x="671" y="895"/>
                  </a:lnTo>
                  <a:lnTo>
                    <a:pt x="676" y="875"/>
                  </a:lnTo>
                  <a:lnTo>
                    <a:pt x="676" y="867"/>
                  </a:lnTo>
                  <a:lnTo>
                    <a:pt x="667" y="856"/>
                  </a:lnTo>
                  <a:lnTo>
                    <a:pt x="647" y="860"/>
                  </a:lnTo>
                  <a:lnTo>
                    <a:pt x="654" y="871"/>
                  </a:lnTo>
                  <a:lnTo>
                    <a:pt x="643" y="878"/>
                  </a:lnTo>
                  <a:lnTo>
                    <a:pt x="632" y="900"/>
                  </a:lnTo>
                  <a:lnTo>
                    <a:pt x="636" y="913"/>
                  </a:lnTo>
                  <a:lnTo>
                    <a:pt x="676" y="948"/>
                  </a:lnTo>
                  <a:lnTo>
                    <a:pt x="663" y="965"/>
                  </a:lnTo>
                  <a:lnTo>
                    <a:pt x="628" y="970"/>
                  </a:lnTo>
                  <a:lnTo>
                    <a:pt x="579" y="1042"/>
                  </a:lnTo>
                  <a:lnTo>
                    <a:pt x="555" y="1077"/>
                  </a:lnTo>
                  <a:lnTo>
                    <a:pt x="535" y="1079"/>
                  </a:lnTo>
                  <a:lnTo>
                    <a:pt x="535" y="1066"/>
                  </a:lnTo>
                  <a:lnTo>
                    <a:pt x="513" y="1053"/>
                  </a:lnTo>
                  <a:lnTo>
                    <a:pt x="487" y="1018"/>
                  </a:lnTo>
                  <a:lnTo>
                    <a:pt x="481" y="1011"/>
                  </a:lnTo>
                  <a:lnTo>
                    <a:pt x="478" y="987"/>
                  </a:lnTo>
                  <a:lnTo>
                    <a:pt x="494" y="985"/>
                  </a:lnTo>
                  <a:lnTo>
                    <a:pt x="498" y="972"/>
                  </a:lnTo>
                  <a:lnTo>
                    <a:pt x="485" y="968"/>
                  </a:lnTo>
                  <a:lnTo>
                    <a:pt x="485" y="941"/>
                  </a:lnTo>
                  <a:lnTo>
                    <a:pt x="531" y="926"/>
                  </a:lnTo>
                  <a:lnTo>
                    <a:pt x="527" y="900"/>
                  </a:lnTo>
                  <a:lnTo>
                    <a:pt x="463" y="910"/>
                  </a:lnTo>
                  <a:lnTo>
                    <a:pt x="456" y="915"/>
                  </a:lnTo>
                  <a:lnTo>
                    <a:pt x="456" y="895"/>
                  </a:lnTo>
                  <a:lnTo>
                    <a:pt x="430" y="891"/>
                  </a:lnTo>
                  <a:lnTo>
                    <a:pt x="375" y="906"/>
                  </a:lnTo>
                  <a:lnTo>
                    <a:pt x="364" y="926"/>
                  </a:lnTo>
                  <a:close/>
                </a:path>
              </a:pathLst>
            </a:custGeom>
            <a:solidFill>
              <a:srgbClr val="003300"/>
            </a:solidFill>
            <a:ln w="0">
              <a:noFill/>
              <a:round/>
              <a:headEnd/>
              <a:tailEnd/>
            </a:ln>
          </p:spPr>
          <p:txBody>
            <a:bodyPr/>
            <a:lstStyle/>
            <a:p>
              <a:endParaRPr lang="ja-JP" altLang="en-US"/>
            </a:p>
          </p:txBody>
        </p:sp>
        <p:sp>
          <p:nvSpPr>
            <p:cNvPr id="147504" name="Freeform 7"/>
            <p:cNvSpPr>
              <a:spLocks/>
            </p:cNvSpPr>
            <p:nvPr/>
          </p:nvSpPr>
          <p:spPr bwMode="auto">
            <a:xfrm>
              <a:off x="1228" y="2738"/>
              <a:ext cx="277" cy="211"/>
            </a:xfrm>
            <a:custGeom>
              <a:avLst/>
              <a:gdLst>
                <a:gd name="T0" fmla="*/ 268 w 277"/>
                <a:gd name="T1" fmla="*/ 88 h 211"/>
                <a:gd name="T2" fmla="*/ 246 w 277"/>
                <a:gd name="T3" fmla="*/ 103 h 211"/>
                <a:gd name="T4" fmla="*/ 217 w 277"/>
                <a:gd name="T5" fmla="*/ 143 h 211"/>
                <a:gd name="T6" fmla="*/ 195 w 277"/>
                <a:gd name="T7" fmla="*/ 143 h 211"/>
                <a:gd name="T8" fmla="*/ 189 w 277"/>
                <a:gd name="T9" fmla="*/ 129 h 211"/>
                <a:gd name="T10" fmla="*/ 178 w 277"/>
                <a:gd name="T11" fmla="*/ 121 h 211"/>
                <a:gd name="T12" fmla="*/ 160 w 277"/>
                <a:gd name="T13" fmla="*/ 121 h 211"/>
                <a:gd name="T14" fmla="*/ 143 w 277"/>
                <a:gd name="T15" fmla="*/ 121 h 211"/>
                <a:gd name="T16" fmla="*/ 121 w 277"/>
                <a:gd name="T17" fmla="*/ 138 h 211"/>
                <a:gd name="T18" fmla="*/ 101 w 277"/>
                <a:gd name="T19" fmla="*/ 160 h 211"/>
                <a:gd name="T20" fmla="*/ 88 w 277"/>
                <a:gd name="T21" fmla="*/ 180 h 211"/>
                <a:gd name="T22" fmla="*/ 90 w 277"/>
                <a:gd name="T23" fmla="*/ 202 h 211"/>
                <a:gd name="T24" fmla="*/ 73 w 277"/>
                <a:gd name="T25" fmla="*/ 211 h 211"/>
                <a:gd name="T26" fmla="*/ 13 w 277"/>
                <a:gd name="T27" fmla="*/ 165 h 211"/>
                <a:gd name="T28" fmla="*/ 29 w 277"/>
                <a:gd name="T29" fmla="*/ 156 h 211"/>
                <a:gd name="T30" fmla="*/ 33 w 277"/>
                <a:gd name="T31" fmla="*/ 138 h 211"/>
                <a:gd name="T32" fmla="*/ 24 w 277"/>
                <a:gd name="T33" fmla="*/ 127 h 211"/>
                <a:gd name="T34" fmla="*/ 0 w 277"/>
                <a:gd name="T35" fmla="*/ 123 h 211"/>
                <a:gd name="T36" fmla="*/ 40 w 277"/>
                <a:gd name="T37" fmla="*/ 99 h 211"/>
                <a:gd name="T38" fmla="*/ 51 w 277"/>
                <a:gd name="T39" fmla="*/ 61 h 211"/>
                <a:gd name="T40" fmla="*/ 75 w 277"/>
                <a:gd name="T41" fmla="*/ 35 h 211"/>
                <a:gd name="T42" fmla="*/ 90 w 277"/>
                <a:gd name="T43" fmla="*/ 44 h 211"/>
                <a:gd name="T44" fmla="*/ 101 w 277"/>
                <a:gd name="T45" fmla="*/ 48 h 211"/>
                <a:gd name="T46" fmla="*/ 127 w 277"/>
                <a:gd name="T47" fmla="*/ 55 h 211"/>
                <a:gd name="T48" fmla="*/ 152 w 277"/>
                <a:gd name="T49" fmla="*/ 50 h 211"/>
                <a:gd name="T50" fmla="*/ 160 w 277"/>
                <a:gd name="T51" fmla="*/ 26 h 211"/>
                <a:gd name="T52" fmla="*/ 173 w 277"/>
                <a:gd name="T53" fmla="*/ 13 h 211"/>
                <a:gd name="T54" fmla="*/ 217 w 277"/>
                <a:gd name="T55" fmla="*/ 0 h 211"/>
                <a:gd name="T56" fmla="*/ 228 w 277"/>
                <a:gd name="T57" fmla="*/ 22 h 211"/>
                <a:gd name="T58" fmla="*/ 268 w 277"/>
                <a:gd name="T59" fmla="*/ 29 h 211"/>
                <a:gd name="T60" fmla="*/ 266 w 277"/>
                <a:gd name="T61" fmla="*/ 46 h 211"/>
                <a:gd name="T62" fmla="*/ 274 w 277"/>
                <a:gd name="T63" fmla="*/ 70 h 2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7"/>
                <a:gd name="T97" fmla="*/ 0 h 211"/>
                <a:gd name="T98" fmla="*/ 277 w 277"/>
                <a:gd name="T99" fmla="*/ 211 h 2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7" h="211">
                  <a:moveTo>
                    <a:pt x="277" y="68"/>
                  </a:moveTo>
                  <a:lnTo>
                    <a:pt x="268" y="88"/>
                  </a:lnTo>
                  <a:lnTo>
                    <a:pt x="261" y="94"/>
                  </a:lnTo>
                  <a:lnTo>
                    <a:pt x="246" y="103"/>
                  </a:lnTo>
                  <a:lnTo>
                    <a:pt x="239" y="108"/>
                  </a:lnTo>
                  <a:lnTo>
                    <a:pt x="217" y="143"/>
                  </a:lnTo>
                  <a:lnTo>
                    <a:pt x="195" y="145"/>
                  </a:lnTo>
                  <a:lnTo>
                    <a:pt x="195" y="143"/>
                  </a:lnTo>
                  <a:lnTo>
                    <a:pt x="191" y="140"/>
                  </a:lnTo>
                  <a:lnTo>
                    <a:pt x="189" y="129"/>
                  </a:lnTo>
                  <a:lnTo>
                    <a:pt x="184" y="125"/>
                  </a:lnTo>
                  <a:lnTo>
                    <a:pt x="178" y="121"/>
                  </a:lnTo>
                  <a:lnTo>
                    <a:pt x="171" y="125"/>
                  </a:lnTo>
                  <a:lnTo>
                    <a:pt x="160" y="121"/>
                  </a:lnTo>
                  <a:lnTo>
                    <a:pt x="149" y="123"/>
                  </a:lnTo>
                  <a:lnTo>
                    <a:pt x="143" y="121"/>
                  </a:lnTo>
                  <a:lnTo>
                    <a:pt x="125" y="127"/>
                  </a:lnTo>
                  <a:lnTo>
                    <a:pt x="121" y="138"/>
                  </a:lnTo>
                  <a:lnTo>
                    <a:pt x="119" y="143"/>
                  </a:lnTo>
                  <a:lnTo>
                    <a:pt x="101" y="160"/>
                  </a:lnTo>
                  <a:lnTo>
                    <a:pt x="95" y="169"/>
                  </a:lnTo>
                  <a:lnTo>
                    <a:pt x="88" y="180"/>
                  </a:lnTo>
                  <a:lnTo>
                    <a:pt x="90" y="189"/>
                  </a:lnTo>
                  <a:lnTo>
                    <a:pt x="90" y="202"/>
                  </a:lnTo>
                  <a:lnTo>
                    <a:pt x="84" y="211"/>
                  </a:lnTo>
                  <a:lnTo>
                    <a:pt x="73" y="211"/>
                  </a:lnTo>
                  <a:lnTo>
                    <a:pt x="18" y="176"/>
                  </a:lnTo>
                  <a:lnTo>
                    <a:pt x="13" y="165"/>
                  </a:lnTo>
                  <a:lnTo>
                    <a:pt x="18" y="160"/>
                  </a:lnTo>
                  <a:lnTo>
                    <a:pt x="29" y="156"/>
                  </a:lnTo>
                  <a:lnTo>
                    <a:pt x="33" y="147"/>
                  </a:lnTo>
                  <a:lnTo>
                    <a:pt x="33" y="138"/>
                  </a:lnTo>
                  <a:lnTo>
                    <a:pt x="31" y="132"/>
                  </a:lnTo>
                  <a:lnTo>
                    <a:pt x="24" y="127"/>
                  </a:lnTo>
                  <a:lnTo>
                    <a:pt x="5" y="127"/>
                  </a:lnTo>
                  <a:lnTo>
                    <a:pt x="0" y="123"/>
                  </a:lnTo>
                  <a:lnTo>
                    <a:pt x="22" y="103"/>
                  </a:lnTo>
                  <a:lnTo>
                    <a:pt x="40" y="99"/>
                  </a:lnTo>
                  <a:lnTo>
                    <a:pt x="51" y="92"/>
                  </a:lnTo>
                  <a:lnTo>
                    <a:pt x="51" y="61"/>
                  </a:lnTo>
                  <a:lnTo>
                    <a:pt x="57" y="53"/>
                  </a:lnTo>
                  <a:lnTo>
                    <a:pt x="75" y="35"/>
                  </a:lnTo>
                  <a:lnTo>
                    <a:pt x="84" y="33"/>
                  </a:lnTo>
                  <a:lnTo>
                    <a:pt x="90" y="44"/>
                  </a:lnTo>
                  <a:lnTo>
                    <a:pt x="99" y="53"/>
                  </a:lnTo>
                  <a:lnTo>
                    <a:pt x="101" y="48"/>
                  </a:lnTo>
                  <a:lnTo>
                    <a:pt x="110" y="48"/>
                  </a:lnTo>
                  <a:lnTo>
                    <a:pt x="127" y="55"/>
                  </a:lnTo>
                  <a:lnTo>
                    <a:pt x="138" y="55"/>
                  </a:lnTo>
                  <a:lnTo>
                    <a:pt x="152" y="50"/>
                  </a:lnTo>
                  <a:lnTo>
                    <a:pt x="160" y="44"/>
                  </a:lnTo>
                  <a:lnTo>
                    <a:pt x="160" y="26"/>
                  </a:lnTo>
                  <a:lnTo>
                    <a:pt x="165" y="18"/>
                  </a:lnTo>
                  <a:lnTo>
                    <a:pt x="173" y="13"/>
                  </a:lnTo>
                  <a:lnTo>
                    <a:pt x="184" y="9"/>
                  </a:lnTo>
                  <a:lnTo>
                    <a:pt x="217" y="0"/>
                  </a:lnTo>
                  <a:lnTo>
                    <a:pt x="222" y="4"/>
                  </a:lnTo>
                  <a:lnTo>
                    <a:pt x="228" y="22"/>
                  </a:lnTo>
                  <a:lnTo>
                    <a:pt x="252" y="22"/>
                  </a:lnTo>
                  <a:lnTo>
                    <a:pt x="268" y="29"/>
                  </a:lnTo>
                  <a:lnTo>
                    <a:pt x="272" y="40"/>
                  </a:lnTo>
                  <a:lnTo>
                    <a:pt x="266" y="46"/>
                  </a:lnTo>
                  <a:lnTo>
                    <a:pt x="263" y="53"/>
                  </a:lnTo>
                  <a:lnTo>
                    <a:pt x="274" y="70"/>
                  </a:lnTo>
                  <a:lnTo>
                    <a:pt x="277" y="68"/>
                  </a:lnTo>
                  <a:close/>
                </a:path>
              </a:pathLst>
            </a:custGeom>
            <a:solidFill>
              <a:srgbClr val="003300"/>
            </a:solidFill>
            <a:ln w="0">
              <a:noFill/>
              <a:round/>
              <a:headEnd/>
              <a:tailEnd/>
            </a:ln>
          </p:spPr>
          <p:txBody>
            <a:bodyPr/>
            <a:lstStyle/>
            <a:p>
              <a:endParaRPr lang="ja-JP" altLang="en-US"/>
            </a:p>
          </p:txBody>
        </p:sp>
        <p:sp>
          <p:nvSpPr>
            <p:cNvPr id="147505" name="Freeform 8"/>
            <p:cNvSpPr>
              <a:spLocks/>
            </p:cNvSpPr>
            <p:nvPr/>
          </p:nvSpPr>
          <p:spPr bwMode="auto">
            <a:xfrm>
              <a:off x="930" y="2780"/>
              <a:ext cx="276" cy="384"/>
            </a:xfrm>
            <a:custGeom>
              <a:avLst/>
              <a:gdLst>
                <a:gd name="T0" fmla="*/ 149 w 276"/>
                <a:gd name="T1" fmla="*/ 342 h 384"/>
                <a:gd name="T2" fmla="*/ 151 w 276"/>
                <a:gd name="T3" fmla="*/ 366 h 384"/>
                <a:gd name="T4" fmla="*/ 132 w 276"/>
                <a:gd name="T5" fmla="*/ 384 h 384"/>
                <a:gd name="T6" fmla="*/ 105 w 276"/>
                <a:gd name="T7" fmla="*/ 382 h 384"/>
                <a:gd name="T8" fmla="*/ 112 w 276"/>
                <a:gd name="T9" fmla="*/ 360 h 384"/>
                <a:gd name="T10" fmla="*/ 116 w 276"/>
                <a:gd name="T11" fmla="*/ 320 h 384"/>
                <a:gd name="T12" fmla="*/ 105 w 276"/>
                <a:gd name="T13" fmla="*/ 311 h 384"/>
                <a:gd name="T14" fmla="*/ 90 w 276"/>
                <a:gd name="T15" fmla="*/ 342 h 384"/>
                <a:gd name="T16" fmla="*/ 64 w 276"/>
                <a:gd name="T17" fmla="*/ 357 h 384"/>
                <a:gd name="T18" fmla="*/ 66 w 276"/>
                <a:gd name="T19" fmla="*/ 342 h 384"/>
                <a:gd name="T20" fmla="*/ 53 w 276"/>
                <a:gd name="T21" fmla="*/ 292 h 384"/>
                <a:gd name="T22" fmla="*/ 66 w 276"/>
                <a:gd name="T23" fmla="*/ 283 h 384"/>
                <a:gd name="T24" fmla="*/ 57 w 276"/>
                <a:gd name="T25" fmla="*/ 267 h 384"/>
                <a:gd name="T26" fmla="*/ 66 w 276"/>
                <a:gd name="T27" fmla="*/ 241 h 384"/>
                <a:gd name="T28" fmla="*/ 94 w 276"/>
                <a:gd name="T29" fmla="*/ 235 h 384"/>
                <a:gd name="T30" fmla="*/ 97 w 276"/>
                <a:gd name="T31" fmla="*/ 204 h 384"/>
                <a:gd name="T32" fmla="*/ 107 w 276"/>
                <a:gd name="T33" fmla="*/ 191 h 384"/>
                <a:gd name="T34" fmla="*/ 101 w 276"/>
                <a:gd name="T35" fmla="*/ 166 h 384"/>
                <a:gd name="T36" fmla="*/ 90 w 276"/>
                <a:gd name="T37" fmla="*/ 160 h 384"/>
                <a:gd name="T38" fmla="*/ 99 w 276"/>
                <a:gd name="T39" fmla="*/ 145 h 384"/>
                <a:gd name="T40" fmla="*/ 90 w 276"/>
                <a:gd name="T41" fmla="*/ 101 h 384"/>
                <a:gd name="T42" fmla="*/ 66 w 276"/>
                <a:gd name="T43" fmla="*/ 101 h 384"/>
                <a:gd name="T44" fmla="*/ 70 w 276"/>
                <a:gd name="T45" fmla="*/ 118 h 384"/>
                <a:gd name="T46" fmla="*/ 72 w 276"/>
                <a:gd name="T47" fmla="*/ 151 h 384"/>
                <a:gd name="T48" fmla="*/ 68 w 276"/>
                <a:gd name="T49" fmla="*/ 180 h 384"/>
                <a:gd name="T50" fmla="*/ 50 w 276"/>
                <a:gd name="T51" fmla="*/ 175 h 384"/>
                <a:gd name="T52" fmla="*/ 22 w 276"/>
                <a:gd name="T53" fmla="*/ 169 h 384"/>
                <a:gd name="T54" fmla="*/ 7 w 276"/>
                <a:gd name="T55" fmla="*/ 134 h 384"/>
                <a:gd name="T56" fmla="*/ 0 w 276"/>
                <a:gd name="T57" fmla="*/ 118 h 384"/>
                <a:gd name="T58" fmla="*/ 22 w 276"/>
                <a:gd name="T59" fmla="*/ 114 h 384"/>
                <a:gd name="T60" fmla="*/ 29 w 276"/>
                <a:gd name="T61" fmla="*/ 98 h 384"/>
                <a:gd name="T62" fmla="*/ 4 w 276"/>
                <a:gd name="T63" fmla="*/ 83 h 384"/>
                <a:gd name="T64" fmla="*/ 29 w 276"/>
                <a:gd name="T65" fmla="*/ 70 h 384"/>
                <a:gd name="T66" fmla="*/ 44 w 276"/>
                <a:gd name="T67" fmla="*/ 57 h 384"/>
                <a:gd name="T68" fmla="*/ 53 w 276"/>
                <a:gd name="T69" fmla="*/ 41 h 384"/>
                <a:gd name="T70" fmla="*/ 94 w 276"/>
                <a:gd name="T71" fmla="*/ 46 h 384"/>
                <a:gd name="T72" fmla="*/ 107 w 276"/>
                <a:gd name="T73" fmla="*/ 11 h 384"/>
                <a:gd name="T74" fmla="*/ 129 w 276"/>
                <a:gd name="T75" fmla="*/ 0 h 384"/>
                <a:gd name="T76" fmla="*/ 171 w 276"/>
                <a:gd name="T77" fmla="*/ 8 h 384"/>
                <a:gd name="T78" fmla="*/ 167 w 276"/>
                <a:gd name="T79" fmla="*/ 35 h 384"/>
                <a:gd name="T80" fmla="*/ 184 w 276"/>
                <a:gd name="T81" fmla="*/ 50 h 384"/>
                <a:gd name="T82" fmla="*/ 224 w 276"/>
                <a:gd name="T83" fmla="*/ 57 h 384"/>
                <a:gd name="T84" fmla="*/ 250 w 276"/>
                <a:gd name="T85" fmla="*/ 70 h 384"/>
                <a:gd name="T86" fmla="*/ 237 w 276"/>
                <a:gd name="T87" fmla="*/ 79 h 384"/>
                <a:gd name="T88" fmla="*/ 215 w 276"/>
                <a:gd name="T89" fmla="*/ 94 h 384"/>
                <a:gd name="T90" fmla="*/ 248 w 276"/>
                <a:gd name="T91" fmla="*/ 96 h 384"/>
                <a:gd name="T92" fmla="*/ 272 w 276"/>
                <a:gd name="T93" fmla="*/ 125 h 384"/>
                <a:gd name="T94" fmla="*/ 265 w 276"/>
                <a:gd name="T95" fmla="*/ 151 h 384"/>
                <a:gd name="T96" fmla="*/ 243 w 276"/>
                <a:gd name="T97" fmla="*/ 182 h 384"/>
                <a:gd name="T98" fmla="*/ 241 w 276"/>
                <a:gd name="T99" fmla="*/ 202 h 384"/>
                <a:gd name="T100" fmla="*/ 215 w 276"/>
                <a:gd name="T101" fmla="*/ 239 h 384"/>
                <a:gd name="T102" fmla="*/ 206 w 276"/>
                <a:gd name="T103" fmla="*/ 267 h 384"/>
                <a:gd name="T104" fmla="*/ 193 w 276"/>
                <a:gd name="T105" fmla="*/ 298 h 384"/>
                <a:gd name="T106" fmla="*/ 184 w 276"/>
                <a:gd name="T107" fmla="*/ 342 h 384"/>
                <a:gd name="T108" fmla="*/ 164 w 276"/>
                <a:gd name="T109" fmla="*/ 342 h 38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6"/>
                <a:gd name="T166" fmla="*/ 0 h 384"/>
                <a:gd name="T167" fmla="*/ 276 w 276"/>
                <a:gd name="T168" fmla="*/ 384 h 38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6" h="384">
                  <a:moveTo>
                    <a:pt x="164" y="342"/>
                  </a:moveTo>
                  <a:lnTo>
                    <a:pt x="149" y="342"/>
                  </a:lnTo>
                  <a:lnTo>
                    <a:pt x="149" y="351"/>
                  </a:lnTo>
                  <a:lnTo>
                    <a:pt x="151" y="366"/>
                  </a:lnTo>
                  <a:lnTo>
                    <a:pt x="145" y="377"/>
                  </a:lnTo>
                  <a:lnTo>
                    <a:pt x="132" y="384"/>
                  </a:lnTo>
                  <a:lnTo>
                    <a:pt x="107" y="384"/>
                  </a:lnTo>
                  <a:lnTo>
                    <a:pt x="105" y="382"/>
                  </a:lnTo>
                  <a:lnTo>
                    <a:pt x="107" y="373"/>
                  </a:lnTo>
                  <a:lnTo>
                    <a:pt x="112" y="360"/>
                  </a:lnTo>
                  <a:lnTo>
                    <a:pt x="116" y="338"/>
                  </a:lnTo>
                  <a:lnTo>
                    <a:pt x="116" y="320"/>
                  </a:lnTo>
                  <a:lnTo>
                    <a:pt x="112" y="311"/>
                  </a:lnTo>
                  <a:lnTo>
                    <a:pt x="105" y="311"/>
                  </a:lnTo>
                  <a:lnTo>
                    <a:pt x="94" y="329"/>
                  </a:lnTo>
                  <a:lnTo>
                    <a:pt x="90" y="342"/>
                  </a:lnTo>
                  <a:lnTo>
                    <a:pt x="88" y="371"/>
                  </a:lnTo>
                  <a:lnTo>
                    <a:pt x="64" y="357"/>
                  </a:lnTo>
                  <a:lnTo>
                    <a:pt x="61" y="351"/>
                  </a:lnTo>
                  <a:lnTo>
                    <a:pt x="66" y="342"/>
                  </a:lnTo>
                  <a:lnTo>
                    <a:pt x="59" y="298"/>
                  </a:lnTo>
                  <a:lnTo>
                    <a:pt x="53" y="292"/>
                  </a:lnTo>
                  <a:lnTo>
                    <a:pt x="61" y="287"/>
                  </a:lnTo>
                  <a:lnTo>
                    <a:pt x="66" y="283"/>
                  </a:lnTo>
                  <a:lnTo>
                    <a:pt x="66" y="276"/>
                  </a:lnTo>
                  <a:lnTo>
                    <a:pt x="57" y="267"/>
                  </a:lnTo>
                  <a:lnTo>
                    <a:pt x="59" y="245"/>
                  </a:lnTo>
                  <a:lnTo>
                    <a:pt x="66" y="241"/>
                  </a:lnTo>
                  <a:lnTo>
                    <a:pt x="83" y="241"/>
                  </a:lnTo>
                  <a:lnTo>
                    <a:pt x="94" y="235"/>
                  </a:lnTo>
                  <a:lnTo>
                    <a:pt x="97" y="224"/>
                  </a:lnTo>
                  <a:lnTo>
                    <a:pt x="97" y="204"/>
                  </a:lnTo>
                  <a:lnTo>
                    <a:pt x="99" y="202"/>
                  </a:lnTo>
                  <a:lnTo>
                    <a:pt x="107" y="191"/>
                  </a:lnTo>
                  <a:lnTo>
                    <a:pt x="107" y="177"/>
                  </a:lnTo>
                  <a:lnTo>
                    <a:pt x="101" y="166"/>
                  </a:lnTo>
                  <a:lnTo>
                    <a:pt x="97" y="160"/>
                  </a:lnTo>
                  <a:lnTo>
                    <a:pt x="90" y="160"/>
                  </a:lnTo>
                  <a:lnTo>
                    <a:pt x="97" y="151"/>
                  </a:lnTo>
                  <a:lnTo>
                    <a:pt x="99" y="145"/>
                  </a:lnTo>
                  <a:lnTo>
                    <a:pt x="94" y="107"/>
                  </a:lnTo>
                  <a:lnTo>
                    <a:pt x="90" y="101"/>
                  </a:lnTo>
                  <a:lnTo>
                    <a:pt x="70" y="94"/>
                  </a:lnTo>
                  <a:lnTo>
                    <a:pt x="66" y="101"/>
                  </a:lnTo>
                  <a:lnTo>
                    <a:pt x="68" y="107"/>
                  </a:lnTo>
                  <a:lnTo>
                    <a:pt x="70" y="118"/>
                  </a:lnTo>
                  <a:lnTo>
                    <a:pt x="68" y="138"/>
                  </a:lnTo>
                  <a:lnTo>
                    <a:pt x="72" y="151"/>
                  </a:lnTo>
                  <a:lnTo>
                    <a:pt x="72" y="173"/>
                  </a:lnTo>
                  <a:lnTo>
                    <a:pt x="68" y="180"/>
                  </a:lnTo>
                  <a:lnTo>
                    <a:pt x="61" y="180"/>
                  </a:lnTo>
                  <a:lnTo>
                    <a:pt x="50" y="175"/>
                  </a:lnTo>
                  <a:lnTo>
                    <a:pt x="24" y="175"/>
                  </a:lnTo>
                  <a:lnTo>
                    <a:pt x="22" y="169"/>
                  </a:lnTo>
                  <a:lnTo>
                    <a:pt x="22" y="160"/>
                  </a:lnTo>
                  <a:lnTo>
                    <a:pt x="7" y="134"/>
                  </a:lnTo>
                  <a:lnTo>
                    <a:pt x="0" y="127"/>
                  </a:lnTo>
                  <a:lnTo>
                    <a:pt x="0" y="118"/>
                  </a:lnTo>
                  <a:lnTo>
                    <a:pt x="7" y="114"/>
                  </a:lnTo>
                  <a:lnTo>
                    <a:pt x="22" y="114"/>
                  </a:lnTo>
                  <a:lnTo>
                    <a:pt x="29" y="107"/>
                  </a:lnTo>
                  <a:lnTo>
                    <a:pt x="29" y="98"/>
                  </a:lnTo>
                  <a:lnTo>
                    <a:pt x="9" y="90"/>
                  </a:lnTo>
                  <a:lnTo>
                    <a:pt x="4" y="83"/>
                  </a:lnTo>
                  <a:lnTo>
                    <a:pt x="7" y="68"/>
                  </a:lnTo>
                  <a:lnTo>
                    <a:pt x="29" y="70"/>
                  </a:lnTo>
                  <a:lnTo>
                    <a:pt x="39" y="70"/>
                  </a:lnTo>
                  <a:lnTo>
                    <a:pt x="44" y="57"/>
                  </a:lnTo>
                  <a:lnTo>
                    <a:pt x="46" y="50"/>
                  </a:lnTo>
                  <a:lnTo>
                    <a:pt x="53" y="41"/>
                  </a:lnTo>
                  <a:lnTo>
                    <a:pt x="81" y="41"/>
                  </a:lnTo>
                  <a:lnTo>
                    <a:pt x="94" y="46"/>
                  </a:lnTo>
                  <a:lnTo>
                    <a:pt x="110" y="33"/>
                  </a:lnTo>
                  <a:lnTo>
                    <a:pt x="107" y="11"/>
                  </a:lnTo>
                  <a:lnTo>
                    <a:pt x="116" y="4"/>
                  </a:lnTo>
                  <a:lnTo>
                    <a:pt x="129" y="0"/>
                  </a:lnTo>
                  <a:lnTo>
                    <a:pt x="136" y="6"/>
                  </a:lnTo>
                  <a:lnTo>
                    <a:pt x="171" y="8"/>
                  </a:lnTo>
                  <a:lnTo>
                    <a:pt x="171" y="24"/>
                  </a:lnTo>
                  <a:lnTo>
                    <a:pt x="167" y="35"/>
                  </a:lnTo>
                  <a:lnTo>
                    <a:pt x="171" y="48"/>
                  </a:lnTo>
                  <a:lnTo>
                    <a:pt x="184" y="50"/>
                  </a:lnTo>
                  <a:lnTo>
                    <a:pt x="195" y="57"/>
                  </a:lnTo>
                  <a:lnTo>
                    <a:pt x="224" y="57"/>
                  </a:lnTo>
                  <a:lnTo>
                    <a:pt x="237" y="50"/>
                  </a:lnTo>
                  <a:lnTo>
                    <a:pt x="250" y="70"/>
                  </a:lnTo>
                  <a:lnTo>
                    <a:pt x="243" y="77"/>
                  </a:lnTo>
                  <a:lnTo>
                    <a:pt x="237" y="79"/>
                  </a:lnTo>
                  <a:lnTo>
                    <a:pt x="226" y="79"/>
                  </a:lnTo>
                  <a:lnTo>
                    <a:pt x="215" y="94"/>
                  </a:lnTo>
                  <a:lnTo>
                    <a:pt x="237" y="94"/>
                  </a:lnTo>
                  <a:lnTo>
                    <a:pt x="248" y="96"/>
                  </a:lnTo>
                  <a:lnTo>
                    <a:pt x="254" y="105"/>
                  </a:lnTo>
                  <a:lnTo>
                    <a:pt x="272" y="125"/>
                  </a:lnTo>
                  <a:lnTo>
                    <a:pt x="276" y="140"/>
                  </a:lnTo>
                  <a:lnTo>
                    <a:pt x="265" y="151"/>
                  </a:lnTo>
                  <a:lnTo>
                    <a:pt x="263" y="164"/>
                  </a:lnTo>
                  <a:lnTo>
                    <a:pt x="243" y="182"/>
                  </a:lnTo>
                  <a:lnTo>
                    <a:pt x="246" y="191"/>
                  </a:lnTo>
                  <a:lnTo>
                    <a:pt x="241" y="202"/>
                  </a:lnTo>
                  <a:lnTo>
                    <a:pt x="235" y="208"/>
                  </a:lnTo>
                  <a:lnTo>
                    <a:pt x="215" y="239"/>
                  </a:lnTo>
                  <a:lnTo>
                    <a:pt x="211" y="256"/>
                  </a:lnTo>
                  <a:lnTo>
                    <a:pt x="206" y="267"/>
                  </a:lnTo>
                  <a:lnTo>
                    <a:pt x="195" y="283"/>
                  </a:lnTo>
                  <a:lnTo>
                    <a:pt x="193" y="298"/>
                  </a:lnTo>
                  <a:lnTo>
                    <a:pt x="189" y="329"/>
                  </a:lnTo>
                  <a:lnTo>
                    <a:pt x="184" y="342"/>
                  </a:lnTo>
                  <a:lnTo>
                    <a:pt x="173" y="353"/>
                  </a:lnTo>
                  <a:lnTo>
                    <a:pt x="164" y="342"/>
                  </a:lnTo>
                  <a:close/>
                </a:path>
              </a:pathLst>
            </a:custGeom>
            <a:solidFill>
              <a:srgbClr val="003300"/>
            </a:solidFill>
            <a:ln w="0">
              <a:noFill/>
              <a:round/>
              <a:headEnd/>
              <a:tailEnd/>
            </a:ln>
          </p:spPr>
          <p:txBody>
            <a:bodyPr/>
            <a:lstStyle/>
            <a:p>
              <a:endParaRPr lang="ja-JP" altLang="en-US"/>
            </a:p>
          </p:txBody>
        </p:sp>
        <p:sp>
          <p:nvSpPr>
            <p:cNvPr id="147506" name="Freeform 9"/>
            <p:cNvSpPr>
              <a:spLocks/>
            </p:cNvSpPr>
            <p:nvPr/>
          </p:nvSpPr>
          <p:spPr bwMode="auto">
            <a:xfrm>
              <a:off x="2134" y="1292"/>
              <a:ext cx="20" cy="22"/>
            </a:xfrm>
            <a:custGeom>
              <a:avLst/>
              <a:gdLst>
                <a:gd name="T0" fmla="*/ 9 w 20"/>
                <a:gd name="T1" fmla="*/ 0 h 22"/>
                <a:gd name="T2" fmla="*/ 0 w 20"/>
                <a:gd name="T3" fmla="*/ 4 h 22"/>
                <a:gd name="T4" fmla="*/ 0 w 20"/>
                <a:gd name="T5" fmla="*/ 17 h 22"/>
                <a:gd name="T6" fmla="*/ 11 w 20"/>
                <a:gd name="T7" fmla="*/ 22 h 22"/>
                <a:gd name="T8" fmla="*/ 20 w 20"/>
                <a:gd name="T9" fmla="*/ 22 h 22"/>
                <a:gd name="T10" fmla="*/ 17 w 20"/>
                <a:gd name="T11" fmla="*/ 6 h 22"/>
                <a:gd name="T12" fmla="*/ 9 w 20"/>
                <a:gd name="T13" fmla="*/ 0 h 22"/>
                <a:gd name="T14" fmla="*/ 0 60000 65536"/>
                <a:gd name="T15" fmla="*/ 0 60000 65536"/>
                <a:gd name="T16" fmla="*/ 0 60000 65536"/>
                <a:gd name="T17" fmla="*/ 0 60000 65536"/>
                <a:gd name="T18" fmla="*/ 0 60000 65536"/>
                <a:gd name="T19" fmla="*/ 0 60000 65536"/>
                <a:gd name="T20" fmla="*/ 0 60000 65536"/>
                <a:gd name="T21" fmla="*/ 0 w 20"/>
                <a:gd name="T22" fmla="*/ 0 h 22"/>
                <a:gd name="T23" fmla="*/ 20 w 20"/>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2">
                  <a:moveTo>
                    <a:pt x="9" y="0"/>
                  </a:moveTo>
                  <a:lnTo>
                    <a:pt x="0" y="4"/>
                  </a:lnTo>
                  <a:lnTo>
                    <a:pt x="0" y="17"/>
                  </a:lnTo>
                  <a:lnTo>
                    <a:pt x="11" y="22"/>
                  </a:lnTo>
                  <a:lnTo>
                    <a:pt x="20" y="22"/>
                  </a:lnTo>
                  <a:lnTo>
                    <a:pt x="17" y="6"/>
                  </a:lnTo>
                  <a:lnTo>
                    <a:pt x="9" y="0"/>
                  </a:lnTo>
                  <a:close/>
                </a:path>
              </a:pathLst>
            </a:custGeom>
            <a:solidFill>
              <a:srgbClr val="003300"/>
            </a:solidFill>
            <a:ln w="0">
              <a:noFill/>
              <a:round/>
              <a:headEnd/>
              <a:tailEnd/>
            </a:ln>
          </p:spPr>
          <p:txBody>
            <a:bodyPr/>
            <a:lstStyle/>
            <a:p>
              <a:endParaRPr lang="ja-JP" altLang="en-US"/>
            </a:p>
          </p:txBody>
        </p:sp>
        <p:sp>
          <p:nvSpPr>
            <p:cNvPr id="147507" name="Freeform 10"/>
            <p:cNvSpPr>
              <a:spLocks/>
            </p:cNvSpPr>
            <p:nvPr/>
          </p:nvSpPr>
          <p:spPr bwMode="auto">
            <a:xfrm>
              <a:off x="1875" y="2222"/>
              <a:ext cx="44" cy="73"/>
            </a:xfrm>
            <a:custGeom>
              <a:avLst/>
              <a:gdLst>
                <a:gd name="T0" fmla="*/ 20 w 44"/>
                <a:gd name="T1" fmla="*/ 44 h 73"/>
                <a:gd name="T2" fmla="*/ 7 w 44"/>
                <a:gd name="T3" fmla="*/ 46 h 73"/>
                <a:gd name="T4" fmla="*/ 0 w 44"/>
                <a:gd name="T5" fmla="*/ 46 h 73"/>
                <a:gd name="T6" fmla="*/ 0 w 44"/>
                <a:gd name="T7" fmla="*/ 35 h 73"/>
                <a:gd name="T8" fmla="*/ 22 w 44"/>
                <a:gd name="T9" fmla="*/ 7 h 73"/>
                <a:gd name="T10" fmla="*/ 42 w 44"/>
                <a:gd name="T11" fmla="*/ 0 h 73"/>
                <a:gd name="T12" fmla="*/ 33 w 44"/>
                <a:gd name="T13" fmla="*/ 20 h 73"/>
                <a:gd name="T14" fmla="*/ 26 w 44"/>
                <a:gd name="T15" fmla="*/ 33 h 73"/>
                <a:gd name="T16" fmla="*/ 44 w 44"/>
                <a:gd name="T17" fmla="*/ 29 h 73"/>
                <a:gd name="T18" fmla="*/ 44 w 44"/>
                <a:gd name="T19" fmla="*/ 40 h 73"/>
                <a:gd name="T20" fmla="*/ 37 w 44"/>
                <a:gd name="T21" fmla="*/ 51 h 73"/>
                <a:gd name="T22" fmla="*/ 26 w 44"/>
                <a:gd name="T23" fmla="*/ 66 h 73"/>
                <a:gd name="T24" fmla="*/ 18 w 44"/>
                <a:gd name="T25" fmla="*/ 73 h 73"/>
                <a:gd name="T26" fmla="*/ 11 w 44"/>
                <a:gd name="T27" fmla="*/ 68 h 73"/>
                <a:gd name="T28" fmla="*/ 11 w 44"/>
                <a:gd name="T29" fmla="*/ 62 h 73"/>
                <a:gd name="T30" fmla="*/ 20 w 44"/>
                <a:gd name="T31" fmla="*/ 44 h 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73"/>
                <a:gd name="T50" fmla="*/ 44 w 44"/>
                <a:gd name="T51" fmla="*/ 73 h 7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73">
                  <a:moveTo>
                    <a:pt x="20" y="44"/>
                  </a:moveTo>
                  <a:lnTo>
                    <a:pt x="7" y="46"/>
                  </a:lnTo>
                  <a:lnTo>
                    <a:pt x="0" y="46"/>
                  </a:lnTo>
                  <a:lnTo>
                    <a:pt x="0" y="35"/>
                  </a:lnTo>
                  <a:lnTo>
                    <a:pt x="22" y="7"/>
                  </a:lnTo>
                  <a:lnTo>
                    <a:pt x="42" y="0"/>
                  </a:lnTo>
                  <a:lnTo>
                    <a:pt x="33" y="20"/>
                  </a:lnTo>
                  <a:lnTo>
                    <a:pt x="26" y="33"/>
                  </a:lnTo>
                  <a:lnTo>
                    <a:pt x="44" y="29"/>
                  </a:lnTo>
                  <a:lnTo>
                    <a:pt x="44" y="40"/>
                  </a:lnTo>
                  <a:lnTo>
                    <a:pt x="37" y="51"/>
                  </a:lnTo>
                  <a:lnTo>
                    <a:pt x="26" y="66"/>
                  </a:lnTo>
                  <a:lnTo>
                    <a:pt x="18" y="73"/>
                  </a:lnTo>
                  <a:lnTo>
                    <a:pt x="11" y="68"/>
                  </a:lnTo>
                  <a:lnTo>
                    <a:pt x="11" y="62"/>
                  </a:lnTo>
                  <a:lnTo>
                    <a:pt x="20" y="44"/>
                  </a:lnTo>
                  <a:close/>
                </a:path>
              </a:pathLst>
            </a:custGeom>
            <a:solidFill>
              <a:srgbClr val="003300"/>
            </a:solidFill>
            <a:ln w="0">
              <a:noFill/>
              <a:round/>
              <a:headEnd/>
              <a:tailEnd/>
            </a:ln>
          </p:spPr>
          <p:txBody>
            <a:bodyPr/>
            <a:lstStyle/>
            <a:p>
              <a:endParaRPr lang="ja-JP" altLang="en-US"/>
            </a:p>
          </p:txBody>
        </p:sp>
        <p:sp>
          <p:nvSpPr>
            <p:cNvPr id="147508" name="Freeform 11"/>
            <p:cNvSpPr>
              <a:spLocks/>
            </p:cNvSpPr>
            <p:nvPr/>
          </p:nvSpPr>
          <p:spPr bwMode="auto">
            <a:xfrm>
              <a:off x="1349" y="2483"/>
              <a:ext cx="28" cy="29"/>
            </a:xfrm>
            <a:custGeom>
              <a:avLst/>
              <a:gdLst>
                <a:gd name="T0" fmla="*/ 6 w 28"/>
                <a:gd name="T1" fmla="*/ 0 h 29"/>
                <a:gd name="T2" fmla="*/ 0 w 28"/>
                <a:gd name="T3" fmla="*/ 7 h 29"/>
                <a:gd name="T4" fmla="*/ 0 w 28"/>
                <a:gd name="T5" fmla="*/ 18 h 29"/>
                <a:gd name="T6" fmla="*/ 6 w 28"/>
                <a:gd name="T7" fmla="*/ 29 h 29"/>
                <a:gd name="T8" fmla="*/ 13 w 28"/>
                <a:gd name="T9" fmla="*/ 29 h 29"/>
                <a:gd name="T10" fmla="*/ 24 w 28"/>
                <a:gd name="T11" fmla="*/ 22 h 29"/>
                <a:gd name="T12" fmla="*/ 28 w 28"/>
                <a:gd name="T13" fmla="*/ 16 h 29"/>
                <a:gd name="T14" fmla="*/ 24 w 28"/>
                <a:gd name="T15" fmla="*/ 5 h 29"/>
                <a:gd name="T16" fmla="*/ 6 w 28"/>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29"/>
                <a:gd name="T29" fmla="*/ 28 w 28"/>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29">
                  <a:moveTo>
                    <a:pt x="6" y="0"/>
                  </a:moveTo>
                  <a:lnTo>
                    <a:pt x="0" y="7"/>
                  </a:lnTo>
                  <a:lnTo>
                    <a:pt x="0" y="18"/>
                  </a:lnTo>
                  <a:lnTo>
                    <a:pt x="6" y="29"/>
                  </a:lnTo>
                  <a:lnTo>
                    <a:pt x="13" y="29"/>
                  </a:lnTo>
                  <a:lnTo>
                    <a:pt x="24" y="22"/>
                  </a:lnTo>
                  <a:lnTo>
                    <a:pt x="28" y="16"/>
                  </a:lnTo>
                  <a:lnTo>
                    <a:pt x="24" y="5"/>
                  </a:lnTo>
                  <a:lnTo>
                    <a:pt x="6" y="0"/>
                  </a:lnTo>
                  <a:close/>
                </a:path>
              </a:pathLst>
            </a:custGeom>
            <a:solidFill>
              <a:srgbClr val="003300"/>
            </a:solidFill>
            <a:ln w="0">
              <a:noFill/>
              <a:round/>
              <a:headEnd/>
              <a:tailEnd/>
            </a:ln>
          </p:spPr>
          <p:txBody>
            <a:bodyPr/>
            <a:lstStyle/>
            <a:p>
              <a:endParaRPr lang="ja-JP" altLang="en-US"/>
            </a:p>
          </p:txBody>
        </p:sp>
        <p:sp>
          <p:nvSpPr>
            <p:cNvPr id="147509" name="Freeform 12"/>
            <p:cNvSpPr>
              <a:spLocks/>
            </p:cNvSpPr>
            <p:nvPr/>
          </p:nvSpPr>
          <p:spPr bwMode="auto">
            <a:xfrm>
              <a:off x="1511" y="2714"/>
              <a:ext cx="26" cy="44"/>
            </a:xfrm>
            <a:custGeom>
              <a:avLst/>
              <a:gdLst>
                <a:gd name="T0" fmla="*/ 26 w 26"/>
                <a:gd name="T1" fmla="*/ 0 h 44"/>
                <a:gd name="T2" fmla="*/ 26 w 26"/>
                <a:gd name="T3" fmla="*/ 17 h 44"/>
                <a:gd name="T4" fmla="*/ 22 w 26"/>
                <a:gd name="T5" fmla="*/ 35 h 44"/>
                <a:gd name="T6" fmla="*/ 15 w 26"/>
                <a:gd name="T7" fmla="*/ 42 h 44"/>
                <a:gd name="T8" fmla="*/ 5 w 26"/>
                <a:gd name="T9" fmla="*/ 44 h 44"/>
                <a:gd name="T10" fmla="*/ 0 w 26"/>
                <a:gd name="T11" fmla="*/ 35 h 44"/>
                <a:gd name="T12" fmla="*/ 5 w 26"/>
                <a:gd name="T13" fmla="*/ 20 h 44"/>
                <a:gd name="T14" fmla="*/ 9 w 26"/>
                <a:gd name="T15" fmla="*/ 13 h 44"/>
                <a:gd name="T16" fmla="*/ 26 w 26"/>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44"/>
                <a:gd name="T29" fmla="*/ 26 w 26"/>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44">
                  <a:moveTo>
                    <a:pt x="26" y="0"/>
                  </a:moveTo>
                  <a:lnTo>
                    <a:pt x="26" y="17"/>
                  </a:lnTo>
                  <a:lnTo>
                    <a:pt x="22" y="35"/>
                  </a:lnTo>
                  <a:lnTo>
                    <a:pt x="15" y="42"/>
                  </a:lnTo>
                  <a:lnTo>
                    <a:pt x="5" y="44"/>
                  </a:lnTo>
                  <a:lnTo>
                    <a:pt x="0" y="35"/>
                  </a:lnTo>
                  <a:lnTo>
                    <a:pt x="5" y="20"/>
                  </a:lnTo>
                  <a:lnTo>
                    <a:pt x="9" y="13"/>
                  </a:lnTo>
                  <a:lnTo>
                    <a:pt x="26" y="0"/>
                  </a:lnTo>
                  <a:close/>
                </a:path>
              </a:pathLst>
            </a:custGeom>
            <a:solidFill>
              <a:srgbClr val="003300"/>
            </a:solidFill>
            <a:ln w="0">
              <a:noFill/>
              <a:round/>
              <a:headEnd/>
              <a:tailEnd/>
            </a:ln>
          </p:spPr>
          <p:txBody>
            <a:bodyPr/>
            <a:lstStyle/>
            <a:p>
              <a:endParaRPr lang="ja-JP" altLang="en-US"/>
            </a:p>
          </p:txBody>
        </p:sp>
        <p:sp>
          <p:nvSpPr>
            <p:cNvPr id="147510" name="Freeform 13"/>
            <p:cNvSpPr>
              <a:spLocks/>
            </p:cNvSpPr>
            <p:nvPr/>
          </p:nvSpPr>
          <p:spPr bwMode="auto">
            <a:xfrm>
              <a:off x="871" y="2881"/>
              <a:ext cx="17" cy="35"/>
            </a:xfrm>
            <a:custGeom>
              <a:avLst/>
              <a:gdLst>
                <a:gd name="T0" fmla="*/ 6 w 17"/>
                <a:gd name="T1" fmla="*/ 35 h 35"/>
                <a:gd name="T2" fmla="*/ 0 w 17"/>
                <a:gd name="T3" fmla="*/ 15 h 35"/>
                <a:gd name="T4" fmla="*/ 17 w 17"/>
                <a:gd name="T5" fmla="*/ 0 h 35"/>
                <a:gd name="T6" fmla="*/ 17 w 17"/>
                <a:gd name="T7" fmla="*/ 17 h 35"/>
                <a:gd name="T8" fmla="*/ 6 w 17"/>
                <a:gd name="T9" fmla="*/ 35 h 35"/>
                <a:gd name="T10" fmla="*/ 0 60000 65536"/>
                <a:gd name="T11" fmla="*/ 0 60000 65536"/>
                <a:gd name="T12" fmla="*/ 0 60000 65536"/>
                <a:gd name="T13" fmla="*/ 0 60000 65536"/>
                <a:gd name="T14" fmla="*/ 0 60000 65536"/>
                <a:gd name="T15" fmla="*/ 0 w 17"/>
                <a:gd name="T16" fmla="*/ 0 h 35"/>
                <a:gd name="T17" fmla="*/ 17 w 17"/>
                <a:gd name="T18" fmla="*/ 35 h 35"/>
              </a:gdLst>
              <a:ahLst/>
              <a:cxnLst>
                <a:cxn ang="T10">
                  <a:pos x="T0" y="T1"/>
                </a:cxn>
                <a:cxn ang="T11">
                  <a:pos x="T2" y="T3"/>
                </a:cxn>
                <a:cxn ang="T12">
                  <a:pos x="T4" y="T5"/>
                </a:cxn>
                <a:cxn ang="T13">
                  <a:pos x="T6" y="T7"/>
                </a:cxn>
                <a:cxn ang="T14">
                  <a:pos x="T8" y="T9"/>
                </a:cxn>
              </a:cxnLst>
              <a:rect l="T15" t="T16" r="T17" b="T18"/>
              <a:pathLst>
                <a:path w="17" h="35">
                  <a:moveTo>
                    <a:pt x="6" y="35"/>
                  </a:moveTo>
                  <a:lnTo>
                    <a:pt x="0" y="15"/>
                  </a:lnTo>
                  <a:lnTo>
                    <a:pt x="17" y="0"/>
                  </a:lnTo>
                  <a:lnTo>
                    <a:pt x="17" y="17"/>
                  </a:lnTo>
                  <a:lnTo>
                    <a:pt x="6" y="35"/>
                  </a:lnTo>
                  <a:close/>
                </a:path>
              </a:pathLst>
            </a:custGeom>
            <a:solidFill>
              <a:srgbClr val="003300"/>
            </a:solidFill>
            <a:ln w="0">
              <a:noFill/>
              <a:round/>
              <a:headEnd/>
              <a:tailEnd/>
            </a:ln>
          </p:spPr>
          <p:txBody>
            <a:bodyPr/>
            <a:lstStyle/>
            <a:p>
              <a:endParaRPr lang="ja-JP" altLang="en-US"/>
            </a:p>
          </p:txBody>
        </p:sp>
        <p:sp>
          <p:nvSpPr>
            <p:cNvPr id="147511" name="Freeform 14"/>
            <p:cNvSpPr>
              <a:spLocks/>
            </p:cNvSpPr>
            <p:nvPr/>
          </p:nvSpPr>
          <p:spPr bwMode="auto">
            <a:xfrm>
              <a:off x="818" y="2918"/>
              <a:ext cx="35" cy="31"/>
            </a:xfrm>
            <a:custGeom>
              <a:avLst/>
              <a:gdLst>
                <a:gd name="T0" fmla="*/ 0 w 35"/>
                <a:gd name="T1" fmla="*/ 11 h 31"/>
                <a:gd name="T2" fmla="*/ 2 w 35"/>
                <a:gd name="T3" fmla="*/ 2 h 31"/>
                <a:gd name="T4" fmla="*/ 35 w 35"/>
                <a:gd name="T5" fmla="*/ 0 h 31"/>
                <a:gd name="T6" fmla="*/ 35 w 35"/>
                <a:gd name="T7" fmla="*/ 20 h 31"/>
                <a:gd name="T8" fmla="*/ 31 w 35"/>
                <a:gd name="T9" fmla="*/ 26 h 31"/>
                <a:gd name="T10" fmla="*/ 20 w 35"/>
                <a:gd name="T11" fmla="*/ 31 h 31"/>
                <a:gd name="T12" fmla="*/ 9 w 35"/>
                <a:gd name="T13" fmla="*/ 28 h 31"/>
                <a:gd name="T14" fmla="*/ 0 w 35"/>
                <a:gd name="T15" fmla="*/ 11 h 31"/>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31"/>
                <a:gd name="T26" fmla="*/ 35 w 35"/>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31">
                  <a:moveTo>
                    <a:pt x="0" y="11"/>
                  </a:moveTo>
                  <a:lnTo>
                    <a:pt x="2" y="2"/>
                  </a:lnTo>
                  <a:lnTo>
                    <a:pt x="35" y="0"/>
                  </a:lnTo>
                  <a:lnTo>
                    <a:pt x="35" y="20"/>
                  </a:lnTo>
                  <a:lnTo>
                    <a:pt x="31" y="26"/>
                  </a:lnTo>
                  <a:lnTo>
                    <a:pt x="20" y="31"/>
                  </a:lnTo>
                  <a:lnTo>
                    <a:pt x="9" y="28"/>
                  </a:lnTo>
                  <a:lnTo>
                    <a:pt x="0" y="11"/>
                  </a:lnTo>
                  <a:close/>
                </a:path>
              </a:pathLst>
            </a:custGeom>
            <a:solidFill>
              <a:srgbClr val="003300"/>
            </a:solidFill>
            <a:ln w="0">
              <a:noFill/>
              <a:round/>
              <a:headEnd/>
              <a:tailEnd/>
            </a:ln>
          </p:spPr>
          <p:txBody>
            <a:bodyPr/>
            <a:lstStyle/>
            <a:p>
              <a:endParaRPr lang="ja-JP" altLang="en-US"/>
            </a:p>
          </p:txBody>
        </p:sp>
        <p:sp>
          <p:nvSpPr>
            <p:cNvPr id="147512" name="Freeform 15"/>
            <p:cNvSpPr>
              <a:spLocks/>
            </p:cNvSpPr>
            <p:nvPr/>
          </p:nvSpPr>
          <p:spPr bwMode="auto">
            <a:xfrm>
              <a:off x="969" y="2968"/>
              <a:ext cx="49" cy="47"/>
            </a:xfrm>
            <a:custGeom>
              <a:avLst/>
              <a:gdLst>
                <a:gd name="T0" fmla="*/ 29 w 49"/>
                <a:gd name="T1" fmla="*/ 0 h 47"/>
                <a:gd name="T2" fmla="*/ 25 w 49"/>
                <a:gd name="T3" fmla="*/ 14 h 47"/>
                <a:gd name="T4" fmla="*/ 49 w 49"/>
                <a:gd name="T5" fmla="*/ 11 h 47"/>
                <a:gd name="T6" fmla="*/ 49 w 49"/>
                <a:gd name="T7" fmla="*/ 20 h 47"/>
                <a:gd name="T8" fmla="*/ 47 w 49"/>
                <a:gd name="T9" fmla="*/ 25 h 47"/>
                <a:gd name="T10" fmla="*/ 31 w 49"/>
                <a:gd name="T11" fmla="*/ 29 h 47"/>
                <a:gd name="T12" fmla="*/ 22 w 49"/>
                <a:gd name="T13" fmla="*/ 36 h 47"/>
                <a:gd name="T14" fmla="*/ 16 w 49"/>
                <a:gd name="T15" fmla="*/ 44 h 47"/>
                <a:gd name="T16" fmla="*/ 7 w 49"/>
                <a:gd name="T17" fmla="*/ 47 h 47"/>
                <a:gd name="T18" fmla="*/ 0 w 49"/>
                <a:gd name="T19" fmla="*/ 44 h 47"/>
                <a:gd name="T20" fmla="*/ 0 w 49"/>
                <a:gd name="T21" fmla="*/ 36 h 47"/>
                <a:gd name="T22" fmla="*/ 5 w 49"/>
                <a:gd name="T23" fmla="*/ 31 h 47"/>
                <a:gd name="T24" fmla="*/ 7 w 49"/>
                <a:gd name="T25" fmla="*/ 25 h 47"/>
                <a:gd name="T26" fmla="*/ 9 w 49"/>
                <a:gd name="T27" fmla="*/ 11 h 47"/>
                <a:gd name="T28" fmla="*/ 18 w 49"/>
                <a:gd name="T29" fmla="*/ 3 h 47"/>
                <a:gd name="T30" fmla="*/ 29 w 49"/>
                <a:gd name="T31" fmla="*/ 0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47"/>
                <a:gd name="T50" fmla="*/ 49 w 4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47">
                  <a:moveTo>
                    <a:pt x="29" y="0"/>
                  </a:moveTo>
                  <a:lnTo>
                    <a:pt x="25" y="14"/>
                  </a:lnTo>
                  <a:lnTo>
                    <a:pt x="49" y="11"/>
                  </a:lnTo>
                  <a:lnTo>
                    <a:pt x="49" y="20"/>
                  </a:lnTo>
                  <a:lnTo>
                    <a:pt x="47" y="25"/>
                  </a:lnTo>
                  <a:lnTo>
                    <a:pt x="31" y="29"/>
                  </a:lnTo>
                  <a:lnTo>
                    <a:pt x="22" y="36"/>
                  </a:lnTo>
                  <a:lnTo>
                    <a:pt x="16" y="44"/>
                  </a:lnTo>
                  <a:lnTo>
                    <a:pt x="7" y="47"/>
                  </a:lnTo>
                  <a:lnTo>
                    <a:pt x="0" y="44"/>
                  </a:lnTo>
                  <a:lnTo>
                    <a:pt x="0" y="36"/>
                  </a:lnTo>
                  <a:lnTo>
                    <a:pt x="5" y="31"/>
                  </a:lnTo>
                  <a:lnTo>
                    <a:pt x="7" y="25"/>
                  </a:lnTo>
                  <a:lnTo>
                    <a:pt x="9" y="11"/>
                  </a:lnTo>
                  <a:lnTo>
                    <a:pt x="18" y="3"/>
                  </a:lnTo>
                  <a:lnTo>
                    <a:pt x="29" y="0"/>
                  </a:lnTo>
                  <a:close/>
                </a:path>
              </a:pathLst>
            </a:custGeom>
            <a:solidFill>
              <a:srgbClr val="003300"/>
            </a:solidFill>
            <a:ln w="0">
              <a:noFill/>
              <a:round/>
              <a:headEnd/>
              <a:tailEnd/>
            </a:ln>
          </p:spPr>
          <p:txBody>
            <a:bodyPr/>
            <a:lstStyle/>
            <a:p>
              <a:endParaRPr lang="ja-JP" altLang="en-US"/>
            </a:p>
          </p:txBody>
        </p:sp>
        <p:sp>
          <p:nvSpPr>
            <p:cNvPr id="147513" name="Freeform 16"/>
            <p:cNvSpPr>
              <a:spLocks/>
            </p:cNvSpPr>
            <p:nvPr/>
          </p:nvSpPr>
          <p:spPr bwMode="auto">
            <a:xfrm>
              <a:off x="1053" y="3197"/>
              <a:ext cx="28" cy="65"/>
            </a:xfrm>
            <a:custGeom>
              <a:avLst/>
              <a:gdLst>
                <a:gd name="T0" fmla="*/ 26 w 28"/>
                <a:gd name="T1" fmla="*/ 0 h 65"/>
                <a:gd name="T2" fmla="*/ 28 w 28"/>
                <a:gd name="T3" fmla="*/ 26 h 65"/>
                <a:gd name="T4" fmla="*/ 17 w 28"/>
                <a:gd name="T5" fmla="*/ 48 h 65"/>
                <a:gd name="T6" fmla="*/ 13 w 28"/>
                <a:gd name="T7" fmla="*/ 59 h 65"/>
                <a:gd name="T8" fmla="*/ 6 w 28"/>
                <a:gd name="T9" fmla="*/ 65 h 65"/>
                <a:gd name="T10" fmla="*/ 2 w 28"/>
                <a:gd name="T11" fmla="*/ 65 h 65"/>
                <a:gd name="T12" fmla="*/ 0 w 28"/>
                <a:gd name="T13" fmla="*/ 63 h 65"/>
                <a:gd name="T14" fmla="*/ 0 w 28"/>
                <a:gd name="T15" fmla="*/ 41 h 65"/>
                <a:gd name="T16" fmla="*/ 26 w 28"/>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65"/>
                <a:gd name="T29" fmla="*/ 28 w 28"/>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65">
                  <a:moveTo>
                    <a:pt x="26" y="0"/>
                  </a:moveTo>
                  <a:lnTo>
                    <a:pt x="28" y="26"/>
                  </a:lnTo>
                  <a:lnTo>
                    <a:pt x="17" y="48"/>
                  </a:lnTo>
                  <a:lnTo>
                    <a:pt x="13" y="59"/>
                  </a:lnTo>
                  <a:lnTo>
                    <a:pt x="6" y="65"/>
                  </a:lnTo>
                  <a:lnTo>
                    <a:pt x="2" y="65"/>
                  </a:lnTo>
                  <a:lnTo>
                    <a:pt x="0" y="63"/>
                  </a:lnTo>
                  <a:lnTo>
                    <a:pt x="0" y="41"/>
                  </a:lnTo>
                  <a:lnTo>
                    <a:pt x="26" y="0"/>
                  </a:lnTo>
                  <a:close/>
                </a:path>
              </a:pathLst>
            </a:custGeom>
            <a:solidFill>
              <a:srgbClr val="003300"/>
            </a:solidFill>
            <a:ln w="0">
              <a:noFill/>
              <a:round/>
              <a:headEnd/>
              <a:tailEnd/>
            </a:ln>
          </p:spPr>
          <p:txBody>
            <a:bodyPr/>
            <a:lstStyle/>
            <a:p>
              <a:endParaRPr lang="ja-JP" altLang="en-US"/>
            </a:p>
          </p:txBody>
        </p:sp>
        <p:sp>
          <p:nvSpPr>
            <p:cNvPr id="147514" name="Freeform 17"/>
            <p:cNvSpPr>
              <a:spLocks/>
            </p:cNvSpPr>
            <p:nvPr/>
          </p:nvSpPr>
          <p:spPr bwMode="auto">
            <a:xfrm>
              <a:off x="991" y="3238"/>
              <a:ext cx="38" cy="44"/>
            </a:xfrm>
            <a:custGeom>
              <a:avLst/>
              <a:gdLst>
                <a:gd name="T0" fmla="*/ 25 w 38"/>
                <a:gd name="T1" fmla="*/ 44 h 44"/>
                <a:gd name="T2" fmla="*/ 5 w 38"/>
                <a:gd name="T3" fmla="*/ 29 h 44"/>
                <a:gd name="T4" fmla="*/ 0 w 38"/>
                <a:gd name="T5" fmla="*/ 22 h 44"/>
                <a:gd name="T6" fmla="*/ 3 w 38"/>
                <a:gd name="T7" fmla="*/ 16 h 44"/>
                <a:gd name="T8" fmla="*/ 22 w 38"/>
                <a:gd name="T9" fmla="*/ 0 h 44"/>
                <a:gd name="T10" fmla="*/ 20 w 38"/>
                <a:gd name="T11" fmla="*/ 7 h 44"/>
                <a:gd name="T12" fmla="*/ 33 w 38"/>
                <a:gd name="T13" fmla="*/ 7 h 44"/>
                <a:gd name="T14" fmla="*/ 36 w 38"/>
                <a:gd name="T15" fmla="*/ 11 h 44"/>
                <a:gd name="T16" fmla="*/ 38 w 38"/>
                <a:gd name="T17" fmla="*/ 24 h 44"/>
                <a:gd name="T18" fmla="*/ 36 w 38"/>
                <a:gd name="T19" fmla="*/ 33 h 44"/>
                <a:gd name="T20" fmla="*/ 25 w 38"/>
                <a:gd name="T21" fmla="*/ 44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44"/>
                <a:gd name="T35" fmla="*/ 38 w 38"/>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44">
                  <a:moveTo>
                    <a:pt x="25" y="44"/>
                  </a:moveTo>
                  <a:lnTo>
                    <a:pt x="5" y="29"/>
                  </a:lnTo>
                  <a:lnTo>
                    <a:pt x="0" y="22"/>
                  </a:lnTo>
                  <a:lnTo>
                    <a:pt x="3" y="16"/>
                  </a:lnTo>
                  <a:lnTo>
                    <a:pt x="22" y="0"/>
                  </a:lnTo>
                  <a:lnTo>
                    <a:pt x="20" y="7"/>
                  </a:lnTo>
                  <a:lnTo>
                    <a:pt x="33" y="7"/>
                  </a:lnTo>
                  <a:lnTo>
                    <a:pt x="36" y="11"/>
                  </a:lnTo>
                  <a:lnTo>
                    <a:pt x="38" y="24"/>
                  </a:lnTo>
                  <a:lnTo>
                    <a:pt x="36" y="33"/>
                  </a:lnTo>
                  <a:lnTo>
                    <a:pt x="25" y="44"/>
                  </a:lnTo>
                  <a:close/>
                </a:path>
              </a:pathLst>
            </a:custGeom>
            <a:solidFill>
              <a:srgbClr val="003300"/>
            </a:solidFill>
            <a:ln w="0">
              <a:noFill/>
              <a:round/>
              <a:headEnd/>
              <a:tailEnd/>
            </a:ln>
          </p:spPr>
          <p:txBody>
            <a:bodyPr/>
            <a:lstStyle/>
            <a:p>
              <a:endParaRPr lang="ja-JP" altLang="en-US"/>
            </a:p>
          </p:txBody>
        </p:sp>
      </p:grpSp>
      <p:grpSp>
        <p:nvGrpSpPr>
          <p:cNvPr id="3" name="Group 18"/>
          <p:cNvGrpSpPr>
            <a:grpSpLocks/>
          </p:cNvGrpSpPr>
          <p:nvPr/>
        </p:nvGrpSpPr>
        <p:grpSpPr bwMode="auto">
          <a:xfrm>
            <a:off x="4943475" y="2790825"/>
            <a:ext cx="6946901" cy="1708148"/>
            <a:chOff x="2154" y="1758"/>
            <a:chExt cx="4376" cy="1076"/>
          </a:xfrm>
        </p:grpSpPr>
        <p:sp>
          <p:nvSpPr>
            <p:cNvPr id="147486" name="Oval 19"/>
            <p:cNvSpPr>
              <a:spLocks noChangeArrowheads="1"/>
            </p:cNvSpPr>
            <p:nvPr/>
          </p:nvSpPr>
          <p:spPr bwMode="auto">
            <a:xfrm>
              <a:off x="2346" y="2642"/>
              <a:ext cx="192" cy="192"/>
            </a:xfrm>
            <a:prstGeom prst="ellipse">
              <a:avLst/>
            </a:prstGeom>
            <a:gradFill rotWithShape="0">
              <a:gsLst>
                <a:gs pos="0">
                  <a:schemeClr val="hlink"/>
                </a:gs>
                <a:gs pos="100000">
                  <a:schemeClr val="accent2"/>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8</a:t>
              </a:r>
            </a:p>
          </p:txBody>
        </p:sp>
        <p:sp>
          <p:nvSpPr>
            <p:cNvPr id="147487" name="Oval 20"/>
            <p:cNvSpPr>
              <a:spLocks noChangeArrowheads="1"/>
            </p:cNvSpPr>
            <p:nvPr/>
          </p:nvSpPr>
          <p:spPr bwMode="auto">
            <a:xfrm>
              <a:off x="2442" y="2594"/>
              <a:ext cx="192" cy="192"/>
            </a:xfrm>
            <a:prstGeom prst="ellipse">
              <a:avLst/>
            </a:prstGeom>
            <a:gradFill rotWithShape="0">
              <a:gsLst>
                <a:gs pos="0">
                  <a:schemeClr val="hlink"/>
                </a:gs>
                <a:gs pos="100000">
                  <a:schemeClr val="accent2"/>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12</a:t>
              </a:r>
            </a:p>
          </p:txBody>
        </p:sp>
        <p:sp>
          <p:nvSpPr>
            <p:cNvPr id="147488" name="Oval 21"/>
            <p:cNvSpPr>
              <a:spLocks noChangeArrowheads="1"/>
            </p:cNvSpPr>
            <p:nvPr/>
          </p:nvSpPr>
          <p:spPr bwMode="auto">
            <a:xfrm>
              <a:off x="5496" y="2167"/>
              <a:ext cx="192" cy="192"/>
            </a:xfrm>
            <a:prstGeom prst="ellipse">
              <a:avLst/>
            </a:prstGeom>
            <a:gradFill rotWithShape="0">
              <a:gsLst>
                <a:gs pos="0">
                  <a:schemeClr val="hlink"/>
                </a:gs>
                <a:gs pos="100000">
                  <a:schemeClr val="accent2"/>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12</a:t>
              </a:r>
            </a:p>
          </p:txBody>
        </p:sp>
        <p:sp>
          <p:nvSpPr>
            <p:cNvPr id="147489" name="Text Box 22"/>
            <p:cNvSpPr txBox="1">
              <a:spLocks noChangeArrowheads="1"/>
            </p:cNvSpPr>
            <p:nvPr/>
          </p:nvSpPr>
          <p:spPr bwMode="auto">
            <a:xfrm>
              <a:off x="4718" y="2353"/>
              <a:ext cx="1812" cy="407"/>
            </a:xfrm>
            <a:prstGeom prst="rect">
              <a:avLst/>
            </a:prstGeom>
            <a:noFill/>
            <a:ln w="9525">
              <a:noFill/>
              <a:miter lim="800000"/>
              <a:headEnd/>
              <a:tailEnd/>
            </a:ln>
          </p:spPr>
          <p:txBody>
            <a:bodyPr wrap="none">
              <a:spAutoFit/>
            </a:bodyPr>
            <a:lstStyle/>
            <a:p>
              <a:pPr algn="ctr"/>
              <a:r>
                <a:rPr lang="en-US" altLang="ja-JP" sz="2000" dirty="0">
                  <a:latin typeface="Comic Sans MS" panose="030F0702030302020204" pitchFamily="66" charset="0"/>
                  <a:ea typeface="HG正楷書体-PRO" panose="03000600000000000000" pitchFamily="66" charset="-128"/>
                </a:rPr>
                <a:t>M &gt; 7.9</a:t>
              </a:r>
            </a:p>
            <a:p>
              <a:pPr algn="ctr"/>
              <a:r>
                <a:rPr lang="en-US" altLang="ja-JP" sz="1600" dirty="0">
                  <a:latin typeface="Comic Sans MS" panose="030F0702030302020204" pitchFamily="66" charset="0"/>
                  <a:ea typeface="HG正楷書体-PRO" panose="03000600000000000000" pitchFamily="66" charset="-128"/>
                </a:rPr>
                <a:t> [</a:t>
              </a:r>
              <a:r>
                <a:rPr lang="en-US" altLang="ja-JP" sz="1600" dirty="0" err="1">
                  <a:latin typeface="Comic Sans MS" panose="030F0702030302020204" pitchFamily="66" charset="0"/>
                  <a:ea typeface="HG正楷書体-PRO" panose="03000600000000000000" pitchFamily="66" charset="-128"/>
                </a:rPr>
                <a:t>Ohtake</a:t>
              </a:r>
              <a:r>
                <a:rPr lang="en-US" altLang="ja-JP" sz="1600" dirty="0">
                  <a:latin typeface="Comic Sans MS" panose="030F0702030302020204" pitchFamily="66" charset="0"/>
                  <a:ea typeface="HG正楷書体-PRO" panose="03000600000000000000" pitchFamily="66" charset="-128"/>
                </a:rPr>
                <a:t> &amp; Nakahara, 1999]</a:t>
              </a:r>
            </a:p>
          </p:txBody>
        </p:sp>
        <p:sp>
          <p:nvSpPr>
            <p:cNvPr id="147490" name="Oval 23"/>
            <p:cNvSpPr>
              <a:spLocks noChangeArrowheads="1"/>
            </p:cNvSpPr>
            <p:nvPr/>
          </p:nvSpPr>
          <p:spPr bwMode="auto">
            <a:xfrm>
              <a:off x="2154" y="2600"/>
              <a:ext cx="192" cy="192"/>
            </a:xfrm>
            <a:prstGeom prst="ellipse">
              <a:avLst/>
            </a:prstGeom>
            <a:gradFill rotWithShape="0">
              <a:gsLst>
                <a:gs pos="0">
                  <a:schemeClr val="hlink"/>
                </a:gs>
                <a:gs pos="100000">
                  <a:schemeClr val="accent2"/>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11</a:t>
              </a:r>
            </a:p>
          </p:txBody>
        </p:sp>
        <p:sp>
          <p:nvSpPr>
            <p:cNvPr id="147491" name="Oval 24"/>
            <p:cNvSpPr>
              <a:spLocks noChangeArrowheads="1"/>
            </p:cNvSpPr>
            <p:nvPr/>
          </p:nvSpPr>
          <p:spPr bwMode="auto">
            <a:xfrm>
              <a:off x="2298" y="2552"/>
              <a:ext cx="192" cy="192"/>
            </a:xfrm>
            <a:prstGeom prst="ellipse">
              <a:avLst/>
            </a:prstGeom>
            <a:gradFill rotWithShape="0">
              <a:gsLst>
                <a:gs pos="0">
                  <a:schemeClr val="hlink"/>
                </a:gs>
                <a:gs pos="100000">
                  <a:schemeClr val="accent2"/>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8</a:t>
              </a:r>
            </a:p>
          </p:txBody>
        </p:sp>
        <p:sp>
          <p:nvSpPr>
            <p:cNvPr id="147492" name="Oval 25"/>
            <p:cNvSpPr>
              <a:spLocks noChangeArrowheads="1"/>
            </p:cNvSpPr>
            <p:nvPr/>
          </p:nvSpPr>
          <p:spPr bwMode="auto">
            <a:xfrm>
              <a:off x="2634" y="2312"/>
              <a:ext cx="192" cy="192"/>
            </a:xfrm>
            <a:prstGeom prst="ellipse">
              <a:avLst/>
            </a:prstGeom>
            <a:gradFill rotWithShape="0">
              <a:gsLst>
                <a:gs pos="0">
                  <a:schemeClr val="hlink"/>
                </a:gs>
                <a:gs pos="100000">
                  <a:schemeClr val="accent2"/>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12</a:t>
              </a:r>
            </a:p>
          </p:txBody>
        </p:sp>
        <p:sp>
          <p:nvSpPr>
            <p:cNvPr id="147493" name="Oval 26"/>
            <p:cNvSpPr>
              <a:spLocks noChangeArrowheads="1"/>
            </p:cNvSpPr>
            <p:nvPr/>
          </p:nvSpPr>
          <p:spPr bwMode="auto">
            <a:xfrm>
              <a:off x="2442" y="2552"/>
              <a:ext cx="192" cy="192"/>
            </a:xfrm>
            <a:prstGeom prst="ellipse">
              <a:avLst/>
            </a:prstGeom>
            <a:gradFill rotWithShape="0">
              <a:gsLst>
                <a:gs pos="0">
                  <a:schemeClr val="hlink"/>
                </a:gs>
                <a:gs pos="100000">
                  <a:schemeClr val="accent2"/>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2</a:t>
              </a:r>
            </a:p>
          </p:txBody>
        </p:sp>
        <p:sp>
          <p:nvSpPr>
            <p:cNvPr id="147494" name="Oval 27"/>
            <p:cNvSpPr>
              <a:spLocks noChangeArrowheads="1"/>
            </p:cNvSpPr>
            <p:nvPr/>
          </p:nvSpPr>
          <p:spPr bwMode="auto">
            <a:xfrm>
              <a:off x="2730" y="2264"/>
              <a:ext cx="192" cy="192"/>
            </a:xfrm>
            <a:prstGeom prst="ellipse">
              <a:avLst/>
            </a:prstGeom>
            <a:gradFill rotWithShape="0">
              <a:gsLst>
                <a:gs pos="0">
                  <a:schemeClr val="hlink"/>
                </a:gs>
                <a:gs pos="100000">
                  <a:schemeClr val="accent2"/>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9</a:t>
              </a:r>
            </a:p>
          </p:txBody>
        </p:sp>
        <p:sp>
          <p:nvSpPr>
            <p:cNvPr id="147495" name="Oval 28"/>
            <p:cNvSpPr>
              <a:spLocks noChangeArrowheads="1"/>
            </p:cNvSpPr>
            <p:nvPr/>
          </p:nvSpPr>
          <p:spPr bwMode="auto">
            <a:xfrm>
              <a:off x="2778" y="2408"/>
              <a:ext cx="192" cy="192"/>
            </a:xfrm>
            <a:prstGeom prst="ellipse">
              <a:avLst/>
            </a:prstGeom>
            <a:gradFill rotWithShape="0">
              <a:gsLst>
                <a:gs pos="0">
                  <a:schemeClr val="hlink"/>
                </a:gs>
                <a:gs pos="100000">
                  <a:schemeClr val="accent2"/>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2</a:t>
              </a:r>
            </a:p>
          </p:txBody>
        </p:sp>
        <p:sp>
          <p:nvSpPr>
            <p:cNvPr id="147496" name="Oval 29"/>
            <p:cNvSpPr>
              <a:spLocks noChangeArrowheads="1"/>
            </p:cNvSpPr>
            <p:nvPr/>
          </p:nvSpPr>
          <p:spPr bwMode="auto">
            <a:xfrm>
              <a:off x="2826" y="2168"/>
              <a:ext cx="192" cy="192"/>
            </a:xfrm>
            <a:prstGeom prst="ellipse">
              <a:avLst/>
            </a:prstGeom>
            <a:gradFill rotWithShape="0">
              <a:gsLst>
                <a:gs pos="0">
                  <a:schemeClr val="hlink"/>
                </a:gs>
                <a:gs pos="100000">
                  <a:schemeClr val="accent2"/>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9</a:t>
              </a:r>
            </a:p>
          </p:txBody>
        </p:sp>
        <p:sp>
          <p:nvSpPr>
            <p:cNvPr id="147497" name="Oval 30"/>
            <p:cNvSpPr>
              <a:spLocks noChangeArrowheads="1"/>
            </p:cNvSpPr>
            <p:nvPr/>
          </p:nvSpPr>
          <p:spPr bwMode="auto">
            <a:xfrm>
              <a:off x="2730" y="2312"/>
              <a:ext cx="192" cy="192"/>
            </a:xfrm>
            <a:prstGeom prst="ellipse">
              <a:avLst/>
            </a:prstGeom>
            <a:gradFill rotWithShape="0">
              <a:gsLst>
                <a:gs pos="0">
                  <a:schemeClr val="hlink"/>
                </a:gs>
                <a:gs pos="100000">
                  <a:schemeClr val="accent2"/>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12</a:t>
              </a:r>
            </a:p>
          </p:txBody>
        </p:sp>
        <p:sp>
          <p:nvSpPr>
            <p:cNvPr id="147498" name="Oval 31"/>
            <p:cNvSpPr>
              <a:spLocks noChangeArrowheads="1"/>
            </p:cNvSpPr>
            <p:nvPr/>
          </p:nvSpPr>
          <p:spPr bwMode="auto">
            <a:xfrm>
              <a:off x="2490" y="2456"/>
              <a:ext cx="192" cy="192"/>
            </a:xfrm>
            <a:prstGeom prst="ellipse">
              <a:avLst/>
            </a:prstGeom>
            <a:gradFill rotWithShape="0">
              <a:gsLst>
                <a:gs pos="0">
                  <a:schemeClr val="hlink"/>
                </a:gs>
                <a:gs pos="100000">
                  <a:schemeClr val="accent2"/>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10</a:t>
              </a:r>
            </a:p>
          </p:txBody>
        </p:sp>
        <p:sp>
          <p:nvSpPr>
            <p:cNvPr id="147499" name="Oval 32"/>
            <p:cNvSpPr>
              <a:spLocks noChangeArrowheads="1"/>
            </p:cNvSpPr>
            <p:nvPr/>
          </p:nvSpPr>
          <p:spPr bwMode="auto">
            <a:xfrm>
              <a:off x="2970" y="2216"/>
              <a:ext cx="192" cy="192"/>
            </a:xfrm>
            <a:prstGeom prst="ellipse">
              <a:avLst/>
            </a:prstGeom>
            <a:gradFill rotWithShape="0">
              <a:gsLst>
                <a:gs pos="0">
                  <a:schemeClr val="hlink"/>
                </a:gs>
                <a:gs pos="100000">
                  <a:schemeClr val="accent2"/>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12</a:t>
              </a:r>
            </a:p>
          </p:txBody>
        </p:sp>
        <p:sp>
          <p:nvSpPr>
            <p:cNvPr id="147500" name="Oval 33"/>
            <p:cNvSpPr>
              <a:spLocks noChangeArrowheads="1"/>
            </p:cNvSpPr>
            <p:nvPr/>
          </p:nvSpPr>
          <p:spPr bwMode="auto">
            <a:xfrm>
              <a:off x="2442" y="2408"/>
              <a:ext cx="192" cy="192"/>
            </a:xfrm>
            <a:prstGeom prst="ellipse">
              <a:avLst/>
            </a:prstGeom>
            <a:gradFill rotWithShape="0">
              <a:gsLst>
                <a:gs pos="0">
                  <a:schemeClr val="hlink"/>
                </a:gs>
                <a:gs pos="100000">
                  <a:schemeClr val="accent2"/>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12</a:t>
              </a:r>
            </a:p>
          </p:txBody>
        </p:sp>
        <p:sp>
          <p:nvSpPr>
            <p:cNvPr id="147501" name="Text Box 34"/>
            <p:cNvSpPr txBox="1">
              <a:spLocks noChangeArrowheads="1"/>
            </p:cNvSpPr>
            <p:nvPr/>
          </p:nvSpPr>
          <p:spPr bwMode="auto">
            <a:xfrm>
              <a:off x="3260" y="1758"/>
              <a:ext cx="2443" cy="465"/>
            </a:xfrm>
            <a:prstGeom prst="rect">
              <a:avLst/>
            </a:prstGeom>
            <a:noFill/>
            <a:ln w="9525">
              <a:noFill/>
              <a:miter lim="800000"/>
              <a:headEnd/>
              <a:tailEnd/>
            </a:ln>
          </p:spPr>
          <p:txBody>
            <a:bodyPr wrap="none">
              <a:spAutoFit/>
            </a:bodyPr>
            <a:lstStyle/>
            <a:p>
              <a:r>
                <a:rPr lang="ja-JP" altLang="en-US" sz="2400" dirty="0">
                  <a:latin typeface="Comic Sans MS" panose="030F0702030302020204" pitchFamily="66" charset="0"/>
                  <a:ea typeface="HG正楷書体-PRO" panose="03000600000000000000" pitchFamily="66" charset="-128"/>
                </a:rPr>
                <a:t>秋冬に多い南海トラフ地震</a:t>
              </a:r>
              <a:endParaRPr lang="en-US" altLang="ja-JP" sz="2400" dirty="0">
                <a:latin typeface="Comic Sans MS" panose="030F0702030302020204" pitchFamily="66" charset="0"/>
                <a:ea typeface="HG正楷書体-PRO" panose="03000600000000000000" pitchFamily="66" charset="-128"/>
              </a:endParaRPr>
            </a:p>
            <a:p>
              <a:r>
                <a:rPr lang="en-US" altLang="ja-JP" dirty="0">
                  <a:latin typeface="Comic Sans MS" panose="030F0702030302020204" pitchFamily="66" charset="0"/>
                  <a:ea typeface="HG正楷書体-PRO" panose="03000600000000000000" pitchFamily="66" charset="-128"/>
                </a:rPr>
                <a:t>More events in fall/winter</a:t>
              </a:r>
              <a:endParaRPr lang="ja-JP" altLang="en-US" dirty="0">
                <a:latin typeface="Comic Sans MS" panose="030F0702030302020204" pitchFamily="66" charset="0"/>
                <a:ea typeface="HG正楷書体-PRO" panose="03000600000000000000" pitchFamily="66" charset="-128"/>
              </a:endParaRPr>
            </a:p>
          </p:txBody>
        </p:sp>
      </p:grpSp>
      <p:grpSp>
        <p:nvGrpSpPr>
          <p:cNvPr id="4" name="Group 35"/>
          <p:cNvGrpSpPr>
            <a:grpSpLocks/>
          </p:cNvGrpSpPr>
          <p:nvPr/>
        </p:nvGrpSpPr>
        <p:grpSpPr bwMode="auto">
          <a:xfrm>
            <a:off x="936624" y="1649414"/>
            <a:ext cx="5735639" cy="1995488"/>
            <a:chOff x="-355" y="1039"/>
            <a:chExt cx="3613" cy="1257"/>
          </a:xfrm>
        </p:grpSpPr>
        <p:sp>
          <p:nvSpPr>
            <p:cNvPr id="147465" name="Oval 36"/>
            <p:cNvSpPr>
              <a:spLocks noChangeArrowheads="1"/>
            </p:cNvSpPr>
            <p:nvPr/>
          </p:nvSpPr>
          <p:spPr bwMode="auto">
            <a:xfrm>
              <a:off x="3066" y="1384"/>
              <a:ext cx="144" cy="144"/>
            </a:xfrm>
            <a:prstGeom prst="ellipse">
              <a:avLst/>
            </a:prstGeom>
            <a:gradFill rotWithShape="0">
              <a:gsLst>
                <a:gs pos="0">
                  <a:srgbClr val="FF9999"/>
                </a:gs>
                <a:gs pos="100000">
                  <a:srgbClr val="800000"/>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4</a:t>
              </a:r>
            </a:p>
          </p:txBody>
        </p:sp>
        <p:sp>
          <p:nvSpPr>
            <p:cNvPr id="147466" name="Oval 37"/>
            <p:cNvSpPr>
              <a:spLocks noChangeArrowheads="1"/>
            </p:cNvSpPr>
            <p:nvPr/>
          </p:nvSpPr>
          <p:spPr bwMode="auto">
            <a:xfrm>
              <a:off x="3018" y="1384"/>
              <a:ext cx="144" cy="144"/>
            </a:xfrm>
            <a:prstGeom prst="ellipse">
              <a:avLst/>
            </a:prstGeom>
            <a:gradFill rotWithShape="0">
              <a:gsLst>
                <a:gs pos="0">
                  <a:srgbClr val="FF9999"/>
                </a:gs>
                <a:gs pos="100000">
                  <a:srgbClr val="800000"/>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6</a:t>
              </a:r>
            </a:p>
          </p:txBody>
        </p:sp>
        <p:sp>
          <p:nvSpPr>
            <p:cNvPr id="147467" name="Oval 38"/>
            <p:cNvSpPr>
              <a:spLocks noChangeArrowheads="1"/>
            </p:cNvSpPr>
            <p:nvPr/>
          </p:nvSpPr>
          <p:spPr bwMode="auto">
            <a:xfrm>
              <a:off x="3018" y="1432"/>
              <a:ext cx="144" cy="144"/>
            </a:xfrm>
            <a:prstGeom prst="ellipse">
              <a:avLst/>
            </a:prstGeom>
            <a:gradFill rotWithShape="0">
              <a:gsLst>
                <a:gs pos="0">
                  <a:srgbClr val="FF9999"/>
                </a:gs>
                <a:gs pos="100000">
                  <a:srgbClr val="800000"/>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2</a:t>
              </a:r>
            </a:p>
          </p:txBody>
        </p:sp>
        <p:sp>
          <p:nvSpPr>
            <p:cNvPr id="147468" name="Oval 39"/>
            <p:cNvSpPr>
              <a:spLocks noChangeArrowheads="1"/>
            </p:cNvSpPr>
            <p:nvPr/>
          </p:nvSpPr>
          <p:spPr bwMode="auto">
            <a:xfrm>
              <a:off x="2970" y="1576"/>
              <a:ext cx="144" cy="144"/>
            </a:xfrm>
            <a:prstGeom prst="ellipse">
              <a:avLst/>
            </a:prstGeom>
            <a:gradFill rotWithShape="0">
              <a:gsLst>
                <a:gs pos="0">
                  <a:srgbClr val="FF9999"/>
                </a:gs>
                <a:gs pos="100000">
                  <a:srgbClr val="800000"/>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7</a:t>
              </a:r>
            </a:p>
          </p:txBody>
        </p:sp>
        <p:sp>
          <p:nvSpPr>
            <p:cNvPr id="147469" name="Oval 40"/>
            <p:cNvSpPr>
              <a:spLocks noChangeArrowheads="1"/>
            </p:cNvSpPr>
            <p:nvPr/>
          </p:nvSpPr>
          <p:spPr bwMode="auto">
            <a:xfrm>
              <a:off x="2682" y="1912"/>
              <a:ext cx="144" cy="144"/>
            </a:xfrm>
            <a:prstGeom prst="ellipse">
              <a:avLst/>
            </a:prstGeom>
            <a:gradFill rotWithShape="0">
              <a:gsLst>
                <a:gs pos="0">
                  <a:srgbClr val="FF9999"/>
                </a:gs>
                <a:gs pos="100000">
                  <a:srgbClr val="800000"/>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7</a:t>
              </a:r>
            </a:p>
          </p:txBody>
        </p:sp>
        <p:sp>
          <p:nvSpPr>
            <p:cNvPr id="147470" name="Oval 41"/>
            <p:cNvSpPr>
              <a:spLocks noChangeArrowheads="1"/>
            </p:cNvSpPr>
            <p:nvPr/>
          </p:nvSpPr>
          <p:spPr bwMode="auto">
            <a:xfrm>
              <a:off x="2778" y="1960"/>
              <a:ext cx="144" cy="144"/>
            </a:xfrm>
            <a:prstGeom prst="ellipse">
              <a:avLst/>
            </a:prstGeom>
            <a:gradFill rotWithShape="0">
              <a:gsLst>
                <a:gs pos="0">
                  <a:srgbClr val="FF9999"/>
                </a:gs>
                <a:gs pos="100000">
                  <a:srgbClr val="800000"/>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5</a:t>
              </a:r>
            </a:p>
          </p:txBody>
        </p:sp>
        <p:sp>
          <p:nvSpPr>
            <p:cNvPr id="147471" name="Oval 42"/>
            <p:cNvSpPr>
              <a:spLocks noChangeArrowheads="1"/>
            </p:cNvSpPr>
            <p:nvPr/>
          </p:nvSpPr>
          <p:spPr bwMode="auto">
            <a:xfrm>
              <a:off x="2682" y="2008"/>
              <a:ext cx="144" cy="144"/>
            </a:xfrm>
            <a:prstGeom prst="ellipse">
              <a:avLst/>
            </a:prstGeom>
            <a:gradFill rotWithShape="0">
              <a:gsLst>
                <a:gs pos="0">
                  <a:srgbClr val="FF9999"/>
                </a:gs>
                <a:gs pos="100000">
                  <a:srgbClr val="800000"/>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8</a:t>
              </a:r>
            </a:p>
          </p:txBody>
        </p:sp>
        <p:sp>
          <p:nvSpPr>
            <p:cNvPr id="147472" name="Oval 43"/>
            <p:cNvSpPr>
              <a:spLocks noChangeArrowheads="1"/>
            </p:cNvSpPr>
            <p:nvPr/>
          </p:nvSpPr>
          <p:spPr bwMode="auto">
            <a:xfrm>
              <a:off x="2490" y="2104"/>
              <a:ext cx="144" cy="144"/>
            </a:xfrm>
            <a:prstGeom prst="ellipse">
              <a:avLst/>
            </a:prstGeom>
            <a:gradFill rotWithShape="0">
              <a:gsLst>
                <a:gs pos="0">
                  <a:srgbClr val="FF9999"/>
                </a:gs>
                <a:gs pos="100000">
                  <a:srgbClr val="800000"/>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1</a:t>
              </a:r>
            </a:p>
          </p:txBody>
        </p:sp>
        <p:sp>
          <p:nvSpPr>
            <p:cNvPr id="147473" name="Oval 44"/>
            <p:cNvSpPr>
              <a:spLocks noChangeArrowheads="1"/>
            </p:cNvSpPr>
            <p:nvPr/>
          </p:nvSpPr>
          <p:spPr bwMode="auto">
            <a:xfrm>
              <a:off x="2250" y="2152"/>
              <a:ext cx="144" cy="144"/>
            </a:xfrm>
            <a:prstGeom prst="ellipse">
              <a:avLst/>
            </a:prstGeom>
            <a:gradFill rotWithShape="0">
              <a:gsLst>
                <a:gs pos="0">
                  <a:srgbClr val="FF9999"/>
                </a:gs>
                <a:gs pos="100000">
                  <a:srgbClr val="800000"/>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5</a:t>
              </a:r>
            </a:p>
          </p:txBody>
        </p:sp>
        <p:sp>
          <p:nvSpPr>
            <p:cNvPr id="147474" name="Oval 45"/>
            <p:cNvSpPr>
              <a:spLocks noChangeArrowheads="1"/>
            </p:cNvSpPr>
            <p:nvPr/>
          </p:nvSpPr>
          <p:spPr bwMode="auto">
            <a:xfrm>
              <a:off x="2970" y="1384"/>
              <a:ext cx="144" cy="144"/>
            </a:xfrm>
            <a:prstGeom prst="ellipse">
              <a:avLst/>
            </a:prstGeom>
            <a:gradFill rotWithShape="0">
              <a:gsLst>
                <a:gs pos="0">
                  <a:srgbClr val="FF9999"/>
                </a:gs>
                <a:gs pos="100000">
                  <a:srgbClr val="800000"/>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5</a:t>
              </a:r>
            </a:p>
          </p:txBody>
        </p:sp>
        <p:sp>
          <p:nvSpPr>
            <p:cNvPr id="147475" name="Oval 46"/>
            <p:cNvSpPr>
              <a:spLocks noChangeArrowheads="1"/>
            </p:cNvSpPr>
            <p:nvPr/>
          </p:nvSpPr>
          <p:spPr bwMode="auto">
            <a:xfrm>
              <a:off x="3066" y="1528"/>
              <a:ext cx="144" cy="144"/>
            </a:xfrm>
            <a:prstGeom prst="ellipse">
              <a:avLst/>
            </a:prstGeom>
            <a:gradFill rotWithShape="0">
              <a:gsLst>
                <a:gs pos="0">
                  <a:srgbClr val="FF9999"/>
                </a:gs>
                <a:gs pos="100000">
                  <a:srgbClr val="800000"/>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3</a:t>
              </a:r>
            </a:p>
          </p:txBody>
        </p:sp>
        <p:sp>
          <p:nvSpPr>
            <p:cNvPr id="147476" name="Oval 47"/>
            <p:cNvSpPr>
              <a:spLocks noChangeArrowheads="1"/>
            </p:cNvSpPr>
            <p:nvPr/>
          </p:nvSpPr>
          <p:spPr bwMode="auto">
            <a:xfrm>
              <a:off x="3114" y="1480"/>
              <a:ext cx="144" cy="144"/>
            </a:xfrm>
            <a:prstGeom prst="ellipse">
              <a:avLst/>
            </a:prstGeom>
            <a:gradFill rotWithShape="0">
              <a:gsLst>
                <a:gs pos="0">
                  <a:srgbClr val="FF9999"/>
                </a:gs>
                <a:gs pos="100000">
                  <a:srgbClr val="800000"/>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8</a:t>
              </a:r>
            </a:p>
          </p:txBody>
        </p:sp>
        <p:sp>
          <p:nvSpPr>
            <p:cNvPr id="147477" name="Oval 48"/>
            <p:cNvSpPr>
              <a:spLocks noChangeArrowheads="1"/>
            </p:cNvSpPr>
            <p:nvPr/>
          </p:nvSpPr>
          <p:spPr bwMode="auto">
            <a:xfrm>
              <a:off x="3066" y="1576"/>
              <a:ext cx="144" cy="144"/>
            </a:xfrm>
            <a:prstGeom prst="ellipse">
              <a:avLst/>
            </a:prstGeom>
            <a:gradFill rotWithShape="0">
              <a:gsLst>
                <a:gs pos="0">
                  <a:srgbClr val="FF9999"/>
                </a:gs>
                <a:gs pos="100000">
                  <a:srgbClr val="800000"/>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5</a:t>
              </a:r>
            </a:p>
          </p:txBody>
        </p:sp>
        <p:sp>
          <p:nvSpPr>
            <p:cNvPr id="147478" name="Oval 49"/>
            <p:cNvSpPr>
              <a:spLocks noChangeArrowheads="1"/>
            </p:cNvSpPr>
            <p:nvPr/>
          </p:nvSpPr>
          <p:spPr bwMode="auto">
            <a:xfrm>
              <a:off x="2922" y="1624"/>
              <a:ext cx="144" cy="144"/>
            </a:xfrm>
            <a:prstGeom prst="ellipse">
              <a:avLst/>
            </a:prstGeom>
            <a:gradFill rotWithShape="0">
              <a:gsLst>
                <a:gs pos="0">
                  <a:srgbClr val="FF9999"/>
                </a:gs>
                <a:gs pos="100000">
                  <a:srgbClr val="800000"/>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10</a:t>
              </a:r>
            </a:p>
          </p:txBody>
        </p:sp>
        <p:sp>
          <p:nvSpPr>
            <p:cNvPr id="147479" name="Oval 50"/>
            <p:cNvSpPr>
              <a:spLocks noChangeArrowheads="1"/>
            </p:cNvSpPr>
            <p:nvPr/>
          </p:nvSpPr>
          <p:spPr bwMode="auto">
            <a:xfrm>
              <a:off x="2874" y="1720"/>
              <a:ext cx="144" cy="144"/>
            </a:xfrm>
            <a:prstGeom prst="ellipse">
              <a:avLst/>
            </a:prstGeom>
            <a:gradFill rotWithShape="0">
              <a:gsLst>
                <a:gs pos="0">
                  <a:srgbClr val="FF9999"/>
                </a:gs>
                <a:gs pos="100000">
                  <a:srgbClr val="800000"/>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6</a:t>
              </a:r>
            </a:p>
          </p:txBody>
        </p:sp>
        <p:sp>
          <p:nvSpPr>
            <p:cNvPr id="147480" name="Oval 51"/>
            <p:cNvSpPr>
              <a:spLocks noChangeArrowheads="1"/>
            </p:cNvSpPr>
            <p:nvPr/>
          </p:nvSpPr>
          <p:spPr bwMode="auto">
            <a:xfrm>
              <a:off x="2394" y="2056"/>
              <a:ext cx="144" cy="144"/>
            </a:xfrm>
            <a:prstGeom prst="ellipse">
              <a:avLst/>
            </a:prstGeom>
            <a:gradFill rotWithShape="0">
              <a:gsLst>
                <a:gs pos="0">
                  <a:srgbClr val="FF9999"/>
                </a:gs>
                <a:gs pos="100000">
                  <a:srgbClr val="800000"/>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6</a:t>
              </a:r>
            </a:p>
          </p:txBody>
        </p:sp>
        <p:sp>
          <p:nvSpPr>
            <p:cNvPr id="147481" name="Oval 52"/>
            <p:cNvSpPr>
              <a:spLocks noChangeArrowheads="1"/>
            </p:cNvSpPr>
            <p:nvPr/>
          </p:nvSpPr>
          <p:spPr bwMode="auto">
            <a:xfrm>
              <a:off x="2538" y="2056"/>
              <a:ext cx="144" cy="144"/>
            </a:xfrm>
            <a:prstGeom prst="ellipse">
              <a:avLst/>
            </a:prstGeom>
            <a:gradFill rotWithShape="0">
              <a:gsLst>
                <a:gs pos="0">
                  <a:srgbClr val="FF9999"/>
                </a:gs>
                <a:gs pos="100000">
                  <a:srgbClr val="800000"/>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8</a:t>
              </a:r>
            </a:p>
          </p:txBody>
        </p:sp>
        <p:sp>
          <p:nvSpPr>
            <p:cNvPr id="147482" name="Oval 53"/>
            <p:cNvSpPr>
              <a:spLocks noChangeArrowheads="1"/>
            </p:cNvSpPr>
            <p:nvPr/>
          </p:nvSpPr>
          <p:spPr bwMode="auto">
            <a:xfrm>
              <a:off x="2202" y="2152"/>
              <a:ext cx="144" cy="144"/>
            </a:xfrm>
            <a:prstGeom prst="ellipse">
              <a:avLst/>
            </a:prstGeom>
            <a:gradFill rotWithShape="0">
              <a:gsLst>
                <a:gs pos="0">
                  <a:srgbClr val="FF9999"/>
                </a:gs>
                <a:gs pos="100000">
                  <a:srgbClr val="800000"/>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3</a:t>
              </a:r>
            </a:p>
          </p:txBody>
        </p:sp>
        <p:sp>
          <p:nvSpPr>
            <p:cNvPr id="147483" name="Oval 54"/>
            <p:cNvSpPr>
              <a:spLocks noChangeArrowheads="1"/>
            </p:cNvSpPr>
            <p:nvPr/>
          </p:nvSpPr>
          <p:spPr bwMode="auto">
            <a:xfrm>
              <a:off x="-8" y="1452"/>
              <a:ext cx="192" cy="192"/>
            </a:xfrm>
            <a:prstGeom prst="ellipse">
              <a:avLst/>
            </a:prstGeom>
            <a:gradFill rotWithShape="0">
              <a:gsLst>
                <a:gs pos="0">
                  <a:srgbClr val="FF9999"/>
                </a:gs>
                <a:gs pos="100000">
                  <a:srgbClr val="800000"/>
                </a:gs>
              </a:gsLst>
              <a:path path="shape">
                <a:fillToRect l="50000" t="50000" r="50000" b="50000"/>
              </a:path>
            </a:gradFill>
            <a:ln w="9525">
              <a:noFill/>
              <a:round/>
              <a:headEnd/>
              <a:tailEnd/>
            </a:ln>
          </p:spPr>
          <p:txBody>
            <a:bodyPr wrap="none" anchor="ctr"/>
            <a:lstStyle/>
            <a:p>
              <a:pPr algn="ctr"/>
              <a:r>
                <a:rPr lang="en-US" altLang="ja-JP" sz="1600">
                  <a:solidFill>
                    <a:schemeClr val="bg1"/>
                  </a:solidFill>
                  <a:latin typeface="Comic Sans MS" panose="030F0702030302020204" pitchFamily="66" charset="0"/>
                  <a:ea typeface="HG正楷書体-PRO" panose="03000600000000000000" pitchFamily="66" charset="-128"/>
                </a:rPr>
                <a:t>6</a:t>
              </a:r>
            </a:p>
          </p:txBody>
        </p:sp>
        <p:sp>
          <p:nvSpPr>
            <p:cNvPr id="147484" name="Text Box 55"/>
            <p:cNvSpPr txBox="1">
              <a:spLocks noChangeArrowheads="1"/>
            </p:cNvSpPr>
            <p:nvPr/>
          </p:nvSpPr>
          <p:spPr bwMode="auto">
            <a:xfrm>
              <a:off x="-355" y="1683"/>
              <a:ext cx="955" cy="404"/>
            </a:xfrm>
            <a:prstGeom prst="rect">
              <a:avLst/>
            </a:prstGeom>
            <a:noFill/>
            <a:ln w="9525">
              <a:noFill/>
              <a:miter lim="800000"/>
              <a:headEnd/>
              <a:tailEnd/>
            </a:ln>
          </p:spPr>
          <p:txBody>
            <a:bodyPr wrap="none">
              <a:spAutoFit/>
            </a:bodyPr>
            <a:lstStyle/>
            <a:p>
              <a:pPr algn="ctr"/>
              <a:r>
                <a:rPr lang="en-US" altLang="ja-JP" sz="2000">
                  <a:latin typeface="Comic Sans MS" panose="030F0702030302020204" pitchFamily="66" charset="0"/>
                  <a:ea typeface="HG正楷書体-PRO" panose="03000600000000000000" pitchFamily="66" charset="-128"/>
                </a:rPr>
                <a:t>M &gt; 7.0</a:t>
              </a:r>
              <a:r>
                <a:rPr lang="en-US" altLang="ja-JP">
                  <a:latin typeface="Comic Sans MS" panose="030F0702030302020204" pitchFamily="66" charset="0"/>
                  <a:ea typeface="HG正楷書体-PRO" panose="03000600000000000000" pitchFamily="66" charset="-128"/>
                </a:rPr>
                <a:t> </a:t>
              </a:r>
            </a:p>
            <a:p>
              <a:pPr algn="ctr"/>
              <a:r>
                <a:rPr lang="en-US" altLang="ja-JP" sz="1600">
                  <a:latin typeface="Comic Sans MS" panose="030F0702030302020204" pitchFamily="66" charset="0"/>
                  <a:ea typeface="HG正楷書体-PRO" panose="03000600000000000000" pitchFamily="66" charset="-128"/>
                </a:rPr>
                <a:t>[Okada, 1982]</a:t>
              </a:r>
            </a:p>
          </p:txBody>
        </p:sp>
        <p:sp>
          <p:nvSpPr>
            <p:cNvPr id="147485" name="Text Box 56"/>
            <p:cNvSpPr txBox="1">
              <a:spLocks noChangeArrowheads="1"/>
            </p:cNvSpPr>
            <p:nvPr/>
          </p:nvSpPr>
          <p:spPr bwMode="auto">
            <a:xfrm>
              <a:off x="343" y="1039"/>
              <a:ext cx="2443" cy="465"/>
            </a:xfrm>
            <a:prstGeom prst="rect">
              <a:avLst/>
            </a:prstGeom>
            <a:noFill/>
            <a:ln w="9525">
              <a:noFill/>
              <a:miter lim="800000"/>
              <a:headEnd/>
              <a:tailEnd/>
            </a:ln>
          </p:spPr>
          <p:txBody>
            <a:bodyPr wrap="none">
              <a:spAutoFit/>
            </a:bodyPr>
            <a:lstStyle/>
            <a:p>
              <a:r>
                <a:rPr lang="ja-JP" altLang="en-US" sz="2400" dirty="0">
                  <a:latin typeface="Comic Sans MS" panose="030F0702030302020204" pitchFamily="66" charset="0"/>
                  <a:ea typeface="HG正楷書体-PRO" panose="03000600000000000000" pitchFamily="66" charset="-128"/>
                </a:rPr>
                <a:t>春夏に多い積雪地域の地震</a:t>
              </a:r>
              <a:endParaRPr lang="en-US" altLang="ja-JP" sz="2400" dirty="0">
                <a:latin typeface="Comic Sans MS" panose="030F0702030302020204" pitchFamily="66" charset="0"/>
                <a:ea typeface="HG正楷書体-PRO" panose="03000600000000000000" pitchFamily="66" charset="-128"/>
              </a:endParaRPr>
            </a:p>
            <a:p>
              <a:r>
                <a:rPr lang="en-US" altLang="ja-JP" dirty="0">
                  <a:latin typeface="Comic Sans MS" panose="030F0702030302020204" pitchFamily="66" charset="0"/>
                  <a:ea typeface="HG正楷書体-PRO" panose="03000600000000000000" pitchFamily="66" charset="-128"/>
                </a:rPr>
                <a:t>More events in spring/summer</a:t>
              </a:r>
              <a:endParaRPr lang="ja-JP" altLang="en-US" dirty="0">
                <a:latin typeface="Comic Sans MS" panose="030F0702030302020204" pitchFamily="66" charset="0"/>
                <a:ea typeface="HG正楷書体-PRO" panose="03000600000000000000" pitchFamily="66" charset="-128"/>
              </a:endParaRPr>
            </a:p>
          </p:txBody>
        </p:sp>
      </p:grpSp>
      <p:sp>
        <p:nvSpPr>
          <p:cNvPr id="248889" name="Rectangle 57"/>
          <p:cNvSpPr>
            <a:spLocks noChangeArrowheads="1"/>
          </p:cNvSpPr>
          <p:nvPr/>
        </p:nvSpPr>
        <p:spPr bwMode="auto">
          <a:xfrm>
            <a:off x="2640014" y="4797426"/>
            <a:ext cx="3527425" cy="2016125"/>
          </a:xfrm>
          <a:prstGeom prst="rect">
            <a:avLst/>
          </a:prstGeom>
          <a:solidFill>
            <a:schemeClr val="bg1"/>
          </a:solidFill>
          <a:ln w="9525">
            <a:solidFill>
              <a:schemeClr val="bg1"/>
            </a:solidFill>
            <a:miter lim="800000"/>
            <a:headEnd/>
            <a:tailEnd/>
          </a:ln>
        </p:spPr>
        <p:txBody>
          <a:bodyPr wrap="none" anchor="ctr"/>
          <a:lstStyle/>
          <a:p>
            <a:endParaRPr lang="ja-JP" altLang="en-US"/>
          </a:p>
        </p:txBody>
      </p:sp>
      <p:sp>
        <p:nvSpPr>
          <p:cNvPr id="248890" name="Rectangle 58"/>
          <p:cNvSpPr>
            <a:spLocks noChangeArrowheads="1"/>
          </p:cNvSpPr>
          <p:nvPr/>
        </p:nvSpPr>
        <p:spPr bwMode="auto">
          <a:xfrm>
            <a:off x="6096001" y="4652964"/>
            <a:ext cx="3527425" cy="2016125"/>
          </a:xfrm>
          <a:prstGeom prst="rect">
            <a:avLst/>
          </a:prstGeom>
          <a:solidFill>
            <a:schemeClr val="bg1"/>
          </a:solidFill>
          <a:ln w="9525">
            <a:solidFill>
              <a:schemeClr val="bg1"/>
            </a:solidFill>
            <a:miter lim="800000"/>
            <a:headEnd/>
            <a:tailEnd/>
          </a:ln>
        </p:spPr>
        <p:txBody>
          <a:bodyPr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F5BB66D2-4C28-4557-B2BB-3925755DAD3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cSld>
  <p:clrMapOvr>
    <a:masterClrMapping/>
  </p:clrMapOvr>
  <p:transition spd="med" advTm="49336">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par>
                          <p:cTn id="11" fill="hold">
                            <p:stCondLst>
                              <p:cond delay="2000"/>
                            </p:stCondLst>
                            <p:childTnLst>
                              <p:par>
                                <p:cTn id="12" presetID="10" presetClass="exit" presetSubtype="0" fill="hold" grpId="0" nodeType="afterEffect">
                                  <p:stCondLst>
                                    <p:cond delay="0"/>
                                  </p:stCondLst>
                                  <p:childTnLst>
                                    <p:animEffect transition="out" filter="fade">
                                      <p:cBhvr>
                                        <p:cTn id="13" dur="2000"/>
                                        <p:tgtEl>
                                          <p:spTgt spid="248890"/>
                                        </p:tgtEl>
                                      </p:cBhvr>
                                    </p:animEffect>
                                    <p:set>
                                      <p:cBhvr>
                                        <p:cTn id="14" dur="1" fill="hold">
                                          <p:stCondLst>
                                            <p:cond delay="1999"/>
                                          </p:stCondLst>
                                        </p:cTn>
                                        <p:tgtEl>
                                          <p:spTgt spid="24889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par>
                          <p:cTn id="20" fill="hold">
                            <p:stCondLst>
                              <p:cond delay="2000"/>
                            </p:stCondLst>
                            <p:childTnLst>
                              <p:par>
                                <p:cTn id="21" presetID="10" presetClass="exit" presetSubtype="0" fill="hold" grpId="0" nodeType="afterEffect">
                                  <p:stCondLst>
                                    <p:cond delay="0"/>
                                  </p:stCondLst>
                                  <p:childTnLst>
                                    <p:animEffect transition="out" filter="fade">
                                      <p:cBhvr>
                                        <p:cTn id="22" dur="2000"/>
                                        <p:tgtEl>
                                          <p:spTgt spid="248889"/>
                                        </p:tgtEl>
                                      </p:cBhvr>
                                    </p:animEffect>
                                    <p:set>
                                      <p:cBhvr>
                                        <p:cTn id="23" dur="1" fill="hold">
                                          <p:stCondLst>
                                            <p:cond delay="1999"/>
                                          </p:stCondLst>
                                        </p:cTn>
                                        <p:tgtEl>
                                          <p:spTgt spid="2488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2"/>
                </p:tgtEl>
              </p:cMediaNode>
            </p:audio>
          </p:childTnLst>
        </p:cTn>
      </p:par>
    </p:tnLst>
    <p:bldLst>
      <p:bldP spid="248889" grpId="0" animBg="1"/>
      <p:bldP spid="24889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図 1" descr="Typhoon.jpg"/>
          <p:cNvPicPr>
            <a:picLocks noChangeAspect="1"/>
          </p:cNvPicPr>
          <p:nvPr/>
        </p:nvPicPr>
        <p:blipFill>
          <a:blip r:embed="rId4" cstate="print"/>
          <a:srcRect/>
          <a:stretch>
            <a:fillRect/>
          </a:stretch>
        </p:blipFill>
        <p:spPr bwMode="auto">
          <a:xfrm>
            <a:off x="4452938" y="0"/>
            <a:ext cx="5099050" cy="6858000"/>
          </a:xfrm>
          <a:prstGeom prst="rect">
            <a:avLst/>
          </a:prstGeom>
          <a:noFill/>
          <a:ln w="9525">
            <a:noFill/>
            <a:miter lim="800000"/>
            <a:headEnd/>
            <a:tailEnd/>
          </a:ln>
        </p:spPr>
      </p:pic>
      <p:sp>
        <p:nvSpPr>
          <p:cNvPr id="3" name="テキスト ボックス 2"/>
          <p:cNvSpPr txBox="1"/>
          <p:nvPr/>
        </p:nvSpPr>
        <p:spPr>
          <a:xfrm>
            <a:off x="2639489" y="836712"/>
            <a:ext cx="738664" cy="5170646"/>
          </a:xfrm>
          <a:prstGeom prst="rect">
            <a:avLst/>
          </a:prstGeom>
          <a:noFill/>
        </p:spPr>
        <p:txBody>
          <a:bodyPr vert="eaVert" wrap="none">
            <a:spAutoFit/>
          </a:bodyPr>
          <a:lstStyle/>
          <a:p>
            <a:pPr>
              <a:defRPr/>
            </a:pPr>
            <a:r>
              <a:rPr lang="ja-JP" altLang="en-US" sz="3600" dirty="0">
                <a:solidFill>
                  <a:schemeClr val="bg2">
                    <a:lumMod val="20000"/>
                    <a:lumOff val="80000"/>
                  </a:schemeClr>
                </a:solidFill>
                <a:latin typeface="HG正楷書体-PRO" panose="03000600000000000000" pitchFamily="66" charset="-128"/>
                <a:ea typeface="HG正楷書体-PRO" panose="03000600000000000000" pitchFamily="66" charset="-128"/>
              </a:rPr>
              <a:t>台風が地震を誘発する？</a:t>
            </a:r>
            <a:endParaRPr lang="en-US" altLang="ja-JP" sz="3600" dirty="0">
              <a:solidFill>
                <a:schemeClr val="bg2">
                  <a:lumMod val="20000"/>
                  <a:lumOff val="80000"/>
                </a:schemeClr>
              </a:solidFill>
              <a:latin typeface="HG正楷書体-PRO" panose="03000600000000000000" pitchFamily="66" charset="-128"/>
              <a:ea typeface="HG正楷書体-PRO" panose="03000600000000000000" pitchFamily="66" charset="-128"/>
            </a:endParaRPr>
          </a:p>
        </p:txBody>
      </p:sp>
      <p:pic>
        <p:nvPicPr>
          <p:cNvPr id="2" name="オーディオ 1">
            <a:hlinkClick r:id="" action="ppaction://media"/>
            <a:extLst>
              <a:ext uri="{FF2B5EF4-FFF2-40B4-BE49-F238E27FC236}">
                <a16:creationId xmlns:a16="http://schemas.microsoft.com/office/drawing/2014/main" id="{7953AEA7-13BB-47F7-BF55-CC33B8A507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p:transition spd="med" advTm="39300">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695400" y="1340768"/>
            <a:ext cx="10801200" cy="4031873"/>
          </a:xfrm>
          <a:prstGeom prst="rect">
            <a:avLst/>
          </a:prstGeom>
          <a:noFill/>
          <a:ln w="9525">
            <a:noFill/>
            <a:miter lim="800000"/>
            <a:headEnd/>
            <a:tailEnd/>
          </a:ln>
        </p:spPr>
        <p:txBody>
          <a:bodyPr wrap="square">
            <a:spAutoFit/>
          </a:bodyPr>
          <a:lstStyle/>
          <a:p>
            <a:pPr marL="342900" indent="-342900" algn="ctr"/>
            <a:endParaRPr lang="en-US" altLang="ja-JP" sz="1200" dirty="0">
              <a:solidFill>
                <a:schemeClr val="hlink"/>
              </a:solidFill>
              <a:latin typeface="小塚ゴシック Pro L" pitchFamily="34" charset="-128"/>
              <a:ea typeface="小塚ゴシック Pro L" pitchFamily="34" charset="-128"/>
            </a:endParaRPr>
          </a:p>
          <a:p>
            <a:pPr marL="342900" indent="-342900" algn="ctr"/>
            <a:r>
              <a:rPr lang="ja-JP" altLang="en-US" sz="4800" dirty="0">
                <a:solidFill>
                  <a:schemeClr val="folHlink"/>
                </a:solidFill>
                <a:latin typeface="HG正楷書体-PRO" panose="03000600000000000000" pitchFamily="66" charset="-128"/>
                <a:ea typeface="HG正楷書体-PRO" panose="03000600000000000000" pitchFamily="66" charset="-128"/>
              </a:rPr>
              <a:t>弾性体としての地球 </a:t>
            </a:r>
            <a:r>
              <a:rPr lang="en-US" altLang="ja-JP" sz="3200" dirty="0">
                <a:solidFill>
                  <a:schemeClr val="folHlink"/>
                </a:solidFill>
                <a:latin typeface="Comic Sans MS" panose="030F0702030302020204" pitchFamily="66" charset="0"/>
                <a:ea typeface="小塚ゴシック Pro L" pitchFamily="34" charset="-128"/>
              </a:rPr>
              <a:t>The Earth as elastic body</a:t>
            </a:r>
            <a:endParaRPr lang="ja-JP" altLang="en-US" sz="3600" dirty="0">
              <a:solidFill>
                <a:schemeClr val="folHlink"/>
              </a:solidFill>
              <a:latin typeface="Comic Sans MS" panose="030F0702030302020204" pitchFamily="66" charset="0"/>
              <a:ea typeface="小塚ゴシック Pro L" pitchFamily="34" charset="-128"/>
            </a:endParaRPr>
          </a:p>
          <a:p>
            <a:pPr marL="342900" indent="-342900" algn="ctr"/>
            <a:r>
              <a:rPr lang="ja-JP" altLang="en-US" sz="3600" dirty="0">
                <a:solidFill>
                  <a:srgbClr val="FF0000"/>
                </a:solidFill>
                <a:latin typeface="小塚ゴシック Pro L" pitchFamily="34" charset="-128"/>
                <a:ea typeface="小塚ゴシック Pro L" pitchFamily="34" charset="-128"/>
              </a:rPr>
              <a:t>　　</a:t>
            </a:r>
            <a:endParaRPr lang="en-US" altLang="ja-JP" sz="3600" dirty="0">
              <a:solidFill>
                <a:srgbClr val="FF0000"/>
              </a:solidFill>
              <a:latin typeface="小塚ゴシック Pro L" pitchFamily="34" charset="-128"/>
              <a:ea typeface="小塚ゴシック Pro L" pitchFamily="34" charset="-128"/>
            </a:endParaRPr>
          </a:p>
          <a:p>
            <a:pPr marL="342900" indent="-342900"/>
            <a:r>
              <a:rPr lang="ja-JP" altLang="en-US" sz="4800" dirty="0">
                <a:solidFill>
                  <a:srgbClr val="FF7C80"/>
                </a:solidFill>
                <a:latin typeface="HGP教科書体" panose="02020600000000000000" pitchFamily="18" charset="-128"/>
                <a:ea typeface="HGP教科書体" panose="02020600000000000000" pitchFamily="18" charset="-128"/>
              </a:rPr>
              <a:t>海洋潮汐、固体地球潮汐、分潮、ラブ数</a:t>
            </a:r>
            <a:endParaRPr lang="en-US" altLang="ja-JP" sz="4800" dirty="0">
              <a:solidFill>
                <a:srgbClr val="FF7C80"/>
              </a:solidFill>
              <a:latin typeface="HGP教科書体" panose="02020600000000000000" pitchFamily="18" charset="-128"/>
              <a:ea typeface="HGP教科書体" panose="02020600000000000000" pitchFamily="18" charset="-128"/>
            </a:endParaRPr>
          </a:p>
          <a:p>
            <a:pPr marL="342900" indent="-342900" algn="ctr"/>
            <a:r>
              <a:rPr lang="en-US" altLang="ja-JP" sz="2800" dirty="0">
                <a:solidFill>
                  <a:srgbClr val="FF7C80"/>
                </a:solidFill>
                <a:latin typeface="Comic Sans MS" panose="030F0702030302020204" pitchFamily="66" charset="0"/>
                <a:ea typeface="HGP教科書体" panose="02020600000000000000" pitchFamily="18" charset="-128"/>
              </a:rPr>
              <a:t>Ocean tide, Solid earth tide, tidal components, Love number</a:t>
            </a:r>
            <a:endParaRPr lang="ja-JP" altLang="en-US" sz="4800" dirty="0">
              <a:solidFill>
                <a:srgbClr val="FF7C80"/>
              </a:solidFill>
              <a:latin typeface="Comic Sans MS" panose="030F0702030302020204" pitchFamily="66" charset="0"/>
              <a:ea typeface="HGP教科書体" panose="02020600000000000000" pitchFamily="18" charset="-128"/>
            </a:endParaRPr>
          </a:p>
          <a:p>
            <a:pPr marL="342900" indent="-342900" algn="ctr"/>
            <a:endParaRPr lang="en-US" altLang="ja-JP" sz="2800" dirty="0">
              <a:solidFill>
                <a:srgbClr val="FF7C80"/>
              </a:solidFill>
              <a:latin typeface="小塚ゴシック Pro L" pitchFamily="34" charset="-128"/>
              <a:ea typeface="小塚ゴシック Pro L" pitchFamily="34" charset="-128"/>
            </a:endParaRPr>
          </a:p>
          <a:p>
            <a:pPr marL="342900" indent="-342900" algn="ctr"/>
            <a:r>
              <a:rPr lang="ja-JP" altLang="en-US" sz="3600" dirty="0">
                <a:solidFill>
                  <a:schemeClr val="bg2">
                    <a:lumMod val="20000"/>
                    <a:lumOff val="80000"/>
                  </a:schemeClr>
                </a:solidFill>
                <a:latin typeface="HG正楷書体-PRO" panose="03000600000000000000" pitchFamily="66" charset="-128"/>
                <a:ea typeface="HG正楷書体-PRO" panose="03000600000000000000" pitchFamily="66" charset="-128"/>
              </a:rPr>
              <a:t>地球全体の硬さ（ばね定数）</a:t>
            </a:r>
            <a:endParaRPr lang="en-US" altLang="ja-JP" sz="3600" dirty="0">
              <a:solidFill>
                <a:schemeClr val="bg2">
                  <a:lumMod val="20000"/>
                  <a:lumOff val="80000"/>
                </a:schemeClr>
              </a:solidFill>
              <a:latin typeface="HG正楷書体-PRO" panose="03000600000000000000" pitchFamily="66" charset="-128"/>
              <a:ea typeface="HG正楷書体-PRO" panose="03000600000000000000" pitchFamily="66" charset="-128"/>
            </a:endParaRPr>
          </a:p>
          <a:p>
            <a:pPr marL="342900" indent="-342900" algn="ctr"/>
            <a:r>
              <a:rPr lang="en-US" altLang="ja-JP" sz="2000" dirty="0">
                <a:solidFill>
                  <a:schemeClr val="bg2">
                    <a:lumMod val="20000"/>
                    <a:lumOff val="80000"/>
                  </a:schemeClr>
                </a:solidFill>
                <a:latin typeface="Comic Sans MS" panose="030F0702030302020204" pitchFamily="66" charset="0"/>
                <a:ea typeface="小塚ゴシック Pro L" pitchFamily="34" charset="-128"/>
              </a:rPr>
              <a:t>Rigidity of the whole earth (spring constant)</a:t>
            </a:r>
          </a:p>
        </p:txBody>
      </p:sp>
      <p:pic>
        <p:nvPicPr>
          <p:cNvPr id="2" name="オーディオ 1">
            <a:hlinkClick r:id="" action="ppaction://media"/>
            <a:extLst>
              <a:ext uri="{FF2B5EF4-FFF2-40B4-BE49-F238E27FC236}">
                <a16:creationId xmlns:a16="http://schemas.microsoft.com/office/drawing/2014/main" id="{9F5E0C9D-7938-4D40-9F9A-95F1957852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42215505"/>
      </p:ext>
    </p:extLst>
  </p:cSld>
  <p:clrMapOvr>
    <a:masterClrMapping/>
  </p:clrMapOvr>
  <p:transition spd="med" advTm="42550">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8076480" y="2736851"/>
            <a:ext cx="4140200" cy="4005263"/>
          </a:xfrm>
          <a:prstGeom prst="rect">
            <a:avLst/>
          </a:prstGeom>
          <a:solidFill>
            <a:schemeClr val="bg2"/>
          </a:solidFill>
          <a:ln w="9525">
            <a:miter lim="800000"/>
            <a:headEnd/>
            <a:tailEnd/>
          </a:ln>
          <a:scene3d>
            <a:camera prst="legacyObliqueTopLeft"/>
            <a:lightRig rig="legacyFlat3" dir="t"/>
          </a:scene3d>
          <a:sp3d extrusionH="1801800" prstMaterial="legacyMatte">
            <a:bevelT w="13500" h="13500" prst="angle"/>
            <a:bevelB w="13500" h="13500" prst="angle"/>
            <a:extrusionClr>
              <a:schemeClr val="bg2"/>
            </a:extrusionClr>
          </a:sp3d>
        </p:spPr>
        <p:txBody>
          <a:bodyPr wrap="none" anchor="ctr">
            <a:flatTx/>
          </a:bodyPr>
          <a:lstStyle/>
          <a:p>
            <a:endParaRPr lang="ja-JP" altLang="en-US"/>
          </a:p>
        </p:txBody>
      </p:sp>
      <p:grpSp>
        <p:nvGrpSpPr>
          <p:cNvPr id="117763" name="Group 3"/>
          <p:cNvGrpSpPr>
            <a:grpSpLocks/>
          </p:cNvGrpSpPr>
          <p:nvPr/>
        </p:nvGrpSpPr>
        <p:grpSpPr bwMode="auto">
          <a:xfrm>
            <a:off x="7451948" y="1657351"/>
            <a:ext cx="215900" cy="4968875"/>
            <a:chOff x="3288" y="436"/>
            <a:chExt cx="136" cy="3130"/>
          </a:xfrm>
        </p:grpSpPr>
        <p:sp>
          <p:nvSpPr>
            <p:cNvPr id="117779" name="Rectangle 4"/>
            <p:cNvSpPr>
              <a:spLocks noChangeArrowheads="1"/>
            </p:cNvSpPr>
            <p:nvPr/>
          </p:nvSpPr>
          <p:spPr bwMode="auto">
            <a:xfrm>
              <a:off x="3288" y="436"/>
              <a:ext cx="136" cy="3130"/>
            </a:xfrm>
            <a:prstGeom prst="rect">
              <a:avLst/>
            </a:prstGeom>
            <a:gradFill rotWithShape="1">
              <a:gsLst>
                <a:gs pos="0">
                  <a:schemeClr val="bg1"/>
                </a:gs>
                <a:gs pos="100000">
                  <a:schemeClr val="bg2"/>
                </a:gs>
              </a:gsLst>
              <a:lin ang="0" scaled="1"/>
            </a:gradFill>
            <a:ln w="9525">
              <a:solidFill>
                <a:schemeClr val="bg2"/>
              </a:solidFill>
              <a:miter lim="800000"/>
              <a:headEnd/>
              <a:tailEnd/>
            </a:ln>
          </p:spPr>
          <p:txBody>
            <a:bodyPr wrap="none" anchor="ctr"/>
            <a:lstStyle/>
            <a:p>
              <a:endParaRPr lang="ja-JP" altLang="en-US"/>
            </a:p>
          </p:txBody>
        </p:sp>
        <p:grpSp>
          <p:nvGrpSpPr>
            <p:cNvPr id="117780" name="Group 5"/>
            <p:cNvGrpSpPr>
              <a:grpSpLocks/>
            </p:cNvGrpSpPr>
            <p:nvPr/>
          </p:nvGrpSpPr>
          <p:grpSpPr bwMode="auto">
            <a:xfrm>
              <a:off x="3289" y="709"/>
              <a:ext cx="45" cy="2584"/>
              <a:chOff x="2608" y="709"/>
              <a:chExt cx="45" cy="2584"/>
            </a:xfrm>
          </p:grpSpPr>
          <p:sp>
            <p:nvSpPr>
              <p:cNvPr id="117781" name="Line 6"/>
              <p:cNvSpPr>
                <a:spLocks noChangeShapeType="1"/>
              </p:cNvSpPr>
              <p:nvPr/>
            </p:nvSpPr>
            <p:spPr bwMode="auto">
              <a:xfrm>
                <a:off x="2608" y="709"/>
                <a:ext cx="45" cy="0"/>
              </a:xfrm>
              <a:prstGeom prst="line">
                <a:avLst/>
              </a:prstGeom>
              <a:noFill/>
              <a:ln w="9525">
                <a:solidFill>
                  <a:schemeClr val="tx1"/>
                </a:solidFill>
                <a:round/>
                <a:headEnd/>
                <a:tailEnd/>
              </a:ln>
            </p:spPr>
            <p:txBody>
              <a:bodyPr/>
              <a:lstStyle/>
              <a:p>
                <a:endParaRPr lang="ja-JP" altLang="en-US"/>
              </a:p>
            </p:txBody>
          </p:sp>
          <p:sp>
            <p:nvSpPr>
              <p:cNvPr id="117782" name="Line 7"/>
              <p:cNvSpPr>
                <a:spLocks noChangeShapeType="1"/>
              </p:cNvSpPr>
              <p:nvPr/>
            </p:nvSpPr>
            <p:spPr bwMode="auto">
              <a:xfrm>
                <a:off x="2608" y="845"/>
                <a:ext cx="45" cy="0"/>
              </a:xfrm>
              <a:prstGeom prst="line">
                <a:avLst/>
              </a:prstGeom>
              <a:noFill/>
              <a:ln w="9525">
                <a:solidFill>
                  <a:schemeClr val="tx1"/>
                </a:solidFill>
                <a:round/>
                <a:headEnd/>
                <a:tailEnd/>
              </a:ln>
            </p:spPr>
            <p:txBody>
              <a:bodyPr/>
              <a:lstStyle/>
              <a:p>
                <a:endParaRPr lang="ja-JP" altLang="en-US"/>
              </a:p>
            </p:txBody>
          </p:sp>
          <p:sp>
            <p:nvSpPr>
              <p:cNvPr id="117783" name="Line 8"/>
              <p:cNvSpPr>
                <a:spLocks noChangeShapeType="1"/>
              </p:cNvSpPr>
              <p:nvPr/>
            </p:nvSpPr>
            <p:spPr bwMode="auto">
              <a:xfrm>
                <a:off x="2608" y="1253"/>
                <a:ext cx="45" cy="0"/>
              </a:xfrm>
              <a:prstGeom prst="line">
                <a:avLst/>
              </a:prstGeom>
              <a:noFill/>
              <a:ln w="9525">
                <a:solidFill>
                  <a:srgbClr val="FF0000"/>
                </a:solidFill>
                <a:round/>
                <a:headEnd/>
                <a:tailEnd/>
              </a:ln>
            </p:spPr>
            <p:txBody>
              <a:bodyPr/>
              <a:lstStyle/>
              <a:p>
                <a:endParaRPr lang="ja-JP" altLang="en-US"/>
              </a:p>
            </p:txBody>
          </p:sp>
          <p:sp>
            <p:nvSpPr>
              <p:cNvPr id="117784" name="Line 9"/>
              <p:cNvSpPr>
                <a:spLocks noChangeShapeType="1"/>
              </p:cNvSpPr>
              <p:nvPr/>
            </p:nvSpPr>
            <p:spPr bwMode="auto">
              <a:xfrm>
                <a:off x="2608" y="981"/>
                <a:ext cx="45" cy="0"/>
              </a:xfrm>
              <a:prstGeom prst="line">
                <a:avLst/>
              </a:prstGeom>
              <a:noFill/>
              <a:ln w="9525">
                <a:solidFill>
                  <a:schemeClr val="tx1"/>
                </a:solidFill>
                <a:round/>
                <a:headEnd/>
                <a:tailEnd/>
              </a:ln>
            </p:spPr>
            <p:txBody>
              <a:bodyPr/>
              <a:lstStyle/>
              <a:p>
                <a:endParaRPr lang="ja-JP" altLang="en-US"/>
              </a:p>
            </p:txBody>
          </p:sp>
          <p:sp>
            <p:nvSpPr>
              <p:cNvPr id="117785" name="Line 10"/>
              <p:cNvSpPr>
                <a:spLocks noChangeShapeType="1"/>
              </p:cNvSpPr>
              <p:nvPr/>
            </p:nvSpPr>
            <p:spPr bwMode="auto">
              <a:xfrm>
                <a:off x="2608" y="1117"/>
                <a:ext cx="45" cy="0"/>
              </a:xfrm>
              <a:prstGeom prst="line">
                <a:avLst/>
              </a:prstGeom>
              <a:noFill/>
              <a:ln w="9525">
                <a:solidFill>
                  <a:schemeClr val="tx1"/>
                </a:solidFill>
                <a:round/>
                <a:headEnd/>
                <a:tailEnd/>
              </a:ln>
            </p:spPr>
            <p:txBody>
              <a:bodyPr/>
              <a:lstStyle/>
              <a:p>
                <a:endParaRPr lang="ja-JP" altLang="en-US"/>
              </a:p>
            </p:txBody>
          </p:sp>
          <p:sp>
            <p:nvSpPr>
              <p:cNvPr id="117786" name="Line 11"/>
              <p:cNvSpPr>
                <a:spLocks noChangeShapeType="1"/>
              </p:cNvSpPr>
              <p:nvPr/>
            </p:nvSpPr>
            <p:spPr bwMode="auto">
              <a:xfrm>
                <a:off x="2608" y="1389"/>
                <a:ext cx="45" cy="0"/>
              </a:xfrm>
              <a:prstGeom prst="line">
                <a:avLst/>
              </a:prstGeom>
              <a:noFill/>
              <a:ln w="9525">
                <a:solidFill>
                  <a:schemeClr val="tx1"/>
                </a:solidFill>
                <a:round/>
                <a:headEnd/>
                <a:tailEnd/>
              </a:ln>
            </p:spPr>
            <p:txBody>
              <a:bodyPr/>
              <a:lstStyle/>
              <a:p>
                <a:endParaRPr lang="ja-JP" altLang="en-US"/>
              </a:p>
            </p:txBody>
          </p:sp>
          <p:sp>
            <p:nvSpPr>
              <p:cNvPr id="117787" name="Line 12"/>
              <p:cNvSpPr>
                <a:spLocks noChangeShapeType="1"/>
              </p:cNvSpPr>
              <p:nvPr/>
            </p:nvSpPr>
            <p:spPr bwMode="auto">
              <a:xfrm>
                <a:off x="2608" y="1525"/>
                <a:ext cx="45" cy="0"/>
              </a:xfrm>
              <a:prstGeom prst="line">
                <a:avLst/>
              </a:prstGeom>
              <a:noFill/>
              <a:ln w="9525">
                <a:solidFill>
                  <a:schemeClr val="tx1"/>
                </a:solidFill>
                <a:round/>
                <a:headEnd/>
                <a:tailEnd/>
              </a:ln>
            </p:spPr>
            <p:txBody>
              <a:bodyPr/>
              <a:lstStyle/>
              <a:p>
                <a:endParaRPr lang="ja-JP" altLang="en-US"/>
              </a:p>
            </p:txBody>
          </p:sp>
          <p:sp>
            <p:nvSpPr>
              <p:cNvPr id="117788" name="Line 13"/>
              <p:cNvSpPr>
                <a:spLocks noChangeShapeType="1"/>
              </p:cNvSpPr>
              <p:nvPr/>
            </p:nvSpPr>
            <p:spPr bwMode="auto">
              <a:xfrm>
                <a:off x="2608" y="1933"/>
                <a:ext cx="45" cy="0"/>
              </a:xfrm>
              <a:prstGeom prst="line">
                <a:avLst/>
              </a:prstGeom>
              <a:noFill/>
              <a:ln w="9525">
                <a:solidFill>
                  <a:srgbClr val="FF0000"/>
                </a:solidFill>
                <a:round/>
                <a:headEnd/>
                <a:tailEnd/>
              </a:ln>
            </p:spPr>
            <p:txBody>
              <a:bodyPr/>
              <a:lstStyle/>
              <a:p>
                <a:endParaRPr lang="ja-JP" altLang="en-US"/>
              </a:p>
            </p:txBody>
          </p:sp>
          <p:sp>
            <p:nvSpPr>
              <p:cNvPr id="117789" name="Line 14"/>
              <p:cNvSpPr>
                <a:spLocks noChangeShapeType="1"/>
              </p:cNvSpPr>
              <p:nvPr/>
            </p:nvSpPr>
            <p:spPr bwMode="auto">
              <a:xfrm>
                <a:off x="2608" y="1661"/>
                <a:ext cx="45" cy="0"/>
              </a:xfrm>
              <a:prstGeom prst="line">
                <a:avLst/>
              </a:prstGeom>
              <a:noFill/>
              <a:ln w="9525">
                <a:solidFill>
                  <a:schemeClr val="tx1"/>
                </a:solidFill>
                <a:round/>
                <a:headEnd/>
                <a:tailEnd/>
              </a:ln>
            </p:spPr>
            <p:txBody>
              <a:bodyPr/>
              <a:lstStyle/>
              <a:p>
                <a:endParaRPr lang="ja-JP" altLang="en-US"/>
              </a:p>
            </p:txBody>
          </p:sp>
          <p:sp>
            <p:nvSpPr>
              <p:cNvPr id="117790" name="Line 15"/>
              <p:cNvSpPr>
                <a:spLocks noChangeShapeType="1"/>
              </p:cNvSpPr>
              <p:nvPr/>
            </p:nvSpPr>
            <p:spPr bwMode="auto">
              <a:xfrm>
                <a:off x="2608" y="1797"/>
                <a:ext cx="45" cy="0"/>
              </a:xfrm>
              <a:prstGeom prst="line">
                <a:avLst/>
              </a:prstGeom>
              <a:noFill/>
              <a:ln w="9525">
                <a:solidFill>
                  <a:schemeClr val="tx1"/>
                </a:solidFill>
                <a:round/>
                <a:headEnd/>
                <a:tailEnd/>
              </a:ln>
            </p:spPr>
            <p:txBody>
              <a:bodyPr/>
              <a:lstStyle/>
              <a:p>
                <a:endParaRPr lang="ja-JP" altLang="en-US"/>
              </a:p>
            </p:txBody>
          </p:sp>
          <p:sp>
            <p:nvSpPr>
              <p:cNvPr id="117791" name="Line 16"/>
              <p:cNvSpPr>
                <a:spLocks noChangeShapeType="1"/>
              </p:cNvSpPr>
              <p:nvPr/>
            </p:nvSpPr>
            <p:spPr bwMode="auto">
              <a:xfrm>
                <a:off x="2608" y="2069"/>
                <a:ext cx="45" cy="0"/>
              </a:xfrm>
              <a:prstGeom prst="line">
                <a:avLst/>
              </a:prstGeom>
              <a:noFill/>
              <a:ln w="9525">
                <a:solidFill>
                  <a:schemeClr val="tx1"/>
                </a:solidFill>
                <a:round/>
                <a:headEnd/>
                <a:tailEnd/>
              </a:ln>
            </p:spPr>
            <p:txBody>
              <a:bodyPr/>
              <a:lstStyle/>
              <a:p>
                <a:endParaRPr lang="ja-JP" altLang="en-US"/>
              </a:p>
            </p:txBody>
          </p:sp>
          <p:sp>
            <p:nvSpPr>
              <p:cNvPr id="117792" name="Line 17"/>
              <p:cNvSpPr>
                <a:spLocks noChangeShapeType="1"/>
              </p:cNvSpPr>
              <p:nvPr/>
            </p:nvSpPr>
            <p:spPr bwMode="auto">
              <a:xfrm>
                <a:off x="2608" y="2205"/>
                <a:ext cx="45" cy="0"/>
              </a:xfrm>
              <a:prstGeom prst="line">
                <a:avLst/>
              </a:prstGeom>
              <a:noFill/>
              <a:ln w="9525">
                <a:solidFill>
                  <a:schemeClr val="tx1"/>
                </a:solidFill>
                <a:round/>
                <a:headEnd/>
                <a:tailEnd/>
              </a:ln>
            </p:spPr>
            <p:txBody>
              <a:bodyPr/>
              <a:lstStyle/>
              <a:p>
                <a:endParaRPr lang="ja-JP" altLang="en-US"/>
              </a:p>
            </p:txBody>
          </p:sp>
          <p:sp>
            <p:nvSpPr>
              <p:cNvPr id="117793" name="Line 18"/>
              <p:cNvSpPr>
                <a:spLocks noChangeShapeType="1"/>
              </p:cNvSpPr>
              <p:nvPr/>
            </p:nvSpPr>
            <p:spPr bwMode="auto">
              <a:xfrm>
                <a:off x="2608" y="2613"/>
                <a:ext cx="45" cy="0"/>
              </a:xfrm>
              <a:prstGeom prst="line">
                <a:avLst/>
              </a:prstGeom>
              <a:noFill/>
              <a:ln w="9525">
                <a:solidFill>
                  <a:srgbClr val="FF0000"/>
                </a:solidFill>
                <a:round/>
                <a:headEnd/>
                <a:tailEnd/>
              </a:ln>
            </p:spPr>
            <p:txBody>
              <a:bodyPr/>
              <a:lstStyle/>
              <a:p>
                <a:endParaRPr lang="ja-JP" altLang="en-US"/>
              </a:p>
            </p:txBody>
          </p:sp>
          <p:sp>
            <p:nvSpPr>
              <p:cNvPr id="117794" name="Line 19"/>
              <p:cNvSpPr>
                <a:spLocks noChangeShapeType="1"/>
              </p:cNvSpPr>
              <p:nvPr/>
            </p:nvSpPr>
            <p:spPr bwMode="auto">
              <a:xfrm>
                <a:off x="2608" y="2341"/>
                <a:ext cx="45" cy="0"/>
              </a:xfrm>
              <a:prstGeom prst="line">
                <a:avLst/>
              </a:prstGeom>
              <a:noFill/>
              <a:ln w="9525">
                <a:solidFill>
                  <a:schemeClr val="tx1"/>
                </a:solidFill>
                <a:round/>
                <a:headEnd/>
                <a:tailEnd/>
              </a:ln>
            </p:spPr>
            <p:txBody>
              <a:bodyPr/>
              <a:lstStyle/>
              <a:p>
                <a:endParaRPr lang="ja-JP" altLang="en-US"/>
              </a:p>
            </p:txBody>
          </p:sp>
          <p:sp>
            <p:nvSpPr>
              <p:cNvPr id="117795" name="Line 20"/>
              <p:cNvSpPr>
                <a:spLocks noChangeShapeType="1"/>
              </p:cNvSpPr>
              <p:nvPr/>
            </p:nvSpPr>
            <p:spPr bwMode="auto">
              <a:xfrm>
                <a:off x="2608" y="2477"/>
                <a:ext cx="45" cy="0"/>
              </a:xfrm>
              <a:prstGeom prst="line">
                <a:avLst/>
              </a:prstGeom>
              <a:noFill/>
              <a:ln w="9525">
                <a:solidFill>
                  <a:schemeClr val="tx1"/>
                </a:solidFill>
                <a:round/>
                <a:headEnd/>
                <a:tailEnd/>
              </a:ln>
            </p:spPr>
            <p:txBody>
              <a:bodyPr/>
              <a:lstStyle/>
              <a:p>
                <a:endParaRPr lang="ja-JP" altLang="en-US"/>
              </a:p>
            </p:txBody>
          </p:sp>
          <p:sp>
            <p:nvSpPr>
              <p:cNvPr id="117796" name="Line 21"/>
              <p:cNvSpPr>
                <a:spLocks noChangeShapeType="1"/>
              </p:cNvSpPr>
              <p:nvPr/>
            </p:nvSpPr>
            <p:spPr bwMode="auto">
              <a:xfrm>
                <a:off x="2608" y="2749"/>
                <a:ext cx="45" cy="0"/>
              </a:xfrm>
              <a:prstGeom prst="line">
                <a:avLst/>
              </a:prstGeom>
              <a:noFill/>
              <a:ln w="9525">
                <a:solidFill>
                  <a:schemeClr val="tx1"/>
                </a:solidFill>
                <a:round/>
                <a:headEnd/>
                <a:tailEnd/>
              </a:ln>
            </p:spPr>
            <p:txBody>
              <a:bodyPr/>
              <a:lstStyle/>
              <a:p>
                <a:endParaRPr lang="ja-JP" altLang="en-US"/>
              </a:p>
            </p:txBody>
          </p:sp>
          <p:sp>
            <p:nvSpPr>
              <p:cNvPr id="117797" name="Line 22"/>
              <p:cNvSpPr>
                <a:spLocks noChangeShapeType="1"/>
              </p:cNvSpPr>
              <p:nvPr/>
            </p:nvSpPr>
            <p:spPr bwMode="auto">
              <a:xfrm>
                <a:off x="2608" y="2885"/>
                <a:ext cx="45" cy="0"/>
              </a:xfrm>
              <a:prstGeom prst="line">
                <a:avLst/>
              </a:prstGeom>
              <a:noFill/>
              <a:ln w="9525">
                <a:solidFill>
                  <a:schemeClr val="tx1"/>
                </a:solidFill>
                <a:round/>
                <a:headEnd/>
                <a:tailEnd/>
              </a:ln>
            </p:spPr>
            <p:txBody>
              <a:bodyPr/>
              <a:lstStyle/>
              <a:p>
                <a:endParaRPr lang="ja-JP" altLang="en-US"/>
              </a:p>
            </p:txBody>
          </p:sp>
          <p:sp>
            <p:nvSpPr>
              <p:cNvPr id="117798" name="Line 23"/>
              <p:cNvSpPr>
                <a:spLocks noChangeShapeType="1"/>
              </p:cNvSpPr>
              <p:nvPr/>
            </p:nvSpPr>
            <p:spPr bwMode="auto">
              <a:xfrm>
                <a:off x="2608" y="3293"/>
                <a:ext cx="45" cy="0"/>
              </a:xfrm>
              <a:prstGeom prst="line">
                <a:avLst/>
              </a:prstGeom>
              <a:noFill/>
              <a:ln w="9525">
                <a:solidFill>
                  <a:srgbClr val="FF0000"/>
                </a:solidFill>
                <a:round/>
                <a:headEnd/>
                <a:tailEnd/>
              </a:ln>
            </p:spPr>
            <p:txBody>
              <a:bodyPr/>
              <a:lstStyle/>
              <a:p>
                <a:endParaRPr lang="ja-JP" altLang="en-US"/>
              </a:p>
            </p:txBody>
          </p:sp>
          <p:sp>
            <p:nvSpPr>
              <p:cNvPr id="117799" name="Line 24"/>
              <p:cNvSpPr>
                <a:spLocks noChangeShapeType="1"/>
              </p:cNvSpPr>
              <p:nvPr/>
            </p:nvSpPr>
            <p:spPr bwMode="auto">
              <a:xfrm>
                <a:off x="2608" y="3021"/>
                <a:ext cx="45" cy="0"/>
              </a:xfrm>
              <a:prstGeom prst="line">
                <a:avLst/>
              </a:prstGeom>
              <a:noFill/>
              <a:ln w="9525">
                <a:solidFill>
                  <a:schemeClr val="tx1"/>
                </a:solidFill>
                <a:round/>
                <a:headEnd/>
                <a:tailEnd/>
              </a:ln>
            </p:spPr>
            <p:txBody>
              <a:bodyPr/>
              <a:lstStyle/>
              <a:p>
                <a:endParaRPr lang="ja-JP" altLang="en-US"/>
              </a:p>
            </p:txBody>
          </p:sp>
          <p:sp>
            <p:nvSpPr>
              <p:cNvPr id="117800" name="Line 25"/>
              <p:cNvSpPr>
                <a:spLocks noChangeShapeType="1"/>
              </p:cNvSpPr>
              <p:nvPr/>
            </p:nvSpPr>
            <p:spPr bwMode="auto">
              <a:xfrm>
                <a:off x="2608" y="3157"/>
                <a:ext cx="45" cy="0"/>
              </a:xfrm>
              <a:prstGeom prst="line">
                <a:avLst/>
              </a:prstGeom>
              <a:noFill/>
              <a:ln w="9525">
                <a:solidFill>
                  <a:schemeClr val="tx1"/>
                </a:solidFill>
                <a:round/>
                <a:headEnd/>
                <a:tailEnd/>
              </a:ln>
            </p:spPr>
            <p:txBody>
              <a:bodyPr/>
              <a:lstStyle/>
              <a:p>
                <a:endParaRPr lang="ja-JP" altLang="en-US"/>
              </a:p>
            </p:txBody>
          </p:sp>
        </p:grpSp>
      </p:grpSp>
      <p:grpSp>
        <p:nvGrpSpPr>
          <p:cNvPr id="4" name="Group 26"/>
          <p:cNvGrpSpPr>
            <a:grpSpLocks/>
          </p:cNvGrpSpPr>
          <p:nvPr/>
        </p:nvGrpSpPr>
        <p:grpSpPr bwMode="auto">
          <a:xfrm>
            <a:off x="-600075" y="3357563"/>
            <a:ext cx="12792076" cy="4032250"/>
            <a:chOff x="-1338" y="2115"/>
            <a:chExt cx="8058" cy="2540"/>
          </a:xfrm>
        </p:grpSpPr>
        <p:sp>
          <p:nvSpPr>
            <p:cNvPr id="117777" name="AutoShape 27"/>
            <p:cNvSpPr>
              <a:spLocks noChangeArrowheads="1"/>
            </p:cNvSpPr>
            <p:nvPr/>
          </p:nvSpPr>
          <p:spPr bwMode="auto">
            <a:xfrm flipH="1">
              <a:off x="-1338" y="2115"/>
              <a:ext cx="5450" cy="431"/>
            </a:xfrm>
            <a:prstGeom prst="parallelogram">
              <a:avLst>
                <a:gd name="adj" fmla="val 94569"/>
              </a:avLst>
            </a:prstGeom>
            <a:solidFill>
              <a:srgbClr val="009999">
                <a:alpha val="70195"/>
              </a:srgbClr>
            </a:solidFill>
            <a:ln w="9525">
              <a:noFill/>
              <a:miter lim="800000"/>
              <a:headEnd/>
              <a:tailEnd/>
            </a:ln>
          </p:spPr>
          <p:txBody>
            <a:bodyPr wrap="none" anchor="ctr"/>
            <a:lstStyle/>
            <a:p>
              <a:endParaRPr lang="ja-JP" altLang="en-US"/>
            </a:p>
          </p:txBody>
        </p:sp>
        <p:sp>
          <p:nvSpPr>
            <p:cNvPr id="117778" name="Rectangle 28"/>
            <p:cNvSpPr>
              <a:spLocks noChangeArrowheads="1"/>
            </p:cNvSpPr>
            <p:nvPr/>
          </p:nvSpPr>
          <p:spPr bwMode="auto">
            <a:xfrm>
              <a:off x="-960" y="2523"/>
              <a:ext cx="7680" cy="2132"/>
            </a:xfrm>
            <a:prstGeom prst="rect">
              <a:avLst/>
            </a:prstGeom>
            <a:solidFill>
              <a:srgbClr val="009999">
                <a:alpha val="50195"/>
              </a:srgbClr>
            </a:solidFill>
            <a:ln w="9525">
              <a:noFill/>
              <a:miter lim="800000"/>
              <a:headEnd/>
              <a:tailEnd/>
            </a:ln>
          </p:spPr>
          <p:txBody>
            <a:bodyPr wrap="none" anchor="ctr"/>
            <a:lstStyle/>
            <a:p>
              <a:endParaRPr lang="ja-JP" altLang="en-US"/>
            </a:p>
          </p:txBody>
        </p:sp>
      </p:grpSp>
      <p:sp>
        <p:nvSpPr>
          <p:cNvPr id="294941" name="Line 29"/>
          <p:cNvSpPr>
            <a:spLocks noChangeShapeType="1"/>
          </p:cNvSpPr>
          <p:nvPr/>
        </p:nvSpPr>
        <p:spPr bwMode="auto">
          <a:xfrm>
            <a:off x="7055073" y="2495102"/>
            <a:ext cx="0" cy="719138"/>
          </a:xfrm>
          <a:prstGeom prst="line">
            <a:avLst/>
          </a:prstGeom>
          <a:noFill/>
          <a:ln w="57150">
            <a:solidFill>
              <a:srgbClr val="FF0000"/>
            </a:solidFill>
            <a:round/>
            <a:headEnd type="triangle" w="med" len="med"/>
            <a:tailEnd/>
          </a:ln>
        </p:spPr>
        <p:txBody>
          <a:bodyPr/>
          <a:lstStyle/>
          <a:p>
            <a:endParaRPr lang="ja-JP" altLang="en-US"/>
          </a:p>
        </p:txBody>
      </p:sp>
      <p:sp>
        <p:nvSpPr>
          <p:cNvPr id="294943" name="Line 31"/>
          <p:cNvSpPr>
            <a:spLocks noChangeShapeType="1"/>
          </p:cNvSpPr>
          <p:nvPr/>
        </p:nvSpPr>
        <p:spPr bwMode="auto">
          <a:xfrm>
            <a:off x="7055073" y="2926903"/>
            <a:ext cx="0" cy="646113"/>
          </a:xfrm>
          <a:prstGeom prst="line">
            <a:avLst/>
          </a:prstGeom>
          <a:noFill/>
          <a:ln w="57150">
            <a:solidFill>
              <a:schemeClr val="accent2"/>
            </a:solidFill>
            <a:round/>
            <a:headEnd/>
            <a:tailEnd type="triangle" w="med" len="med"/>
          </a:ln>
        </p:spPr>
        <p:txBody>
          <a:bodyPr/>
          <a:lstStyle/>
          <a:p>
            <a:endParaRPr lang="ja-JP" altLang="en-US"/>
          </a:p>
        </p:txBody>
      </p:sp>
      <p:grpSp>
        <p:nvGrpSpPr>
          <p:cNvPr id="117768" name="Group 32"/>
          <p:cNvGrpSpPr>
            <a:grpSpLocks/>
          </p:cNvGrpSpPr>
          <p:nvPr/>
        </p:nvGrpSpPr>
        <p:grpSpPr bwMode="auto">
          <a:xfrm>
            <a:off x="7775798" y="1052513"/>
            <a:ext cx="552450" cy="1371600"/>
            <a:chOff x="3740" y="2162"/>
            <a:chExt cx="348" cy="864"/>
          </a:xfrm>
        </p:grpSpPr>
        <p:sp>
          <p:nvSpPr>
            <p:cNvPr id="117770" name="Freeform 33"/>
            <p:cNvSpPr>
              <a:spLocks/>
            </p:cNvSpPr>
            <p:nvPr/>
          </p:nvSpPr>
          <p:spPr bwMode="auto">
            <a:xfrm>
              <a:off x="3827" y="2205"/>
              <a:ext cx="201" cy="195"/>
            </a:xfrm>
            <a:custGeom>
              <a:avLst/>
              <a:gdLst>
                <a:gd name="T0" fmla="*/ 0 w 602"/>
                <a:gd name="T1" fmla="*/ 0 h 584"/>
                <a:gd name="T2" fmla="*/ 0 w 602"/>
                <a:gd name="T3" fmla="*/ 0 h 584"/>
                <a:gd name="T4" fmla="*/ 0 w 602"/>
                <a:gd name="T5" fmla="*/ 0 h 584"/>
                <a:gd name="T6" fmla="*/ 0 w 602"/>
                <a:gd name="T7" fmla="*/ 0 h 584"/>
                <a:gd name="T8" fmla="*/ 0 w 602"/>
                <a:gd name="T9" fmla="*/ 0 h 584"/>
                <a:gd name="T10" fmla="*/ 0 w 602"/>
                <a:gd name="T11" fmla="*/ 0 h 584"/>
                <a:gd name="T12" fmla="*/ 0 w 602"/>
                <a:gd name="T13" fmla="*/ 0 h 584"/>
                <a:gd name="T14" fmla="*/ 0 w 602"/>
                <a:gd name="T15" fmla="*/ 0 h 584"/>
                <a:gd name="T16" fmla="*/ 0 w 602"/>
                <a:gd name="T17" fmla="*/ 0 h 584"/>
                <a:gd name="T18" fmla="*/ 0 w 602"/>
                <a:gd name="T19" fmla="*/ 0 h 584"/>
                <a:gd name="T20" fmla="*/ 0 w 602"/>
                <a:gd name="T21" fmla="*/ 0 h 584"/>
                <a:gd name="T22" fmla="*/ 0 w 602"/>
                <a:gd name="T23" fmla="*/ 0 h 584"/>
                <a:gd name="T24" fmla="*/ 0 w 602"/>
                <a:gd name="T25" fmla="*/ 0 h 584"/>
                <a:gd name="T26" fmla="*/ 0 w 602"/>
                <a:gd name="T27" fmla="*/ 0 h 584"/>
                <a:gd name="T28" fmla="*/ 0 w 602"/>
                <a:gd name="T29" fmla="*/ 0 h 584"/>
                <a:gd name="T30" fmla="*/ 0 w 602"/>
                <a:gd name="T31" fmla="*/ 0 h 584"/>
                <a:gd name="T32" fmla="*/ 0 w 602"/>
                <a:gd name="T33" fmla="*/ 0 h 584"/>
                <a:gd name="T34" fmla="*/ 0 w 602"/>
                <a:gd name="T35" fmla="*/ 0 h 584"/>
                <a:gd name="T36" fmla="*/ 0 w 602"/>
                <a:gd name="T37" fmla="*/ 0 h 584"/>
                <a:gd name="T38" fmla="*/ 0 w 602"/>
                <a:gd name="T39" fmla="*/ 0 h 584"/>
                <a:gd name="T40" fmla="*/ 0 w 602"/>
                <a:gd name="T41" fmla="*/ 0 h 584"/>
                <a:gd name="T42" fmla="*/ 0 w 602"/>
                <a:gd name="T43" fmla="*/ 0 h 584"/>
                <a:gd name="T44" fmla="*/ 0 w 602"/>
                <a:gd name="T45" fmla="*/ 0 h 584"/>
                <a:gd name="T46" fmla="*/ 0 w 602"/>
                <a:gd name="T47" fmla="*/ 0 h 5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2"/>
                <a:gd name="T73" fmla="*/ 0 h 584"/>
                <a:gd name="T74" fmla="*/ 602 w 602"/>
                <a:gd name="T75" fmla="*/ 584 h 5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2" h="584">
                  <a:moveTo>
                    <a:pt x="184" y="247"/>
                  </a:moveTo>
                  <a:lnTo>
                    <a:pt x="236" y="170"/>
                  </a:lnTo>
                  <a:lnTo>
                    <a:pt x="295" y="111"/>
                  </a:lnTo>
                  <a:lnTo>
                    <a:pt x="354" y="39"/>
                  </a:lnTo>
                  <a:lnTo>
                    <a:pt x="426" y="7"/>
                  </a:lnTo>
                  <a:lnTo>
                    <a:pt x="484" y="0"/>
                  </a:lnTo>
                  <a:lnTo>
                    <a:pt x="543" y="20"/>
                  </a:lnTo>
                  <a:lnTo>
                    <a:pt x="577" y="66"/>
                  </a:lnTo>
                  <a:lnTo>
                    <a:pt x="602" y="150"/>
                  </a:lnTo>
                  <a:lnTo>
                    <a:pt x="596" y="241"/>
                  </a:lnTo>
                  <a:lnTo>
                    <a:pt x="570" y="319"/>
                  </a:lnTo>
                  <a:lnTo>
                    <a:pt x="504" y="409"/>
                  </a:lnTo>
                  <a:lnTo>
                    <a:pt x="433" y="474"/>
                  </a:lnTo>
                  <a:lnTo>
                    <a:pt x="354" y="533"/>
                  </a:lnTo>
                  <a:lnTo>
                    <a:pt x="269" y="572"/>
                  </a:lnTo>
                  <a:lnTo>
                    <a:pt x="196" y="584"/>
                  </a:lnTo>
                  <a:lnTo>
                    <a:pt x="164" y="564"/>
                  </a:lnTo>
                  <a:lnTo>
                    <a:pt x="137" y="487"/>
                  </a:lnTo>
                  <a:lnTo>
                    <a:pt x="145" y="383"/>
                  </a:lnTo>
                  <a:lnTo>
                    <a:pt x="20" y="390"/>
                  </a:lnTo>
                  <a:lnTo>
                    <a:pt x="0" y="370"/>
                  </a:lnTo>
                  <a:lnTo>
                    <a:pt x="20" y="331"/>
                  </a:lnTo>
                  <a:lnTo>
                    <a:pt x="151" y="325"/>
                  </a:lnTo>
                  <a:lnTo>
                    <a:pt x="184" y="247"/>
                  </a:lnTo>
                  <a:close/>
                </a:path>
              </a:pathLst>
            </a:custGeom>
            <a:gradFill rotWithShape="1">
              <a:gsLst>
                <a:gs pos="0">
                  <a:srgbClr val="3333CC"/>
                </a:gs>
                <a:gs pos="100000">
                  <a:srgbClr val="18185E"/>
                </a:gs>
              </a:gsLst>
              <a:lin ang="0" scaled="1"/>
            </a:gradFill>
            <a:ln w="9525">
              <a:noFill/>
              <a:round/>
              <a:headEnd/>
              <a:tailEnd/>
            </a:ln>
          </p:spPr>
          <p:txBody>
            <a:bodyPr/>
            <a:lstStyle/>
            <a:p>
              <a:endParaRPr lang="ja-JP" altLang="en-US"/>
            </a:p>
          </p:txBody>
        </p:sp>
        <p:sp>
          <p:nvSpPr>
            <p:cNvPr id="117771" name="Freeform 34"/>
            <p:cNvSpPr>
              <a:spLocks/>
            </p:cNvSpPr>
            <p:nvPr/>
          </p:nvSpPr>
          <p:spPr bwMode="auto">
            <a:xfrm>
              <a:off x="3817" y="2411"/>
              <a:ext cx="139" cy="287"/>
            </a:xfrm>
            <a:custGeom>
              <a:avLst/>
              <a:gdLst>
                <a:gd name="T0" fmla="*/ 0 w 417"/>
                <a:gd name="T1" fmla="*/ 0 h 861"/>
                <a:gd name="T2" fmla="*/ 0 w 417"/>
                <a:gd name="T3" fmla="*/ 0 h 861"/>
                <a:gd name="T4" fmla="*/ 0 w 417"/>
                <a:gd name="T5" fmla="*/ 0 h 861"/>
                <a:gd name="T6" fmla="*/ 0 w 417"/>
                <a:gd name="T7" fmla="*/ 0 h 861"/>
                <a:gd name="T8" fmla="*/ 0 w 417"/>
                <a:gd name="T9" fmla="*/ 0 h 861"/>
                <a:gd name="T10" fmla="*/ 0 w 417"/>
                <a:gd name="T11" fmla="*/ 0 h 861"/>
                <a:gd name="T12" fmla="*/ 0 w 417"/>
                <a:gd name="T13" fmla="*/ 0 h 861"/>
                <a:gd name="T14" fmla="*/ 0 w 417"/>
                <a:gd name="T15" fmla="*/ 0 h 861"/>
                <a:gd name="T16" fmla="*/ 0 w 417"/>
                <a:gd name="T17" fmla="*/ 0 h 861"/>
                <a:gd name="T18" fmla="*/ 0 w 417"/>
                <a:gd name="T19" fmla="*/ 0 h 861"/>
                <a:gd name="T20" fmla="*/ 0 w 417"/>
                <a:gd name="T21" fmla="*/ 0 h 861"/>
                <a:gd name="T22" fmla="*/ 0 w 417"/>
                <a:gd name="T23" fmla="*/ 0 h 861"/>
                <a:gd name="T24" fmla="*/ 0 w 417"/>
                <a:gd name="T25" fmla="*/ 0 h 861"/>
                <a:gd name="T26" fmla="*/ 0 w 417"/>
                <a:gd name="T27" fmla="*/ 0 h 861"/>
                <a:gd name="T28" fmla="*/ 0 w 417"/>
                <a:gd name="T29" fmla="*/ 0 h 861"/>
                <a:gd name="T30" fmla="*/ 0 w 417"/>
                <a:gd name="T31" fmla="*/ 0 h 861"/>
                <a:gd name="T32" fmla="*/ 0 w 417"/>
                <a:gd name="T33" fmla="*/ 0 h 861"/>
                <a:gd name="T34" fmla="*/ 0 w 417"/>
                <a:gd name="T35" fmla="*/ 0 h 861"/>
                <a:gd name="T36" fmla="*/ 0 w 417"/>
                <a:gd name="T37" fmla="*/ 0 h 861"/>
                <a:gd name="T38" fmla="*/ 0 w 417"/>
                <a:gd name="T39" fmla="*/ 0 h 861"/>
                <a:gd name="T40" fmla="*/ 0 w 417"/>
                <a:gd name="T41" fmla="*/ 0 h 861"/>
                <a:gd name="T42" fmla="*/ 0 w 417"/>
                <a:gd name="T43" fmla="*/ 0 h 861"/>
                <a:gd name="T44" fmla="*/ 0 w 417"/>
                <a:gd name="T45" fmla="*/ 0 h 861"/>
                <a:gd name="T46" fmla="*/ 0 w 417"/>
                <a:gd name="T47" fmla="*/ 0 h 861"/>
                <a:gd name="T48" fmla="*/ 0 w 417"/>
                <a:gd name="T49" fmla="*/ 0 h 861"/>
                <a:gd name="T50" fmla="*/ 0 w 417"/>
                <a:gd name="T51" fmla="*/ 0 h 861"/>
                <a:gd name="T52" fmla="*/ 0 w 417"/>
                <a:gd name="T53" fmla="*/ 0 h 8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7"/>
                <a:gd name="T82" fmla="*/ 0 h 861"/>
                <a:gd name="T83" fmla="*/ 417 w 417"/>
                <a:gd name="T84" fmla="*/ 861 h 8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7" h="861">
                  <a:moveTo>
                    <a:pt x="117" y="71"/>
                  </a:moveTo>
                  <a:lnTo>
                    <a:pt x="176" y="20"/>
                  </a:lnTo>
                  <a:lnTo>
                    <a:pt x="267" y="0"/>
                  </a:lnTo>
                  <a:lnTo>
                    <a:pt x="345" y="13"/>
                  </a:lnTo>
                  <a:lnTo>
                    <a:pt x="404" y="65"/>
                  </a:lnTo>
                  <a:lnTo>
                    <a:pt x="417" y="104"/>
                  </a:lnTo>
                  <a:lnTo>
                    <a:pt x="417" y="156"/>
                  </a:lnTo>
                  <a:lnTo>
                    <a:pt x="390" y="203"/>
                  </a:lnTo>
                  <a:lnTo>
                    <a:pt x="345" y="280"/>
                  </a:lnTo>
                  <a:lnTo>
                    <a:pt x="325" y="372"/>
                  </a:lnTo>
                  <a:lnTo>
                    <a:pt x="319" y="450"/>
                  </a:lnTo>
                  <a:lnTo>
                    <a:pt x="339" y="534"/>
                  </a:lnTo>
                  <a:lnTo>
                    <a:pt x="390" y="613"/>
                  </a:lnTo>
                  <a:lnTo>
                    <a:pt x="410" y="691"/>
                  </a:lnTo>
                  <a:lnTo>
                    <a:pt x="404" y="763"/>
                  </a:lnTo>
                  <a:lnTo>
                    <a:pt x="365" y="822"/>
                  </a:lnTo>
                  <a:lnTo>
                    <a:pt x="313" y="855"/>
                  </a:lnTo>
                  <a:lnTo>
                    <a:pt x="247" y="861"/>
                  </a:lnTo>
                  <a:lnTo>
                    <a:pt x="170" y="861"/>
                  </a:lnTo>
                  <a:lnTo>
                    <a:pt x="111" y="828"/>
                  </a:lnTo>
                  <a:lnTo>
                    <a:pt x="53" y="731"/>
                  </a:lnTo>
                  <a:lnTo>
                    <a:pt x="13" y="646"/>
                  </a:lnTo>
                  <a:lnTo>
                    <a:pt x="0" y="516"/>
                  </a:lnTo>
                  <a:lnTo>
                    <a:pt x="13" y="398"/>
                  </a:lnTo>
                  <a:lnTo>
                    <a:pt x="39" y="274"/>
                  </a:lnTo>
                  <a:lnTo>
                    <a:pt x="78" y="150"/>
                  </a:lnTo>
                  <a:lnTo>
                    <a:pt x="117" y="71"/>
                  </a:lnTo>
                  <a:close/>
                </a:path>
              </a:pathLst>
            </a:custGeom>
            <a:gradFill rotWithShape="1">
              <a:gsLst>
                <a:gs pos="0">
                  <a:srgbClr val="3333CC"/>
                </a:gs>
                <a:gs pos="100000">
                  <a:srgbClr val="18185E"/>
                </a:gs>
              </a:gsLst>
              <a:lin ang="0" scaled="1"/>
            </a:gradFill>
            <a:ln w="9525">
              <a:noFill/>
              <a:round/>
              <a:headEnd/>
              <a:tailEnd/>
            </a:ln>
          </p:spPr>
          <p:txBody>
            <a:bodyPr/>
            <a:lstStyle/>
            <a:p>
              <a:endParaRPr lang="ja-JP" altLang="en-US"/>
            </a:p>
          </p:txBody>
        </p:sp>
        <p:sp>
          <p:nvSpPr>
            <p:cNvPr id="117772" name="Freeform 35"/>
            <p:cNvSpPr>
              <a:spLocks/>
            </p:cNvSpPr>
            <p:nvPr/>
          </p:nvSpPr>
          <p:spPr bwMode="auto">
            <a:xfrm>
              <a:off x="3927" y="2420"/>
              <a:ext cx="155" cy="258"/>
            </a:xfrm>
            <a:custGeom>
              <a:avLst/>
              <a:gdLst>
                <a:gd name="T0" fmla="*/ 0 w 464"/>
                <a:gd name="T1" fmla="*/ 0 h 773"/>
                <a:gd name="T2" fmla="*/ 0 w 464"/>
                <a:gd name="T3" fmla="*/ 0 h 773"/>
                <a:gd name="T4" fmla="*/ 0 w 464"/>
                <a:gd name="T5" fmla="*/ 0 h 773"/>
                <a:gd name="T6" fmla="*/ 0 w 464"/>
                <a:gd name="T7" fmla="*/ 0 h 773"/>
                <a:gd name="T8" fmla="*/ 0 w 464"/>
                <a:gd name="T9" fmla="*/ 0 h 773"/>
                <a:gd name="T10" fmla="*/ 0 w 464"/>
                <a:gd name="T11" fmla="*/ 0 h 773"/>
                <a:gd name="T12" fmla="*/ 0 w 464"/>
                <a:gd name="T13" fmla="*/ 0 h 773"/>
                <a:gd name="T14" fmla="*/ 0 w 464"/>
                <a:gd name="T15" fmla="*/ 0 h 773"/>
                <a:gd name="T16" fmla="*/ 0 w 464"/>
                <a:gd name="T17" fmla="*/ 0 h 773"/>
                <a:gd name="T18" fmla="*/ 0 w 464"/>
                <a:gd name="T19" fmla="*/ 0 h 773"/>
                <a:gd name="T20" fmla="*/ 0 w 464"/>
                <a:gd name="T21" fmla="*/ 0 h 773"/>
                <a:gd name="T22" fmla="*/ 0 w 464"/>
                <a:gd name="T23" fmla="*/ 0 h 773"/>
                <a:gd name="T24" fmla="*/ 0 w 464"/>
                <a:gd name="T25" fmla="*/ 0 h 773"/>
                <a:gd name="T26" fmla="*/ 0 w 464"/>
                <a:gd name="T27" fmla="*/ 0 h 773"/>
                <a:gd name="T28" fmla="*/ 0 w 464"/>
                <a:gd name="T29" fmla="*/ 0 h 773"/>
                <a:gd name="T30" fmla="*/ 0 w 464"/>
                <a:gd name="T31" fmla="*/ 0 h 773"/>
                <a:gd name="T32" fmla="*/ 0 w 464"/>
                <a:gd name="T33" fmla="*/ 0 h 773"/>
                <a:gd name="T34" fmla="*/ 0 w 464"/>
                <a:gd name="T35" fmla="*/ 0 h 773"/>
                <a:gd name="T36" fmla="*/ 0 w 464"/>
                <a:gd name="T37" fmla="*/ 0 h 773"/>
                <a:gd name="T38" fmla="*/ 0 w 464"/>
                <a:gd name="T39" fmla="*/ 0 h 773"/>
                <a:gd name="T40" fmla="*/ 0 w 464"/>
                <a:gd name="T41" fmla="*/ 0 h 773"/>
                <a:gd name="T42" fmla="*/ 0 w 464"/>
                <a:gd name="T43" fmla="*/ 0 h 773"/>
                <a:gd name="T44" fmla="*/ 0 w 464"/>
                <a:gd name="T45" fmla="*/ 0 h 773"/>
                <a:gd name="T46" fmla="*/ 0 w 464"/>
                <a:gd name="T47" fmla="*/ 0 h 773"/>
                <a:gd name="T48" fmla="*/ 0 w 464"/>
                <a:gd name="T49" fmla="*/ 0 h 773"/>
                <a:gd name="T50" fmla="*/ 0 w 464"/>
                <a:gd name="T51" fmla="*/ 0 h 773"/>
                <a:gd name="T52" fmla="*/ 0 w 464"/>
                <a:gd name="T53" fmla="*/ 0 h 773"/>
                <a:gd name="T54" fmla="*/ 0 w 464"/>
                <a:gd name="T55" fmla="*/ 0 h 773"/>
                <a:gd name="T56" fmla="*/ 0 w 464"/>
                <a:gd name="T57" fmla="*/ 0 h 773"/>
                <a:gd name="T58" fmla="*/ 0 w 464"/>
                <a:gd name="T59" fmla="*/ 0 h 773"/>
                <a:gd name="T60" fmla="*/ 0 w 464"/>
                <a:gd name="T61" fmla="*/ 0 h 773"/>
                <a:gd name="T62" fmla="*/ 0 w 464"/>
                <a:gd name="T63" fmla="*/ 0 h 773"/>
                <a:gd name="T64" fmla="*/ 0 w 464"/>
                <a:gd name="T65" fmla="*/ 0 h 773"/>
                <a:gd name="T66" fmla="*/ 0 w 464"/>
                <a:gd name="T67" fmla="*/ 0 h 773"/>
                <a:gd name="T68" fmla="*/ 0 w 464"/>
                <a:gd name="T69" fmla="*/ 0 h 773"/>
                <a:gd name="T70" fmla="*/ 0 w 464"/>
                <a:gd name="T71" fmla="*/ 0 h 773"/>
                <a:gd name="T72" fmla="*/ 0 w 464"/>
                <a:gd name="T73" fmla="*/ 0 h 773"/>
                <a:gd name="T74" fmla="*/ 0 w 464"/>
                <a:gd name="T75" fmla="*/ 0 h 773"/>
                <a:gd name="T76" fmla="*/ 0 w 464"/>
                <a:gd name="T77" fmla="*/ 0 h 7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64"/>
                <a:gd name="T118" fmla="*/ 0 h 773"/>
                <a:gd name="T119" fmla="*/ 464 w 464"/>
                <a:gd name="T120" fmla="*/ 773 h 7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64" h="773">
                  <a:moveTo>
                    <a:pt x="0" y="39"/>
                  </a:moveTo>
                  <a:lnTo>
                    <a:pt x="8" y="7"/>
                  </a:lnTo>
                  <a:lnTo>
                    <a:pt x="79" y="0"/>
                  </a:lnTo>
                  <a:lnTo>
                    <a:pt x="118" y="33"/>
                  </a:lnTo>
                  <a:lnTo>
                    <a:pt x="177" y="117"/>
                  </a:lnTo>
                  <a:lnTo>
                    <a:pt x="256" y="227"/>
                  </a:lnTo>
                  <a:lnTo>
                    <a:pt x="327" y="306"/>
                  </a:lnTo>
                  <a:lnTo>
                    <a:pt x="458" y="449"/>
                  </a:lnTo>
                  <a:lnTo>
                    <a:pt x="464" y="481"/>
                  </a:lnTo>
                  <a:lnTo>
                    <a:pt x="439" y="500"/>
                  </a:lnTo>
                  <a:lnTo>
                    <a:pt x="374" y="526"/>
                  </a:lnTo>
                  <a:lnTo>
                    <a:pt x="282" y="546"/>
                  </a:lnTo>
                  <a:lnTo>
                    <a:pt x="171" y="553"/>
                  </a:lnTo>
                  <a:lnTo>
                    <a:pt x="132" y="559"/>
                  </a:lnTo>
                  <a:lnTo>
                    <a:pt x="118" y="585"/>
                  </a:lnTo>
                  <a:lnTo>
                    <a:pt x="144" y="630"/>
                  </a:lnTo>
                  <a:lnTo>
                    <a:pt x="236" y="708"/>
                  </a:lnTo>
                  <a:lnTo>
                    <a:pt x="301" y="728"/>
                  </a:lnTo>
                  <a:lnTo>
                    <a:pt x="315" y="753"/>
                  </a:lnTo>
                  <a:lnTo>
                    <a:pt x="288" y="773"/>
                  </a:lnTo>
                  <a:lnTo>
                    <a:pt x="230" y="773"/>
                  </a:lnTo>
                  <a:lnTo>
                    <a:pt x="151" y="728"/>
                  </a:lnTo>
                  <a:lnTo>
                    <a:pt x="86" y="663"/>
                  </a:lnTo>
                  <a:lnTo>
                    <a:pt x="47" y="604"/>
                  </a:lnTo>
                  <a:lnTo>
                    <a:pt x="47" y="559"/>
                  </a:lnTo>
                  <a:lnTo>
                    <a:pt x="73" y="526"/>
                  </a:lnTo>
                  <a:lnTo>
                    <a:pt x="112" y="514"/>
                  </a:lnTo>
                  <a:lnTo>
                    <a:pt x="171" y="506"/>
                  </a:lnTo>
                  <a:lnTo>
                    <a:pt x="236" y="506"/>
                  </a:lnTo>
                  <a:lnTo>
                    <a:pt x="315" y="494"/>
                  </a:lnTo>
                  <a:lnTo>
                    <a:pt x="354" y="481"/>
                  </a:lnTo>
                  <a:lnTo>
                    <a:pt x="374" y="461"/>
                  </a:lnTo>
                  <a:lnTo>
                    <a:pt x="366" y="442"/>
                  </a:lnTo>
                  <a:lnTo>
                    <a:pt x="307" y="390"/>
                  </a:lnTo>
                  <a:lnTo>
                    <a:pt x="216" y="300"/>
                  </a:lnTo>
                  <a:lnTo>
                    <a:pt x="132" y="221"/>
                  </a:lnTo>
                  <a:lnTo>
                    <a:pt x="40" y="137"/>
                  </a:lnTo>
                  <a:lnTo>
                    <a:pt x="8" y="78"/>
                  </a:lnTo>
                  <a:lnTo>
                    <a:pt x="0" y="39"/>
                  </a:lnTo>
                  <a:close/>
                </a:path>
              </a:pathLst>
            </a:custGeom>
            <a:gradFill rotWithShape="1">
              <a:gsLst>
                <a:gs pos="0">
                  <a:srgbClr val="3333CC"/>
                </a:gs>
                <a:gs pos="100000">
                  <a:srgbClr val="18185E"/>
                </a:gs>
              </a:gsLst>
              <a:lin ang="0" scaled="1"/>
            </a:gradFill>
            <a:ln w="9525">
              <a:noFill/>
              <a:round/>
              <a:headEnd/>
              <a:tailEnd/>
            </a:ln>
          </p:spPr>
          <p:txBody>
            <a:bodyPr/>
            <a:lstStyle/>
            <a:p>
              <a:endParaRPr lang="ja-JP" altLang="en-US"/>
            </a:p>
          </p:txBody>
        </p:sp>
        <p:sp>
          <p:nvSpPr>
            <p:cNvPr id="117773" name="Freeform 36"/>
            <p:cNvSpPr>
              <a:spLocks/>
            </p:cNvSpPr>
            <p:nvPr/>
          </p:nvSpPr>
          <p:spPr bwMode="auto">
            <a:xfrm>
              <a:off x="3827" y="2637"/>
              <a:ext cx="168" cy="389"/>
            </a:xfrm>
            <a:custGeom>
              <a:avLst/>
              <a:gdLst>
                <a:gd name="T0" fmla="*/ 0 w 503"/>
                <a:gd name="T1" fmla="*/ 0 h 1166"/>
                <a:gd name="T2" fmla="*/ 0 w 503"/>
                <a:gd name="T3" fmla="*/ 0 h 1166"/>
                <a:gd name="T4" fmla="*/ 0 w 503"/>
                <a:gd name="T5" fmla="*/ 0 h 1166"/>
                <a:gd name="T6" fmla="*/ 0 w 503"/>
                <a:gd name="T7" fmla="*/ 0 h 1166"/>
                <a:gd name="T8" fmla="*/ 0 w 503"/>
                <a:gd name="T9" fmla="*/ 0 h 1166"/>
                <a:gd name="T10" fmla="*/ 0 w 503"/>
                <a:gd name="T11" fmla="*/ 0 h 1166"/>
                <a:gd name="T12" fmla="*/ 0 w 503"/>
                <a:gd name="T13" fmla="*/ 0 h 1166"/>
                <a:gd name="T14" fmla="*/ 0 w 503"/>
                <a:gd name="T15" fmla="*/ 0 h 1166"/>
                <a:gd name="T16" fmla="*/ 0 w 503"/>
                <a:gd name="T17" fmla="*/ 0 h 1166"/>
                <a:gd name="T18" fmla="*/ 0 w 503"/>
                <a:gd name="T19" fmla="*/ 0 h 1166"/>
                <a:gd name="T20" fmla="*/ 0 w 503"/>
                <a:gd name="T21" fmla="*/ 0 h 1166"/>
                <a:gd name="T22" fmla="*/ 0 w 503"/>
                <a:gd name="T23" fmla="*/ 0 h 1166"/>
                <a:gd name="T24" fmla="*/ 0 w 503"/>
                <a:gd name="T25" fmla="*/ 0 h 1166"/>
                <a:gd name="T26" fmla="*/ 0 w 503"/>
                <a:gd name="T27" fmla="*/ 0 h 1166"/>
                <a:gd name="T28" fmla="*/ 0 w 503"/>
                <a:gd name="T29" fmla="*/ 0 h 1166"/>
                <a:gd name="T30" fmla="*/ 0 w 503"/>
                <a:gd name="T31" fmla="*/ 0 h 1166"/>
                <a:gd name="T32" fmla="*/ 0 w 503"/>
                <a:gd name="T33" fmla="*/ 0 h 1166"/>
                <a:gd name="T34" fmla="*/ 0 w 503"/>
                <a:gd name="T35" fmla="*/ 0 h 1166"/>
                <a:gd name="T36" fmla="*/ 0 w 503"/>
                <a:gd name="T37" fmla="*/ 0 h 1166"/>
                <a:gd name="T38" fmla="*/ 0 w 503"/>
                <a:gd name="T39" fmla="*/ 0 h 1166"/>
                <a:gd name="T40" fmla="*/ 0 w 503"/>
                <a:gd name="T41" fmla="*/ 0 h 1166"/>
                <a:gd name="T42" fmla="*/ 0 w 503"/>
                <a:gd name="T43" fmla="*/ 0 h 1166"/>
                <a:gd name="T44" fmla="*/ 0 w 503"/>
                <a:gd name="T45" fmla="*/ 0 h 1166"/>
                <a:gd name="T46" fmla="*/ 0 w 503"/>
                <a:gd name="T47" fmla="*/ 0 h 1166"/>
                <a:gd name="T48" fmla="*/ 0 w 503"/>
                <a:gd name="T49" fmla="*/ 0 h 1166"/>
                <a:gd name="T50" fmla="*/ 0 w 503"/>
                <a:gd name="T51" fmla="*/ 0 h 1166"/>
                <a:gd name="T52" fmla="*/ 0 w 503"/>
                <a:gd name="T53" fmla="*/ 0 h 1166"/>
                <a:gd name="T54" fmla="*/ 0 w 503"/>
                <a:gd name="T55" fmla="*/ 0 h 1166"/>
                <a:gd name="T56" fmla="*/ 0 w 503"/>
                <a:gd name="T57" fmla="*/ 0 h 1166"/>
                <a:gd name="T58" fmla="*/ 0 w 503"/>
                <a:gd name="T59" fmla="*/ 0 h 1166"/>
                <a:gd name="T60" fmla="*/ 0 w 503"/>
                <a:gd name="T61" fmla="*/ 0 h 1166"/>
                <a:gd name="T62" fmla="*/ 0 w 503"/>
                <a:gd name="T63" fmla="*/ 0 h 1166"/>
                <a:gd name="T64" fmla="*/ 0 w 503"/>
                <a:gd name="T65" fmla="*/ 0 h 1166"/>
                <a:gd name="T66" fmla="*/ 0 w 503"/>
                <a:gd name="T67" fmla="*/ 0 h 1166"/>
                <a:gd name="T68" fmla="*/ 0 w 503"/>
                <a:gd name="T69" fmla="*/ 0 h 1166"/>
                <a:gd name="T70" fmla="*/ 0 w 503"/>
                <a:gd name="T71" fmla="*/ 0 h 1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3"/>
                <a:gd name="T109" fmla="*/ 0 h 1166"/>
                <a:gd name="T110" fmla="*/ 503 w 503"/>
                <a:gd name="T111" fmla="*/ 1166 h 11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3" h="1166">
                  <a:moveTo>
                    <a:pt x="248" y="0"/>
                  </a:moveTo>
                  <a:lnTo>
                    <a:pt x="319" y="14"/>
                  </a:lnTo>
                  <a:lnTo>
                    <a:pt x="352" y="65"/>
                  </a:lnTo>
                  <a:lnTo>
                    <a:pt x="346" y="189"/>
                  </a:lnTo>
                  <a:lnTo>
                    <a:pt x="333" y="320"/>
                  </a:lnTo>
                  <a:lnTo>
                    <a:pt x="333" y="456"/>
                  </a:lnTo>
                  <a:lnTo>
                    <a:pt x="398" y="619"/>
                  </a:lnTo>
                  <a:lnTo>
                    <a:pt x="451" y="736"/>
                  </a:lnTo>
                  <a:lnTo>
                    <a:pt x="477" y="853"/>
                  </a:lnTo>
                  <a:lnTo>
                    <a:pt x="470" y="957"/>
                  </a:lnTo>
                  <a:lnTo>
                    <a:pt x="470" y="996"/>
                  </a:lnTo>
                  <a:lnTo>
                    <a:pt x="496" y="1036"/>
                  </a:lnTo>
                  <a:lnTo>
                    <a:pt x="503" y="1075"/>
                  </a:lnTo>
                  <a:lnTo>
                    <a:pt x="483" y="1093"/>
                  </a:lnTo>
                  <a:lnTo>
                    <a:pt x="431" y="1081"/>
                  </a:lnTo>
                  <a:lnTo>
                    <a:pt x="333" y="1068"/>
                  </a:lnTo>
                  <a:lnTo>
                    <a:pt x="215" y="1093"/>
                  </a:lnTo>
                  <a:lnTo>
                    <a:pt x="136" y="1140"/>
                  </a:lnTo>
                  <a:lnTo>
                    <a:pt x="98" y="1166"/>
                  </a:lnTo>
                  <a:lnTo>
                    <a:pt x="58" y="1166"/>
                  </a:lnTo>
                  <a:lnTo>
                    <a:pt x="0" y="1081"/>
                  </a:lnTo>
                  <a:lnTo>
                    <a:pt x="6" y="1068"/>
                  </a:lnTo>
                  <a:lnTo>
                    <a:pt x="124" y="1028"/>
                  </a:lnTo>
                  <a:lnTo>
                    <a:pt x="260" y="1009"/>
                  </a:lnTo>
                  <a:lnTo>
                    <a:pt x="359" y="1003"/>
                  </a:lnTo>
                  <a:lnTo>
                    <a:pt x="418" y="1003"/>
                  </a:lnTo>
                  <a:lnTo>
                    <a:pt x="431" y="963"/>
                  </a:lnTo>
                  <a:lnTo>
                    <a:pt x="411" y="853"/>
                  </a:lnTo>
                  <a:lnTo>
                    <a:pt x="366" y="736"/>
                  </a:lnTo>
                  <a:lnTo>
                    <a:pt x="293" y="586"/>
                  </a:lnTo>
                  <a:lnTo>
                    <a:pt x="234" y="456"/>
                  </a:lnTo>
                  <a:lnTo>
                    <a:pt x="209" y="340"/>
                  </a:lnTo>
                  <a:lnTo>
                    <a:pt x="202" y="209"/>
                  </a:lnTo>
                  <a:lnTo>
                    <a:pt x="202" y="85"/>
                  </a:lnTo>
                  <a:lnTo>
                    <a:pt x="228" y="33"/>
                  </a:lnTo>
                  <a:lnTo>
                    <a:pt x="248" y="0"/>
                  </a:lnTo>
                  <a:close/>
                </a:path>
              </a:pathLst>
            </a:custGeom>
            <a:gradFill rotWithShape="1">
              <a:gsLst>
                <a:gs pos="0">
                  <a:srgbClr val="3333CC"/>
                </a:gs>
                <a:gs pos="100000">
                  <a:srgbClr val="18185E"/>
                </a:gs>
              </a:gsLst>
              <a:lin ang="0" scaled="1"/>
            </a:gradFill>
            <a:ln w="9525">
              <a:noFill/>
              <a:round/>
              <a:headEnd/>
              <a:tailEnd/>
            </a:ln>
          </p:spPr>
          <p:txBody>
            <a:bodyPr/>
            <a:lstStyle/>
            <a:p>
              <a:endParaRPr lang="ja-JP" altLang="en-US"/>
            </a:p>
          </p:txBody>
        </p:sp>
        <p:sp>
          <p:nvSpPr>
            <p:cNvPr id="117774" name="Freeform 37"/>
            <p:cNvSpPr>
              <a:spLocks/>
            </p:cNvSpPr>
            <p:nvPr/>
          </p:nvSpPr>
          <p:spPr bwMode="auto">
            <a:xfrm>
              <a:off x="3745" y="2647"/>
              <a:ext cx="139" cy="325"/>
            </a:xfrm>
            <a:custGeom>
              <a:avLst/>
              <a:gdLst>
                <a:gd name="T0" fmla="*/ 0 w 416"/>
                <a:gd name="T1" fmla="*/ 0 h 973"/>
                <a:gd name="T2" fmla="*/ 0 w 416"/>
                <a:gd name="T3" fmla="*/ 0 h 973"/>
                <a:gd name="T4" fmla="*/ 0 w 416"/>
                <a:gd name="T5" fmla="*/ 0 h 973"/>
                <a:gd name="T6" fmla="*/ 0 w 416"/>
                <a:gd name="T7" fmla="*/ 0 h 973"/>
                <a:gd name="T8" fmla="*/ 0 w 416"/>
                <a:gd name="T9" fmla="*/ 0 h 973"/>
                <a:gd name="T10" fmla="*/ 0 w 416"/>
                <a:gd name="T11" fmla="*/ 0 h 973"/>
                <a:gd name="T12" fmla="*/ 0 w 416"/>
                <a:gd name="T13" fmla="*/ 0 h 973"/>
                <a:gd name="T14" fmla="*/ 0 w 416"/>
                <a:gd name="T15" fmla="*/ 0 h 973"/>
                <a:gd name="T16" fmla="*/ 0 w 416"/>
                <a:gd name="T17" fmla="*/ 0 h 973"/>
                <a:gd name="T18" fmla="*/ 0 w 416"/>
                <a:gd name="T19" fmla="*/ 0 h 973"/>
                <a:gd name="T20" fmla="*/ 0 w 416"/>
                <a:gd name="T21" fmla="*/ 0 h 973"/>
                <a:gd name="T22" fmla="*/ 0 w 416"/>
                <a:gd name="T23" fmla="*/ 0 h 973"/>
                <a:gd name="T24" fmla="*/ 0 w 416"/>
                <a:gd name="T25" fmla="*/ 0 h 973"/>
                <a:gd name="T26" fmla="*/ 0 w 416"/>
                <a:gd name="T27" fmla="*/ 0 h 973"/>
                <a:gd name="T28" fmla="*/ 0 w 416"/>
                <a:gd name="T29" fmla="*/ 0 h 973"/>
                <a:gd name="T30" fmla="*/ 0 w 416"/>
                <a:gd name="T31" fmla="*/ 0 h 973"/>
                <a:gd name="T32" fmla="*/ 0 w 416"/>
                <a:gd name="T33" fmla="*/ 0 h 973"/>
                <a:gd name="T34" fmla="*/ 0 w 416"/>
                <a:gd name="T35" fmla="*/ 0 h 973"/>
                <a:gd name="T36" fmla="*/ 0 w 416"/>
                <a:gd name="T37" fmla="*/ 0 h 973"/>
                <a:gd name="T38" fmla="*/ 0 w 416"/>
                <a:gd name="T39" fmla="*/ 0 h 973"/>
                <a:gd name="T40" fmla="*/ 0 w 416"/>
                <a:gd name="T41" fmla="*/ 0 h 973"/>
                <a:gd name="T42" fmla="*/ 0 w 416"/>
                <a:gd name="T43" fmla="*/ 0 h 973"/>
                <a:gd name="T44" fmla="*/ 0 w 416"/>
                <a:gd name="T45" fmla="*/ 0 h 973"/>
                <a:gd name="T46" fmla="*/ 0 w 416"/>
                <a:gd name="T47" fmla="*/ 0 h 973"/>
                <a:gd name="T48" fmla="*/ 0 w 416"/>
                <a:gd name="T49" fmla="*/ 0 h 973"/>
                <a:gd name="T50" fmla="*/ 0 w 416"/>
                <a:gd name="T51" fmla="*/ 0 h 973"/>
                <a:gd name="T52" fmla="*/ 0 w 416"/>
                <a:gd name="T53" fmla="*/ 0 h 973"/>
                <a:gd name="T54" fmla="*/ 0 w 416"/>
                <a:gd name="T55" fmla="*/ 0 h 973"/>
                <a:gd name="T56" fmla="*/ 0 w 416"/>
                <a:gd name="T57" fmla="*/ 0 h 9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16"/>
                <a:gd name="T88" fmla="*/ 0 h 973"/>
                <a:gd name="T89" fmla="*/ 416 w 416"/>
                <a:gd name="T90" fmla="*/ 973 h 9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16" h="973">
                  <a:moveTo>
                    <a:pt x="312" y="0"/>
                  </a:moveTo>
                  <a:lnTo>
                    <a:pt x="371" y="0"/>
                  </a:lnTo>
                  <a:lnTo>
                    <a:pt x="390" y="39"/>
                  </a:lnTo>
                  <a:lnTo>
                    <a:pt x="403" y="124"/>
                  </a:lnTo>
                  <a:lnTo>
                    <a:pt x="390" y="215"/>
                  </a:lnTo>
                  <a:lnTo>
                    <a:pt x="357" y="398"/>
                  </a:lnTo>
                  <a:lnTo>
                    <a:pt x="364" y="477"/>
                  </a:lnTo>
                  <a:lnTo>
                    <a:pt x="403" y="633"/>
                  </a:lnTo>
                  <a:lnTo>
                    <a:pt x="416" y="744"/>
                  </a:lnTo>
                  <a:lnTo>
                    <a:pt x="416" y="829"/>
                  </a:lnTo>
                  <a:lnTo>
                    <a:pt x="396" y="848"/>
                  </a:lnTo>
                  <a:lnTo>
                    <a:pt x="338" y="862"/>
                  </a:lnTo>
                  <a:lnTo>
                    <a:pt x="260" y="881"/>
                  </a:lnTo>
                  <a:lnTo>
                    <a:pt x="182" y="921"/>
                  </a:lnTo>
                  <a:lnTo>
                    <a:pt x="104" y="973"/>
                  </a:lnTo>
                  <a:lnTo>
                    <a:pt x="71" y="973"/>
                  </a:lnTo>
                  <a:lnTo>
                    <a:pt x="0" y="914"/>
                  </a:lnTo>
                  <a:lnTo>
                    <a:pt x="6" y="888"/>
                  </a:lnTo>
                  <a:lnTo>
                    <a:pt x="97" y="848"/>
                  </a:lnTo>
                  <a:lnTo>
                    <a:pt x="253" y="809"/>
                  </a:lnTo>
                  <a:lnTo>
                    <a:pt x="325" y="783"/>
                  </a:lnTo>
                  <a:lnTo>
                    <a:pt x="338" y="757"/>
                  </a:lnTo>
                  <a:lnTo>
                    <a:pt x="338" y="646"/>
                  </a:lnTo>
                  <a:lnTo>
                    <a:pt x="312" y="503"/>
                  </a:lnTo>
                  <a:lnTo>
                    <a:pt x="299" y="410"/>
                  </a:lnTo>
                  <a:lnTo>
                    <a:pt x="286" y="268"/>
                  </a:lnTo>
                  <a:lnTo>
                    <a:pt x="279" y="110"/>
                  </a:lnTo>
                  <a:lnTo>
                    <a:pt x="286" y="39"/>
                  </a:lnTo>
                  <a:lnTo>
                    <a:pt x="312" y="0"/>
                  </a:lnTo>
                  <a:close/>
                </a:path>
              </a:pathLst>
            </a:custGeom>
            <a:gradFill rotWithShape="1">
              <a:gsLst>
                <a:gs pos="0">
                  <a:srgbClr val="3333CC"/>
                </a:gs>
                <a:gs pos="100000">
                  <a:srgbClr val="18185E"/>
                </a:gs>
              </a:gsLst>
              <a:lin ang="0" scaled="1"/>
            </a:gradFill>
            <a:ln w="9525">
              <a:noFill/>
              <a:round/>
              <a:headEnd/>
              <a:tailEnd/>
            </a:ln>
          </p:spPr>
          <p:txBody>
            <a:bodyPr/>
            <a:lstStyle/>
            <a:p>
              <a:endParaRPr lang="ja-JP" altLang="en-US"/>
            </a:p>
          </p:txBody>
        </p:sp>
        <p:sp>
          <p:nvSpPr>
            <p:cNvPr id="117775" name="Freeform 38"/>
            <p:cNvSpPr>
              <a:spLocks/>
            </p:cNvSpPr>
            <p:nvPr/>
          </p:nvSpPr>
          <p:spPr bwMode="auto">
            <a:xfrm>
              <a:off x="3928" y="2168"/>
              <a:ext cx="160" cy="190"/>
            </a:xfrm>
            <a:custGeom>
              <a:avLst/>
              <a:gdLst>
                <a:gd name="T0" fmla="*/ 0 w 481"/>
                <a:gd name="T1" fmla="*/ 0 h 570"/>
                <a:gd name="T2" fmla="*/ 0 w 481"/>
                <a:gd name="T3" fmla="*/ 0 h 570"/>
                <a:gd name="T4" fmla="*/ 0 w 481"/>
                <a:gd name="T5" fmla="*/ 0 h 570"/>
                <a:gd name="T6" fmla="*/ 0 w 481"/>
                <a:gd name="T7" fmla="*/ 0 h 570"/>
                <a:gd name="T8" fmla="*/ 0 w 481"/>
                <a:gd name="T9" fmla="*/ 0 h 570"/>
                <a:gd name="T10" fmla="*/ 0 w 481"/>
                <a:gd name="T11" fmla="*/ 0 h 570"/>
                <a:gd name="T12" fmla="*/ 0 w 481"/>
                <a:gd name="T13" fmla="*/ 0 h 570"/>
                <a:gd name="T14" fmla="*/ 0 w 481"/>
                <a:gd name="T15" fmla="*/ 0 h 570"/>
                <a:gd name="T16" fmla="*/ 0 w 481"/>
                <a:gd name="T17" fmla="*/ 0 h 570"/>
                <a:gd name="T18" fmla="*/ 0 w 481"/>
                <a:gd name="T19" fmla="*/ 0 h 570"/>
                <a:gd name="T20" fmla="*/ 0 w 481"/>
                <a:gd name="T21" fmla="*/ 0 h 570"/>
                <a:gd name="T22" fmla="*/ 0 w 481"/>
                <a:gd name="T23" fmla="*/ 0 h 570"/>
                <a:gd name="T24" fmla="*/ 0 w 481"/>
                <a:gd name="T25" fmla="*/ 0 h 570"/>
                <a:gd name="T26" fmla="*/ 0 w 481"/>
                <a:gd name="T27" fmla="*/ 0 h 570"/>
                <a:gd name="T28" fmla="*/ 0 w 481"/>
                <a:gd name="T29" fmla="*/ 0 h 570"/>
                <a:gd name="T30" fmla="*/ 0 w 481"/>
                <a:gd name="T31" fmla="*/ 0 h 570"/>
                <a:gd name="T32" fmla="*/ 0 w 481"/>
                <a:gd name="T33" fmla="*/ 0 h 570"/>
                <a:gd name="T34" fmla="*/ 0 w 481"/>
                <a:gd name="T35" fmla="*/ 0 h 570"/>
                <a:gd name="T36" fmla="*/ 0 w 481"/>
                <a:gd name="T37" fmla="*/ 0 h 570"/>
                <a:gd name="T38" fmla="*/ 0 w 481"/>
                <a:gd name="T39" fmla="*/ 0 h 570"/>
                <a:gd name="T40" fmla="*/ 0 w 481"/>
                <a:gd name="T41" fmla="*/ 0 h 570"/>
                <a:gd name="T42" fmla="*/ 0 w 481"/>
                <a:gd name="T43" fmla="*/ 0 h 570"/>
                <a:gd name="T44" fmla="*/ 0 w 481"/>
                <a:gd name="T45" fmla="*/ 0 h 57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81"/>
                <a:gd name="T70" fmla="*/ 0 h 570"/>
                <a:gd name="T71" fmla="*/ 481 w 481"/>
                <a:gd name="T72" fmla="*/ 570 h 57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81" h="570">
                  <a:moveTo>
                    <a:pt x="128" y="404"/>
                  </a:moveTo>
                  <a:lnTo>
                    <a:pt x="63" y="290"/>
                  </a:lnTo>
                  <a:lnTo>
                    <a:pt x="24" y="192"/>
                  </a:lnTo>
                  <a:lnTo>
                    <a:pt x="0" y="85"/>
                  </a:lnTo>
                  <a:lnTo>
                    <a:pt x="10" y="42"/>
                  </a:lnTo>
                  <a:lnTo>
                    <a:pt x="43" y="42"/>
                  </a:lnTo>
                  <a:lnTo>
                    <a:pt x="83" y="75"/>
                  </a:lnTo>
                  <a:lnTo>
                    <a:pt x="121" y="121"/>
                  </a:lnTo>
                  <a:lnTo>
                    <a:pt x="239" y="56"/>
                  </a:lnTo>
                  <a:lnTo>
                    <a:pt x="301" y="0"/>
                  </a:lnTo>
                  <a:lnTo>
                    <a:pt x="357" y="36"/>
                  </a:lnTo>
                  <a:lnTo>
                    <a:pt x="419" y="118"/>
                  </a:lnTo>
                  <a:lnTo>
                    <a:pt x="465" y="234"/>
                  </a:lnTo>
                  <a:lnTo>
                    <a:pt x="481" y="310"/>
                  </a:lnTo>
                  <a:lnTo>
                    <a:pt x="481" y="336"/>
                  </a:lnTo>
                  <a:lnTo>
                    <a:pt x="419" y="355"/>
                  </a:lnTo>
                  <a:lnTo>
                    <a:pt x="334" y="408"/>
                  </a:lnTo>
                  <a:lnTo>
                    <a:pt x="295" y="431"/>
                  </a:lnTo>
                  <a:lnTo>
                    <a:pt x="327" y="522"/>
                  </a:lnTo>
                  <a:lnTo>
                    <a:pt x="315" y="564"/>
                  </a:lnTo>
                  <a:lnTo>
                    <a:pt x="289" y="570"/>
                  </a:lnTo>
                  <a:lnTo>
                    <a:pt x="216" y="512"/>
                  </a:lnTo>
                  <a:lnTo>
                    <a:pt x="128" y="404"/>
                  </a:lnTo>
                  <a:close/>
                </a:path>
              </a:pathLst>
            </a:custGeom>
            <a:gradFill rotWithShape="1">
              <a:gsLst>
                <a:gs pos="0">
                  <a:srgbClr val="3333CC"/>
                </a:gs>
                <a:gs pos="100000">
                  <a:srgbClr val="18185E"/>
                </a:gs>
              </a:gsLst>
              <a:lin ang="0" scaled="1"/>
            </a:gradFill>
            <a:ln w="9525">
              <a:noFill/>
              <a:round/>
              <a:headEnd/>
              <a:tailEnd/>
            </a:ln>
          </p:spPr>
          <p:txBody>
            <a:bodyPr/>
            <a:lstStyle/>
            <a:p>
              <a:endParaRPr lang="ja-JP" altLang="en-US"/>
            </a:p>
          </p:txBody>
        </p:sp>
        <p:sp>
          <p:nvSpPr>
            <p:cNvPr id="117776" name="Freeform 39"/>
            <p:cNvSpPr>
              <a:spLocks/>
            </p:cNvSpPr>
            <p:nvPr/>
          </p:nvSpPr>
          <p:spPr bwMode="auto">
            <a:xfrm>
              <a:off x="3740" y="2162"/>
              <a:ext cx="199" cy="297"/>
            </a:xfrm>
            <a:custGeom>
              <a:avLst/>
              <a:gdLst>
                <a:gd name="T0" fmla="*/ 0 w 595"/>
                <a:gd name="T1" fmla="*/ 0 h 892"/>
                <a:gd name="T2" fmla="*/ 0 w 595"/>
                <a:gd name="T3" fmla="*/ 0 h 892"/>
                <a:gd name="T4" fmla="*/ 0 w 595"/>
                <a:gd name="T5" fmla="*/ 0 h 892"/>
                <a:gd name="T6" fmla="*/ 0 w 595"/>
                <a:gd name="T7" fmla="*/ 0 h 892"/>
                <a:gd name="T8" fmla="*/ 0 w 595"/>
                <a:gd name="T9" fmla="*/ 0 h 892"/>
                <a:gd name="T10" fmla="*/ 0 w 595"/>
                <a:gd name="T11" fmla="*/ 0 h 892"/>
                <a:gd name="T12" fmla="*/ 0 w 595"/>
                <a:gd name="T13" fmla="*/ 0 h 892"/>
                <a:gd name="T14" fmla="*/ 0 w 595"/>
                <a:gd name="T15" fmla="*/ 0 h 892"/>
                <a:gd name="T16" fmla="*/ 0 w 595"/>
                <a:gd name="T17" fmla="*/ 0 h 892"/>
                <a:gd name="T18" fmla="*/ 0 w 595"/>
                <a:gd name="T19" fmla="*/ 0 h 892"/>
                <a:gd name="T20" fmla="*/ 0 w 595"/>
                <a:gd name="T21" fmla="*/ 0 h 892"/>
                <a:gd name="T22" fmla="*/ 0 w 595"/>
                <a:gd name="T23" fmla="*/ 0 h 892"/>
                <a:gd name="T24" fmla="*/ 0 w 595"/>
                <a:gd name="T25" fmla="*/ 0 h 892"/>
                <a:gd name="T26" fmla="*/ 0 w 595"/>
                <a:gd name="T27" fmla="*/ 0 h 892"/>
                <a:gd name="T28" fmla="*/ 0 w 595"/>
                <a:gd name="T29" fmla="*/ 0 h 892"/>
                <a:gd name="T30" fmla="*/ 0 w 595"/>
                <a:gd name="T31" fmla="*/ 0 h 892"/>
                <a:gd name="T32" fmla="*/ 0 w 595"/>
                <a:gd name="T33" fmla="*/ 0 h 892"/>
                <a:gd name="T34" fmla="*/ 0 w 595"/>
                <a:gd name="T35" fmla="*/ 0 h 892"/>
                <a:gd name="T36" fmla="*/ 0 w 595"/>
                <a:gd name="T37" fmla="*/ 0 h 892"/>
                <a:gd name="T38" fmla="*/ 0 w 595"/>
                <a:gd name="T39" fmla="*/ 0 h 892"/>
                <a:gd name="T40" fmla="*/ 0 w 595"/>
                <a:gd name="T41" fmla="*/ 0 h 892"/>
                <a:gd name="T42" fmla="*/ 0 w 595"/>
                <a:gd name="T43" fmla="*/ 0 h 892"/>
                <a:gd name="T44" fmla="*/ 0 w 595"/>
                <a:gd name="T45" fmla="*/ 0 h 892"/>
                <a:gd name="T46" fmla="*/ 0 w 595"/>
                <a:gd name="T47" fmla="*/ 0 h 892"/>
                <a:gd name="T48" fmla="*/ 0 w 595"/>
                <a:gd name="T49" fmla="*/ 0 h 892"/>
                <a:gd name="T50" fmla="*/ 0 w 595"/>
                <a:gd name="T51" fmla="*/ 0 h 892"/>
                <a:gd name="T52" fmla="*/ 0 w 595"/>
                <a:gd name="T53" fmla="*/ 0 h 892"/>
                <a:gd name="T54" fmla="*/ 0 w 595"/>
                <a:gd name="T55" fmla="*/ 0 h 892"/>
                <a:gd name="T56" fmla="*/ 0 w 595"/>
                <a:gd name="T57" fmla="*/ 0 h 892"/>
                <a:gd name="T58" fmla="*/ 0 w 595"/>
                <a:gd name="T59" fmla="*/ 0 h 892"/>
                <a:gd name="T60" fmla="*/ 0 w 595"/>
                <a:gd name="T61" fmla="*/ 0 h 892"/>
                <a:gd name="T62" fmla="*/ 0 w 595"/>
                <a:gd name="T63" fmla="*/ 0 h 892"/>
                <a:gd name="T64" fmla="*/ 0 w 595"/>
                <a:gd name="T65" fmla="*/ 0 h 892"/>
                <a:gd name="T66" fmla="*/ 0 w 595"/>
                <a:gd name="T67" fmla="*/ 0 h 89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95"/>
                <a:gd name="T103" fmla="*/ 0 h 892"/>
                <a:gd name="T104" fmla="*/ 595 w 595"/>
                <a:gd name="T105" fmla="*/ 892 h 89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95" h="892">
                  <a:moveTo>
                    <a:pt x="366" y="892"/>
                  </a:moveTo>
                  <a:lnTo>
                    <a:pt x="398" y="853"/>
                  </a:lnTo>
                  <a:lnTo>
                    <a:pt x="386" y="795"/>
                  </a:lnTo>
                  <a:lnTo>
                    <a:pt x="360" y="716"/>
                  </a:lnTo>
                  <a:lnTo>
                    <a:pt x="262" y="625"/>
                  </a:lnTo>
                  <a:lnTo>
                    <a:pt x="163" y="541"/>
                  </a:lnTo>
                  <a:lnTo>
                    <a:pt x="118" y="450"/>
                  </a:lnTo>
                  <a:lnTo>
                    <a:pt x="98" y="307"/>
                  </a:lnTo>
                  <a:lnTo>
                    <a:pt x="209" y="268"/>
                  </a:lnTo>
                  <a:lnTo>
                    <a:pt x="386" y="248"/>
                  </a:lnTo>
                  <a:lnTo>
                    <a:pt x="457" y="254"/>
                  </a:lnTo>
                  <a:lnTo>
                    <a:pt x="477" y="274"/>
                  </a:lnTo>
                  <a:lnTo>
                    <a:pt x="510" y="242"/>
                  </a:lnTo>
                  <a:lnTo>
                    <a:pt x="497" y="209"/>
                  </a:lnTo>
                  <a:lnTo>
                    <a:pt x="530" y="124"/>
                  </a:lnTo>
                  <a:lnTo>
                    <a:pt x="543" y="92"/>
                  </a:lnTo>
                  <a:lnTo>
                    <a:pt x="569" y="40"/>
                  </a:lnTo>
                  <a:lnTo>
                    <a:pt x="595" y="40"/>
                  </a:lnTo>
                  <a:lnTo>
                    <a:pt x="595" y="14"/>
                  </a:lnTo>
                  <a:lnTo>
                    <a:pt x="543" y="0"/>
                  </a:lnTo>
                  <a:lnTo>
                    <a:pt x="510" y="59"/>
                  </a:lnTo>
                  <a:lnTo>
                    <a:pt x="465" y="144"/>
                  </a:lnTo>
                  <a:lnTo>
                    <a:pt x="406" y="183"/>
                  </a:lnTo>
                  <a:lnTo>
                    <a:pt x="314" y="196"/>
                  </a:lnTo>
                  <a:lnTo>
                    <a:pt x="150" y="216"/>
                  </a:lnTo>
                  <a:lnTo>
                    <a:pt x="20" y="254"/>
                  </a:lnTo>
                  <a:lnTo>
                    <a:pt x="0" y="287"/>
                  </a:lnTo>
                  <a:lnTo>
                    <a:pt x="13" y="391"/>
                  </a:lnTo>
                  <a:lnTo>
                    <a:pt x="59" y="535"/>
                  </a:lnTo>
                  <a:lnTo>
                    <a:pt x="124" y="651"/>
                  </a:lnTo>
                  <a:lnTo>
                    <a:pt x="189" y="755"/>
                  </a:lnTo>
                  <a:lnTo>
                    <a:pt x="248" y="828"/>
                  </a:lnTo>
                  <a:lnTo>
                    <a:pt x="307" y="879"/>
                  </a:lnTo>
                  <a:lnTo>
                    <a:pt x="366" y="892"/>
                  </a:lnTo>
                  <a:close/>
                </a:path>
              </a:pathLst>
            </a:custGeom>
            <a:gradFill rotWithShape="1">
              <a:gsLst>
                <a:gs pos="0">
                  <a:srgbClr val="3333CC"/>
                </a:gs>
                <a:gs pos="100000">
                  <a:srgbClr val="18185E"/>
                </a:gs>
              </a:gsLst>
              <a:lin ang="0" scaled="1"/>
            </a:gradFill>
            <a:ln w="9525">
              <a:noFill/>
              <a:round/>
              <a:headEnd/>
              <a:tailEnd/>
            </a:ln>
          </p:spPr>
          <p:txBody>
            <a:bodyPr/>
            <a:lstStyle/>
            <a:p>
              <a:endParaRPr lang="ja-JP" altLang="en-US"/>
            </a:p>
          </p:txBody>
        </p:sp>
      </p:grpSp>
      <p:sp>
        <p:nvSpPr>
          <p:cNvPr id="294952" name="Text Box 40"/>
          <p:cNvSpPr txBox="1">
            <a:spLocks noChangeArrowheads="1"/>
          </p:cNvSpPr>
          <p:nvPr/>
        </p:nvSpPr>
        <p:spPr bwMode="auto">
          <a:xfrm>
            <a:off x="207563" y="1011020"/>
            <a:ext cx="4213013" cy="646331"/>
          </a:xfrm>
          <a:prstGeom prst="rect">
            <a:avLst/>
          </a:prstGeom>
          <a:noFill/>
          <a:ln w="9525">
            <a:noFill/>
            <a:miter lim="800000"/>
            <a:headEnd/>
            <a:tailEnd/>
          </a:ln>
        </p:spPr>
        <p:txBody>
          <a:bodyPr wrap="none">
            <a:spAutoFit/>
          </a:bodyPr>
          <a:lstStyle/>
          <a:p>
            <a:r>
              <a:rPr lang="ja-JP" altLang="en-US" sz="3600" dirty="0">
                <a:solidFill>
                  <a:srgbClr val="A50021"/>
                </a:solidFill>
                <a:latin typeface="Comic Sans MS" pitchFamily="66" charset="0"/>
                <a:ea typeface="HG正楷書体-PRO" pitchFamily="66" charset="-128"/>
              </a:rPr>
              <a:t>海洋潮汐 </a:t>
            </a:r>
            <a:r>
              <a:rPr lang="en-US" altLang="ja-JP" sz="3200" dirty="0">
                <a:solidFill>
                  <a:srgbClr val="A50021"/>
                </a:solidFill>
                <a:latin typeface="小塚ゴシック Pro L" pitchFamily="34" charset="-128"/>
                <a:ea typeface="小塚ゴシック Pro L" pitchFamily="34" charset="-128"/>
              </a:rPr>
              <a:t>Ocean tide</a:t>
            </a:r>
            <a:endParaRPr lang="ja-JP" altLang="en-US" sz="3200" dirty="0">
              <a:solidFill>
                <a:srgbClr val="A50021"/>
              </a:solidFill>
              <a:latin typeface="小塚ゴシック Pro L" pitchFamily="34" charset="-128"/>
              <a:ea typeface="小塚ゴシック Pro L" pitchFamily="34" charset="-128"/>
            </a:endParaRPr>
          </a:p>
        </p:txBody>
      </p:sp>
      <p:sp>
        <p:nvSpPr>
          <p:cNvPr id="41" name="Text Box 40">
            <a:extLst>
              <a:ext uri="{FF2B5EF4-FFF2-40B4-BE49-F238E27FC236}">
                <a16:creationId xmlns:a16="http://schemas.microsoft.com/office/drawing/2014/main" id="{6F0D5B07-6D69-4970-B3D1-614853BAB9BC}"/>
              </a:ext>
            </a:extLst>
          </p:cNvPr>
          <p:cNvSpPr txBox="1">
            <a:spLocks noChangeArrowheads="1"/>
          </p:cNvSpPr>
          <p:nvPr/>
        </p:nvSpPr>
        <p:spPr bwMode="auto">
          <a:xfrm>
            <a:off x="6600056" y="104410"/>
            <a:ext cx="5296643" cy="584775"/>
          </a:xfrm>
          <a:prstGeom prst="rect">
            <a:avLst/>
          </a:prstGeom>
          <a:noFill/>
          <a:ln w="9525">
            <a:noFill/>
            <a:miter lim="800000"/>
            <a:headEnd/>
            <a:tailEnd/>
          </a:ln>
        </p:spPr>
        <p:txBody>
          <a:bodyPr wrap="none">
            <a:spAutoFit/>
          </a:bodyPr>
          <a:lstStyle/>
          <a:p>
            <a:r>
              <a:rPr lang="ja-JP" altLang="en-US" sz="3200" dirty="0">
                <a:solidFill>
                  <a:srgbClr val="A50021"/>
                </a:solidFill>
                <a:latin typeface="Comic Sans MS" pitchFamily="66" charset="0"/>
                <a:ea typeface="HG正楷書体-PRO" pitchFamily="66" charset="-128"/>
              </a:rPr>
              <a:t>固体地球潮汐 </a:t>
            </a:r>
            <a:r>
              <a:rPr lang="en-US" altLang="ja-JP" sz="2800" dirty="0">
                <a:solidFill>
                  <a:srgbClr val="A50021"/>
                </a:solidFill>
                <a:latin typeface="小塚ゴシック Pro L" pitchFamily="34" charset="-128"/>
                <a:ea typeface="小塚ゴシック Pro L" pitchFamily="34" charset="-128"/>
              </a:rPr>
              <a:t>Solid earth tide</a:t>
            </a:r>
            <a:endParaRPr lang="ja-JP" altLang="en-US" sz="2800" dirty="0">
              <a:solidFill>
                <a:srgbClr val="A50021"/>
              </a:solidFill>
              <a:latin typeface="小塚ゴシック Pro L" pitchFamily="34" charset="-128"/>
              <a:ea typeface="小塚ゴシック Pro L" pitchFamily="34" charset="-128"/>
            </a:endParaRPr>
          </a:p>
        </p:txBody>
      </p:sp>
      <p:pic>
        <p:nvPicPr>
          <p:cNvPr id="3" name="オーディオ 2">
            <a:hlinkClick r:id="" action="ppaction://media"/>
            <a:extLst>
              <a:ext uri="{FF2B5EF4-FFF2-40B4-BE49-F238E27FC236}">
                <a16:creationId xmlns:a16="http://schemas.microsoft.com/office/drawing/2014/main" id="{65367F7C-D803-4F9A-8788-E411FD256CC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103218775"/>
      </p:ext>
    </p:extLst>
  </p:cSld>
  <p:clrMapOvr>
    <a:masterClrMapping/>
  </p:clrMapOvr>
  <p:transition spd="med" advTm="19357">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6.25E-7 -4.81481E-6 L -0.00195 -0.05254 " pathEditMode="relative" rAng="0" ptsTypes="AA">
                                      <p:cBhvr>
                                        <p:cTn id="10" dur="2000" fill="hold"/>
                                        <p:tgtEl>
                                          <p:spTgt spid="4"/>
                                        </p:tgtEl>
                                        <p:attrNameLst>
                                          <p:attrName>ppt_x</p:attrName>
                                          <p:attrName>ppt_y</p:attrName>
                                        </p:attrNameLst>
                                      </p:cBhvr>
                                      <p:rCtr x="-104" y="-2639"/>
                                    </p:animMotion>
                                  </p:childTnLst>
                                </p:cTn>
                              </p:par>
                              <p:par>
                                <p:cTn id="11" presetID="10" presetClass="entr" presetSubtype="0" fill="hold" grpId="0" nodeType="withEffect">
                                  <p:stCondLst>
                                    <p:cond delay="0"/>
                                  </p:stCondLst>
                                  <p:childTnLst>
                                    <p:set>
                                      <p:cBhvr>
                                        <p:cTn id="12" dur="1" fill="hold">
                                          <p:stCondLst>
                                            <p:cond delay="0"/>
                                          </p:stCondLst>
                                        </p:cTn>
                                        <p:tgtEl>
                                          <p:spTgt spid="294941"/>
                                        </p:tgtEl>
                                        <p:attrNameLst>
                                          <p:attrName>style.visibility</p:attrName>
                                        </p:attrNameLst>
                                      </p:cBhvr>
                                      <p:to>
                                        <p:strVal val="visible"/>
                                      </p:to>
                                    </p:set>
                                    <p:animEffect transition="in" filter="fade">
                                      <p:cBhvr>
                                        <p:cTn id="13" dur="2000"/>
                                        <p:tgtEl>
                                          <p:spTgt spid="29494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4943"/>
                                        </p:tgtEl>
                                        <p:attrNameLst>
                                          <p:attrName>style.visibility</p:attrName>
                                        </p:attrNameLst>
                                      </p:cBhvr>
                                      <p:to>
                                        <p:strVal val="visible"/>
                                      </p:to>
                                    </p:set>
                                    <p:animEffect transition="in" filter="fade">
                                      <p:cBhvr>
                                        <p:cTn id="18" dur="2000"/>
                                        <p:tgtEl>
                                          <p:spTgt spid="294943"/>
                                        </p:tgtEl>
                                      </p:cBhvr>
                                    </p:animEffect>
                                  </p:childTnLst>
                                </p:cTn>
                              </p:par>
                              <p:par>
                                <p:cTn id="19" presetID="10" presetClass="exit" presetSubtype="0" fill="hold" grpId="1" nodeType="withEffect">
                                  <p:stCondLst>
                                    <p:cond delay="0"/>
                                  </p:stCondLst>
                                  <p:childTnLst>
                                    <p:animEffect transition="out" filter="fade">
                                      <p:cBhvr>
                                        <p:cTn id="20" dur="2000"/>
                                        <p:tgtEl>
                                          <p:spTgt spid="294941"/>
                                        </p:tgtEl>
                                      </p:cBhvr>
                                    </p:animEffect>
                                    <p:set>
                                      <p:cBhvr>
                                        <p:cTn id="21" dur="1" fill="hold">
                                          <p:stCondLst>
                                            <p:cond delay="1999"/>
                                          </p:stCondLst>
                                        </p:cTn>
                                        <p:tgtEl>
                                          <p:spTgt spid="294941"/>
                                        </p:tgtEl>
                                        <p:attrNameLst>
                                          <p:attrName>style.visibility</p:attrName>
                                        </p:attrNameLst>
                                      </p:cBhvr>
                                      <p:to>
                                        <p:strVal val="hidden"/>
                                      </p:to>
                                    </p:set>
                                  </p:childTnLst>
                                </p:cTn>
                              </p:par>
                              <p:par>
                                <p:cTn id="22" presetID="42" presetClass="path" presetSubtype="0" accel="50000" decel="50000" fill="hold" nodeType="withEffect">
                                  <p:stCondLst>
                                    <p:cond delay="0"/>
                                  </p:stCondLst>
                                  <p:childTnLst>
                                    <p:animMotion origin="layout" path="M -0.00542 -0.0525 L -0.00542 0.01041 " pathEditMode="fixed" rAng="0" ptsTypes="AA">
                                      <p:cBhvr>
                                        <p:cTn id="23" dur="2000" fill="hold"/>
                                        <p:tgtEl>
                                          <p:spTgt spid="4"/>
                                        </p:tgtEl>
                                        <p:attrNameLst>
                                          <p:attrName>ppt_x</p:attrName>
                                          <p:attrName>ppt_y</p:attrName>
                                        </p:attrNameLst>
                                      </p:cBhvr>
                                      <p:rCtr x="0" y="31"/>
                                    </p:animMotion>
                                  </p:childTnLst>
                                </p:cTn>
                              </p:par>
                            </p:childTnLst>
                          </p:cTn>
                        </p:par>
                      </p:childTnLst>
                    </p:cTn>
                  </p:par>
                  <p:par>
                    <p:cTn id="24" fill="hold">
                      <p:stCondLst>
                        <p:cond delay="indefinite"/>
                      </p:stCondLst>
                      <p:childTnLst>
                        <p:par>
                          <p:cTn id="25" fill="hold">
                            <p:stCondLst>
                              <p:cond delay="0"/>
                            </p:stCondLst>
                            <p:childTnLst>
                              <p:par>
                                <p:cTn id="26" presetID="6" presetClass="emph" presetSubtype="0" autoRev="1" fill="hold" grpId="0" nodeType="clickEffect">
                                  <p:stCondLst>
                                    <p:cond delay="0"/>
                                  </p:stCondLst>
                                  <p:childTnLst>
                                    <p:animScale>
                                      <p:cBhvr>
                                        <p:cTn id="27" dur="2000" fill="hold"/>
                                        <p:tgtEl>
                                          <p:spTgt spid="117762"/>
                                        </p:tgtEl>
                                      </p:cBhvr>
                                      <p:by x="100000" y="103000"/>
                                    </p:animScale>
                                  </p:childTnLst>
                                </p:cTn>
                              </p:par>
                              <p:par>
                                <p:cTn id="28" presetID="10" presetClass="entr" presetSubtype="0" fill="hold" grpId="0" nodeType="withEffect">
                                  <p:stCondLst>
                                    <p:cond delay="190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117762" grpId="0" animBg="1"/>
      <p:bldP spid="294941" grpId="0" animBg="1"/>
      <p:bldP spid="294941" grpId="1" animBg="1"/>
      <p:bldP spid="294943"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191344" y="302359"/>
            <a:ext cx="12169352" cy="6555641"/>
          </a:xfrm>
          <a:prstGeom prst="rect">
            <a:avLst/>
          </a:prstGeom>
          <a:noFill/>
          <a:ln w="9525">
            <a:noFill/>
            <a:miter lim="800000"/>
            <a:headEnd/>
            <a:tailEnd/>
          </a:ln>
        </p:spPr>
        <p:txBody>
          <a:bodyPr wrap="square">
            <a:spAutoFit/>
          </a:bodyPr>
          <a:lstStyle/>
          <a:p>
            <a:pPr marL="342900" indent="-342900" algn="ctr"/>
            <a:endParaRPr lang="en-US" altLang="ja-JP" sz="1200" dirty="0">
              <a:solidFill>
                <a:schemeClr val="hlink"/>
              </a:solidFill>
              <a:latin typeface="小塚ゴシック Pro L" pitchFamily="34" charset="-128"/>
              <a:ea typeface="小塚ゴシック Pro L" pitchFamily="34" charset="-128"/>
            </a:endParaRPr>
          </a:p>
          <a:p>
            <a:pPr marL="342900" indent="-342900"/>
            <a:r>
              <a:rPr lang="ja-JP" altLang="en-US" sz="4800" dirty="0">
                <a:solidFill>
                  <a:srgbClr val="FFFF00"/>
                </a:solidFill>
                <a:latin typeface="HG正楷書体-PRO" panose="03000600000000000000" pitchFamily="66" charset="-128"/>
                <a:ea typeface="HG正楷書体-PRO" panose="03000600000000000000" pitchFamily="66" charset="-128"/>
              </a:rPr>
              <a:t>潮汐の話題 </a:t>
            </a:r>
            <a:r>
              <a:rPr lang="en-US" altLang="ja-JP" sz="4800" dirty="0">
                <a:solidFill>
                  <a:srgbClr val="FFFF00"/>
                </a:solidFill>
                <a:latin typeface="HG正楷書体-PRO" panose="03000600000000000000" pitchFamily="66" charset="-128"/>
                <a:ea typeface="HG正楷書体-PRO" panose="03000600000000000000" pitchFamily="66" charset="-128"/>
              </a:rPr>
              <a:t>	</a:t>
            </a:r>
            <a:r>
              <a:rPr lang="en-US" altLang="ja-JP" sz="3200" dirty="0">
                <a:solidFill>
                  <a:srgbClr val="FFFF00"/>
                </a:solidFill>
                <a:latin typeface="Comic Sans MS" panose="030F0702030302020204" pitchFamily="66" charset="0"/>
                <a:ea typeface="小塚ゴシック Pro L" pitchFamily="34" charset="-128"/>
              </a:rPr>
              <a:t>Topics in tide</a:t>
            </a:r>
          </a:p>
          <a:p>
            <a:pPr marL="342900" indent="-342900"/>
            <a:endParaRPr lang="en-US" altLang="ja-JP" sz="3200" dirty="0">
              <a:solidFill>
                <a:schemeClr val="folHlink"/>
              </a:solidFill>
              <a:latin typeface="Comic Sans MS" panose="030F0702030302020204" pitchFamily="66" charset="0"/>
              <a:ea typeface="小塚ゴシック Pro L" pitchFamily="34" charset="-128"/>
            </a:endParaRPr>
          </a:p>
          <a:p>
            <a:pPr marL="342900" indent="-342900"/>
            <a:r>
              <a:rPr lang="ja-JP" altLang="en-US" sz="3200" dirty="0">
                <a:solidFill>
                  <a:schemeClr val="bg1"/>
                </a:solidFill>
                <a:latin typeface="HG正楷書体-PRO" panose="03000600000000000000" pitchFamily="66" charset="-128"/>
                <a:ea typeface="HG正楷書体-PRO" panose="03000600000000000000" pitchFamily="66" charset="-128"/>
              </a:rPr>
              <a:t>潮汐ポテンシャル</a:t>
            </a:r>
            <a:r>
              <a:rPr lang="en-US" altLang="ja-JP" sz="3200" dirty="0">
                <a:solidFill>
                  <a:schemeClr val="folHlink"/>
                </a:solidFill>
                <a:latin typeface="HG正楷書体-PRO" panose="03000600000000000000" pitchFamily="66" charset="-128"/>
                <a:ea typeface="HG正楷書体-PRO" panose="03000600000000000000" pitchFamily="66" charset="-128"/>
              </a:rPr>
              <a:t>	</a:t>
            </a:r>
            <a:r>
              <a:rPr lang="ja-JP" altLang="en-US" sz="3200" dirty="0">
                <a:solidFill>
                  <a:schemeClr val="folHlink"/>
                </a:solidFill>
                <a:latin typeface="HG正楷書体-PRO" panose="03000600000000000000" pitchFamily="66" charset="-128"/>
                <a:ea typeface="HG正楷書体-PRO" panose="03000600000000000000" pitchFamily="66" charset="-128"/>
              </a:rPr>
              <a:t>なぜ裏側にも働く？</a:t>
            </a:r>
            <a:endParaRPr lang="en-US" altLang="ja-JP" sz="3200" dirty="0">
              <a:solidFill>
                <a:schemeClr val="folHlink"/>
              </a:solidFill>
              <a:latin typeface="HG正楷書体-PRO" panose="03000600000000000000" pitchFamily="66" charset="-128"/>
              <a:ea typeface="HG正楷書体-PRO" panose="03000600000000000000" pitchFamily="66" charset="-128"/>
            </a:endParaRPr>
          </a:p>
          <a:p>
            <a:pPr marL="342900" indent="-342900"/>
            <a:r>
              <a:rPr lang="en-US" altLang="ja-JP" sz="3200" dirty="0">
                <a:solidFill>
                  <a:schemeClr val="folHlink"/>
                </a:solidFill>
                <a:latin typeface="HG正楷書体-PRO" panose="03000600000000000000" pitchFamily="66" charset="-128"/>
                <a:ea typeface="HG正楷書体-PRO" panose="03000600000000000000" pitchFamily="66" charset="-128"/>
              </a:rPr>
              <a:t>					</a:t>
            </a:r>
            <a:r>
              <a:rPr lang="ja-JP" altLang="en-US" sz="3200" dirty="0">
                <a:solidFill>
                  <a:schemeClr val="folHlink"/>
                </a:solidFill>
                <a:latin typeface="HG正楷書体-PRO" panose="03000600000000000000" pitchFamily="66" charset="-128"/>
                <a:ea typeface="HG正楷書体-PRO" panose="03000600000000000000" pitchFamily="66" charset="-128"/>
              </a:rPr>
              <a:t>なぜ距離の逆三乗に比例？</a:t>
            </a:r>
            <a:endParaRPr lang="en-US" altLang="ja-JP" sz="3200" dirty="0">
              <a:solidFill>
                <a:schemeClr val="folHlink"/>
              </a:solidFill>
              <a:latin typeface="HG正楷書体-PRO" panose="03000600000000000000" pitchFamily="66" charset="-128"/>
              <a:ea typeface="HG正楷書体-PRO" panose="03000600000000000000" pitchFamily="66" charset="-128"/>
            </a:endParaRPr>
          </a:p>
          <a:p>
            <a:pPr marL="342900" indent="-342900"/>
            <a:r>
              <a:rPr lang="en-US" altLang="ja-JP" sz="3200" dirty="0">
                <a:solidFill>
                  <a:schemeClr val="folHlink"/>
                </a:solidFill>
                <a:latin typeface="HG正楷書体-PRO" panose="03000600000000000000" pitchFamily="66" charset="-128"/>
                <a:ea typeface="HG正楷書体-PRO" panose="03000600000000000000" pitchFamily="66" charset="-128"/>
              </a:rPr>
              <a:t>					</a:t>
            </a:r>
            <a:r>
              <a:rPr lang="ja-JP" altLang="en-US" sz="3200" dirty="0">
                <a:solidFill>
                  <a:schemeClr val="folHlink"/>
                </a:solidFill>
                <a:latin typeface="HG正楷書体-PRO" panose="03000600000000000000" pitchFamily="66" charset="-128"/>
                <a:ea typeface="HG正楷書体-PRO" panose="03000600000000000000" pitchFamily="66" charset="-128"/>
              </a:rPr>
              <a:t>自分の質量に無関係、自分の大きさに関係？</a:t>
            </a:r>
            <a:endParaRPr lang="en-US" altLang="ja-JP" sz="3200" dirty="0">
              <a:solidFill>
                <a:schemeClr val="folHlink"/>
              </a:solidFill>
              <a:latin typeface="HG正楷書体-PRO" panose="03000600000000000000" pitchFamily="66" charset="-128"/>
              <a:ea typeface="HG正楷書体-PRO" panose="03000600000000000000" pitchFamily="66" charset="-128"/>
            </a:endParaRPr>
          </a:p>
          <a:p>
            <a:pPr marL="342900" indent="-342900"/>
            <a:endParaRPr lang="ja-JP" altLang="en-US" sz="3600" dirty="0">
              <a:solidFill>
                <a:schemeClr val="folHlink"/>
              </a:solidFill>
              <a:latin typeface="HG正楷書体-PRO" panose="03000600000000000000" pitchFamily="66" charset="-128"/>
              <a:ea typeface="HG正楷書体-PRO" panose="03000600000000000000" pitchFamily="66" charset="-128"/>
            </a:endParaRPr>
          </a:p>
          <a:p>
            <a:pPr marL="342900" indent="-342900"/>
            <a:r>
              <a:rPr lang="ja-JP" altLang="en-US" sz="3200" dirty="0">
                <a:solidFill>
                  <a:schemeClr val="bg1"/>
                </a:solidFill>
                <a:latin typeface="HG正楷書体-PRO" panose="03000600000000000000" pitchFamily="66" charset="-128"/>
                <a:ea typeface="HG正楷書体-PRO" panose="03000600000000000000" pitchFamily="66" charset="-128"/>
              </a:rPr>
              <a:t>潮汐時間変化</a:t>
            </a:r>
            <a:r>
              <a:rPr lang="en-US" altLang="ja-JP" sz="3200" dirty="0">
                <a:solidFill>
                  <a:schemeClr val="folHlink"/>
                </a:solidFill>
                <a:latin typeface="HG正楷書体-PRO" panose="03000600000000000000" pitchFamily="66" charset="-128"/>
                <a:ea typeface="HG正楷書体-PRO" panose="03000600000000000000" pitchFamily="66" charset="-128"/>
              </a:rPr>
              <a:t>		</a:t>
            </a:r>
            <a:r>
              <a:rPr lang="ja-JP" altLang="en-US" sz="3200" dirty="0">
                <a:solidFill>
                  <a:schemeClr val="folHlink"/>
                </a:solidFill>
                <a:latin typeface="HG正楷書体-PRO" panose="03000600000000000000" pitchFamily="66" charset="-128"/>
                <a:ea typeface="HG正楷書体-PRO" panose="03000600000000000000" pitchFamily="66" charset="-128"/>
              </a:rPr>
              <a:t>なぜ半日以外の周期も？日周？長周期？</a:t>
            </a:r>
            <a:endParaRPr lang="en-US" altLang="ja-JP" sz="3200" dirty="0">
              <a:solidFill>
                <a:schemeClr val="folHlink"/>
              </a:solidFill>
              <a:latin typeface="HG正楷書体-PRO" panose="03000600000000000000" pitchFamily="66" charset="-128"/>
              <a:ea typeface="HG正楷書体-PRO" panose="03000600000000000000" pitchFamily="66" charset="-128"/>
            </a:endParaRPr>
          </a:p>
          <a:p>
            <a:pPr marL="342900" indent="-342900"/>
            <a:r>
              <a:rPr lang="en-US" altLang="ja-JP" sz="3200" dirty="0">
                <a:solidFill>
                  <a:schemeClr val="folHlink"/>
                </a:solidFill>
                <a:latin typeface="HG正楷書体-PRO" panose="03000600000000000000" pitchFamily="66" charset="-128"/>
                <a:ea typeface="HG正楷書体-PRO" panose="03000600000000000000" pitchFamily="66" charset="-128"/>
              </a:rPr>
              <a:t>					</a:t>
            </a:r>
            <a:r>
              <a:rPr lang="ja-JP" altLang="en-US" sz="3200" dirty="0">
                <a:solidFill>
                  <a:schemeClr val="folHlink"/>
                </a:solidFill>
                <a:latin typeface="HG正楷書体-PRO" panose="03000600000000000000" pitchFamily="66" charset="-128"/>
                <a:ea typeface="HG正楷書体-PRO" panose="03000600000000000000" pitchFamily="66" charset="-128"/>
              </a:rPr>
              <a:t>なぜ振幅あんなに変わる？大潮、小潮？</a:t>
            </a:r>
            <a:endParaRPr lang="en-US" altLang="ja-JP" sz="3200" dirty="0">
              <a:solidFill>
                <a:schemeClr val="folHlink"/>
              </a:solidFill>
              <a:latin typeface="HG正楷書体-PRO" panose="03000600000000000000" pitchFamily="66" charset="-128"/>
              <a:ea typeface="HG正楷書体-PRO" panose="03000600000000000000" pitchFamily="66" charset="-128"/>
            </a:endParaRPr>
          </a:p>
          <a:p>
            <a:pPr marL="342900" indent="-342900"/>
            <a:r>
              <a:rPr lang="en-US" altLang="ja-JP" sz="3200" dirty="0">
                <a:solidFill>
                  <a:schemeClr val="folHlink"/>
                </a:solidFill>
                <a:latin typeface="HG正楷書体-PRO" panose="03000600000000000000" pitchFamily="66" charset="-128"/>
                <a:ea typeface="HG正楷書体-PRO" panose="03000600000000000000" pitchFamily="66" charset="-128"/>
              </a:rPr>
              <a:t>					</a:t>
            </a:r>
          </a:p>
          <a:p>
            <a:pPr marL="342900" indent="-342900"/>
            <a:r>
              <a:rPr lang="ja-JP" altLang="en-US" sz="3200" dirty="0">
                <a:solidFill>
                  <a:schemeClr val="bg1"/>
                </a:solidFill>
                <a:latin typeface="HG正楷書体-PRO" panose="03000600000000000000" pitchFamily="66" charset="-128"/>
                <a:ea typeface="HG正楷書体-PRO" panose="03000600000000000000" pitchFamily="66" charset="-128"/>
              </a:rPr>
              <a:t>固体地球潮汐</a:t>
            </a:r>
            <a:r>
              <a:rPr lang="en-US" altLang="ja-JP" sz="3200" dirty="0">
                <a:solidFill>
                  <a:schemeClr val="folHlink"/>
                </a:solidFill>
                <a:latin typeface="HG正楷書体-PRO" panose="03000600000000000000" pitchFamily="66" charset="-128"/>
                <a:ea typeface="HG正楷書体-PRO" panose="03000600000000000000" pitchFamily="66" charset="-128"/>
              </a:rPr>
              <a:t>		</a:t>
            </a:r>
            <a:r>
              <a:rPr lang="ja-JP" altLang="en-US" sz="3200" dirty="0">
                <a:solidFill>
                  <a:schemeClr val="folHlink"/>
                </a:solidFill>
                <a:latin typeface="HG正楷書体-PRO" panose="03000600000000000000" pitchFamily="66" charset="-128"/>
                <a:ea typeface="HG正楷書体-PRO" panose="03000600000000000000" pitchFamily="66" charset="-128"/>
              </a:rPr>
              <a:t>ラブ数と志田数？</a:t>
            </a:r>
            <a:endParaRPr lang="en-US" altLang="ja-JP" sz="3200" dirty="0">
              <a:solidFill>
                <a:schemeClr val="folHlink"/>
              </a:solidFill>
              <a:latin typeface="HG正楷書体-PRO" panose="03000600000000000000" pitchFamily="66" charset="-128"/>
              <a:ea typeface="HG正楷書体-PRO" panose="03000600000000000000" pitchFamily="66" charset="-128"/>
            </a:endParaRPr>
          </a:p>
          <a:p>
            <a:pPr marL="342900" indent="-342900"/>
            <a:r>
              <a:rPr lang="en-US" altLang="ja-JP" sz="3200" dirty="0">
                <a:solidFill>
                  <a:schemeClr val="folHlink"/>
                </a:solidFill>
                <a:latin typeface="HG正楷書体-PRO" panose="03000600000000000000" pitchFamily="66" charset="-128"/>
                <a:ea typeface="HG正楷書体-PRO" panose="03000600000000000000" pitchFamily="66" charset="-128"/>
              </a:rPr>
              <a:t>					</a:t>
            </a:r>
            <a:r>
              <a:rPr lang="ja-JP" altLang="en-US" sz="3200" dirty="0">
                <a:solidFill>
                  <a:schemeClr val="folHlink"/>
                </a:solidFill>
                <a:latin typeface="HG正楷書体-PRO" panose="03000600000000000000" pitchFamily="66" charset="-128"/>
                <a:ea typeface="HG正楷書体-PRO" panose="03000600000000000000" pitchFamily="66" charset="-128"/>
              </a:rPr>
              <a:t>割らずに地球の中身を測る方法？</a:t>
            </a:r>
            <a:endParaRPr lang="en-US" altLang="ja-JP" sz="3200" dirty="0">
              <a:solidFill>
                <a:schemeClr val="folHlink"/>
              </a:solidFill>
              <a:latin typeface="HG正楷書体-PRO" panose="03000600000000000000" pitchFamily="66" charset="-128"/>
              <a:ea typeface="HG正楷書体-PRO" panose="03000600000000000000" pitchFamily="66" charset="-128"/>
            </a:endParaRPr>
          </a:p>
          <a:p>
            <a:pPr marL="342900" indent="-342900"/>
            <a:endParaRPr lang="en-US" altLang="ja-JP" sz="3600" dirty="0">
              <a:solidFill>
                <a:srgbClr val="FF0000"/>
              </a:solidFill>
              <a:latin typeface="小塚ゴシック Pro L" pitchFamily="34" charset="-128"/>
              <a:ea typeface="小塚ゴシック Pro L" pitchFamily="34" charset="-128"/>
            </a:endParaRPr>
          </a:p>
        </p:txBody>
      </p:sp>
      <p:pic>
        <p:nvPicPr>
          <p:cNvPr id="2" name="オーディオ 1">
            <a:hlinkClick r:id="" action="ppaction://media"/>
            <a:extLst>
              <a:ext uri="{FF2B5EF4-FFF2-40B4-BE49-F238E27FC236}">
                <a16:creationId xmlns:a16="http://schemas.microsoft.com/office/drawing/2014/main" id="{B66B36CC-041A-43C6-B777-CFE5EFCF9D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79096739"/>
      </p:ext>
    </p:extLst>
  </p:cSld>
  <p:clrMapOvr>
    <a:masterClrMapping/>
  </p:clrMapOvr>
  <p:transition spd="med" advTm="86330">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7">
            <a:extLst>
              <a:ext uri="{FF2B5EF4-FFF2-40B4-BE49-F238E27FC236}">
                <a16:creationId xmlns:a16="http://schemas.microsoft.com/office/drawing/2014/main" id="{BADFDB00-EEA1-42DE-9FFC-7BDE50E30676}"/>
              </a:ext>
            </a:extLst>
          </p:cNvPr>
          <p:cNvSpPr txBox="1">
            <a:spLocks noChangeArrowheads="1"/>
          </p:cNvSpPr>
          <p:nvPr/>
        </p:nvSpPr>
        <p:spPr bwMode="auto">
          <a:xfrm>
            <a:off x="2147649" y="93851"/>
            <a:ext cx="10009112" cy="707886"/>
          </a:xfrm>
          <a:prstGeom prst="rect">
            <a:avLst/>
          </a:prstGeom>
          <a:noFill/>
          <a:ln w="9525">
            <a:noFill/>
            <a:miter lim="800000"/>
            <a:headEnd/>
            <a:tailEnd/>
          </a:ln>
        </p:spPr>
        <p:txBody>
          <a:bodyPr wrap="square">
            <a:spAutoFit/>
          </a:bodyPr>
          <a:lstStyle/>
          <a:p>
            <a:pPr>
              <a:defRPr/>
            </a:pPr>
            <a:r>
              <a:rPr lang="ja-JP" altLang="en-US" sz="4000" dirty="0">
                <a:solidFill>
                  <a:srgbClr val="BBE0E3"/>
                </a:solidFill>
                <a:latin typeface="Comic Sans MS" panose="030F0702030302020204" pitchFamily="66" charset="0"/>
                <a:ea typeface="HG正楷書体-PRO" panose="03000600000000000000" pitchFamily="66" charset="-128"/>
              </a:rPr>
              <a:t>潮汐ポテンシャル </a:t>
            </a:r>
            <a:r>
              <a:rPr lang="en-US" altLang="ja-JP" sz="2400" dirty="0">
                <a:solidFill>
                  <a:srgbClr val="BBE0E3"/>
                </a:solidFill>
                <a:latin typeface="Comic Sans MS" panose="030F0702030302020204" pitchFamily="66" charset="0"/>
                <a:ea typeface="HG正楷書体-PRO" panose="03000600000000000000" pitchFamily="66" charset="-128"/>
              </a:rPr>
              <a:t>Tidal potential energy</a:t>
            </a:r>
            <a:endParaRPr lang="ja-JP" altLang="en-US" sz="2400" dirty="0">
              <a:solidFill>
                <a:srgbClr val="BBE0E3"/>
              </a:solidFill>
              <a:latin typeface="Comic Sans MS" panose="030F0702030302020204" pitchFamily="66" charset="0"/>
              <a:ea typeface="HG正楷書体-PRO" panose="03000600000000000000" pitchFamily="66" charset="-128"/>
            </a:endParaRPr>
          </a:p>
        </p:txBody>
      </p:sp>
      <p:grpSp>
        <p:nvGrpSpPr>
          <p:cNvPr id="11" name="グループ化 10">
            <a:extLst>
              <a:ext uri="{FF2B5EF4-FFF2-40B4-BE49-F238E27FC236}">
                <a16:creationId xmlns:a16="http://schemas.microsoft.com/office/drawing/2014/main" id="{459682C5-C670-4B0C-8F2F-5D119AA60B7B}"/>
              </a:ext>
            </a:extLst>
          </p:cNvPr>
          <p:cNvGrpSpPr/>
          <p:nvPr/>
        </p:nvGrpSpPr>
        <p:grpSpPr>
          <a:xfrm>
            <a:off x="3719736" y="5157192"/>
            <a:ext cx="5958189" cy="1473884"/>
            <a:chOff x="5887611" y="2331100"/>
            <a:chExt cx="5958189" cy="1473884"/>
          </a:xfrm>
        </p:grpSpPr>
        <p:sp>
          <p:nvSpPr>
            <p:cNvPr id="3" name="Rectangle 11">
              <a:extLst>
                <a:ext uri="{FF2B5EF4-FFF2-40B4-BE49-F238E27FC236}">
                  <a16:creationId xmlns:a16="http://schemas.microsoft.com/office/drawing/2014/main" id="{034EC5B7-F511-40AC-8030-9852A78E8CE9}"/>
                </a:ext>
              </a:extLst>
            </p:cNvPr>
            <p:cNvSpPr>
              <a:spLocks noChangeArrowheads="1"/>
            </p:cNvSpPr>
            <p:nvPr/>
          </p:nvSpPr>
          <p:spPr bwMode="auto">
            <a:xfrm>
              <a:off x="5887611" y="2727263"/>
              <a:ext cx="3781484" cy="677108"/>
            </a:xfrm>
            <a:prstGeom prst="rect">
              <a:avLst/>
            </a:prstGeom>
            <a:noFill/>
            <a:ln w="9525">
              <a:noFill/>
              <a:miter lim="800000"/>
              <a:headEnd/>
              <a:tailEnd/>
            </a:ln>
          </p:spPr>
          <p:txBody>
            <a:bodyPr wrap="none" lIns="0" tIns="0" rIns="0" bIns="0">
              <a:spAutoFit/>
            </a:bodyPr>
            <a:lstStyle/>
            <a:p>
              <a:pPr>
                <a:defRPr/>
              </a:pPr>
              <a:r>
                <a:rPr lang="en-US" altLang="ja-JP" sz="4400" i="1" dirty="0">
                  <a:solidFill>
                    <a:srgbClr val="BBE0E3"/>
                  </a:solidFill>
                  <a:latin typeface="Times New Roman" pitchFamily="18" charset="0"/>
                </a:rPr>
                <a:t>U</a:t>
              </a:r>
              <a:r>
                <a:rPr lang="en-US" altLang="ja-JP" sz="4400" dirty="0">
                  <a:solidFill>
                    <a:srgbClr val="BBE0E3"/>
                  </a:solidFill>
                  <a:latin typeface="Times New Roman" pitchFamily="18" charset="0"/>
                </a:rPr>
                <a:t> =          (3 cos</a:t>
              </a:r>
              <a:endParaRPr lang="en-US" altLang="ja-JP" sz="4400" dirty="0">
                <a:solidFill>
                  <a:srgbClr val="BBE0E3"/>
                </a:solidFill>
              </a:endParaRPr>
            </a:p>
          </p:txBody>
        </p:sp>
        <p:sp>
          <p:nvSpPr>
            <p:cNvPr id="4" name="Rectangle 12">
              <a:extLst>
                <a:ext uri="{FF2B5EF4-FFF2-40B4-BE49-F238E27FC236}">
                  <a16:creationId xmlns:a16="http://schemas.microsoft.com/office/drawing/2014/main" id="{25E7F587-18A2-4653-A951-D38885FE0406}"/>
                </a:ext>
              </a:extLst>
            </p:cNvPr>
            <p:cNvSpPr>
              <a:spLocks noChangeArrowheads="1"/>
            </p:cNvSpPr>
            <p:nvPr/>
          </p:nvSpPr>
          <p:spPr bwMode="auto">
            <a:xfrm>
              <a:off x="9480376" y="2653286"/>
              <a:ext cx="205184" cy="492443"/>
            </a:xfrm>
            <a:prstGeom prst="rect">
              <a:avLst/>
            </a:prstGeom>
            <a:noFill/>
            <a:ln w="9525">
              <a:noFill/>
              <a:miter lim="800000"/>
              <a:headEnd/>
              <a:tailEnd/>
            </a:ln>
          </p:spPr>
          <p:txBody>
            <a:bodyPr wrap="none" lIns="0" tIns="0" rIns="0" bIns="0">
              <a:spAutoFit/>
            </a:bodyPr>
            <a:lstStyle/>
            <a:p>
              <a:pPr>
                <a:defRPr/>
              </a:pPr>
              <a:r>
                <a:rPr lang="en-US" altLang="ja-JP" sz="3200" dirty="0">
                  <a:solidFill>
                    <a:srgbClr val="BBE0E3"/>
                  </a:solidFill>
                  <a:latin typeface="Times New Roman" pitchFamily="18" charset="0"/>
                </a:rPr>
                <a:t>2</a:t>
              </a:r>
              <a:endParaRPr lang="en-US" altLang="ja-JP" sz="4400" dirty="0">
                <a:solidFill>
                  <a:srgbClr val="BBE0E3"/>
                </a:solidFill>
              </a:endParaRPr>
            </a:p>
          </p:txBody>
        </p:sp>
        <p:sp>
          <p:nvSpPr>
            <p:cNvPr id="5" name="Rectangle 13">
              <a:extLst>
                <a:ext uri="{FF2B5EF4-FFF2-40B4-BE49-F238E27FC236}">
                  <a16:creationId xmlns:a16="http://schemas.microsoft.com/office/drawing/2014/main" id="{3D1CFF1F-A8A6-438A-9BD3-1D6701E451D7}"/>
                </a:ext>
              </a:extLst>
            </p:cNvPr>
            <p:cNvSpPr>
              <a:spLocks noChangeArrowheads="1"/>
            </p:cNvSpPr>
            <p:nvPr/>
          </p:nvSpPr>
          <p:spPr bwMode="auto">
            <a:xfrm>
              <a:off x="9740609" y="2741766"/>
              <a:ext cx="743793" cy="677108"/>
            </a:xfrm>
            <a:prstGeom prst="rect">
              <a:avLst/>
            </a:prstGeom>
            <a:noFill/>
            <a:ln w="9525">
              <a:noFill/>
              <a:miter lim="800000"/>
              <a:headEnd/>
              <a:tailEnd/>
            </a:ln>
          </p:spPr>
          <p:txBody>
            <a:bodyPr wrap="none" lIns="0" tIns="0" rIns="0" bIns="0">
              <a:spAutoFit/>
            </a:bodyPr>
            <a:lstStyle/>
            <a:p>
              <a:pPr>
                <a:defRPr/>
              </a:pPr>
              <a:r>
                <a:rPr lang="en-US" altLang="ja-JP" sz="4400" dirty="0">
                  <a:solidFill>
                    <a:srgbClr val="BBE0E3"/>
                  </a:solidFill>
                  <a:latin typeface="Symbol" pitchFamily="18" charset="2"/>
                </a:rPr>
                <a:t>q -</a:t>
              </a:r>
              <a:endParaRPr lang="en-US" altLang="ja-JP" sz="4400" dirty="0">
                <a:solidFill>
                  <a:srgbClr val="BBE0E3"/>
                </a:solidFill>
              </a:endParaRPr>
            </a:p>
          </p:txBody>
        </p:sp>
        <p:sp>
          <p:nvSpPr>
            <p:cNvPr id="6" name="Rectangle 14">
              <a:extLst>
                <a:ext uri="{FF2B5EF4-FFF2-40B4-BE49-F238E27FC236}">
                  <a16:creationId xmlns:a16="http://schemas.microsoft.com/office/drawing/2014/main" id="{36B6686D-1FA4-4ECD-9060-806EEBDB2402}"/>
                </a:ext>
              </a:extLst>
            </p:cNvPr>
            <p:cNvSpPr>
              <a:spLocks noChangeArrowheads="1"/>
            </p:cNvSpPr>
            <p:nvPr/>
          </p:nvSpPr>
          <p:spPr bwMode="auto">
            <a:xfrm>
              <a:off x="10388670" y="2726755"/>
              <a:ext cx="1457130" cy="677108"/>
            </a:xfrm>
            <a:prstGeom prst="rect">
              <a:avLst/>
            </a:prstGeom>
            <a:noFill/>
            <a:ln w="9525">
              <a:noFill/>
              <a:miter lim="800000"/>
              <a:headEnd/>
              <a:tailEnd/>
            </a:ln>
          </p:spPr>
          <p:txBody>
            <a:bodyPr wrap="none" lIns="0" tIns="0" rIns="0" bIns="0">
              <a:spAutoFit/>
            </a:bodyPr>
            <a:lstStyle/>
            <a:p>
              <a:pPr>
                <a:defRPr/>
              </a:pPr>
              <a:r>
                <a:rPr lang="en-US" altLang="ja-JP" sz="4400" dirty="0">
                  <a:solidFill>
                    <a:srgbClr val="BBE0E3"/>
                  </a:solidFill>
                  <a:latin typeface="Times New Roman" pitchFamily="18" charset="0"/>
                </a:rPr>
                <a:t> 1)      </a:t>
              </a:r>
              <a:endParaRPr lang="en-US" altLang="ja-JP" sz="4400" dirty="0">
                <a:solidFill>
                  <a:srgbClr val="BBE0E3"/>
                </a:solidFill>
              </a:endParaRPr>
            </a:p>
          </p:txBody>
        </p:sp>
        <p:sp>
          <p:nvSpPr>
            <p:cNvPr id="7" name="Rectangle 22">
              <a:extLst>
                <a:ext uri="{FF2B5EF4-FFF2-40B4-BE49-F238E27FC236}">
                  <a16:creationId xmlns:a16="http://schemas.microsoft.com/office/drawing/2014/main" id="{C2DB06BB-311C-4961-8B82-F78FE14D3D51}"/>
                </a:ext>
              </a:extLst>
            </p:cNvPr>
            <p:cNvSpPr>
              <a:spLocks noChangeArrowheads="1"/>
            </p:cNvSpPr>
            <p:nvPr/>
          </p:nvSpPr>
          <p:spPr bwMode="auto">
            <a:xfrm>
              <a:off x="7005725" y="3127876"/>
              <a:ext cx="626775" cy="677108"/>
            </a:xfrm>
            <a:prstGeom prst="rect">
              <a:avLst/>
            </a:prstGeom>
            <a:noFill/>
            <a:ln w="9525">
              <a:noFill/>
              <a:miter lim="800000"/>
              <a:headEnd/>
              <a:tailEnd/>
            </a:ln>
          </p:spPr>
          <p:txBody>
            <a:bodyPr wrap="none" lIns="0" tIns="0" rIns="0" bIns="0">
              <a:spAutoFit/>
            </a:bodyPr>
            <a:lstStyle/>
            <a:p>
              <a:pPr>
                <a:defRPr/>
              </a:pPr>
              <a:r>
                <a:rPr kumimoji="0" lang="en-US" altLang="ja-JP" sz="4400" dirty="0">
                  <a:solidFill>
                    <a:srgbClr val="BBE0E3"/>
                  </a:solidFill>
                  <a:latin typeface="Times New Roman" pitchFamily="18" charset="0"/>
                </a:rPr>
                <a:t>2</a:t>
              </a:r>
              <a:r>
                <a:rPr kumimoji="0" lang="en-US" altLang="ja-JP" sz="4400" i="1" dirty="0">
                  <a:solidFill>
                    <a:srgbClr val="BBE0E3"/>
                  </a:solidFill>
                  <a:latin typeface="Times New Roman" pitchFamily="18" charset="0"/>
                </a:rPr>
                <a:t>R</a:t>
              </a:r>
              <a:endParaRPr lang="en-US" altLang="ja-JP" sz="4400" dirty="0">
                <a:solidFill>
                  <a:srgbClr val="BBE0E3"/>
                </a:solidFill>
              </a:endParaRPr>
            </a:p>
          </p:txBody>
        </p:sp>
        <p:sp>
          <p:nvSpPr>
            <p:cNvPr id="8" name="Rectangle 23">
              <a:extLst>
                <a:ext uri="{FF2B5EF4-FFF2-40B4-BE49-F238E27FC236}">
                  <a16:creationId xmlns:a16="http://schemas.microsoft.com/office/drawing/2014/main" id="{EC44FB82-9F95-43EE-A9F8-059F2BBC2CA1}"/>
                </a:ext>
              </a:extLst>
            </p:cNvPr>
            <p:cNvSpPr>
              <a:spLocks noChangeArrowheads="1"/>
            </p:cNvSpPr>
            <p:nvPr/>
          </p:nvSpPr>
          <p:spPr bwMode="auto">
            <a:xfrm>
              <a:off x="7644656" y="3083123"/>
              <a:ext cx="179536" cy="430887"/>
            </a:xfrm>
            <a:prstGeom prst="rect">
              <a:avLst/>
            </a:prstGeom>
            <a:noFill/>
            <a:ln w="9525">
              <a:noFill/>
              <a:miter lim="800000"/>
              <a:headEnd/>
              <a:tailEnd/>
            </a:ln>
          </p:spPr>
          <p:txBody>
            <a:bodyPr wrap="none" lIns="0" tIns="0" rIns="0" bIns="0">
              <a:spAutoFit/>
            </a:bodyPr>
            <a:lstStyle/>
            <a:p>
              <a:pPr>
                <a:defRPr/>
              </a:pPr>
              <a:r>
                <a:rPr lang="en-US" altLang="ja-JP" sz="2800">
                  <a:solidFill>
                    <a:srgbClr val="BBE0E3"/>
                  </a:solidFill>
                  <a:latin typeface="Times New Roman" pitchFamily="18" charset="0"/>
                </a:rPr>
                <a:t>3</a:t>
              </a:r>
              <a:endParaRPr lang="en-US" altLang="ja-JP" sz="4400">
                <a:solidFill>
                  <a:srgbClr val="BBE0E3"/>
                </a:solidFill>
              </a:endParaRPr>
            </a:p>
          </p:txBody>
        </p:sp>
        <p:sp>
          <p:nvSpPr>
            <p:cNvPr id="9" name="Rectangle 24">
              <a:extLst>
                <a:ext uri="{FF2B5EF4-FFF2-40B4-BE49-F238E27FC236}">
                  <a16:creationId xmlns:a16="http://schemas.microsoft.com/office/drawing/2014/main" id="{F6CFD786-5441-4995-9451-0EF136EB6718}"/>
                </a:ext>
              </a:extLst>
            </p:cNvPr>
            <p:cNvSpPr>
              <a:spLocks noChangeArrowheads="1"/>
            </p:cNvSpPr>
            <p:nvPr/>
          </p:nvSpPr>
          <p:spPr bwMode="auto">
            <a:xfrm>
              <a:off x="6862854" y="2331100"/>
              <a:ext cx="1298432" cy="677108"/>
            </a:xfrm>
            <a:prstGeom prst="rect">
              <a:avLst/>
            </a:prstGeom>
            <a:noFill/>
            <a:ln w="9525">
              <a:noFill/>
              <a:miter lim="800000"/>
              <a:headEnd/>
              <a:tailEnd/>
            </a:ln>
          </p:spPr>
          <p:txBody>
            <a:bodyPr wrap="none" lIns="0" tIns="0" rIns="0" bIns="0">
              <a:spAutoFit/>
            </a:bodyPr>
            <a:lstStyle/>
            <a:p>
              <a:pPr>
                <a:defRPr/>
              </a:pPr>
              <a:r>
                <a:rPr lang="en-US" altLang="ja-JP" sz="4400" i="1" dirty="0">
                  <a:solidFill>
                    <a:srgbClr val="BBE0E3"/>
                  </a:solidFill>
                  <a:latin typeface="Times New Roman" pitchFamily="18" charset="0"/>
                </a:rPr>
                <a:t>Gm</a:t>
              </a:r>
              <a:r>
                <a:rPr lang="en-US" altLang="ja-JP" sz="2400" i="1" dirty="0">
                  <a:solidFill>
                    <a:srgbClr val="BBE0E3"/>
                  </a:solidFill>
                  <a:latin typeface="Times New Roman" pitchFamily="18" charset="0"/>
                </a:rPr>
                <a:t> </a:t>
              </a:r>
              <a:r>
                <a:rPr lang="en-US" altLang="ja-JP" sz="4400" i="1" dirty="0">
                  <a:solidFill>
                    <a:srgbClr val="BBE0E3"/>
                  </a:solidFill>
                  <a:latin typeface="Times New Roman" pitchFamily="18" charset="0"/>
                </a:rPr>
                <a:t>r</a:t>
              </a:r>
              <a:r>
                <a:rPr lang="en-US" altLang="ja-JP" sz="4400" baseline="30000" dirty="0">
                  <a:solidFill>
                    <a:srgbClr val="BBE0E3"/>
                  </a:solidFill>
                  <a:latin typeface="Times New Roman" pitchFamily="18" charset="0"/>
                </a:rPr>
                <a:t>2</a:t>
              </a:r>
            </a:p>
          </p:txBody>
        </p:sp>
        <p:sp>
          <p:nvSpPr>
            <p:cNvPr id="10" name="Line 25">
              <a:extLst>
                <a:ext uri="{FF2B5EF4-FFF2-40B4-BE49-F238E27FC236}">
                  <a16:creationId xmlns:a16="http://schemas.microsoft.com/office/drawing/2014/main" id="{2BB5FD78-5955-4D1C-9086-E62D5A310AFA}"/>
                </a:ext>
              </a:extLst>
            </p:cNvPr>
            <p:cNvSpPr>
              <a:spLocks noChangeShapeType="1"/>
            </p:cNvSpPr>
            <p:nvPr/>
          </p:nvSpPr>
          <p:spPr bwMode="auto">
            <a:xfrm>
              <a:off x="6944914" y="3067247"/>
              <a:ext cx="1174063" cy="14937"/>
            </a:xfrm>
            <a:prstGeom prst="line">
              <a:avLst/>
            </a:prstGeom>
            <a:noFill/>
            <a:ln w="20638">
              <a:solidFill>
                <a:schemeClr val="accent1"/>
              </a:solidFill>
              <a:round/>
              <a:headEnd/>
              <a:tailEnd/>
            </a:ln>
          </p:spPr>
          <p:txBody>
            <a:bodyPr/>
            <a:lstStyle/>
            <a:p>
              <a:pPr>
                <a:defRPr/>
              </a:pPr>
              <a:endParaRPr lang="ja-JP" altLang="en-US" sz="3200">
                <a:solidFill>
                  <a:srgbClr val="000000"/>
                </a:solidFill>
              </a:endParaRPr>
            </a:p>
          </p:txBody>
        </p:sp>
      </p:grpSp>
      <p:sp>
        <p:nvSpPr>
          <p:cNvPr id="12" name="Oval 4">
            <a:extLst>
              <a:ext uri="{FF2B5EF4-FFF2-40B4-BE49-F238E27FC236}">
                <a16:creationId xmlns:a16="http://schemas.microsoft.com/office/drawing/2014/main" id="{0599BD84-D624-4513-809B-827FA6C3BC17}"/>
              </a:ext>
            </a:extLst>
          </p:cNvPr>
          <p:cNvSpPr>
            <a:spLocks noChangeArrowheads="1"/>
          </p:cNvSpPr>
          <p:nvPr/>
        </p:nvSpPr>
        <p:spPr bwMode="auto">
          <a:xfrm>
            <a:off x="1559496" y="1094897"/>
            <a:ext cx="3930236" cy="3755801"/>
          </a:xfrm>
          <a:prstGeom prst="ellipse">
            <a:avLst/>
          </a:prstGeom>
          <a:gradFill rotWithShape="1">
            <a:gsLst>
              <a:gs pos="0">
                <a:schemeClr val="accent1"/>
              </a:gs>
              <a:gs pos="100000">
                <a:schemeClr val="accent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13" name="Oval 4">
            <a:extLst>
              <a:ext uri="{FF2B5EF4-FFF2-40B4-BE49-F238E27FC236}">
                <a16:creationId xmlns:a16="http://schemas.microsoft.com/office/drawing/2014/main" id="{82027FA4-E512-4100-9F17-581EC5D1FC1B}"/>
              </a:ext>
            </a:extLst>
          </p:cNvPr>
          <p:cNvSpPr>
            <a:spLocks noChangeArrowheads="1"/>
          </p:cNvSpPr>
          <p:nvPr/>
        </p:nvSpPr>
        <p:spPr bwMode="auto">
          <a:xfrm>
            <a:off x="1271464" y="1268760"/>
            <a:ext cx="4536504" cy="3384376"/>
          </a:xfrm>
          <a:prstGeom prst="ellipse">
            <a:avLst/>
          </a:prstGeom>
          <a:noFill/>
          <a:ln w="9525">
            <a:solidFill>
              <a:srgbClr val="FFFF00"/>
            </a:solidFill>
            <a:prstDash val="lgDash"/>
            <a:round/>
            <a:headEnd/>
            <a:tailEnd/>
          </a:ln>
          <a:effectLst/>
        </p:spPr>
        <p:txBody>
          <a:bodyPr wrap="none" anchor="ctr"/>
          <a:lstStyle/>
          <a:p>
            <a:pPr>
              <a:defRPr/>
            </a:pPr>
            <a:endParaRPr lang="ja-JP" altLang="en-US" sz="2400">
              <a:solidFill>
                <a:srgbClr val="000000"/>
              </a:solidFill>
              <a:latin typeface="Times New Roman" pitchFamily="18" charset="0"/>
            </a:endParaRPr>
          </a:p>
        </p:txBody>
      </p:sp>
      <p:grpSp>
        <p:nvGrpSpPr>
          <p:cNvPr id="14" name="Group 5">
            <a:extLst>
              <a:ext uri="{FF2B5EF4-FFF2-40B4-BE49-F238E27FC236}">
                <a16:creationId xmlns:a16="http://schemas.microsoft.com/office/drawing/2014/main" id="{F9606DAB-1909-4699-924F-F7A11AE3F724}"/>
              </a:ext>
            </a:extLst>
          </p:cNvPr>
          <p:cNvGrpSpPr>
            <a:grpSpLocks/>
          </p:cNvGrpSpPr>
          <p:nvPr/>
        </p:nvGrpSpPr>
        <p:grpSpPr bwMode="auto">
          <a:xfrm>
            <a:off x="10989321" y="2665775"/>
            <a:ext cx="652270" cy="662353"/>
            <a:chOff x="3137" y="688"/>
            <a:chExt cx="463" cy="457"/>
          </a:xfrm>
        </p:grpSpPr>
        <p:sp>
          <p:nvSpPr>
            <p:cNvPr id="15" name="Oval 6">
              <a:extLst>
                <a:ext uri="{FF2B5EF4-FFF2-40B4-BE49-F238E27FC236}">
                  <a16:creationId xmlns:a16="http://schemas.microsoft.com/office/drawing/2014/main" id="{1D54A41A-AD90-45C9-A0FF-CF56FDDA5719}"/>
                </a:ext>
              </a:extLst>
            </p:cNvPr>
            <p:cNvSpPr>
              <a:spLocks noChangeArrowheads="1"/>
            </p:cNvSpPr>
            <p:nvPr/>
          </p:nvSpPr>
          <p:spPr bwMode="auto">
            <a:xfrm>
              <a:off x="3137" y="688"/>
              <a:ext cx="463" cy="457"/>
            </a:xfrm>
            <a:prstGeom prst="ellipse">
              <a:avLst/>
            </a:prstGeom>
            <a:gradFill rotWithShape="0">
              <a:gsLst>
                <a:gs pos="0">
                  <a:srgbClr val="FFFF00"/>
                </a:gs>
                <a:gs pos="100000">
                  <a:srgbClr val="FFFF00">
                    <a:gamma/>
                    <a:shade val="69804"/>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16" name="Oval 7">
              <a:extLst>
                <a:ext uri="{FF2B5EF4-FFF2-40B4-BE49-F238E27FC236}">
                  <a16:creationId xmlns:a16="http://schemas.microsoft.com/office/drawing/2014/main" id="{30E2C70E-239A-4340-AE5E-FD843A660CEA}"/>
                </a:ext>
              </a:extLst>
            </p:cNvPr>
            <p:cNvSpPr>
              <a:spLocks noChangeArrowheads="1"/>
            </p:cNvSpPr>
            <p:nvPr/>
          </p:nvSpPr>
          <p:spPr bwMode="auto">
            <a:xfrm rot="16260000" flipH="1">
              <a:off x="3409" y="877"/>
              <a:ext cx="41" cy="50"/>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17" name="Oval 8">
              <a:extLst>
                <a:ext uri="{FF2B5EF4-FFF2-40B4-BE49-F238E27FC236}">
                  <a16:creationId xmlns:a16="http://schemas.microsoft.com/office/drawing/2014/main" id="{91D2C787-B84E-44BC-90E6-3C9911D38F7F}"/>
                </a:ext>
              </a:extLst>
            </p:cNvPr>
            <p:cNvSpPr>
              <a:spLocks noChangeArrowheads="1"/>
            </p:cNvSpPr>
            <p:nvPr/>
          </p:nvSpPr>
          <p:spPr bwMode="auto">
            <a:xfrm rot="19380000" flipH="1">
              <a:off x="3549" y="797"/>
              <a:ext cx="23" cy="54"/>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18" name="Oval 9">
              <a:extLst>
                <a:ext uri="{FF2B5EF4-FFF2-40B4-BE49-F238E27FC236}">
                  <a16:creationId xmlns:a16="http://schemas.microsoft.com/office/drawing/2014/main" id="{16A8CA1B-55D0-4ECB-97DE-5D4900AFE0A4}"/>
                </a:ext>
              </a:extLst>
            </p:cNvPr>
            <p:cNvSpPr>
              <a:spLocks noChangeArrowheads="1"/>
            </p:cNvSpPr>
            <p:nvPr/>
          </p:nvSpPr>
          <p:spPr bwMode="auto">
            <a:xfrm rot="13800000" flipH="1">
              <a:off x="3456" y="1022"/>
              <a:ext cx="39" cy="69"/>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19" name="Oval 10">
              <a:extLst>
                <a:ext uri="{FF2B5EF4-FFF2-40B4-BE49-F238E27FC236}">
                  <a16:creationId xmlns:a16="http://schemas.microsoft.com/office/drawing/2014/main" id="{FD46FE5A-837A-40DA-9F8D-4E4A4E0C2381}"/>
                </a:ext>
              </a:extLst>
            </p:cNvPr>
            <p:cNvSpPr>
              <a:spLocks noChangeArrowheads="1"/>
            </p:cNvSpPr>
            <p:nvPr/>
          </p:nvSpPr>
          <p:spPr bwMode="auto">
            <a:xfrm rot="19380000" flipH="1">
              <a:off x="3463" y="839"/>
              <a:ext cx="45" cy="62"/>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0" name="Oval 11">
              <a:extLst>
                <a:ext uri="{FF2B5EF4-FFF2-40B4-BE49-F238E27FC236}">
                  <a16:creationId xmlns:a16="http://schemas.microsoft.com/office/drawing/2014/main" id="{44808F71-4AB5-445D-BA8C-1DFF669CF4E3}"/>
                </a:ext>
              </a:extLst>
            </p:cNvPr>
            <p:cNvSpPr>
              <a:spLocks noChangeArrowheads="1"/>
            </p:cNvSpPr>
            <p:nvPr/>
          </p:nvSpPr>
          <p:spPr bwMode="auto">
            <a:xfrm rot="1200000" flipH="1">
              <a:off x="3433" y="934"/>
              <a:ext cx="47" cy="60"/>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1" name="Oval 12">
              <a:extLst>
                <a:ext uri="{FF2B5EF4-FFF2-40B4-BE49-F238E27FC236}">
                  <a16:creationId xmlns:a16="http://schemas.microsoft.com/office/drawing/2014/main" id="{2731B2CD-0E9A-4A5F-8241-895D6CD9FEA5}"/>
                </a:ext>
              </a:extLst>
            </p:cNvPr>
            <p:cNvSpPr>
              <a:spLocks noChangeArrowheads="1"/>
            </p:cNvSpPr>
            <p:nvPr/>
          </p:nvSpPr>
          <p:spPr bwMode="auto">
            <a:xfrm rot="16920000" flipH="1">
              <a:off x="3429" y="691"/>
              <a:ext cx="22" cy="64"/>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2" name="Oval 13">
              <a:extLst>
                <a:ext uri="{FF2B5EF4-FFF2-40B4-BE49-F238E27FC236}">
                  <a16:creationId xmlns:a16="http://schemas.microsoft.com/office/drawing/2014/main" id="{A892D27A-47F9-4550-A090-ED54572DC2F2}"/>
                </a:ext>
              </a:extLst>
            </p:cNvPr>
            <p:cNvSpPr>
              <a:spLocks noChangeArrowheads="1"/>
            </p:cNvSpPr>
            <p:nvPr/>
          </p:nvSpPr>
          <p:spPr bwMode="auto">
            <a:xfrm rot="16920000" flipH="1">
              <a:off x="3344" y="695"/>
              <a:ext cx="22" cy="28"/>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3" name="Oval 14">
              <a:extLst>
                <a:ext uri="{FF2B5EF4-FFF2-40B4-BE49-F238E27FC236}">
                  <a16:creationId xmlns:a16="http://schemas.microsoft.com/office/drawing/2014/main" id="{DA00D32C-4A79-4A9C-8FC4-4D5A2631437A}"/>
                </a:ext>
              </a:extLst>
            </p:cNvPr>
            <p:cNvSpPr>
              <a:spLocks noChangeArrowheads="1"/>
            </p:cNvSpPr>
            <p:nvPr/>
          </p:nvSpPr>
          <p:spPr bwMode="auto">
            <a:xfrm rot="16920000" flipH="1">
              <a:off x="3368" y="719"/>
              <a:ext cx="29" cy="64"/>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4" name="Oval 15">
              <a:extLst>
                <a:ext uri="{FF2B5EF4-FFF2-40B4-BE49-F238E27FC236}">
                  <a16:creationId xmlns:a16="http://schemas.microsoft.com/office/drawing/2014/main" id="{AFF921DD-C98B-400C-9EB7-76EF35D9EEAE}"/>
                </a:ext>
              </a:extLst>
            </p:cNvPr>
            <p:cNvSpPr>
              <a:spLocks noChangeArrowheads="1"/>
            </p:cNvSpPr>
            <p:nvPr/>
          </p:nvSpPr>
          <p:spPr bwMode="auto">
            <a:xfrm rot="16920000" flipH="1">
              <a:off x="3473" y="737"/>
              <a:ext cx="22" cy="29"/>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5" name="Oval 16">
              <a:extLst>
                <a:ext uri="{FF2B5EF4-FFF2-40B4-BE49-F238E27FC236}">
                  <a16:creationId xmlns:a16="http://schemas.microsoft.com/office/drawing/2014/main" id="{2DE3E2B1-4829-44CC-A7EE-28AE80842EDC}"/>
                </a:ext>
              </a:extLst>
            </p:cNvPr>
            <p:cNvSpPr>
              <a:spLocks noChangeArrowheads="1"/>
            </p:cNvSpPr>
            <p:nvPr/>
          </p:nvSpPr>
          <p:spPr bwMode="auto">
            <a:xfrm rot="16920000" flipH="1">
              <a:off x="3555" y="933"/>
              <a:ext cx="29" cy="19"/>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6" name="Oval 17">
              <a:extLst>
                <a:ext uri="{FF2B5EF4-FFF2-40B4-BE49-F238E27FC236}">
                  <a16:creationId xmlns:a16="http://schemas.microsoft.com/office/drawing/2014/main" id="{0EFF5D7A-41B1-4E3B-A988-D1F17A0DFD28}"/>
                </a:ext>
              </a:extLst>
            </p:cNvPr>
            <p:cNvSpPr>
              <a:spLocks noChangeArrowheads="1"/>
            </p:cNvSpPr>
            <p:nvPr/>
          </p:nvSpPr>
          <p:spPr bwMode="auto">
            <a:xfrm rot="1200000" flipH="1">
              <a:off x="3245" y="792"/>
              <a:ext cx="49" cy="67"/>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7" name="Oval 18">
              <a:extLst>
                <a:ext uri="{FF2B5EF4-FFF2-40B4-BE49-F238E27FC236}">
                  <a16:creationId xmlns:a16="http://schemas.microsoft.com/office/drawing/2014/main" id="{58BA11B6-D097-414E-AAAA-99B705A76160}"/>
                </a:ext>
              </a:extLst>
            </p:cNvPr>
            <p:cNvSpPr>
              <a:spLocks noChangeArrowheads="1"/>
            </p:cNvSpPr>
            <p:nvPr/>
          </p:nvSpPr>
          <p:spPr bwMode="auto">
            <a:xfrm rot="16260000" flipH="1">
              <a:off x="3254" y="922"/>
              <a:ext cx="30" cy="37"/>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8" name="Oval 19">
              <a:extLst>
                <a:ext uri="{FF2B5EF4-FFF2-40B4-BE49-F238E27FC236}">
                  <a16:creationId xmlns:a16="http://schemas.microsoft.com/office/drawing/2014/main" id="{609CF4BA-3D0C-4AC4-8DD6-F826124B756A}"/>
                </a:ext>
              </a:extLst>
            </p:cNvPr>
            <p:cNvSpPr>
              <a:spLocks noChangeArrowheads="1"/>
            </p:cNvSpPr>
            <p:nvPr/>
          </p:nvSpPr>
          <p:spPr bwMode="auto">
            <a:xfrm rot="16260000" flipH="1">
              <a:off x="3320" y="860"/>
              <a:ext cx="82" cy="88"/>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9" name="Oval 20">
              <a:extLst>
                <a:ext uri="{FF2B5EF4-FFF2-40B4-BE49-F238E27FC236}">
                  <a16:creationId xmlns:a16="http://schemas.microsoft.com/office/drawing/2014/main" id="{8B124F37-31A2-425A-8507-D5CA5E18524A}"/>
                </a:ext>
              </a:extLst>
            </p:cNvPr>
            <p:cNvSpPr>
              <a:spLocks noChangeArrowheads="1"/>
            </p:cNvSpPr>
            <p:nvPr/>
          </p:nvSpPr>
          <p:spPr bwMode="auto">
            <a:xfrm rot="16260000" flipH="1">
              <a:off x="3330" y="967"/>
              <a:ext cx="92" cy="116"/>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30" name="Oval 21">
              <a:extLst>
                <a:ext uri="{FF2B5EF4-FFF2-40B4-BE49-F238E27FC236}">
                  <a16:creationId xmlns:a16="http://schemas.microsoft.com/office/drawing/2014/main" id="{225E16C0-B849-4EB9-A587-36AFAB3CBE3B}"/>
                </a:ext>
              </a:extLst>
            </p:cNvPr>
            <p:cNvSpPr>
              <a:spLocks noChangeArrowheads="1"/>
            </p:cNvSpPr>
            <p:nvPr/>
          </p:nvSpPr>
          <p:spPr bwMode="auto">
            <a:xfrm rot="16920000" flipH="1">
              <a:off x="3348" y="741"/>
              <a:ext cx="28" cy="63"/>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31" name="Oval 22">
              <a:extLst>
                <a:ext uri="{FF2B5EF4-FFF2-40B4-BE49-F238E27FC236}">
                  <a16:creationId xmlns:a16="http://schemas.microsoft.com/office/drawing/2014/main" id="{E2C85977-F81D-4842-8046-D2E579CF7F9E}"/>
                </a:ext>
              </a:extLst>
            </p:cNvPr>
            <p:cNvSpPr>
              <a:spLocks noChangeArrowheads="1"/>
            </p:cNvSpPr>
            <p:nvPr/>
          </p:nvSpPr>
          <p:spPr bwMode="auto">
            <a:xfrm rot="16920000" flipH="1">
              <a:off x="3296" y="1065"/>
              <a:ext cx="29" cy="62"/>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grpSp>
      <p:sp>
        <p:nvSpPr>
          <p:cNvPr id="50" name="Rectangle 14">
            <a:extLst>
              <a:ext uri="{FF2B5EF4-FFF2-40B4-BE49-F238E27FC236}">
                <a16:creationId xmlns:a16="http://schemas.microsoft.com/office/drawing/2014/main" id="{6A6EEF29-F630-4C00-B887-2739293E06D9}"/>
              </a:ext>
            </a:extLst>
          </p:cNvPr>
          <p:cNvSpPr>
            <a:spLocks noChangeArrowheads="1"/>
          </p:cNvSpPr>
          <p:nvPr/>
        </p:nvSpPr>
        <p:spPr bwMode="auto">
          <a:xfrm>
            <a:off x="10989324" y="2030170"/>
            <a:ext cx="515248" cy="677108"/>
          </a:xfrm>
          <a:prstGeom prst="rect">
            <a:avLst/>
          </a:prstGeom>
          <a:noFill/>
          <a:ln w="9525">
            <a:noFill/>
            <a:miter lim="800000"/>
            <a:headEnd/>
            <a:tailEnd/>
          </a:ln>
        </p:spPr>
        <p:txBody>
          <a:bodyPr wrap="square" lIns="0" tIns="0" rIns="0" bIns="0">
            <a:spAutoFit/>
          </a:bodyPr>
          <a:lstStyle/>
          <a:p>
            <a:pPr>
              <a:defRPr/>
            </a:pPr>
            <a:r>
              <a:rPr lang="en-US" altLang="ja-JP" sz="4400" dirty="0">
                <a:solidFill>
                  <a:srgbClr val="BBE0E3"/>
                </a:solidFill>
                <a:latin typeface="Times New Roman" pitchFamily="18" charset="0"/>
              </a:rPr>
              <a:t> </a:t>
            </a:r>
            <a:r>
              <a:rPr lang="en-US" altLang="ja-JP" sz="3600" i="1" dirty="0">
                <a:solidFill>
                  <a:srgbClr val="BBE0E3"/>
                </a:solidFill>
                <a:latin typeface="Times New Roman" pitchFamily="18" charset="0"/>
              </a:rPr>
              <a:t>m</a:t>
            </a:r>
            <a:endParaRPr lang="en-US" altLang="ja-JP" sz="4400" i="1" dirty="0">
              <a:solidFill>
                <a:srgbClr val="BBE0E3"/>
              </a:solidFill>
            </a:endParaRPr>
          </a:p>
        </p:txBody>
      </p:sp>
      <p:sp>
        <p:nvSpPr>
          <p:cNvPr id="51" name="Rectangle 14">
            <a:extLst>
              <a:ext uri="{FF2B5EF4-FFF2-40B4-BE49-F238E27FC236}">
                <a16:creationId xmlns:a16="http://schemas.microsoft.com/office/drawing/2014/main" id="{97E1543B-B88E-405F-AB57-D42320AEF5DA}"/>
              </a:ext>
            </a:extLst>
          </p:cNvPr>
          <p:cNvSpPr>
            <a:spLocks noChangeArrowheads="1"/>
          </p:cNvSpPr>
          <p:nvPr/>
        </p:nvSpPr>
        <p:spPr bwMode="auto">
          <a:xfrm>
            <a:off x="2752242" y="2321846"/>
            <a:ext cx="525785" cy="677108"/>
          </a:xfrm>
          <a:prstGeom prst="rect">
            <a:avLst/>
          </a:prstGeom>
          <a:noFill/>
          <a:ln w="9525">
            <a:noFill/>
            <a:miter lim="800000"/>
            <a:headEnd/>
            <a:tailEnd/>
          </a:ln>
        </p:spPr>
        <p:txBody>
          <a:bodyPr wrap="none" lIns="0" tIns="0" rIns="0" bIns="0">
            <a:spAutoFit/>
          </a:bodyPr>
          <a:lstStyle/>
          <a:p>
            <a:pPr>
              <a:defRPr/>
            </a:pPr>
            <a:r>
              <a:rPr lang="en-US" altLang="ja-JP" sz="4400" dirty="0">
                <a:solidFill>
                  <a:srgbClr val="0070C0"/>
                </a:solidFill>
                <a:latin typeface="Times New Roman" pitchFamily="18" charset="0"/>
              </a:rPr>
              <a:t> </a:t>
            </a:r>
            <a:r>
              <a:rPr lang="en-US" altLang="ja-JP" sz="3600" i="1" dirty="0">
                <a:solidFill>
                  <a:srgbClr val="0070C0"/>
                </a:solidFill>
                <a:latin typeface="Times New Roman" pitchFamily="18" charset="0"/>
              </a:rPr>
              <a:t>M</a:t>
            </a:r>
            <a:endParaRPr lang="en-US" altLang="ja-JP" sz="4400" i="1" dirty="0">
              <a:solidFill>
                <a:srgbClr val="0070C0"/>
              </a:solidFill>
            </a:endParaRPr>
          </a:p>
        </p:txBody>
      </p:sp>
      <p:cxnSp>
        <p:nvCxnSpPr>
          <p:cNvPr id="53" name="直線コネクタ 52">
            <a:extLst>
              <a:ext uri="{FF2B5EF4-FFF2-40B4-BE49-F238E27FC236}">
                <a16:creationId xmlns:a16="http://schemas.microsoft.com/office/drawing/2014/main" id="{D8F59C1F-C8BD-416D-BFE6-14CFF8B49397}"/>
              </a:ext>
            </a:extLst>
          </p:cNvPr>
          <p:cNvCxnSpPr>
            <a:cxnSpLocks/>
            <a:endCxn id="15" idx="2"/>
          </p:cNvCxnSpPr>
          <p:nvPr/>
        </p:nvCxnSpPr>
        <p:spPr>
          <a:xfrm>
            <a:off x="3668459" y="2953998"/>
            <a:ext cx="7320862" cy="42954"/>
          </a:xfrm>
          <a:prstGeom prst="line">
            <a:avLst/>
          </a:prstGeom>
        </p:spPr>
        <p:style>
          <a:lnRef idx="1">
            <a:schemeClr val="accent1"/>
          </a:lnRef>
          <a:fillRef idx="0">
            <a:schemeClr val="accent1"/>
          </a:fillRef>
          <a:effectRef idx="0">
            <a:schemeClr val="accent1"/>
          </a:effectRef>
          <a:fontRef idx="minor">
            <a:schemeClr val="tx1"/>
          </a:fontRef>
        </p:style>
      </p:cxnSp>
      <p:grpSp>
        <p:nvGrpSpPr>
          <p:cNvPr id="67" name="グループ化 66">
            <a:extLst>
              <a:ext uri="{FF2B5EF4-FFF2-40B4-BE49-F238E27FC236}">
                <a16:creationId xmlns:a16="http://schemas.microsoft.com/office/drawing/2014/main" id="{72ABBF0B-4752-4FC3-B57A-A54C7BC26ABB}"/>
              </a:ext>
            </a:extLst>
          </p:cNvPr>
          <p:cNvGrpSpPr/>
          <p:nvPr/>
        </p:nvGrpSpPr>
        <p:grpSpPr>
          <a:xfrm>
            <a:off x="3602455" y="2353896"/>
            <a:ext cx="2123123" cy="643056"/>
            <a:chOff x="5906711" y="2353896"/>
            <a:chExt cx="2123123" cy="643056"/>
          </a:xfrm>
        </p:grpSpPr>
        <p:cxnSp>
          <p:nvCxnSpPr>
            <p:cNvPr id="54" name="直線コネクタ 53">
              <a:extLst>
                <a:ext uri="{FF2B5EF4-FFF2-40B4-BE49-F238E27FC236}">
                  <a16:creationId xmlns:a16="http://schemas.microsoft.com/office/drawing/2014/main" id="{A9492A51-FC07-4A94-B2E6-F87D6D3DAEE4}"/>
                </a:ext>
              </a:extLst>
            </p:cNvPr>
            <p:cNvCxnSpPr>
              <a:cxnSpLocks/>
            </p:cNvCxnSpPr>
            <p:nvPr/>
          </p:nvCxnSpPr>
          <p:spPr>
            <a:xfrm flipV="1">
              <a:off x="5906711" y="2353896"/>
              <a:ext cx="2123123" cy="629317"/>
            </a:xfrm>
            <a:prstGeom prst="line">
              <a:avLst/>
            </a:prstGeom>
          </p:spPr>
          <p:style>
            <a:lnRef idx="1">
              <a:schemeClr val="accent1"/>
            </a:lnRef>
            <a:fillRef idx="0">
              <a:schemeClr val="accent1"/>
            </a:fillRef>
            <a:effectRef idx="0">
              <a:schemeClr val="accent1"/>
            </a:effectRef>
            <a:fontRef idx="minor">
              <a:schemeClr val="tx1"/>
            </a:fontRef>
          </p:style>
        </p:cxnSp>
        <p:sp>
          <p:nvSpPr>
            <p:cNvPr id="56" name="Rectangle 13">
              <a:extLst>
                <a:ext uri="{FF2B5EF4-FFF2-40B4-BE49-F238E27FC236}">
                  <a16:creationId xmlns:a16="http://schemas.microsoft.com/office/drawing/2014/main" id="{2C766E6A-15D9-43A6-9DF5-C0402755D148}"/>
                </a:ext>
              </a:extLst>
            </p:cNvPr>
            <p:cNvSpPr>
              <a:spLocks noChangeArrowheads="1"/>
            </p:cNvSpPr>
            <p:nvPr/>
          </p:nvSpPr>
          <p:spPr bwMode="auto">
            <a:xfrm>
              <a:off x="7318263" y="2504509"/>
              <a:ext cx="213200" cy="492443"/>
            </a:xfrm>
            <a:prstGeom prst="rect">
              <a:avLst/>
            </a:prstGeom>
            <a:noFill/>
            <a:ln w="9525">
              <a:noFill/>
              <a:miter lim="800000"/>
              <a:headEnd/>
              <a:tailEnd/>
            </a:ln>
          </p:spPr>
          <p:txBody>
            <a:bodyPr wrap="none" lIns="0" tIns="0" rIns="0" bIns="0">
              <a:spAutoFit/>
            </a:bodyPr>
            <a:lstStyle/>
            <a:p>
              <a:pPr>
                <a:defRPr/>
              </a:pPr>
              <a:r>
                <a:rPr lang="en-US" altLang="ja-JP" sz="3200" dirty="0">
                  <a:solidFill>
                    <a:srgbClr val="BBE0E3"/>
                  </a:solidFill>
                  <a:latin typeface="Symbol" pitchFamily="18" charset="2"/>
                </a:rPr>
                <a:t>q</a:t>
              </a:r>
              <a:endParaRPr lang="en-US" altLang="ja-JP" sz="3200" dirty="0">
                <a:solidFill>
                  <a:srgbClr val="BBE0E3"/>
                </a:solidFill>
              </a:endParaRPr>
            </a:p>
          </p:txBody>
        </p:sp>
      </p:grpSp>
      <p:sp>
        <p:nvSpPr>
          <p:cNvPr id="57" name="Rectangle 11">
            <a:extLst>
              <a:ext uri="{FF2B5EF4-FFF2-40B4-BE49-F238E27FC236}">
                <a16:creationId xmlns:a16="http://schemas.microsoft.com/office/drawing/2014/main" id="{535C88C7-7AFC-447F-83DE-5886F9204615}"/>
              </a:ext>
            </a:extLst>
          </p:cNvPr>
          <p:cNvSpPr>
            <a:spLocks noChangeArrowheads="1"/>
          </p:cNvSpPr>
          <p:nvPr/>
        </p:nvSpPr>
        <p:spPr bwMode="auto">
          <a:xfrm>
            <a:off x="5757384" y="1991360"/>
            <a:ext cx="782265" cy="492443"/>
          </a:xfrm>
          <a:prstGeom prst="rect">
            <a:avLst/>
          </a:prstGeom>
          <a:noFill/>
          <a:ln w="9525">
            <a:noFill/>
            <a:miter lim="800000"/>
            <a:headEnd/>
            <a:tailEnd/>
          </a:ln>
        </p:spPr>
        <p:txBody>
          <a:bodyPr wrap="none" lIns="0" tIns="0" rIns="0" bIns="0">
            <a:spAutoFit/>
          </a:bodyPr>
          <a:lstStyle/>
          <a:p>
            <a:pPr>
              <a:defRPr/>
            </a:pPr>
            <a:r>
              <a:rPr lang="en-US" altLang="ja-JP" sz="3200" i="1" dirty="0">
                <a:solidFill>
                  <a:srgbClr val="BBE0E3"/>
                </a:solidFill>
                <a:latin typeface="Times New Roman" pitchFamily="18" charset="0"/>
              </a:rPr>
              <a:t>U</a:t>
            </a:r>
            <a:r>
              <a:rPr lang="en-US" altLang="ja-JP" sz="3200" dirty="0">
                <a:solidFill>
                  <a:srgbClr val="BBE0E3"/>
                </a:solidFill>
                <a:latin typeface="Times New Roman" pitchFamily="18" charset="0"/>
              </a:rPr>
              <a:t>(</a:t>
            </a:r>
            <a:r>
              <a:rPr lang="en-US" altLang="ja-JP" sz="3200" dirty="0">
                <a:solidFill>
                  <a:srgbClr val="BBE0E3"/>
                </a:solidFill>
                <a:latin typeface="Symbol" panose="05050102010706020507" pitchFamily="18" charset="2"/>
              </a:rPr>
              <a:t>q</a:t>
            </a:r>
            <a:r>
              <a:rPr lang="en-US" altLang="ja-JP" sz="3200" dirty="0">
                <a:solidFill>
                  <a:srgbClr val="BBE0E3"/>
                </a:solidFill>
                <a:latin typeface="Times New Roman" pitchFamily="18" charset="0"/>
              </a:rPr>
              <a:t>)</a:t>
            </a:r>
            <a:endParaRPr lang="en-US" altLang="ja-JP" sz="3200" dirty="0">
              <a:solidFill>
                <a:srgbClr val="BBE0E3"/>
              </a:solidFill>
            </a:endParaRPr>
          </a:p>
        </p:txBody>
      </p:sp>
      <p:grpSp>
        <p:nvGrpSpPr>
          <p:cNvPr id="65" name="グループ化 64">
            <a:extLst>
              <a:ext uri="{FF2B5EF4-FFF2-40B4-BE49-F238E27FC236}">
                <a16:creationId xmlns:a16="http://schemas.microsoft.com/office/drawing/2014/main" id="{606AAC75-EB58-462C-AEF6-05772C7CD39E}"/>
              </a:ext>
            </a:extLst>
          </p:cNvPr>
          <p:cNvGrpSpPr/>
          <p:nvPr/>
        </p:nvGrpSpPr>
        <p:grpSpPr>
          <a:xfrm>
            <a:off x="3130006" y="3080771"/>
            <a:ext cx="538453" cy="1746228"/>
            <a:chOff x="5434262" y="3080771"/>
            <a:chExt cx="538453" cy="1746228"/>
          </a:xfrm>
        </p:grpSpPr>
        <p:cxnSp>
          <p:nvCxnSpPr>
            <p:cNvPr id="59" name="直線矢印コネクタ 58">
              <a:extLst>
                <a:ext uri="{FF2B5EF4-FFF2-40B4-BE49-F238E27FC236}">
                  <a16:creationId xmlns:a16="http://schemas.microsoft.com/office/drawing/2014/main" id="{EEE4CF36-BF72-4076-884B-369CB56BEE0A}"/>
                </a:ext>
              </a:extLst>
            </p:cNvPr>
            <p:cNvCxnSpPr>
              <a:cxnSpLocks/>
            </p:cNvCxnSpPr>
            <p:nvPr/>
          </p:nvCxnSpPr>
          <p:spPr>
            <a:xfrm flipV="1">
              <a:off x="5929489" y="3080771"/>
              <a:ext cx="43226" cy="1746228"/>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Rectangle 14">
              <a:extLst>
                <a:ext uri="{FF2B5EF4-FFF2-40B4-BE49-F238E27FC236}">
                  <a16:creationId xmlns:a16="http://schemas.microsoft.com/office/drawing/2014/main" id="{F3A2D7A0-B40E-4092-A5B9-BF89CC3AD448}"/>
                </a:ext>
              </a:extLst>
            </p:cNvPr>
            <p:cNvSpPr>
              <a:spLocks noChangeArrowheads="1"/>
            </p:cNvSpPr>
            <p:nvPr/>
          </p:nvSpPr>
          <p:spPr bwMode="auto">
            <a:xfrm>
              <a:off x="5434262" y="3560619"/>
              <a:ext cx="320601" cy="677108"/>
            </a:xfrm>
            <a:prstGeom prst="rect">
              <a:avLst/>
            </a:prstGeom>
            <a:noFill/>
            <a:ln w="9525">
              <a:noFill/>
              <a:miter lim="800000"/>
              <a:headEnd/>
              <a:tailEnd/>
            </a:ln>
          </p:spPr>
          <p:txBody>
            <a:bodyPr wrap="none" lIns="0" tIns="0" rIns="0" bIns="0">
              <a:spAutoFit/>
            </a:bodyPr>
            <a:lstStyle/>
            <a:p>
              <a:pPr>
                <a:defRPr/>
              </a:pPr>
              <a:r>
                <a:rPr lang="en-US" altLang="ja-JP" sz="4400" dirty="0">
                  <a:solidFill>
                    <a:srgbClr val="0070C0"/>
                  </a:solidFill>
                  <a:latin typeface="Times New Roman" pitchFamily="18" charset="0"/>
                </a:rPr>
                <a:t> </a:t>
              </a:r>
              <a:r>
                <a:rPr lang="en-US" altLang="ja-JP" sz="3600" i="1" dirty="0">
                  <a:solidFill>
                    <a:srgbClr val="0070C0"/>
                  </a:solidFill>
                  <a:latin typeface="Times New Roman" pitchFamily="18" charset="0"/>
                </a:rPr>
                <a:t>r</a:t>
              </a:r>
              <a:endParaRPr lang="en-US" altLang="ja-JP" sz="4400" i="1" dirty="0">
                <a:solidFill>
                  <a:srgbClr val="0070C0"/>
                </a:solidFill>
              </a:endParaRPr>
            </a:p>
          </p:txBody>
        </p:sp>
      </p:grpSp>
      <p:grpSp>
        <p:nvGrpSpPr>
          <p:cNvPr id="66" name="グループ化 65">
            <a:extLst>
              <a:ext uri="{FF2B5EF4-FFF2-40B4-BE49-F238E27FC236}">
                <a16:creationId xmlns:a16="http://schemas.microsoft.com/office/drawing/2014/main" id="{7A24A374-31E2-4415-89DF-9BA5D457E2EA}"/>
              </a:ext>
            </a:extLst>
          </p:cNvPr>
          <p:cNvGrpSpPr/>
          <p:nvPr/>
        </p:nvGrpSpPr>
        <p:grpSpPr>
          <a:xfrm>
            <a:off x="3821836" y="3151219"/>
            <a:ext cx="7263008" cy="677108"/>
            <a:chOff x="6126092" y="3151219"/>
            <a:chExt cx="7263008" cy="677108"/>
          </a:xfrm>
        </p:grpSpPr>
        <p:cxnSp>
          <p:nvCxnSpPr>
            <p:cNvPr id="62" name="直線矢印コネクタ 61">
              <a:extLst>
                <a:ext uri="{FF2B5EF4-FFF2-40B4-BE49-F238E27FC236}">
                  <a16:creationId xmlns:a16="http://schemas.microsoft.com/office/drawing/2014/main" id="{7A801FA3-BD0D-4568-889E-1F01817E0780}"/>
                </a:ext>
              </a:extLst>
            </p:cNvPr>
            <p:cNvCxnSpPr>
              <a:cxnSpLocks/>
              <a:stCxn id="15" idx="3"/>
            </p:cNvCxnSpPr>
            <p:nvPr/>
          </p:nvCxnSpPr>
          <p:spPr>
            <a:xfrm flipH="1" flipV="1">
              <a:off x="6126092" y="3152557"/>
              <a:ext cx="7263008" cy="78572"/>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Rectangle 14">
              <a:extLst>
                <a:ext uri="{FF2B5EF4-FFF2-40B4-BE49-F238E27FC236}">
                  <a16:creationId xmlns:a16="http://schemas.microsoft.com/office/drawing/2014/main" id="{67559640-4AFC-4620-8A38-71B3656D76E3}"/>
                </a:ext>
              </a:extLst>
            </p:cNvPr>
            <p:cNvSpPr>
              <a:spLocks noChangeArrowheads="1"/>
            </p:cNvSpPr>
            <p:nvPr/>
          </p:nvSpPr>
          <p:spPr bwMode="auto">
            <a:xfrm>
              <a:off x="9405160" y="3151219"/>
              <a:ext cx="423193" cy="677108"/>
            </a:xfrm>
            <a:prstGeom prst="rect">
              <a:avLst/>
            </a:prstGeom>
            <a:noFill/>
            <a:ln w="9525">
              <a:noFill/>
              <a:miter lim="800000"/>
              <a:headEnd/>
              <a:tailEnd/>
            </a:ln>
          </p:spPr>
          <p:txBody>
            <a:bodyPr wrap="none" lIns="0" tIns="0" rIns="0" bIns="0">
              <a:spAutoFit/>
            </a:bodyPr>
            <a:lstStyle/>
            <a:p>
              <a:pPr>
                <a:defRPr/>
              </a:pPr>
              <a:r>
                <a:rPr lang="en-US" altLang="ja-JP" sz="4400" dirty="0">
                  <a:solidFill>
                    <a:srgbClr val="0070C0"/>
                  </a:solidFill>
                  <a:latin typeface="Times New Roman" pitchFamily="18" charset="0"/>
                </a:rPr>
                <a:t> </a:t>
              </a:r>
              <a:r>
                <a:rPr lang="en-US" altLang="ja-JP" sz="3600" i="1" dirty="0">
                  <a:solidFill>
                    <a:srgbClr val="0070C0"/>
                  </a:solidFill>
                  <a:latin typeface="Times New Roman" pitchFamily="18" charset="0"/>
                </a:rPr>
                <a:t>R</a:t>
              </a:r>
              <a:endParaRPr lang="en-US" altLang="ja-JP" sz="4400" i="1" dirty="0">
                <a:solidFill>
                  <a:srgbClr val="0070C0"/>
                </a:solidFill>
              </a:endParaRPr>
            </a:p>
          </p:txBody>
        </p:sp>
      </p:grpSp>
      <p:sp>
        <p:nvSpPr>
          <p:cNvPr id="68" name="テキスト ボックス 67">
            <a:extLst>
              <a:ext uri="{FF2B5EF4-FFF2-40B4-BE49-F238E27FC236}">
                <a16:creationId xmlns:a16="http://schemas.microsoft.com/office/drawing/2014/main" id="{778A8609-1482-40A2-B6D4-024B60DE09D3}"/>
              </a:ext>
            </a:extLst>
          </p:cNvPr>
          <p:cNvSpPr txBox="1"/>
          <p:nvPr/>
        </p:nvSpPr>
        <p:spPr>
          <a:xfrm>
            <a:off x="6381460" y="3968486"/>
            <a:ext cx="5688632" cy="1200329"/>
          </a:xfrm>
          <a:prstGeom prst="rect">
            <a:avLst/>
          </a:prstGeom>
          <a:noFill/>
        </p:spPr>
        <p:txBody>
          <a:bodyPr wrap="square" rtlCol="0">
            <a:spAutoFit/>
          </a:bodyPr>
          <a:lstStyle/>
          <a:p>
            <a:pPr marL="342900" indent="-342900"/>
            <a:r>
              <a:rPr lang="ja-JP" altLang="en-US" sz="2400" dirty="0">
                <a:solidFill>
                  <a:schemeClr val="bg1"/>
                </a:solidFill>
                <a:latin typeface="HG正楷書体-PRO" panose="03000600000000000000" pitchFamily="66" charset="-128"/>
                <a:ea typeface="HG正楷書体-PRO" panose="03000600000000000000" pitchFamily="66" charset="-128"/>
              </a:rPr>
              <a:t>表側と裏側で最大</a:t>
            </a:r>
            <a:endParaRPr lang="en-US" altLang="ja-JP" sz="2400" dirty="0">
              <a:solidFill>
                <a:schemeClr val="bg1"/>
              </a:solidFill>
              <a:latin typeface="HG正楷書体-PRO" panose="03000600000000000000" pitchFamily="66" charset="-128"/>
              <a:ea typeface="HG正楷書体-PRO" panose="03000600000000000000" pitchFamily="66" charset="-128"/>
            </a:endParaRPr>
          </a:p>
          <a:p>
            <a:pPr marL="342900" indent="-342900"/>
            <a:r>
              <a:rPr lang="ja-JP" altLang="en-US" sz="2400" dirty="0">
                <a:solidFill>
                  <a:schemeClr val="bg1"/>
                </a:solidFill>
                <a:latin typeface="HG正楷書体-PRO" panose="03000600000000000000" pitchFamily="66" charset="-128"/>
                <a:ea typeface="HG正楷書体-PRO" panose="03000600000000000000" pitchFamily="66" charset="-128"/>
              </a:rPr>
              <a:t>距離の逆三乗に比例（引力の空間微分）</a:t>
            </a:r>
            <a:endParaRPr lang="en-US" altLang="ja-JP" sz="2400" dirty="0">
              <a:solidFill>
                <a:schemeClr val="bg1"/>
              </a:solidFill>
              <a:latin typeface="HG正楷書体-PRO" panose="03000600000000000000" pitchFamily="66" charset="-128"/>
              <a:ea typeface="HG正楷書体-PRO" panose="03000600000000000000" pitchFamily="66" charset="-128"/>
            </a:endParaRPr>
          </a:p>
          <a:p>
            <a:pPr marL="342900" indent="-342900"/>
            <a:r>
              <a:rPr lang="ja-JP" altLang="en-US" sz="2400" i="1" dirty="0">
                <a:solidFill>
                  <a:schemeClr val="bg1"/>
                </a:solidFill>
                <a:latin typeface="Times New Roman" panose="02020603050405020304" pitchFamily="18" charset="0"/>
                <a:ea typeface="HG正楷書体-PRO" panose="03000600000000000000" pitchFamily="66" charset="-128"/>
                <a:cs typeface="Times New Roman" panose="02020603050405020304" pitchFamily="18" charset="0"/>
              </a:rPr>
              <a:t>Ｍ</a:t>
            </a:r>
            <a:r>
              <a:rPr lang="ja-JP" altLang="en-US" sz="2400" dirty="0">
                <a:solidFill>
                  <a:schemeClr val="bg1"/>
                </a:solidFill>
                <a:latin typeface="HG正楷書体-PRO" panose="03000600000000000000" pitchFamily="66" charset="-128"/>
                <a:ea typeface="HG正楷書体-PRO" panose="03000600000000000000" pitchFamily="66" charset="-128"/>
              </a:rPr>
              <a:t>に無関係、自分の大きさに関係</a:t>
            </a:r>
            <a:endParaRPr lang="en-US" altLang="ja-JP" sz="2400" dirty="0">
              <a:solidFill>
                <a:schemeClr val="bg1"/>
              </a:solidFill>
              <a:latin typeface="HG正楷書体-PRO" panose="03000600000000000000" pitchFamily="66" charset="-128"/>
              <a:ea typeface="HG正楷書体-PRO" panose="03000600000000000000" pitchFamily="66" charset="-128"/>
            </a:endParaRPr>
          </a:p>
        </p:txBody>
      </p:sp>
      <p:pic>
        <p:nvPicPr>
          <p:cNvPr id="32" name="オーディオ 31">
            <a:hlinkClick r:id="" action="ppaction://media"/>
            <a:extLst>
              <a:ext uri="{FF2B5EF4-FFF2-40B4-BE49-F238E27FC236}">
                <a16:creationId xmlns:a16="http://schemas.microsoft.com/office/drawing/2014/main" id="{47DB7D0E-D28F-4FFA-873B-CF09F19EBD6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292794472"/>
      </p:ext>
    </p:extLst>
  </p:cSld>
  <p:clrMapOvr>
    <a:masterClrMapping/>
  </p:clrMapOvr>
  <p:transition spd="med" advTm="132779">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fade">
                                      <p:cBhvr>
                                        <p:cTn id="28" dur="500"/>
                                        <p:tgtEl>
                                          <p:spTgt spid="6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fade">
                                      <p:cBhvr>
                                        <p:cTn id="33" dur="500"/>
                                        <p:tgtEl>
                                          <p:spTgt spid="67"/>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2"/>
                </p:tgtEl>
              </p:cMediaNode>
            </p:audio>
          </p:childTnLst>
        </p:cTn>
      </p:par>
    </p:tnLst>
    <p:bldLst>
      <p:bldP spid="13" grpId="0" animBg="1"/>
      <p:bldP spid="50" grpId="0"/>
      <p:bldP spid="51" grpId="0"/>
      <p:bldP spid="57"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7">
            <a:extLst>
              <a:ext uri="{FF2B5EF4-FFF2-40B4-BE49-F238E27FC236}">
                <a16:creationId xmlns:a16="http://schemas.microsoft.com/office/drawing/2014/main" id="{BADFDB00-EEA1-42DE-9FFC-7BDE50E30676}"/>
              </a:ext>
            </a:extLst>
          </p:cNvPr>
          <p:cNvSpPr txBox="1">
            <a:spLocks noChangeArrowheads="1"/>
          </p:cNvSpPr>
          <p:nvPr/>
        </p:nvSpPr>
        <p:spPr bwMode="auto">
          <a:xfrm>
            <a:off x="479376" y="93851"/>
            <a:ext cx="11677385" cy="646331"/>
          </a:xfrm>
          <a:prstGeom prst="rect">
            <a:avLst/>
          </a:prstGeom>
          <a:noFill/>
          <a:ln w="9525">
            <a:noFill/>
            <a:miter lim="800000"/>
            <a:headEnd/>
            <a:tailEnd/>
          </a:ln>
        </p:spPr>
        <p:txBody>
          <a:bodyPr wrap="square">
            <a:spAutoFit/>
          </a:bodyPr>
          <a:lstStyle/>
          <a:p>
            <a:pPr>
              <a:defRPr/>
            </a:pPr>
            <a:r>
              <a:rPr lang="ja-JP" altLang="en-US" sz="3600" dirty="0">
                <a:solidFill>
                  <a:srgbClr val="BBE0E3"/>
                </a:solidFill>
                <a:latin typeface="Comic Sans MS" panose="030F0702030302020204" pitchFamily="66" charset="0"/>
                <a:ea typeface="HG正楷書体-PRO" panose="03000600000000000000" pitchFamily="66" charset="-128"/>
              </a:rPr>
              <a:t>月と地球の潮汐ポテンシャル </a:t>
            </a:r>
            <a:r>
              <a:rPr lang="en-US" altLang="ja-JP" sz="2000" dirty="0">
                <a:solidFill>
                  <a:srgbClr val="BBE0E3"/>
                </a:solidFill>
                <a:latin typeface="Comic Sans MS" panose="030F0702030302020204" pitchFamily="66" charset="0"/>
                <a:ea typeface="HG正楷書体-PRO" panose="03000600000000000000" pitchFamily="66" charset="-128"/>
              </a:rPr>
              <a:t>Tidal potential of the Earth and Moon</a:t>
            </a:r>
            <a:endParaRPr lang="ja-JP" altLang="en-US" sz="2000" dirty="0">
              <a:solidFill>
                <a:srgbClr val="BBE0E3"/>
              </a:solidFill>
              <a:latin typeface="Comic Sans MS" panose="030F0702030302020204" pitchFamily="66" charset="0"/>
              <a:ea typeface="HG正楷書体-PRO" panose="03000600000000000000" pitchFamily="66" charset="-128"/>
            </a:endParaRPr>
          </a:p>
        </p:txBody>
      </p:sp>
      <p:grpSp>
        <p:nvGrpSpPr>
          <p:cNvPr id="11" name="グループ化 10">
            <a:extLst>
              <a:ext uri="{FF2B5EF4-FFF2-40B4-BE49-F238E27FC236}">
                <a16:creationId xmlns:a16="http://schemas.microsoft.com/office/drawing/2014/main" id="{459682C5-C670-4B0C-8F2F-5D119AA60B7B}"/>
              </a:ext>
            </a:extLst>
          </p:cNvPr>
          <p:cNvGrpSpPr/>
          <p:nvPr/>
        </p:nvGrpSpPr>
        <p:grpSpPr>
          <a:xfrm>
            <a:off x="423271" y="4886893"/>
            <a:ext cx="6016936" cy="1473884"/>
            <a:chOff x="5887611" y="2331100"/>
            <a:chExt cx="6016936" cy="1473884"/>
          </a:xfrm>
        </p:grpSpPr>
        <p:sp>
          <p:nvSpPr>
            <p:cNvPr id="3" name="Rectangle 11">
              <a:extLst>
                <a:ext uri="{FF2B5EF4-FFF2-40B4-BE49-F238E27FC236}">
                  <a16:creationId xmlns:a16="http://schemas.microsoft.com/office/drawing/2014/main" id="{034EC5B7-F511-40AC-8030-9852A78E8CE9}"/>
                </a:ext>
              </a:extLst>
            </p:cNvPr>
            <p:cNvSpPr>
              <a:spLocks noChangeArrowheads="1"/>
            </p:cNvSpPr>
            <p:nvPr/>
          </p:nvSpPr>
          <p:spPr bwMode="auto">
            <a:xfrm>
              <a:off x="5887611" y="2727263"/>
              <a:ext cx="3941785" cy="677108"/>
            </a:xfrm>
            <a:prstGeom prst="rect">
              <a:avLst/>
            </a:prstGeom>
            <a:noFill/>
            <a:ln w="9525">
              <a:noFill/>
              <a:miter lim="800000"/>
              <a:headEnd/>
              <a:tailEnd/>
            </a:ln>
          </p:spPr>
          <p:txBody>
            <a:bodyPr wrap="none" lIns="0" tIns="0" rIns="0" bIns="0">
              <a:spAutoFit/>
            </a:bodyPr>
            <a:lstStyle/>
            <a:p>
              <a:pPr>
                <a:defRPr/>
              </a:pPr>
              <a:r>
                <a:rPr lang="en-US" altLang="ja-JP" sz="4400" i="1" dirty="0">
                  <a:solidFill>
                    <a:srgbClr val="BBE0E3"/>
                  </a:solidFill>
                  <a:latin typeface="Times New Roman" pitchFamily="18" charset="0"/>
                </a:rPr>
                <a:t>U</a:t>
              </a:r>
              <a:r>
                <a:rPr lang="en-US" altLang="ja-JP" sz="4400" baseline="-25000" dirty="0">
                  <a:solidFill>
                    <a:schemeClr val="accent5"/>
                  </a:solidFill>
                  <a:latin typeface="Abadi" panose="020B0604020104020204" pitchFamily="34" charset="0"/>
                </a:rPr>
                <a:t>⊕</a:t>
              </a:r>
              <a:r>
                <a:rPr lang="en-US" altLang="ja-JP" sz="4400" dirty="0">
                  <a:solidFill>
                    <a:srgbClr val="BBE0E3"/>
                  </a:solidFill>
                  <a:latin typeface="Times New Roman" pitchFamily="18" charset="0"/>
                </a:rPr>
                <a:t> =          (3 cos</a:t>
              </a:r>
              <a:endParaRPr lang="en-US" altLang="ja-JP" sz="4400" dirty="0">
                <a:solidFill>
                  <a:srgbClr val="BBE0E3"/>
                </a:solidFill>
              </a:endParaRPr>
            </a:p>
          </p:txBody>
        </p:sp>
        <p:sp>
          <p:nvSpPr>
            <p:cNvPr id="4" name="Rectangle 12">
              <a:extLst>
                <a:ext uri="{FF2B5EF4-FFF2-40B4-BE49-F238E27FC236}">
                  <a16:creationId xmlns:a16="http://schemas.microsoft.com/office/drawing/2014/main" id="{25E7F587-18A2-4653-A951-D38885FE0406}"/>
                </a:ext>
              </a:extLst>
            </p:cNvPr>
            <p:cNvSpPr>
              <a:spLocks noChangeArrowheads="1"/>
            </p:cNvSpPr>
            <p:nvPr/>
          </p:nvSpPr>
          <p:spPr bwMode="auto">
            <a:xfrm>
              <a:off x="9652020" y="2625921"/>
              <a:ext cx="205184" cy="492443"/>
            </a:xfrm>
            <a:prstGeom prst="rect">
              <a:avLst/>
            </a:prstGeom>
            <a:noFill/>
            <a:ln w="9525">
              <a:noFill/>
              <a:miter lim="800000"/>
              <a:headEnd/>
              <a:tailEnd/>
            </a:ln>
          </p:spPr>
          <p:txBody>
            <a:bodyPr wrap="none" lIns="0" tIns="0" rIns="0" bIns="0">
              <a:spAutoFit/>
            </a:bodyPr>
            <a:lstStyle/>
            <a:p>
              <a:pPr>
                <a:defRPr/>
              </a:pPr>
              <a:r>
                <a:rPr lang="en-US" altLang="ja-JP" sz="3200" dirty="0">
                  <a:solidFill>
                    <a:srgbClr val="BBE0E3"/>
                  </a:solidFill>
                  <a:latin typeface="Times New Roman" pitchFamily="18" charset="0"/>
                </a:rPr>
                <a:t>2</a:t>
              </a:r>
              <a:endParaRPr lang="en-US" altLang="ja-JP" sz="4400" dirty="0">
                <a:solidFill>
                  <a:srgbClr val="BBE0E3"/>
                </a:solidFill>
              </a:endParaRPr>
            </a:p>
          </p:txBody>
        </p:sp>
        <p:sp>
          <p:nvSpPr>
            <p:cNvPr id="5" name="Rectangle 13">
              <a:extLst>
                <a:ext uri="{FF2B5EF4-FFF2-40B4-BE49-F238E27FC236}">
                  <a16:creationId xmlns:a16="http://schemas.microsoft.com/office/drawing/2014/main" id="{3D1CFF1F-A8A6-438A-9BD3-1D6701E451D7}"/>
                </a:ext>
              </a:extLst>
            </p:cNvPr>
            <p:cNvSpPr>
              <a:spLocks noChangeArrowheads="1"/>
            </p:cNvSpPr>
            <p:nvPr/>
          </p:nvSpPr>
          <p:spPr bwMode="auto">
            <a:xfrm>
              <a:off x="9827149" y="2743630"/>
              <a:ext cx="743793" cy="677108"/>
            </a:xfrm>
            <a:prstGeom prst="rect">
              <a:avLst/>
            </a:prstGeom>
            <a:noFill/>
            <a:ln w="9525">
              <a:noFill/>
              <a:miter lim="800000"/>
              <a:headEnd/>
              <a:tailEnd/>
            </a:ln>
          </p:spPr>
          <p:txBody>
            <a:bodyPr wrap="none" lIns="0" tIns="0" rIns="0" bIns="0">
              <a:spAutoFit/>
            </a:bodyPr>
            <a:lstStyle/>
            <a:p>
              <a:pPr>
                <a:defRPr/>
              </a:pPr>
              <a:r>
                <a:rPr lang="en-US" altLang="ja-JP" sz="4400" dirty="0">
                  <a:solidFill>
                    <a:srgbClr val="BBE0E3"/>
                  </a:solidFill>
                  <a:latin typeface="Symbol" pitchFamily="18" charset="2"/>
                </a:rPr>
                <a:t>q -</a:t>
              </a:r>
              <a:endParaRPr lang="en-US" altLang="ja-JP" sz="4400" dirty="0">
                <a:solidFill>
                  <a:srgbClr val="BBE0E3"/>
                </a:solidFill>
              </a:endParaRPr>
            </a:p>
          </p:txBody>
        </p:sp>
        <p:sp>
          <p:nvSpPr>
            <p:cNvPr id="6" name="Rectangle 14">
              <a:extLst>
                <a:ext uri="{FF2B5EF4-FFF2-40B4-BE49-F238E27FC236}">
                  <a16:creationId xmlns:a16="http://schemas.microsoft.com/office/drawing/2014/main" id="{36B6686D-1FA4-4ECD-9060-806EEBDB2402}"/>
                </a:ext>
              </a:extLst>
            </p:cNvPr>
            <p:cNvSpPr>
              <a:spLocks noChangeArrowheads="1"/>
            </p:cNvSpPr>
            <p:nvPr/>
          </p:nvSpPr>
          <p:spPr bwMode="auto">
            <a:xfrm>
              <a:off x="10447417" y="2736161"/>
              <a:ext cx="1457130" cy="677108"/>
            </a:xfrm>
            <a:prstGeom prst="rect">
              <a:avLst/>
            </a:prstGeom>
            <a:noFill/>
            <a:ln w="9525">
              <a:noFill/>
              <a:miter lim="800000"/>
              <a:headEnd/>
              <a:tailEnd/>
            </a:ln>
          </p:spPr>
          <p:txBody>
            <a:bodyPr wrap="none" lIns="0" tIns="0" rIns="0" bIns="0">
              <a:spAutoFit/>
            </a:bodyPr>
            <a:lstStyle/>
            <a:p>
              <a:pPr>
                <a:defRPr/>
              </a:pPr>
              <a:r>
                <a:rPr lang="en-US" altLang="ja-JP" sz="4400" dirty="0">
                  <a:solidFill>
                    <a:srgbClr val="BBE0E3"/>
                  </a:solidFill>
                  <a:latin typeface="Times New Roman" pitchFamily="18" charset="0"/>
                </a:rPr>
                <a:t> 1)      </a:t>
              </a:r>
              <a:endParaRPr lang="en-US" altLang="ja-JP" sz="4400" dirty="0">
                <a:solidFill>
                  <a:srgbClr val="BBE0E3"/>
                </a:solidFill>
              </a:endParaRPr>
            </a:p>
          </p:txBody>
        </p:sp>
        <p:sp>
          <p:nvSpPr>
            <p:cNvPr id="7" name="Rectangle 22">
              <a:extLst>
                <a:ext uri="{FF2B5EF4-FFF2-40B4-BE49-F238E27FC236}">
                  <a16:creationId xmlns:a16="http://schemas.microsoft.com/office/drawing/2014/main" id="{C2DB06BB-311C-4961-8B82-F78FE14D3D51}"/>
                </a:ext>
              </a:extLst>
            </p:cNvPr>
            <p:cNvSpPr>
              <a:spLocks noChangeArrowheads="1"/>
            </p:cNvSpPr>
            <p:nvPr/>
          </p:nvSpPr>
          <p:spPr bwMode="auto">
            <a:xfrm>
              <a:off x="7005725" y="3127876"/>
              <a:ext cx="626775" cy="677108"/>
            </a:xfrm>
            <a:prstGeom prst="rect">
              <a:avLst/>
            </a:prstGeom>
            <a:noFill/>
            <a:ln w="9525">
              <a:noFill/>
              <a:miter lim="800000"/>
              <a:headEnd/>
              <a:tailEnd/>
            </a:ln>
          </p:spPr>
          <p:txBody>
            <a:bodyPr wrap="none" lIns="0" tIns="0" rIns="0" bIns="0">
              <a:spAutoFit/>
            </a:bodyPr>
            <a:lstStyle/>
            <a:p>
              <a:pPr>
                <a:defRPr/>
              </a:pPr>
              <a:r>
                <a:rPr kumimoji="0" lang="en-US" altLang="ja-JP" sz="4400" dirty="0">
                  <a:solidFill>
                    <a:srgbClr val="BBE0E3"/>
                  </a:solidFill>
                  <a:latin typeface="Times New Roman" pitchFamily="18" charset="0"/>
                </a:rPr>
                <a:t>2</a:t>
              </a:r>
              <a:r>
                <a:rPr kumimoji="0" lang="en-US" altLang="ja-JP" sz="4400" i="1" dirty="0">
                  <a:solidFill>
                    <a:srgbClr val="BBE0E3"/>
                  </a:solidFill>
                  <a:latin typeface="Times New Roman" pitchFamily="18" charset="0"/>
                </a:rPr>
                <a:t>R</a:t>
              </a:r>
              <a:endParaRPr lang="en-US" altLang="ja-JP" sz="4400" dirty="0">
                <a:solidFill>
                  <a:srgbClr val="BBE0E3"/>
                </a:solidFill>
              </a:endParaRPr>
            </a:p>
          </p:txBody>
        </p:sp>
        <p:sp>
          <p:nvSpPr>
            <p:cNvPr id="8" name="Rectangle 23">
              <a:extLst>
                <a:ext uri="{FF2B5EF4-FFF2-40B4-BE49-F238E27FC236}">
                  <a16:creationId xmlns:a16="http://schemas.microsoft.com/office/drawing/2014/main" id="{EC44FB82-9F95-43EE-A9F8-059F2BBC2CA1}"/>
                </a:ext>
              </a:extLst>
            </p:cNvPr>
            <p:cNvSpPr>
              <a:spLocks noChangeArrowheads="1"/>
            </p:cNvSpPr>
            <p:nvPr/>
          </p:nvSpPr>
          <p:spPr bwMode="auto">
            <a:xfrm>
              <a:off x="7644656" y="3083123"/>
              <a:ext cx="179536" cy="430887"/>
            </a:xfrm>
            <a:prstGeom prst="rect">
              <a:avLst/>
            </a:prstGeom>
            <a:noFill/>
            <a:ln w="9525">
              <a:noFill/>
              <a:miter lim="800000"/>
              <a:headEnd/>
              <a:tailEnd/>
            </a:ln>
          </p:spPr>
          <p:txBody>
            <a:bodyPr wrap="none" lIns="0" tIns="0" rIns="0" bIns="0">
              <a:spAutoFit/>
            </a:bodyPr>
            <a:lstStyle/>
            <a:p>
              <a:pPr>
                <a:defRPr/>
              </a:pPr>
              <a:r>
                <a:rPr lang="en-US" altLang="ja-JP" sz="2800">
                  <a:solidFill>
                    <a:srgbClr val="BBE0E3"/>
                  </a:solidFill>
                  <a:latin typeface="Times New Roman" pitchFamily="18" charset="0"/>
                </a:rPr>
                <a:t>3</a:t>
              </a:r>
              <a:endParaRPr lang="en-US" altLang="ja-JP" sz="4400">
                <a:solidFill>
                  <a:srgbClr val="BBE0E3"/>
                </a:solidFill>
              </a:endParaRPr>
            </a:p>
          </p:txBody>
        </p:sp>
        <p:sp>
          <p:nvSpPr>
            <p:cNvPr id="9" name="Rectangle 24">
              <a:extLst>
                <a:ext uri="{FF2B5EF4-FFF2-40B4-BE49-F238E27FC236}">
                  <a16:creationId xmlns:a16="http://schemas.microsoft.com/office/drawing/2014/main" id="{F6CFD786-5441-4995-9451-0EF136EB6718}"/>
                </a:ext>
              </a:extLst>
            </p:cNvPr>
            <p:cNvSpPr>
              <a:spLocks noChangeArrowheads="1"/>
            </p:cNvSpPr>
            <p:nvPr/>
          </p:nvSpPr>
          <p:spPr bwMode="auto">
            <a:xfrm>
              <a:off x="6862854" y="2331100"/>
              <a:ext cx="1485984" cy="677108"/>
            </a:xfrm>
            <a:prstGeom prst="rect">
              <a:avLst/>
            </a:prstGeom>
            <a:noFill/>
            <a:ln w="9525">
              <a:noFill/>
              <a:miter lim="800000"/>
              <a:headEnd/>
              <a:tailEnd/>
            </a:ln>
          </p:spPr>
          <p:txBody>
            <a:bodyPr wrap="none" lIns="0" tIns="0" rIns="0" bIns="0">
              <a:spAutoFit/>
            </a:bodyPr>
            <a:lstStyle/>
            <a:p>
              <a:pPr>
                <a:defRPr/>
              </a:pPr>
              <a:r>
                <a:rPr lang="en-US" altLang="ja-JP" sz="4400" i="1" dirty="0">
                  <a:solidFill>
                    <a:srgbClr val="BBE0E3"/>
                  </a:solidFill>
                  <a:latin typeface="Times New Roman" pitchFamily="18" charset="0"/>
                </a:rPr>
                <a:t>Gm</a:t>
              </a:r>
              <a:r>
                <a:rPr lang="en-US" altLang="ja-JP" sz="2400" i="1" dirty="0">
                  <a:solidFill>
                    <a:srgbClr val="BBE0E3"/>
                  </a:solidFill>
                  <a:latin typeface="Times New Roman" pitchFamily="18" charset="0"/>
                </a:rPr>
                <a:t> </a:t>
              </a:r>
              <a:r>
                <a:rPr lang="en-US" altLang="ja-JP" sz="4400" i="1" dirty="0">
                  <a:solidFill>
                    <a:srgbClr val="BBE0E3"/>
                  </a:solidFill>
                  <a:latin typeface="Times New Roman" pitchFamily="18" charset="0"/>
                </a:rPr>
                <a:t>r</a:t>
              </a:r>
              <a:r>
                <a:rPr lang="en-US" altLang="ja-JP" sz="4400" baseline="-25000" dirty="0">
                  <a:solidFill>
                    <a:schemeClr val="accent5"/>
                  </a:solidFill>
                  <a:latin typeface="Abadi" panose="020B0604020104020204" pitchFamily="34" charset="0"/>
                </a:rPr>
                <a:t>⊕</a:t>
              </a:r>
              <a:r>
                <a:rPr lang="en-US" altLang="ja-JP" sz="4400" baseline="30000" dirty="0">
                  <a:solidFill>
                    <a:srgbClr val="BBE0E3"/>
                  </a:solidFill>
                  <a:latin typeface="Times New Roman" pitchFamily="18" charset="0"/>
                </a:rPr>
                <a:t>2</a:t>
              </a:r>
            </a:p>
          </p:txBody>
        </p:sp>
        <p:sp>
          <p:nvSpPr>
            <p:cNvPr id="10" name="Line 25">
              <a:extLst>
                <a:ext uri="{FF2B5EF4-FFF2-40B4-BE49-F238E27FC236}">
                  <a16:creationId xmlns:a16="http://schemas.microsoft.com/office/drawing/2014/main" id="{2BB5FD78-5955-4D1C-9086-E62D5A310AFA}"/>
                </a:ext>
              </a:extLst>
            </p:cNvPr>
            <p:cNvSpPr>
              <a:spLocks noChangeShapeType="1"/>
            </p:cNvSpPr>
            <p:nvPr/>
          </p:nvSpPr>
          <p:spPr bwMode="auto">
            <a:xfrm>
              <a:off x="7033232" y="3067247"/>
              <a:ext cx="1174063" cy="14937"/>
            </a:xfrm>
            <a:prstGeom prst="line">
              <a:avLst/>
            </a:prstGeom>
            <a:noFill/>
            <a:ln w="20638">
              <a:solidFill>
                <a:schemeClr val="accent1"/>
              </a:solidFill>
              <a:round/>
              <a:headEnd/>
              <a:tailEnd/>
            </a:ln>
          </p:spPr>
          <p:txBody>
            <a:bodyPr/>
            <a:lstStyle/>
            <a:p>
              <a:pPr>
                <a:defRPr/>
              </a:pPr>
              <a:endParaRPr lang="ja-JP" altLang="en-US" sz="3200">
                <a:solidFill>
                  <a:srgbClr val="000000"/>
                </a:solidFill>
              </a:endParaRPr>
            </a:p>
          </p:txBody>
        </p:sp>
      </p:grpSp>
      <p:sp>
        <p:nvSpPr>
          <p:cNvPr id="12" name="Oval 4">
            <a:extLst>
              <a:ext uri="{FF2B5EF4-FFF2-40B4-BE49-F238E27FC236}">
                <a16:creationId xmlns:a16="http://schemas.microsoft.com/office/drawing/2014/main" id="{0599BD84-D624-4513-809B-827FA6C3BC17}"/>
              </a:ext>
            </a:extLst>
          </p:cNvPr>
          <p:cNvSpPr>
            <a:spLocks noChangeArrowheads="1"/>
          </p:cNvSpPr>
          <p:nvPr/>
        </p:nvSpPr>
        <p:spPr bwMode="auto">
          <a:xfrm>
            <a:off x="1559496" y="1094897"/>
            <a:ext cx="3930236" cy="3755801"/>
          </a:xfrm>
          <a:prstGeom prst="ellipse">
            <a:avLst/>
          </a:prstGeom>
          <a:gradFill rotWithShape="1">
            <a:gsLst>
              <a:gs pos="0">
                <a:schemeClr val="accent1"/>
              </a:gs>
              <a:gs pos="100000">
                <a:schemeClr val="accent2"/>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13" name="Oval 4">
            <a:extLst>
              <a:ext uri="{FF2B5EF4-FFF2-40B4-BE49-F238E27FC236}">
                <a16:creationId xmlns:a16="http://schemas.microsoft.com/office/drawing/2014/main" id="{82027FA4-E512-4100-9F17-581EC5D1FC1B}"/>
              </a:ext>
            </a:extLst>
          </p:cNvPr>
          <p:cNvSpPr>
            <a:spLocks noChangeArrowheads="1"/>
          </p:cNvSpPr>
          <p:nvPr/>
        </p:nvSpPr>
        <p:spPr bwMode="auto">
          <a:xfrm>
            <a:off x="1271464" y="1268760"/>
            <a:ext cx="4536504" cy="3384376"/>
          </a:xfrm>
          <a:prstGeom prst="ellipse">
            <a:avLst/>
          </a:prstGeom>
          <a:noFill/>
          <a:ln w="9525">
            <a:solidFill>
              <a:srgbClr val="FFFF00"/>
            </a:solidFill>
            <a:prstDash val="lgDash"/>
            <a:round/>
            <a:headEnd/>
            <a:tailEnd/>
          </a:ln>
          <a:effectLst/>
        </p:spPr>
        <p:txBody>
          <a:bodyPr wrap="none" anchor="ctr"/>
          <a:lstStyle/>
          <a:p>
            <a:pPr>
              <a:defRPr/>
            </a:pPr>
            <a:endParaRPr lang="ja-JP" altLang="en-US" sz="2400">
              <a:solidFill>
                <a:srgbClr val="000000"/>
              </a:solidFill>
              <a:latin typeface="Times New Roman" pitchFamily="18" charset="0"/>
            </a:endParaRPr>
          </a:p>
        </p:txBody>
      </p:sp>
      <p:grpSp>
        <p:nvGrpSpPr>
          <p:cNvPr id="14" name="Group 5">
            <a:extLst>
              <a:ext uri="{FF2B5EF4-FFF2-40B4-BE49-F238E27FC236}">
                <a16:creationId xmlns:a16="http://schemas.microsoft.com/office/drawing/2014/main" id="{F9606DAB-1909-4699-924F-F7A11AE3F724}"/>
              </a:ext>
            </a:extLst>
          </p:cNvPr>
          <p:cNvGrpSpPr>
            <a:grpSpLocks/>
          </p:cNvGrpSpPr>
          <p:nvPr/>
        </p:nvGrpSpPr>
        <p:grpSpPr bwMode="auto">
          <a:xfrm>
            <a:off x="10759430" y="2665775"/>
            <a:ext cx="652270" cy="662353"/>
            <a:chOff x="3137" y="688"/>
            <a:chExt cx="463" cy="457"/>
          </a:xfrm>
        </p:grpSpPr>
        <p:sp>
          <p:nvSpPr>
            <p:cNvPr id="15" name="Oval 6">
              <a:extLst>
                <a:ext uri="{FF2B5EF4-FFF2-40B4-BE49-F238E27FC236}">
                  <a16:creationId xmlns:a16="http://schemas.microsoft.com/office/drawing/2014/main" id="{1D54A41A-AD90-45C9-A0FF-CF56FDDA5719}"/>
                </a:ext>
              </a:extLst>
            </p:cNvPr>
            <p:cNvSpPr>
              <a:spLocks noChangeArrowheads="1"/>
            </p:cNvSpPr>
            <p:nvPr/>
          </p:nvSpPr>
          <p:spPr bwMode="auto">
            <a:xfrm>
              <a:off x="3137" y="688"/>
              <a:ext cx="463" cy="457"/>
            </a:xfrm>
            <a:prstGeom prst="ellipse">
              <a:avLst/>
            </a:prstGeom>
            <a:gradFill rotWithShape="0">
              <a:gsLst>
                <a:gs pos="0">
                  <a:srgbClr val="FFFF00"/>
                </a:gs>
                <a:gs pos="100000">
                  <a:srgbClr val="FFFF00">
                    <a:gamma/>
                    <a:shade val="69804"/>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16" name="Oval 7">
              <a:extLst>
                <a:ext uri="{FF2B5EF4-FFF2-40B4-BE49-F238E27FC236}">
                  <a16:creationId xmlns:a16="http://schemas.microsoft.com/office/drawing/2014/main" id="{30E2C70E-239A-4340-AE5E-FD843A660CEA}"/>
                </a:ext>
              </a:extLst>
            </p:cNvPr>
            <p:cNvSpPr>
              <a:spLocks noChangeArrowheads="1"/>
            </p:cNvSpPr>
            <p:nvPr/>
          </p:nvSpPr>
          <p:spPr bwMode="auto">
            <a:xfrm rot="16260000" flipH="1">
              <a:off x="3409" y="877"/>
              <a:ext cx="41" cy="50"/>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17" name="Oval 8">
              <a:extLst>
                <a:ext uri="{FF2B5EF4-FFF2-40B4-BE49-F238E27FC236}">
                  <a16:creationId xmlns:a16="http://schemas.microsoft.com/office/drawing/2014/main" id="{91D2C787-B84E-44BC-90E6-3C9911D38F7F}"/>
                </a:ext>
              </a:extLst>
            </p:cNvPr>
            <p:cNvSpPr>
              <a:spLocks noChangeArrowheads="1"/>
            </p:cNvSpPr>
            <p:nvPr/>
          </p:nvSpPr>
          <p:spPr bwMode="auto">
            <a:xfrm rot="19380000" flipH="1">
              <a:off x="3549" y="797"/>
              <a:ext cx="23" cy="54"/>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18" name="Oval 9">
              <a:extLst>
                <a:ext uri="{FF2B5EF4-FFF2-40B4-BE49-F238E27FC236}">
                  <a16:creationId xmlns:a16="http://schemas.microsoft.com/office/drawing/2014/main" id="{16A8CA1B-55D0-4ECB-97DE-5D4900AFE0A4}"/>
                </a:ext>
              </a:extLst>
            </p:cNvPr>
            <p:cNvSpPr>
              <a:spLocks noChangeArrowheads="1"/>
            </p:cNvSpPr>
            <p:nvPr/>
          </p:nvSpPr>
          <p:spPr bwMode="auto">
            <a:xfrm rot="13800000" flipH="1">
              <a:off x="3456" y="1022"/>
              <a:ext cx="39" cy="69"/>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19" name="Oval 10">
              <a:extLst>
                <a:ext uri="{FF2B5EF4-FFF2-40B4-BE49-F238E27FC236}">
                  <a16:creationId xmlns:a16="http://schemas.microsoft.com/office/drawing/2014/main" id="{FD46FE5A-837A-40DA-9F8D-4E4A4E0C2381}"/>
                </a:ext>
              </a:extLst>
            </p:cNvPr>
            <p:cNvSpPr>
              <a:spLocks noChangeArrowheads="1"/>
            </p:cNvSpPr>
            <p:nvPr/>
          </p:nvSpPr>
          <p:spPr bwMode="auto">
            <a:xfrm rot="19380000" flipH="1">
              <a:off x="3463" y="839"/>
              <a:ext cx="45" cy="62"/>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0" name="Oval 11">
              <a:extLst>
                <a:ext uri="{FF2B5EF4-FFF2-40B4-BE49-F238E27FC236}">
                  <a16:creationId xmlns:a16="http://schemas.microsoft.com/office/drawing/2014/main" id="{44808F71-4AB5-445D-BA8C-1DFF669CF4E3}"/>
                </a:ext>
              </a:extLst>
            </p:cNvPr>
            <p:cNvSpPr>
              <a:spLocks noChangeArrowheads="1"/>
            </p:cNvSpPr>
            <p:nvPr/>
          </p:nvSpPr>
          <p:spPr bwMode="auto">
            <a:xfrm rot="1200000" flipH="1">
              <a:off x="3433" y="934"/>
              <a:ext cx="47" cy="60"/>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1" name="Oval 12">
              <a:extLst>
                <a:ext uri="{FF2B5EF4-FFF2-40B4-BE49-F238E27FC236}">
                  <a16:creationId xmlns:a16="http://schemas.microsoft.com/office/drawing/2014/main" id="{2731B2CD-0E9A-4A5F-8241-895D6CD9FEA5}"/>
                </a:ext>
              </a:extLst>
            </p:cNvPr>
            <p:cNvSpPr>
              <a:spLocks noChangeArrowheads="1"/>
            </p:cNvSpPr>
            <p:nvPr/>
          </p:nvSpPr>
          <p:spPr bwMode="auto">
            <a:xfrm rot="16920000" flipH="1">
              <a:off x="3429" y="691"/>
              <a:ext cx="22" cy="64"/>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2" name="Oval 13">
              <a:extLst>
                <a:ext uri="{FF2B5EF4-FFF2-40B4-BE49-F238E27FC236}">
                  <a16:creationId xmlns:a16="http://schemas.microsoft.com/office/drawing/2014/main" id="{A892D27A-47F9-4550-A090-ED54572DC2F2}"/>
                </a:ext>
              </a:extLst>
            </p:cNvPr>
            <p:cNvSpPr>
              <a:spLocks noChangeArrowheads="1"/>
            </p:cNvSpPr>
            <p:nvPr/>
          </p:nvSpPr>
          <p:spPr bwMode="auto">
            <a:xfrm rot="16920000" flipH="1">
              <a:off x="3344" y="695"/>
              <a:ext cx="22" cy="28"/>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3" name="Oval 14">
              <a:extLst>
                <a:ext uri="{FF2B5EF4-FFF2-40B4-BE49-F238E27FC236}">
                  <a16:creationId xmlns:a16="http://schemas.microsoft.com/office/drawing/2014/main" id="{DA00D32C-4A79-4A9C-8FC4-4D5A2631437A}"/>
                </a:ext>
              </a:extLst>
            </p:cNvPr>
            <p:cNvSpPr>
              <a:spLocks noChangeArrowheads="1"/>
            </p:cNvSpPr>
            <p:nvPr/>
          </p:nvSpPr>
          <p:spPr bwMode="auto">
            <a:xfrm rot="16920000" flipH="1">
              <a:off x="3368" y="719"/>
              <a:ext cx="29" cy="64"/>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4" name="Oval 15">
              <a:extLst>
                <a:ext uri="{FF2B5EF4-FFF2-40B4-BE49-F238E27FC236}">
                  <a16:creationId xmlns:a16="http://schemas.microsoft.com/office/drawing/2014/main" id="{AFF921DD-C98B-400C-9EB7-76EF35D9EEAE}"/>
                </a:ext>
              </a:extLst>
            </p:cNvPr>
            <p:cNvSpPr>
              <a:spLocks noChangeArrowheads="1"/>
            </p:cNvSpPr>
            <p:nvPr/>
          </p:nvSpPr>
          <p:spPr bwMode="auto">
            <a:xfrm rot="16920000" flipH="1">
              <a:off x="3473" y="737"/>
              <a:ext cx="22" cy="29"/>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5" name="Oval 16">
              <a:extLst>
                <a:ext uri="{FF2B5EF4-FFF2-40B4-BE49-F238E27FC236}">
                  <a16:creationId xmlns:a16="http://schemas.microsoft.com/office/drawing/2014/main" id="{2DE3E2B1-4829-44CC-A7EE-28AE80842EDC}"/>
                </a:ext>
              </a:extLst>
            </p:cNvPr>
            <p:cNvSpPr>
              <a:spLocks noChangeArrowheads="1"/>
            </p:cNvSpPr>
            <p:nvPr/>
          </p:nvSpPr>
          <p:spPr bwMode="auto">
            <a:xfrm rot="16920000" flipH="1">
              <a:off x="3555" y="933"/>
              <a:ext cx="29" cy="19"/>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6" name="Oval 17">
              <a:extLst>
                <a:ext uri="{FF2B5EF4-FFF2-40B4-BE49-F238E27FC236}">
                  <a16:creationId xmlns:a16="http://schemas.microsoft.com/office/drawing/2014/main" id="{0EFF5D7A-41B1-4E3B-A988-D1F17A0DFD28}"/>
                </a:ext>
              </a:extLst>
            </p:cNvPr>
            <p:cNvSpPr>
              <a:spLocks noChangeArrowheads="1"/>
            </p:cNvSpPr>
            <p:nvPr/>
          </p:nvSpPr>
          <p:spPr bwMode="auto">
            <a:xfrm rot="1200000" flipH="1">
              <a:off x="3245" y="792"/>
              <a:ext cx="49" cy="67"/>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7" name="Oval 18">
              <a:extLst>
                <a:ext uri="{FF2B5EF4-FFF2-40B4-BE49-F238E27FC236}">
                  <a16:creationId xmlns:a16="http://schemas.microsoft.com/office/drawing/2014/main" id="{58BA11B6-D097-414E-AAAA-99B705A76160}"/>
                </a:ext>
              </a:extLst>
            </p:cNvPr>
            <p:cNvSpPr>
              <a:spLocks noChangeArrowheads="1"/>
            </p:cNvSpPr>
            <p:nvPr/>
          </p:nvSpPr>
          <p:spPr bwMode="auto">
            <a:xfrm rot="16260000" flipH="1">
              <a:off x="3254" y="922"/>
              <a:ext cx="30" cy="37"/>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8" name="Oval 19">
              <a:extLst>
                <a:ext uri="{FF2B5EF4-FFF2-40B4-BE49-F238E27FC236}">
                  <a16:creationId xmlns:a16="http://schemas.microsoft.com/office/drawing/2014/main" id="{609CF4BA-3D0C-4AC4-8DD6-F826124B756A}"/>
                </a:ext>
              </a:extLst>
            </p:cNvPr>
            <p:cNvSpPr>
              <a:spLocks noChangeArrowheads="1"/>
            </p:cNvSpPr>
            <p:nvPr/>
          </p:nvSpPr>
          <p:spPr bwMode="auto">
            <a:xfrm rot="16260000" flipH="1">
              <a:off x="3320" y="860"/>
              <a:ext cx="82" cy="88"/>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29" name="Oval 20">
              <a:extLst>
                <a:ext uri="{FF2B5EF4-FFF2-40B4-BE49-F238E27FC236}">
                  <a16:creationId xmlns:a16="http://schemas.microsoft.com/office/drawing/2014/main" id="{8B124F37-31A2-425A-8507-D5CA5E18524A}"/>
                </a:ext>
              </a:extLst>
            </p:cNvPr>
            <p:cNvSpPr>
              <a:spLocks noChangeArrowheads="1"/>
            </p:cNvSpPr>
            <p:nvPr/>
          </p:nvSpPr>
          <p:spPr bwMode="auto">
            <a:xfrm rot="16260000" flipH="1">
              <a:off x="3330" y="967"/>
              <a:ext cx="92" cy="116"/>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30" name="Oval 21">
              <a:extLst>
                <a:ext uri="{FF2B5EF4-FFF2-40B4-BE49-F238E27FC236}">
                  <a16:creationId xmlns:a16="http://schemas.microsoft.com/office/drawing/2014/main" id="{225E16C0-B849-4EB9-A587-36AFAB3CBE3B}"/>
                </a:ext>
              </a:extLst>
            </p:cNvPr>
            <p:cNvSpPr>
              <a:spLocks noChangeArrowheads="1"/>
            </p:cNvSpPr>
            <p:nvPr/>
          </p:nvSpPr>
          <p:spPr bwMode="auto">
            <a:xfrm rot="16920000" flipH="1">
              <a:off x="3348" y="741"/>
              <a:ext cx="28" cy="63"/>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sp>
          <p:nvSpPr>
            <p:cNvPr id="31" name="Oval 22">
              <a:extLst>
                <a:ext uri="{FF2B5EF4-FFF2-40B4-BE49-F238E27FC236}">
                  <a16:creationId xmlns:a16="http://schemas.microsoft.com/office/drawing/2014/main" id="{E2C85977-F81D-4842-8046-D2E579CF7F9E}"/>
                </a:ext>
              </a:extLst>
            </p:cNvPr>
            <p:cNvSpPr>
              <a:spLocks noChangeArrowheads="1"/>
            </p:cNvSpPr>
            <p:nvPr/>
          </p:nvSpPr>
          <p:spPr bwMode="auto">
            <a:xfrm rot="16920000" flipH="1">
              <a:off x="3296" y="1065"/>
              <a:ext cx="29" cy="62"/>
            </a:xfrm>
            <a:prstGeom prst="ellipse">
              <a:avLst/>
            </a:prstGeom>
            <a:gradFill rotWithShape="0">
              <a:gsLst>
                <a:gs pos="0">
                  <a:srgbClr val="FFFF00">
                    <a:gamma/>
                    <a:shade val="69804"/>
                    <a:invGamma/>
                  </a:srgbClr>
                </a:gs>
                <a:gs pos="100000">
                  <a:srgbClr val="FFF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2400">
                <a:solidFill>
                  <a:srgbClr val="000000"/>
                </a:solidFill>
                <a:latin typeface="Times New Roman" pitchFamily="18" charset="0"/>
              </a:endParaRPr>
            </a:p>
          </p:txBody>
        </p:sp>
      </p:grpSp>
      <p:sp>
        <p:nvSpPr>
          <p:cNvPr id="50" name="Rectangle 14">
            <a:extLst>
              <a:ext uri="{FF2B5EF4-FFF2-40B4-BE49-F238E27FC236}">
                <a16:creationId xmlns:a16="http://schemas.microsoft.com/office/drawing/2014/main" id="{6A6EEF29-F630-4C00-B887-2739293E06D9}"/>
              </a:ext>
            </a:extLst>
          </p:cNvPr>
          <p:cNvSpPr>
            <a:spLocks noChangeArrowheads="1"/>
          </p:cNvSpPr>
          <p:nvPr/>
        </p:nvSpPr>
        <p:spPr bwMode="auto">
          <a:xfrm>
            <a:off x="11132714" y="2053301"/>
            <a:ext cx="515248" cy="677108"/>
          </a:xfrm>
          <a:prstGeom prst="rect">
            <a:avLst/>
          </a:prstGeom>
          <a:noFill/>
          <a:ln w="9525">
            <a:noFill/>
            <a:miter lim="800000"/>
            <a:headEnd/>
            <a:tailEnd/>
          </a:ln>
        </p:spPr>
        <p:txBody>
          <a:bodyPr wrap="square" lIns="0" tIns="0" rIns="0" bIns="0">
            <a:spAutoFit/>
          </a:bodyPr>
          <a:lstStyle/>
          <a:p>
            <a:pPr>
              <a:defRPr/>
            </a:pPr>
            <a:r>
              <a:rPr lang="en-US" altLang="ja-JP" sz="4400" dirty="0">
                <a:solidFill>
                  <a:srgbClr val="FFFF00"/>
                </a:solidFill>
                <a:latin typeface="Times New Roman" pitchFamily="18" charset="0"/>
              </a:rPr>
              <a:t> </a:t>
            </a:r>
            <a:r>
              <a:rPr lang="en-US" altLang="ja-JP" sz="3600" i="1" dirty="0">
                <a:solidFill>
                  <a:srgbClr val="FFFF00"/>
                </a:solidFill>
                <a:latin typeface="Times New Roman" pitchFamily="18" charset="0"/>
              </a:rPr>
              <a:t>m</a:t>
            </a:r>
            <a:endParaRPr lang="en-US" altLang="ja-JP" sz="4400" i="1" dirty="0">
              <a:solidFill>
                <a:srgbClr val="FFFF00"/>
              </a:solidFill>
            </a:endParaRPr>
          </a:p>
        </p:txBody>
      </p:sp>
      <p:sp>
        <p:nvSpPr>
          <p:cNvPr id="51" name="Rectangle 14">
            <a:extLst>
              <a:ext uri="{FF2B5EF4-FFF2-40B4-BE49-F238E27FC236}">
                <a16:creationId xmlns:a16="http://schemas.microsoft.com/office/drawing/2014/main" id="{97E1543B-B88E-405F-AB57-D42320AEF5DA}"/>
              </a:ext>
            </a:extLst>
          </p:cNvPr>
          <p:cNvSpPr>
            <a:spLocks noChangeArrowheads="1"/>
          </p:cNvSpPr>
          <p:nvPr/>
        </p:nvSpPr>
        <p:spPr bwMode="auto">
          <a:xfrm>
            <a:off x="2752242" y="2321846"/>
            <a:ext cx="525785" cy="677108"/>
          </a:xfrm>
          <a:prstGeom prst="rect">
            <a:avLst/>
          </a:prstGeom>
          <a:noFill/>
          <a:ln w="9525">
            <a:noFill/>
            <a:miter lim="800000"/>
            <a:headEnd/>
            <a:tailEnd/>
          </a:ln>
        </p:spPr>
        <p:txBody>
          <a:bodyPr wrap="none" lIns="0" tIns="0" rIns="0" bIns="0">
            <a:spAutoFit/>
          </a:bodyPr>
          <a:lstStyle/>
          <a:p>
            <a:pPr>
              <a:defRPr/>
            </a:pPr>
            <a:r>
              <a:rPr lang="en-US" altLang="ja-JP" sz="4400" dirty="0">
                <a:solidFill>
                  <a:srgbClr val="0070C0"/>
                </a:solidFill>
                <a:latin typeface="Times New Roman" pitchFamily="18" charset="0"/>
              </a:rPr>
              <a:t> </a:t>
            </a:r>
            <a:r>
              <a:rPr lang="en-US" altLang="ja-JP" sz="3600" i="1" dirty="0">
                <a:solidFill>
                  <a:srgbClr val="0070C0"/>
                </a:solidFill>
                <a:latin typeface="Times New Roman" pitchFamily="18" charset="0"/>
              </a:rPr>
              <a:t>M</a:t>
            </a:r>
            <a:endParaRPr lang="en-US" altLang="ja-JP" sz="4400" i="1" dirty="0">
              <a:solidFill>
                <a:srgbClr val="0070C0"/>
              </a:solidFill>
            </a:endParaRPr>
          </a:p>
        </p:txBody>
      </p:sp>
      <p:cxnSp>
        <p:nvCxnSpPr>
          <p:cNvPr id="53" name="直線コネクタ 52">
            <a:extLst>
              <a:ext uri="{FF2B5EF4-FFF2-40B4-BE49-F238E27FC236}">
                <a16:creationId xmlns:a16="http://schemas.microsoft.com/office/drawing/2014/main" id="{D8F59C1F-C8BD-416D-BFE6-14CFF8B49397}"/>
              </a:ext>
            </a:extLst>
          </p:cNvPr>
          <p:cNvCxnSpPr>
            <a:cxnSpLocks/>
            <a:endCxn id="15" idx="2"/>
          </p:cNvCxnSpPr>
          <p:nvPr/>
        </p:nvCxnSpPr>
        <p:spPr>
          <a:xfrm>
            <a:off x="3438568" y="2953998"/>
            <a:ext cx="7320862" cy="42954"/>
          </a:xfrm>
          <a:prstGeom prst="line">
            <a:avLst/>
          </a:prstGeom>
        </p:spPr>
        <p:style>
          <a:lnRef idx="1">
            <a:schemeClr val="accent1"/>
          </a:lnRef>
          <a:fillRef idx="0">
            <a:schemeClr val="accent1"/>
          </a:fillRef>
          <a:effectRef idx="0">
            <a:schemeClr val="accent1"/>
          </a:effectRef>
          <a:fontRef idx="minor">
            <a:schemeClr val="tx1"/>
          </a:fontRef>
        </p:style>
      </p:cxnSp>
      <p:grpSp>
        <p:nvGrpSpPr>
          <p:cNvPr id="67" name="グループ化 66">
            <a:extLst>
              <a:ext uri="{FF2B5EF4-FFF2-40B4-BE49-F238E27FC236}">
                <a16:creationId xmlns:a16="http://schemas.microsoft.com/office/drawing/2014/main" id="{72ABBF0B-4752-4FC3-B57A-A54C7BC26ABB}"/>
              </a:ext>
            </a:extLst>
          </p:cNvPr>
          <p:cNvGrpSpPr/>
          <p:nvPr/>
        </p:nvGrpSpPr>
        <p:grpSpPr>
          <a:xfrm>
            <a:off x="3602455" y="2353896"/>
            <a:ext cx="2123123" cy="643056"/>
            <a:chOff x="5906711" y="2353896"/>
            <a:chExt cx="2123123" cy="643056"/>
          </a:xfrm>
        </p:grpSpPr>
        <p:cxnSp>
          <p:nvCxnSpPr>
            <p:cNvPr id="54" name="直線コネクタ 53">
              <a:extLst>
                <a:ext uri="{FF2B5EF4-FFF2-40B4-BE49-F238E27FC236}">
                  <a16:creationId xmlns:a16="http://schemas.microsoft.com/office/drawing/2014/main" id="{A9492A51-FC07-4A94-B2E6-F87D6D3DAEE4}"/>
                </a:ext>
              </a:extLst>
            </p:cNvPr>
            <p:cNvCxnSpPr>
              <a:cxnSpLocks/>
            </p:cNvCxnSpPr>
            <p:nvPr/>
          </p:nvCxnSpPr>
          <p:spPr>
            <a:xfrm flipV="1">
              <a:off x="5906711" y="2353896"/>
              <a:ext cx="2123123" cy="629317"/>
            </a:xfrm>
            <a:prstGeom prst="line">
              <a:avLst/>
            </a:prstGeom>
          </p:spPr>
          <p:style>
            <a:lnRef idx="1">
              <a:schemeClr val="accent1"/>
            </a:lnRef>
            <a:fillRef idx="0">
              <a:schemeClr val="accent1"/>
            </a:fillRef>
            <a:effectRef idx="0">
              <a:schemeClr val="accent1"/>
            </a:effectRef>
            <a:fontRef idx="minor">
              <a:schemeClr val="tx1"/>
            </a:fontRef>
          </p:style>
        </p:cxnSp>
        <p:sp>
          <p:nvSpPr>
            <p:cNvPr id="56" name="Rectangle 13">
              <a:extLst>
                <a:ext uri="{FF2B5EF4-FFF2-40B4-BE49-F238E27FC236}">
                  <a16:creationId xmlns:a16="http://schemas.microsoft.com/office/drawing/2014/main" id="{2C766E6A-15D9-43A6-9DF5-C0402755D148}"/>
                </a:ext>
              </a:extLst>
            </p:cNvPr>
            <p:cNvSpPr>
              <a:spLocks noChangeArrowheads="1"/>
            </p:cNvSpPr>
            <p:nvPr/>
          </p:nvSpPr>
          <p:spPr bwMode="auto">
            <a:xfrm>
              <a:off x="7318263" y="2504509"/>
              <a:ext cx="213200" cy="492443"/>
            </a:xfrm>
            <a:prstGeom prst="rect">
              <a:avLst/>
            </a:prstGeom>
            <a:noFill/>
            <a:ln w="9525">
              <a:noFill/>
              <a:miter lim="800000"/>
              <a:headEnd/>
              <a:tailEnd/>
            </a:ln>
          </p:spPr>
          <p:txBody>
            <a:bodyPr wrap="none" lIns="0" tIns="0" rIns="0" bIns="0">
              <a:spAutoFit/>
            </a:bodyPr>
            <a:lstStyle/>
            <a:p>
              <a:pPr>
                <a:defRPr/>
              </a:pPr>
              <a:r>
                <a:rPr lang="en-US" altLang="ja-JP" sz="3200" dirty="0">
                  <a:solidFill>
                    <a:srgbClr val="BBE0E3"/>
                  </a:solidFill>
                  <a:latin typeface="Symbol" pitchFamily="18" charset="2"/>
                </a:rPr>
                <a:t>q</a:t>
              </a:r>
              <a:endParaRPr lang="en-US" altLang="ja-JP" sz="3200" dirty="0">
                <a:solidFill>
                  <a:srgbClr val="BBE0E3"/>
                </a:solidFill>
              </a:endParaRPr>
            </a:p>
          </p:txBody>
        </p:sp>
      </p:grpSp>
      <p:sp>
        <p:nvSpPr>
          <p:cNvPr id="57" name="Rectangle 11">
            <a:extLst>
              <a:ext uri="{FF2B5EF4-FFF2-40B4-BE49-F238E27FC236}">
                <a16:creationId xmlns:a16="http://schemas.microsoft.com/office/drawing/2014/main" id="{535C88C7-7AFC-447F-83DE-5886F9204615}"/>
              </a:ext>
            </a:extLst>
          </p:cNvPr>
          <p:cNvSpPr>
            <a:spLocks noChangeArrowheads="1"/>
          </p:cNvSpPr>
          <p:nvPr/>
        </p:nvSpPr>
        <p:spPr bwMode="auto">
          <a:xfrm>
            <a:off x="5757384" y="1991360"/>
            <a:ext cx="782265" cy="492443"/>
          </a:xfrm>
          <a:prstGeom prst="rect">
            <a:avLst/>
          </a:prstGeom>
          <a:noFill/>
          <a:ln w="9525">
            <a:noFill/>
            <a:miter lim="800000"/>
            <a:headEnd/>
            <a:tailEnd/>
          </a:ln>
        </p:spPr>
        <p:txBody>
          <a:bodyPr wrap="none" lIns="0" tIns="0" rIns="0" bIns="0">
            <a:spAutoFit/>
          </a:bodyPr>
          <a:lstStyle/>
          <a:p>
            <a:pPr>
              <a:defRPr/>
            </a:pPr>
            <a:r>
              <a:rPr lang="en-US" altLang="ja-JP" sz="3200" i="1" dirty="0">
                <a:solidFill>
                  <a:srgbClr val="BBE0E3"/>
                </a:solidFill>
                <a:latin typeface="Times New Roman" pitchFamily="18" charset="0"/>
              </a:rPr>
              <a:t>U</a:t>
            </a:r>
            <a:r>
              <a:rPr lang="en-US" altLang="ja-JP" sz="3200" dirty="0">
                <a:solidFill>
                  <a:srgbClr val="BBE0E3"/>
                </a:solidFill>
                <a:latin typeface="Times New Roman" pitchFamily="18" charset="0"/>
              </a:rPr>
              <a:t>(</a:t>
            </a:r>
            <a:r>
              <a:rPr lang="en-US" altLang="ja-JP" sz="3200" dirty="0">
                <a:solidFill>
                  <a:srgbClr val="BBE0E3"/>
                </a:solidFill>
                <a:latin typeface="Symbol" panose="05050102010706020507" pitchFamily="18" charset="2"/>
              </a:rPr>
              <a:t>q</a:t>
            </a:r>
            <a:r>
              <a:rPr lang="en-US" altLang="ja-JP" sz="3200" dirty="0">
                <a:solidFill>
                  <a:srgbClr val="BBE0E3"/>
                </a:solidFill>
                <a:latin typeface="Times New Roman" pitchFamily="18" charset="0"/>
              </a:rPr>
              <a:t>)</a:t>
            </a:r>
            <a:endParaRPr lang="en-US" altLang="ja-JP" sz="3200" dirty="0">
              <a:solidFill>
                <a:srgbClr val="BBE0E3"/>
              </a:solidFill>
            </a:endParaRPr>
          </a:p>
        </p:txBody>
      </p:sp>
      <p:grpSp>
        <p:nvGrpSpPr>
          <p:cNvPr id="65" name="グループ化 64">
            <a:extLst>
              <a:ext uri="{FF2B5EF4-FFF2-40B4-BE49-F238E27FC236}">
                <a16:creationId xmlns:a16="http://schemas.microsoft.com/office/drawing/2014/main" id="{606AAC75-EB58-462C-AEF6-05772C7CD39E}"/>
              </a:ext>
            </a:extLst>
          </p:cNvPr>
          <p:cNvGrpSpPr/>
          <p:nvPr/>
        </p:nvGrpSpPr>
        <p:grpSpPr>
          <a:xfrm>
            <a:off x="3130006" y="3080771"/>
            <a:ext cx="538453" cy="1746228"/>
            <a:chOff x="5434262" y="3080771"/>
            <a:chExt cx="538453" cy="1746228"/>
          </a:xfrm>
        </p:grpSpPr>
        <p:cxnSp>
          <p:nvCxnSpPr>
            <p:cNvPr id="59" name="直線矢印コネクタ 58">
              <a:extLst>
                <a:ext uri="{FF2B5EF4-FFF2-40B4-BE49-F238E27FC236}">
                  <a16:creationId xmlns:a16="http://schemas.microsoft.com/office/drawing/2014/main" id="{EEE4CF36-BF72-4076-884B-369CB56BEE0A}"/>
                </a:ext>
              </a:extLst>
            </p:cNvPr>
            <p:cNvCxnSpPr>
              <a:cxnSpLocks/>
            </p:cNvCxnSpPr>
            <p:nvPr/>
          </p:nvCxnSpPr>
          <p:spPr>
            <a:xfrm flipV="1">
              <a:off x="5929489" y="3080771"/>
              <a:ext cx="43226" cy="1746228"/>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Rectangle 14">
              <a:extLst>
                <a:ext uri="{FF2B5EF4-FFF2-40B4-BE49-F238E27FC236}">
                  <a16:creationId xmlns:a16="http://schemas.microsoft.com/office/drawing/2014/main" id="{F3A2D7A0-B40E-4092-A5B9-BF89CC3AD448}"/>
                </a:ext>
              </a:extLst>
            </p:cNvPr>
            <p:cNvSpPr>
              <a:spLocks noChangeArrowheads="1"/>
            </p:cNvSpPr>
            <p:nvPr/>
          </p:nvSpPr>
          <p:spPr bwMode="auto">
            <a:xfrm>
              <a:off x="5434262" y="3560619"/>
              <a:ext cx="474489" cy="677108"/>
            </a:xfrm>
            <a:prstGeom prst="rect">
              <a:avLst/>
            </a:prstGeom>
            <a:noFill/>
            <a:ln w="9525">
              <a:noFill/>
              <a:miter lim="800000"/>
              <a:headEnd/>
              <a:tailEnd/>
            </a:ln>
          </p:spPr>
          <p:txBody>
            <a:bodyPr wrap="none" lIns="0" tIns="0" rIns="0" bIns="0">
              <a:spAutoFit/>
            </a:bodyPr>
            <a:lstStyle/>
            <a:p>
              <a:pPr>
                <a:defRPr/>
              </a:pPr>
              <a:r>
                <a:rPr lang="en-US" altLang="ja-JP" sz="4400" dirty="0">
                  <a:solidFill>
                    <a:srgbClr val="0070C0"/>
                  </a:solidFill>
                  <a:latin typeface="Times New Roman" pitchFamily="18" charset="0"/>
                </a:rPr>
                <a:t> </a:t>
              </a:r>
              <a:r>
                <a:rPr lang="en-US" altLang="ja-JP" sz="3600" i="1" dirty="0">
                  <a:solidFill>
                    <a:srgbClr val="0070C0"/>
                  </a:solidFill>
                  <a:latin typeface="Times New Roman" pitchFamily="18" charset="0"/>
                </a:rPr>
                <a:t>r</a:t>
              </a:r>
              <a:r>
                <a:rPr lang="en-US" altLang="ja-JP" sz="3600" baseline="-25000" dirty="0">
                  <a:solidFill>
                    <a:srgbClr val="0070C0"/>
                  </a:solidFill>
                  <a:latin typeface="Abadi" panose="020B0604020104020204" pitchFamily="34" charset="0"/>
                </a:rPr>
                <a:t>⊕</a:t>
              </a:r>
              <a:endParaRPr lang="en-US" altLang="ja-JP" sz="4400" baseline="-25000" dirty="0">
                <a:solidFill>
                  <a:srgbClr val="0070C0"/>
                </a:solidFill>
                <a:latin typeface="Abadi" panose="020B0604020104020204" pitchFamily="34" charset="0"/>
              </a:endParaRPr>
            </a:p>
          </p:txBody>
        </p:sp>
      </p:grpSp>
      <p:grpSp>
        <p:nvGrpSpPr>
          <p:cNvPr id="66" name="グループ化 65">
            <a:extLst>
              <a:ext uri="{FF2B5EF4-FFF2-40B4-BE49-F238E27FC236}">
                <a16:creationId xmlns:a16="http://schemas.microsoft.com/office/drawing/2014/main" id="{7A24A374-31E2-4415-89DF-9BA5D457E2EA}"/>
              </a:ext>
            </a:extLst>
          </p:cNvPr>
          <p:cNvGrpSpPr/>
          <p:nvPr/>
        </p:nvGrpSpPr>
        <p:grpSpPr>
          <a:xfrm>
            <a:off x="3591945" y="3151219"/>
            <a:ext cx="7263008" cy="677108"/>
            <a:chOff x="5896201" y="3151219"/>
            <a:chExt cx="7263008" cy="677108"/>
          </a:xfrm>
        </p:grpSpPr>
        <p:cxnSp>
          <p:nvCxnSpPr>
            <p:cNvPr id="62" name="直線矢印コネクタ 61">
              <a:extLst>
                <a:ext uri="{FF2B5EF4-FFF2-40B4-BE49-F238E27FC236}">
                  <a16:creationId xmlns:a16="http://schemas.microsoft.com/office/drawing/2014/main" id="{7A801FA3-BD0D-4568-889E-1F01817E0780}"/>
                </a:ext>
              </a:extLst>
            </p:cNvPr>
            <p:cNvCxnSpPr>
              <a:cxnSpLocks/>
              <a:stCxn id="15" idx="3"/>
            </p:cNvCxnSpPr>
            <p:nvPr/>
          </p:nvCxnSpPr>
          <p:spPr>
            <a:xfrm flipH="1" flipV="1">
              <a:off x="5896201" y="3152557"/>
              <a:ext cx="7263008" cy="78572"/>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Rectangle 14">
              <a:extLst>
                <a:ext uri="{FF2B5EF4-FFF2-40B4-BE49-F238E27FC236}">
                  <a16:creationId xmlns:a16="http://schemas.microsoft.com/office/drawing/2014/main" id="{67559640-4AFC-4620-8A38-71B3656D76E3}"/>
                </a:ext>
              </a:extLst>
            </p:cNvPr>
            <p:cNvSpPr>
              <a:spLocks noChangeArrowheads="1"/>
            </p:cNvSpPr>
            <p:nvPr/>
          </p:nvSpPr>
          <p:spPr bwMode="auto">
            <a:xfrm>
              <a:off x="9405160" y="3151219"/>
              <a:ext cx="423193" cy="677108"/>
            </a:xfrm>
            <a:prstGeom prst="rect">
              <a:avLst/>
            </a:prstGeom>
            <a:noFill/>
            <a:ln w="9525">
              <a:noFill/>
              <a:miter lim="800000"/>
              <a:headEnd/>
              <a:tailEnd/>
            </a:ln>
          </p:spPr>
          <p:txBody>
            <a:bodyPr wrap="none" lIns="0" tIns="0" rIns="0" bIns="0">
              <a:spAutoFit/>
            </a:bodyPr>
            <a:lstStyle/>
            <a:p>
              <a:pPr>
                <a:defRPr/>
              </a:pPr>
              <a:r>
                <a:rPr lang="en-US" altLang="ja-JP" sz="4400" dirty="0">
                  <a:solidFill>
                    <a:srgbClr val="0070C0"/>
                  </a:solidFill>
                  <a:latin typeface="Times New Roman" pitchFamily="18" charset="0"/>
                </a:rPr>
                <a:t> </a:t>
              </a:r>
              <a:r>
                <a:rPr lang="en-US" altLang="ja-JP" sz="3600" i="1" dirty="0">
                  <a:solidFill>
                    <a:srgbClr val="0070C0"/>
                  </a:solidFill>
                  <a:latin typeface="Times New Roman" pitchFamily="18" charset="0"/>
                </a:rPr>
                <a:t>R</a:t>
              </a:r>
              <a:endParaRPr lang="en-US" altLang="ja-JP" sz="4400" i="1" dirty="0">
                <a:solidFill>
                  <a:srgbClr val="0070C0"/>
                </a:solidFill>
              </a:endParaRPr>
            </a:p>
          </p:txBody>
        </p:sp>
      </p:grpSp>
      <p:grpSp>
        <p:nvGrpSpPr>
          <p:cNvPr id="46" name="グループ化 45">
            <a:extLst>
              <a:ext uri="{FF2B5EF4-FFF2-40B4-BE49-F238E27FC236}">
                <a16:creationId xmlns:a16="http://schemas.microsoft.com/office/drawing/2014/main" id="{8B839943-9F79-4CD3-A851-935703906472}"/>
              </a:ext>
            </a:extLst>
          </p:cNvPr>
          <p:cNvGrpSpPr/>
          <p:nvPr/>
        </p:nvGrpSpPr>
        <p:grpSpPr>
          <a:xfrm>
            <a:off x="10743122" y="2962481"/>
            <a:ext cx="628377" cy="852673"/>
            <a:chOff x="5558838" y="3049198"/>
            <a:chExt cx="628377" cy="852673"/>
          </a:xfrm>
        </p:grpSpPr>
        <p:cxnSp>
          <p:nvCxnSpPr>
            <p:cNvPr id="47" name="直線矢印コネクタ 46">
              <a:extLst>
                <a:ext uri="{FF2B5EF4-FFF2-40B4-BE49-F238E27FC236}">
                  <a16:creationId xmlns:a16="http://schemas.microsoft.com/office/drawing/2014/main" id="{2F6FE441-0B34-4572-8A7B-638542840DF1}"/>
                </a:ext>
              </a:extLst>
            </p:cNvPr>
            <p:cNvCxnSpPr>
              <a:cxnSpLocks/>
            </p:cNvCxnSpPr>
            <p:nvPr/>
          </p:nvCxnSpPr>
          <p:spPr>
            <a:xfrm flipH="1" flipV="1">
              <a:off x="5919414" y="3049198"/>
              <a:ext cx="0" cy="382857"/>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Rectangle 14">
              <a:extLst>
                <a:ext uri="{FF2B5EF4-FFF2-40B4-BE49-F238E27FC236}">
                  <a16:creationId xmlns:a16="http://schemas.microsoft.com/office/drawing/2014/main" id="{8339AE51-4094-4098-BED2-DECB825F58DB}"/>
                </a:ext>
              </a:extLst>
            </p:cNvPr>
            <p:cNvSpPr>
              <a:spLocks noChangeArrowheads="1"/>
            </p:cNvSpPr>
            <p:nvPr/>
          </p:nvSpPr>
          <p:spPr bwMode="auto">
            <a:xfrm>
              <a:off x="5558838" y="3224763"/>
              <a:ext cx="628377" cy="677108"/>
            </a:xfrm>
            <a:prstGeom prst="rect">
              <a:avLst/>
            </a:prstGeom>
            <a:noFill/>
            <a:ln w="9525">
              <a:noFill/>
              <a:miter lim="800000"/>
              <a:headEnd/>
              <a:tailEnd/>
            </a:ln>
          </p:spPr>
          <p:txBody>
            <a:bodyPr wrap="none" lIns="0" tIns="0" rIns="0" bIns="0">
              <a:spAutoFit/>
            </a:bodyPr>
            <a:lstStyle/>
            <a:p>
              <a:pPr>
                <a:defRPr/>
              </a:pPr>
              <a:r>
                <a:rPr lang="en-US" altLang="ja-JP" sz="4400" dirty="0">
                  <a:solidFill>
                    <a:srgbClr val="FFFF00"/>
                  </a:solidFill>
                  <a:latin typeface="Times New Roman" pitchFamily="18" charset="0"/>
                </a:rPr>
                <a:t> </a:t>
              </a:r>
              <a:r>
                <a:rPr lang="en-US" altLang="ja-JP" sz="3600" i="1" dirty="0">
                  <a:solidFill>
                    <a:srgbClr val="FFFF00"/>
                  </a:solidFill>
                  <a:latin typeface="Times New Roman" pitchFamily="18" charset="0"/>
                </a:rPr>
                <a:t>r</a:t>
              </a:r>
              <a:r>
                <a:rPr lang="en-US" altLang="ja-JP" sz="3600" baseline="-25000" dirty="0">
                  <a:solidFill>
                    <a:srgbClr val="FFFF00"/>
                  </a:solidFill>
                  <a:latin typeface="Abadi" panose="020B0604020202020204" pitchFamily="34" charset="0"/>
                </a:rPr>
                <a:t>☽</a:t>
              </a:r>
              <a:endParaRPr lang="en-US" altLang="ja-JP" sz="4400" baseline="-25000" dirty="0">
                <a:solidFill>
                  <a:srgbClr val="FFFF00"/>
                </a:solidFill>
              </a:endParaRPr>
            </a:p>
          </p:txBody>
        </p:sp>
      </p:grpSp>
      <p:sp>
        <p:nvSpPr>
          <p:cNvPr id="52" name="Oval 4">
            <a:extLst>
              <a:ext uri="{FF2B5EF4-FFF2-40B4-BE49-F238E27FC236}">
                <a16:creationId xmlns:a16="http://schemas.microsoft.com/office/drawing/2014/main" id="{DE0F688E-51A2-4E95-B41A-2EC5336688B8}"/>
              </a:ext>
            </a:extLst>
          </p:cNvPr>
          <p:cNvSpPr>
            <a:spLocks noChangeArrowheads="1"/>
          </p:cNvSpPr>
          <p:nvPr/>
        </p:nvSpPr>
        <p:spPr bwMode="auto">
          <a:xfrm>
            <a:off x="10677529" y="2680889"/>
            <a:ext cx="811472" cy="605857"/>
          </a:xfrm>
          <a:prstGeom prst="ellipse">
            <a:avLst/>
          </a:prstGeom>
          <a:noFill/>
          <a:ln w="9525">
            <a:solidFill>
              <a:srgbClr val="FFFF00"/>
            </a:solidFill>
            <a:prstDash val="lgDash"/>
            <a:round/>
            <a:headEnd/>
            <a:tailEnd/>
          </a:ln>
          <a:effectLst/>
        </p:spPr>
        <p:txBody>
          <a:bodyPr wrap="none" anchor="ctr"/>
          <a:lstStyle/>
          <a:p>
            <a:pPr>
              <a:defRPr/>
            </a:pPr>
            <a:endParaRPr lang="ja-JP" altLang="en-US" sz="2400">
              <a:solidFill>
                <a:srgbClr val="000000"/>
              </a:solidFill>
              <a:latin typeface="Times New Roman" pitchFamily="18" charset="0"/>
            </a:endParaRPr>
          </a:p>
        </p:txBody>
      </p:sp>
      <p:grpSp>
        <p:nvGrpSpPr>
          <p:cNvPr id="55" name="グループ化 54">
            <a:extLst>
              <a:ext uri="{FF2B5EF4-FFF2-40B4-BE49-F238E27FC236}">
                <a16:creationId xmlns:a16="http://schemas.microsoft.com/office/drawing/2014/main" id="{309A5F29-5AD0-43C2-9C51-1E0741DB6EAB}"/>
              </a:ext>
            </a:extLst>
          </p:cNvPr>
          <p:cNvGrpSpPr/>
          <p:nvPr/>
        </p:nvGrpSpPr>
        <p:grpSpPr>
          <a:xfrm>
            <a:off x="6702270" y="4850698"/>
            <a:ext cx="6024311" cy="1473884"/>
            <a:chOff x="5887611" y="2331100"/>
            <a:chExt cx="6024311" cy="1473884"/>
          </a:xfrm>
        </p:grpSpPr>
        <p:sp>
          <p:nvSpPr>
            <p:cNvPr id="58" name="Rectangle 11">
              <a:extLst>
                <a:ext uri="{FF2B5EF4-FFF2-40B4-BE49-F238E27FC236}">
                  <a16:creationId xmlns:a16="http://schemas.microsoft.com/office/drawing/2014/main" id="{336C0EE8-6884-42D6-A405-D66A91A6297D}"/>
                </a:ext>
              </a:extLst>
            </p:cNvPr>
            <p:cNvSpPr>
              <a:spLocks noChangeArrowheads="1"/>
            </p:cNvSpPr>
            <p:nvPr/>
          </p:nvSpPr>
          <p:spPr bwMode="auto">
            <a:xfrm>
              <a:off x="5887611" y="2727263"/>
              <a:ext cx="3876061" cy="677108"/>
            </a:xfrm>
            <a:prstGeom prst="rect">
              <a:avLst/>
            </a:prstGeom>
            <a:noFill/>
            <a:ln w="9525">
              <a:noFill/>
              <a:miter lim="800000"/>
              <a:headEnd/>
              <a:tailEnd/>
            </a:ln>
          </p:spPr>
          <p:txBody>
            <a:bodyPr wrap="none" lIns="0" tIns="0" rIns="0" bIns="0">
              <a:spAutoFit/>
            </a:bodyPr>
            <a:lstStyle/>
            <a:p>
              <a:pPr>
                <a:defRPr/>
              </a:pPr>
              <a:r>
                <a:rPr lang="en-US" altLang="ja-JP" sz="4400" i="1" dirty="0">
                  <a:solidFill>
                    <a:srgbClr val="FFFF00"/>
                  </a:solidFill>
                  <a:latin typeface="Times New Roman" pitchFamily="18" charset="0"/>
                </a:rPr>
                <a:t>U</a:t>
              </a:r>
              <a:r>
                <a:rPr lang="en-US" altLang="ja-JP" sz="4400" baseline="-25000" dirty="0">
                  <a:solidFill>
                    <a:srgbClr val="FFFF00"/>
                  </a:solidFill>
                  <a:latin typeface="Abadi" panose="020B0604020202020204" pitchFamily="34" charset="0"/>
                </a:rPr>
                <a:t>☽</a:t>
              </a:r>
              <a:r>
                <a:rPr lang="en-US" altLang="ja-JP" sz="4400" dirty="0">
                  <a:solidFill>
                    <a:srgbClr val="FFFF00"/>
                  </a:solidFill>
                  <a:latin typeface="Times New Roman" pitchFamily="18" charset="0"/>
                </a:rPr>
                <a:t>=          (3 cos</a:t>
              </a:r>
              <a:endParaRPr lang="en-US" altLang="ja-JP" sz="4400" dirty="0">
                <a:solidFill>
                  <a:srgbClr val="FFFF00"/>
                </a:solidFill>
              </a:endParaRPr>
            </a:p>
          </p:txBody>
        </p:sp>
        <p:sp>
          <p:nvSpPr>
            <p:cNvPr id="60" name="Rectangle 12">
              <a:extLst>
                <a:ext uri="{FF2B5EF4-FFF2-40B4-BE49-F238E27FC236}">
                  <a16:creationId xmlns:a16="http://schemas.microsoft.com/office/drawing/2014/main" id="{67B739D2-4581-40BF-A247-1AC19BF1E841}"/>
                </a:ext>
              </a:extLst>
            </p:cNvPr>
            <p:cNvSpPr>
              <a:spLocks noChangeArrowheads="1"/>
            </p:cNvSpPr>
            <p:nvPr/>
          </p:nvSpPr>
          <p:spPr bwMode="auto">
            <a:xfrm>
              <a:off x="9763671" y="2576530"/>
              <a:ext cx="182121" cy="492443"/>
            </a:xfrm>
            <a:prstGeom prst="rect">
              <a:avLst/>
            </a:prstGeom>
            <a:noFill/>
            <a:ln w="9525">
              <a:noFill/>
              <a:miter lim="800000"/>
              <a:headEnd/>
              <a:tailEnd/>
            </a:ln>
          </p:spPr>
          <p:txBody>
            <a:bodyPr wrap="square" lIns="0" tIns="0" rIns="0" bIns="0">
              <a:spAutoFit/>
            </a:bodyPr>
            <a:lstStyle/>
            <a:p>
              <a:pPr>
                <a:defRPr/>
              </a:pPr>
              <a:r>
                <a:rPr lang="en-US" altLang="ja-JP" sz="3200" dirty="0">
                  <a:solidFill>
                    <a:srgbClr val="FFFF00"/>
                  </a:solidFill>
                  <a:latin typeface="Times New Roman" pitchFamily="18" charset="0"/>
                </a:rPr>
                <a:t>2</a:t>
              </a:r>
              <a:endParaRPr lang="en-US" altLang="ja-JP" sz="4400" dirty="0">
                <a:solidFill>
                  <a:srgbClr val="FFFF00"/>
                </a:solidFill>
              </a:endParaRPr>
            </a:p>
          </p:txBody>
        </p:sp>
        <p:sp>
          <p:nvSpPr>
            <p:cNvPr id="63" name="Rectangle 13">
              <a:extLst>
                <a:ext uri="{FF2B5EF4-FFF2-40B4-BE49-F238E27FC236}">
                  <a16:creationId xmlns:a16="http://schemas.microsoft.com/office/drawing/2014/main" id="{3D54DAD8-FA1E-47D2-BDB4-199783EA6F22}"/>
                </a:ext>
              </a:extLst>
            </p:cNvPr>
            <p:cNvSpPr>
              <a:spLocks noChangeArrowheads="1"/>
            </p:cNvSpPr>
            <p:nvPr/>
          </p:nvSpPr>
          <p:spPr bwMode="auto">
            <a:xfrm>
              <a:off x="9902361" y="2743630"/>
              <a:ext cx="743793" cy="677108"/>
            </a:xfrm>
            <a:prstGeom prst="rect">
              <a:avLst/>
            </a:prstGeom>
            <a:noFill/>
            <a:ln w="9525">
              <a:noFill/>
              <a:miter lim="800000"/>
              <a:headEnd/>
              <a:tailEnd/>
            </a:ln>
          </p:spPr>
          <p:txBody>
            <a:bodyPr wrap="none" lIns="0" tIns="0" rIns="0" bIns="0">
              <a:spAutoFit/>
            </a:bodyPr>
            <a:lstStyle/>
            <a:p>
              <a:pPr>
                <a:defRPr/>
              </a:pPr>
              <a:r>
                <a:rPr lang="en-US" altLang="ja-JP" sz="4400" dirty="0">
                  <a:solidFill>
                    <a:srgbClr val="FFFF00"/>
                  </a:solidFill>
                  <a:latin typeface="Symbol" pitchFamily="18" charset="2"/>
                </a:rPr>
                <a:t>q -</a:t>
              </a:r>
              <a:endParaRPr lang="en-US" altLang="ja-JP" sz="4400" dirty="0">
                <a:solidFill>
                  <a:srgbClr val="FFFF00"/>
                </a:solidFill>
              </a:endParaRPr>
            </a:p>
          </p:txBody>
        </p:sp>
        <p:sp>
          <p:nvSpPr>
            <p:cNvPr id="69" name="Rectangle 14">
              <a:extLst>
                <a:ext uri="{FF2B5EF4-FFF2-40B4-BE49-F238E27FC236}">
                  <a16:creationId xmlns:a16="http://schemas.microsoft.com/office/drawing/2014/main" id="{67822CB4-FF14-47B5-85D2-93787EED4D07}"/>
                </a:ext>
              </a:extLst>
            </p:cNvPr>
            <p:cNvSpPr>
              <a:spLocks noChangeArrowheads="1"/>
            </p:cNvSpPr>
            <p:nvPr/>
          </p:nvSpPr>
          <p:spPr bwMode="auto">
            <a:xfrm>
              <a:off x="10454792" y="2762950"/>
              <a:ext cx="1457130" cy="677108"/>
            </a:xfrm>
            <a:prstGeom prst="rect">
              <a:avLst/>
            </a:prstGeom>
            <a:noFill/>
            <a:ln w="9525">
              <a:noFill/>
              <a:miter lim="800000"/>
              <a:headEnd/>
              <a:tailEnd/>
            </a:ln>
          </p:spPr>
          <p:txBody>
            <a:bodyPr wrap="none" lIns="0" tIns="0" rIns="0" bIns="0">
              <a:spAutoFit/>
            </a:bodyPr>
            <a:lstStyle/>
            <a:p>
              <a:pPr>
                <a:defRPr/>
              </a:pPr>
              <a:r>
                <a:rPr lang="en-US" altLang="ja-JP" sz="4400" dirty="0">
                  <a:solidFill>
                    <a:srgbClr val="FFFF00"/>
                  </a:solidFill>
                  <a:latin typeface="Times New Roman" pitchFamily="18" charset="0"/>
                </a:rPr>
                <a:t> 1)      </a:t>
              </a:r>
              <a:endParaRPr lang="en-US" altLang="ja-JP" sz="4400" dirty="0">
                <a:solidFill>
                  <a:srgbClr val="FFFF00"/>
                </a:solidFill>
              </a:endParaRPr>
            </a:p>
          </p:txBody>
        </p:sp>
        <p:sp>
          <p:nvSpPr>
            <p:cNvPr id="70" name="Rectangle 22">
              <a:extLst>
                <a:ext uri="{FF2B5EF4-FFF2-40B4-BE49-F238E27FC236}">
                  <a16:creationId xmlns:a16="http://schemas.microsoft.com/office/drawing/2014/main" id="{03CAA69B-3AC5-4A76-8F3C-1BA3CD5CE3FD}"/>
                </a:ext>
              </a:extLst>
            </p:cNvPr>
            <p:cNvSpPr>
              <a:spLocks noChangeArrowheads="1"/>
            </p:cNvSpPr>
            <p:nvPr/>
          </p:nvSpPr>
          <p:spPr bwMode="auto">
            <a:xfrm>
              <a:off x="7005725" y="3127876"/>
              <a:ext cx="626775" cy="677108"/>
            </a:xfrm>
            <a:prstGeom prst="rect">
              <a:avLst/>
            </a:prstGeom>
            <a:noFill/>
            <a:ln w="9525">
              <a:noFill/>
              <a:miter lim="800000"/>
              <a:headEnd/>
              <a:tailEnd/>
            </a:ln>
          </p:spPr>
          <p:txBody>
            <a:bodyPr wrap="none" lIns="0" tIns="0" rIns="0" bIns="0">
              <a:spAutoFit/>
            </a:bodyPr>
            <a:lstStyle/>
            <a:p>
              <a:pPr>
                <a:defRPr/>
              </a:pPr>
              <a:r>
                <a:rPr kumimoji="0" lang="en-US" altLang="ja-JP" sz="4400" dirty="0">
                  <a:solidFill>
                    <a:srgbClr val="FFFF00"/>
                  </a:solidFill>
                  <a:latin typeface="Times New Roman" pitchFamily="18" charset="0"/>
                </a:rPr>
                <a:t>2</a:t>
              </a:r>
              <a:r>
                <a:rPr kumimoji="0" lang="en-US" altLang="ja-JP" sz="4400" i="1" dirty="0">
                  <a:solidFill>
                    <a:srgbClr val="FFFF00"/>
                  </a:solidFill>
                  <a:latin typeface="Times New Roman" pitchFamily="18" charset="0"/>
                </a:rPr>
                <a:t>R</a:t>
              </a:r>
              <a:endParaRPr lang="en-US" altLang="ja-JP" sz="4400" dirty="0">
                <a:solidFill>
                  <a:srgbClr val="FFFF00"/>
                </a:solidFill>
              </a:endParaRPr>
            </a:p>
          </p:txBody>
        </p:sp>
        <p:sp>
          <p:nvSpPr>
            <p:cNvPr id="71" name="Rectangle 23">
              <a:extLst>
                <a:ext uri="{FF2B5EF4-FFF2-40B4-BE49-F238E27FC236}">
                  <a16:creationId xmlns:a16="http://schemas.microsoft.com/office/drawing/2014/main" id="{7FDEA58D-0FB0-4185-9508-4B8A47FB4CC1}"/>
                </a:ext>
              </a:extLst>
            </p:cNvPr>
            <p:cNvSpPr>
              <a:spLocks noChangeArrowheads="1"/>
            </p:cNvSpPr>
            <p:nvPr/>
          </p:nvSpPr>
          <p:spPr bwMode="auto">
            <a:xfrm>
              <a:off x="7644656" y="3083123"/>
              <a:ext cx="179536" cy="430887"/>
            </a:xfrm>
            <a:prstGeom prst="rect">
              <a:avLst/>
            </a:prstGeom>
            <a:noFill/>
            <a:ln w="9525">
              <a:noFill/>
              <a:miter lim="800000"/>
              <a:headEnd/>
              <a:tailEnd/>
            </a:ln>
          </p:spPr>
          <p:txBody>
            <a:bodyPr wrap="none" lIns="0" tIns="0" rIns="0" bIns="0">
              <a:spAutoFit/>
            </a:bodyPr>
            <a:lstStyle/>
            <a:p>
              <a:pPr>
                <a:defRPr/>
              </a:pPr>
              <a:r>
                <a:rPr lang="en-US" altLang="ja-JP" sz="2800">
                  <a:solidFill>
                    <a:srgbClr val="FFFF00"/>
                  </a:solidFill>
                  <a:latin typeface="Times New Roman" pitchFamily="18" charset="0"/>
                </a:rPr>
                <a:t>3</a:t>
              </a:r>
              <a:endParaRPr lang="en-US" altLang="ja-JP" sz="4400">
                <a:solidFill>
                  <a:srgbClr val="FFFF00"/>
                </a:solidFill>
              </a:endParaRPr>
            </a:p>
          </p:txBody>
        </p:sp>
        <p:sp>
          <p:nvSpPr>
            <p:cNvPr id="72" name="Rectangle 24">
              <a:extLst>
                <a:ext uri="{FF2B5EF4-FFF2-40B4-BE49-F238E27FC236}">
                  <a16:creationId xmlns:a16="http://schemas.microsoft.com/office/drawing/2014/main" id="{DFF108D0-57DF-4BCA-99D8-B9718C0962F5}"/>
                </a:ext>
              </a:extLst>
            </p:cNvPr>
            <p:cNvSpPr>
              <a:spLocks noChangeArrowheads="1"/>
            </p:cNvSpPr>
            <p:nvPr/>
          </p:nvSpPr>
          <p:spPr bwMode="auto">
            <a:xfrm>
              <a:off x="6862854" y="2331100"/>
              <a:ext cx="1668727" cy="677108"/>
            </a:xfrm>
            <a:prstGeom prst="rect">
              <a:avLst/>
            </a:prstGeom>
            <a:noFill/>
            <a:ln w="9525">
              <a:noFill/>
              <a:miter lim="800000"/>
              <a:headEnd/>
              <a:tailEnd/>
            </a:ln>
          </p:spPr>
          <p:txBody>
            <a:bodyPr wrap="none" lIns="0" tIns="0" rIns="0" bIns="0">
              <a:spAutoFit/>
            </a:bodyPr>
            <a:lstStyle/>
            <a:p>
              <a:pPr>
                <a:defRPr/>
              </a:pPr>
              <a:r>
                <a:rPr lang="en-US" altLang="ja-JP" sz="4400" i="1" dirty="0">
                  <a:solidFill>
                    <a:srgbClr val="FFFF00"/>
                  </a:solidFill>
                  <a:latin typeface="Times New Roman" pitchFamily="18" charset="0"/>
                </a:rPr>
                <a:t>GM</a:t>
              </a:r>
              <a:r>
                <a:rPr lang="en-US" altLang="ja-JP" sz="2400" i="1" dirty="0">
                  <a:solidFill>
                    <a:srgbClr val="FFFF00"/>
                  </a:solidFill>
                  <a:latin typeface="Times New Roman" pitchFamily="18" charset="0"/>
                </a:rPr>
                <a:t> </a:t>
              </a:r>
              <a:r>
                <a:rPr lang="en-US" altLang="ja-JP" sz="4400" i="1" dirty="0">
                  <a:solidFill>
                    <a:srgbClr val="FFFF00"/>
                  </a:solidFill>
                  <a:latin typeface="Times New Roman" pitchFamily="18" charset="0"/>
                </a:rPr>
                <a:t>r</a:t>
              </a:r>
              <a:r>
                <a:rPr lang="en-US" altLang="ja-JP" sz="3600" baseline="-25000" dirty="0">
                  <a:solidFill>
                    <a:srgbClr val="FFFF00"/>
                  </a:solidFill>
                  <a:latin typeface="Abadi" panose="020B0604020202020204" pitchFamily="34" charset="0"/>
                </a:rPr>
                <a:t>☽</a:t>
              </a:r>
              <a:r>
                <a:rPr lang="en-US" altLang="ja-JP" sz="4400" baseline="30000" dirty="0">
                  <a:solidFill>
                    <a:srgbClr val="FFFF00"/>
                  </a:solidFill>
                  <a:latin typeface="Times New Roman" pitchFamily="18" charset="0"/>
                </a:rPr>
                <a:t>2</a:t>
              </a:r>
            </a:p>
          </p:txBody>
        </p:sp>
        <p:sp>
          <p:nvSpPr>
            <p:cNvPr id="73" name="Line 25">
              <a:extLst>
                <a:ext uri="{FF2B5EF4-FFF2-40B4-BE49-F238E27FC236}">
                  <a16:creationId xmlns:a16="http://schemas.microsoft.com/office/drawing/2014/main" id="{6AA14750-BE68-4A07-B092-D26FAF62C230}"/>
                </a:ext>
              </a:extLst>
            </p:cNvPr>
            <p:cNvSpPr>
              <a:spLocks noChangeShapeType="1"/>
            </p:cNvSpPr>
            <p:nvPr/>
          </p:nvSpPr>
          <p:spPr bwMode="auto">
            <a:xfrm>
              <a:off x="7045468" y="3067247"/>
              <a:ext cx="1174063" cy="14937"/>
            </a:xfrm>
            <a:prstGeom prst="line">
              <a:avLst/>
            </a:prstGeom>
            <a:noFill/>
            <a:ln w="20638">
              <a:solidFill>
                <a:srgbClr val="FFFF00"/>
              </a:solidFill>
              <a:round/>
              <a:headEnd/>
              <a:tailEnd/>
            </a:ln>
          </p:spPr>
          <p:txBody>
            <a:bodyPr/>
            <a:lstStyle/>
            <a:p>
              <a:pPr>
                <a:defRPr/>
              </a:pPr>
              <a:endParaRPr lang="ja-JP" altLang="en-US" sz="3200">
                <a:solidFill>
                  <a:srgbClr val="FFFF00"/>
                </a:solidFill>
              </a:endParaRPr>
            </a:p>
          </p:txBody>
        </p:sp>
      </p:grpSp>
      <p:grpSp>
        <p:nvGrpSpPr>
          <p:cNvPr id="35" name="グループ化 34">
            <a:extLst>
              <a:ext uri="{FF2B5EF4-FFF2-40B4-BE49-F238E27FC236}">
                <a16:creationId xmlns:a16="http://schemas.microsoft.com/office/drawing/2014/main" id="{1F7BF116-99DA-40E2-B854-D82039BC2566}"/>
              </a:ext>
            </a:extLst>
          </p:cNvPr>
          <p:cNvGrpSpPr/>
          <p:nvPr/>
        </p:nvGrpSpPr>
        <p:grpSpPr>
          <a:xfrm>
            <a:off x="1054298" y="2787014"/>
            <a:ext cx="4940633" cy="338480"/>
            <a:chOff x="1054298" y="2787014"/>
            <a:chExt cx="4940633" cy="338480"/>
          </a:xfrm>
        </p:grpSpPr>
        <p:sp>
          <p:nvSpPr>
            <p:cNvPr id="34" name="矢印: 右 33">
              <a:extLst>
                <a:ext uri="{FF2B5EF4-FFF2-40B4-BE49-F238E27FC236}">
                  <a16:creationId xmlns:a16="http://schemas.microsoft.com/office/drawing/2014/main" id="{EB9340CE-A0B4-4F8E-9226-CCC74F4572F9}"/>
                </a:ext>
              </a:extLst>
            </p:cNvPr>
            <p:cNvSpPr/>
            <p:nvPr/>
          </p:nvSpPr>
          <p:spPr>
            <a:xfrm>
              <a:off x="5489733" y="2787014"/>
              <a:ext cx="505198" cy="329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矢印: 右 73">
              <a:extLst>
                <a:ext uri="{FF2B5EF4-FFF2-40B4-BE49-F238E27FC236}">
                  <a16:creationId xmlns:a16="http://schemas.microsoft.com/office/drawing/2014/main" id="{25EE63F4-0EA7-42CD-B405-391E1E0E9F20}"/>
                </a:ext>
              </a:extLst>
            </p:cNvPr>
            <p:cNvSpPr/>
            <p:nvPr/>
          </p:nvSpPr>
          <p:spPr>
            <a:xfrm rot="10800000">
              <a:off x="1054298" y="2796146"/>
              <a:ext cx="505198" cy="329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 name="グループ化 35">
            <a:extLst>
              <a:ext uri="{FF2B5EF4-FFF2-40B4-BE49-F238E27FC236}">
                <a16:creationId xmlns:a16="http://schemas.microsoft.com/office/drawing/2014/main" id="{B8DCEEF6-E30C-48B2-A9E3-C5FA15949F12}"/>
              </a:ext>
            </a:extLst>
          </p:cNvPr>
          <p:cNvGrpSpPr/>
          <p:nvPr/>
        </p:nvGrpSpPr>
        <p:grpSpPr>
          <a:xfrm>
            <a:off x="10032840" y="2837017"/>
            <a:ext cx="2059922" cy="338480"/>
            <a:chOff x="10032840" y="2837017"/>
            <a:chExt cx="2059922" cy="338480"/>
          </a:xfrm>
          <a:solidFill>
            <a:srgbClr val="FFFF00"/>
          </a:solidFill>
        </p:grpSpPr>
        <p:sp>
          <p:nvSpPr>
            <p:cNvPr id="75" name="矢印: 右 74">
              <a:extLst>
                <a:ext uri="{FF2B5EF4-FFF2-40B4-BE49-F238E27FC236}">
                  <a16:creationId xmlns:a16="http://schemas.microsoft.com/office/drawing/2014/main" id="{E29C47CD-131D-47AE-8666-ADDE704AA121}"/>
                </a:ext>
              </a:extLst>
            </p:cNvPr>
            <p:cNvSpPr/>
            <p:nvPr/>
          </p:nvSpPr>
          <p:spPr>
            <a:xfrm>
              <a:off x="11472353" y="2837017"/>
              <a:ext cx="620409" cy="338480"/>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矢印: 右 75">
              <a:extLst>
                <a:ext uri="{FF2B5EF4-FFF2-40B4-BE49-F238E27FC236}">
                  <a16:creationId xmlns:a16="http://schemas.microsoft.com/office/drawing/2014/main" id="{4E9D49F0-1C6D-472B-820E-E73873F508FC}"/>
                </a:ext>
              </a:extLst>
            </p:cNvPr>
            <p:cNvSpPr/>
            <p:nvPr/>
          </p:nvSpPr>
          <p:spPr>
            <a:xfrm rot="10800000">
              <a:off x="10032840" y="2837017"/>
              <a:ext cx="656441" cy="338480"/>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7" name="テキスト ボックス 76">
            <a:extLst>
              <a:ext uri="{FF2B5EF4-FFF2-40B4-BE49-F238E27FC236}">
                <a16:creationId xmlns:a16="http://schemas.microsoft.com/office/drawing/2014/main" id="{569736B5-6528-4ED3-A6F8-0F438D2BDBB7}"/>
              </a:ext>
            </a:extLst>
          </p:cNvPr>
          <p:cNvSpPr txBox="1"/>
          <p:nvPr/>
        </p:nvSpPr>
        <p:spPr>
          <a:xfrm>
            <a:off x="7695751" y="1481889"/>
            <a:ext cx="4171184" cy="830997"/>
          </a:xfrm>
          <a:prstGeom prst="rect">
            <a:avLst/>
          </a:prstGeom>
          <a:noFill/>
        </p:spPr>
        <p:txBody>
          <a:bodyPr wrap="square" rtlCol="0">
            <a:spAutoFit/>
          </a:bodyPr>
          <a:lstStyle/>
          <a:p>
            <a:pPr marL="342900" indent="-342900"/>
            <a:r>
              <a:rPr lang="ja-JP" altLang="en-US" sz="2400" dirty="0">
                <a:solidFill>
                  <a:srgbClr val="FFFF00"/>
                </a:solidFill>
                <a:latin typeface="HG正楷書体-PRO" panose="03000600000000000000" pitchFamily="66" charset="-128"/>
                <a:ea typeface="HG正楷書体-PRO" panose="03000600000000000000" pitchFamily="66" charset="-128"/>
              </a:rPr>
              <a:t>こっちのほうがずっと大きい（潮汐力は非対称）</a:t>
            </a:r>
            <a:endParaRPr lang="en-US" altLang="ja-JP" sz="2400" dirty="0">
              <a:solidFill>
                <a:srgbClr val="FFFF00"/>
              </a:solidFill>
              <a:latin typeface="HG正楷書体-PRO" panose="03000600000000000000" pitchFamily="66" charset="-128"/>
              <a:ea typeface="HG正楷書体-PRO" panose="03000600000000000000" pitchFamily="66" charset="-128"/>
            </a:endParaRPr>
          </a:p>
        </p:txBody>
      </p:sp>
      <p:pic>
        <p:nvPicPr>
          <p:cNvPr id="32" name="オーディオ 31">
            <a:hlinkClick r:id="" action="ppaction://media"/>
            <a:extLst>
              <a:ext uri="{FF2B5EF4-FFF2-40B4-BE49-F238E27FC236}">
                <a16:creationId xmlns:a16="http://schemas.microsoft.com/office/drawing/2014/main" id="{12757C0F-7B11-48EB-950F-D7FB0B0F85A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188852094"/>
      </p:ext>
    </p:extLst>
  </p:cSld>
  <p:clrMapOvr>
    <a:masterClrMapping/>
  </p:clrMapOvr>
  <p:transition spd="med" advTm="225875">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2"/>
                </p:tgtEl>
              </p:cMediaNode>
            </p:audio>
          </p:childTnLst>
        </p:cTn>
      </p:par>
    </p:tnLst>
    <p:bldLst>
      <p:bldP spid="7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9"/>
</p:tagLst>
</file>

<file path=ppt/tags/tag10.xml><?xml version="1.0" encoding="utf-8"?>
<p:tagLst xmlns:a="http://schemas.openxmlformats.org/drawingml/2006/main" xmlns:r="http://schemas.openxmlformats.org/officeDocument/2006/relationships" xmlns:p="http://schemas.openxmlformats.org/presentationml/2006/main">
  <p:tag name="TIMING" val="|7.3|20.2|15.3"/>
</p:tagLst>
</file>

<file path=ppt/tags/tag11.xml><?xml version="1.0" encoding="utf-8"?>
<p:tagLst xmlns:a="http://schemas.openxmlformats.org/drawingml/2006/main" xmlns:r="http://schemas.openxmlformats.org/officeDocument/2006/relationships" xmlns:p="http://schemas.openxmlformats.org/presentationml/2006/main">
  <p:tag name="TIMING" val="|13.4"/>
</p:tagLst>
</file>

<file path=ppt/tags/tag12.xml><?xml version="1.0" encoding="utf-8"?>
<p:tagLst xmlns:a="http://schemas.openxmlformats.org/drawingml/2006/main" xmlns:r="http://schemas.openxmlformats.org/officeDocument/2006/relationships" xmlns:p="http://schemas.openxmlformats.org/presentationml/2006/main">
  <p:tag name="TIMING" val="|7.9"/>
</p:tagLst>
</file>

<file path=ppt/tags/tag13.xml><?xml version="1.0" encoding="utf-8"?>
<p:tagLst xmlns:a="http://schemas.openxmlformats.org/drawingml/2006/main" xmlns:r="http://schemas.openxmlformats.org/officeDocument/2006/relationships" xmlns:p="http://schemas.openxmlformats.org/presentationml/2006/main">
  <p:tag name="TIMING" val="|4.9"/>
</p:tagLst>
</file>

<file path=ppt/tags/tag14.xml><?xml version="1.0" encoding="utf-8"?>
<p:tagLst xmlns:a="http://schemas.openxmlformats.org/drawingml/2006/main" xmlns:r="http://schemas.openxmlformats.org/officeDocument/2006/relationships" xmlns:p="http://schemas.openxmlformats.org/presentationml/2006/main">
  <p:tag name="TIMING" val="|63|23.5"/>
</p:tagLst>
</file>

<file path=ppt/tags/tag15.xml><?xml version="1.0" encoding="utf-8"?>
<p:tagLst xmlns:a="http://schemas.openxmlformats.org/drawingml/2006/main" xmlns:r="http://schemas.openxmlformats.org/officeDocument/2006/relationships" xmlns:p="http://schemas.openxmlformats.org/presentationml/2006/main">
  <p:tag name="TIMING" val="|4.2|40.5"/>
</p:tagLst>
</file>

<file path=ppt/tags/tag16.xml><?xml version="1.0" encoding="utf-8"?>
<p:tagLst xmlns:a="http://schemas.openxmlformats.org/drawingml/2006/main" xmlns:r="http://schemas.openxmlformats.org/officeDocument/2006/relationships" xmlns:p="http://schemas.openxmlformats.org/presentationml/2006/main">
  <p:tag name="TIMING" val="|2.1|11.6|58.5"/>
</p:tagLst>
</file>

<file path=ppt/tags/tag17.xml><?xml version="1.0" encoding="utf-8"?>
<p:tagLst xmlns:a="http://schemas.openxmlformats.org/drawingml/2006/main" xmlns:r="http://schemas.openxmlformats.org/officeDocument/2006/relationships" xmlns:p="http://schemas.openxmlformats.org/presentationml/2006/main">
  <p:tag name="TIMING" val="|45.8"/>
</p:tagLst>
</file>

<file path=ppt/tags/tag18.xml><?xml version="1.0" encoding="utf-8"?>
<p:tagLst xmlns:a="http://schemas.openxmlformats.org/drawingml/2006/main" xmlns:r="http://schemas.openxmlformats.org/officeDocument/2006/relationships" xmlns:p="http://schemas.openxmlformats.org/presentationml/2006/main">
  <p:tag name="TIMING" val="|41.8"/>
</p:tagLst>
</file>

<file path=ppt/tags/tag19.xml><?xml version="1.0" encoding="utf-8"?>
<p:tagLst xmlns:a="http://schemas.openxmlformats.org/drawingml/2006/main" xmlns:r="http://schemas.openxmlformats.org/officeDocument/2006/relationships" xmlns:p="http://schemas.openxmlformats.org/presentationml/2006/main">
  <p:tag name="TIMING" val="|26.2|24.3|15.4|13.6|16.8"/>
</p:tagLst>
</file>

<file path=ppt/tags/tag2.xml><?xml version="1.0" encoding="utf-8"?>
<p:tagLst xmlns:a="http://schemas.openxmlformats.org/drawingml/2006/main" xmlns:r="http://schemas.openxmlformats.org/officeDocument/2006/relationships" xmlns:p="http://schemas.openxmlformats.org/presentationml/2006/main">
  <p:tag name="TIMING" val="|5.3|3|3"/>
</p:tagLst>
</file>

<file path=ppt/tags/tag20.xml><?xml version="1.0" encoding="utf-8"?>
<p:tagLst xmlns:a="http://schemas.openxmlformats.org/drawingml/2006/main" xmlns:r="http://schemas.openxmlformats.org/officeDocument/2006/relationships" xmlns:p="http://schemas.openxmlformats.org/presentationml/2006/main">
  <p:tag name="TIMING" val="|21|11.6"/>
</p:tagLst>
</file>

<file path=ppt/tags/tag21.xml><?xml version="1.0" encoding="utf-8"?>
<p:tagLst xmlns:a="http://schemas.openxmlformats.org/drawingml/2006/main" xmlns:r="http://schemas.openxmlformats.org/officeDocument/2006/relationships" xmlns:p="http://schemas.openxmlformats.org/presentationml/2006/main">
  <p:tag name="TIMING" val="|6.5|9.8|9"/>
</p:tagLst>
</file>

<file path=ppt/tags/tag22.xml><?xml version="1.0" encoding="utf-8"?>
<p:tagLst xmlns:a="http://schemas.openxmlformats.org/drawingml/2006/main" xmlns:r="http://schemas.openxmlformats.org/officeDocument/2006/relationships" xmlns:p="http://schemas.openxmlformats.org/presentationml/2006/main">
  <p:tag name="TIMING" val="|19.6|27.8"/>
</p:tagLst>
</file>

<file path=ppt/tags/tag23.xml><?xml version="1.0" encoding="utf-8"?>
<p:tagLst xmlns:a="http://schemas.openxmlformats.org/drawingml/2006/main" xmlns:r="http://schemas.openxmlformats.org/officeDocument/2006/relationships" xmlns:p="http://schemas.openxmlformats.org/presentationml/2006/main">
  <p:tag name="TIMING" val="|11.6|39.5"/>
</p:tagLst>
</file>

<file path=ppt/tags/tag24.xml><?xml version="1.0" encoding="utf-8"?>
<p:tagLst xmlns:a="http://schemas.openxmlformats.org/drawingml/2006/main" xmlns:r="http://schemas.openxmlformats.org/officeDocument/2006/relationships" xmlns:p="http://schemas.openxmlformats.org/presentationml/2006/main">
  <p:tag name="TIMING" val="|11.1|15"/>
</p:tagLst>
</file>

<file path=ppt/tags/tag25.xml><?xml version="1.0" encoding="utf-8"?>
<p:tagLst xmlns:a="http://schemas.openxmlformats.org/drawingml/2006/main" xmlns:r="http://schemas.openxmlformats.org/officeDocument/2006/relationships" xmlns:p="http://schemas.openxmlformats.org/presentationml/2006/main">
  <p:tag name="TIMING" val="|44|2.8"/>
</p:tagLst>
</file>

<file path=ppt/tags/tag26.xml><?xml version="1.0" encoding="utf-8"?>
<p:tagLst xmlns:a="http://schemas.openxmlformats.org/drawingml/2006/main" xmlns:r="http://schemas.openxmlformats.org/officeDocument/2006/relationships" xmlns:p="http://schemas.openxmlformats.org/presentationml/2006/main">
  <p:tag name="TIMING" val="|18.8"/>
</p:tagLst>
</file>

<file path=ppt/tags/tag3.xml><?xml version="1.0" encoding="utf-8"?>
<p:tagLst xmlns:a="http://schemas.openxmlformats.org/drawingml/2006/main" xmlns:r="http://schemas.openxmlformats.org/officeDocument/2006/relationships" xmlns:p="http://schemas.openxmlformats.org/presentationml/2006/main">
  <p:tag name="TIMING" val="|39.1|30.9|4.8|4.7|16.5"/>
</p:tagLst>
</file>

<file path=ppt/tags/tag4.xml><?xml version="1.0" encoding="utf-8"?>
<p:tagLst xmlns:a="http://schemas.openxmlformats.org/drawingml/2006/main" xmlns:r="http://schemas.openxmlformats.org/officeDocument/2006/relationships" xmlns:p="http://schemas.openxmlformats.org/presentationml/2006/main">
  <p:tag name="TIMING" val="|55.2|7.6"/>
</p:tagLst>
</file>

<file path=ppt/tags/tag5.xml><?xml version="1.0" encoding="utf-8"?>
<p:tagLst xmlns:a="http://schemas.openxmlformats.org/drawingml/2006/main" xmlns:r="http://schemas.openxmlformats.org/officeDocument/2006/relationships" xmlns:p="http://schemas.openxmlformats.org/presentationml/2006/main">
  <p:tag name="TIMING" val="|128.5|2.3"/>
</p:tagLst>
</file>

<file path=ppt/tags/tag6.xml><?xml version="1.0" encoding="utf-8"?>
<p:tagLst xmlns:a="http://schemas.openxmlformats.org/drawingml/2006/main" xmlns:r="http://schemas.openxmlformats.org/officeDocument/2006/relationships" xmlns:p="http://schemas.openxmlformats.org/presentationml/2006/main">
  <p:tag name="TIMING" val="|17.4|31.8|11.8"/>
</p:tagLst>
</file>

<file path=ppt/tags/tag7.xml><?xml version="1.0" encoding="utf-8"?>
<p:tagLst xmlns:a="http://schemas.openxmlformats.org/drawingml/2006/main" xmlns:r="http://schemas.openxmlformats.org/officeDocument/2006/relationships" xmlns:p="http://schemas.openxmlformats.org/presentationml/2006/main">
  <p:tag name="TIMING" val="|55.8|9"/>
</p:tagLst>
</file>

<file path=ppt/tags/tag8.xml><?xml version="1.0" encoding="utf-8"?>
<p:tagLst xmlns:a="http://schemas.openxmlformats.org/drawingml/2006/main" xmlns:r="http://schemas.openxmlformats.org/officeDocument/2006/relationships" xmlns:p="http://schemas.openxmlformats.org/presentationml/2006/main">
  <p:tag name="TIMING" val="|9.5|42.9|35.6|40"/>
</p:tagLst>
</file>

<file path=ppt/tags/tag9.xml><?xml version="1.0" encoding="utf-8"?>
<p:tagLst xmlns:a="http://schemas.openxmlformats.org/drawingml/2006/main" xmlns:r="http://schemas.openxmlformats.org/officeDocument/2006/relationships" xmlns:p="http://schemas.openxmlformats.org/presentationml/2006/main">
  <p:tag name="TIMING" val="|16|25.4"/>
</p:tagLst>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OL">
  <a:themeElements>
    <a:clrScheme name="PO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L">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O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OL">
  <a:themeElements>
    <a:clrScheme name="PO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L">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O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9410</TotalTime>
  <Words>2560</Words>
  <Application>Microsoft Office PowerPoint</Application>
  <PresentationFormat>ワイド画面</PresentationFormat>
  <Paragraphs>409</Paragraphs>
  <Slides>44</Slides>
  <Notes>8</Notes>
  <HiddenSlides>0</HiddenSlides>
  <MMClips>44</MMClips>
  <ScaleCrop>false</ScaleCrop>
  <HeadingPairs>
    <vt:vector size="6" baseType="variant">
      <vt:variant>
        <vt:lpstr>使用されているフォント</vt:lpstr>
      </vt:variant>
      <vt:variant>
        <vt:i4>12</vt:i4>
      </vt:variant>
      <vt:variant>
        <vt:lpstr>テーマ</vt:lpstr>
      </vt:variant>
      <vt:variant>
        <vt:i4>5</vt:i4>
      </vt:variant>
      <vt:variant>
        <vt:lpstr>スライド タイトル</vt:lpstr>
      </vt:variant>
      <vt:variant>
        <vt:i4>44</vt:i4>
      </vt:variant>
    </vt:vector>
  </HeadingPairs>
  <TitlesOfParts>
    <vt:vector size="61" baseType="lpstr">
      <vt:lpstr>HGP教科書体</vt:lpstr>
      <vt:lpstr>HG正楷書体-PRO</vt:lpstr>
      <vt:lpstr>ＭＳ Ｐゴシック</vt:lpstr>
      <vt:lpstr>小塚ゴシック Pro L</vt:lpstr>
      <vt:lpstr>游ゴシック</vt:lpstr>
      <vt:lpstr>Abadi</vt:lpstr>
      <vt:lpstr>Arial</vt:lpstr>
      <vt:lpstr>Century Gothic</vt:lpstr>
      <vt:lpstr>Comic Sans MS</vt:lpstr>
      <vt:lpstr>Symbol</vt:lpstr>
      <vt:lpstr>Times New Roman</vt:lpstr>
      <vt:lpstr>Tisa Offc Serif Pro</vt:lpstr>
      <vt:lpstr>標準デザイン</vt:lpstr>
      <vt:lpstr>POL</vt:lpstr>
      <vt:lpstr>1_POL</vt:lpstr>
      <vt:lpstr>6_標準デザイン</vt:lpstr>
      <vt:lpstr>3_標準デザイン</vt:lpstr>
      <vt:lpstr>地球内部物理学 第７週 Physics of the Earth’s Interior</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同期自転衛星の形状 Synchronous rotation satellite    月のスリーサイズ  Three sizes of the Moon</vt:lpstr>
      <vt:lpstr>PowerPoint プレゼンテーション</vt:lpstr>
      <vt:lpstr>A victim of the Roche Limit</vt:lpstr>
      <vt:lpstr>PowerPoint プレゼンテーション</vt:lpstr>
      <vt:lpstr>PowerPoint プレゼンテーション</vt:lpstr>
      <vt:lpstr>Roche Limit (« extreme tide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国立天文台地球回転研究系</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日置幸介</dc:creator>
  <cp:lastModifiedBy>日置　幸介</cp:lastModifiedBy>
  <cp:revision>483</cp:revision>
  <dcterms:created xsi:type="dcterms:W3CDTF">2002-09-23T01:05:32Z</dcterms:created>
  <dcterms:modified xsi:type="dcterms:W3CDTF">2021-06-01T04:57:37Z</dcterms:modified>
</cp:coreProperties>
</file>