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heme/themeOverride2.xml" ContentType="application/vnd.openxmlformats-officedocument.themeOverr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89" r:id="rId1"/>
  </p:sldMasterIdLst>
  <p:notesMasterIdLst>
    <p:notesMasterId r:id="rId54"/>
  </p:notesMasterIdLst>
  <p:sldIdLst>
    <p:sldId id="256" r:id="rId2"/>
    <p:sldId id="257" r:id="rId3"/>
    <p:sldId id="306" r:id="rId4"/>
    <p:sldId id="258" r:id="rId5"/>
    <p:sldId id="259" r:id="rId6"/>
    <p:sldId id="260" r:id="rId7"/>
    <p:sldId id="261" r:id="rId8"/>
    <p:sldId id="262" r:id="rId9"/>
    <p:sldId id="308" r:id="rId10"/>
    <p:sldId id="263" r:id="rId11"/>
    <p:sldId id="299" r:id="rId12"/>
    <p:sldId id="307" r:id="rId13"/>
    <p:sldId id="265" r:id="rId14"/>
    <p:sldId id="266" r:id="rId15"/>
    <p:sldId id="267" r:id="rId16"/>
    <p:sldId id="268" r:id="rId17"/>
    <p:sldId id="301" r:id="rId18"/>
    <p:sldId id="274" r:id="rId19"/>
    <p:sldId id="275" r:id="rId20"/>
    <p:sldId id="321" r:id="rId21"/>
    <p:sldId id="322" r:id="rId22"/>
    <p:sldId id="323" r:id="rId23"/>
    <p:sldId id="324" r:id="rId24"/>
    <p:sldId id="302" r:id="rId25"/>
    <p:sldId id="277" r:id="rId26"/>
    <p:sldId id="278" r:id="rId27"/>
    <p:sldId id="279" r:id="rId28"/>
    <p:sldId id="326" r:id="rId29"/>
    <p:sldId id="327" r:id="rId30"/>
    <p:sldId id="281" r:id="rId31"/>
    <p:sldId id="283" r:id="rId32"/>
    <p:sldId id="325" r:id="rId33"/>
    <p:sldId id="303" r:id="rId34"/>
    <p:sldId id="285" r:id="rId35"/>
    <p:sldId id="286" r:id="rId36"/>
    <p:sldId id="304" r:id="rId37"/>
    <p:sldId id="309" r:id="rId38"/>
    <p:sldId id="289" r:id="rId39"/>
    <p:sldId id="316" r:id="rId40"/>
    <p:sldId id="291" r:id="rId41"/>
    <p:sldId id="294" r:id="rId42"/>
    <p:sldId id="295" r:id="rId43"/>
    <p:sldId id="297" r:id="rId44"/>
    <p:sldId id="298" r:id="rId45"/>
    <p:sldId id="311" r:id="rId46"/>
    <p:sldId id="320" r:id="rId47"/>
    <p:sldId id="310" r:id="rId48"/>
    <p:sldId id="317" r:id="rId49"/>
    <p:sldId id="315" r:id="rId50"/>
    <p:sldId id="314" r:id="rId51"/>
    <p:sldId id="318" r:id="rId52"/>
    <p:sldId id="319" r:id="rId53"/>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Tahoma" charset="0"/>
        <a:ea typeface="ＭＳ Ｐゴシック" charset="-128"/>
        <a:cs typeface="ＭＳ Ｐゴシック" charset="-128"/>
      </a:defRPr>
    </a:lvl1pPr>
    <a:lvl2pPr marL="457200" algn="l" rtl="0" fontAlgn="base">
      <a:spcBef>
        <a:spcPct val="0"/>
      </a:spcBef>
      <a:spcAft>
        <a:spcPct val="0"/>
      </a:spcAft>
      <a:defRPr kumimoji="1" kern="1200">
        <a:solidFill>
          <a:schemeClr val="tx1"/>
        </a:solidFill>
        <a:latin typeface="Tahoma" charset="0"/>
        <a:ea typeface="ＭＳ Ｐゴシック" charset="-128"/>
        <a:cs typeface="ＭＳ Ｐゴシック" charset="-128"/>
      </a:defRPr>
    </a:lvl2pPr>
    <a:lvl3pPr marL="914400" algn="l" rtl="0" fontAlgn="base">
      <a:spcBef>
        <a:spcPct val="0"/>
      </a:spcBef>
      <a:spcAft>
        <a:spcPct val="0"/>
      </a:spcAft>
      <a:defRPr kumimoji="1" kern="1200">
        <a:solidFill>
          <a:schemeClr val="tx1"/>
        </a:solidFill>
        <a:latin typeface="Tahoma" charset="0"/>
        <a:ea typeface="ＭＳ Ｐゴシック" charset="-128"/>
        <a:cs typeface="ＭＳ Ｐゴシック" charset="-128"/>
      </a:defRPr>
    </a:lvl3pPr>
    <a:lvl4pPr marL="1371600" algn="l" rtl="0" fontAlgn="base">
      <a:spcBef>
        <a:spcPct val="0"/>
      </a:spcBef>
      <a:spcAft>
        <a:spcPct val="0"/>
      </a:spcAft>
      <a:defRPr kumimoji="1" kern="1200">
        <a:solidFill>
          <a:schemeClr val="tx1"/>
        </a:solidFill>
        <a:latin typeface="Tahoma" charset="0"/>
        <a:ea typeface="ＭＳ Ｐゴシック" charset="-128"/>
        <a:cs typeface="ＭＳ Ｐゴシック" charset="-128"/>
      </a:defRPr>
    </a:lvl4pPr>
    <a:lvl5pPr marL="1828800" algn="l" rtl="0" fontAlgn="base">
      <a:spcBef>
        <a:spcPct val="0"/>
      </a:spcBef>
      <a:spcAft>
        <a:spcPct val="0"/>
      </a:spcAft>
      <a:defRPr kumimoji="1" kern="1200">
        <a:solidFill>
          <a:schemeClr val="tx1"/>
        </a:solidFill>
        <a:latin typeface="Tahoma" charset="0"/>
        <a:ea typeface="ＭＳ Ｐゴシック" charset="-128"/>
        <a:cs typeface="ＭＳ Ｐゴシック" charset="-128"/>
      </a:defRPr>
    </a:lvl5pPr>
    <a:lvl6pPr marL="2286000" algn="l" defTabSz="457200" rtl="0" eaLnBrk="1" latinLnBrk="0" hangingPunct="1">
      <a:defRPr kumimoji="1" kern="1200">
        <a:solidFill>
          <a:schemeClr val="tx1"/>
        </a:solidFill>
        <a:latin typeface="Tahoma" charset="0"/>
        <a:ea typeface="ＭＳ Ｐゴシック" charset="-128"/>
        <a:cs typeface="ＭＳ Ｐゴシック" charset="-128"/>
      </a:defRPr>
    </a:lvl6pPr>
    <a:lvl7pPr marL="2743200" algn="l" defTabSz="457200" rtl="0" eaLnBrk="1" latinLnBrk="0" hangingPunct="1">
      <a:defRPr kumimoji="1" kern="1200">
        <a:solidFill>
          <a:schemeClr val="tx1"/>
        </a:solidFill>
        <a:latin typeface="Tahoma" charset="0"/>
        <a:ea typeface="ＭＳ Ｐゴシック" charset="-128"/>
        <a:cs typeface="ＭＳ Ｐゴシック" charset="-128"/>
      </a:defRPr>
    </a:lvl7pPr>
    <a:lvl8pPr marL="3200400" algn="l" defTabSz="457200" rtl="0" eaLnBrk="1" latinLnBrk="0" hangingPunct="1">
      <a:defRPr kumimoji="1" kern="1200">
        <a:solidFill>
          <a:schemeClr val="tx1"/>
        </a:solidFill>
        <a:latin typeface="Tahoma" charset="0"/>
        <a:ea typeface="ＭＳ Ｐゴシック" charset="-128"/>
        <a:cs typeface="ＭＳ Ｐゴシック" charset="-128"/>
      </a:defRPr>
    </a:lvl8pPr>
    <a:lvl9pPr marL="3657600" algn="l" defTabSz="457200" rtl="0" eaLnBrk="1" latinLnBrk="0" hangingPunct="1">
      <a:defRPr kumimoji="1" kern="1200">
        <a:solidFill>
          <a:schemeClr val="tx1"/>
        </a:solidFill>
        <a:latin typeface="Tahoma"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CD00"/>
    <a:srgbClr val="305FFF"/>
    <a:srgbClr val="DB9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4" d="100"/>
          <a:sy n="94" d="100"/>
        </p:scale>
        <p:origin x="-512"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itchFamily="34" charset="0"/>
                <a:ea typeface="ＭＳ Ｐゴシック" pitchFamily="50" charset="-128"/>
                <a:cs typeface="+mn-cs"/>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2BC3AF4-42B3-3746-8D4C-FF3F76227CE9}" type="datetimeFigureOut">
              <a:rPr lang="ja-JP" altLang="en-US"/>
              <a:pPr/>
              <a:t>11.6.7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itchFamily="34" charset="0"/>
                <a:ea typeface="ＭＳ Ｐゴシック" pitchFamily="50" charset="-128"/>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8AE3CF-2BCE-A443-AAD3-8E6F939BEACB}"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3491" name="ノート プレースホルダ 2"/>
          <p:cNvSpPr>
            <a:spLocks noGrp="1"/>
          </p:cNvSpPr>
          <p:nvPr>
            <p:ph type="body" idx="1"/>
          </p:nvPr>
        </p:nvSpPr>
        <p:spPr bwMode="auto">
          <a:noFill/>
        </p:spPr>
        <p:txBody>
          <a:bodyPr/>
          <a:lstStyle/>
          <a:p>
            <a:pPr eaLnBrk="1" hangingPunct="1">
              <a:spcBef>
                <a:spcPct val="0"/>
              </a:spcBef>
            </a:pPr>
            <a:r>
              <a:rPr lang="ja-JP" altLang="en-US" dirty="0" smtClean="0">
                <a:cs typeface="ＭＳ Ｐゴシック" charset="-128"/>
              </a:rPr>
              <a:t>細かい</a:t>
            </a:r>
            <a:r>
              <a:rPr lang="ja-JP" altLang="en-US" dirty="0">
                <a:cs typeface="ＭＳ Ｐゴシック" charset="-128"/>
              </a:rPr>
              <a:t>情報が多いので</a:t>
            </a:r>
            <a:r>
              <a:rPr lang="en-US" altLang="ja-JP" dirty="0">
                <a:cs typeface="ＭＳ Ｐゴシック" charset="-128"/>
              </a:rPr>
              <a:t>, </a:t>
            </a:r>
            <a:r>
              <a:rPr lang="ja-JP" altLang="en-US" dirty="0">
                <a:cs typeface="ＭＳ Ｐゴシック" charset="-128"/>
              </a:rPr>
              <a:t>適宜切るか付録扱いにする</a:t>
            </a:r>
          </a:p>
        </p:txBody>
      </p:sp>
      <p:sp>
        <p:nvSpPr>
          <p:cNvPr id="63492" name="スライド番号プレースホルダ 3"/>
          <p:cNvSpPr>
            <a:spLocks noGrp="1"/>
          </p:cNvSpPr>
          <p:nvPr>
            <p:ph type="sldNum" sz="quarter" idx="5"/>
          </p:nvPr>
        </p:nvSpPr>
        <p:spPr bwMode="auto">
          <a:noFill/>
          <a:ln>
            <a:miter lim="800000"/>
            <a:headEnd/>
            <a:tailEnd/>
          </a:ln>
        </p:spPr>
        <p:txBody>
          <a:bodyPr/>
          <a:lstStyle/>
          <a:p>
            <a:fld id="{2FE45C6D-480B-AF4F-A007-35AC68788890}" type="slidenum">
              <a:rPr lang="ja-JP" altLang="en-US"/>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0659" name="ノート プレースホルダ 2"/>
          <p:cNvSpPr>
            <a:spLocks noGrp="1"/>
          </p:cNvSpPr>
          <p:nvPr>
            <p:ph type="body" idx="1"/>
          </p:nvPr>
        </p:nvSpPr>
        <p:spPr bwMode="auto">
          <a:noFill/>
        </p:spPr>
        <p:txBody>
          <a:bodyPr/>
          <a:lstStyle/>
          <a:p>
            <a:r>
              <a:rPr lang="en-US" altLang="ja-JP" dirty="0">
                <a:cs typeface="ＭＳ Ｐゴシック" charset="-128"/>
              </a:rPr>
              <a:t>GPU</a:t>
            </a:r>
            <a:r>
              <a:rPr lang="ja-JP" altLang="en-US" dirty="0">
                <a:cs typeface="ＭＳ Ｐゴシック" charset="-128"/>
              </a:rPr>
              <a:t>は数値計算に利用されることもある</a:t>
            </a:r>
            <a:r>
              <a:rPr lang="en-US" altLang="ja-JP" dirty="0">
                <a:cs typeface="ＭＳ Ｐゴシック" charset="-128"/>
              </a:rPr>
              <a:t>(GPGPU</a:t>
            </a:r>
            <a:r>
              <a:rPr lang="en-US" altLang="ja-JP" dirty="0" smtClean="0">
                <a:cs typeface="ＭＳ Ｐゴシック" charset="-128"/>
              </a:rPr>
              <a:t>)</a:t>
            </a:r>
          </a:p>
        </p:txBody>
      </p:sp>
      <p:sp>
        <p:nvSpPr>
          <p:cNvPr id="70660" name="スライド番号プレースホルダ 3"/>
          <p:cNvSpPr>
            <a:spLocks noGrp="1"/>
          </p:cNvSpPr>
          <p:nvPr>
            <p:ph type="sldNum" sz="quarter" idx="5"/>
          </p:nvPr>
        </p:nvSpPr>
        <p:spPr bwMode="auto">
          <a:noFill/>
          <a:ln>
            <a:miter lim="800000"/>
            <a:headEnd/>
            <a:tailEnd/>
          </a:ln>
        </p:spPr>
        <p:txBody>
          <a:bodyPr/>
          <a:lstStyle/>
          <a:p>
            <a:fld id="{C8A0EEB0-E634-8942-8B98-BA8019B825C1}" type="slidenum">
              <a:rPr lang="ja-JP" altLang="en-US"/>
              <a:pPr/>
              <a:t>23</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err="1" smtClean="0"/>
              <a:t>ssd</a:t>
            </a:r>
            <a:r>
              <a:rPr lang="en-US" altLang="ja-JP" dirty="0" smtClean="0"/>
              <a:t> </a:t>
            </a:r>
            <a:r>
              <a:rPr lang="ja-JP" altLang="en-US" dirty="0" smtClean="0"/>
              <a:t>について触れる</a:t>
            </a:r>
            <a:r>
              <a:rPr lang="en-US" altLang="ja-JP" dirty="0" smtClean="0"/>
              <a:t>?</a:t>
            </a:r>
            <a:endParaRPr lang="ja-JP" altLang="en-US" dirty="0"/>
          </a:p>
        </p:txBody>
      </p:sp>
      <p:sp>
        <p:nvSpPr>
          <p:cNvPr id="4" name="スライド番号プレースホルダ 3"/>
          <p:cNvSpPr>
            <a:spLocks noGrp="1"/>
          </p:cNvSpPr>
          <p:nvPr>
            <p:ph type="sldNum" sz="quarter" idx="10"/>
          </p:nvPr>
        </p:nvSpPr>
        <p:spPr/>
        <p:txBody>
          <a:bodyPr/>
          <a:lstStyle/>
          <a:p>
            <a:fld id="{F28AE3CF-2BCE-A443-AAD3-8E6F939BEACB}" type="slidenum">
              <a:rPr lang="ja-JP" altLang="en-US" smtClean="0"/>
              <a:pPr/>
              <a:t>24</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683" name="ノート プレースホルダ 2"/>
          <p:cNvSpPr>
            <a:spLocks noGrp="1"/>
          </p:cNvSpPr>
          <p:nvPr>
            <p:ph type="body" idx="1"/>
          </p:nvPr>
        </p:nvSpPr>
        <p:spPr bwMode="auto">
          <a:noFill/>
        </p:spPr>
        <p:txBody>
          <a:bodyPr/>
          <a:lstStyle/>
          <a:p>
            <a:pPr eaLnBrk="1" hangingPunct="1"/>
            <a:r>
              <a:rPr lang="ja-JP" altLang="en-US">
                <a:cs typeface="ＭＳ Ｐゴシック" charset="-128"/>
              </a:rPr>
              <a:t>接続の形式にどこまで触れる</a:t>
            </a:r>
            <a:r>
              <a:rPr lang="en-US" altLang="ja-JP">
                <a:cs typeface="ＭＳ Ｐゴシック" charset="-128"/>
              </a:rPr>
              <a:t>?</a:t>
            </a:r>
            <a:endParaRPr lang="ja-JP" altLang="en-US">
              <a:cs typeface="ＭＳ Ｐゴシック" charset="-128"/>
            </a:endParaRPr>
          </a:p>
        </p:txBody>
      </p:sp>
      <p:sp>
        <p:nvSpPr>
          <p:cNvPr id="71684" name="スライド番号プレースホルダ 3"/>
          <p:cNvSpPr>
            <a:spLocks noGrp="1"/>
          </p:cNvSpPr>
          <p:nvPr>
            <p:ph type="sldNum" sz="quarter" idx="5"/>
          </p:nvPr>
        </p:nvSpPr>
        <p:spPr bwMode="auto">
          <a:noFill/>
          <a:ln>
            <a:miter lim="800000"/>
            <a:headEnd/>
            <a:tailEnd/>
          </a:ln>
        </p:spPr>
        <p:txBody>
          <a:bodyPr/>
          <a:lstStyle/>
          <a:p>
            <a:fld id="{50F80717-3D7B-FC4F-B0E4-06C2C86A20E5}" type="slidenum">
              <a:rPr lang="ja-JP" altLang="en-US"/>
              <a:pPr/>
              <a:t>27</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a:noFill/>
        </p:spPr>
        <p:txBody>
          <a:bodyPr/>
          <a:lstStyle/>
          <a:p>
            <a:pPr eaLnBrk="1" hangingPunct="1"/>
            <a:r>
              <a:rPr lang="ja-JP" altLang="en-US" dirty="0">
                <a:cs typeface="ＭＳ Ｐゴシック" charset="-128"/>
              </a:rPr>
              <a:t>細かい話なので</a:t>
            </a:r>
            <a:r>
              <a:rPr lang="en-US" altLang="ja-JP" dirty="0">
                <a:cs typeface="ＭＳ Ｐゴシック" charset="-128"/>
              </a:rPr>
              <a:t>, </a:t>
            </a:r>
            <a:r>
              <a:rPr lang="ja-JP" altLang="en-US" dirty="0">
                <a:cs typeface="ＭＳ Ｐゴシック" charset="-128"/>
              </a:rPr>
              <a:t>カット</a:t>
            </a:r>
            <a:r>
              <a:rPr lang="en-US" altLang="ja-JP" dirty="0">
                <a:cs typeface="ＭＳ Ｐゴシック" charset="-128"/>
              </a:rPr>
              <a:t>?</a:t>
            </a:r>
            <a:r>
              <a:rPr lang="ja-JP" altLang="en-US" dirty="0">
                <a:cs typeface="ＭＳ Ｐゴシック" charset="-128"/>
              </a:rPr>
              <a:t>外部記憶装置の話に取り込めるか</a:t>
            </a:r>
            <a:r>
              <a:rPr lang="en-US" altLang="ja-JP" dirty="0">
                <a:cs typeface="ＭＳ Ｐゴシック" charset="-128"/>
              </a:rPr>
              <a:t>?</a:t>
            </a:r>
          </a:p>
          <a:p>
            <a:pPr eaLnBrk="1" hangingPunct="1"/>
            <a:r>
              <a:rPr lang="en-US" altLang="ja-JP" dirty="0">
                <a:cs typeface="ＭＳ Ｐゴシック" charset="-128"/>
              </a:rPr>
              <a:t>Primary, Secondary </a:t>
            </a:r>
            <a:r>
              <a:rPr lang="ja-JP" altLang="en-US" dirty="0">
                <a:cs typeface="ＭＳ Ｐゴシック" charset="-128"/>
              </a:rPr>
              <a:t>の話は重要になって来るのだっけ</a:t>
            </a:r>
            <a:r>
              <a:rPr lang="en-US" altLang="ja-JP" dirty="0">
                <a:cs typeface="ＭＳ Ｐゴシック" charset="-128"/>
              </a:rPr>
              <a:t>?</a:t>
            </a:r>
            <a:endParaRPr lang="ja-JP" altLang="en-US" dirty="0">
              <a:cs typeface="ＭＳ Ｐゴシック" charset="-128"/>
            </a:endParaRPr>
          </a:p>
        </p:txBody>
      </p:sp>
      <p:sp>
        <p:nvSpPr>
          <p:cNvPr id="72708" name="スライド番号プレースホルダ 3"/>
          <p:cNvSpPr>
            <a:spLocks noGrp="1"/>
          </p:cNvSpPr>
          <p:nvPr>
            <p:ph type="sldNum" sz="quarter" idx="5"/>
          </p:nvPr>
        </p:nvSpPr>
        <p:spPr bwMode="auto">
          <a:noFill/>
          <a:ln>
            <a:miter lim="800000"/>
            <a:headEnd/>
            <a:tailEnd/>
          </a:ln>
        </p:spPr>
        <p:txBody>
          <a:bodyPr/>
          <a:lstStyle/>
          <a:p>
            <a:fld id="{FC494490-A866-1749-A58C-FFF79650AD41}" type="slidenum">
              <a:rPr lang="ja-JP" altLang="en-US"/>
              <a:pPr/>
              <a:t>28</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 2"/>
          <p:cNvSpPr>
            <a:spLocks noGrp="1"/>
          </p:cNvSpPr>
          <p:nvPr>
            <p:ph type="body" idx="1"/>
          </p:nvPr>
        </p:nvSpPr>
        <p:spPr bwMode="auto">
          <a:noFill/>
        </p:spPr>
        <p:txBody>
          <a:bodyPr/>
          <a:lstStyle/>
          <a:p>
            <a:pPr eaLnBrk="1" hangingPunct="1">
              <a:spcBef>
                <a:spcPct val="0"/>
              </a:spcBef>
            </a:pPr>
            <a:r>
              <a:rPr lang="ja-JP" altLang="en-US" dirty="0" smtClean="0">
                <a:cs typeface="ＭＳ Ｐゴシック" charset="-128"/>
              </a:rPr>
              <a:t>情報実験機は</a:t>
            </a:r>
            <a:r>
              <a:rPr lang="en-US" altLang="ja-JP" dirty="0" smtClean="0">
                <a:cs typeface="ＭＳ Ｐゴシック" charset="-128"/>
              </a:rPr>
              <a:t> 3 </a:t>
            </a:r>
            <a:r>
              <a:rPr lang="en-US" altLang="ja-JP" dirty="0" err="1" smtClean="0">
                <a:cs typeface="ＭＳ Ｐゴシック" charset="-128"/>
              </a:rPr>
              <a:t>Gbps</a:t>
            </a:r>
            <a:r>
              <a:rPr lang="en-US" altLang="ja-JP" dirty="0" smtClean="0">
                <a:cs typeface="ＭＳ Ｐゴシック" charset="-128"/>
              </a:rPr>
              <a:t> ??</a:t>
            </a:r>
            <a:endParaRPr lang="ja-JP" altLang="en-US" dirty="0">
              <a:cs typeface="ＭＳ Ｐゴシック" charset="-128"/>
            </a:endParaRPr>
          </a:p>
        </p:txBody>
      </p:sp>
      <p:sp>
        <p:nvSpPr>
          <p:cNvPr id="81924" name="スライド番号プレースホルダ 3"/>
          <p:cNvSpPr>
            <a:spLocks noGrp="1"/>
          </p:cNvSpPr>
          <p:nvPr>
            <p:ph type="sldNum" sz="quarter" idx="5"/>
          </p:nvPr>
        </p:nvSpPr>
        <p:spPr bwMode="auto">
          <a:noFill/>
          <a:ln>
            <a:miter lim="800000"/>
            <a:headEnd/>
            <a:tailEnd/>
          </a:ln>
        </p:spPr>
        <p:txBody>
          <a:bodyPr/>
          <a:lstStyle/>
          <a:p>
            <a:fld id="{FFAFCEF3-A91A-6242-97F7-259FCD92680B}" type="slidenum">
              <a:rPr lang="ja-JP" altLang="en-US"/>
              <a:pPr/>
              <a:t>29</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 2"/>
          <p:cNvSpPr>
            <a:spLocks noGrp="1"/>
          </p:cNvSpPr>
          <p:nvPr>
            <p:ph type="body" idx="1"/>
          </p:nvPr>
        </p:nvSpPr>
        <p:spPr bwMode="auto">
          <a:noFill/>
        </p:spPr>
        <p:txBody>
          <a:bodyPr/>
          <a:lstStyle/>
          <a:p>
            <a:r>
              <a:rPr lang="ja-JP" altLang="en-US">
                <a:cs typeface="ＭＳ Ｐゴシック" charset="-128"/>
              </a:rPr>
              <a:t>磁気ヘッドと円盤の間の距離が～</a:t>
            </a:r>
            <a:r>
              <a:rPr lang="en-US" altLang="ja-JP">
                <a:cs typeface="ＭＳ Ｐゴシック" charset="-128"/>
              </a:rPr>
              <a:t>10^{-6} m</a:t>
            </a:r>
            <a:r>
              <a:rPr lang="ja-JP" altLang="en-US">
                <a:cs typeface="ＭＳ Ｐゴシック" charset="-128"/>
              </a:rPr>
              <a:t>である話は口頭説明で</a:t>
            </a:r>
            <a:r>
              <a:rPr lang="en-US" altLang="ja-JP">
                <a:cs typeface="ＭＳ Ｐゴシック" charset="-128"/>
              </a:rPr>
              <a:t>[</a:t>
            </a:r>
            <a:r>
              <a:rPr lang="ja-JP" altLang="en-US">
                <a:cs typeface="ＭＳ Ｐゴシック" charset="-128"/>
              </a:rPr>
              <a:t>済</a:t>
            </a:r>
            <a:r>
              <a:rPr lang="en-US" altLang="ja-JP">
                <a:cs typeface="ＭＳ Ｐゴシック" charset="-128"/>
              </a:rPr>
              <a:t>]</a:t>
            </a:r>
          </a:p>
          <a:p>
            <a:r>
              <a:rPr lang="ja-JP" altLang="en-US">
                <a:cs typeface="ＭＳ Ｐゴシック" charset="-128"/>
              </a:rPr>
              <a:t>右の画像の引用元は</a:t>
            </a:r>
            <a:r>
              <a:rPr lang="en-US" altLang="ja-JP">
                <a:cs typeface="ＭＳ Ｐゴシック" charset="-128"/>
              </a:rPr>
              <a:t>??</a:t>
            </a:r>
            <a:endParaRPr lang="ja-JP" altLang="en-US">
              <a:cs typeface="ＭＳ Ｐゴシック" charset="-128"/>
            </a:endParaRPr>
          </a:p>
        </p:txBody>
      </p:sp>
      <p:sp>
        <p:nvSpPr>
          <p:cNvPr id="73732" name="スライド番号プレースホルダ 3"/>
          <p:cNvSpPr>
            <a:spLocks noGrp="1"/>
          </p:cNvSpPr>
          <p:nvPr>
            <p:ph type="sldNum" sz="quarter" idx="5"/>
          </p:nvPr>
        </p:nvSpPr>
        <p:spPr bwMode="auto">
          <a:noFill/>
          <a:ln>
            <a:miter lim="800000"/>
            <a:headEnd/>
            <a:tailEnd/>
          </a:ln>
        </p:spPr>
        <p:txBody>
          <a:bodyPr/>
          <a:lstStyle/>
          <a:p>
            <a:fld id="{188CD29F-4DAB-6348-8A17-FB30FBBD8F1D}" type="slidenum">
              <a:rPr lang="ja-JP" altLang="en-US"/>
              <a:pPr/>
              <a:t>30</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4755" name="ノート プレースホルダ 2"/>
          <p:cNvSpPr>
            <a:spLocks noGrp="1"/>
          </p:cNvSpPr>
          <p:nvPr>
            <p:ph type="body" idx="1"/>
          </p:nvPr>
        </p:nvSpPr>
        <p:spPr bwMode="auto">
          <a:noFill/>
        </p:spPr>
        <p:txBody>
          <a:bodyPr/>
          <a:lstStyle/>
          <a:p>
            <a:pPr eaLnBrk="1" hangingPunct="1"/>
            <a:r>
              <a:rPr lang="ja-JP" altLang="en-US">
                <a:cs typeface="ＭＳ Ｐゴシック" charset="-128"/>
              </a:rPr>
              <a:t>画像入れますか</a:t>
            </a:r>
            <a:r>
              <a:rPr lang="en-US" altLang="ja-JP">
                <a:cs typeface="ＭＳ Ｐゴシック" charset="-128"/>
              </a:rPr>
              <a:t>. </a:t>
            </a:r>
          </a:p>
          <a:p>
            <a:pPr eaLnBrk="1" hangingPunct="1"/>
            <a:r>
              <a:rPr lang="ja-JP" altLang="en-US">
                <a:cs typeface="ＭＳ Ｐゴシック" charset="-128"/>
              </a:rPr>
              <a:t>凹凸云々の話は不要</a:t>
            </a:r>
            <a:r>
              <a:rPr lang="en-US" altLang="ja-JP">
                <a:cs typeface="ＭＳ Ｐゴシック" charset="-128"/>
              </a:rPr>
              <a:t>[</a:t>
            </a:r>
            <a:r>
              <a:rPr lang="ja-JP" altLang="en-US">
                <a:cs typeface="ＭＳ Ｐゴシック" charset="-128"/>
              </a:rPr>
              <a:t>済</a:t>
            </a:r>
            <a:r>
              <a:rPr lang="en-US" altLang="ja-JP">
                <a:cs typeface="ＭＳ Ｐゴシック" charset="-128"/>
              </a:rPr>
              <a:t>]</a:t>
            </a:r>
          </a:p>
          <a:p>
            <a:pPr eaLnBrk="1" hangingPunct="1"/>
            <a:r>
              <a:rPr lang="en-US" altLang="ja-JP">
                <a:cs typeface="ＭＳ Ｐゴシック" charset="-128"/>
              </a:rPr>
              <a:t>SSD </a:t>
            </a:r>
            <a:r>
              <a:rPr lang="ja-JP" altLang="en-US">
                <a:cs typeface="ＭＳ Ｐゴシック" charset="-128"/>
              </a:rPr>
              <a:t>のスライドも入れる</a:t>
            </a:r>
            <a:r>
              <a:rPr lang="en-US" altLang="ja-JP">
                <a:cs typeface="ＭＳ Ｐゴシック" charset="-128"/>
              </a:rPr>
              <a:t>?</a:t>
            </a:r>
            <a:endParaRPr lang="ja-JP" altLang="en-US">
              <a:cs typeface="ＭＳ Ｐゴシック" charset="-128"/>
            </a:endParaRPr>
          </a:p>
        </p:txBody>
      </p:sp>
      <p:sp>
        <p:nvSpPr>
          <p:cNvPr id="74756" name="スライド番号プレースホルダ 3"/>
          <p:cNvSpPr>
            <a:spLocks noGrp="1"/>
          </p:cNvSpPr>
          <p:nvPr>
            <p:ph type="sldNum" sz="quarter" idx="5"/>
          </p:nvPr>
        </p:nvSpPr>
        <p:spPr bwMode="auto">
          <a:noFill/>
          <a:ln>
            <a:miter lim="800000"/>
            <a:headEnd/>
            <a:tailEnd/>
          </a:ln>
        </p:spPr>
        <p:txBody>
          <a:bodyPr/>
          <a:lstStyle/>
          <a:p>
            <a:fld id="{65F7A74E-4758-F84B-8395-16CB77F30779}" type="slidenum">
              <a:rPr lang="ja-JP" altLang="en-US"/>
              <a:pPr/>
              <a:t>31</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 2"/>
          <p:cNvSpPr>
            <a:spLocks noGrp="1"/>
          </p:cNvSpPr>
          <p:nvPr>
            <p:ph type="body" idx="1"/>
          </p:nvPr>
        </p:nvSpPr>
        <p:spPr bwMode="auto">
          <a:noFill/>
        </p:spPr>
        <p:txBody>
          <a:bodyPr/>
          <a:lstStyle/>
          <a:p>
            <a:pPr eaLnBrk="1" hangingPunct="1"/>
            <a:r>
              <a:rPr lang="ja-JP" altLang="en-US">
                <a:cs typeface="ＭＳ Ｐゴシック" charset="-128"/>
              </a:rPr>
              <a:t>画像入れますか</a:t>
            </a:r>
            <a:r>
              <a:rPr lang="en-US" altLang="ja-JP">
                <a:cs typeface="ＭＳ Ｐゴシック" charset="-128"/>
              </a:rPr>
              <a:t>. </a:t>
            </a:r>
          </a:p>
          <a:p>
            <a:pPr eaLnBrk="1" hangingPunct="1"/>
            <a:r>
              <a:rPr lang="ja-JP" altLang="en-US">
                <a:cs typeface="ＭＳ Ｐゴシック" charset="-128"/>
              </a:rPr>
              <a:t>凹凸云々の話は不要</a:t>
            </a:r>
            <a:r>
              <a:rPr lang="en-US" altLang="ja-JP">
                <a:cs typeface="ＭＳ Ｐゴシック" charset="-128"/>
              </a:rPr>
              <a:t>[</a:t>
            </a:r>
            <a:r>
              <a:rPr lang="ja-JP" altLang="en-US">
                <a:cs typeface="ＭＳ Ｐゴシック" charset="-128"/>
              </a:rPr>
              <a:t>済</a:t>
            </a:r>
            <a:r>
              <a:rPr lang="en-US" altLang="ja-JP">
                <a:cs typeface="ＭＳ Ｐゴシック" charset="-128"/>
              </a:rPr>
              <a:t>]</a:t>
            </a:r>
          </a:p>
          <a:p>
            <a:pPr eaLnBrk="1" hangingPunct="1"/>
            <a:r>
              <a:rPr lang="en-US" altLang="ja-JP">
                <a:cs typeface="ＭＳ Ｐゴシック" charset="-128"/>
              </a:rPr>
              <a:t>SSD </a:t>
            </a:r>
            <a:r>
              <a:rPr lang="ja-JP" altLang="en-US">
                <a:cs typeface="ＭＳ Ｐゴシック" charset="-128"/>
              </a:rPr>
              <a:t>のスライドも入れる</a:t>
            </a:r>
            <a:r>
              <a:rPr lang="en-US" altLang="ja-JP">
                <a:cs typeface="ＭＳ Ｐゴシック" charset="-128"/>
              </a:rPr>
              <a:t>?</a:t>
            </a:r>
            <a:endParaRPr lang="ja-JP" altLang="en-US">
              <a:cs typeface="ＭＳ Ｐゴシック" charset="-128"/>
            </a:endParaRPr>
          </a:p>
        </p:txBody>
      </p:sp>
      <p:sp>
        <p:nvSpPr>
          <p:cNvPr id="75780" name="スライド番号プレースホルダ 3"/>
          <p:cNvSpPr>
            <a:spLocks noGrp="1"/>
          </p:cNvSpPr>
          <p:nvPr>
            <p:ph type="sldNum" sz="quarter" idx="5"/>
          </p:nvPr>
        </p:nvSpPr>
        <p:spPr bwMode="auto">
          <a:noFill/>
          <a:ln>
            <a:miter lim="800000"/>
            <a:headEnd/>
            <a:tailEnd/>
          </a:ln>
        </p:spPr>
        <p:txBody>
          <a:bodyPr/>
          <a:lstStyle/>
          <a:p>
            <a:fld id="{67969357-A023-354E-85DD-7AC47E3E0DA3}" type="slidenum">
              <a:rPr lang="ja-JP" altLang="en-US"/>
              <a:pPr/>
              <a:t>32</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a:lstStyle/>
          <a:p>
            <a:r>
              <a:rPr lang="ja-JP" altLang="en-US">
                <a:cs typeface="ＭＳ Ｐゴシック" charset="-128"/>
              </a:rPr>
              <a:t>情報実験機だとネットワークカードはオンボードであると述べておいた方が良さそう</a:t>
            </a:r>
            <a:r>
              <a:rPr lang="en-US" altLang="ja-JP">
                <a:cs typeface="ＭＳ Ｐゴシック" charset="-128"/>
              </a:rPr>
              <a:t>. </a:t>
            </a:r>
            <a:endParaRPr lang="ja-JP" altLang="en-US">
              <a:cs typeface="ＭＳ Ｐゴシック" charset="-128"/>
            </a:endParaRPr>
          </a:p>
        </p:txBody>
      </p:sp>
      <p:sp>
        <p:nvSpPr>
          <p:cNvPr id="76804" name="スライド番号プレースホルダ 3"/>
          <p:cNvSpPr>
            <a:spLocks noGrp="1"/>
          </p:cNvSpPr>
          <p:nvPr>
            <p:ph type="sldNum" sz="quarter" idx="5"/>
          </p:nvPr>
        </p:nvSpPr>
        <p:spPr bwMode="auto">
          <a:noFill/>
          <a:ln>
            <a:miter lim="800000"/>
            <a:headEnd/>
            <a:tailEnd/>
          </a:ln>
        </p:spPr>
        <p:txBody>
          <a:bodyPr/>
          <a:lstStyle/>
          <a:p>
            <a:fld id="{E739383A-77F3-E748-8A4F-03ACF1FB4CE7}" type="slidenum">
              <a:rPr lang="ja-JP" altLang="en-US"/>
              <a:pPr/>
              <a:t>34</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a:lstStyle/>
          <a:p>
            <a:pPr eaLnBrk="1" hangingPunct="1"/>
            <a:r>
              <a:rPr lang="ja-JP" altLang="en-US">
                <a:cs typeface="ＭＳ Ｐゴシック" charset="-128"/>
              </a:rPr>
              <a:t>最近はほとんどのものがオンボードとなっている</a:t>
            </a:r>
            <a:endParaRPr lang="en-US" altLang="ja-JP">
              <a:cs typeface="ＭＳ Ｐゴシック" charset="-128"/>
            </a:endParaRPr>
          </a:p>
        </p:txBody>
      </p:sp>
      <p:sp>
        <p:nvSpPr>
          <p:cNvPr id="77828" name="スライド番号プレースホルダ 3"/>
          <p:cNvSpPr>
            <a:spLocks noGrp="1"/>
          </p:cNvSpPr>
          <p:nvPr>
            <p:ph type="sldNum" sz="quarter" idx="5"/>
          </p:nvPr>
        </p:nvSpPr>
        <p:spPr bwMode="auto">
          <a:noFill/>
          <a:ln>
            <a:miter lim="800000"/>
            <a:headEnd/>
            <a:tailEnd/>
          </a:ln>
        </p:spPr>
        <p:txBody>
          <a:bodyPr/>
          <a:lstStyle/>
          <a:p>
            <a:fld id="{8A462C3A-65CD-2C4D-B863-E381B695CC0F}" type="slidenum">
              <a:rPr lang="ja-JP" altLang="en-US"/>
              <a:pPr/>
              <a:t>35</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タイトル</a:t>
            </a:r>
            <a:r>
              <a:rPr lang="en-US" altLang="ja-JP" dirty="0" smtClean="0"/>
              <a:t>: </a:t>
            </a:r>
            <a:r>
              <a:rPr lang="ja-JP" altLang="en-US" dirty="0" smtClean="0"/>
              <a:t>計算機の構成</a:t>
            </a:r>
            <a:endParaRPr lang="ja-JP" altLang="en-US" dirty="0"/>
          </a:p>
        </p:txBody>
      </p:sp>
      <p:sp>
        <p:nvSpPr>
          <p:cNvPr id="4" name="スライド番号プレースホルダ 3"/>
          <p:cNvSpPr>
            <a:spLocks noGrp="1"/>
          </p:cNvSpPr>
          <p:nvPr>
            <p:ph type="sldNum" sz="quarter" idx="10"/>
          </p:nvPr>
        </p:nvSpPr>
        <p:spPr/>
        <p:txBody>
          <a:bodyPr/>
          <a:lstStyle/>
          <a:p>
            <a:fld id="{F28AE3CF-2BCE-A443-AAD3-8E6F939BEACB}" type="slidenum">
              <a:rPr lang="ja-JP" altLang="en-US" smtClean="0"/>
              <a:pPr/>
              <a:t>4</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 2"/>
          <p:cNvSpPr>
            <a:spLocks noGrp="1"/>
          </p:cNvSpPr>
          <p:nvPr>
            <p:ph type="body" idx="1"/>
          </p:nvPr>
        </p:nvSpPr>
        <p:spPr bwMode="auto">
          <a:noFill/>
        </p:spPr>
        <p:txBody>
          <a:bodyPr/>
          <a:lstStyle/>
          <a:p>
            <a:r>
              <a:rPr lang="ja-JP" altLang="en-US">
                <a:cs typeface="ＭＳ Ｐゴシック" charset="-128"/>
              </a:rPr>
              <a:t>新しいマザーボードの図に変える</a:t>
            </a:r>
            <a:endParaRPr lang="en-US" altLang="ja-JP">
              <a:cs typeface="ＭＳ Ｐゴシック" charset="-128"/>
            </a:endParaRPr>
          </a:p>
          <a:p>
            <a:r>
              <a:rPr lang="ja-JP" altLang="en-US">
                <a:cs typeface="ＭＳ Ｐゴシック" charset="-128"/>
              </a:rPr>
              <a:t>そもそも「南北」はどう決めているのだっけ</a:t>
            </a:r>
            <a:r>
              <a:rPr lang="en-US" altLang="ja-JP">
                <a:cs typeface="ＭＳ Ｐゴシック" charset="-128"/>
              </a:rPr>
              <a:t>?</a:t>
            </a:r>
          </a:p>
          <a:p>
            <a:r>
              <a:rPr lang="ja-JP" altLang="en-US">
                <a:cs typeface="ＭＳ Ｐゴシック" charset="-128"/>
              </a:rPr>
              <a:t>オンボードのもののポートはこれだという説明もしておく</a:t>
            </a:r>
          </a:p>
        </p:txBody>
      </p:sp>
      <p:sp>
        <p:nvSpPr>
          <p:cNvPr id="78852" name="スライド番号プレースホルダ 3"/>
          <p:cNvSpPr>
            <a:spLocks noGrp="1"/>
          </p:cNvSpPr>
          <p:nvPr>
            <p:ph type="sldNum" sz="quarter" idx="5"/>
          </p:nvPr>
        </p:nvSpPr>
        <p:spPr bwMode="auto">
          <a:noFill/>
          <a:ln>
            <a:miter lim="800000"/>
            <a:headEnd/>
            <a:tailEnd/>
          </a:ln>
        </p:spPr>
        <p:txBody>
          <a:bodyPr/>
          <a:lstStyle/>
          <a:p>
            <a:fld id="{0FBA67CB-33A7-C44E-885D-C25BD90A9CF9}" type="slidenum">
              <a:rPr lang="ja-JP" altLang="en-US"/>
              <a:pPr/>
              <a:t>37</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28AE3CF-2BCE-A443-AAD3-8E6F939BEACB}" type="slidenum">
              <a:rPr lang="ja-JP" altLang="en-US" smtClean="0"/>
              <a:pPr/>
              <a:t>39</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9875" name="ノート プレースホルダ 2"/>
          <p:cNvSpPr>
            <a:spLocks noGrp="1"/>
          </p:cNvSpPr>
          <p:nvPr>
            <p:ph type="body" idx="1"/>
          </p:nvPr>
        </p:nvSpPr>
        <p:spPr bwMode="auto">
          <a:noFill/>
        </p:spPr>
        <p:txBody>
          <a:bodyPr/>
          <a:lstStyle/>
          <a:p>
            <a:r>
              <a:rPr lang="ja-JP" altLang="en-US">
                <a:cs typeface="ＭＳ Ｐゴシック" charset="-128"/>
              </a:rPr>
              <a:t>「情報実験機にネットワークカードが追加されている」は嘘</a:t>
            </a:r>
          </a:p>
        </p:txBody>
      </p:sp>
      <p:sp>
        <p:nvSpPr>
          <p:cNvPr id="79876" name="スライド番号プレースホルダ 3"/>
          <p:cNvSpPr>
            <a:spLocks noGrp="1"/>
          </p:cNvSpPr>
          <p:nvPr>
            <p:ph type="sldNum" sz="quarter" idx="5"/>
          </p:nvPr>
        </p:nvSpPr>
        <p:spPr bwMode="auto">
          <a:noFill/>
          <a:ln>
            <a:miter lim="800000"/>
            <a:headEnd/>
            <a:tailEnd/>
          </a:ln>
        </p:spPr>
        <p:txBody>
          <a:bodyPr/>
          <a:lstStyle/>
          <a:p>
            <a:fld id="{909848A8-4830-8449-8C2F-972B45E9A5B1}" type="slidenum">
              <a:rPr lang="ja-JP" altLang="en-US"/>
              <a:pPr/>
              <a:t>40</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28AE3CF-2BCE-A443-AAD3-8E6F939BEACB}" type="slidenum">
              <a:rPr lang="ja-JP" altLang="en-US" smtClean="0"/>
              <a:pPr/>
              <a:t>41</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0899" name="ノート プレースホルダ 2"/>
          <p:cNvSpPr>
            <a:spLocks noGrp="1"/>
          </p:cNvSpPr>
          <p:nvPr>
            <p:ph type="body" idx="1"/>
          </p:nvPr>
        </p:nvSpPr>
        <p:spPr bwMode="auto">
          <a:noFill/>
        </p:spPr>
        <p:txBody>
          <a:bodyPr/>
          <a:lstStyle/>
          <a:p>
            <a:pPr eaLnBrk="1" hangingPunct="1"/>
            <a:r>
              <a:rPr lang="ja-JP" altLang="en-US">
                <a:cs typeface="ＭＳ Ｐゴシック" charset="-128"/>
              </a:rPr>
              <a:t>画像いれますか</a:t>
            </a:r>
            <a:r>
              <a:rPr lang="en-US" altLang="ja-JP">
                <a:cs typeface="ＭＳ Ｐゴシック" charset="-128"/>
              </a:rPr>
              <a:t>.[</a:t>
            </a:r>
            <a:r>
              <a:rPr lang="ja-JP" altLang="en-US">
                <a:cs typeface="ＭＳ Ｐゴシック" charset="-128"/>
              </a:rPr>
              <a:t>済</a:t>
            </a:r>
            <a:r>
              <a:rPr lang="en-US" altLang="ja-JP">
                <a:cs typeface="ＭＳ Ｐゴシック" charset="-128"/>
              </a:rPr>
              <a:t>]</a:t>
            </a:r>
          </a:p>
          <a:p>
            <a:pPr eaLnBrk="1" hangingPunct="1"/>
            <a:r>
              <a:rPr lang="en-US" altLang="ja-JP">
                <a:cs typeface="ＭＳ Ｐゴシック" charset="-128"/>
              </a:rPr>
              <a:t>Sony </a:t>
            </a:r>
            <a:r>
              <a:rPr lang="ja-JP" altLang="en-US">
                <a:cs typeface="ＭＳ Ｐゴシック" charset="-128"/>
              </a:rPr>
              <a:t>の生産終了の話が記憶に新しい</a:t>
            </a:r>
            <a:r>
              <a:rPr lang="en-US" altLang="ja-JP">
                <a:cs typeface="ＭＳ Ｐゴシック" charset="-128"/>
              </a:rPr>
              <a:t>. </a:t>
            </a:r>
            <a:endParaRPr lang="ja-JP" altLang="en-US">
              <a:cs typeface="ＭＳ Ｐゴシック" charset="-128"/>
            </a:endParaRPr>
          </a:p>
        </p:txBody>
      </p:sp>
      <p:sp>
        <p:nvSpPr>
          <p:cNvPr id="80900" name="スライド番号プレースホルダ 3"/>
          <p:cNvSpPr>
            <a:spLocks noGrp="1"/>
          </p:cNvSpPr>
          <p:nvPr>
            <p:ph type="sldNum" sz="quarter" idx="5"/>
          </p:nvPr>
        </p:nvSpPr>
        <p:spPr bwMode="auto">
          <a:noFill/>
          <a:ln>
            <a:miter lim="800000"/>
            <a:headEnd/>
            <a:tailEnd/>
          </a:ln>
        </p:spPr>
        <p:txBody>
          <a:bodyPr/>
          <a:lstStyle/>
          <a:p>
            <a:fld id="{FC5D4379-86E7-A042-B588-C058E3038252}" type="slidenum">
              <a:rPr lang="ja-JP" altLang="en-US"/>
              <a:pPr/>
              <a:t>46</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2947" name="ノート プレースホルダ 2"/>
          <p:cNvSpPr>
            <a:spLocks noGrp="1"/>
          </p:cNvSpPr>
          <p:nvPr>
            <p:ph type="body" idx="1"/>
          </p:nvPr>
        </p:nvSpPr>
        <p:spPr bwMode="auto">
          <a:noFill/>
        </p:spPr>
        <p:txBody>
          <a:bodyPr/>
          <a:lstStyle/>
          <a:p>
            <a:r>
              <a:rPr lang="ja-JP" altLang="en-US">
                <a:cs typeface="ＭＳ Ｐゴシック" charset="-128"/>
              </a:rPr>
              <a:t>新しいマザーボードの図に変える</a:t>
            </a:r>
            <a:r>
              <a:rPr lang="en-US" altLang="ja-JP">
                <a:cs typeface="ＭＳ Ｐゴシック" charset="-128"/>
              </a:rPr>
              <a:t>?</a:t>
            </a:r>
          </a:p>
        </p:txBody>
      </p:sp>
      <p:sp>
        <p:nvSpPr>
          <p:cNvPr id="82948" name="スライド番号プレースホルダ 3"/>
          <p:cNvSpPr>
            <a:spLocks noGrp="1"/>
          </p:cNvSpPr>
          <p:nvPr>
            <p:ph type="sldNum" sz="quarter" idx="5"/>
          </p:nvPr>
        </p:nvSpPr>
        <p:spPr bwMode="auto">
          <a:noFill/>
          <a:ln>
            <a:miter lim="800000"/>
            <a:headEnd/>
            <a:tailEnd/>
          </a:ln>
        </p:spPr>
        <p:txBody>
          <a:bodyPr/>
          <a:lstStyle/>
          <a:p>
            <a:fld id="{94F0D894-74CA-344E-BC3D-A1D1F12C28E0}" type="slidenum">
              <a:rPr lang="ja-JP" altLang="en-US"/>
              <a:pPr/>
              <a:t>47</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3971" name="ノート プレースホルダ 2"/>
          <p:cNvSpPr>
            <a:spLocks noGrp="1"/>
          </p:cNvSpPr>
          <p:nvPr>
            <p:ph type="body" idx="1"/>
          </p:nvPr>
        </p:nvSpPr>
        <p:spPr bwMode="auto">
          <a:noFill/>
        </p:spPr>
        <p:txBody>
          <a:bodyPr/>
          <a:lstStyle/>
          <a:p>
            <a:pPr eaLnBrk="1" hangingPunct="1"/>
            <a:r>
              <a:rPr lang="ja-JP" altLang="en-US">
                <a:cs typeface="ＭＳ Ｐゴシック" charset="-128"/>
              </a:rPr>
              <a:t>数字はあまり重要ではないので</a:t>
            </a:r>
            <a:r>
              <a:rPr lang="en-US" altLang="ja-JP">
                <a:cs typeface="ＭＳ Ｐゴシック" charset="-128"/>
              </a:rPr>
              <a:t>, </a:t>
            </a:r>
            <a:r>
              <a:rPr lang="ja-JP" altLang="en-US">
                <a:cs typeface="ＭＳ Ｐゴシック" charset="-128"/>
              </a:rPr>
              <a:t>あまり出さないことにする</a:t>
            </a:r>
            <a:r>
              <a:rPr lang="en-US" altLang="ja-JP">
                <a:cs typeface="ＭＳ Ｐゴシック" charset="-128"/>
              </a:rPr>
              <a:t>?</a:t>
            </a:r>
            <a:endParaRPr lang="ja-JP" altLang="en-US">
              <a:cs typeface="ＭＳ Ｐゴシック" charset="-128"/>
            </a:endParaRPr>
          </a:p>
        </p:txBody>
      </p:sp>
      <p:sp>
        <p:nvSpPr>
          <p:cNvPr id="83972" name="スライド番号プレースホルダ 3"/>
          <p:cNvSpPr>
            <a:spLocks noGrp="1"/>
          </p:cNvSpPr>
          <p:nvPr>
            <p:ph type="sldNum" sz="quarter" idx="5"/>
          </p:nvPr>
        </p:nvSpPr>
        <p:spPr bwMode="auto">
          <a:noFill/>
          <a:ln>
            <a:miter lim="800000"/>
            <a:headEnd/>
            <a:tailEnd/>
          </a:ln>
        </p:spPr>
        <p:txBody>
          <a:bodyPr/>
          <a:lstStyle/>
          <a:p>
            <a:fld id="{F0E811C0-AC19-5847-B4D5-B7471D3FE58F}" type="slidenum">
              <a:rPr lang="ja-JP" altLang="en-US"/>
              <a:pPr/>
              <a:t>50</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4995" name="ノート プレースホルダ 2"/>
          <p:cNvSpPr>
            <a:spLocks noGrp="1"/>
          </p:cNvSpPr>
          <p:nvPr>
            <p:ph type="body" idx="1"/>
          </p:nvPr>
        </p:nvSpPr>
        <p:spPr bwMode="auto">
          <a:noFill/>
        </p:spPr>
        <p:txBody>
          <a:bodyPr/>
          <a:lstStyle/>
          <a:p>
            <a:pPr eaLnBrk="1" hangingPunct="1"/>
            <a:r>
              <a:rPr lang="ja-JP" altLang="en-US">
                <a:cs typeface="ＭＳ Ｐゴシック" charset="-128"/>
              </a:rPr>
              <a:t>情報実験の新マザーボードの</a:t>
            </a:r>
            <a:r>
              <a:rPr lang="en-US" altLang="ja-JP">
                <a:cs typeface="ＭＳ Ｐゴシック" charset="-128"/>
              </a:rPr>
              <a:t>IDE</a:t>
            </a:r>
            <a:r>
              <a:rPr lang="ja-JP" altLang="en-US">
                <a:cs typeface="ＭＳ Ｐゴシック" charset="-128"/>
              </a:rPr>
              <a:t>のポートは</a:t>
            </a:r>
            <a:r>
              <a:rPr lang="en-US" altLang="ja-JP">
                <a:cs typeface="ＭＳ Ｐゴシック" charset="-128"/>
              </a:rPr>
              <a:t>1</a:t>
            </a:r>
            <a:r>
              <a:rPr lang="ja-JP" altLang="en-US">
                <a:cs typeface="ＭＳ Ｐゴシック" charset="-128"/>
              </a:rPr>
              <a:t>つしかないので</a:t>
            </a:r>
            <a:r>
              <a:rPr lang="en-US" altLang="ja-JP">
                <a:cs typeface="ＭＳ Ｐゴシック" charset="-128"/>
              </a:rPr>
              <a:t>, </a:t>
            </a:r>
            <a:r>
              <a:rPr lang="ja-JP" altLang="en-US">
                <a:cs typeface="ＭＳ Ｐゴシック" charset="-128"/>
              </a:rPr>
              <a:t>プライマリー・セカンダリーは意識しなくて良い</a:t>
            </a:r>
          </a:p>
        </p:txBody>
      </p:sp>
      <p:sp>
        <p:nvSpPr>
          <p:cNvPr id="84996" name="スライド番号プレースホルダ 3"/>
          <p:cNvSpPr>
            <a:spLocks noGrp="1"/>
          </p:cNvSpPr>
          <p:nvPr>
            <p:ph type="sldNum" sz="quarter" idx="5"/>
          </p:nvPr>
        </p:nvSpPr>
        <p:spPr bwMode="auto">
          <a:noFill/>
          <a:ln>
            <a:miter lim="800000"/>
            <a:headEnd/>
            <a:tailEnd/>
          </a:ln>
        </p:spPr>
        <p:txBody>
          <a:bodyPr/>
          <a:lstStyle/>
          <a:p>
            <a:fld id="{75FCEAA2-638E-5648-8DC1-6F9F5840BBDD}" type="slidenum">
              <a:rPr lang="ja-JP" altLang="en-US"/>
              <a:pPr/>
              <a:t>52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4515" name="ノート プレースホルダ 2"/>
          <p:cNvSpPr>
            <a:spLocks noGrp="1"/>
          </p:cNvSpPr>
          <p:nvPr>
            <p:ph type="body" idx="1"/>
          </p:nvPr>
        </p:nvSpPr>
        <p:spPr bwMode="auto">
          <a:noFill/>
        </p:spPr>
        <p:txBody>
          <a:bodyPr/>
          <a:lstStyle/>
          <a:p>
            <a:r>
              <a:rPr lang="ja-JP" altLang="en-US" dirty="0">
                <a:cs typeface="ＭＳ Ｐゴシック" charset="-128"/>
              </a:rPr>
              <a:t>もう少しまとめたい</a:t>
            </a:r>
            <a:r>
              <a:rPr lang="en-US" altLang="ja-JP" dirty="0" smtClean="0">
                <a:cs typeface="ＭＳ Ｐゴシック" charset="-128"/>
              </a:rPr>
              <a:t>.</a:t>
            </a:r>
          </a:p>
        </p:txBody>
      </p:sp>
      <p:sp>
        <p:nvSpPr>
          <p:cNvPr id="64516" name="スライド番号プレースホルダ 3"/>
          <p:cNvSpPr>
            <a:spLocks noGrp="1"/>
          </p:cNvSpPr>
          <p:nvPr>
            <p:ph type="sldNum" sz="quarter" idx="5"/>
          </p:nvPr>
        </p:nvSpPr>
        <p:spPr bwMode="auto">
          <a:noFill/>
          <a:ln>
            <a:miter lim="800000"/>
            <a:headEnd/>
            <a:tailEnd/>
          </a:ln>
        </p:spPr>
        <p:txBody>
          <a:bodyPr/>
          <a:lstStyle/>
          <a:p>
            <a:fld id="{7DFFB65B-9418-4D48-9EBB-143165F36977}" type="slidenum">
              <a:rPr lang="ja-JP" altLang="en-US"/>
              <a:pPr/>
              <a:t>5</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ja-JP" altLang="en-US" dirty="0">
              <a:cs typeface="ＭＳ Ｐゴシック" charset="-128"/>
            </a:endParaRPr>
          </a:p>
        </p:txBody>
      </p:sp>
      <p:sp>
        <p:nvSpPr>
          <p:cNvPr id="65540" name="スライド番号プレースホルダ 3"/>
          <p:cNvSpPr>
            <a:spLocks noGrp="1"/>
          </p:cNvSpPr>
          <p:nvPr>
            <p:ph type="sldNum" sz="quarter" idx="5"/>
          </p:nvPr>
        </p:nvSpPr>
        <p:spPr bwMode="auto">
          <a:noFill/>
          <a:ln>
            <a:miter lim="800000"/>
            <a:headEnd/>
            <a:tailEnd/>
          </a:ln>
        </p:spPr>
        <p:txBody>
          <a:bodyPr/>
          <a:lstStyle/>
          <a:p>
            <a:fld id="{6C999A5D-B258-A74B-B3F7-D0DAC928CF40}" type="slidenum">
              <a:rPr lang="ja-JP" altLang="en-US"/>
              <a:pPr/>
              <a:t>6</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cs typeface="ＭＳ Ｐゴシック" charset="-128"/>
              </a:rPr>
              <a:t>それまでパソコンで日本語を利用するにはハードウェアに日本語機能を内蔵した</a:t>
            </a:r>
            <a:r>
              <a:rPr lang="en-US" altLang="ja-JP" dirty="0" smtClean="0">
                <a:cs typeface="ＭＳ Ｐゴシック" charset="-128"/>
              </a:rPr>
              <a:t>NEC</a:t>
            </a:r>
            <a:r>
              <a:rPr lang="ja-JP" altLang="en-US" dirty="0" smtClean="0">
                <a:cs typeface="ＭＳ Ｐゴシック" charset="-128"/>
              </a:rPr>
              <a:t>の</a:t>
            </a:r>
            <a:r>
              <a:rPr lang="en-US" altLang="ja-JP" dirty="0" smtClean="0">
                <a:cs typeface="ＭＳ Ｐゴシック" charset="-128"/>
              </a:rPr>
              <a:t>PC-9800</a:t>
            </a:r>
            <a:r>
              <a:rPr lang="ja-JP" altLang="en-US" dirty="0" smtClean="0">
                <a:cs typeface="ＭＳ Ｐゴシック" charset="-128"/>
              </a:rPr>
              <a:t>シリーズ</a:t>
            </a:r>
            <a:r>
              <a:rPr lang="en-US" altLang="ja-JP" dirty="0" smtClean="0">
                <a:cs typeface="ＭＳ Ｐゴシック" charset="-128"/>
              </a:rPr>
              <a:t>(</a:t>
            </a:r>
            <a:r>
              <a:rPr lang="ja-JP" altLang="en-US" dirty="0" smtClean="0">
                <a:cs typeface="ＭＳ Ｐゴシック" charset="-128"/>
              </a:rPr>
              <a:t>及びその互換機</a:t>
            </a:r>
            <a:r>
              <a:rPr lang="en-US" altLang="ja-JP" dirty="0" smtClean="0">
                <a:cs typeface="ＭＳ Ｐゴシック" charset="-128"/>
              </a:rPr>
              <a:t>)</a:t>
            </a:r>
            <a:r>
              <a:rPr lang="ja-JP" altLang="en-US" dirty="0" smtClean="0">
                <a:cs typeface="ＭＳ Ｐゴシック" charset="-128"/>
              </a:rPr>
              <a:t>を使うしかなかった</a:t>
            </a:r>
          </a:p>
          <a:p>
            <a:pPr marL="0" marR="0" indent="0" algn="l" defTabSz="914400" rtl="0" eaLnBrk="1" fontAlgn="base" latinLnBrk="0" hangingPunct="1">
              <a:lnSpc>
                <a:spcPct val="100000"/>
              </a:lnSpc>
              <a:spcBef>
                <a:spcPct val="0"/>
              </a:spcBef>
              <a:spcAft>
                <a:spcPct val="0"/>
              </a:spcAft>
              <a:buClrTx/>
              <a:buSzTx/>
              <a:buFontTx/>
              <a:buNone/>
              <a:tabLst/>
              <a:defRPr/>
            </a:pPr>
            <a:endParaRPr lang="ja-JP" altLang="en-US" dirty="0" smtClean="0">
              <a:cs typeface="ＭＳ Ｐゴシック" charset="-128"/>
            </a:endParaRPr>
          </a:p>
          <a:p>
            <a:endParaRPr lang="ja-JP" altLang="en-US" dirty="0"/>
          </a:p>
        </p:txBody>
      </p:sp>
      <p:sp>
        <p:nvSpPr>
          <p:cNvPr id="4" name="スライド番号プレースホルダ 3"/>
          <p:cNvSpPr>
            <a:spLocks noGrp="1"/>
          </p:cNvSpPr>
          <p:nvPr>
            <p:ph type="sldNum" sz="quarter" idx="10"/>
          </p:nvPr>
        </p:nvSpPr>
        <p:spPr/>
        <p:txBody>
          <a:bodyPr/>
          <a:lstStyle/>
          <a:p>
            <a:fld id="{F28AE3CF-2BCE-A443-AAD3-8E6F939BEACB}" type="slidenum">
              <a:rPr lang="ja-JP" altLang="en-US" smtClean="0"/>
              <a:pPr/>
              <a:t>7</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6563" name="ノート プレースホルダ 2"/>
          <p:cNvSpPr>
            <a:spLocks noGrp="1"/>
          </p:cNvSpPr>
          <p:nvPr>
            <p:ph type="body" idx="1"/>
          </p:nvPr>
        </p:nvSpPr>
        <p:spPr bwMode="auto">
          <a:noFill/>
        </p:spPr>
        <p:txBody>
          <a:bodyPr/>
          <a:lstStyle/>
          <a:p>
            <a:pPr eaLnBrk="1" hangingPunct="1">
              <a:spcBef>
                <a:spcPct val="0"/>
              </a:spcBef>
            </a:pPr>
            <a:r>
              <a:rPr lang="ja-JP" altLang="en-US" dirty="0" smtClean="0">
                <a:cs typeface="ＭＳ Ｐゴシック" charset="-128"/>
              </a:rPr>
              <a:t>メーカー品は保証が効かなくなる</a:t>
            </a:r>
            <a:endParaRPr lang="ja-JP" altLang="en-US" dirty="0">
              <a:cs typeface="ＭＳ Ｐゴシック" charset="-128"/>
            </a:endParaRPr>
          </a:p>
        </p:txBody>
      </p:sp>
      <p:sp>
        <p:nvSpPr>
          <p:cNvPr id="66564" name="スライド番号プレースホルダ 3"/>
          <p:cNvSpPr>
            <a:spLocks noGrp="1"/>
          </p:cNvSpPr>
          <p:nvPr>
            <p:ph type="sldNum" sz="quarter" idx="5"/>
          </p:nvPr>
        </p:nvSpPr>
        <p:spPr bwMode="auto">
          <a:noFill/>
          <a:ln>
            <a:miter lim="800000"/>
            <a:headEnd/>
            <a:tailEnd/>
          </a:ln>
        </p:spPr>
        <p:txBody>
          <a:bodyPr/>
          <a:lstStyle/>
          <a:p>
            <a:fld id="{0AE78611-A5B0-2547-9A74-535C0E938501}" type="slidenum">
              <a:rPr lang="ja-JP" altLang="en-US"/>
              <a:pPr/>
              <a:t>8</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 2"/>
          <p:cNvSpPr>
            <a:spLocks noGrp="1"/>
          </p:cNvSpPr>
          <p:nvPr>
            <p:ph type="body" idx="1"/>
          </p:nvPr>
        </p:nvSpPr>
        <p:spPr bwMode="auto">
          <a:noFill/>
        </p:spPr>
        <p:txBody>
          <a:bodyPr/>
          <a:lstStyle/>
          <a:p>
            <a:pPr eaLnBrk="1" hangingPunct="1"/>
            <a:endParaRPr lang="ja-JP" altLang="en-US" dirty="0">
              <a:cs typeface="ＭＳ Ｐゴシック" charset="-128"/>
            </a:endParaRPr>
          </a:p>
        </p:txBody>
      </p:sp>
      <p:sp>
        <p:nvSpPr>
          <p:cNvPr id="67588" name="スライド番号プレースホルダ 3"/>
          <p:cNvSpPr>
            <a:spLocks noGrp="1"/>
          </p:cNvSpPr>
          <p:nvPr>
            <p:ph type="sldNum" sz="quarter" idx="5"/>
          </p:nvPr>
        </p:nvSpPr>
        <p:spPr bwMode="auto">
          <a:noFill/>
          <a:ln>
            <a:miter lim="800000"/>
            <a:headEnd/>
            <a:tailEnd/>
          </a:ln>
        </p:spPr>
        <p:txBody>
          <a:bodyPr/>
          <a:lstStyle/>
          <a:p>
            <a:fld id="{E5952F95-611D-134D-83D2-7BAC324A1ECD}" type="slidenum">
              <a:rPr lang="ja-JP" altLang="en-US"/>
              <a:pPr/>
              <a:t>10</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 2"/>
          <p:cNvSpPr>
            <a:spLocks noGrp="1"/>
          </p:cNvSpPr>
          <p:nvPr>
            <p:ph type="body" idx="1"/>
          </p:nvPr>
        </p:nvSpPr>
        <p:spPr bwMode="auto">
          <a:noFill/>
        </p:spPr>
        <p:txBody>
          <a:bodyPr/>
          <a:lstStyle/>
          <a:p>
            <a:pPr eaLnBrk="1" hangingPunct="1"/>
            <a:endParaRPr lang="ja-JP" altLang="en-US" dirty="0">
              <a:cs typeface="ＭＳ Ｐゴシック" charset="-128"/>
            </a:endParaRPr>
          </a:p>
        </p:txBody>
      </p:sp>
      <p:sp>
        <p:nvSpPr>
          <p:cNvPr id="68612" name="スライド番号プレースホルダ 3"/>
          <p:cNvSpPr>
            <a:spLocks noGrp="1"/>
          </p:cNvSpPr>
          <p:nvPr>
            <p:ph type="sldNum" sz="quarter" idx="5"/>
          </p:nvPr>
        </p:nvSpPr>
        <p:spPr bwMode="auto">
          <a:noFill/>
          <a:ln>
            <a:miter lim="800000"/>
            <a:headEnd/>
            <a:tailEnd/>
          </a:ln>
        </p:spPr>
        <p:txBody>
          <a:bodyPr/>
          <a:lstStyle/>
          <a:p>
            <a:fld id="{9E0686F2-A100-3E4D-B763-23CDD89362F9}" type="slidenum">
              <a:rPr lang="ja-JP" altLang="en-US"/>
              <a:pPr/>
              <a:t>11</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a:lstStyle/>
          <a:p>
            <a:r>
              <a:rPr lang="ja-JP" altLang="en-US" dirty="0" smtClean="0">
                <a:cs typeface="ＭＳ Ｐゴシック" charset="-128"/>
              </a:rPr>
              <a:t>写真の差し替え</a:t>
            </a:r>
            <a:endParaRPr lang="ja-JP" altLang="en-US" dirty="0">
              <a:cs typeface="ＭＳ Ｐゴシック" charset="-128"/>
            </a:endParaRPr>
          </a:p>
        </p:txBody>
      </p:sp>
      <p:sp>
        <p:nvSpPr>
          <p:cNvPr id="69636" name="スライド番号プレースホルダ 3"/>
          <p:cNvSpPr>
            <a:spLocks noGrp="1"/>
          </p:cNvSpPr>
          <p:nvPr>
            <p:ph type="sldNum" sz="quarter" idx="5"/>
          </p:nvPr>
        </p:nvSpPr>
        <p:spPr bwMode="auto">
          <a:noFill/>
          <a:ln>
            <a:miter lim="800000"/>
            <a:headEnd/>
            <a:tailEnd/>
          </a:ln>
        </p:spPr>
        <p:txBody>
          <a:bodyPr/>
          <a:lstStyle/>
          <a:p>
            <a:fld id="{CE4D43C5-AF7B-0749-A76F-8B047FBD22A9}" type="slidenum">
              <a:rPr lang="ja-JP" altLang="en-US"/>
              <a:pPr/>
              <a:t>19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正方形/長方形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正方形/長方形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正方形/長方形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タイトル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ＭＳ Ｐゴシック" pitchFamily="50" charset="-128"/>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dirty="0" smtClean="0"/>
              <a:t>マスタ サブタイトルの書式設定</a:t>
            </a:r>
            <a:endParaRPr lang="en-US" dirty="0"/>
          </a:p>
        </p:txBody>
      </p:sp>
      <p:sp>
        <p:nvSpPr>
          <p:cNvPr id="10" name="日付プレースホルダ 27"/>
          <p:cNvSpPr>
            <a:spLocks noGrp="1"/>
          </p:cNvSpPr>
          <p:nvPr>
            <p:ph type="dt" sz="half" idx="10"/>
          </p:nvPr>
        </p:nvSpPr>
        <p:spPr>
          <a:xfrm>
            <a:off x="6400800" y="6354763"/>
            <a:ext cx="2286000" cy="366712"/>
          </a:xfrm>
        </p:spPr>
        <p:txBody>
          <a:bodyPr/>
          <a:lstStyle>
            <a:lvl1pPr>
              <a:defRPr sz="1400"/>
            </a:lvl1pPr>
          </a:lstStyle>
          <a:p>
            <a:pPr>
              <a:defRPr/>
            </a:pPr>
            <a:endParaRPr lang="en-US" altLang="ja-JP"/>
          </a:p>
        </p:txBody>
      </p:sp>
      <p:sp>
        <p:nvSpPr>
          <p:cNvPr id="11" name="フッター プレースホルダ 16"/>
          <p:cNvSpPr>
            <a:spLocks noGrp="1"/>
          </p:cNvSpPr>
          <p:nvPr>
            <p:ph type="ftr" sz="quarter" idx="11"/>
          </p:nvPr>
        </p:nvSpPr>
        <p:spPr>
          <a:xfrm>
            <a:off x="2898775" y="6354763"/>
            <a:ext cx="3475038" cy="366712"/>
          </a:xfrm>
        </p:spPr>
        <p:txBody>
          <a:bodyPr/>
          <a:lstStyle>
            <a:lvl1pPr>
              <a:defRPr/>
            </a:lvl1pPr>
          </a:lstStyle>
          <a:p>
            <a:pPr>
              <a:defRPr/>
            </a:pPr>
            <a:endParaRPr lang="en-US" altLang="ja-JP"/>
          </a:p>
        </p:txBody>
      </p:sp>
      <p:sp>
        <p:nvSpPr>
          <p:cNvPr id="12" name="スライド番号プレースホルダ 28"/>
          <p:cNvSpPr>
            <a:spLocks noGrp="1"/>
          </p:cNvSpPr>
          <p:nvPr>
            <p:ph type="sldNum" sz="quarter" idx="12"/>
          </p:nvPr>
        </p:nvSpPr>
        <p:spPr>
          <a:xfrm>
            <a:off x="1216025" y="6354763"/>
            <a:ext cx="1219200" cy="366712"/>
          </a:xfrm>
        </p:spPr>
        <p:txBody>
          <a:bodyPr/>
          <a:lstStyle>
            <a:lvl1pPr>
              <a:defRPr/>
            </a:lvl1pPr>
          </a:lstStyle>
          <a:p>
            <a:fld id="{6F4895A7-2E69-BC48-8BE0-135B68836608}" type="slidenum">
              <a:rPr lang="ja-JP" altLang="en-US"/>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fld id="{3965DBF7-563D-1642-8EF3-C05A54396386}" type="slidenum">
              <a:rPr lang="ja-JP" altLang="en-US"/>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縦書きタイトルと縦書きテキスト">
    <p:spTree>
      <p:nvGrpSpPr>
        <p:cNvPr id="1" name=""/>
        <p:cNvGrpSpPr/>
        <p:nvPr/>
      </p:nvGrpSpPr>
      <p:grpSpPr>
        <a:xfrm>
          <a:off x="0" y="0"/>
          <a:ext cx="0" cy="0"/>
          <a:chOff x="0" y="0"/>
          <a:chExt cx="0" cy="0"/>
        </a:xfrm>
      </p:grpSpPr>
      <p:sp>
        <p:nvSpPr>
          <p:cNvPr id="4" name="直線コネクタ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Tahoma" pitchFamily="34" charset="0"/>
              <a:ea typeface="ＭＳ Ｐゴシック" pitchFamily="50" charset="-128"/>
              <a:cs typeface="+mn-cs"/>
            </a:endParaRPr>
          </a:p>
        </p:txBody>
      </p:sp>
      <p:sp>
        <p:nvSpPr>
          <p:cNvPr id="5" name="二等辺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直線コネクタ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Tahoma" pitchFamily="34" charset="0"/>
              <a:ea typeface="ＭＳ Ｐゴシック" pitchFamily="50" charset="-128"/>
              <a:cs typeface="+mn-cs"/>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1041419D-7605-6145-A258-D7BB007CC462}" type="slidenum">
              <a:rPr lang="ja-JP" altLang="en-US"/>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smtClean="0"/>
              <a:t>マスタ タイトルの書式設定</a:t>
            </a:r>
            <a:endParaRPr lang="en-US" dirty="0"/>
          </a:p>
        </p:txBody>
      </p:sp>
      <p:sp>
        <p:nvSpPr>
          <p:cNvPr id="8" name="コンテンツ プレースホルダ 7"/>
          <p:cNvSpPr>
            <a:spLocks noGrp="1"/>
          </p:cNvSpPr>
          <p:nvPr>
            <p:ph sz="quarter" idx="1"/>
          </p:nvPr>
        </p:nvSpPr>
        <p:spPr>
          <a:xfrm>
            <a:off x="457200" y="1219200"/>
            <a:ext cx="8229600" cy="4937760"/>
          </a:xfrm>
        </p:spPr>
        <p:txBody>
          <a:bodyPr/>
          <a:lstStyle>
            <a:lvl2pPr>
              <a:defRPr>
                <a:solidFill>
                  <a:schemeClr val="tx1"/>
                </a:solidFill>
              </a:defRPr>
            </a:lvl2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fld id="{5356F066-A582-9544-9D9D-CEA24C2BC294}" type="slidenum">
              <a:rPr lang="ja-JP" altLang="en-US"/>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正方形/長方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6" name="日付プレースホルダ 3"/>
          <p:cNvSpPr>
            <a:spLocks noGrp="1"/>
          </p:cNvSpPr>
          <p:nvPr>
            <p:ph type="dt" sz="half" idx="10"/>
          </p:nvPr>
        </p:nvSpPr>
        <p:spPr>
          <a:xfrm>
            <a:off x="6400800" y="6354763"/>
            <a:ext cx="2286000" cy="366712"/>
          </a:xfrm>
        </p:spPr>
        <p:txBody>
          <a:bodyPr/>
          <a:lstStyle>
            <a:lvl1pPr>
              <a:defRPr/>
            </a:lvl1pPr>
          </a:lstStyle>
          <a:p>
            <a:pPr>
              <a:defRPr/>
            </a:pPr>
            <a:endParaRPr lang="en-US" altLang="ja-JP"/>
          </a:p>
        </p:txBody>
      </p:sp>
      <p:sp>
        <p:nvSpPr>
          <p:cNvPr id="7" name="フッター プレースホルダ 4"/>
          <p:cNvSpPr>
            <a:spLocks noGrp="1"/>
          </p:cNvSpPr>
          <p:nvPr>
            <p:ph type="ftr" sz="quarter" idx="11"/>
          </p:nvPr>
        </p:nvSpPr>
        <p:spPr>
          <a:xfrm>
            <a:off x="2898775" y="6354763"/>
            <a:ext cx="3475038" cy="366712"/>
          </a:xfrm>
        </p:spPr>
        <p:txBody>
          <a:bodyPr/>
          <a:lstStyle>
            <a:lvl1pPr>
              <a:defRPr/>
            </a:lvl1pPr>
          </a:lstStyle>
          <a:p>
            <a:pPr>
              <a:defRPr/>
            </a:pPr>
            <a:endParaRPr lang="en-US" altLang="ja-JP"/>
          </a:p>
        </p:txBody>
      </p:sp>
      <p:sp>
        <p:nvSpPr>
          <p:cNvPr id="8" name="スライド番号プレースホルダ 5"/>
          <p:cNvSpPr>
            <a:spLocks noGrp="1"/>
          </p:cNvSpPr>
          <p:nvPr>
            <p:ph type="sldNum" sz="quarter" idx="12"/>
          </p:nvPr>
        </p:nvSpPr>
        <p:spPr>
          <a:xfrm>
            <a:off x="1069975" y="6354763"/>
            <a:ext cx="1520825" cy="366712"/>
          </a:xfrm>
        </p:spPr>
        <p:txBody>
          <a:bodyPr/>
          <a:lstStyle>
            <a:lvl1pPr>
              <a:defRPr/>
            </a:lvl1pPr>
          </a:lstStyle>
          <a:p>
            <a:fld id="{B5C6A1E8-8DB6-B247-984E-8A992C927861}" type="slidenum">
              <a:rPr lang="ja-JP" altLang="en-US"/>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 タイトルの書式設定</a:t>
            </a:r>
            <a:endParaRPr lang="en-US"/>
          </a:p>
        </p:txBody>
      </p:sp>
      <p:sp>
        <p:nvSpPr>
          <p:cNvPr id="9" name="コンテンツ プレースホルダ 8"/>
          <p:cNvSpPr>
            <a:spLocks noGrp="1"/>
          </p:cNvSpPr>
          <p:nvPr>
            <p:ph sz="quarter" idx="1"/>
          </p:nvPr>
        </p:nvSpPr>
        <p:spPr>
          <a:xfrm>
            <a:off x="457200" y="1219200"/>
            <a:ext cx="4041648" cy="493776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 10"/>
          <p:cNvSpPr>
            <a:spLocks noGrp="1"/>
          </p:cNvSpPr>
          <p:nvPr>
            <p:ph sz="quarter" idx="2"/>
          </p:nvPr>
        </p:nvSpPr>
        <p:spPr>
          <a:xfrm>
            <a:off x="4632198" y="1216152"/>
            <a:ext cx="4041648" cy="493776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fld id="{0E367F70-08E6-E543-8052-68481692F0FF}" type="slidenum">
              <a:rPr lang="ja-JP" altLang="en-US"/>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11" name="コンテンツ プレースホルダ 10"/>
          <p:cNvSpPr>
            <a:spLocks noGrp="1"/>
          </p:cNvSpPr>
          <p:nvPr>
            <p:ph sz="quarter" idx="2"/>
          </p:nvPr>
        </p:nvSpPr>
        <p:spPr>
          <a:xfrm>
            <a:off x="457200" y="2133600"/>
            <a:ext cx="4038600" cy="4038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 12"/>
          <p:cNvSpPr>
            <a:spLocks noGrp="1"/>
          </p:cNvSpPr>
          <p:nvPr>
            <p:ph sz="quarter" idx="4"/>
          </p:nvPr>
        </p:nvSpPr>
        <p:spPr>
          <a:xfrm>
            <a:off x="4648200" y="2133600"/>
            <a:ext cx="4038600" cy="4038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13"/>
          <p:cNvSpPr>
            <a:spLocks noGrp="1"/>
          </p:cNvSpPr>
          <p:nvPr>
            <p:ph type="dt" sz="half" idx="10"/>
          </p:nvPr>
        </p:nvSpPr>
        <p:spPr/>
        <p:txBody>
          <a:bodyPr/>
          <a:lstStyle>
            <a:lvl1pPr>
              <a:defRPr/>
            </a:lvl1pPr>
          </a:lstStyle>
          <a:p>
            <a:pPr>
              <a:defRPr/>
            </a:pPr>
            <a:endParaRPr lang="en-US" altLang="ja-JP"/>
          </a:p>
        </p:txBody>
      </p:sp>
      <p:sp>
        <p:nvSpPr>
          <p:cNvPr id="8"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22"/>
          <p:cNvSpPr>
            <a:spLocks noGrp="1"/>
          </p:cNvSpPr>
          <p:nvPr>
            <p:ph type="sldNum" sz="quarter" idx="12"/>
          </p:nvPr>
        </p:nvSpPr>
        <p:spPr/>
        <p:txBody>
          <a:bodyPr/>
          <a:lstStyle>
            <a:lvl1pPr>
              <a:defRPr/>
            </a:lvl1pPr>
          </a:lstStyle>
          <a:p>
            <a:fld id="{73AC1A81-0A26-D948-9F05-109865E65890}" type="slidenum">
              <a:rPr lang="ja-JP" altLang="en-US"/>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3" name="二等辺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タイトル 1"/>
          <p:cNvSpPr>
            <a:spLocks noGrp="1"/>
          </p:cNvSpPr>
          <p:nvPr>
            <p:ph type="title"/>
          </p:nvPr>
        </p:nvSpPr>
        <p:spPr>
          <a:xfrm>
            <a:off x="457200" y="228600"/>
            <a:ext cx="8229600" cy="914400"/>
          </a:xfrm>
        </p:spPr>
        <p:txBody>
          <a:bodyPr/>
          <a:lstStyle>
            <a:lvl1pPr>
              <a:defRPr>
                <a:solidFill>
                  <a:schemeClr val="tx1"/>
                </a:solidFill>
              </a:defRPr>
            </a:lvl1pPr>
          </a:lstStyle>
          <a:p>
            <a:r>
              <a:rPr lang="ja-JP" altLang="en-US" dirty="0" smtClean="0"/>
              <a:t>マスタ タイトルの書式設定</a:t>
            </a:r>
            <a:endParaRPr lang="en-US" dirty="0"/>
          </a:p>
        </p:txBody>
      </p:sp>
      <p:sp>
        <p:nvSpPr>
          <p:cNvPr id="4" name="日付プレースホルダ 2"/>
          <p:cNvSpPr>
            <a:spLocks noGrp="1"/>
          </p:cNvSpPr>
          <p:nvPr>
            <p:ph type="dt" sz="half" idx="10"/>
          </p:nvPr>
        </p:nvSpPr>
        <p:spPr/>
        <p:txBody>
          <a:bodyPr/>
          <a:lstStyle>
            <a:lvl1pPr>
              <a:defRPr/>
            </a:lvl1pPr>
          </a:lstStyle>
          <a:p>
            <a:pPr>
              <a:defRPr/>
            </a:pPr>
            <a:endParaRPr lang="en-US" altLang="ja-JP"/>
          </a:p>
        </p:txBody>
      </p:sp>
      <p:sp>
        <p:nvSpPr>
          <p:cNvPr id="5" name="フッター プレースホルダ 3"/>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4"/>
          <p:cNvSpPr>
            <a:spLocks noGrp="1"/>
          </p:cNvSpPr>
          <p:nvPr>
            <p:ph type="sldNum" sz="quarter" idx="12"/>
          </p:nvPr>
        </p:nvSpPr>
        <p:spPr/>
        <p:txBody>
          <a:bodyPr/>
          <a:lstStyle>
            <a:lvl1pPr>
              <a:defRPr/>
            </a:lvl1pPr>
          </a:lstStyle>
          <a:p>
            <a:fld id="{31386860-D50E-AC4C-9995-2A66A31E5CB8}" type="slidenum">
              <a:rPr lang="ja-JP" altLang="en-US"/>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白紙">
    <p:spTree>
      <p:nvGrpSpPr>
        <p:cNvPr id="1" name=""/>
        <p:cNvGrpSpPr/>
        <p:nvPr/>
      </p:nvGrpSpPr>
      <p:grpSpPr>
        <a:xfrm>
          <a:off x="0" y="0"/>
          <a:ext cx="0" cy="0"/>
          <a:chOff x="0" y="0"/>
          <a:chExt cx="0" cy="0"/>
        </a:xfrm>
      </p:grpSpPr>
      <p:sp>
        <p:nvSpPr>
          <p:cNvPr id="2" name="直線コネクタ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Tahoma" pitchFamily="34" charset="0"/>
              <a:ea typeface="ＭＳ Ｐゴシック" pitchFamily="50" charset="-128"/>
              <a:cs typeface="+mn-cs"/>
            </a:endParaRPr>
          </a:p>
        </p:txBody>
      </p:sp>
      <p:sp>
        <p:nvSpPr>
          <p:cNvPr id="3" name="二等辺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 name="日付プレースホルダ 1"/>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3"/>
          <p:cNvSpPr>
            <a:spLocks noGrp="1"/>
          </p:cNvSpPr>
          <p:nvPr>
            <p:ph type="sldNum" sz="quarter" idx="12"/>
          </p:nvPr>
        </p:nvSpPr>
        <p:spPr/>
        <p:txBody>
          <a:bodyPr/>
          <a:lstStyle>
            <a:lvl1pPr>
              <a:defRPr/>
            </a:lvl1pPr>
          </a:lstStyle>
          <a:p>
            <a:fld id="{C489D3D8-5168-384C-BCCC-44848ABC0373}"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タイトル付きのコンテンツ">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Tahoma" pitchFamily="34" charset="0"/>
              <a:ea typeface="ＭＳ Ｐゴシック" pitchFamily="50" charset="-128"/>
              <a:cs typeface="+mn-cs"/>
            </a:endParaRPr>
          </a:p>
        </p:txBody>
      </p:sp>
      <p:sp>
        <p:nvSpPr>
          <p:cNvPr id="6" name="直線コネクタ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dirty="0">
              <a:latin typeface="Tahoma" pitchFamily="34" charset="0"/>
              <a:ea typeface="ＭＳ Ｐゴシック" pitchFamily="50" charset="-128"/>
              <a:cs typeface="+mn-cs"/>
            </a:endParaRPr>
          </a:p>
        </p:txBody>
      </p:sp>
      <p:sp>
        <p:nvSpPr>
          <p:cNvPr id="7" name="二等辺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12" name="コンテンツ プレースホルダ 11"/>
          <p:cNvSpPr>
            <a:spLocks noGrp="1"/>
          </p:cNvSpPr>
          <p:nvPr>
            <p:ph sz="quarter" idx="1"/>
          </p:nvPr>
        </p:nvSpPr>
        <p:spPr>
          <a:xfrm>
            <a:off x="304800" y="304800"/>
            <a:ext cx="5715000" cy="5715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 4"/>
          <p:cNvSpPr>
            <a:spLocks noGrp="1"/>
          </p:cNvSpPr>
          <p:nvPr>
            <p:ph type="dt" sz="half" idx="10"/>
          </p:nvPr>
        </p:nvSpPr>
        <p:spPr/>
        <p:txBody>
          <a:bodyPr/>
          <a:lstStyle>
            <a:lvl1pPr>
              <a:defRPr/>
            </a:lvl1pPr>
          </a:lstStyle>
          <a:p>
            <a:pPr>
              <a:defRPr/>
            </a:pPr>
            <a:endParaRPr lang="en-US" altLang="ja-JP"/>
          </a:p>
        </p:txBody>
      </p:sp>
      <p:sp>
        <p:nvSpPr>
          <p:cNvPr id="9" name="フッター プレースホルダ 5"/>
          <p:cNvSpPr>
            <a:spLocks noGrp="1"/>
          </p:cNvSpPr>
          <p:nvPr>
            <p:ph type="ftr" sz="quarter" idx="11"/>
          </p:nvPr>
        </p:nvSpPr>
        <p:spPr/>
        <p:txBody>
          <a:bodyPr/>
          <a:lstStyle>
            <a:lvl1pPr>
              <a:defRPr/>
            </a:lvl1pPr>
          </a:lstStyle>
          <a:p>
            <a:pPr>
              <a:defRPr/>
            </a:pPr>
            <a:endParaRPr lang="en-US" altLang="ja-JP"/>
          </a:p>
        </p:txBody>
      </p:sp>
      <p:sp>
        <p:nvSpPr>
          <p:cNvPr id="10" name="スライド番号プレースホルダ 6"/>
          <p:cNvSpPr>
            <a:spLocks noGrp="1"/>
          </p:cNvSpPr>
          <p:nvPr>
            <p:ph type="sldNum" sz="quarter" idx="12"/>
          </p:nvPr>
        </p:nvSpPr>
        <p:spPr/>
        <p:txBody>
          <a:bodyPr/>
          <a:lstStyle>
            <a:lvl1pPr>
              <a:defRPr/>
            </a:lvl1pPr>
          </a:lstStyle>
          <a:p>
            <a:fld id="{953A493C-BAC3-6545-AA61-1DBAF1E9976E}" type="slidenum">
              <a:rPr lang="ja-JP" altLang="en-US"/>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Tahoma" pitchFamily="34" charset="0"/>
              <a:ea typeface="ＭＳ Ｐゴシック" pitchFamily="50" charset="-128"/>
              <a:cs typeface="+mn-cs"/>
            </a:endParaRPr>
          </a:p>
        </p:txBody>
      </p:sp>
      <p:sp>
        <p:nvSpPr>
          <p:cNvPr id="6"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正方形/長方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8" name="日付プレースホルダ 4"/>
          <p:cNvSpPr>
            <a:spLocks noGrp="1"/>
          </p:cNvSpPr>
          <p:nvPr>
            <p:ph type="dt" sz="half" idx="10"/>
          </p:nvPr>
        </p:nvSpPr>
        <p:spPr/>
        <p:txBody>
          <a:bodyPr/>
          <a:lstStyle>
            <a:lvl1pPr>
              <a:defRPr/>
            </a:lvl1pPr>
          </a:lstStyle>
          <a:p>
            <a:pPr>
              <a:defRPr/>
            </a:pPr>
            <a:endParaRPr lang="en-US" altLang="ja-JP"/>
          </a:p>
        </p:txBody>
      </p:sp>
      <p:sp>
        <p:nvSpPr>
          <p:cNvPr id="9" name="フッター プレースホルダ 5"/>
          <p:cNvSpPr>
            <a:spLocks noGrp="1"/>
          </p:cNvSpPr>
          <p:nvPr>
            <p:ph type="ftr" sz="quarter" idx="11"/>
          </p:nvPr>
        </p:nvSpPr>
        <p:spPr/>
        <p:txBody>
          <a:bodyPr/>
          <a:lstStyle>
            <a:lvl1pPr>
              <a:defRPr/>
            </a:lvl1pPr>
          </a:lstStyle>
          <a:p>
            <a:pPr>
              <a:defRPr/>
            </a:pPr>
            <a:endParaRPr lang="en-US" altLang="ja-JP"/>
          </a:p>
        </p:txBody>
      </p:sp>
      <p:sp>
        <p:nvSpPr>
          <p:cNvPr id="10" name="スライド番号プレースホルダ 6"/>
          <p:cNvSpPr>
            <a:spLocks noGrp="1"/>
          </p:cNvSpPr>
          <p:nvPr>
            <p:ph type="sldNum" sz="quarter" idx="12"/>
          </p:nvPr>
        </p:nvSpPr>
        <p:spPr/>
        <p:txBody>
          <a:bodyPr/>
          <a:lstStyle>
            <a:lvl1pPr>
              <a:defRPr/>
            </a:lvl1pPr>
          </a:lstStyle>
          <a:p>
            <a:fld id="{EEABF126-DD1C-4740-B412-A1A5B5F768C6}" type="slidenum">
              <a:rPr lang="ja-JP" altLang="en-US"/>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タイトル プレースホルダ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テキスト プレースホルダ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 name="日付プレースホルダ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ahoma" pitchFamily="34" charset="0"/>
                <a:ea typeface="ＭＳ Ｐゴシック" pitchFamily="50" charset="-128"/>
                <a:cs typeface="+mn-cs"/>
              </a:defRPr>
            </a:lvl1pPr>
          </a:lstStyle>
          <a:p>
            <a:pPr>
              <a:defRPr/>
            </a:pPr>
            <a:endParaRPr lang="en-US" altLang="ja-JP"/>
          </a:p>
        </p:txBody>
      </p:sp>
      <p:sp>
        <p:nvSpPr>
          <p:cNvPr id="3" name="フッター プレースホルダ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Tahoma" pitchFamily="34" charset="0"/>
                <a:ea typeface="ＭＳ Ｐゴシック" pitchFamily="50" charset="-128"/>
                <a:cs typeface="+mn-cs"/>
              </a:defRPr>
            </a:lvl1pPr>
          </a:lstStyle>
          <a:p>
            <a:pPr>
              <a:defRPr/>
            </a:pPr>
            <a:endParaRPr lang="en-US" altLang="ja-JP"/>
          </a:p>
        </p:txBody>
      </p:sp>
      <p:sp>
        <p:nvSpPr>
          <p:cNvPr id="23" name="スライド番号プレースホルダ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kumimoji="0" sz="1400">
                <a:solidFill>
                  <a:schemeClr val="tx2"/>
                </a:solidFill>
              </a:defRPr>
            </a:lvl1pPr>
          </a:lstStyle>
          <a:p>
            <a:fld id="{310932B4-79DE-3B4A-9C4E-8F7407A6F91D}" type="slidenum">
              <a:rPr lang="ja-JP" altLang="en-US"/>
              <a:pPr/>
              <a:t>‹#›</a:t>
            </a:fld>
            <a:endParaRPr lang="en-US" altLang="ja-JP"/>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Tahoma" pitchFamily="34" charset="0"/>
              <a:ea typeface="ＭＳ Ｐゴシック" pitchFamily="50" charset="-128"/>
              <a:cs typeface="+mn-cs"/>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Tahoma" pitchFamily="34" charset="0"/>
              <a:ea typeface="ＭＳ Ｐゴシック" pitchFamily="50" charset="-128"/>
              <a:cs typeface="+mn-cs"/>
            </a:endParaRPr>
          </a:p>
        </p:txBody>
      </p:sp>
      <p:sp>
        <p:nvSpPr>
          <p:cNvPr id="10" name="二等辺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Tree>
  </p:cSld>
  <p:clrMap bg1="lt1" tx1="dk1" bg2="lt2" tx2="dk2" accent1="accent1" accent2="accent2" accent3="accent3" accent4="accent4" accent5="accent5" accent6="accent6" hlink="hlink" folHlink="folHlink"/>
  <p:sldLayoutIdLst>
    <p:sldLayoutId id="2147483856" r:id="rId1"/>
    <p:sldLayoutId id="2147483852" r:id="rId2"/>
    <p:sldLayoutId id="2147483857" r:id="rId3"/>
    <p:sldLayoutId id="2147483853" r:id="rId4"/>
    <p:sldLayoutId id="2147483854" r:id="rId5"/>
    <p:sldLayoutId id="2147483858" r:id="rId6"/>
    <p:sldLayoutId id="2147483859" r:id="rId7"/>
    <p:sldLayoutId id="2147483860" r:id="rId8"/>
    <p:sldLayoutId id="2147483861" r:id="rId9"/>
    <p:sldLayoutId id="2147483855" r:id="rId10"/>
    <p:sldLayoutId id="2147483862" r:id="rId11"/>
  </p:sldLayoutIdLst>
  <p:txStyles>
    <p:titleStyle>
      <a:lvl1pPr algn="l" rtl="0" eaLnBrk="0" fontAlgn="base" hangingPunct="0">
        <a:spcBef>
          <a:spcPct val="0"/>
        </a:spcBef>
        <a:spcAft>
          <a:spcPct val="0"/>
        </a:spcAft>
        <a:defRPr kumimoji="1" sz="3200" kern="1200">
          <a:solidFill>
            <a:schemeClr val="tx2"/>
          </a:solidFill>
          <a:latin typeface="+mj-lt"/>
          <a:ea typeface="ＭＳ Ｐゴシック" pitchFamily="50" charset="-128"/>
          <a:cs typeface="ＭＳ Ｐゴシック" charset="-128"/>
        </a:defRPr>
      </a:lvl1pPr>
      <a:lvl2pPr algn="l" rtl="0" eaLnBrk="0" fontAlgn="base" hangingPunct="0">
        <a:spcBef>
          <a:spcPct val="0"/>
        </a:spcBef>
        <a:spcAft>
          <a:spcPct val="0"/>
        </a:spcAft>
        <a:defRPr kumimoji="1" sz="3200">
          <a:solidFill>
            <a:schemeClr val="tx2"/>
          </a:solidFill>
          <a:latin typeface="Bookman Old Style" pitchFamily="18" charset="0"/>
          <a:ea typeface="ＭＳ Ｐゴシック" pitchFamily="50" charset="-128"/>
          <a:cs typeface="ＭＳ Ｐゴシック" charset="-128"/>
        </a:defRPr>
      </a:lvl2pPr>
      <a:lvl3pPr algn="l" rtl="0" eaLnBrk="0" fontAlgn="base" hangingPunct="0">
        <a:spcBef>
          <a:spcPct val="0"/>
        </a:spcBef>
        <a:spcAft>
          <a:spcPct val="0"/>
        </a:spcAft>
        <a:defRPr kumimoji="1" sz="3200">
          <a:solidFill>
            <a:schemeClr val="tx2"/>
          </a:solidFill>
          <a:latin typeface="Bookman Old Style" pitchFamily="18" charset="0"/>
          <a:ea typeface="ＭＳ Ｐゴシック" pitchFamily="50" charset="-128"/>
          <a:cs typeface="ＭＳ Ｐゴシック" charset="-128"/>
        </a:defRPr>
      </a:lvl3pPr>
      <a:lvl4pPr algn="l" rtl="0" eaLnBrk="0" fontAlgn="base" hangingPunct="0">
        <a:spcBef>
          <a:spcPct val="0"/>
        </a:spcBef>
        <a:spcAft>
          <a:spcPct val="0"/>
        </a:spcAft>
        <a:defRPr kumimoji="1" sz="3200">
          <a:solidFill>
            <a:schemeClr val="tx2"/>
          </a:solidFill>
          <a:latin typeface="Bookman Old Style" pitchFamily="18" charset="0"/>
          <a:ea typeface="ＭＳ Ｐゴシック" pitchFamily="50" charset="-128"/>
          <a:cs typeface="ＭＳ Ｐゴシック" charset="-128"/>
        </a:defRPr>
      </a:lvl4pPr>
      <a:lvl5pPr algn="l" rtl="0" eaLnBrk="0" fontAlgn="base" hangingPunct="0">
        <a:spcBef>
          <a:spcPct val="0"/>
        </a:spcBef>
        <a:spcAft>
          <a:spcPct val="0"/>
        </a:spcAft>
        <a:defRPr kumimoji="1" sz="3200">
          <a:solidFill>
            <a:schemeClr val="tx2"/>
          </a:solidFill>
          <a:latin typeface="Bookman Old Style" pitchFamily="18" charset="0"/>
          <a:ea typeface="ＭＳ Ｐゴシック" pitchFamily="50" charset="-128"/>
          <a:cs typeface="ＭＳ Ｐゴシック" charset="-128"/>
        </a:defRPr>
      </a:lvl5pPr>
      <a:lvl6pPr marL="457200" algn="l" rtl="0" fontAlgn="base">
        <a:spcBef>
          <a:spcPct val="0"/>
        </a:spcBef>
        <a:spcAft>
          <a:spcPct val="0"/>
        </a:spcAft>
        <a:defRPr kumimoji="1" sz="3200">
          <a:solidFill>
            <a:schemeClr val="tx2"/>
          </a:solidFill>
          <a:latin typeface="Bookman Old Style" pitchFamily="18" charset="0"/>
          <a:ea typeface="HGPｺﾞｼｯｸE" pitchFamily="50" charset="-128"/>
        </a:defRPr>
      </a:lvl6pPr>
      <a:lvl7pPr marL="914400" algn="l" rtl="0" fontAlgn="base">
        <a:spcBef>
          <a:spcPct val="0"/>
        </a:spcBef>
        <a:spcAft>
          <a:spcPct val="0"/>
        </a:spcAft>
        <a:defRPr kumimoji="1" sz="3200">
          <a:solidFill>
            <a:schemeClr val="tx2"/>
          </a:solidFill>
          <a:latin typeface="Bookman Old Style" pitchFamily="18" charset="0"/>
          <a:ea typeface="HGPｺﾞｼｯｸE" pitchFamily="50" charset="-128"/>
        </a:defRPr>
      </a:lvl7pPr>
      <a:lvl8pPr marL="1371600" algn="l" rtl="0" fontAlgn="base">
        <a:spcBef>
          <a:spcPct val="0"/>
        </a:spcBef>
        <a:spcAft>
          <a:spcPct val="0"/>
        </a:spcAft>
        <a:defRPr kumimoji="1" sz="3200">
          <a:solidFill>
            <a:schemeClr val="tx2"/>
          </a:solidFill>
          <a:latin typeface="Bookman Old Style" pitchFamily="18" charset="0"/>
          <a:ea typeface="HGPｺﾞｼｯｸE" pitchFamily="50" charset="-128"/>
        </a:defRPr>
      </a:lvl8pPr>
      <a:lvl9pPr marL="1828800" algn="l" rtl="0" fontAlgn="base">
        <a:spcBef>
          <a:spcPct val="0"/>
        </a:spcBef>
        <a:spcAft>
          <a:spcPct val="0"/>
        </a:spcAft>
        <a:defRPr kumimoji="1" sz="3200">
          <a:solidFill>
            <a:schemeClr val="tx2"/>
          </a:solidFill>
          <a:latin typeface="Bookman Old Style" pitchFamily="18" charset="0"/>
          <a:ea typeface="HGPｺﾞｼｯｸE" pitchFamily="50"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charset="2"/>
        <a:buChar char=""/>
        <a:defRPr kumimoji="1"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kumimoji="1"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umimoji="1"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kumimoji="1"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41400" y="685800"/>
            <a:ext cx="7048500" cy="1701800"/>
          </a:xfrm>
        </p:spPr>
        <p:txBody>
          <a:bodyPr rIns="38100"/>
          <a:lstStyle/>
          <a:p>
            <a:pPr algn="ctr" eaLnBrk="1" hangingPunct="1"/>
            <a:r>
              <a:rPr lang="en-US" altLang="ja-JP" sz="2400" dirty="0">
                <a:latin typeface="ＭＳ Ｐゴシック" charset="-128"/>
                <a:ea typeface="ＭＳ Ｐゴシック" charset="-128"/>
                <a:sym typeface="ＭＳ Ｐゴシック" charset="-128"/>
              </a:rPr>
              <a:t>INEX </a:t>
            </a:r>
            <a:r>
              <a:rPr lang="ja-JP" altLang="en-US" sz="2400" dirty="0">
                <a:latin typeface="ＭＳ Ｐゴシック" charset="-128"/>
                <a:ea typeface="ＭＳ Ｐゴシック" charset="-128"/>
                <a:sym typeface="ＭＳ Ｐゴシック" charset="-128"/>
              </a:rPr>
              <a:t>第 </a:t>
            </a:r>
            <a:r>
              <a:rPr lang="en-US" altLang="ja-JP" sz="2400" dirty="0">
                <a:latin typeface="ＭＳ Ｐゴシック" charset="-128"/>
                <a:ea typeface="ＭＳ Ｐゴシック" charset="-128"/>
              </a:rPr>
              <a:t>6 </a:t>
            </a:r>
            <a:r>
              <a:rPr lang="ja-JP" altLang="en-US" sz="2400" dirty="0" smtClean="0">
                <a:latin typeface="ＭＳ Ｐゴシック" charset="-128"/>
                <a:ea typeface="ＭＳ Ｐゴシック" charset="-128"/>
                <a:sym typeface="ＭＳ Ｐゴシック" charset="-128"/>
              </a:rPr>
              <a:t>回</a:t>
            </a:r>
            <a:r>
              <a:rPr lang="en-US" altLang="ja-JP" sz="2400" dirty="0" smtClean="0">
                <a:latin typeface="ＭＳ Ｐゴシック" charset="-128"/>
                <a:ea typeface="ＭＳ Ｐゴシック" charset="-128"/>
              </a:rPr>
              <a:t/>
            </a:r>
            <a:br>
              <a:rPr lang="en-US" altLang="ja-JP" sz="2400" dirty="0" smtClean="0">
                <a:latin typeface="ＭＳ Ｐゴシック" charset="-128"/>
                <a:ea typeface="ＭＳ Ｐゴシック" charset="-128"/>
              </a:rPr>
            </a:br>
            <a:r>
              <a:rPr lang="ja-JP" altLang="en-US" sz="4000" dirty="0" smtClean="0">
                <a:latin typeface="ＭＳ Ｐゴシック" charset="-128"/>
                <a:ea typeface="ＭＳ Ｐゴシック" charset="-128"/>
                <a:sym typeface="ＭＳ Ｐゴシック" charset="-128"/>
              </a:rPr>
              <a:t>ハードウェア解説と機器の分解</a:t>
            </a:r>
            <a:endParaRPr lang="ja-JP" altLang="en-US" sz="4000" dirty="0">
              <a:latin typeface="ＭＳ Ｐゴシック" charset="-128"/>
              <a:ea typeface="ＭＳ Ｐゴシック" charset="-128"/>
              <a:sym typeface="ＭＳ Ｐゴシック" charset="-128"/>
            </a:endParaRPr>
          </a:p>
        </p:txBody>
      </p:sp>
      <p:sp>
        <p:nvSpPr>
          <p:cNvPr id="9219" name="Rectangle 1"/>
          <p:cNvSpPr>
            <a:spLocks noGrp="1" noChangeArrowheads="1"/>
          </p:cNvSpPr>
          <p:nvPr>
            <p:ph sz="quarter" idx="1"/>
          </p:nvPr>
        </p:nvSpPr>
        <p:spPr>
          <a:xfrm>
            <a:off x="1403350" y="4000500"/>
            <a:ext cx="6337300" cy="1928813"/>
          </a:xfrm>
        </p:spPr>
        <p:txBody>
          <a:bodyPr rIns="38100" anchor="ctr"/>
          <a:lstStyle/>
          <a:p>
            <a:pPr algn="ctr" eaLnBrk="1" hangingPunct="1">
              <a:lnSpc>
                <a:spcPct val="90000"/>
              </a:lnSpc>
              <a:buFontTx/>
              <a:buNone/>
            </a:pPr>
            <a:r>
              <a:rPr lang="ja-JP" altLang="en-US" sz="3200" dirty="0" smtClean="0">
                <a:latin typeface="ＭＳ Ｐゴシック" charset="-128"/>
                <a:cs typeface="ＭＳ Ｐゴシック" charset="-128"/>
                <a:sym typeface="ＭＳ Ｐゴシック" charset="-128"/>
              </a:rPr>
              <a:t>堺</a:t>
            </a:r>
            <a:r>
              <a:rPr lang="en-US" altLang="ja-JP" sz="3200" dirty="0" smtClean="0">
                <a:latin typeface="ＭＳ Ｐゴシック" charset="-128"/>
                <a:cs typeface="ＭＳ Ｐゴシック" charset="-128"/>
                <a:sym typeface="ＭＳ Ｐゴシック" charset="-128"/>
              </a:rPr>
              <a:t> </a:t>
            </a:r>
            <a:r>
              <a:rPr lang="ja-JP" altLang="en-US" sz="3200" dirty="0" smtClean="0">
                <a:latin typeface="ＭＳ Ｐゴシック" charset="-128"/>
                <a:cs typeface="ＭＳ Ｐゴシック" charset="-128"/>
                <a:sym typeface="ＭＳ Ｐゴシック" charset="-128"/>
              </a:rPr>
              <a:t>正太朗</a:t>
            </a:r>
          </a:p>
          <a:p>
            <a:pPr algn="ctr" eaLnBrk="1" hangingPunct="1">
              <a:lnSpc>
                <a:spcPct val="90000"/>
              </a:lnSpc>
              <a:buFontTx/>
              <a:buNone/>
            </a:pPr>
            <a:r>
              <a:rPr lang="en-US" altLang="ja-JP" sz="2400" dirty="0">
                <a:latin typeface="ＭＳ Ｐゴシック" charset="-128"/>
                <a:cs typeface="ＭＳ Ｐゴシック" charset="-128"/>
                <a:sym typeface="ＭＳ Ｐゴシック" charset="-128"/>
              </a:rPr>
              <a:t>(</a:t>
            </a:r>
            <a:r>
              <a:rPr lang="ja-JP" altLang="en-US" sz="2400" dirty="0">
                <a:latin typeface="ＭＳ Ｐゴシック" charset="-128"/>
                <a:cs typeface="ＭＳ Ｐゴシック" charset="-128"/>
                <a:sym typeface="ＭＳ Ｐゴシック" charset="-128"/>
              </a:rPr>
              <a:t>北大理・宇宙理学専攻</a:t>
            </a:r>
            <a:r>
              <a:rPr lang="en-US" altLang="ja-JP" sz="2400" dirty="0">
                <a:latin typeface="ＭＳ Ｐゴシック" charset="-128"/>
                <a:cs typeface="ＭＳ Ｐゴシック" charset="-128"/>
                <a:sym typeface="ＭＳ Ｐゴシック" charset="-128"/>
              </a:rPr>
              <a:t>)</a:t>
            </a:r>
          </a:p>
          <a:p>
            <a:pPr algn="ctr" eaLnBrk="1" hangingPunct="1">
              <a:lnSpc>
                <a:spcPct val="90000"/>
              </a:lnSpc>
              <a:buFontTx/>
              <a:buNone/>
            </a:pPr>
            <a:r>
              <a:rPr lang="en-US" altLang="ja-JP" sz="2400" dirty="0" smtClean="0">
                <a:latin typeface="ＭＳ Ｐゴシック" charset="-128"/>
                <a:cs typeface="ＭＳ Ｐゴシック" charset="-128"/>
                <a:sym typeface="ＭＳ Ｐゴシック" charset="-128"/>
              </a:rPr>
              <a:t>2011/06/10</a:t>
            </a:r>
            <a:endParaRPr lang="ja-JP" altLang="en-US" sz="2400" dirty="0">
              <a:latin typeface="ＭＳ Ｐゴシック" charset="-128"/>
              <a:cs typeface="ＭＳ Ｐゴシック" charset="-128"/>
              <a:sym typeface="ＭＳ Ｐゴシック"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468313" y="-76200"/>
            <a:ext cx="8229600" cy="1268413"/>
          </a:xfrm>
        </p:spPr>
        <p:txBody>
          <a:bodyPr rIns="38100"/>
          <a:lstStyle/>
          <a:p>
            <a:pPr eaLnBrk="1" hangingPunct="1"/>
            <a:r>
              <a:rPr lang="en-US" altLang="ja-JP" dirty="0">
                <a:latin typeface="ＭＳ Ｐゴシック" charset="-128"/>
                <a:ea typeface="ＭＳ Ｐゴシック" charset="-128"/>
              </a:rPr>
              <a:t>PC</a:t>
            </a:r>
            <a:r>
              <a:rPr lang="ja-JP" altLang="en-US" dirty="0">
                <a:latin typeface="ＭＳ Ｐゴシック" charset="-128"/>
                <a:ea typeface="ＭＳ Ｐゴシック" charset="-128"/>
                <a:sym typeface="ＭＳ Ｐゴシック" charset="-128"/>
              </a:rPr>
              <a:t>のハードに必要な機能</a:t>
            </a:r>
            <a:endParaRPr lang="en-US" altLang="ja-JP" dirty="0">
              <a:ea typeface="ＭＳ Ｐゴシック" charset="-128"/>
            </a:endParaRPr>
          </a:p>
        </p:txBody>
      </p:sp>
      <p:sp>
        <p:nvSpPr>
          <p:cNvPr id="22529" name="Rectangle 1"/>
          <p:cNvSpPr>
            <a:spLocks noGrp="1" noChangeArrowheads="1"/>
          </p:cNvSpPr>
          <p:nvPr>
            <p:ph sz="quarter" idx="1"/>
          </p:nvPr>
        </p:nvSpPr>
        <p:spPr>
          <a:xfrm>
            <a:off x="5140325" y="1223963"/>
            <a:ext cx="3911600" cy="4795837"/>
          </a:xfrm>
        </p:spPr>
        <p:txBody>
          <a:bodyPr rIns="38100" anchor="ctr"/>
          <a:lstStyle/>
          <a:p>
            <a:pPr marL="635000"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ＭＳ Ｐゴシック" charset="-128"/>
              </a:rPr>
              <a:t>入力機能</a:t>
            </a:r>
            <a:endParaRPr lang="ja-JP" altLang="en-US" dirty="0">
              <a:cs typeface="ＭＳ Ｐゴシック" charset="-128"/>
            </a:endParaRPr>
          </a:p>
          <a:p>
            <a:pPr marL="939800" lvl="1" indent="-406400" eaLnBrk="1" hangingPunct="1">
              <a:lnSpc>
                <a:spcPct val="90000"/>
              </a:lnSpc>
              <a:buSzPct val="171000"/>
              <a:buFont typeface="Lucida Grande" charset="0"/>
              <a:buChar char="•"/>
            </a:pPr>
            <a:r>
              <a:rPr lang="ja-JP" altLang="en-US" dirty="0" smtClean="0">
                <a:latin typeface="ＭＳ Ｐゴシック" charset="-128"/>
                <a:cs typeface="ＭＳ Ｐゴシック" charset="-128"/>
                <a:sym typeface="ＭＳ Ｐゴシック" charset="-128"/>
              </a:rPr>
              <a:t>ブラウザのアイコンをマウスでクリック</a:t>
            </a:r>
            <a:endParaRPr lang="ja-JP" altLang="en-US" dirty="0" smtClean="0">
              <a:cs typeface="ＭＳ Ｐゴシック" charset="-128"/>
            </a:endParaRPr>
          </a:p>
          <a:p>
            <a:pPr marL="939800" lvl="1"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ＭＳ Ｐゴシック" charset="-128"/>
              </a:rPr>
              <a:t>レポートを入力</a:t>
            </a:r>
            <a:endParaRPr lang="ja-JP" altLang="en-US" dirty="0">
              <a:cs typeface="ＭＳ Ｐゴシック" charset="-128"/>
            </a:endParaRPr>
          </a:p>
          <a:p>
            <a:pPr marL="635000"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ＭＳ Ｐゴシック" charset="-128"/>
              </a:rPr>
              <a:t>出力機能</a:t>
            </a:r>
            <a:endParaRPr lang="ja-JP" altLang="en-US" dirty="0">
              <a:cs typeface="ＭＳ Ｐゴシック" charset="-128"/>
            </a:endParaRPr>
          </a:p>
          <a:p>
            <a:pPr marL="939800" lvl="1"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ＭＳ Ｐゴシック" charset="-128"/>
              </a:rPr>
              <a:t>めくるめく世界を表示</a:t>
            </a:r>
            <a:endParaRPr lang="ja-JP" altLang="en-US" dirty="0">
              <a:cs typeface="ＭＳ Ｐゴシック" charset="-128"/>
            </a:endParaRPr>
          </a:p>
          <a:p>
            <a:pPr marL="635000"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ＭＳ Ｐゴシック" charset="-128"/>
              </a:rPr>
              <a:t>記憶機能</a:t>
            </a:r>
            <a:endParaRPr lang="ja-JP" altLang="en-US" dirty="0">
              <a:cs typeface="ＭＳ Ｐゴシック" charset="-128"/>
            </a:endParaRPr>
          </a:p>
          <a:p>
            <a:pPr marL="939800" lvl="1" indent="-406400" eaLnBrk="1" hangingPunct="1">
              <a:lnSpc>
                <a:spcPct val="90000"/>
              </a:lnSpc>
              <a:buSzPct val="171000"/>
              <a:buFont typeface="Lucida Grande" charset="0"/>
              <a:buChar char="•"/>
            </a:pPr>
            <a:r>
              <a:rPr lang="en-US" altLang="ja-JP" dirty="0">
                <a:latin typeface="ＭＳ Ｐゴシック" charset="-128"/>
                <a:cs typeface="ＭＳ Ｐゴシック" charset="-128"/>
                <a:sym typeface="ＭＳ Ｐゴシック" charset="-128"/>
              </a:rPr>
              <a:t>USB </a:t>
            </a:r>
            <a:r>
              <a:rPr lang="ja-JP" altLang="en-US" dirty="0">
                <a:latin typeface="ＭＳ Ｐゴシック" charset="-128"/>
                <a:cs typeface="ＭＳ Ｐゴシック" charset="-128"/>
                <a:sym typeface="ＭＳ Ｐゴシック" charset="-128"/>
              </a:rPr>
              <a:t>メモリに保存</a:t>
            </a:r>
            <a:endParaRPr lang="ja-JP" altLang="en-US" dirty="0">
              <a:cs typeface="ＭＳ Ｐゴシック" charset="-128"/>
            </a:endParaRPr>
          </a:p>
          <a:p>
            <a:pPr marL="635000"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ＭＳ Ｐゴシック" charset="-128"/>
              </a:rPr>
              <a:t>処理機能</a:t>
            </a:r>
            <a:endParaRPr lang="ja-JP" altLang="en-US" dirty="0">
              <a:cs typeface="ＭＳ Ｐゴシック" charset="-128"/>
            </a:endParaRPr>
          </a:p>
          <a:p>
            <a:pPr marL="939800" lvl="1"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ＭＳ Ｐゴシック" charset="-128"/>
              </a:rPr>
              <a:t>アプリケーションソフトの</a:t>
            </a:r>
            <a:r>
              <a:rPr lang="ja-JP" altLang="en-US" dirty="0" smtClean="0">
                <a:latin typeface="ＭＳ Ｐゴシック" charset="-128"/>
                <a:cs typeface="ＭＳ Ｐゴシック" charset="-128"/>
                <a:sym typeface="ＭＳ Ｐゴシック" charset="-128"/>
              </a:rPr>
              <a:t>実行</a:t>
            </a:r>
            <a:endParaRPr lang="en-US" altLang="ja-JP" dirty="0" smtClean="0">
              <a:latin typeface="ＭＳ Ｐゴシック" charset="-128"/>
              <a:cs typeface="ＭＳ Ｐゴシック" charset="-128"/>
              <a:sym typeface="ＭＳ Ｐゴシック" charset="-128"/>
            </a:endParaRPr>
          </a:p>
          <a:p>
            <a:pPr marL="1214437" lvl="2" indent="-406400" eaLnBrk="1" hangingPunct="1">
              <a:lnSpc>
                <a:spcPct val="90000"/>
              </a:lnSpc>
              <a:buSzPct val="171000"/>
              <a:buFont typeface="Lucida Grande" charset="0"/>
              <a:buChar char="•"/>
            </a:pPr>
            <a:r>
              <a:rPr lang="ja-JP" altLang="en-US" dirty="0" smtClean="0">
                <a:latin typeface="ＭＳ Ｐゴシック" charset="-128"/>
                <a:cs typeface="ＭＳ Ｐゴシック" charset="-128"/>
                <a:sym typeface="ＭＳ Ｐゴシック" charset="-128"/>
              </a:rPr>
              <a:t>ブラウザの起動</a:t>
            </a:r>
            <a:endParaRPr lang="ja-JP" altLang="en-US" dirty="0">
              <a:latin typeface="ＭＳ Ｐゴシック" charset="-128"/>
              <a:cs typeface="ＭＳ Ｐゴシック" charset="-128"/>
              <a:sym typeface="ＭＳ Ｐゴシック" charset="-128"/>
            </a:endParaRPr>
          </a:p>
        </p:txBody>
      </p:sp>
      <p:sp>
        <p:nvSpPr>
          <p:cNvPr id="18436" name="Rectangle 2"/>
          <p:cNvSpPr>
            <a:spLocks/>
          </p:cNvSpPr>
          <p:nvPr/>
        </p:nvSpPr>
        <p:spPr bwMode="auto">
          <a:xfrm>
            <a:off x="179388" y="1285875"/>
            <a:ext cx="5106987" cy="4000500"/>
          </a:xfrm>
          <a:prstGeom prst="rect">
            <a:avLst/>
          </a:prstGeom>
          <a:solidFill>
            <a:schemeClr val="accent1">
              <a:lumMod val="20000"/>
              <a:lumOff val="80000"/>
            </a:schemeClr>
          </a:solidFill>
          <a:ln w="9525">
            <a:noFill/>
            <a:miter lim="800000"/>
            <a:headEnd/>
            <a:tailEnd/>
          </a:ln>
        </p:spPr>
        <p:txBody>
          <a:bodyPr lIns="63500" tIns="63500" rIns="58420" bIns="63500">
            <a:prstTxWarp prst="textNoShape">
              <a:avLst/>
            </a:prstTxWarp>
          </a:bodyPr>
          <a:lstStyle/>
          <a:p>
            <a:pPr algn="just"/>
            <a:r>
              <a:rPr kumimoji="0" lang="ja-JP" altLang="en-US" sz="2000" b="1" dirty="0">
                <a:solidFill>
                  <a:srgbClr val="0F0E2F"/>
                </a:solidFill>
                <a:latin typeface="ＭＳ Ｐゴシック" charset="-128"/>
                <a:sym typeface="ＭＳ Ｐゴシック" charset="-128"/>
              </a:rPr>
              <a:t>今日は</a:t>
            </a:r>
            <a:r>
              <a:rPr kumimoji="0" lang="en-US" altLang="ja-JP" sz="2000" b="1" dirty="0">
                <a:solidFill>
                  <a:srgbClr val="0F0E2F"/>
                </a:solidFill>
                <a:latin typeface="ＭＳ Ｐゴシック" charset="-128"/>
                <a:sym typeface="ＭＳ Ｐゴシック" charset="-128"/>
              </a:rPr>
              <a:t>, </a:t>
            </a:r>
            <a:r>
              <a:rPr kumimoji="0" lang="ja-JP" altLang="en-US" sz="2000" b="1" dirty="0">
                <a:solidFill>
                  <a:srgbClr val="0F0E2F"/>
                </a:solidFill>
                <a:latin typeface="ＭＳ Ｐゴシック" charset="-128"/>
                <a:sym typeface="ＭＳ Ｐゴシック" charset="-128"/>
              </a:rPr>
              <a:t>明日締め切りの情報実験のレポートを書いた</a:t>
            </a:r>
            <a:r>
              <a:rPr kumimoji="0" lang="en-US" altLang="ja-JP" sz="2000" b="1" dirty="0">
                <a:solidFill>
                  <a:srgbClr val="0F0E2F"/>
                </a:solidFill>
                <a:latin typeface="ＭＳ Ｐゴシック" charset="-128"/>
                <a:sym typeface="ＭＳ Ｐゴシック" charset="-128"/>
              </a:rPr>
              <a:t>.</a:t>
            </a:r>
          </a:p>
          <a:p>
            <a:pPr algn="just"/>
            <a:r>
              <a:rPr kumimoji="0" lang="ja-JP" altLang="en-US" sz="2000" b="1" dirty="0">
                <a:solidFill>
                  <a:srgbClr val="0F0E2F"/>
                </a:solidFill>
                <a:latin typeface="ＭＳ Ｐゴシック" charset="-128"/>
                <a:sym typeface="ＭＳ Ｐゴシック" charset="-128"/>
              </a:rPr>
              <a:t>まず</a:t>
            </a:r>
            <a:r>
              <a:rPr kumimoji="0" lang="ja-JP" altLang="en-US" sz="2000" b="1" dirty="0" smtClean="0">
                <a:solidFill>
                  <a:srgbClr val="0F0E2F"/>
                </a:solidFill>
                <a:latin typeface="ＭＳ Ｐゴシック" charset="-128"/>
                <a:sym typeface="ＭＳ Ｐゴシック" charset="-128"/>
              </a:rPr>
              <a:t>ブラウザのアイコンをマウスでクリックし</a:t>
            </a:r>
            <a:r>
              <a:rPr kumimoji="0" lang="en-US" altLang="ja-JP" sz="2000" b="1" dirty="0" smtClean="0">
                <a:solidFill>
                  <a:srgbClr val="0F0E2F"/>
                </a:solidFill>
                <a:latin typeface="ＭＳ Ｐゴシック" charset="-128"/>
                <a:sym typeface="ＭＳ Ｐゴシック" charset="-128"/>
              </a:rPr>
              <a:t>, </a:t>
            </a:r>
            <a:r>
              <a:rPr kumimoji="0" lang="ja-JP" altLang="en-US" sz="2000" b="1" dirty="0" smtClean="0">
                <a:solidFill>
                  <a:srgbClr val="0F0E2F"/>
                </a:solidFill>
                <a:latin typeface="ＭＳ Ｐゴシック" charset="-128"/>
                <a:sym typeface="ＭＳ Ｐゴシック" charset="-128"/>
              </a:rPr>
              <a:t>レポート</a:t>
            </a:r>
            <a:r>
              <a:rPr kumimoji="0" lang="ja-JP" altLang="en-US" sz="2000" b="1" dirty="0">
                <a:solidFill>
                  <a:srgbClr val="0F0E2F"/>
                </a:solidFill>
                <a:latin typeface="ＭＳ Ｐゴシック" charset="-128"/>
                <a:sym typeface="ＭＳ Ｐゴシック" charset="-128"/>
              </a:rPr>
              <a:t>投稿システムの画面を開いた</a:t>
            </a:r>
            <a:r>
              <a:rPr kumimoji="0" lang="en-US" altLang="ja-JP" sz="2000" b="1" dirty="0">
                <a:solidFill>
                  <a:srgbClr val="0F0E2F"/>
                </a:solidFill>
                <a:latin typeface="ＭＳ Ｐゴシック" charset="-128"/>
                <a:sym typeface="ＭＳ Ｐゴシック" charset="-128"/>
              </a:rPr>
              <a:t>.</a:t>
            </a:r>
          </a:p>
          <a:p>
            <a:pPr algn="just"/>
            <a:r>
              <a:rPr kumimoji="0" lang="ja-JP" altLang="en-US" sz="2000" b="1" dirty="0">
                <a:solidFill>
                  <a:srgbClr val="0F0E2F"/>
                </a:solidFill>
                <a:latin typeface="ＭＳ Ｐゴシック" charset="-128"/>
                <a:sym typeface="ＭＳ Ｐゴシック" charset="-128"/>
              </a:rPr>
              <a:t>まだキーボードに慣れていないので遅々として入力が進まない</a:t>
            </a:r>
            <a:r>
              <a:rPr kumimoji="0" lang="en-US" altLang="ja-JP" sz="2000" b="1" dirty="0">
                <a:solidFill>
                  <a:srgbClr val="0F0E2F"/>
                </a:solidFill>
                <a:latin typeface="ＭＳ Ｐゴシック" charset="-128"/>
                <a:sym typeface="ＭＳ Ｐゴシック" charset="-128"/>
              </a:rPr>
              <a:t>.</a:t>
            </a:r>
          </a:p>
          <a:p>
            <a:pPr algn="just"/>
            <a:r>
              <a:rPr kumimoji="0" lang="ja-JP" altLang="en-US" sz="2000" b="1" dirty="0">
                <a:solidFill>
                  <a:srgbClr val="0F0E2F"/>
                </a:solidFill>
                <a:latin typeface="ＭＳ Ｐゴシック" charset="-128"/>
                <a:sym typeface="ＭＳ Ｐゴシック" charset="-128"/>
              </a:rPr>
              <a:t>目が疲れたので</a:t>
            </a:r>
            <a:r>
              <a:rPr kumimoji="0" lang="en-US" altLang="ja-JP" sz="2000" b="1" dirty="0">
                <a:solidFill>
                  <a:srgbClr val="0F0E2F"/>
                </a:solidFill>
                <a:latin typeface="ＭＳ Ｐゴシック" charset="-128"/>
                <a:sym typeface="ＭＳ Ｐゴシック" charset="-128"/>
              </a:rPr>
              <a:t>, </a:t>
            </a:r>
            <a:r>
              <a:rPr kumimoji="0" lang="ja-JP" altLang="en-US" sz="2000" b="1" dirty="0">
                <a:solidFill>
                  <a:srgbClr val="0F0E2F"/>
                </a:solidFill>
                <a:latin typeface="ＭＳ Ｐゴシック" charset="-128"/>
                <a:sym typeface="ＭＳ Ｐゴシック" charset="-128"/>
              </a:rPr>
              <a:t>ある秘密のホームページにアクセスして目の保養をする事にした</a:t>
            </a:r>
            <a:r>
              <a:rPr kumimoji="0" lang="en-US" altLang="ja-JP" sz="2000" b="1" dirty="0">
                <a:solidFill>
                  <a:srgbClr val="0F0E2F"/>
                </a:solidFill>
                <a:latin typeface="ＭＳ Ｐゴシック" charset="-128"/>
                <a:sym typeface="ＭＳ Ｐゴシック" charset="-128"/>
              </a:rPr>
              <a:t>.</a:t>
            </a:r>
          </a:p>
          <a:p>
            <a:pPr algn="just"/>
            <a:r>
              <a:rPr kumimoji="0" lang="ja-JP" altLang="en-US" sz="2000" b="1" dirty="0">
                <a:solidFill>
                  <a:srgbClr val="0F0E2F"/>
                </a:solidFill>
                <a:latin typeface="ＭＳ Ｐゴシック" charset="-128"/>
                <a:sym typeface="ＭＳ Ｐゴシック" charset="-128"/>
              </a:rPr>
              <a:t>めくるめく世界が画面に表示された</a:t>
            </a:r>
            <a:r>
              <a:rPr kumimoji="0" lang="en-US" altLang="ja-JP" sz="2000" b="1" dirty="0">
                <a:solidFill>
                  <a:srgbClr val="0F0E2F"/>
                </a:solidFill>
                <a:latin typeface="ＭＳ Ｐゴシック" charset="-128"/>
                <a:sym typeface="ＭＳ Ｐゴシック" charset="-128"/>
              </a:rPr>
              <a:t>.</a:t>
            </a:r>
          </a:p>
          <a:p>
            <a:pPr algn="just"/>
            <a:r>
              <a:rPr kumimoji="0" lang="ja-JP" altLang="en-US" sz="2000" b="1" dirty="0">
                <a:solidFill>
                  <a:srgbClr val="0F0E2F"/>
                </a:solidFill>
                <a:latin typeface="ＭＳ Ｐゴシック" charset="-128"/>
                <a:sym typeface="ＭＳ Ｐゴシック" charset="-128"/>
              </a:rPr>
              <a:t>あまりにも有益な写真が表示されたので</a:t>
            </a:r>
            <a:r>
              <a:rPr kumimoji="0" lang="en-US" altLang="ja-JP" sz="2000" b="1" dirty="0">
                <a:solidFill>
                  <a:srgbClr val="0F0E2F"/>
                </a:solidFill>
                <a:latin typeface="ＭＳ Ｐゴシック" charset="-128"/>
                <a:sym typeface="ＭＳ Ｐゴシック" charset="-128"/>
              </a:rPr>
              <a:t>, </a:t>
            </a:r>
          </a:p>
          <a:p>
            <a:pPr algn="just"/>
            <a:r>
              <a:rPr kumimoji="0" lang="ja-JP" altLang="en-US" sz="2000" b="1" dirty="0">
                <a:solidFill>
                  <a:srgbClr val="0F0E2F"/>
                </a:solidFill>
                <a:latin typeface="ＭＳ Ｐゴシック" charset="-128"/>
                <a:sym typeface="ＭＳ Ｐゴシック" charset="-128"/>
              </a:rPr>
              <a:t>持参した </a:t>
            </a:r>
            <a:r>
              <a:rPr kumimoji="0" lang="en-US" altLang="ja-JP" sz="2000" b="1" dirty="0">
                <a:solidFill>
                  <a:srgbClr val="0F0E2F"/>
                </a:solidFill>
                <a:latin typeface="ＭＳ Ｐゴシック" charset="-128"/>
                <a:sym typeface="ＭＳ Ｐゴシック" charset="-128"/>
              </a:rPr>
              <a:t>USB </a:t>
            </a:r>
            <a:r>
              <a:rPr kumimoji="0" lang="ja-JP" altLang="en-US" sz="2000" b="1" dirty="0">
                <a:solidFill>
                  <a:srgbClr val="0F0E2F"/>
                </a:solidFill>
                <a:latin typeface="ＭＳ Ｐゴシック" charset="-128"/>
                <a:sym typeface="ＭＳ Ｐゴシック" charset="-128"/>
              </a:rPr>
              <a:t>メモリにその写真を保存した</a:t>
            </a:r>
            <a:r>
              <a:rPr kumimoji="0" lang="en-US" altLang="ja-JP" sz="2000" b="1" dirty="0">
                <a:solidFill>
                  <a:srgbClr val="0F0E2F"/>
                </a:solidFill>
                <a:latin typeface="ＭＳ Ｐゴシック" charset="-128"/>
                <a:sym typeface="ＭＳ Ｐゴシック" charset="-128"/>
              </a:rPr>
              <a:t>.</a:t>
            </a:r>
          </a:p>
          <a:p>
            <a:pPr algn="just"/>
            <a:r>
              <a:rPr kumimoji="0" lang="ja-JP" altLang="en-US" sz="2000" b="1" dirty="0">
                <a:solidFill>
                  <a:srgbClr val="0F0E2F"/>
                </a:solidFill>
                <a:latin typeface="ＭＳ Ｐゴシック" charset="-128"/>
                <a:sym typeface="ＭＳ Ｐゴシック" charset="-128"/>
              </a:rPr>
              <a:t>今日はいい日だった</a:t>
            </a:r>
            <a:r>
              <a:rPr kumimoji="0" lang="en-US" altLang="ja-JP" sz="2000" b="1" dirty="0">
                <a:solidFill>
                  <a:srgbClr val="0F0E2F"/>
                </a:solidFill>
                <a:latin typeface="ＭＳ Ｐゴシック" charset="-128"/>
                <a:sym typeface="ＭＳ Ｐゴシック" charset="-128"/>
              </a:rPr>
              <a:t>. </a:t>
            </a:r>
            <a:endParaRPr kumimoji="0" lang="ja-JP" altLang="en-US" sz="2000" b="1" dirty="0">
              <a:solidFill>
                <a:srgbClr val="0F0E2F"/>
              </a:solidFill>
              <a:latin typeface="ＭＳ Ｐゴシック" charset="-128"/>
              <a:sym typeface="ＭＳ Ｐゴシック"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143000" y="1354138"/>
            <a:ext cx="6500813" cy="5218112"/>
            <a:chOff x="0" y="0"/>
            <a:chExt cx="2132" cy="2404"/>
          </a:xfrm>
        </p:grpSpPr>
        <p:sp>
          <p:nvSpPr>
            <p:cNvPr id="19476" name="AutoShape 3"/>
            <p:cNvSpPr>
              <a:spLocks/>
            </p:cNvSpPr>
            <p:nvPr/>
          </p:nvSpPr>
          <p:spPr bwMode="auto">
            <a:xfrm>
              <a:off x="0" y="0"/>
              <a:ext cx="2132" cy="2404"/>
            </a:xfrm>
            <a:prstGeom prst="roundRect">
              <a:avLst>
                <a:gd name="adj" fmla="val 16667"/>
              </a:avLst>
            </a:prstGeom>
            <a:solidFill>
              <a:schemeClr val="accent1">
                <a:alpha val="32941"/>
              </a:schemeClr>
            </a:solidFill>
            <a:ln w="25400">
              <a:noFill/>
              <a:round/>
              <a:headEnd/>
              <a:tailEnd/>
            </a:ln>
          </p:spPr>
          <p:txBody>
            <a:bodyPr>
              <a:prstTxWarp prst="textNoShape">
                <a:avLst/>
              </a:prstTxWarp>
            </a:bodyPr>
            <a:lstStyle/>
            <a:p>
              <a:endParaRPr lang="ja-JP" altLang="en-US"/>
            </a:p>
          </p:txBody>
        </p:sp>
        <p:sp>
          <p:nvSpPr>
            <p:cNvPr id="19477" name="Rectangle 4"/>
            <p:cNvSpPr>
              <a:spLocks/>
            </p:cNvSpPr>
            <p:nvPr/>
          </p:nvSpPr>
          <p:spPr bwMode="auto">
            <a:xfrm>
              <a:off x="1038" y="1094"/>
              <a:ext cx="56" cy="216"/>
            </a:xfrm>
            <a:prstGeom prst="rect">
              <a:avLst/>
            </a:prstGeom>
            <a:noFill/>
            <a:ln w="9525">
              <a:noFill/>
              <a:miter lim="800000"/>
              <a:headEnd/>
              <a:tailEnd/>
            </a:ln>
          </p:spPr>
          <p:txBody>
            <a:bodyPr>
              <a:prstTxWarp prst="textNoShape">
                <a:avLst/>
              </a:prstTxWarp>
            </a:bodyPr>
            <a:lstStyle/>
            <a:p>
              <a:endParaRPr lang="ja-JP" altLang="en-US"/>
            </a:p>
          </p:txBody>
        </p:sp>
      </p:grpSp>
      <p:grpSp>
        <p:nvGrpSpPr>
          <p:cNvPr id="19459" name="Group 5"/>
          <p:cNvGrpSpPr>
            <a:grpSpLocks/>
          </p:cNvGrpSpPr>
          <p:nvPr/>
        </p:nvGrpSpPr>
        <p:grpSpPr bwMode="auto">
          <a:xfrm>
            <a:off x="1214437" y="2571750"/>
            <a:ext cx="2016126" cy="1150938"/>
            <a:chOff x="0" y="0"/>
            <a:chExt cx="1270" cy="725"/>
          </a:xfrm>
        </p:grpSpPr>
        <p:sp>
          <p:nvSpPr>
            <p:cNvPr id="19474" name="AutoShape 6"/>
            <p:cNvSpPr>
              <a:spLocks/>
            </p:cNvSpPr>
            <p:nvPr/>
          </p:nvSpPr>
          <p:spPr bwMode="auto">
            <a:xfrm>
              <a:off x="0" y="0"/>
              <a:ext cx="1270" cy="7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0" y="0"/>
                  </a:moveTo>
                  <a:lnTo>
                    <a:pt x="0" y="21600"/>
                  </a:lnTo>
                  <a:lnTo>
                    <a:pt x="14400" y="21600"/>
                  </a:lnTo>
                  <a:lnTo>
                    <a:pt x="14400" y="13500"/>
                  </a:lnTo>
                  <a:lnTo>
                    <a:pt x="18000" y="13500"/>
                  </a:lnTo>
                  <a:lnTo>
                    <a:pt x="18000" y="16200"/>
                  </a:lnTo>
                  <a:lnTo>
                    <a:pt x="21600" y="10800"/>
                  </a:lnTo>
                  <a:lnTo>
                    <a:pt x="18000" y="5400"/>
                  </a:lnTo>
                  <a:lnTo>
                    <a:pt x="18000" y="8100"/>
                  </a:lnTo>
                  <a:lnTo>
                    <a:pt x="14400" y="8100"/>
                  </a:lnTo>
                  <a:lnTo>
                    <a:pt x="14400" y="0"/>
                  </a:lnTo>
                  <a:close/>
                  <a:moveTo>
                    <a:pt x="0" y="0"/>
                  </a:moveTo>
                </a:path>
              </a:pathLst>
            </a:custGeom>
            <a:solidFill>
              <a:srgbClr val="BCFFFF"/>
            </a:solidFill>
            <a:ln w="25400">
              <a:noFill/>
              <a:miter lim="800000"/>
              <a:headEnd/>
              <a:tailEnd/>
            </a:ln>
          </p:spPr>
          <p:txBody>
            <a:bodyPr>
              <a:prstTxWarp prst="textNoShape">
                <a:avLst/>
              </a:prstTxWarp>
            </a:bodyPr>
            <a:lstStyle/>
            <a:p>
              <a:endParaRPr lang="ja-JP" altLang="en-US"/>
            </a:p>
          </p:txBody>
        </p:sp>
        <p:sp>
          <p:nvSpPr>
            <p:cNvPr id="19475" name="Rectangle 7"/>
            <p:cNvSpPr>
              <a:spLocks/>
            </p:cNvSpPr>
            <p:nvPr/>
          </p:nvSpPr>
          <p:spPr bwMode="auto">
            <a:xfrm>
              <a:off x="124" y="13"/>
              <a:ext cx="596" cy="698"/>
            </a:xfrm>
            <a:prstGeom prst="rect">
              <a:avLst/>
            </a:prstGeom>
            <a:noFill/>
            <a:ln w="9525">
              <a:noFill/>
              <a:miter lim="800000"/>
              <a:headEnd/>
              <a:tailEnd/>
            </a:ln>
          </p:spPr>
          <p:txBody>
            <a:bodyPr wrap="none" lIns="0" tIns="0" rIns="10160" bIns="0" anchor="ctr">
              <a:prstTxWarp prst="textNoShape">
                <a:avLst/>
              </a:prstTxWarp>
              <a:spAutoFit/>
            </a:bodyPr>
            <a:lstStyle/>
            <a:p>
              <a:pPr algn="ctr"/>
              <a:r>
                <a:rPr kumimoji="0" lang="ja-JP" altLang="en-US" sz="3200" dirty="0">
                  <a:solidFill>
                    <a:srgbClr val="000000"/>
                  </a:solidFill>
                  <a:latin typeface="ＭＳ Ｐゴシック" charset="-128"/>
                  <a:sym typeface="ＭＳ Ｐゴシック" charset="-128"/>
                </a:rPr>
                <a:t>入力</a:t>
              </a:r>
              <a:endParaRPr kumimoji="0" lang="en-US" altLang="ja-JP" sz="3200" dirty="0" smtClean="0">
                <a:solidFill>
                  <a:srgbClr val="000000"/>
                </a:solidFill>
                <a:latin typeface="ＭＳ Ｐゴシック" charset="-128"/>
                <a:sym typeface="ＭＳ Ｐゴシック" charset="-128"/>
              </a:endParaRPr>
            </a:p>
            <a:p>
              <a:pPr algn="ctr"/>
              <a:r>
                <a:rPr kumimoji="0" lang="ja-JP" altLang="en-US" sz="2000" dirty="0" smtClean="0">
                  <a:solidFill>
                    <a:srgbClr val="000000"/>
                  </a:solidFill>
                  <a:latin typeface="ＭＳ Ｐゴシック" charset="-128"/>
                  <a:sym typeface="ＭＳ Ｐゴシック" charset="-128"/>
                </a:rPr>
                <a:t>マウスで</a:t>
              </a:r>
              <a:endParaRPr kumimoji="0" lang="en-US" altLang="ja-JP" sz="2000" dirty="0" smtClean="0">
                <a:solidFill>
                  <a:srgbClr val="000000"/>
                </a:solidFill>
                <a:latin typeface="ＭＳ Ｐゴシック" charset="-128"/>
                <a:sym typeface="ＭＳ Ｐゴシック" charset="-128"/>
              </a:endParaRPr>
            </a:p>
            <a:p>
              <a:pPr algn="ctr"/>
              <a:r>
                <a:rPr kumimoji="0" lang="ja-JP" altLang="en-US" sz="2000" dirty="0" smtClean="0">
                  <a:solidFill>
                    <a:srgbClr val="000000"/>
                  </a:solidFill>
                  <a:latin typeface="ＭＳ Ｐゴシック" charset="-128"/>
                  <a:sym typeface="ＭＳ Ｐゴシック" charset="-128"/>
                </a:rPr>
                <a:t>クリック</a:t>
              </a:r>
              <a:endParaRPr kumimoji="0" lang="en-US" altLang="ja-JP" sz="2000" dirty="0" smtClean="0">
                <a:solidFill>
                  <a:srgbClr val="000000"/>
                </a:solidFill>
                <a:latin typeface="ＭＳ Ｐゴシック" charset="-128"/>
                <a:sym typeface="ＭＳ Ｐゴシック" charset="-128"/>
              </a:endParaRPr>
            </a:p>
          </p:txBody>
        </p:sp>
      </p:grpSp>
      <p:grpSp>
        <p:nvGrpSpPr>
          <p:cNvPr id="19460" name="Group 8"/>
          <p:cNvGrpSpPr>
            <a:grpSpLocks/>
          </p:cNvGrpSpPr>
          <p:nvPr/>
        </p:nvGrpSpPr>
        <p:grpSpPr bwMode="auto">
          <a:xfrm>
            <a:off x="3286125" y="5072063"/>
            <a:ext cx="2087563" cy="976312"/>
            <a:chOff x="0" y="-94"/>
            <a:chExt cx="1315" cy="615"/>
          </a:xfrm>
        </p:grpSpPr>
        <p:sp>
          <p:nvSpPr>
            <p:cNvPr id="19472" name="Oval 9"/>
            <p:cNvSpPr>
              <a:spLocks/>
            </p:cNvSpPr>
            <p:nvPr/>
          </p:nvSpPr>
          <p:spPr bwMode="auto">
            <a:xfrm>
              <a:off x="0" y="-23"/>
              <a:ext cx="1315" cy="544"/>
            </a:xfrm>
            <a:prstGeom prst="ellipse">
              <a:avLst/>
            </a:prstGeom>
            <a:solidFill>
              <a:srgbClr val="DB92FF"/>
            </a:solidFill>
            <a:ln w="25400">
              <a:noFill/>
              <a:round/>
              <a:headEnd/>
              <a:tailEnd/>
            </a:ln>
          </p:spPr>
          <p:txBody>
            <a:bodyPr>
              <a:prstTxWarp prst="textNoShape">
                <a:avLst/>
              </a:prstTxWarp>
            </a:bodyPr>
            <a:lstStyle/>
            <a:p>
              <a:endParaRPr lang="ja-JP" altLang="en-US"/>
            </a:p>
          </p:txBody>
        </p:sp>
        <p:sp>
          <p:nvSpPr>
            <p:cNvPr id="19473" name="Rectangle 10"/>
            <p:cNvSpPr>
              <a:spLocks/>
            </p:cNvSpPr>
            <p:nvPr/>
          </p:nvSpPr>
          <p:spPr bwMode="auto">
            <a:xfrm>
              <a:off x="28" y="-94"/>
              <a:ext cx="1261" cy="553"/>
            </a:xfrm>
            <a:prstGeom prst="rect">
              <a:avLst/>
            </a:prstGeom>
            <a:noFill/>
            <a:ln w="9525">
              <a:noFill/>
              <a:miter lim="800000"/>
              <a:headEnd/>
              <a:tailEnd/>
            </a:ln>
          </p:spPr>
          <p:txBody>
            <a:bodyPr wrap="none" lIns="38100" tIns="38100" rIns="78049" bIns="38100" anchor="ctr">
              <a:prstTxWarp prst="textNoShape">
                <a:avLst/>
              </a:prstTxWarp>
              <a:spAutoFit/>
            </a:bodyPr>
            <a:lstStyle/>
            <a:p>
              <a:pPr marL="39688" algn="ctr"/>
              <a:r>
                <a:rPr kumimoji="0" lang="ja-JP" altLang="en-US" sz="3200" dirty="0">
                  <a:solidFill>
                    <a:srgbClr val="000000"/>
                  </a:solidFill>
                  <a:latin typeface="ＭＳ Ｐゴシック" charset="-128"/>
                  <a:sym typeface="ＭＳ Ｐゴシック" charset="-128"/>
                </a:rPr>
                <a:t>記憶</a:t>
              </a:r>
              <a:endParaRPr kumimoji="0" lang="en-US" altLang="ja-JP" sz="3200" dirty="0">
                <a:solidFill>
                  <a:srgbClr val="000000"/>
                </a:solidFill>
                <a:latin typeface="ＭＳ Ｐゴシック" charset="-128"/>
                <a:sym typeface="ＭＳ Ｐゴシック" charset="-128"/>
              </a:endParaRPr>
            </a:p>
            <a:p>
              <a:pPr marL="39688" algn="ctr"/>
              <a:r>
                <a:rPr kumimoji="0" lang="en-US" altLang="ja-JP" sz="2000" dirty="0">
                  <a:solidFill>
                    <a:srgbClr val="000000"/>
                  </a:solidFill>
                  <a:latin typeface="ＭＳ Ｐゴシック" charset="-128"/>
                  <a:sym typeface="ＭＳ Ｐゴシック" charset="-128"/>
                </a:rPr>
                <a:t>USB</a:t>
              </a:r>
              <a:r>
                <a:rPr kumimoji="0" lang="ja-JP" altLang="en-US" sz="2000" dirty="0">
                  <a:solidFill>
                    <a:srgbClr val="000000"/>
                  </a:solidFill>
                  <a:latin typeface="ＭＳ Ｐゴシック" charset="-128"/>
                  <a:sym typeface="ＭＳ Ｐゴシック" charset="-128"/>
                </a:rPr>
                <a:t>メモリに保存</a:t>
              </a:r>
            </a:p>
          </p:txBody>
        </p:sp>
      </p:grpSp>
      <p:sp>
        <p:nvSpPr>
          <p:cNvPr id="19463" name="Rectangle 17"/>
          <p:cNvSpPr>
            <a:spLocks/>
          </p:cNvSpPr>
          <p:nvPr/>
        </p:nvSpPr>
        <p:spPr bwMode="auto">
          <a:xfrm>
            <a:off x="3071813" y="1500188"/>
            <a:ext cx="2311400" cy="495300"/>
          </a:xfrm>
          <a:prstGeom prst="rect">
            <a:avLst/>
          </a:prstGeom>
          <a:noFill/>
          <a:ln w="9525">
            <a:noFill/>
            <a:miter lim="800000"/>
            <a:headEnd/>
            <a:tailEnd/>
          </a:ln>
        </p:spPr>
        <p:txBody>
          <a:bodyPr lIns="0" tIns="0" rIns="0" bIns="0">
            <a:prstTxWarp prst="textNoShape">
              <a:avLst/>
            </a:prstTxWarp>
          </a:bodyPr>
          <a:lstStyle/>
          <a:p>
            <a:pPr algn="ctr">
              <a:spcBef>
                <a:spcPts val="1050"/>
              </a:spcBef>
            </a:pPr>
            <a:r>
              <a:rPr kumimoji="0" lang="ja-JP" altLang="en-US">
                <a:latin typeface="ＭＳ Ｐゴシック" charset="-128"/>
                <a:sym typeface="ＭＳ Ｐゴシック" charset="-128"/>
              </a:rPr>
              <a:t>　</a:t>
            </a:r>
            <a:r>
              <a:rPr kumimoji="0" lang="ja-JP" altLang="en-US" sz="3200">
                <a:latin typeface="ＭＳ Ｐゴシック" charset="-128"/>
                <a:sym typeface="ＭＳ Ｐゴシック" charset="-128"/>
              </a:rPr>
              <a:t>統合・調整</a:t>
            </a:r>
          </a:p>
        </p:txBody>
      </p:sp>
      <p:sp>
        <p:nvSpPr>
          <p:cNvPr id="19465" name="Rectangle 19"/>
          <p:cNvSpPr>
            <a:spLocks noGrp="1" noChangeArrowheads="1"/>
          </p:cNvSpPr>
          <p:nvPr>
            <p:ph type="title"/>
          </p:nvPr>
        </p:nvSpPr>
        <p:spPr>
          <a:xfrm>
            <a:off x="539750" y="0"/>
            <a:ext cx="8229600" cy="1143000"/>
          </a:xfrm>
        </p:spPr>
        <p:txBody>
          <a:bodyPr rIns="38100"/>
          <a:lstStyle/>
          <a:p>
            <a:pPr eaLnBrk="1" hangingPunct="1"/>
            <a:r>
              <a:rPr lang="ja-JP" altLang="en-US">
                <a:latin typeface="ＭＳ Ｐゴシック" charset="-128"/>
                <a:ea typeface="ＭＳ Ｐゴシック" charset="-128"/>
                <a:sym typeface="ＭＳ Ｐゴシック" charset="-128"/>
              </a:rPr>
              <a:t>まとめると．．．</a:t>
            </a:r>
          </a:p>
        </p:txBody>
      </p:sp>
      <p:sp>
        <p:nvSpPr>
          <p:cNvPr id="21" name="正方形/長方形 20"/>
          <p:cNvSpPr/>
          <p:nvPr/>
        </p:nvSpPr>
        <p:spPr>
          <a:xfrm>
            <a:off x="642938" y="1214438"/>
            <a:ext cx="7215187" cy="54292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67" name="Rectangle 7"/>
          <p:cNvSpPr>
            <a:spLocks/>
          </p:cNvSpPr>
          <p:nvPr/>
        </p:nvSpPr>
        <p:spPr bwMode="auto">
          <a:xfrm>
            <a:off x="785813" y="1214438"/>
            <a:ext cx="536575" cy="492125"/>
          </a:xfrm>
          <a:prstGeom prst="rect">
            <a:avLst/>
          </a:prstGeom>
          <a:noFill/>
          <a:ln w="9525">
            <a:noFill/>
            <a:miter lim="800000"/>
            <a:headEnd/>
            <a:tailEnd/>
          </a:ln>
        </p:spPr>
        <p:txBody>
          <a:bodyPr wrap="none" lIns="0" tIns="0" rIns="10160" bIns="0" anchor="ctr">
            <a:prstTxWarp prst="textNoShape">
              <a:avLst/>
            </a:prstTxWarp>
            <a:spAutoFit/>
          </a:bodyPr>
          <a:lstStyle/>
          <a:p>
            <a:pPr algn="ctr"/>
            <a:r>
              <a:rPr kumimoji="0" lang="en-US" altLang="ja-JP" sz="3200">
                <a:solidFill>
                  <a:srgbClr val="000000"/>
                </a:solidFill>
                <a:latin typeface="ＭＳ Ｐゴシック" charset="-128"/>
                <a:sym typeface="ＭＳ Ｐゴシック" charset="-128"/>
              </a:rPr>
              <a:t>PC</a:t>
            </a:r>
            <a:endParaRPr kumimoji="0" lang="ja-JP" altLang="en-US" sz="3200">
              <a:solidFill>
                <a:srgbClr val="000000"/>
              </a:solidFill>
              <a:latin typeface="ＭＳ Ｐゴシック" charset="-128"/>
              <a:sym typeface="ＭＳ Ｐゴシック" charset="-128"/>
            </a:endParaRPr>
          </a:p>
        </p:txBody>
      </p:sp>
      <p:sp>
        <p:nvSpPr>
          <p:cNvPr id="22" name="下矢印 21"/>
          <p:cNvSpPr/>
          <p:nvPr/>
        </p:nvSpPr>
        <p:spPr>
          <a:xfrm>
            <a:off x="4038600" y="4074270"/>
            <a:ext cx="609600" cy="1066800"/>
          </a:xfrm>
          <a:prstGeom prst="downArrow">
            <a:avLst/>
          </a:prstGeom>
          <a:solidFill>
            <a:srgbClr val="DB92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9461" name="Group 11"/>
          <p:cNvGrpSpPr>
            <a:grpSpLocks/>
          </p:cNvGrpSpPr>
          <p:nvPr/>
        </p:nvGrpSpPr>
        <p:grpSpPr bwMode="auto">
          <a:xfrm>
            <a:off x="3309938" y="2357438"/>
            <a:ext cx="2128838" cy="1655762"/>
            <a:chOff x="-35" y="0"/>
            <a:chExt cx="1341" cy="1043"/>
          </a:xfrm>
        </p:grpSpPr>
        <p:sp>
          <p:nvSpPr>
            <p:cNvPr id="19470" name="AutoShape 12"/>
            <p:cNvSpPr>
              <a:spLocks/>
            </p:cNvSpPr>
            <p:nvPr/>
          </p:nvSpPr>
          <p:spPr bwMode="auto">
            <a:xfrm>
              <a:off x="-15" y="0"/>
              <a:ext cx="1270" cy="10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0" y="21600"/>
                  </a:lnTo>
                  <a:lnTo>
                    <a:pt x="21600" y="21600"/>
                  </a:lnTo>
                  <a:lnTo>
                    <a:pt x="21600" y="0"/>
                  </a:lnTo>
                  <a:close/>
                  <a:moveTo>
                    <a:pt x="0" y="0"/>
                  </a:moveTo>
                </a:path>
              </a:pathLst>
            </a:custGeom>
            <a:solidFill>
              <a:srgbClr val="305FFF">
                <a:alpha val="29803"/>
              </a:srgbClr>
            </a:solidFill>
            <a:ln w="25400">
              <a:noFill/>
              <a:miter lim="800000"/>
              <a:headEnd/>
              <a:tailEnd/>
            </a:ln>
          </p:spPr>
          <p:txBody>
            <a:bodyPr>
              <a:prstTxWarp prst="textNoShape">
                <a:avLst/>
              </a:prstTxWarp>
            </a:bodyPr>
            <a:lstStyle/>
            <a:p>
              <a:endParaRPr lang="ja-JP" altLang="en-US"/>
            </a:p>
          </p:txBody>
        </p:sp>
        <p:sp>
          <p:nvSpPr>
            <p:cNvPr id="19471" name="Rectangle 13"/>
            <p:cNvSpPr>
              <a:spLocks/>
            </p:cNvSpPr>
            <p:nvPr/>
          </p:nvSpPr>
          <p:spPr bwMode="auto">
            <a:xfrm>
              <a:off x="-35" y="172"/>
              <a:ext cx="1341" cy="698"/>
            </a:xfrm>
            <a:prstGeom prst="rect">
              <a:avLst/>
            </a:prstGeom>
            <a:noFill/>
            <a:ln w="9525">
              <a:noFill/>
              <a:miter lim="800000"/>
              <a:headEnd/>
              <a:tailEnd/>
            </a:ln>
          </p:spPr>
          <p:txBody>
            <a:bodyPr wrap="none" lIns="0" tIns="0" rIns="0" bIns="0" anchor="ctr">
              <a:prstTxWarp prst="textNoShape">
                <a:avLst/>
              </a:prstTxWarp>
              <a:spAutoFit/>
            </a:bodyPr>
            <a:lstStyle/>
            <a:p>
              <a:pPr algn="ctr"/>
              <a:r>
                <a:rPr kumimoji="0" lang="ja-JP" altLang="en-US" sz="3200" dirty="0" smtClean="0">
                  <a:latin typeface="ＭＳ Ｐゴシック" charset="-128"/>
                  <a:sym typeface="ＭＳ Ｐゴシック" charset="-128"/>
                </a:rPr>
                <a:t>処理</a:t>
              </a:r>
            </a:p>
            <a:p>
              <a:pPr algn="ctr"/>
              <a:r>
                <a:rPr kumimoji="0" lang="ja-JP" altLang="en-US" sz="2000" dirty="0" smtClean="0">
                  <a:latin typeface="ＭＳ Ｐゴシック" charset="-128"/>
                  <a:sym typeface="ＭＳ Ｐゴシック" charset="-128"/>
                </a:rPr>
                <a:t>ブラウザの起動</a:t>
              </a:r>
              <a:endParaRPr kumimoji="0" lang="en-US" altLang="ja-JP" sz="2000" dirty="0" smtClean="0">
                <a:latin typeface="ＭＳ Ｐゴシック" charset="-128"/>
                <a:sym typeface="ＭＳ Ｐゴシック" charset="-128"/>
              </a:endParaRPr>
            </a:p>
            <a:p>
              <a:pPr algn="ctr"/>
              <a:r>
                <a:rPr kumimoji="0" lang="ja-JP" altLang="en-US" sz="2000" dirty="0" smtClean="0">
                  <a:latin typeface="ＭＳ Ｐゴシック" charset="-128"/>
                  <a:sym typeface="ＭＳ Ｐゴシック" charset="-128"/>
                </a:rPr>
                <a:t>ブラウザによる処理</a:t>
              </a:r>
              <a:endParaRPr kumimoji="0" lang="en-US" altLang="ja-JP" sz="2000" dirty="0" smtClean="0">
                <a:latin typeface="ＭＳ Ｐゴシック" charset="-128"/>
                <a:sym typeface="ＭＳ Ｐゴシック" charset="-128"/>
              </a:endParaRPr>
            </a:p>
          </p:txBody>
        </p:sp>
      </p:grpSp>
      <p:sp>
        <p:nvSpPr>
          <p:cNvPr id="23" name="右矢印 22"/>
          <p:cNvSpPr/>
          <p:nvPr/>
        </p:nvSpPr>
        <p:spPr>
          <a:xfrm>
            <a:off x="5374536" y="2895600"/>
            <a:ext cx="609600" cy="533400"/>
          </a:xfrm>
          <a:prstGeom prst="rightArrow">
            <a:avLst/>
          </a:prstGeom>
          <a:solidFill>
            <a:srgbClr val="305F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019800" y="2626470"/>
            <a:ext cx="1295400" cy="1143000"/>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469" name="Rectangle 16"/>
          <p:cNvSpPr>
            <a:spLocks/>
          </p:cNvSpPr>
          <p:nvPr/>
        </p:nvSpPr>
        <p:spPr bwMode="auto">
          <a:xfrm>
            <a:off x="6019800" y="2592389"/>
            <a:ext cx="1292225" cy="1108075"/>
          </a:xfrm>
          <a:prstGeom prst="rect">
            <a:avLst/>
          </a:prstGeom>
          <a:noFill/>
          <a:ln w="9525">
            <a:noFill/>
            <a:miter lim="800000"/>
            <a:headEnd/>
            <a:tailEnd/>
          </a:ln>
        </p:spPr>
        <p:txBody>
          <a:bodyPr wrap="none" lIns="0" tIns="0" rIns="10160" bIns="0" anchor="ctr">
            <a:prstTxWarp prst="textNoShape">
              <a:avLst/>
            </a:prstTxWarp>
            <a:spAutoFit/>
          </a:bodyPr>
          <a:lstStyle/>
          <a:p>
            <a:pPr algn="ctr"/>
            <a:r>
              <a:rPr kumimoji="0" lang="ja-JP" altLang="en-US" sz="3200" dirty="0">
                <a:solidFill>
                  <a:srgbClr val="000000"/>
                </a:solidFill>
                <a:latin typeface="ＭＳ Ｐゴシック" charset="-128"/>
                <a:sym typeface="ＭＳ Ｐゴシック" charset="-128"/>
              </a:rPr>
              <a:t>出力</a:t>
            </a:r>
            <a:endParaRPr kumimoji="0" lang="en-US" altLang="ja-JP" sz="3200" dirty="0">
              <a:solidFill>
                <a:srgbClr val="000000"/>
              </a:solidFill>
              <a:latin typeface="ＭＳ Ｐゴシック" charset="-128"/>
              <a:sym typeface="ＭＳ Ｐゴシック" charset="-128"/>
            </a:endParaRPr>
          </a:p>
          <a:p>
            <a:pPr algn="ctr"/>
            <a:r>
              <a:rPr kumimoji="0" lang="ja-JP" altLang="en-US" sz="2000" dirty="0">
                <a:solidFill>
                  <a:srgbClr val="000000"/>
                </a:solidFill>
                <a:latin typeface="ＭＳ Ｐゴシック" charset="-128"/>
                <a:sym typeface="ＭＳ Ｐゴシック" charset="-128"/>
              </a:rPr>
              <a:t>めくるめく</a:t>
            </a:r>
            <a:endParaRPr kumimoji="0" lang="en-US" altLang="ja-JP" sz="2000" dirty="0">
              <a:solidFill>
                <a:srgbClr val="000000"/>
              </a:solidFill>
              <a:latin typeface="ＭＳ Ｐゴシック" charset="-128"/>
              <a:sym typeface="ＭＳ Ｐゴシック" charset="-128"/>
            </a:endParaRPr>
          </a:p>
          <a:p>
            <a:pPr algn="ctr"/>
            <a:r>
              <a:rPr kumimoji="0" lang="ja-JP" altLang="en-US" sz="2000" dirty="0">
                <a:solidFill>
                  <a:srgbClr val="000000"/>
                </a:solidFill>
                <a:latin typeface="ＭＳ Ｐゴシック" charset="-128"/>
                <a:sym typeface="ＭＳ Ｐゴシック" charset="-128"/>
              </a:rPr>
              <a:t>世界の表示</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943225"/>
            <a:ext cx="8229600" cy="914400"/>
          </a:xfrm>
        </p:spPr>
        <p:txBody>
          <a:bodyPr/>
          <a:lstStyle/>
          <a:p>
            <a:pPr eaLnBrk="1" hangingPunct="1"/>
            <a:r>
              <a:rPr lang="ja-JP" altLang="en-US">
                <a:latin typeface="Gill Sans MT" charset="0"/>
                <a:ea typeface="ＭＳ Ｐゴシック" charset="-128"/>
              </a:rPr>
              <a:t>各装置の概要</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7388" y="269875"/>
            <a:ext cx="7772400" cy="873125"/>
          </a:xfrm>
        </p:spPr>
        <p:txBody>
          <a:bodyPr rIns="38100"/>
          <a:lstStyle/>
          <a:p>
            <a:pPr eaLnBrk="1" hangingPunct="1"/>
            <a:r>
              <a:rPr lang="ja-JP" altLang="en-US">
                <a:latin typeface="ＭＳ Ｐゴシック" charset="-128"/>
                <a:ea typeface="ＭＳ Ｐゴシック" charset="-128"/>
                <a:sym typeface="ＭＳ Ｐゴシック" charset="-128"/>
              </a:rPr>
              <a:t>装置の種類</a:t>
            </a:r>
          </a:p>
        </p:txBody>
      </p:sp>
      <p:sp>
        <p:nvSpPr>
          <p:cNvPr id="21507" name="Rectangle 1"/>
          <p:cNvSpPr>
            <a:spLocks noGrp="1" noChangeArrowheads="1"/>
          </p:cNvSpPr>
          <p:nvPr>
            <p:ph sz="quarter" idx="1"/>
          </p:nvPr>
        </p:nvSpPr>
        <p:spPr>
          <a:xfrm>
            <a:off x="428625" y="1323975"/>
            <a:ext cx="8386763" cy="5054600"/>
          </a:xfrm>
        </p:spPr>
        <p:txBody>
          <a:bodyPr rIns="38100" anchor="ctr"/>
          <a:lstStyle/>
          <a:p>
            <a:pPr marL="635000"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入力装置</a:t>
            </a:r>
          </a:p>
          <a:p>
            <a:pPr marL="939800" lvl="1"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キーボード</a:t>
            </a:r>
            <a:r>
              <a:rPr lang="en-US" altLang="ja-JP">
                <a:solidFill>
                  <a:srgbClr val="C00000"/>
                </a:solidFill>
                <a:latin typeface="ＭＳ Ｐゴシック" charset="-128"/>
                <a:cs typeface="ＭＳ Ｐゴシック" charset="-128"/>
                <a:sym typeface="ＭＳ Ｐゴシック" charset="-128"/>
              </a:rPr>
              <a:t>, </a:t>
            </a:r>
            <a:r>
              <a:rPr lang="ja-JP" altLang="en-US">
                <a:solidFill>
                  <a:srgbClr val="C00000"/>
                </a:solidFill>
                <a:latin typeface="ＭＳ Ｐゴシック" charset="-128"/>
                <a:cs typeface="ＭＳ Ｐゴシック" charset="-128"/>
                <a:sym typeface="ＭＳ Ｐゴシック" charset="-128"/>
              </a:rPr>
              <a:t>マウス</a:t>
            </a:r>
            <a:r>
              <a:rPr lang="en-US" altLang="ja-JP">
                <a:solidFill>
                  <a:srgbClr val="C00000"/>
                </a:solidFill>
                <a:latin typeface="ＭＳ Ｐゴシック" charset="-128"/>
                <a:cs typeface="ＭＳ Ｐゴシック" charset="-128"/>
                <a:sym typeface="ＭＳ Ｐゴシック" charset="-128"/>
              </a:rPr>
              <a:t>, </a:t>
            </a:r>
            <a:r>
              <a:rPr lang="ja-JP" altLang="en-US">
                <a:solidFill>
                  <a:srgbClr val="C00000"/>
                </a:solidFill>
                <a:latin typeface="ＭＳ Ｐゴシック" charset="-128"/>
                <a:cs typeface="ＭＳ Ｐゴシック" charset="-128"/>
                <a:sym typeface="ＭＳ Ｐゴシック" charset="-128"/>
              </a:rPr>
              <a:t>スキャナ</a:t>
            </a:r>
            <a:r>
              <a:rPr lang="en-US" altLang="ja-JP">
                <a:solidFill>
                  <a:srgbClr val="C00000"/>
                </a:solidFill>
                <a:latin typeface="ＭＳ Ｐゴシック" charset="-128"/>
                <a:cs typeface="ＭＳ Ｐゴシック" charset="-128"/>
                <a:sym typeface="ＭＳ Ｐゴシック" charset="-128"/>
              </a:rPr>
              <a:t>, </a:t>
            </a:r>
            <a:r>
              <a:rPr lang="ja-JP" altLang="en-US">
                <a:solidFill>
                  <a:srgbClr val="C00000"/>
                </a:solidFill>
                <a:latin typeface="ＭＳ Ｐゴシック" charset="-128"/>
                <a:cs typeface="ＭＳ Ｐゴシック" charset="-128"/>
                <a:sym typeface="ＭＳ Ｐゴシック" charset="-128"/>
              </a:rPr>
              <a:t>タッチパネルなど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処理装置</a:t>
            </a:r>
          </a:p>
          <a:p>
            <a:pPr marL="939800" lvl="1" indent="-406400" eaLnBrk="1" hangingPunct="1">
              <a:lnSpc>
                <a:spcPct val="70000"/>
              </a:lnSpc>
              <a:buSzPct val="171000"/>
              <a:buFont typeface="Lucida Grande" charset="0"/>
              <a:buChar char="•"/>
            </a:pPr>
            <a:r>
              <a:rPr lang="en-US" altLang="ja-JP">
                <a:latin typeface="ＭＳ Ｐゴシック" charset="-128"/>
                <a:cs typeface="ＭＳ Ｐゴシック" charset="-128"/>
                <a:sym typeface="ＭＳ Ｐゴシック" charset="-128"/>
              </a:rPr>
              <a:t>CPU</a:t>
            </a:r>
            <a:r>
              <a:rPr lang="ja-JP" altLang="en-US">
                <a:latin typeface="ＭＳ Ｐゴシック" charset="-128"/>
                <a:cs typeface="ＭＳ Ｐゴシック" charset="-128"/>
                <a:sym typeface="ＭＳ Ｐゴシック" charset="-128"/>
              </a:rPr>
              <a:t>（</a:t>
            </a:r>
            <a:r>
              <a:rPr lang="en-US" altLang="ja-JP">
                <a:latin typeface="ＭＳ Ｐゴシック" charset="-128"/>
                <a:cs typeface="ＭＳ Ｐゴシック" charset="-128"/>
                <a:sym typeface="ＭＳ Ｐゴシック" charset="-128"/>
              </a:rPr>
              <a:t>Central Processing Unit</a:t>
            </a:r>
            <a:r>
              <a:rPr lang="ja-JP" altLang="en-US">
                <a:latin typeface="ＭＳ Ｐゴシック" charset="-128"/>
                <a:cs typeface="ＭＳ Ｐゴシック" charset="-128"/>
                <a:sym typeface="ＭＳ Ｐゴシック" charset="-128"/>
              </a:rPr>
              <a:t>） </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出力装置</a:t>
            </a:r>
            <a:endParaRPr lang="ja-JP" altLang="en-US">
              <a:solidFill>
                <a:srgbClr val="F9FF00"/>
              </a:solidFill>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ディスプレイ</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ビデオカード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プリンタなど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記憶装置</a:t>
            </a:r>
            <a:endParaRPr lang="ja-JP" altLang="en-US" sz="3400">
              <a:cs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半導体メモリ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ハードディスク</a:t>
            </a:r>
            <a:r>
              <a:rPr lang="en-US" altLang="ja-JP">
                <a:latin typeface="ＭＳ Ｐゴシック" charset="-128"/>
                <a:cs typeface="ＭＳ Ｐゴシック" charset="-128"/>
                <a:sym typeface="ＭＳ Ｐゴシック" charset="-128"/>
              </a:rPr>
              <a:t>, USB</a:t>
            </a:r>
            <a:r>
              <a:rPr lang="ja-JP" altLang="en-US">
                <a:latin typeface="ＭＳ Ｐゴシック" charset="-128"/>
                <a:cs typeface="ＭＳ Ｐゴシック" charset="-128"/>
                <a:sym typeface="ＭＳ Ｐゴシック" charset="-128"/>
              </a:rPr>
              <a:t>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フロッピーディスク</a:t>
            </a:r>
            <a:r>
              <a:rPr lang="en-US" altLang="ja-JP">
                <a:latin typeface="ＭＳ Ｐゴシック" charset="-128"/>
                <a:cs typeface="ＭＳ Ｐゴシック" charset="-128"/>
                <a:sym typeface="ＭＳ Ｐゴシック" charset="-128"/>
              </a:rPr>
              <a:t>, CD-ROM, SSD, SD</a:t>
            </a:r>
            <a:r>
              <a:rPr lang="ja-JP" altLang="en-US">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その他の装置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ネットワークカード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サウンドカード</a:t>
            </a:r>
            <a:r>
              <a:rPr lang="en-US" altLang="ja-JP">
                <a:latin typeface="ＭＳ Ｐゴシック" charset="-128"/>
                <a:cs typeface="ＭＳ Ｐゴシック" charset="-128"/>
                <a:sym typeface="ＭＳ Ｐゴシック" charset="-128"/>
              </a:rPr>
              <a:t>, SCSI</a:t>
            </a:r>
            <a:r>
              <a:rPr lang="ja-JP" altLang="en-US">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以上の機能を結合</a:t>
            </a:r>
            <a:r>
              <a:rPr lang="en-US" altLang="ja-JP">
                <a:latin typeface="Arial" charset="0"/>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調整する装置</a:t>
            </a:r>
            <a:endParaRPr lang="en-US" altLang="ja-JP">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マザーボード</a:t>
            </a:r>
            <a:r>
              <a:rPr lang="en-US" altLang="ja-JP">
                <a:latin typeface="ＭＳ Ｐゴシック" charset="-128"/>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チップセット</a:t>
            </a:r>
            <a:r>
              <a:rPr lang="en-US" altLang="ja-JP">
                <a:latin typeface="ＭＳ Ｐゴシック" charset="-128"/>
                <a:cs typeface="ＭＳ Ｐゴシック" charset="-128"/>
                <a:sym typeface="ＭＳ Ｐゴシック" charset="-128"/>
              </a:rPr>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入力装置</a:t>
            </a:r>
          </a:p>
        </p:txBody>
      </p:sp>
      <p:sp>
        <p:nvSpPr>
          <p:cNvPr id="22531" name="Rectangle 1"/>
          <p:cNvSpPr>
            <a:spLocks noGrp="1" noChangeArrowheads="1"/>
          </p:cNvSpPr>
          <p:nvPr>
            <p:ph sz="quarter" idx="1"/>
          </p:nvPr>
        </p:nvSpPr>
        <p:spPr>
          <a:xfrm>
            <a:off x="428625" y="1163638"/>
            <a:ext cx="8258175" cy="1622425"/>
          </a:xfrm>
        </p:spPr>
        <p:txBody>
          <a:bodyPr rIns="38100" anchor="ctr"/>
          <a:lstStyle/>
          <a:p>
            <a:pPr marL="635000"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人間の命令</a:t>
            </a:r>
            <a:r>
              <a:rPr lang="ja-JP" altLang="en-US" dirty="0" smtClean="0">
                <a:latin typeface="ＭＳ Ｐゴシック" charset="-128"/>
                <a:cs typeface="ＭＳ Ｐゴシック" charset="-128"/>
                <a:sym typeface="ＭＳ Ｐゴシック" charset="-128"/>
              </a:rPr>
              <a:t>を計算機に</a:t>
            </a:r>
            <a:r>
              <a:rPr lang="ja-JP" altLang="en-US" dirty="0">
                <a:latin typeface="ＭＳ Ｐゴシック" charset="-128"/>
                <a:cs typeface="ＭＳ Ｐゴシック" charset="-128"/>
                <a:sym typeface="ＭＳ Ｐゴシック" charset="-128"/>
              </a:rPr>
              <a:t>伝える装置</a:t>
            </a:r>
            <a:endParaRPr lang="ja-JP" altLang="en-US" dirty="0">
              <a:cs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キーボード</a:t>
            </a:r>
            <a:endParaRPr lang="ja-JP" altLang="en-US" dirty="0">
              <a:cs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マウス</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0"/>
            <a:ext cx="8229600" cy="1143000"/>
          </a:xfrm>
        </p:spPr>
        <p:txBody>
          <a:bodyPr rIns="38100"/>
          <a:lstStyle/>
          <a:p>
            <a:pPr eaLnBrk="1" hangingPunct="1"/>
            <a:r>
              <a:rPr lang="ja-JP" altLang="en-US">
                <a:latin typeface="ＭＳ Ｐゴシック" charset="-128"/>
                <a:ea typeface="ＭＳ Ｐゴシック" charset="-128"/>
                <a:sym typeface="ＭＳ Ｐゴシック" charset="-128"/>
              </a:rPr>
              <a:t>入力装置　～キーボード～</a:t>
            </a:r>
          </a:p>
        </p:txBody>
      </p:sp>
      <p:sp>
        <p:nvSpPr>
          <p:cNvPr id="23555" name="Rectangle 2"/>
          <p:cNvSpPr>
            <a:spLocks/>
          </p:cNvSpPr>
          <p:nvPr/>
        </p:nvSpPr>
        <p:spPr bwMode="auto">
          <a:xfrm>
            <a:off x="1906588" y="2559050"/>
            <a:ext cx="5321300" cy="1714500"/>
          </a:xfrm>
          <a:prstGeom prst="rect">
            <a:avLst/>
          </a:prstGeom>
          <a:noFill/>
          <a:ln w="9525">
            <a:noFill/>
            <a:miter lim="800000"/>
            <a:headEnd/>
            <a:tailEnd/>
          </a:ln>
        </p:spPr>
        <p:txBody>
          <a:bodyPr wrap="none" lIns="0" tIns="0" rIns="0" bIns="0" anchor="ctr">
            <a:prstTxWarp prst="textNoShape">
              <a:avLst/>
            </a:prstTxWarp>
            <a:spAutoFit/>
          </a:bodyPr>
          <a:lstStyle/>
          <a:p>
            <a:pPr algn="ctr"/>
            <a:r>
              <a:rPr kumimoji="0" lang="ja-JP" altLang="en-US" sz="4500" b="1">
                <a:latin typeface="Gill Sans" charset="0"/>
                <a:sym typeface="Gill Sans" charset="0"/>
              </a:rPr>
              <a:t>みなさんの目の前に</a:t>
            </a:r>
          </a:p>
          <a:p>
            <a:pPr algn="ctr"/>
            <a:r>
              <a:rPr kumimoji="0" lang="ja-JP" altLang="en-US" sz="4500" b="1">
                <a:latin typeface="Gill Sans" charset="0"/>
                <a:sym typeface="Gill Sans" charset="0"/>
              </a:rPr>
              <a:t>ありますね？</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457200" y="0"/>
            <a:ext cx="8229600" cy="1143000"/>
          </a:xfrm>
        </p:spPr>
        <p:txBody>
          <a:bodyPr rIns="38100"/>
          <a:lstStyle/>
          <a:p>
            <a:pPr eaLnBrk="1" hangingPunct="1"/>
            <a:r>
              <a:rPr lang="ja-JP" altLang="en-US">
                <a:latin typeface="ＭＳ Ｐゴシック" charset="-128"/>
                <a:ea typeface="ＭＳ Ｐゴシック" charset="-128"/>
                <a:sym typeface="ＭＳ Ｐゴシック" charset="-128"/>
              </a:rPr>
              <a:t>入力装置　～マウス～</a:t>
            </a:r>
          </a:p>
        </p:txBody>
      </p:sp>
      <p:sp>
        <p:nvSpPr>
          <p:cNvPr id="24579" name="Rectangle 2"/>
          <p:cNvSpPr>
            <a:spLocks/>
          </p:cNvSpPr>
          <p:nvPr/>
        </p:nvSpPr>
        <p:spPr bwMode="auto">
          <a:xfrm>
            <a:off x="1906588" y="2559050"/>
            <a:ext cx="5321300" cy="1714500"/>
          </a:xfrm>
          <a:prstGeom prst="rect">
            <a:avLst/>
          </a:prstGeom>
          <a:noFill/>
          <a:ln w="9525">
            <a:noFill/>
            <a:miter lim="800000"/>
            <a:headEnd/>
            <a:tailEnd/>
          </a:ln>
        </p:spPr>
        <p:txBody>
          <a:bodyPr wrap="none" lIns="0" tIns="0" rIns="0" bIns="0" anchor="ctr">
            <a:prstTxWarp prst="textNoShape">
              <a:avLst/>
            </a:prstTxWarp>
            <a:spAutoFit/>
          </a:bodyPr>
          <a:lstStyle/>
          <a:p>
            <a:pPr algn="ctr"/>
            <a:r>
              <a:rPr kumimoji="0" lang="ja-JP" altLang="en-US" sz="4500" b="1">
                <a:latin typeface="Gill Sans" charset="0"/>
                <a:sym typeface="Gill Sans" charset="0"/>
              </a:rPr>
              <a:t>みなさんの目の前に</a:t>
            </a:r>
          </a:p>
          <a:p>
            <a:pPr algn="ctr"/>
            <a:r>
              <a:rPr kumimoji="0" lang="ja-JP" altLang="en-US" sz="4500" b="1">
                <a:latin typeface="Gill Sans" charset="0"/>
                <a:sym typeface="Gill Sans" charset="0"/>
              </a:rPr>
              <a:t>ありますね？</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7388" y="269875"/>
            <a:ext cx="7772400" cy="873125"/>
          </a:xfrm>
        </p:spPr>
        <p:txBody>
          <a:bodyPr rIns="38100"/>
          <a:lstStyle/>
          <a:p>
            <a:pPr eaLnBrk="1" hangingPunct="1"/>
            <a:r>
              <a:rPr lang="ja-JP" altLang="en-US">
                <a:latin typeface="ＭＳ Ｐゴシック" charset="-128"/>
                <a:ea typeface="ＭＳ Ｐゴシック" charset="-128"/>
                <a:sym typeface="ＭＳ Ｐゴシック" charset="-128"/>
              </a:rPr>
              <a:t>装置の種類</a:t>
            </a:r>
          </a:p>
        </p:txBody>
      </p:sp>
      <p:sp>
        <p:nvSpPr>
          <p:cNvPr id="29699" name="Rectangle 1"/>
          <p:cNvSpPr>
            <a:spLocks noGrp="1" noChangeArrowheads="1"/>
          </p:cNvSpPr>
          <p:nvPr>
            <p:ph sz="quarter" idx="1"/>
          </p:nvPr>
        </p:nvSpPr>
        <p:spPr>
          <a:xfrm>
            <a:off x="428625" y="1323975"/>
            <a:ext cx="8386763" cy="5054600"/>
          </a:xfrm>
        </p:spPr>
        <p:txBody>
          <a:bodyPr rIns="38100" anchor="ctr"/>
          <a:lstStyle/>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入力装置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キーボード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マウス</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スキャナ</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タッチパネルなど</a:t>
            </a:r>
          </a:p>
          <a:p>
            <a:pPr marL="635000"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処理装置</a:t>
            </a:r>
          </a:p>
          <a:p>
            <a:pPr marL="939800" lvl="1" indent="-406400" eaLnBrk="1" hangingPunct="1">
              <a:lnSpc>
                <a:spcPct val="70000"/>
              </a:lnSpc>
              <a:buSzPct val="171000"/>
              <a:buFont typeface="Lucida Grande" charset="0"/>
              <a:buChar char="•"/>
            </a:pPr>
            <a:r>
              <a:rPr lang="en-US" altLang="ja-JP">
                <a:solidFill>
                  <a:srgbClr val="C00000"/>
                </a:solidFill>
                <a:latin typeface="ＭＳ Ｐゴシック" charset="-128"/>
                <a:cs typeface="ＭＳ Ｐゴシック" charset="-128"/>
                <a:sym typeface="ＭＳ Ｐゴシック" charset="-128"/>
              </a:rPr>
              <a:t>CPU</a:t>
            </a:r>
            <a:r>
              <a:rPr lang="ja-JP" altLang="en-US">
                <a:solidFill>
                  <a:srgbClr val="C00000"/>
                </a:solidFill>
                <a:latin typeface="ＭＳ Ｐゴシック" charset="-128"/>
                <a:cs typeface="ＭＳ Ｐゴシック" charset="-128"/>
                <a:sym typeface="ＭＳ Ｐゴシック" charset="-128"/>
              </a:rPr>
              <a:t>（</a:t>
            </a:r>
            <a:r>
              <a:rPr lang="en-US" altLang="ja-JP">
                <a:solidFill>
                  <a:srgbClr val="C00000"/>
                </a:solidFill>
                <a:latin typeface="ＭＳ Ｐゴシック" charset="-128"/>
                <a:cs typeface="ＭＳ Ｐゴシック" charset="-128"/>
                <a:sym typeface="ＭＳ Ｐゴシック" charset="-128"/>
              </a:rPr>
              <a:t>Central Processing Unit</a:t>
            </a:r>
            <a:r>
              <a:rPr lang="ja-JP" altLang="en-US">
                <a:solidFill>
                  <a:srgbClr val="C00000"/>
                </a:solidFill>
                <a:latin typeface="ＭＳ Ｐゴシック" charset="-128"/>
                <a:cs typeface="ＭＳ Ｐゴシック" charset="-128"/>
                <a:sym typeface="ＭＳ Ｐゴシック" charset="-128"/>
              </a:rPr>
              <a:t>） </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出力装置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ディスプレイ</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ビデオカード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プリンタなど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記憶装置</a:t>
            </a:r>
            <a:endParaRPr lang="ja-JP" altLang="en-US" sz="3400">
              <a:cs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半導体メモリ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ハードディスク</a:t>
            </a:r>
            <a:r>
              <a:rPr lang="en-US" altLang="ja-JP">
                <a:latin typeface="ＭＳ Ｐゴシック" charset="-128"/>
                <a:cs typeface="ＭＳ Ｐゴシック" charset="-128"/>
                <a:sym typeface="ＭＳ Ｐゴシック" charset="-128"/>
              </a:rPr>
              <a:t>, USB</a:t>
            </a:r>
            <a:r>
              <a:rPr lang="ja-JP" altLang="en-US">
                <a:latin typeface="ＭＳ Ｐゴシック" charset="-128"/>
                <a:cs typeface="ＭＳ Ｐゴシック" charset="-128"/>
                <a:sym typeface="ＭＳ Ｐゴシック" charset="-128"/>
              </a:rPr>
              <a:t>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フロッピーディスク</a:t>
            </a:r>
            <a:r>
              <a:rPr lang="en-US" altLang="ja-JP">
                <a:latin typeface="ＭＳ Ｐゴシック" charset="-128"/>
                <a:cs typeface="ＭＳ Ｐゴシック" charset="-128"/>
                <a:sym typeface="ＭＳ Ｐゴシック" charset="-128"/>
              </a:rPr>
              <a:t>, CD-ROM, SSD, SD</a:t>
            </a:r>
            <a:r>
              <a:rPr lang="ja-JP" altLang="en-US">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その他の装置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ネットワークカード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サウンドカード</a:t>
            </a:r>
            <a:r>
              <a:rPr lang="en-US" altLang="ja-JP">
                <a:latin typeface="ＭＳ Ｐゴシック" charset="-128"/>
                <a:cs typeface="ＭＳ Ｐゴシック" charset="-128"/>
                <a:sym typeface="ＭＳ Ｐゴシック" charset="-128"/>
              </a:rPr>
              <a:t>, SCSI</a:t>
            </a:r>
            <a:r>
              <a:rPr lang="ja-JP" altLang="en-US">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以上の機能を結合</a:t>
            </a:r>
            <a:r>
              <a:rPr lang="en-US" altLang="ja-JP">
                <a:latin typeface="Arial" charset="0"/>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調整する装置</a:t>
            </a:r>
            <a:endParaRPr lang="en-US" altLang="ja-JP">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マザーボード</a:t>
            </a:r>
            <a:r>
              <a:rPr lang="en-US" altLang="ja-JP">
                <a:latin typeface="ＭＳ Ｐゴシック" charset="-128"/>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チップセット</a:t>
            </a:r>
            <a:r>
              <a:rPr lang="en-US" altLang="ja-JP">
                <a:latin typeface="ＭＳ Ｐゴシック" charset="-128"/>
                <a:cs typeface="ＭＳ Ｐゴシック" charset="-128"/>
                <a:sym typeface="ＭＳ Ｐゴシック" charset="-128"/>
              </a:rPr>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処理装置</a:t>
            </a:r>
          </a:p>
        </p:txBody>
      </p:sp>
      <p:sp>
        <p:nvSpPr>
          <p:cNvPr id="30723" name="Rectangle 1"/>
          <p:cNvSpPr>
            <a:spLocks noGrp="1" noChangeArrowheads="1"/>
          </p:cNvSpPr>
          <p:nvPr>
            <p:ph sz="quarter" idx="1"/>
          </p:nvPr>
        </p:nvSpPr>
        <p:spPr>
          <a:xfrm>
            <a:off x="500063" y="1143000"/>
            <a:ext cx="8286750" cy="1428750"/>
          </a:xfrm>
        </p:spPr>
        <p:txBody>
          <a:bodyPr rIns="38100" anchor="ctr"/>
          <a:lstStyle/>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命令を解釈し</a:t>
            </a:r>
            <a:r>
              <a:rPr lang="en-US" altLang="ja-JP">
                <a:cs typeface="ＭＳ Ｐゴシック" charset="-128"/>
              </a:rPr>
              <a:t>, </a:t>
            </a:r>
            <a:r>
              <a:rPr lang="ja-JP" altLang="en-US">
                <a:latin typeface="ＭＳ Ｐゴシック" charset="-128"/>
                <a:cs typeface="ＭＳ Ｐゴシック" charset="-128"/>
                <a:sym typeface="ＭＳ Ｐゴシック" charset="-128"/>
              </a:rPr>
              <a:t>処理を実行する装置</a:t>
            </a:r>
            <a:endParaRPr lang="ja-JP" altLang="en-US">
              <a:cs typeface="ＭＳ Ｐゴシック" charset="-128"/>
            </a:endParaRPr>
          </a:p>
          <a:p>
            <a:pPr marL="939800" lvl="1" indent="-406400" eaLnBrk="1" hangingPunct="1">
              <a:buSzPct val="171000"/>
              <a:buFont typeface="Lucida Grande" charset="0"/>
              <a:buChar char="•"/>
            </a:pPr>
            <a:r>
              <a:rPr lang="en-US" altLang="ja-JP">
                <a:latin typeface="ＭＳ Ｐゴシック" charset="-128"/>
                <a:cs typeface="ＭＳ Ｐゴシック" charset="-128"/>
              </a:rPr>
              <a:t>CPU</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a:xfrm>
            <a:off x="457200" y="457200"/>
            <a:ext cx="8229600" cy="685800"/>
          </a:xfrm>
        </p:spPr>
        <p:txBody>
          <a:bodyPr rIns="38100"/>
          <a:lstStyle/>
          <a:p>
            <a:pPr eaLnBrk="1" hangingPunct="1"/>
            <a:r>
              <a:rPr lang="ja-JP" altLang="en-US">
                <a:latin typeface="Gill Sans MT" charset="0"/>
                <a:ea typeface="ＭＳ Ｐゴシック" charset="-128"/>
              </a:rPr>
              <a:t>処理装置　～</a:t>
            </a:r>
            <a:r>
              <a:rPr lang="en-US" altLang="ja-JP">
                <a:latin typeface="ＭＳ Ｐゴシック" charset="-128"/>
                <a:ea typeface="ＭＳ Ｐゴシック" charset="-128"/>
              </a:rPr>
              <a:t>CPU</a:t>
            </a:r>
            <a:r>
              <a:rPr lang="ja-JP" altLang="en-US">
                <a:latin typeface="Gill Sans MT" charset="0"/>
                <a:ea typeface="ＭＳ Ｐゴシック" charset="-128"/>
              </a:rPr>
              <a:t>～</a:t>
            </a:r>
            <a:endParaRPr lang="en-US" altLang="ja-JP">
              <a:latin typeface="Gill Sans MT" charset="0"/>
              <a:ea typeface="ＭＳ Ｐゴシック" charset="-128"/>
            </a:endParaRPr>
          </a:p>
        </p:txBody>
      </p:sp>
      <p:sp>
        <p:nvSpPr>
          <p:cNvPr id="31747" name="Rectangle 1"/>
          <p:cNvSpPr>
            <a:spLocks noGrp="1" noChangeArrowheads="1"/>
          </p:cNvSpPr>
          <p:nvPr>
            <p:ph sz="quarter" idx="1"/>
          </p:nvPr>
        </p:nvSpPr>
        <p:spPr>
          <a:xfrm>
            <a:off x="466725" y="1198563"/>
            <a:ext cx="7861300" cy="1658937"/>
          </a:xfrm>
        </p:spPr>
        <p:txBody>
          <a:bodyPr rIns="38100" anchor="ctr"/>
          <a:lstStyle/>
          <a:p>
            <a:pPr marL="635000" indent="-406400" eaLnBrk="1" hangingPunct="1">
              <a:buSzPct val="171000"/>
              <a:buFont typeface="Lucida Grande" charset="0"/>
              <a:buChar char="•"/>
            </a:pPr>
            <a:r>
              <a:rPr lang="en-US" altLang="ja-JP" dirty="0">
                <a:solidFill>
                  <a:srgbClr val="C00000"/>
                </a:solidFill>
                <a:latin typeface="ＭＳ Ｐゴシック" charset="-128"/>
                <a:cs typeface="ＭＳ Ｐゴシック" charset="-128"/>
              </a:rPr>
              <a:t>C</a:t>
            </a:r>
            <a:r>
              <a:rPr lang="en-US" altLang="ja-JP" dirty="0">
                <a:latin typeface="ＭＳ Ｐゴシック" charset="-128"/>
                <a:cs typeface="ＭＳ Ｐゴシック" charset="-128"/>
              </a:rPr>
              <a:t>entral </a:t>
            </a:r>
            <a:r>
              <a:rPr lang="en-US" altLang="ja-JP" dirty="0">
                <a:solidFill>
                  <a:srgbClr val="C00000"/>
                </a:solidFill>
                <a:latin typeface="ＭＳ Ｐゴシック" charset="-128"/>
                <a:cs typeface="ＭＳ Ｐゴシック" charset="-128"/>
              </a:rPr>
              <a:t>P</a:t>
            </a:r>
            <a:r>
              <a:rPr lang="en-US" altLang="ja-JP" dirty="0">
                <a:latin typeface="ＭＳ Ｐゴシック" charset="-128"/>
                <a:cs typeface="ＭＳ Ｐゴシック" charset="-128"/>
              </a:rPr>
              <a:t>rocessing </a:t>
            </a:r>
            <a:r>
              <a:rPr lang="en-US" altLang="ja-JP" dirty="0">
                <a:solidFill>
                  <a:srgbClr val="C00000"/>
                </a:solidFill>
                <a:latin typeface="ＭＳ Ｐゴシック" charset="-128"/>
                <a:cs typeface="ＭＳ Ｐゴシック" charset="-128"/>
              </a:rPr>
              <a:t>U</a:t>
            </a:r>
            <a:r>
              <a:rPr lang="en-US" altLang="ja-JP" dirty="0">
                <a:latin typeface="ＭＳ Ｐゴシック" charset="-128"/>
                <a:cs typeface="ＭＳ Ｐゴシック" charset="-128"/>
              </a:rPr>
              <a:t>nit</a:t>
            </a:r>
          </a:p>
          <a:p>
            <a:pPr marL="635000" indent="-406400" eaLnBrk="1" hangingPunct="1">
              <a:buSzPct val="171000"/>
              <a:buFont typeface="Lucida Grande" charset="0"/>
              <a:buChar char="•"/>
            </a:pPr>
            <a:r>
              <a:rPr lang="en-US" altLang="ja-JP" dirty="0">
                <a:latin typeface="ＭＳ Ｐゴシック" charset="-128"/>
                <a:cs typeface="ＭＳ Ｐゴシック" charset="-128"/>
                <a:sym typeface="ＭＳ Ｐゴシック" charset="-128"/>
              </a:rPr>
              <a:t>1</a:t>
            </a:r>
            <a:r>
              <a:rPr lang="ja-JP" altLang="en-US" dirty="0">
                <a:latin typeface="ＭＳ Ｐゴシック" charset="-128"/>
                <a:cs typeface="ＭＳ Ｐゴシック" charset="-128"/>
                <a:sym typeface="ＭＳ Ｐゴシック" charset="-128"/>
              </a:rPr>
              <a:t>回の命令で同時に処理できるデータの量や単位時間に実行できる演算の回数が多いほど</a:t>
            </a:r>
            <a:r>
              <a:rPr lang="ja-JP" altLang="en-US" dirty="0" smtClean="0">
                <a:latin typeface="ＭＳ Ｐゴシック" charset="-128"/>
                <a:cs typeface="ＭＳ Ｐゴシック" charset="-128"/>
                <a:sym typeface="ＭＳ Ｐゴシック" charset="-128"/>
              </a:rPr>
              <a:t>高性能</a:t>
            </a:r>
            <a:endParaRPr lang="ja-JP" altLang="en-US" dirty="0">
              <a:latin typeface="ＭＳ Ｐゴシック" charset="-128"/>
              <a:cs typeface="ＭＳ Ｐゴシック" charset="-128"/>
              <a:sym typeface="ＭＳ Ｐゴシック" charset="-128"/>
            </a:endParaRPr>
          </a:p>
        </p:txBody>
      </p:sp>
      <p:sp>
        <p:nvSpPr>
          <p:cNvPr id="31748" name="Rectangle 2"/>
          <p:cNvSpPr>
            <a:spLocks/>
          </p:cNvSpPr>
          <p:nvPr/>
        </p:nvSpPr>
        <p:spPr bwMode="auto">
          <a:xfrm>
            <a:off x="571500" y="5238750"/>
            <a:ext cx="2286000" cy="554038"/>
          </a:xfrm>
          <a:prstGeom prst="rect">
            <a:avLst/>
          </a:prstGeom>
          <a:noFill/>
          <a:ln w="9525">
            <a:noFill/>
            <a:miter lim="800000"/>
            <a:headEnd/>
            <a:tailEnd/>
          </a:ln>
        </p:spPr>
        <p:txBody>
          <a:bodyPr lIns="0" tIns="0" rIns="0" bIns="0">
            <a:spAutoFit/>
          </a:bodyPr>
          <a:lstStyle/>
          <a:p>
            <a:pPr algn="ctr">
              <a:defRPr/>
            </a:pPr>
            <a:r>
              <a:rPr kumimoji="0" lang="en-US" altLang="ja-JP" dirty="0">
                <a:latin typeface="+mn-ea"/>
                <a:ea typeface="+mn-ea"/>
                <a:cs typeface="+mn-cs"/>
                <a:sym typeface="Gill Sans" charset="0"/>
              </a:rPr>
              <a:t>Core2 Quad</a:t>
            </a:r>
            <a:r>
              <a:rPr kumimoji="0" lang="ja-JP" altLang="en-US" dirty="0">
                <a:latin typeface="+mn-ea"/>
                <a:ea typeface="+mn-ea"/>
                <a:cs typeface="+mn-cs"/>
                <a:sym typeface="Gill Sans" charset="0"/>
              </a:rPr>
              <a:t> </a:t>
            </a:r>
            <a:r>
              <a:rPr kumimoji="0" lang="en-US" altLang="ja-JP" dirty="0">
                <a:latin typeface="+mn-ea"/>
                <a:ea typeface="+mn-ea"/>
                <a:cs typeface="+mn-cs"/>
                <a:sym typeface="Gill Sans" charset="0"/>
              </a:rPr>
              <a:t>Q9550</a:t>
            </a:r>
          </a:p>
          <a:p>
            <a:pPr algn="ctr">
              <a:defRPr/>
            </a:pPr>
            <a:r>
              <a:rPr kumimoji="0" lang="en-US" altLang="ja-JP" dirty="0">
                <a:latin typeface="+mn-ea"/>
                <a:ea typeface="+mn-ea"/>
                <a:cs typeface="+mn-cs"/>
                <a:sym typeface="Gill Sans" charset="0"/>
              </a:rPr>
              <a:t>2.88 GHz</a:t>
            </a:r>
          </a:p>
        </p:txBody>
      </p:sp>
      <p:pic>
        <p:nvPicPr>
          <p:cNvPr id="27653" name="Picture 4"/>
          <p:cNvPicPr>
            <a:picLocks noChangeArrowheads="1"/>
          </p:cNvPicPr>
          <p:nvPr/>
        </p:nvPicPr>
        <p:blipFill>
          <a:blip r:embed="rId3"/>
          <a:srcRect/>
          <a:stretch>
            <a:fillRect/>
          </a:stretch>
        </p:blipFill>
        <p:spPr bwMode="auto">
          <a:xfrm>
            <a:off x="6084888" y="2957513"/>
            <a:ext cx="2879725" cy="2257425"/>
          </a:xfrm>
          <a:prstGeom prst="rect">
            <a:avLst/>
          </a:prstGeom>
          <a:noFill/>
          <a:ln w="9525">
            <a:noFill/>
            <a:miter lim="800000"/>
            <a:headEnd/>
            <a:tailEnd/>
          </a:ln>
        </p:spPr>
      </p:pic>
      <p:pic>
        <p:nvPicPr>
          <p:cNvPr id="27654" name="Picture 5"/>
          <p:cNvPicPr>
            <a:picLocks noChangeArrowheads="1"/>
          </p:cNvPicPr>
          <p:nvPr/>
        </p:nvPicPr>
        <p:blipFill>
          <a:blip r:embed="rId4"/>
          <a:srcRect/>
          <a:stretch>
            <a:fillRect/>
          </a:stretch>
        </p:blipFill>
        <p:spPr bwMode="auto">
          <a:xfrm>
            <a:off x="3203575" y="3000375"/>
            <a:ext cx="2808288" cy="2232025"/>
          </a:xfrm>
          <a:prstGeom prst="rect">
            <a:avLst/>
          </a:prstGeom>
          <a:noFill/>
          <a:ln w="9525">
            <a:noFill/>
            <a:miter lim="800000"/>
            <a:headEnd/>
            <a:tailEnd/>
          </a:ln>
        </p:spPr>
      </p:pic>
      <p:sp>
        <p:nvSpPr>
          <p:cNvPr id="27655" name="Rectangle 6"/>
          <p:cNvSpPr>
            <a:spLocks/>
          </p:cNvSpPr>
          <p:nvPr/>
        </p:nvSpPr>
        <p:spPr bwMode="auto">
          <a:xfrm>
            <a:off x="3429000" y="5286375"/>
            <a:ext cx="2374900" cy="736600"/>
          </a:xfrm>
          <a:prstGeom prst="rect">
            <a:avLst/>
          </a:prstGeom>
          <a:noFill/>
          <a:ln w="9525">
            <a:noFill/>
            <a:miter lim="800000"/>
            <a:headEnd/>
            <a:tailEnd/>
          </a:ln>
        </p:spPr>
        <p:txBody>
          <a:bodyPr lIns="0" tIns="0" rIns="0" bIns="0">
            <a:prstTxWarp prst="textNoShape">
              <a:avLst/>
            </a:prstTxWarp>
          </a:bodyPr>
          <a:lstStyle/>
          <a:p>
            <a:pPr algn="ctr">
              <a:spcBef>
                <a:spcPts val="1400"/>
              </a:spcBef>
            </a:pPr>
            <a:r>
              <a:rPr kumimoji="0" lang="ja-JP" altLang="en-US">
                <a:latin typeface="ＭＳ Ｐゴシック" charset="-128"/>
                <a:sym typeface="ＭＳ Ｐゴシック" charset="-128"/>
              </a:rPr>
              <a:t>マザーボードに</a:t>
            </a:r>
            <a:r>
              <a:rPr kumimoji="0" lang="en-US" altLang="ja-JP">
                <a:latin typeface="ＭＳ Ｐゴシック" charset="-128"/>
                <a:sym typeface="ＭＳ Ｐゴシック" charset="-128"/>
              </a:rPr>
              <a:t>CPU</a:t>
            </a:r>
            <a:r>
              <a:rPr kumimoji="0" lang="ja-JP" altLang="en-US">
                <a:latin typeface="ＭＳ Ｐゴシック" charset="-128"/>
                <a:sym typeface="ＭＳ Ｐゴシック" charset="-128"/>
              </a:rPr>
              <a:t>を装着した状態</a:t>
            </a:r>
          </a:p>
        </p:txBody>
      </p:sp>
      <p:sp>
        <p:nvSpPr>
          <p:cNvPr id="27656" name="Rectangle 7"/>
          <p:cNvSpPr>
            <a:spLocks/>
          </p:cNvSpPr>
          <p:nvPr/>
        </p:nvSpPr>
        <p:spPr bwMode="auto">
          <a:xfrm>
            <a:off x="6373813" y="5264150"/>
            <a:ext cx="2298700" cy="736600"/>
          </a:xfrm>
          <a:prstGeom prst="rect">
            <a:avLst/>
          </a:prstGeom>
          <a:noFill/>
          <a:ln w="9525">
            <a:noFill/>
            <a:miter lim="800000"/>
            <a:headEnd/>
            <a:tailEnd/>
          </a:ln>
        </p:spPr>
        <p:txBody>
          <a:bodyPr lIns="0" tIns="0" rIns="0" bIns="0">
            <a:prstTxWarp prst="textNoShape">
              <a:avLst/>
            </a:prstTxWarp>
          </a:bodyPr>
          <a:lstStyle/>
          <a:p>
            <a:pPr algn="ctr">
              <a:spcBef>
                <a:spcPts val="1400"/>
              </a:spcBef>
            </a:pPr>
            <a:r>
              <a:rPr kumimoji="0" lang="ja-JP" altLang="en-US">
                <a:latin typeface="ＭＳ Ｐゴシック" charset="-128"/>
                <a:sym typeface="ＭＳ Ｐゴシック" charset="-128"/>
              </a:rPr>
              <a:t>さらに</a:t>
            </a:r>
            <a:r>
              <a:rPr kumimoji="0" lang="en-US" altLang="ja-JP">
                <a:latin typeface="ＭＳ Ｐゴシック" charset="-128"/>
                <a:sym typeface="ＭＳ Ｐゴシック" charset="-128"/>
              </a:rPr>
              <a:t>CPU</a:t>
            </a:r>
            <a:r>
              <a:rPr kumimoji="0" lang="ja-JP" altLang="en-US">
                <a:latin typeface="ＭＳ Ｐゴシック" charset="-128"/>
                <a:sym typeface="ＭＳ Ｐゴシック" charset="-128"/>
              </a:rPr>
              <a:t>ファンを装着した状態</a:t>
            </a:r>
          </a:p>
        </p:txBody>
      </p:sp>
      <p:pic>
        <p:nvPicPr>
          <p:cNvPr id="27657" name="Picture 10" descr="P1030594"/>
          <p:cNvPicPr>
            <a:picLocks noChangeAspect="1" noChangeArrowheads="1"/>
          </p:cNvPicPr>
          <p:nvPr/>
        </p:nvPicPr>
        <p:blipFill>
          <a:blip r:embed="rId5"/>
          <a:srcRect/>
          <a:stretch>
            <a:fillRect/>
          </a:stretch>
        </p:blipFill>
        <p:spPr bwMode="auto">
          <a:xfrm>
            <a:off x="179388" y="3000375"/>
            <a:ext cx="2952750" cy="2233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188" y="0"/>
            <a:ext cx="8229600" cy="1143000"/>
          </a:xfrm>
        </p:spPr>
        <p:txBody>
          <a:bodyPr rIns="38100"/>
          <a:lstStyle/>
          <a:p>
            <a:pPr eaLnBrk="1" hangingPunct="1"/>
            <a:r>
              <a:rPr lang="ja-JP" altLang="en-US">
                <a:latin typeface="ＭＳ Ｐゴシック" charset="-128"/>
                <a:ea typeface="ＭＳ Ｐゴシック" charset="-128"/>
                <a:sym typeface="ＭＳ Ｐゴシック" charset="-128"/>
              </a:rPr>
              <a:t>本日の講義の内容</a:t>
            </a:r>
          </a:p>
        </p:txBody>
      </p:sp>
      <p:sp>
        <p:nvSpPr>
          <p:cNvPr id="10243" name="Rectangle 1"/>
          <p:cNvSpPr>
            <a:spLocks noGrp="1" noChangeArrowheads="1"/>
          </p:cNvSpPr>
          <p:nvPr>
            <p:ph sz="quarter" idx="1"/>
          </p:nvPr>
        </p:nvSpPr>
        <p:spPr>
          <a:xfrm>
            <a:off x="250825" y="1196975"/>
            <a:ext cx="8713788" cy="3803650"/>
          </a:xfrm>
        </p:spPr>
        <p:txBody>
          <a:bodyPr rIns="38100" anchor="ctr"/>
          <a:lstStyle/>
          <a:p>
            <a:pPr marL="635000" indent="-406400" eaLnBrk="1" hangingPunct="1">
              <a:buSzPct val="171000"/>
              <a:buFont typeface="Lucida Grande" charset="0"/>
              <a:buChar char="•"/>
            </a:pPr>
            <a:r>
              <a:rPr lang="en-US" altLang="ja-JP">
                <a:latin typeface="ＭＳ Ｐゴシック" charset="-128"/>
                <a:cs typeface="ＭＳ Ｐゴシック" charset="-128"/>
              </a:rPr>
              <a:t>Introduction</a:t>
            </a:r>
          </a:p>
          <a:p>
            <a:pPr marL="635000" indent="-406400" eaLnBrk="1" hangingPunct="1">
              <a:buSzPct val="171000"/>
              <a:buFont typeface="Lucida Grande" charset="0"/>
              <a:buChar char="•"/>
            </a:pPr>
            <a:r>
              <a:rPr lang="en-US" altLang="ja-JP">
                <a:latin typeface="ＭＳ Ｐゴシック" charset="-128"/>
                <a:cs typeface="ＭＳ Ｐゴシック" charset="-128"/>
              </a:rPr>
              <a:t>PC</a:t>
            </a:r>
            <a:r>
              <a:rPr lang="ja-JP" altLang="en-US">
                <a:latin typeface="ＭＳ Ｐゴシック" charset="-128"/>
                <a:cs typeface="ＭＳ Ｐゴシック" charset="-128"/>
                <a:sym typeface="ＭＳ Ｐゴシック" charset="-128"/>
              </a:rPr>
              <a:t>のハードウェアに必要な機能</a:t>
            </a:r>
            <a:endParaRPr lang="en-US" altLang="ja-JP">
              <a:cs typeface="ＭＳ Ｐゴシック" charset="-128"/>
            </a:endParaRPr>
          </a:p>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各装置の概要</a:t>
            </a:r>
            <a:endParaRPr lang="ja-JP" altLang="en-US">
              <a:cs typeface="ＭＳ Ｐゴシック" charset="-128"/>
            </a:endParaRP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入力装置</a:t>
            </a:r>
            <a:r>
              <a:rPr lang="en-US" altLang="ja-JP">
                <a:cs typeface="ＭＳ Ｐゴシック" charset="-128"/>
              </a:rPr>
              <a:t>(</a:t>
            </a:r>
            <a:r>
              <a:rPr lang="ja-JP" altLang="en-US">
                <a:latin typeface="ＭＳ Ｐゴシック" charset="-128"/>
                <a:cs typeface="ＭＳ Ｐゴシック" charset="-128"/>
                <a:sym typeface="ＭＳ Ｐゴシック" charset="-128"/>
              </a:rPr>
              <a:t>キーボード</a:t>
            </a:r>
            <a:r>
              <a:rPr lang="en-US" altLang="ja-JP">
                <a:cs typeface="ＭＳ Ｐゴシック" charset="-128"/>
              </a:rPr>
              <a:t>, </a:t>
            </a:r>
            <a:r>
              <a:rPr lang="ja-JP" altLang="en-US">
                <a:latin typeface="ＭＳ Ｐゴシック" charset="-128"/>
                <a:cs typeface="ＭＳ Ｐゴシック" charset="-128"/>
                <a:sym typeface="ＭＳ Ｐゴシック" charset="-128"/>
              </a:rPr>
              <a:t>マウス</a:t>
            </a:r>
            <a:r>
              <a:rPr lang="ja-JP" altLang="en-US">
                <a:cs typeface="ＭＳ Ｐゴシック" charset="-128"/>
              </a:rPr>
              <a:t> </a:t>
            </a:r>
            <a:r>
              <a:rPr lang="ja-JP" altLang="en-US">
                <a:latin typeface="ＭＳ Ｐゴシック" charset="-128"/>
                <a:cs typeface="ＭＳ Ｐゴシック" charset="-128"/>
                <a:sym typeface="ＭＳ Ｐゴシック" charset="-128"/>
              </a:rPr>
              <a:t>など</a:t>
            </a:r>
            <a:r>
              <a:rPr lang="en-US" altLang="ja-JP">
                <a:cs typeface="ＭＳ Ｐゴシック" charset="-128"/>
              </a:rPr>
              <a:t>)</a:t>
            </a: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出力装置</a:t>
            </a:r>
            <a:r>
              <a:rPr lang="en-US" altLang="ja-JP">
                <a:cs typeface="ＭＳ Ｐゴシック" charset="-128"/>
              </a:rPr>
              <a:t>(</a:t>
            </a:r>
            <a:r>
              <a:rPr lang="ja-JP" altLang="en-US">
                <a:latin typeface="ＭＳ Ｐゴシック" charset="-128"/>
                <a:cs typeface="ＭＳ Ｐゴシック" charset="-128"/>
                <a:sym typeface="ＭＳ Ｐゴシック" charset="-128"/>
              </a:rPr>
              <a:t>ビデオカード</a:t>
            </a:r>
            <a:r>
              <a:rPr lang="en-US" altLang="ja-JP">
                <a:cs typeface="ＭＳ Ｐゴシック" charset="-128"/>
              </a:rPr>
              <a:t>, </a:t>
            </a:r>
            <a:r>
              <a:rPr lang="ja-JP" altLang="en-US">
                <a:latin typeface="ＭＳ Ｐゴシック" charset="-128"/>
                <a:cs typeface="ＭＳ Ｐゴシック" charset="-128"/>
                <a:sym typeface="ＭＳ Ｐゴシック" charset="-128"/>
              </a:rPr>
              <a:t>ディスプレイ</a:t>
            </a:r>
            <a:r>
              <a:rPr lang="ja-JP" altLang="en-US">
                <a:cs typeface="ＭＳ Ｐゴシック" charset="-128"/>
              </a:rPr>
              <a:t> </a:t>
            </a:r>
            <a:r>
              <a:rPr lang="ja-JP" altLang="en-US">
                <a:latin typeface="ＭＳ Ｐゴシック" charset="-128"/>
                <a:cs typeface="ＭＳ Ｐゴシック" charset="-128"/>
                <a:sym typeface="ＭＳ Ｐゴシック" charset="-128"/>
              </a:rPr>
              <a:t>など</a:t>
            </a:r>
            <a:r>
              <a:rPr lang="en-US" altLang="ja-JP">
                <a:cs typeface="ＭＳ Ｐゴシック" charset="-128"/>
              </a:rPr>
              <a:t>)</a:t>
            </a: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記憶装置</a:t>
            </a:r>
            <a:r>
              <a:rPr lang="en-US" altLang="ja-JP">
                <a:cs typeface="ＭＳ Ｐゴシック" charset="-128"/>
              </a:rPr>
              <a:t>(</a:t>
            </a:r>
            <a:r>
              <a:rPr lang="en-US" altLang="ja-JP">
                <a:latin typeface="ＭＳ Ｐゴシック" charset="-128"/>
                <a:cs typeface="ＭＳ Ｐゴシック" charset="-128"/>
              </a:rPr>
              <a:t>RAM, HD, DVD, CD, USB</a:t>
            </a:r>
            <a:r>
              <a:rPr lang="ja-JP" altLang="en-US">
                <a:latin typeface="ＭＳ Ｐゴシック" charset="-128"/>
                <a:cs typeface="ＭＳ Ｐゴシック" charset="-128"/>
              </a:rPr>
              <a:t>メモリ</a:t>
            </a:r>
            <a:r>
              <a:rPr lang="en-US" altLang="ja-JP">
                <a:latin typeface="ＭＳ Ｐゴシック" charset="-128"/>
                <a:cs typeface="ＭＳ Ｐゴシック" charset="-128"/>
              </a:rPr>
              <a:t>, SSD </a:t>
            </a:r>
            <a:r>
              <a:rPr lang="ja-JP" altLang="en-US">
                <a:latin typeface="ＭＳ Ｐゴシック" charset="-128"/>
                <a:cs typeface="ＭＳ Ｐゴシック" charset="-128"/>
                <a:sym typeface="ＭＳ Ｐゴシック" charset="-128"/>
              </a:rPr>
              <a:t>など</a:t>
            </a:r>
            <a:r>
              <a:rPr lang="en-US" altLang="ja-JP">
                <a:cs typeface="ＭＳ Ｐゴシック" charset="-128"/>
              </a:rPr>
              <a:t>)</a:t>
            </a: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マザーボード</a:t>
            </a:r>
            <a:r>
              <a:rPr lang="ja-JP" altLang="en-US">
                <a:cs typeface="ＭＳ Ｐゴシック" charset="-128"/>
              </a:rPr>
              <a:t> </a:t>
            </a:r>
            <a:r>
              <a:rPr lang="en-US" altLang="ja-JP">
                <a:cs typeface="ＭＳ Ｐゴシック" charset="-128"/>
              </a:rPr>
              <a:t>(</a:t>
            </a:r>
            <a:r>
              <a:rPr lang="ja-JP" altLang="en-US">
                <a:latin typeface="ＭＳ Ｐゴシック" charset="-128"/>
                <a:cs typeface="ＭＳ Ｐゴシック" charset="-128"/>
                <a:sym typeface="ＭＳ Ｐゴシック" charset="-128"/>
              </a:rPr>
              <a:t>チップセット</a:t>
            </a:r>
            <a:r>
              <a:rPr lang="en-US" altLang="ja-JP">
                <a:cs typeface="ＭＳ Ｐゴシック" charset="-128"/>
              </a:rPr>
              <a:t>, </a:t>
            </a:r>
            <a:r>
              <a:rPr lang="ja-JP" altLang="en-US">
                <a:latin typeface="ＭＳ Ｐゴシック" charset="-128"/>
                <a:cs typeface="ＭＳ Ｐゴシック" charset="-128"/>
                <a:sym typeface="ＭＳ Ｐゴシック" charset="-128"/>
              </a:rPr>
              <a:t>バス</a:t>
            </a:r>
            <a:r>
              <a:rPr lang="ja-JP" altLang="en-US">
                <a:cs typeface="ＭＳ Ｐゴシック" charset="-128"/>
              </a:rPr>
              <a:t> </a:t>
            </a:r>
            <a:r>
              <a:rPr lang="ja-JP" altLang="en-US">
                <a:latin typeface="ＭＳ Ｐゴシック" charset="-128"/>
                <a:cs typeface="ＭＳ Ｐゴシック" charset="-128"/>
                <a:sym typeface="ＭＳ Ｐゴシック" charset="-128"/>
              </a:rPr>
              <a:t>など</a:t>
            </a:r>
            <a:r>
              <a:rPr lang="en-US" altLang="ja-JP">
                <a:cs typeface="ＭＳ Ｐゴシック" charset="-128"/>
              </a:rPr>
              <a:t>)</a:t>
            </a: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その他の装置（ネットワークカード など）</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7388" y="269875"/>
            <a:ext cx="7772400" cy="873125"/>
          </a:xfrm>
        </p:spPr>
        <p:txBody>
          <a:bodyPr rIns="38100"/>
          <a:lstStyle/>
          <a:p>
            <a:pPr eaLnBrk="1" hangingPunct="1"/>
            <a:r>
              <a:rPr lang="ja-JP" altLang="en-US">
                <a:latin typeface="ＭＳ Ｐゴシック" charset="-128"/>
                <a:ea typeface="ＭＳ Ｐゴシック" charset="-128"/>
                <a:sym typeface="ＭＳ Ｐゴシック" charset="-128"/>
              </a:rPr>
              <a:t>装置の種類</a:t>
            </a:r>
          </a:p>
        </p:txBody>
      </p:sp>
      <p:sp>
        <p:nvSpPr>
          <p:cNvPr id="25603" name="Rectangle 1"/>
          <p:cNvSpPr>
            <a:spLocks noGrp="1" noChangeArrowheads="1"/>
          </p:cNvSpPr>
          <p:nvPr>
            <p:ph sz="quarter" idx="1"/>
          </p:nvPr>
        </p:nvSpPr>
        <p:spPr>
          <a:xfrm>
            <a:off x="428625" y="1323975"/>
            <a:ext cx="8386763" cy="5054600"/>
          </a:xfrm>
        </p:spPr>
        <p:txBody>
          <a:bodyPr rIns="38100" anchor="ctr"/>
          <a:lstStyle/>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入力装置</a:t>
            </a:r>
            <a:endParaRPr lang="ja-JP" altLang="en-US">
              <a:solidFill>
                <a:srgbClr val="F9FF00"/>
              </a:solidFill>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キーボード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マウス</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スキャナ</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タッチパネルなど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処理装置</a:t>
            </a:r>
          </a:p>
          <a:p>
            <a:pPr marL="939800" lvl="1" indent="-406400" eaLnBrk="1" hangingPunct="1">
              <a:lnSpc>
                <a:spcPct val="70000"/>
              </a:lnSpc>
              <a:buSzPct val="171000"/>
              <a:buFont typeface="Lucida Grande" charset="0"/>
              <a:buChar char="•"/>
            </a:pPr>
            <a:r>
              <a:rPr lang="en-US" altLang="ja-JP">
                <a:latin typeface="ＭＳ Ｐゴシック" charset="-128"/>
                <a:cs typeface="ＭＳ Ｐゴシック" charset="-128"/>
                <a:sym typeface="ＭＳ Ｐゴシック" charset="-128"/>
              </a:rPr>
              <a:t>CPU</a:t>
            </a:r>
            <a:r>
              <a:rPr lang="ja-JP" altLang="en-US">
                <a:latin typeface="ＭＳ Ｐゴシック" charset="-128"/>
                <a:cs typeface="ＭＳ Ｐゴシック" charset="-128"/>
                <a:sym typeface="ＭＳ Ｐゴシック" charset="-128"/>
              </a:rPr>
              <a:t>（</a:t>
            </a:r>
            <a:r>
              <a:rPr lang="en-US" altLang="ja-JP">
                <a:latin typeface="ＭＳ Ｐゴシック" charset="-128"/>
                <a:cs typeface="ＭＳ Ｐゴシック" charset="-128"/>
                <a:sym typeface="ＭＳ Ｐゴシック" charset="-128"/>
              </a:rPr>
              <a:t>Central Processing Unit</a:t>
            </a:r>
            <a:r>
              <a:rPr lang="ja-JP" altLang="en-US">
                <a:latin typeface="ＭＳ Ｐゴシック" charset="-128"/>
                <a:cs typeface="ＭＳ Ｐゴシック" charset="-128"/>
                <a:sym typeface="ＭＳ Ｐゴシック" charset="-128"/>
              </a:rPr>
              <a:t>） </a:t>
            </a:r>
          </a:p>
          <a:p>
            <a:pPr marL="635000"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出力装置</a:t>
            </a:r>
          </a:p>
          <a:p>
            <a:pPr marL="939800" lvl="1"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ディスプレイ</a:t>
            </a:r>
            <a:r>
              <a:rPr lang="en-US" altLang="ja-JP">
                <a:solidFill>
                  <a:srgbClr val="C00000"/>
                </a:solidFill>
                <a:latin typeface="ＭＳ Ｐゴシック" charset="-128"/>
                <a:cs typeface="ＭＳ Ｐゴシック" charset="-128"/>
                <a:sym typeface="ＭＳ Ｐゴシック" charset="-128"/>
              </a:rPr>
              <a:t>, </a:t>
            </a:r>
            <a:r>
              <a:rPr lang="ja-JP" altLang="en-US">
                <a:solidFill>
                  <a:srgbClr val="C00000"/>
                </a:solidFill>
                <a:latin typeface="ＭＳ Ｐゴシック" charset="-128"/>
                <a:cs typeface="ＭＳ Ｐゴシック" charset="-128"/>
                <a:sym typeface="ＭＳ Ｐゴシック" charset="-128"/>
              </a:rPr>
              <a:t>ビデオカード</a:t>
            </a:r>
            <a:r>
              <a:rPr lang="en-US" altLang="ja-JP">
                <a:solidFill>
                  <a:srgbClr val="C00000"/>
                </a:solidFill>
                <a:latin typeface="ＭＳ Ｐゴシック" charset="-128"/>
                <a:cs typeface="ＭＳ Ｐゴシック" charset="-128"/>
                <a:sym typeface="ＭＳ Ｐゴシック" charset="-128"/>
              </a:rPr>
              <a:t>, </a:t>
            </a:r>
            <a:r>
              <a:rPr lang="ja-JP" altLang="en-US">
                <a:solidFill>
                  <a:srgbClr val="C00000"/>
                </a:solidFill>
                <a:latin typeface="ＭＳ Ｐゴシック" charset="-128"/>
                <a:cs typeface="ＭＳ Ｐゴシック" charset="-128"/>
                <a:sym typeface="ＭＳ Ｐゴシック" charset="-128"/>
              </a:rPr>
              <a:t>プリンタなど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記憶装置</a:t>
            </a:r>
            <a:endParaRPr lang="ja-JP" altLang="en-US" sz="3400">
              <a:cs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半導体メモリ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ハードディスク</a:t>
            </a:r>
            <a:r>
              <a:rPr lang="en-US" altLang="ja-JP">
                <a:latin typeface="ＭＳ Ｐゴシック" charset="-128"/>
                <a:cs typeface="ＭＳ Ｐゴシック" charset="-128"/>
                <a:sym typeface="ＭＳ Ｐゴシック" charset="-128"/>
              </a:rPr>
              <a:t>, USB</a:t>
            </a:r>
            <a:r>
              <a:rPr lang="ja-JP" altLang="en-US">
                <a:latin typeface="ＭＳ Ｐゴシック" charset="-128"/>
                <a:cs typeface="ＭＳ Ｐゴシック" charset="-128"/>
                <a:sym typeface="ＭＳ Ｐゴシック" charset="-128"/>
              </a:rPr>
              <a:t>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フロッピーディスク</a:t>
            </a:r>
            <a:r>
              <a:rPr lang="en-US" altLang="ja-JP">
                <a:latin typeface="ＭＳ Ｐゴシック" charset="-128"/>
                <a:cs typeface="ＭＳ Ｐゴシック" charset="-128"/>
                <a:sym typeface="ＭＳ Ｐゴシック" charset="-128"/>
              </a:rPr>
              <a:t>, CD-ROM, SSD, SD</a:t>
            </a:r>
            <a:r>
              <a:rPr lang="ja-JP" altLang="en-US">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その他の装置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ネットワークカード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サウンドカード</a:t>
            </a:r>
            <a:r>
              <a:rPr lang="en-US" altLang="ja-JP">
                <a:latin typeface="ＭＳ Ｐゴシック" charset="-128"/>
                <a:cs typeface="ＭＳ Ｐゴシック" charset="-128"/>
                <a:sym typeface="ＭＳ Ｐゴシック" charset="-128"/>
              </a:rPr>
              <a:t>, SCSI</a:t>
            </a:r>
            <a:r>
              <a:rPr lang="ja-JP" altLang="en-US">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以上の機能を結合</a:t>
            </a:r>
            <a:r>
              <a:rPr lang="en-US" altLang="ja-JP">
                <a:latin typeface="Arial" charset="0"/>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調整する装置</a:t>
            </a:r>
            <a:endParaRPr lang="en-US" altLang="ja-JP">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マザーボード</a:t>
            </a:r>
            <a:r>
              <a:rPr lang="en-US" altLang="ja-JP">
                <a:latin typeface="ＭＳ Ｐゴシック" charset="-128"/>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チップセット</a:t>
            </a:r>
            <a:r>
              <a:rPr lang="en-US" altLang="ja-JP">
                <a:latin typeface="ＭＳ Ｐゴシック" charset="-128"/>
                <a:cs typeface="ＭＳ Ｐゴシック" charset="-128"/>
                <a:sym typeface="ＭＳ Ｐゴシック" charset="-128"/>
              </a:rPr>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出力装置</a:t>
            </a:r>
          </a:p>
        </p:txBody>
      </p:sp>
      <p:sp>
        <p:nvSpPr>
          <p:cNvPr id="29699" name="Rectangle 1"/>
          <p:cNvSpPr>
            <a:spLocks noGrp="1" noChangeArrowheads="1"/>
          </p:cNvSpPr>
          <p:nvPr>
            <p:ph sz="quarter" idx="1"/>
          </p:nvPr>
        </p:nvSpPr>
        <p:spPr>
          <a:xfrm>
            <a:off x="457200" y="1228725"/>
            <a:ext cx="8229600" cy="1771650"/>
          </a:xfrm>
        </p:spPr>
        <p:txBody>
          <a:bodyPr rIns="38100" anchor="ctr"/>
          <a:lstStyle/>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処理結果を人間に伝える装置</a:t>
            </a:r>
            <a:endParaRPr lang="ja-JP" altLang="en-US">
              <a:cs typeface="ＭＳ Ｐゴシック" charset="-128"/>
            </a:endParaRP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ディスプレイ</a:t>
            </a:r>
            <a:endParaRPr lang="ja-JP" altLang="en-US">
              <a:cs typeface="ＭＳ Ｐゴシック" charset="-128"/>
            </a:endParaRP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ビデオカード</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57200" y="0"/>
            <a:ext cx="8229600" cy="1143000"/>
          </a:xfrm>
        </p:spPr>
        <p:txBody>
          <a:bodyPr rIns="38100"/>
          <a:lstStyle/>
          <a:p>
            <a:pPr eaLnBrk="1" hangingPunct="1"/>
            <a:r>
              <a:rPr lang="ja-JP" altLang="en-US">
                <a:latin typeface="ＭＳ Ｐゴシック" charset="-128"/>
                <a:ea typeface="ＭＳ Ｐゴシック" charset="-128"/>
                <a:sym typeface="ＭＳ Ｐゴシック" charset="-128"/>
              </a:rPr>
              <a:t>出力装置　～ディスプレイ～</a:t>
            </a:r>
          </a:p>
        </p:txBody>
      </p:sp>
      <p:sp>
        <p:nvSpPr>
          <p:cNvPr id="30723" name="Rectangle 2"/>
          <p:cNvSpPr>
            <a:spLocks/>
          </p:cNvSpPr>
          <p:nvPr/>
        </p:nvSpPr>
        <p:spPr bwMode="auto">
          <a:xfrm>
            <a:off x="1906588" y="2559050"/>
            <a:ext cx="5321300" cy="1714500"/>
          </a:xfrm>
          <a:prstGeom prst="rect">
            <a:avLst/>
          </a:prstGeom>
          <a:noFill/>
          <a:ln w="9525">
            <a:noFill/>
            <a:miter lim="800000"/>
            <a:headEnd/>
            <a:tailEnd/>
          </a:ln>
        </p:spPr>
        <p:txBody>
          <a:bodyPr wrap="none" lIns="0" tIns="0" rIns="0" bIns="0" anchor="ctr">
            <a:prstTxWarp prst="textNoShape">
              <a:avLst/>
            </a:prstTxWarp>
            <a:spAutoFit/>
          </a:bodyPr>
          <a:lstStyle/>
          <a:p>
            <a:pPr algn="ctr"/>
            <a:r>
              <a:rPr kumimoji="0" lang="ja-JP" altLang="en-US" sz="4500" b="1">
                <a:latin typeface="Gill Sans" charset="0"/>
                <a:sym typeface="Gill Sans" charset="0"/>
              </a:rPr>
              <a:t>みなさんの目の前に</a:t>
            </a:r>
          </a:p>
          <a:p>
            <a:pPr algn="ctr"/>
            <a:r>
              <a:rPr kumimoji="0" lang="ja-JP" altLang="en-US" sz="4500" b="1">
                <a:latin typeface="Gill Sans" charset="0"/>
                <a:sym typeface="Gill Sans" charset="0"/>
              </a:rPr>
              <a:t>ありますね？</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1"/>
          <p:cNvPicPr>
            <a:picLocks noChangeArrowheads="1"/>
          </p:cNvPicPr>
          <p:nvPr/>
        </p:nvPicPr>
        <p:blipFill>
          <a:blip r:embed="rId3"/>
          <a:srcRect/>
          <a:stretch>
            <a:fillRect/>
          </a:stretch>
        </p:blipFill>
        <p:spPr bwMode="auto">
          <a:xfrm>
            <a:off x="5214938" y="3000375"/>
            <a:ext cx="3857625" cy="2571750"/>
          </a:xfrm>
          <a:prstGeom prst="rect">
            <a:avLst/>
          </a:prstGeom>
          <a:noFill/>
          <a:ln w="9525">
            <a:noFill/>
            <a:miter lim="800000"/>
            <a:headEnd/>
            <a:tailEnd/>
          </a:ln>
        </p:spPr>
      </p:pic>
      <p:sp>
        <p:nvSpPr>
          <p:cNvPr id="31747" name="Rectangle 2"/>
          <p:cNvSpPr>
            <a:spLocks/>
          </p:cNvSpPr>
          <p:nvPr/>
        </p:nvSpPr>
        <p:spPr bwMode="auto">
          <a:xfrm>
            <a:off x="5059363" y="5572125"/>
            <a:ext cx="4013200" cy="523875"/>
          </a:xfrm>
          <a:prstGeom prst="rect">
            <a:avLst/>
          </a:prstGeom>
          <a:noFill/>
          <a:ln w="9525">
            <a:noFill/>
            <a:miter lim="800000"/>
            <a:headEnd/>
            <a:tailEnd/>
          </a:ln>
        </p:spPr>
        <p:txBody>
          <a:bodyPr lIns="0" tIns="0" rIns="0" bIns="0">
            <a:prstTxWarp prst="textNoShape">
              <a:avLst/>
            </a:prstTxWarp>
            <a:spAutoFit/>
          </a:bodyPr>
          <a:lstStyle/>
          <a:p>
            <a:pPr algn="ctr"/>
            <a:r>
              <a:rPr kumimoji="0" lang="en-US" altLang="ja-JP">
                <a:latin typeface="Gill Sans" charset="0"/>
                <a:sym typeface="Gill Sans" charset="0"/>
              </a:rPr>
              <a:t>ATI XPERT 98</a:t>
            </a:r>
          </a:p>
          <a:p>
            <a:pPr algn="ctr"/>
            <a:r>
              <a:rPr kumimoji="0" lang="en-US" altLang="ja-JP" sz="1600">
                <a:latin typeface="Gill Sans" charset="0"/>
                <a:sym typeface="Gill Sans" charset="0"/>
              </a:rPr>
              <a:t>  VRAM: 8MB,   </a:t>
            </a:r>
            <a:r>
              <a:rPr kumimoji="0" lang="ja-JP" altLang="en-US" sz="1600">
                <a:latin typeface="ＭＳ Ｐゴシック" charset="-128"/>
                <a:sym typeface="ＭＳ Ｐゴシック" charset="-128"/>
              </a:rPr>
              <a:t>ビデオチップ</a:t>
            </a:r>
            <a:r>
              <a:rPr kumimoji="0" lang="en-US" altLang="ja-JP" sz="1600">
                <a:latin typeface="Gill Sans" charset="0"/>
                <a:sym typeface="Gill Sans" charset="0"/>
              </a:rPr>
              <a:t>: RAGE</a:t>
            </a:r>
          </a:p>
        </p:txBody>
      </p:sp>
      <p:sp>
        <p:nvSpPr>
          <p:cNvPr id="31748" name="Rectangle 4"/>
          <p:cNvSpPr>
            <a:spLocks noGrp="1" noChangeArrowheads="1"/>
          </p:cNvSpPr>
          <p:nvPr>
            <p:ph type="title"/>
          </p:nvPr>
        </p:nvSpPr>
        <p:spPr>
          <a:xfrm>
            <a:off x="323850" y="188913"/>
            <a:ext cx="8229600" cy="954087"/>
          </a:xfrm>
        </p:spPr>
        <p:txBody>
          <a:bodyPr rIns="38100"/>
          <a:lstStyle/>
          <a:p>
            <a:pPr eaLnBrk="1" hangingPunct="1"/>
            <a:r>
              <a:rPr lang="ja-JP" altLang="en-US">
                <a:latin typeface="ＭＳ Ｐゴシック" charset="-128"/>
                <a:ea typeface="ＭＳ Ｐゴシック" charset="-128"/>
                <a:sym typeface="ＭＳ Ｐゴシック" charset="-128"/>
              </a:rPr>
              <a:t>ビデオカード</a:t>
            </a:r>
          </a:p>
        </p:txBody>
      </p:sp>
      <p:sp>
        <p:nvSpPr>
          <p:cNvPr id="28677" name="Rectangle 3"/>
          <p:cNvSpPr>
            <a:spLocks noGrp="1" noChangeArrowheads="1"/>
          </p:cNvSpPr>
          <p:nvPr>
            <p:ph sz="quarter" idx="1"/>
          </p:nvPr>
        </p:nvSpPr>
        <p:spPr>
          <a:xfrm>
            <a:off x="428625" y="1519238"/>
            <a:ext cx="8128000" cy="4652962"/>
          </a:xfrm>
        </p:spPr>
        <p:txBody>
          <a:bodyPr rIns="38100" anchor="ctr"/>
          <a:lstStyle/>
          <a:p>
            <a:pPr marL="635000" indent="-406400" eaLnBrk="1" hangingPunct="1">
              <a:buSzPct val="171000"/>
              <a:buFont typeface="Lucida Grande" charset="0"/>
              <a:buChar char="•"/>
            </a:pPr>
            <a:r>
              <a:rPr lang="ja-JP" altLang="en-US" dirty="0">
                <a:solidFill>
                  <a:srgbClr val="C00000"/>
                </a:solidFill>
                <a:latin typeface="ＭＳ Ｐゴシック" charset="-128"/>
                <a:cs typeface="ＭＳ Ｐゴシック" charset="-128"/>
                <a:sym typeface="ＭＳ Ｐゴシック" charset="-128"/>
              </a:rPr>
              <a:t>画面表示機能</a:t>
            </a:r>
            <a:r>
              <a:rPr lang="ja-JP" altLang="en-US" dirty="0" smtClean="0">
                <a:latin typeface="ＭＳ Ｐゴシック" charset="-128"/>
                <a:cs typeface="ＭＳ Ｐゴシック" charset="-128"/>
                <a:sym typeface="ＭＳ Ｐゴシック" charset="-128"/>
              </a:rPr>
              <a:t>を追加する</a:t>
            </a:r>
            <a:r>
              <a:rPr lang="ja-JP" altLang="en-US" dirty="0">
                <a:latin typeface="ＭＳ Ｐゴシック" charset="-128"/>
                <a:cs typeface="ＭＳ Ｐゴシック" charset="-128"/>
                <a:sym typeface="ＭＳ Ｐゴシック" charset="-128"/>
              </a:rPr>
              <a:t>カード</a:t>
            </a:r>
            <a:r>
              <a:rPr lang="en-US" altLang="ja-JP" dirty="0">
                <a:latin typeface="ＭＳ Ｐゴシック" charset="-128"/>
                <a:cs typeface="ＭＳ Ｐゴシック" charset="-128"/>
                <a:sym typeface="ＭＳ Ｐゴシック" charset="-128"/>
              </a:rPr>
              <a:t>(</a:t>
            </a:r>
            <a:r>
              <a:rPr lang="ja-JP" altLang="en-US" dirty="0">
                <a:latin typeface="ＭＳ Ｐゴシック" charset="-128"/>
                <a:cs typeface="ＭＳ Ｐゴシック" charset="-128"/>
                <a:sym typeface="ＭＳ Ｐゴシック" charset="-128"/>
              </a:rPr>
              <a:t>拡張カード</a:t>
            </a:r>
            <a:r>
              <a:rPr lang="en-US" altLang="ja-JP" dirty="0">
                <a:latin typeface="ＭＳ Ｐゴシック" charset="-128"/>
                <a:cs typeface="ＭＳ Ｐゴシック" charset="-128"/>
                <a:sym typeface="ＭＳ Ｐゴシック" charset="-128"/>
              </a:rPr>
              <a:t>)</a:t>
            </a:r>
            <a:endParaRPr lang="ja-JP" altLang="en-US" dirty="0">
              <a:cs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描画を行うチップ</a:t>
            </a:r>
            <a:r>
              <a:rPr lang="en-US" altLang="ja-JP" dirty="0">
                <a:cs typeface="ＭＳ Ｐゴシック" charset="-128"/>
              </a:rPr>
              <a:t>(</a:t>
            </a:r>
            <a:r>
              <a:rPr lang="ja-JP" altLang="en-US" dirty="0">
                <a:latin typeface="ＭＳ Ｐゴシック" charset="-128"/>
                <a:cs typeface="ＭＳ Ｐゴシック" charset="-128"/>
                <a:sym typeface="ＭＳ Ｐゴシック" charset="-128"/>
              </a:rPr>
              <a:t>ビデオチップ</a:t>
            </a:r>
            <a:r>
              <a:rPr lang="en-US" altLang="ja-JP" dirty="0">
                <a:cs typeface="ＭＳ Ｐゴシック" charset="-128"/>
              </a:rPr>
              <a:t>)</a:t>
            </a:r>
          </a:p>
          <a:p>
            <a:pPr marL="939800" lvl="1" indent="-406400" eaLnBrk="1" hangingPunct="1">
              <a:buSzPct val="171000"/>
              <a:buFont typeface="Lucida Grande" charset="0"/>
              <a:buChar char="•"/>
            </a:pPr>
            <a:r>
              <a:rPr lang="ja-JP" altLang="en-US" dirty="0" smtClean="0">
                <a:latin typeface="ＭＳ Ｐゴシック" charset="-128"/>
                <a:cs typeface="ＭＳ Ｐゴシック" charset="-128"/>
                <a:sym typeface="ＭＳ Ｐゴシック" charset="-128"/>
              </a:rPr>
              <a:t>アナログ・デジタルデータ</a:t>
            </a:r>
            <a:r>
              <a:rPr lang="ja-JP" altLang="en-US" dirty="0">
                <a:latin typeface="ＭＳ Ｐゴシック" charset="-128"/>
                <a:cs typeface="ＭＳ Ｐゴシック" charset="-128"/>
                <a:sym typeface="ＭＳ Ｐゴシック" charset="-128"/>
              </a:rPr>
              <a:t>への変換を行うチップ</a:t>
            </a:r>
            <a:endParaRPr lang="ja-JP" altLang="en-US" dirty="0">
              <a:cs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描画データを保持する為のメモリ</a:t>
            </a:r>
            <a:r>
              <a:rPr lang="en-US" altLang="ja-JP" dirty="0">
                <a:cs typeface="ＭＳ Ｐゴシック" charset="-128"/>
              </a:rPr>
              <a:t>(</a:t>
            </a:r>
            <a:r>
              <a:rPr lang="en-US" altLang="ja-JP" dirty="0">
                <a:latin typeface="ＭＳ Ｐゴシック" charset="-128"/>
                <a:cs typeface="ＭＳ Ｐゴシック" charset="-128"/>
              </a:rPr>
              <a:t>VRAM</a:t>
            </a:r>
            <a:r>
              <a:rPr lang="ja-JP" altLang="en-US" dirty="0">
                <a:latin typeface="ＭＳ Ｐゴシック" charset="-128"/>
                <a:cs typeface="ＭＳ Ｐゴシック" charset="-128"/>
                <a:sym typeface="ＭＳ Ｐゴシック" charset="-128"/>
              </a:rPr>
              <a:t>：</a:t>
            </a:r>
            <a:r>
              <a:rPr lang="en-US" altLang="ja-JP" dirty="0">
                <a:latin typeface="ＭＳ Ｐゴシック" charset="-128"/>
                <a:cs typeface="ＭＳ Ｐゴシック" charset="-128"/>
              </a:rPr>
              <a:t>Video Random Access Memory) </a:t>
            </a:r>
          </a:p>
          <a:p>
            <a:pPr marL="939800" lvl="1" indent="-406400" eaLnBrk="1" hangingPunct="1">
              <a:buSzPct val="171000"/>
              <a:buFont typeface="Lucida Grande" charset="0"/>
              <a:buChar char="•"/>
            </a:pPr>
            <a:r>
              <a:rPr lang="ja-JP" altLang="en-US" dirty="0">
                <a:latin typeface="ＭＳ Ｐゴシック" charset="-128"/>
                <a:cs typeface="ＭＳ Ｐゴシック" charset="-128"/>
              </a:rPr>
              <a:t>画像処理用の集積回路</a:t>
            </a:r>
            <a:r>
              <a:rPr lang="en-US" altLang="ja-JP" dirty="0">
                <a:latin typeface="ＭＳ Ｐゴシック" charset="-128"/>
                <a:cs typeface="ＭＳ Ｐゴシック" charset="-128"/>
              </a:rPr>
              <a:t>(GPU)</a:t>
            </a:r>
          </a:p>
          <a:p>
            <a:pPr marL="635000"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別名</a:t>
            </a:r>
            <a:endParaRPr lang="en-US" altLang="ja-JP" dirty="0">
              <a:cs typeface="ＭＳ Ｐゴシック" charset="-128"/>
              <a:sym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rPr>
              <a:t>グラフィックカード</a:t>
            </a:r>
            <a:endParaRPr lang="en-US" altLang="ja-JP" dirty="0">
              <a:latin typeface="ＭＳ Ｐゴシック" charset="-128"/>
              <a:cs typeface="ＭＳ Ｐゴシック" charset="-128"/>
            </a:endParaRPr>
          </a:p>
          <a:p>
            <a:pPr marL="939800" lvl="1" indent="-406400" eaLnBrk="1" hangingPunct="1">
              <a:buSzPct val="171000"/>
              <a:buFont typeface="Lucida Grande" charset="0"/>
              <a:buChar char="•"/>
            </a:pPr>
            <a:r>
              <a:rPr lang="ja-JP" altLang="en-US" dirty="0" smtClean="0">
                <a:latin typeface="ＭＳ Ｐゴシック" charset="-128"/>
                <a:cs typeface="ＭＳ Ｐゴシック" charset="-128"/>
              </a:rPr>
              <a:t>グラフィックボード</a:t>
            </a:r>
            <a:endParaRPr lang="en-US" altLang="ja-JP" dirty="0" smtClean="0">
              <a:latin typeface="ＭＳ Ｐゴシック" charset="-128"/>
              <a:cs typeface="ＭＳ Ｐゴシック" charset="-128"/>
            </a:endParaRPr>
          </a:p>
          <a:p>
            <a:pPr marL="665162" indent="-406400" eaLnBrk="1" hangingPunct="1">
              <a:buSzPct val="171000"/>
              <a:buFont typeface="Lucida Grande" charset="0"/>
              <a:buChar char="•"/>
            </a:pPr>
            <a:r>
              <a:rPr lang="ja-JP" altLang="en-US" dirty="0" smtClean="0">
                <a:latin typeface="ＭＳ Ｐゴシック" charset="-128"/>
                <a:cs typeface="ＭＳ Ｐゴシック" charset="-128"/>
              </a:rPr>
              <a:t>最近はマザーボードに組み</a:t>
            </a:r>
            <a:endParaRPr lang="en-US" altLang="ja-JP" dirty="0" smtClean="0">
              <a:latin typeface="ＭＳ Ｐゴシック" charset="-128"/>
              <a:cs typeface="ＭＳ Ｐゴシック" charset="-128"/>
            </a:endParaRPr>
          </a:p>
          <a:p>
            <a:pPr marL="665162" indent="-406400" eaLnBrk="1" hangingPunct="1">
              <a:buSzPct val="171000"/>
              <a:buNone/>
            </a:pPr>
            <a:r>
              <a:rPr lang="en-US" altLang="ja-JP" dirty="0" smtClean="0">
                <a:latin typeface="ＭＳ Ｐゴシック" charset="-128"/>
                <a:cs typeface="ＭＳ Ｐゴシック" charset="-128"/>
              </a:rPr>
              <a:t>    </a:t>
            </a:r>
            <a:r>
              <a:rPr lang="ja-JP" altLang="en-US" dirty="0" smtClean="0">
                <a:latin typeface="ＭＳ Ｐゴシック" charset="-128"/>
                <a:cs typeface="ＭＳ Ｐゴシック" charset="-128"/>
              </a:rPr>
              <a:t>込まれているものもある</a:t>
            </a:r>
            <a:r>
              <a:rPr lang="en-US" altLang="ja-JP" dirty="0" smtClean="0">
                <a:latin typeface="ＭＳ Ｐゴシック" charset="-128"/>
                <a:cs typeface="ＭＳ Ｐゴシック" charset="-128"/>
              </a:rPr>
              <a:t> (</a:t>
            </a:r>
            <a:r>
              <a:rPr lang="ja-JP" altLang="en-US" dirty="0" smtClean="0">
                <a:latin typeface="ＭＳ Ｐゴシック" charset="-128"/>
                <a:cs typeface="ＭＳ Ｐゴシック" charset="-128"/>
              </a:rPr>
              <a:t>オ</a:t>
            </a:r>
            <a:endParaRPr lang="en-US" altLang="ja-JP" dirty="0" smtClean="0">
              <a:latin typeface="ＭＳ Ｐゴシック" charset="-128"/>
              <a:cs typeface="ＭＳ Ｐゴシック" charset="-128"/>
            </a:endParaRPr>
          </a:p>
          <a:p>
            <a:pPr marL="665162" indent="-406400" eaLnBrk="1" hangingPunct="1">
              <a:buSzPct val="171000"/>
              <a:buNone/>
            </a:pPr>
            <a:r>
              <a:rPr lang="en-US" altLang="ja-JP" dirty="0" smtClean="0">
                <a:latin typeface="ＭＳ Ｐゴシック" charset="-128"/>
                <a:cs typeface="ＭＳ Ｐゴシック" charset="-128"/>
              </a:rPr>
              <a:t>    </a:t>
            </a:r>
            <a:r>
              <a:rPr lang="ja-JP" altLang="en-US" dirty="0" smtClean="0">
                <a:latin typeface="ＭＳ Ｐゴシック" charset="-128"/>
                <a:cs typeface="ＭＳ Ｐゴシック" charset="-128"/>
              </a:rPr>
              <a:t>ンボード</a:t>
            </a:r>
            <a:r>
              <a:rPr lang="en-US" altLang="ja-JP" dirty="0" smtClean="0">
                <a:latin typeface="ＭＳ Ｐゴシック" charset="-128"/>
                <a:cs typeface="ＭＳ Ｐゴシック" charset="-128"/>
              </a:rPr>
              <a:t>)</a:t>
            </a:r>
            <a:endParaRPr lang="en-US" altLang="ja-JP" dirty="0">
              <a:latin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7388" y="269875"/>
            <a:ext cx="7772400" cy="873125"/>
          </a:xfrm>
        </p:spPr>
        <p:txBody>
          <a:bodyPr rIns="38100"/>
          <a:lstStyle/>
          <a:p>
            <a:pPr eaLnBrk="1" hangingPunct="1"/>
            <a:r>
              <a:rPr lang="ja-JP" altLang="en-US">
                <a:latin typeface="ＭＳ Ｐゴシック" charset="-128"/>
                <a:ea typeface="ＭＳ Ｐゴシック" charset="-128"/>
                <a:sym typeface="ＭＳ Ｐゴシック" charset="-128"/>
              </a:rPr>
              <a:t>装置の種類</a:t>
            </a:r>
          </a:p>
        </p:txBody>
      </p:sp>
      <p:sp>
        <p:nvSpPr>
          <p:cNvPr id="32771" name="Rectangle 1"/>
          <p:cNvSpPr>
            <a:spLocks noGrp="1" noChangeArrowheads="1"/>
          </p:cNvSpPr>
          <p:nvPr>
            <p:ph sz="quarter" idx="1"/>
          </p:nvPr>
        </p:nvSpPr>
        <p:spPr>
          <a:xfrm>
            <a:off x="428625" y="1323975"/>
            <a:ext cx="8386763" cy="5054600"/>
          </a:xfrm>
        </p:spPr>
        <p:txBody>
          <a:bodyPr rIns="38100" anchor="ctr"/>
          <a:lstStyle/>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入力装置</a:t>
            </a:r>
            <a:endParaRPr lang="ja-JP" altLang="en-US">
              <a:solidFill>
                <a:srgbClr val="F9FF00"/>
              </a:solidFill>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キーボード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マウス</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スキャナ</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タッチパネルなど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処理装置</a:t>
            </a:r>
          </a:p>
          <a:p>
            <a:pPr marL="939800" lvl="1" indent="-406400" eaLnBrk="1" hangingPunct="1">
              <a:lnSpc>
                <a:spcPct val="70000"/>
              </a:lnSpc>
              <a:buSzPct val="171000"/>
              <a:buFont typeface="Lucida Grande" charset="0"/>
              <a:buChar char="•"/>
            </a:pPr>
            <a:r>
              <a:rPr lang="en-US" altLang="ja-JP">
                <a:latin typeface="ＭＳ Ｐゴシック" charset="-128"/>
                <a:cs typeface="ＭＳ Ｐゴシック" charset="-128"/>
                <a:sym typeface="ＭＳ Ｐゴシック" charset="-128"/>
              </a:rPr>
              <a:t>CPU</a:t>
            </a:r>
            <a:r>
              <a:rPr lang="ja-JP" altLang="en-US">
                <a:latin typeface="ＭＳ Ｐゴシック" charset="-128"/>
                <a:cs typeface="ＭＳ Ｐゴシック" charset="-128"/>
                <a:sym typeface="ＭＳ Ｐゴシック" charset="-128"/>
              </a:rPr>
              <a:t>（</a:t>
            </a:r>
            <a:r>
              <a:rPr lang="en-US" altLang="ja-JP">
                <a:latin typeface="ＭＳ Ｐゴシック" charset="-128"/>
                <a:cs typeface="ＭＳ Ｐゴシック" charset="-128"/>
                <a:sym typeface="ＭＳ Ｐゴシック" charset="-128"/>
              </a:rPr>
              <a:t>Central Processing Unit</a:t>
            </a:r>
            <a:r>
              <a:rPr lang="ja-JP" altLang="en-US">
                <a:latin typeface="ＭＳ Ｐゴシック" charset="-128"/>
                <a:cs typeface="ＭＳ Ｐゴシック" charset="-128"/>
                <a:sym typeface="ＭＳ Ｐゴシック" charset="-128"/>
              </a:rPr>
              <a:t>） </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出力装置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ディスプレイ</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ビデオカード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プリンタなど</a:t>
            </a:r>
          </a:p>
          <a:p>
            <a:pPr marL="635000"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記憶装置</a:t>
            </a:r>
            <a:endParaRPr lang="ja-JP" altLang="en-US" sz="3400">
              <a:solidFill>
                <a:srgbClr val="C00000"/>
              </a:solidFill>
              <a:cs typeface="ＭＳ Ｐゴシック" charset="-128"/>
            </a:endParaRPr>
          </a:p>
          <a:p>
            <a:pPr marL="939800" lvl="1"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半導体メモリ</a:t>
            </a:r>
            <a:r>
              <a:rPr lang="en-US" altLang="ja-JP">
                <a:solidFill>
                  <a:srgbClr val="C00000"/>
                </a:solidFill>
                <a:latin typeface="ＭＳ Ｐゴシック" charset="-128"/>
                <a:cs typeface="ＭＳ Ｐゴシック" charset="-128"/>
                <a:sym typeface="ＭＳ Ｐゴシック" charset="-128"/>
              </a:rPr>
              <a:t>, </a:t>
            </a:r>
            <a:r>
              <a:rPr lang="ja-JP" altLang="en-US">
                <a:solidFill>
                  <a:srgbClr val="C00000"/>
                </a:solidFill>
                <a:latin typeface="ＭＳ Ｐゴシック" charset="-128"/>
                <a:cs typeface="ＭＳ Ｐゴシック" charset="-128"/>
                <a:sym typeface="ＭＳ Ｐゴシック" charset="-128"/>
              </a:rPr>
              <a:t>ハードディスク</a:t>
            </a:r>
            <a:r>
              <a:rPr lang="en-US" altLang="ja-JP">
                <a:solidFill>
                  <a:srgbClr val="C00000"/>
                </a:solidFill>
                <a:latin typeface="ＭＳ Ｐゴシック" charset="-128"/>
                <a:cs typeface="ＭＳ Ｐゴシック" charset="-128"/>
                <a:sym typeface="ＭＳ Ｐゴシック" charset="-128"/>
              </a:rPr>
              <a:t>, USB</a:t>
            </a:r>
            <a:r>
              <a:rPr lang="ja-JP" altLang="en-US">
                <a:solidFill>
                  <a:srgbClr val="C00000"/>
                </a:solidFill>
                <a:latin typeface="ＭＳ Ｐゴシック" charset="-128"/>
                <a:cs typeface="ＭＳ Ｐゴシック" charset="-128"/>
                <a:sym typeface="ＭＳ Ｐゴシック" charset="-128"/>
              </a:rPr>
              <a:t>メモリ</a:t>
            </a:r>
            <a:r>
              <a:rPr lang="en-US" altLang="ja-JP">
                <a:solidFill>
                  <a:srgbClr val="C00000"/>
                </a:solidFill>
                <a:latin typeface="ＭＳ Ｐゴシック" charset="-128"/>
                <a:cs typeface="ＭＳ Ｐゴシック" charset="-128"/>
                <a:sym typeface="ＭＳ Ｐゴシック" charset="-128"/>
              </a:rPr>
              <a:t>, </a:t>
            </a:r>
            <a:r>
              <a:rPr lang="ja-JP" altLang="en-US">
                <a:solidFill>
                  <a:srgbClr val="C00000"/>
                </a:solidFill>
                <a:latin typeface="ＭＳ Ｐゴシック" charset="-128"/>
                <a:cs typeface="ＭＳ Ｐゴシック" charset="-128"/>
                <a:sym typeface="ＭＳ Ｐゴシック" charset="-128"/>
              </a:rPr>
              <a:t>フロッピーディスク</a:t>
            </a:r>
            <a:r>
              <a:rPr lang="en-US" altLang="ja-JP">
                <a:solidFill>
                  <a:srgbClr val="C00000"/>
                </a:solidFill>
                <a:latin typeface="ＭＳ Ｐゴシック" charset="-128"/>
                <a:cs typeface="ＭＳ Ｐゴシック" charset="-128"/>
                <a:sym typeface="ＭＳ Ｐゴシック" charset="-128"/>
              </a:rPr>
              <a:t>, CD-ROM, SSD, SD</a:t>
            </a:r>
            <a:r>
              <a:rPr lang="ja-JP" altLang="en-US">
                <a:solidFill>
                  <a:srgbClr val="C00000"/>
                </a:solidFill>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その他の装置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ネットワークカード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サウンドカード</a:t>
            </a:r>
            <a:r>
              <a:rPr lang="en-US" altLang="ja-JP">
                <a:latin typeface="ＭＳ Ｐゴシック" charset="-128"/>
                <a:cs typeface="ＭＳ Ｐゴシック" charset="-128"/>
                <a:sym typeface="ＭＳ Ｐゴシック" charset="-128"/>
              </a:rPr>
              <a:t>, SCSI</a:t>
            </a:r>
            <a:r>
              <a:rPr lang="ja-JP" altLang="en-US">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以上の機能を結合</a:t>
            </a:r>
            <a:r>
              <a:rPr lang="en-US" altLang="ja-JP">
                <a:latin typeface="Arial" charset="0"/>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調整する装置</a:t>
            </a:r>
            <a:endParaRPr lang="en-US" altLang="ja-JP">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マザーボード</a:t>
            </a:r>
            <a:r>
              <a:rPr lang="en-US" altLang="ja-JP">
                <a:latin typeface="ＭＳ Ｐゴシック" charset="-128"/>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チップセット</a:t>
            </a:r>
            <a:r>
              <a:rPr lang="en-US" altLang="ja-JP">
                <a:latin typeface="ＭＳ Ｐゴシック" charset="-128"/>
                <a:cs typeface="ＭＳ Ｐゴシック" charset="-128"/>
                <a:sym typeface="ＭＳ Ｐゴシック" charset="-128"/>
              </a:rPr>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記憶装置</a:t>
            </a:r>
          </a:p>
        </p:txBody>
      </p:sp>
      <p:sp>
        <p:nvSpPr>
          <p:cNvPr id="33795" name="Rectangle 1"/>
          <p:cNvSpPr>
            <a:spLocks noGrp="1" noChangeArrowheads="1"/>
          </p:cNvSpPr>
          <p:nvPr>
            <p:ph sz="quarter" idx="1"/>
          </p:nvPr>
        </p:nvSpPr>
        <p:spPr>
          <a:xfrm>
            <a:off x="458788" y="1228725"/>
            <a:ext cx="8185150" cy="2200275"/>
          </a:xfrm>
        </p:spPr>
        <p:txBody>
          <a:bodyPr rIns="38100" anchor="ctr"/>
          <a:lstStyle/>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入力・出力データや処理結果</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プログラム</a:t>
            </a:r>
            <a:r>
              <a:rPr lang="en-US" altLang="ja-JP">
                <a:cs typeface="ＭＳ Ｐゴシック" charset="-128"/>
              </a:rPr>
              <a:t>(</a:t>
            </a:r>
            <a:r>
              <a:rPr lang="ja-JP" altLang="en-US">
                <a:latin typeface="ＭＳ Ｐゴシック" charset="-128"/>
                <a:cs typeface="ＭＳ Ｐゴシック" charset="-128"/>
                <a:sym typeface="ＭＳ Ｐゴシック" charset="-128"/>
              </a:rPr>
              <a:t>ソフトウェア</a:t>
            </a:r>
            <a:r>
              <a:rPr lang="en-US" altLang="ja-JP">
                <a:cs typeface="ＭＳ Ｐゴシック" charset="-128"/>
              </a:rPr>
              <a:t>)</a:t>
            </a:r>
            <a:r>
              <a:rPr lang="ja-JP" altLang="en-US">
                <a:latin typeface="ＭＳ Ｐゴシック" charset="-128"/>
                <a:cs typeface="ＭＳ Ｐゴシック" charset="-128"/>
                <a:sym typeface="ＭＳ Ｐゴシック" charset="-128"/>
              </a:rPr>
              <a:t>を読み書きする装置</a:t>
            </a:r>
            <a:endParaRPr lang="ja-JP" altLang="en-US">
              <a:cs typeface="ＭＳ Ｐゴシック" charset="-128"/>
            </a:endParaRP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主記憶装置</a:t>
            </a:r>
            <a:r>
              <a:rPr lang="en-US" altLang="ja-JP">
                <a:cs typeface="ＭＳ Ｐゴシック" charset="-128"/>
              </a:rPr>
              <a:t>(</a:t>
            </a:r>
            <a:r>
              <a:rPr lang="ja-JP" altLang="en-US">
                <a:latin typeface="ＭＳ Ｐゴシック" charset="-128"/>
                <a:cs typeface="ＭＳ Ｐゴシック" charset="-128"/>
                <a:sym typeface="ＭＳ Ｐゴシック" charset="-128"/>
              </a:rPr>
              <a:t>メインメモリ</a:t>
            </a:r>
            <a:r>
              <a:rPr lang="en-US" altLang="ja-JP">
                <a:cs typeface="ＭＳ Ｐゴシック" charset="-128"/>
              </a:rPr>
              <a:t>)</a:t>
            </a: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外部記憶装置</a:t>
            </a:r>
            <a:r>
              <a:rPr lang="en-US" altLang="ja-JP">
                <a:cs typeface="ＭＳ Ｐゴシック" charset="-128"/>
              </a:rPr>
              <a:t>(</a:t>
            </a:r>
            <a:r>
              <a:rPr lang="ja-JP" altLang="en-US">
                <a:latin typeface="ＭＳ Ｐゴシック" charset="-128"/>
                <a:cs typeface="ＭＳ Ｐゴシック" charset="-128"/>
                <a:sym typeface="ＭＳ Ｐゴシック" charset="-128"/>
              </a:rPr>
              <a:t>ディスクドライブなど</a:t>
            </a:r>
            <a:r>
              <a:rPr lang="en-US" altLang="ja-JP">
                <a:cs typeface="ＭＳ Ｐゴシック" charset="-128"/>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23850" y="188913"/>
            <a:ext cx="8229600" cy="954087"/>
          </a:xfrm>
        </p:spPr>
        <p:txBody>
          <a:bodyPr rIns="38100"/>
          <a:lstStyle/>
          <a:p>
            <a:pPr eaLnBrk="1" hangingPunct="1"/>
            <a:r>
              <a:rPr lang="ja-JP" altLang="en-US">
                <a:latin typeface="ＭＳ Ｐゴシック" charset="-128"/>
                <a:ea typeface="ＭＳ Ｐゴシック" charset="-128"/>
                <a:sym typeface="ＭＳ Ｐゴシック" charset="-128"/>
              </a:rPr>
              <a:t>記憶装置 ～主記憶装置</a:t>
            </a:r>
            <a:r>
              <a:rPr lang="en-US" altLang="ja-JP">
                <a:ea typeface="ＭＳ Ｐゴシック" charset="-128"/>
              </a:rPr>
              <a:t>(</a:t>
            </a:r>
            <a:r>
              <a:rPr lang="ja-JP" altLang="en-US">
                <a:latin typeface="ＭＳ Ｐゴシック" charset="-128"/>
                <a:ea typeface="ＭＳ Ｐゴシック" charset="-128"/>
                <a:sym typeface="ＭＳ Ｐゴシック" charset="-128"/>
              </a:rPr>
              <a:t>メインメモリ</a:t>
            </a:r>
            <a:r>
              <a:rPr lang="en-US" altLang="ja-JP">
                <a:ea typeface="ＭＳ Ｐゴシック" charset="-128"/>
              </a:rPr>
              <a:t>)</a:t>
            </a:r>
            <a:r>
              <a:rPr lang="ja-JP" altLang="en-US">
                <a:ea typeface="ＭＳ Ｐゴシック" charset="-128"/>
              </a:rPr>
              <a:t>～</a:t>
            </a:r>
            <a:endParaRPr lang="en-US" altLang="ja-JP">
              <a:ea typeface="ＭＳ Ｐゴシック" charset="-128"/>
            </a:endParaRPr>
          </a:p>
        </p:txBody>
      </p:sp>
      <p:sp>
        <p:nvSpPr>
          <p:cNvPr id="34819" name="Rectangle 1"/>
          <p:cNvSpPr>
            <a:spLocks noGrp="1" noChangeArrowheads="1"/>
          </p:cNvSpPr>
          <p:nvPr>
            <p:ph sz="quarter" idx="1"/>
          </p:nvPr>
        </p:nvSpPr>
        <p:spPr>
          <a:xfrm>
            <a:off x="428625" y="1214438"/>
            <a:ext cx="8158163" cy="3022600"/>
          </a:xfrm>
        </p:spPr>
        <p:txBody>
          <a:bodyPr rIns="38100" anchor="ctr"/>
          <a:lstStyle/>
          <a:p>
            <a:pPr marL="635000" indent="-406400" eaLnBrk="1" hangingPunct="1">
              <a:buSzPct val="171000"/>
              <a:buFont typeface="Lucida Grande" charset="0"/>
              <a:buChar char="•"/>
            </a:pPr>
            <a:r>
              <a:rPr lang="en-US" altLang="ja-JP">
                <a:latin typeface="ＭＳ Ｐゴシック" charset="-128"/>
                <a:cs typeface="ＭＳ Ｐゴシック" charset="-128"/>
              </a:rPr>
              <a:t>RAM</a:t>
            </a:r>
            <a:r>
              <a:rPr lang="ja-JP" altLang="en-US">
                <a:latin typeface="ＭＳ Ｐゴシック" charset="-128"/>
                <a:cs typeface="ＭＳ Ｐゴシック" charset="-128"/>
                <a:sym typeface="ＭＳ Ｐゴシック" charset="-128"/>
              </a:rPr>
              <a:t>（</a:t>
            </a:r>
            <a:r>
              <a:rPr lang="en-US" altLang="ja-JP">
                <a:solidFill>
                  <a:srgbClr val="C00000"/>
                </a:solidFill>
                <a:latin typeface="ＭＳ Ｐゴシック" charset="-128"/>
                <a:cs typeface="ＭＳ Ｐゴシック" charset="-128"/>
              </a:rPr>
              <a:t>R</a:t>
            </a:r>
            <a:r>
              <a:rPr lang="en-US" altLang="ja-JP">
                <a:latin typeface="ＭＳ Ｐゴシック" charset="-128"/>
                <a:cs typeface="ＭＳ Ｐゴシック" charset="-128"/>
              </a:rPr>
              <a:t>andom </a:t>
            </a:r>
            <a:r>
              <a:rPr lang="en-US" altLang="ja-JP">
                <a:solidFill>
                  <a:srgbClr val="C00000"/>
                </a:solidFill>
                <a:latin typeface="ＭＳ Ｐゴシック" charset="-128"/>
                <a:cs typeface="ＭＳ Ｐゴシック" charset="-128"/>
              </a:rPr>
              <a:t>A</a:t>
            </a:r>
            <a:r>
              <a:rPr lang="en-US" altLang="ja-JP">
                <a:latin typeface="ＭＳ Ｐゴシック" charset="-128"/>
                <a:cs typeface="ＭＳ Ｐゴシック" charset="-128"/>
              </a:rPr>
              <a:t>ccess </a:t>
            </a:r>
            <a:r>
              <a:rPr lang="en-US" altLang="ja-JP">
                <a:solidFill>
                  <a:srgbClr val="C00000"/>
                </a:solidFill>
                <a:latin typeface="ＭＳ Ｐゴシック" charset="-128"/>
                <a:cs typeface="ＭＳ Ｐゴシック" charset="-128"/>
              </a:rPr>
              <a:t>M</a:t>
            </a:r>
            <a:r>
              <a:rPr lang="en-US" altLang="ja-JP">
                <a:latin typeface="ＭＳ Ｐゴシック" charset="-128"/>
                <a:cs typeface="ＭＳ Ｐゴシック" charset="-128"/>
              </a:rPr>
              <a:t>emory)</a:t>
            </a:r>
          </a:p>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半導体素子を利用して</a:t>
            </a:r>
            <a:r>
              <a:rPr lang="ja-JP" altLang="en-US">
                <a:solidFill>
                  <a:srgbClr val="C00000"/>
                </a:solidFill>
                <a:latin typeface="ＭＳ Ｐゴシック" charset="-128"/>
                <a:cs typeface="ＭＳ Ｐゴシック" charset="-128"/>
                <a:sym typeface="ＭＳ Ｐゴシック" charset="-128"/>
              </a:rPr>
              <a:t>電気的</a:t>
            </a:r>
            <a:r>
              <a:rPr lang="ja-JP" altLang="en-US">
                <a:latin typeface="ＭＳ Ｐゴシック" charset="-128"/>
                <a:cs typeface="ＭＳ Ｐゴシック" charset="-128"/>
                <a:sym typeface="ＭＳ Ｐゴシック" charset="-128"/>
              </a:rPr>
              <a:t>に記憶する</a:t>
            </a:r>
            <a:endParaRPr lang="ja-JP" altLang="en-US">
              <a:latin typeface="ＭＳ Ｐゴシック" charset="-128"/>
              <a:cs typeface="ＭＳ Ｐゴシック" charset="-128"/>
            </a:endParaRPr>
          </a:p>
          <a:p>
            <a:pPr marL="939800"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電源を落とすと</a:t>
            </a:r>
            <a:r>
              <a:rPr lang="ja-JP" altLang="en-US">
                <a:solidFill>
                  <a:srgbClr val="C00000"/>
                </a:solidFill>
                <a:latin typeface="ＭＳ Ｐゴシック" charset="-128"/>
                <a:cs typeface="ＭＳ Ｐゴシック" charset="-128"/>
                <a:sym typeface="ＭＳ Ｐゴシック" charset="-128"/>
              </a:rPr>
              <a:t>記録内容は消滅</a:t>
            </a:r>
            <a:endParaRPr lang="ja-JP" altLang="en-US">
              <a:solidFill>
                <a:srgbClr val="C00000"/>
              </a:solidFill>
              <a:latin typeface="ＭＳ Ｐゴシック" charset="-128"/>
              <a:cs typeface="ＭＳ Ｐゴシック" charset="-128"/>
            </a:endParaRPr>
          </a:p>
          <a:p>
            <a:pPr marL="635000" indent="-406400" eaLnBrk="1" hangingPunct="1">
              <a:buSzPct val="171000"/>
              <a:buFont typeface="Lucida Grande" charset="0"/>
              <a:buChar char="•"/>
            </a:pPr>
            <a:r>
              <a:rPr lang="en-US" altLang="ja-JP">
                <a:latin typeface="ＭＳ Ｐゴシック" charset="-128"/>
                <a:cs typeface="ＭＳ Ｐゴシック" charset="-128"/>
              </a:rPr>
              <a:t>CPU</a:t>
            </a:r>
            <a:r>
              <a:rPr lang="ja-JP" altLang="en-US">
                <a:latin typeface="ＭＳ Ｐゴシック" charset="-128"/>
                <a:cs typeface="ＭＳ Ｐゴシック" charset="-128"/>
                <a:sym typeface="ＭＳ Ｐゴシック" charset="-128"/>
              </a:rPr>
              <a:t>から</a:t>
            </a:r>
            <a:r>
              <a:rPr lang="ja-JP" altLang="en-US">
                <a:solidFill>
                  <a:srgbClr val="C00000"/>
                </a:solidFill>
                <a:latin typeface="ＭＳ Ｐゴシック" charset="-128"/>
                <a:cs typeface="ＭＳ Ｐゴシック" charset="-128"/>
                <a:sym typeface="ＭＳ Ｐゴシック" charset="-128"/>
              </a:rPr>
              <a:t>直接アクセス可</a:t>
            </a:r>
            <a:r>
              <a:rPr lang="en-US" altLang="ja-JP">
                <a:latin typeface="ＭＳ Ｐゴシック" charset="-128"/>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動作が高速</a:t>
            </a:r>
            <a:r>
              <a:rPr lang="en-US" altLang="ja-JP">
                <a:latin typeface="ＭＳ Ｐゴシック" charset="-128"/>
                <a:cs typeface="ＭＳ Ｐゴシック" charset="-128"/>
                <a:sym typeface="ＭＳ Ｐゴシック" charset="-128"/>
              </a:rPr>
              <a:t>)</a:t>
            </a:r>
            <a:endParaRPr lang="ja-JP" altLang="en-US">
              <a:solidFill>
                <a:srgbClr val="C00000"/>
              </a:solidFill>
              <a:latin typeface="ＭＳ Ｐゴシック" charset="-128"/>
              <a:cs typeface="ＭＳ Ｐゴシック" charset="-128"/>
            </a:endParaRPr>
          </a:p>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単位容量あたりの価格が高い</a:t>
            </a:r>
          </a:p>
        </p:txBody>
      </p:sp>
      <p:sp>
        <p:nvSpPr>
          <p:cNvPr id="34820" name="Rectangle 3"/>
          <p:cNvSpPr>
            <a:spLocks/>
          </p:cNvSpPr>
          <p:nvPr/>
        </p:nvSpPr>
        <p:spPr bwMode="auto">
          <a:xfrm>
            <a:off x="4643438" y="5786438"/>
            <a:ext cx="4429125" cy="368300"/>
          </a:xfrm>
          <a:prstGeom prst="rect">
            <a:avLst/>
          </a:prstGeom>
          <a:noFill/>
          <a:ln w="9525">
            <a:noFill/>
            <a:miter lim="800000"/>
            <a:headEnd/>
            <a:tailEnd/>
          </a:ln>
        </p:spPr>
        <p:txBody>
          <a:bodyPr lIns="0" tIns="0" rIns="0" bIns="0">
            <a:prstTxWarp prst="textNoShape">
              <a:avLst/>
            </a:prstTxWarp>
          </a:bodyPr>
          <a:lstStyle/>
          <a:p>
            <a:pPr algn="ctr">
              <a:spcBef>
                <a:spcPts val="1600"/>
              </a:spcBef>
            </a:pPr>
            <a:r>
              <a:rPr kumimoji="0" lang="en-US" altLang="ja-JP">
                <a:latin typeface="ＭＳ Ｐゴシック" charset="-128"/>
                <a:sym typeface="ＭＳ Ｐゴシック" charset="-128"/>
              </a:rPr>
              <a:t>Transcend DDR2800 / 2 GB</a:t>
            </a:r>
          </a:p>
        </p:txBody>
      </p:sp>
      <p:pic>
        <p:nvPicPr>
          <p:cNvPr id="34821" name="Picture 7" descr="P1030597"/>
          <p:cNvPicPr>
            <a:picLocks noChangeAspect="1" noChangeArrowheads="1"/>
          </p:cNvPicPr>
          <p:nvPr/>
        </p:nvPicPr>
        <p:blipFill>
          <a:blip r:embed="rId2"/>
          <a:srcRect/>
          <a:stretch>
            <a:fillRect/>
          </a:stretch>
        </p:blipFill>
        <p:spPr bwMode="auto">
          <a:xfrm>
            <a:off x="4968875" y="3898900"/>
            <a:ext cx="4032250" cy="1887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468313" y="260350"/>
            <a:ext cx="8229600" cy="882650"/>
          </a:xfrm>
        </p:spPr>
        <p:txBody>
          <a:bodyPr rIns="38100"/>
          <a:lstStyle/>
          <a:p>
            <a:pPr eaLnBrk="1" hangingPunct="1"/>
            <a:r>
              <a:rPr lang="ja-JP" altLang="en-US">
                <a:latin typeface="ＭＳ Ｐゴシック" charset="-128"/>
                <a:ea typeface="ＭＳ Ｐゴシック" charset="-128"/>
                <a:sym typeface="ＭＳ Ｐゴシック" charset="-128"/>
              </a:rPr>
              <a:t>記憶装置　～外部記憶装置～</a:t>
            </a:r>
          </a:p>
        </p:txBody>
      </p:sp>
      <p:sp>
        <p:nvSpPr>
          <p:cNvPr id="35843" name="Rectangle 2"/>
          <p:cNvSpPr>
            <a:spLocks noGrp="1" noChangeArrowheads="1"/>
          </p:cNvSpPr>
          <p:nvPr>
            <p:ph sz="quarter" idx="1"/>
          </p:nvPr>
        </p:nvSpPr>
        <p:spPr>
          <a:xfrm>
            <a:off x="381000" y="1371600"/>
            <a:ext cx="8501063" cy="4572000"/>
          </a:xfrm>
        </p:spPr>
        <p:txBody>
          <a:bodyPr rIns="38100" anchor="ctr"/>
          <a:lstStyle/>
          <a:p>
            <a:pPr marL="635000" indent="-406400" eaLnBrk="1" hangingPunct="1">
              <a:lnSpc>
                <a:spcPct val="80000"/>
              </a:lnSpc>
              <a:buSzPct val="171000"/>
              <a:buFont typeface="Lucida Grande" charset="0"/>
              <a:buChar char="•"/>
            </a:pPr>
            <a:r>
              <a:rPr lang="ja-JP" altLang="en-US" dirty="0">
                <a:solidFill>
                  <a:srgbClr val="C00000"/>
                </a:solidFill>
                <a:latin typeface="ＭＳ Ｐゴシック" charset="-128"/>
                <a:cs typeface="ＭＳ Ｐゴシック" charset="-128"/>
                <a:sym typeface="ＭＳ Ｐゴシック" charset="-128"/>
              </a:rPr>
              <a:t>磁気・光学・電気</a:t>
            </a:r>
            <a:r>
              <a:rPr lang="ja-JP" altLang="en-US" dirty="0">
                <a:latin typeface="ＭＳ Ｐゴシック" charset="-128"/>
                <a:cs typeface="ＭＳ Ｐゴシック" charset="-128"/>
                <a:sym typeface="ＭＳ Ｐゴシック" charset="-128"/>
              </a:rPr>
              <a:t>を利用して記憶する装置</a:t>
            </a:r>
            <a:endParaRPr lang="ja-JP" altLang="en-US" sz="3000" dirty="0">
              <a:latin typeface="ＭＳ Ｐゴシック" charset="-128"/>
              <a:cs typeface="ＭＳ Ｐゴシック" charset="-128"/>
            </a:endParaRPr>
          </a:p>
          <a:p>
            <a:pPr marL="939800" lvl="1" indent="-406400" eaLnBrk="1" hangingPunct="1">
              <a:lnSpc>
                <a:spcPct val="80000"/>
              </a:lnSpc>
              <a:buSzPct val="171000"/>
              <a:buFont typeface="Lucida Grande" charset="0"/>
              <a:buChar char="•"/>
            </a:pPr>
            <a:r>
              <a:rPr lang="ja-JP" altLang="en-US" dirty="0">
                <a:latin typeface="ＭＳ Ｐゴシック" charset="-128"/>
                <a:cs typeface="ＭＳ Ｐゴシック" charset="-128"/>
                <a:sym typeface="ＭＳ Ｐゴシック" charset="-128"/>
              </a:rPr>
              <a:t>電源を供給しなくても</a:t>
            </a:r>
            <a:r>
              <a:rPr lang="ja-JP" altLang="en-US" dirty="0">
                <a:solidFill>
                  <a:srgbClr val="C00000"/>
                </a:solidFill>
                <a:latin typeface="ＭＳ Ｐゴシック" charset="-128"/>
                <a:cs typeface="ＭＳ Ｐゴシック" charset="-128"/>
                <a:sym typeface="ＭＳ Ｐゴシック" charset="-128"/>
              </a:rPr>
              <a:t>データは消えない</a:t>
            </a:r>
            <a:endParaRPr lang="ja-JP" altLang="en-US" dirty="0">
              <a:solidFill>
                <a:srgbClr val="C00000"/>
              </a:solidFill>
              <a:latin typeface="ＭＳ Ｐゴシック" charset="-128"/>
              <a:cs typeface="ＭＳ Ｐゴシック" charset="-128"/>
            </a:endParaRPr>
          </a:p>
          <a:p>
            <a:pPr marL="939800" lvl="1" indent="-406400" eaLnBrk="1" hangingPunct="1">
              <a:lnSpc>
                <a:spcPct val="80000"/>
              </a:lnSpc>
              <a:buSzPct val="171000"/>
              <a:buFont typeface="Lucida Grande" charset="0"/>
              <a:buChar char="•"/>
            </a:pPr>
            <a:r>
              <a:rPr lang="ja-JP" altLang="en-US" dirty="0">
                <a:latin typeface="ＭＳ Ｐゴシック" charset="-128"/>
                <a:cs typeface="ＭＳ Ｐゴシック" charset="-128"/>
                <a:sym typeface="ＭＳ Ｐゴシック" charset="-128"/>
              </a:rPr>
              <a:t>ハードディスク</a:t>
            </a:r>
            <a:r>
              <a:rPr lang="en-US" altLang="ja-JP" dirty="0">
                <a:latin typeface="ＭＳ Ｐゴシック" charset="-128"/>
                <a:cs typeface="ＭＳ Ｐゴシック" charset="-128"/>
              </a:rPr>
              <a:t>(HD), </a:t>
            </a:r>
            <a:r>
              <a:rPr lang="ja-JP" altLang="en-US" dirty="0">
                <a:latin typeface="ＭＳ Ｐゴシック" charset="-128"/>
                <a:cs typeface="ＭＳ Ｐゴシック" charset="-128"/>
                <a:sym typeface="ＭＳ Ｐゴシック" charset="-128"/>
              </a:rPr>
              <a:t>フロッピーディスク</a:t>
            </a:r>
            <a:r>
              <a:rPr lang="en-US" altLang="ja-JP" dirty="0">
                <a:latin typeface="ＭＳ Ｐゴシック" charset="-128"/>
                <a:cs typeface="ＭＳ Ｐゴシック" charset="-128"/>
              </a:rPr>
              <a:t>(FD), CD-R/RW, DVD-ROM</a:t>
            </a:r>
            <a:r>
              <a:rPr lang="ja-JP" altLang="en-US" dirty="0">
                <a:latin typeface="ＭＳ Ｐゴシック" charset="-128"/>
                <a:cs typeface="ＭＳ Ｐゴシック" charset="-128"/>
                <a:sym typeface="ＭＳ Ｐゴシック" charset="-128"/>
              </a:rPr>
              <a:t>，</a:t>
            </a:r>
            <a:r>
              <a:rPr lang="en-US" altLang="ja-JP" dirty="0">
                <a:latin typeface="ＭＳ Ｐゴシック" charset="-128"/>
                <a:cs typeface="ＭＳ Ｐゴシック" charset="-128"/>
              </a:rPr>
              <a:t>USB </a:t>
            </a:r>
            <a:r>
              <a:rPr lang="ja-JP" altLang="en-US" dirty="0">
                <a:latin typeface="ＭＳ Ｐゴシック" charset="-128"/>
                <a:cs typeface="ＭＳ Ｐゴシック" charset="-128"/>
                <a:sym typeface="ＭＳ Ｐゴシック" charset="-128"/>
              </a:rPr>
              <a:t>メモリ</a:t>
            </a:r>
            <a:r>
              <a:rPr lang="en-US" altLang="ja-JP" dirty="0">
                <a:latin typeface="ＭＳ Ｐゴシック" charset="-128"/>
                <a:cs typeface="ＭＳ Ｐゴシック" charset="-128"/>
                <a:sym typeface="ＭＳ Ｐゴシック" charset="-128"/>
              </a:rPr>
              <a:t>, </a:t>
            </a:r>
            <a:r>
              <a:rPr lang="en-US" altLang="ja-JP" dirty="0">
                <a:latin typeface="ＭＳ Ｐゴシック" charset="-128"/>
                <a:cs typeface="ＭＳ Ｐゴシック" charset="-128"/>
              </a:rPr>
              <a:t> SSD </a:t>
            </a:r>
            <a:r>
              <a:rPr lang="ja-JP" altLang="en-US" dirty="0">
                <a:latin typeface="ＭＳ Ｐゴシック" charset="-128"/>
                <a:cs typeface="ＭＳ Ｐゴシック" charset="-128"/>
              </a:rPr>
              <a:t>など</a:t>
            </a:r>
            <a:endParaRPr lang="en-US" altLang="ja-JP" dirty="0">
              <a:latin typeface="ＭＳ Ｐゴシック" charset="-128"/>
              <a:cs typeface="ＭＳ Ｐゴシック" charset="-128"/>
            </a:endParaRPr>
          </a:p>
          <a:p>
            <a:pPr marL="635000" indent="-406400" eaLnBrk="1" hangingPunct="1">
              <a:lnSpc>
                <a:spcPct val="80000"/>
              </a:lnSpc>
              <a:buSzPct val="171000"/>
              <a:buFont typeface="Lucida Grande" charset="0"/>
              <a:buChar char="•"/>
            </a:pPr>
            <a:r>
              <a:rPr lang="en-US" altLang="ja-JP" dirty="0">
                <a:latin typeface="ＭＳ Ｐゴシック" charset="-128"/>
                <a:cs typeface="ＭＳ Ｐゴシック" charset="-128"/>
              </a:rPr>
              <a:t>CPU</a:t>
            </a:r>
            <a:r>
              <a:rPr lang="ja-JP" altLang="en-US" dirty="0">
                <a:latin typeface="ＭＳ Ｐゴシック" charset="-128"/>
                <a:cs typeface="ＭＳ Ｐゴシック" charset="-128"/>
                <a:sym typeface="ＭＳ Ｐゴシック" charset="-128"/>
              </a:rPr>
              <a:t>から</a:t>
            </a:r>
            <a:r>
              <a:rPr lang="ja-JP" altLang="en-US" dirty="0">
                <a:solidFill>
                  <a:srgbClr val="C00000"/>
                </a:solidFill>
                <a:latin typeface="ＭＳ Ｐゴシック" charset="-128"/>
                <a:cs typeface="ＭＳ Ｐゴシック" charset="-128"/>
                <a:sym typeface="ＭＳ Ｐゴシック" charset="-128"/>
              </a:rPr>
              <a:t>直接アクセス不可能</a:t>
            </a:r>
            <a:r>
              <a:rPr lang="en-US" altLang="ja-JP" dirty="0">
                <a:latin typeface="ＭＳ Ｐゴシック" charset="-128"/>
                <a:cs typeface="ＭＳ Ｐゴシック" charset="-128"/>
              </a:rPr>
              <a:t>(</a:t>
            </a:r>
            <a:r>
              <a:rPr lang="ja-JP" altLang="en-US" dirty="0">
                <a:latin typeface="ＭＳ Ｐゴシック" charset="-128"/>
                <a:cs typeface="ＭＳ Ｐゴシック" charset="-128"/>
              </a:rPr>
              <a:t>動作が</a:t>
            </a:r>
            <a:r>
              <a:rPr lang="ja-JP" altLang="en-US" dirty="0">
                <a:latin typeface="ＭＳ Ｐゴシック" charset="-128"/>
                <a:cs typeface="ＭＳ Ｐゴシック" charset="-128"/>
                <a:sym typeface="ＭＳ Ｐゴシック" charset="-128"/>
              </a:rPr>
              <a:t>低速</a:t>
            </a:r>
            <a:r>
              <a:rPr lang="en-US" altLang="ja-JP" dirty="0">
                <a:latin typeface="ＭＳ Ｐゴシック" charset="-128"/>
                <a:cs typeface="ＭＳ Ｐゴシック" charset="-128"/>
              </a:rPr>
              <a:t>)</a:t>
            </a:r>
          </a:p>
          <a:p>
            <a:pPr marL="939800" lvl="1" indent="-406400" eaLnBrk="1" hangingPunct="1">
              <a:lnSpc>
                <a:spcPct val="80000"/>
              </a:lnSpc>
              <a:buSzPct val="171000"/>
              <a:buFont typeface="Lucida Grande" charset="0"/>
              <a:buChar char="•"/>
            </a:pPr>
            <a:r>
              <a:rPr lang="ja-JP" altLang="en-US" dirty="0">
                <a:latin typeface="ＭＳ Ｐゴシック" charset="-128"/>
                <a:cs typeface="ＭＳ Ｐゴシック" charset="-128"/>
                <a:sym typeface="ＭＳ Ｐゴシック" charset="-128"/>
              </a:rPr>
              <a:t>一度主記憶装置に読み込む必要が</a:t>
            </a:r>
            <a:r>
              <a:rPr lang="ja-JP" altLang="en-US" dirty="0" smtClean="0">
                <a:latin typeface="ＭＳ Ｐゴシック" charset="-128"/>
                <a:cs typeface="ＭＳ Ｐゴシック" charset="-128"/>
                <a:sym typeface="ＭＳ Ｐゴシック" charset="-128"/>
              </a:rPr>
              <a:t>ある</a:t>
            </a:r>
          </a:p>
          <a:p>
            <a:pPr marL="635000" indent="-406400" eaLnBrk="1" hangingPunct="1">
              <a:lnSpc>
                <a:spcPct val="80000"/>
              </a:lnSpc>
              <a:buSzPct val="171000"/>
              <a:buFont typeface="Lucida Grande" charset="0"/>
              <a:buChar char="•"/>
            </a:pPr>
            <a:r>
              <a:rPr lang="ja-JP" altLang="en-US" dirty="0" smtClean="0">
                <a:latin typeface="ＭＳ Ｐゴシック" charset="-128"/>
                <a:cs typeface="ＭＳ Ｐゴシック" charset="-128"/>
                <a:sym typeface="ＭＳ Ｐゴシック" charset="-128"/>
              </a:rPr>
              <a:t>接続規格</a:t>
            </a:r>
            <a:endParaRPr lang="ja-JP" altLang="en-US" dirty="0" smtClean="0">
              <a:latin typeface="ＭＳ Ｐゴシック" charset="-128"/>
              <a:cs typeface="ＭＳ Ｐゴシック" charset="-128"/>
            </a:endParaRPr>
          </a:p>
          <a:p>
            <a:pPr marL="939800" lvl="1" indent="-406400" eaLnBrk="1" hangingPunct="1">
              <a:lnSpc>
                <a:spcPct val="80000"/>
              </a:lnSpc>
              <a:buSzPct val="171000"/>
              <a:buFont typeface="Lucida Grande" charset="0"/>
              <a:buChar char="•"/>
            </a:pPr>
            <a:r>
              <a:rPr lang="en-US" altLang="ja-JP" dirty="0" smtClean="0">
                <a:solidFill>
                  <a:srgbClr val="C00000"/>
                </a:solidFill>
                <a:latin typeface="ＭＳ Ｐゴシック" charset="-128"/>
                <a:cs typeface="ＭＳ Ｐゴシック" charset="-128"/>
                <a:sym typeface="ＭＳ Ｐゴシック" charset="-128"/>
              </a:rPr>
              <a:t>S</a:t>
            </a:r>
            <a:r>
              <a:rPr lang="en-US" altLang="ja-JP" dirty="0" smtClean="0">
                <a:solidFill>
                  <a:srgbClr val="C00000"/>
                </a:solidFill>
                <a:latin typeface="ＭＳ Ｐゴシック" charset="-128"/>
                <a:cs typeface="ＭＳ Ｐゴシック" charset="-128"/>
              </a:rPr>
              <a:t>erial ATA(SATA)</a:t>
            </a:r>
          </a:p>
          <a:p>
            <a:pPr marL="1212850" lvl="2" indent="-406400" eaLnBrk="1" hangingPunct="1">
              <a:lnSpc>
                <a:spcPct val="80000"/>
              </a:lnSpc>
              <a:buSzPct val="171000"/>
              <a:buFont typeface="Lucida Grande" charset="0"/>
              <a:buChar char="•"/>
            </a:pPr>
            <a:r>
              <a:rPr lang="ja-JP" altLang="en-US" dirty="0" smtClean="0">
                <a:latin typeface="ＭＳ Ｐゴシック" charset="-128"/>
                <a:cs typeface="ＭＳ Ｐゴシック" charset="-128"/>
                <a:sym typeface="ＭＳ Ｐゴシック" charset="-128"/>
              </a:rPr>
              <a:t>最近の</a:t>
            </a:r>
            <a:r>
              <a:rPr lang="en-US" altLang="ja-JP" dirty="0" smtClean="0">
                <a:latin typeface="ＭＳ Ｐゴシック" charset="-128"/>
                <a:cs typeface="ＭＳ Ｐゴシック" charset="-128"/>
              </a:rPr>
              <a:t>HD</a:t>
            </a:r>
            <a:r>
              <a:rPr lang="ja-JP" altLang="en-US" dirty="0" smtClean="0">
                <a:latin typeface="ＭＳ Ｐゴシック" charset="-128"/>
                <a:cs typeface="ＭＳ Ｐゴシック" charset="-128"/>
                <a:sym typeface="ＭＳ Ｐゴシック" charset="-128"/>
              </a:rPr>
              <a:t>の接続インターフェースの標準</a:t>
            </a:r>
            <a:endParaRPr lang="en-US" altLang="ja-JP" dirty="0" smtClean="0">
              <a:latin typeface="ＭＳ Ｐゴシック" charset="-128"/>
              <a:cs typeface="ＭＳ Ｐゴシック" charset="-128"/>
            </a:endParaRPr>
          </a:p>
          <a:p>
            <a:pPr marL="939800" lvl="1" indent="-406400" eaLnBrk="1" hangingPunct="1">
              <a:lnSpc>
                <a:spcPct val="80000"/>
              </a:lnSpc>
              <a:buSzPct val="171000"/>
              <a:buFont typeface="Lucida Grande" charset="0"/>
              <a:buChar char="•"/>
            </a:pPr>
            <a:r>
              <a:rPr lang="en-US" altLang="ja-JP" dirty="0" smtClean="0">
                <a:solidFill>
                  <a:srgbClr val="C00000"/>
                </a:solidFill>
                <a:latin typeface="ＭＳ Ｐゴシック" charset="-128"/>
                <a:cs typeface="ＭＳ Ｐゴシック" charset="-128"/>
              </a:rPr>
              <a:t>IDE</a:t>
            </a:r>
            <a:endParaRPr lang="en-US" altLang="ja-JP" dirty="0" smtClean="0">
              <a:solidFill>
                <a:srgbClr val="C00000"/>
              </a:solidFill>
              <a:latin typeface="ＭＳ Ｐゴシック" charset="-128"/>
              <a:cs typeface="ＭＳ Ｐゴシック" charset="-128"/>
              <a:sym typeface="ＭＳ Ｐゴシック" charset="-128"/>
            </a:endParaRPr>
          </a:p>
          <a:p>
            <a:pPr marL="939800" lvl="1" indent="-406400" eaLnBrk="1" hangingPunct="1">
              <a:lnSpc>
                <a:spcPct val="80000"/>
              </a:lnSpc>
              <a:buSzPct val="171000"/>
              <a:buFont typeface="Lucida Grande" charset="0"/>
              <a:buChar char="•"/>
            </a:pPr>
            <a:r>
              <a:rPr lang="en-US" altLang="ja-JP" dirty="0" smtClean="0">
                <a:latin typeface="ＭＳ Ｐゴシック" charset="-128"/>
                <a:cs typeface="ＭＳ Ｐゴシック" charset="-128"/>
              </a:rPr>
              <a:t>USB</a:t>
            </a:r>
          </a:p>
          <a:p>
            <a:pPr marL="939800" lvl="1" indent="-406400" eaLnBrk="1" hangingPunct="1">
              <a:lnSpc>
                <a:spcPct val="80000"/>
              </a:lnSpc>
              <a:buSzPct val="171000"/>
              <a:buFont typeface="Lucida Grande" charset="0"/>
              <a:buChar char="•"/>
            </a:pPr>
            <a:r>
              <a:rPr lang="en-US" altLang="ja-JP" dirty="0" smtClean="0">
                <a:latin typeface="ＭＳ Ｐゴシック" charset="-128"/>
                <a:cs typeface="ＭＳ Ｐゴシック" charset="-128"/>
              </a:rPr>
              <a:t>IEEE1394</a:t>
            </a:r>
            <a:endParaRPr lang="en-US" altLang="ja-JP" dirty="0" smtClean="0">
              <a:latin typeface="ＭＳ Ｐゴシック" charset="-128"/>
              <a:cs typeface="ＭＳ Ｐゴシック" charset="-128"/>
              <a:sym typeface="ＭＳ Ｐゴシック" charset="-128"/>
            </a:endParaRPr>
          </a:p>
          <a:p>
            <a:pPr marL="939800" lvl="1" indent="-406400" eaLnBrk="1" hangingPunct="1">
              <a:lnSpc>
                <a:spcPct val="80000"/>
              </a:lnSpc>
              <a:buSzPct val="171000"/>
              <a:buFont typeface="Lucida Grande" charset="0"/>
              <a:buChar char="•"/>
            </a:pPr>
            <a:r>
              <a:rPr lang="en-US" altLang="ja-JP" dirty="0" smtClean="0">
                <a:latin typeface="ＭＳ Ｐゴシック" charset="-128"/>
                <a:cs typeface="ＭＳ Ｐゴシック" charset="-128"/>
              </a:rPr>
              <a:t>SCSI</a:t>
            </a:r>
          </a:p>
        </p:txBody>
      </p:sp>
      <p:pic>
        <p:nvPicPr>
          <p:cNvPr id="35844" name="Picture 1"/>
          <p:cNvPicPr>
            <a:picLocks noChangeArrowheads="1"/>
          </p:cNvPicPr>
          <p:nvPr/>
        </p:nvPicPr>
        <p:blipFill>
          <a:blip r:embed="rId3"/>
          <a:srcRect/>
          <a:stretch>
            <a:fillRect/>
          </a:stretch>
        </p:blipFill>
        <p:spPr bwMode="auto">
          <a:xfrm>
            <a:off x="6929438" y="4595813"/>
            <a:ext cx="2071687" cy="1690687"/>
          </a:xfrm>
          <a:prstGeom prst="rect">
            <a:avLst/>
          </a:prstGeom>
          <a:noFill/>
          <a:ln w="9525">
            <a:noFill/>
            <a:miter lim="800000"/>
            <a:headEnd/>
            <a:tailEnd/>
          </a:ln>
        </p:spPr>
      </p:pic>
      <p:pic>
        <p:nvPicPr>
          <p:cNvPr id="35845" name="Picture 6" descr="P1030615"/>
          <p:cNvPicPr>
            <a:picLocks noChangeAspect="1" noChangeArrowheads="1"/>
          </p:cNvPicPr>
          <p:nvPr/>
        </p:nvPicPr>
        <p:blipFill>
          <a:blip r:embed="rId4"/>
          <a:srcRect/>
          <a:stretch>
            <a:fillRect/>
          </a:stretch>
        </p:blipFill>
        <p:spPr bwMode="auto">
          <a:xfrm>
            <a:off x="6311900" y="3308350"/>
            <a:ext cx="2760663" cy="1263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1"/>
          <p:cNvPicPr>
            <a:picLocks noChangeArrowheads="1"/>
          </p:cNvPicPr>
          <p:nvPr/>
        </p:nvPicPr>
        <p:blipFill>
          <a:blip r:embed="rId3"/>
          <a:srcRect/>
          <a:stretch>
            <a:fillRect/>
          </a:stretch>
        </p:blipFill>
        <p:spPr bwMode="auto">
          <a:xfrm>
            <a:off x="5868988" y="1065213"/>
            <a:ext cx="2921000" cy="2190750"/>
          </a:xfrm>
          <a:prstGeom prst="rect">
            <a:avLst/>
          </a:prstGeom>
          <a:noFill/>
          <a:ln w="9525">
            <a:noFill/>
            <a:miter lim="800000"/>
            <a:headEnd/>
            <a:tailEnd/>
          </a:ln>
        </p:spPr>
      </p:pic>
      <p:pic>
        <p:nvPicPr>
          <p:cNvPr id="36867" name="Picture 2"/>
          <p:cNvPicPr>
            <a:picLocks noChangeArrowheads="1"/>
          </p:cNvPicPr>
          <p:nvPr/>
        </p:nvPicPr>
        <p:blipFill>
          <a:blip r:embed="rId4"/>
          <a:srcRect/>
          <a:stretch>
            <a:fillRect/>
          </a:stretch>
        </p:blipFill>
        <p:spPr bwMode="auto">
          <a:xfrm>
            <a:off x="5876925" y="4071938"/>
            <a:ext cx="2900363" cy="2178050"/>
          </a:xfrm>
          <a:prstGeom prst="rect">
            <a:avLst/>
          </a:prstGeom>
          <a:noFill/>
          <a:ln w="9525">
            <a:noFill/>
            <a:miter lim="800000"/>
            <a:headEnd/>
            <a:tailEnd/>
          </a:ln>
        </p:spPr>
      </p:pic>
      <p:sp>
        <p:nvSpPr>
          <p:cNvPr id="33796" name="Rectangle 3"/>
          <p:cNvSpPr>
            <a:spLocks noGrp="1" noChangeArrowheads="1"/>
          </p:cNvSpPr>
          <p:nvPr>
            <p:ph type="title"/>
          </p:nvPr>
        </p:nvSpPr>
        <p:spPr>
          <a:xfrm>
            <a:off x="468313" y="0"/>
            <a:ext cx="8229600" cy="1143000"/>
          </a:xfrm>
        </p:spPr>
        <p:txBody>
          <a:bodyPr rIns="38100"/>
          <a:lstStyle/>
          <a:p>
            <a:pPr eaLnBrk="1" hangingPunct="1">
              <a:defRPr/>
            </a:pPr>
            <a:r>
              <a:rPr lang="en-US" altLang="ja-JP" dirty="0" smtClean="0">
                <a:latin typeface="+mn-ea"/>
                <a:ea typeface="+mn-ea"/>
                <a:cs typeface="+mj-cs"/>
              </a:rPr>
              <a:t>IDE</a:t>
            </a:r>
          </a:p>
        </p:txBody>
      </p:sp>
      <p:sp>
        <p:nvSpPr>
          <p:cNvPr id="36869" name="Rectangle 4"/>
          <p:cNvSpPr>
            <a:spLocks noGrp="1" noChangeArrowheads="1"/>
          </p:cNvSpPr>
          <p:nvPr>
            <p:ph sz="quarter" idx="1"/>
          </p:nvPr>
        </p:nvSpPr>
        <p:spPr>
          <a:xfrm>
            <a:off x="357188" y="914400"/>
            <a:ext cx="5395912" cy="5214938"/>
          </a:xfrm>
        </p:spPr>
        <p:txBody>
          <a:bodyPr rIns="38100" anchor="ctr"/>
          <a:lstStyle/>
          <a:p>
            <a:pPr marL="635000" indent="-406400" eaLnBrk="1" hangingPunct="1">
              <a:lnSpc>
                <a:spcPct val="80000"/>
              </a:lnSpc>
              <a:buSzPct val="171000"/>
              <a:buFont typeface="Lucida Grande" charset="0"/>
              <a:buChar char="•"/>
            </a:pPr>
            <a:r>
              <a:rPr lang="en-US" altLang="ja-JP" dirty="0" smtClean="0">
                <a:solidFill>
                  <a:srgbClr val="FF0000"/>
                </a:solidFill>
                <a:latin typeface="ＭＳ Ｐゴシック" charset="-128"/>
                <a:cs typeface="ＭＳ Ｐゴシック" charset="-128"/>
              </a:rPr>
              <a:t>I</a:t>
            </a:r>
            <a:r>
              <a:rPr lang="en-US" altLang="ja-JP" dirty="0" smtClean="0">
                <a:latin typeface="ＭＳ Ｐゴシック" charset="-128"/>
                <a:cs typeface="ＭＳ Ｐゴシック" charset="-128"/>
              </a:rPr>
              <a:t>ntegrated </a:t>
            </a:r>
            <a:r>
              <a:rPr lang="en-US" altLang="ja-JP" dirty="0" smtClean="0">
                <a:solidFill>
                  <a:srgbClr val="FF0000"/>
                </a:solidFill>
                <a:latin typeface="ＭＳ Ｐゴシック" charset="-128"/>
                <a:cs typeface="ＭＳ Ｐゴシック" charset="-128"/>
              </a:rPr>
              <a:t>D</a:t>
            </a:r>
            <a:r>
              <a:rPr lang="en-US" altLang="ja-JP" dirty="0" smtClean="0">
                <a:latin typeface="ＭＳ Ｐゴシック" charset="-128"/>
                <a:cs typeface="ＭＳ Ｐゴシック" charset="-128"/>
              </a:rPr>
              <a:t>evice </a:t>
            </a:r>
            <a:r>
              <a:rPr lang="en-US" altLang="ja-JP" dirty="0" smtClean="0">
                <a:solidFill>
                  <a:srgbClr val="FF0000"/>
                </a:solidFill>
                <a:latin typeface="ＭＳ Ｐゴシック" charset="-128"/>
                <a:cs typeface="ＭＳ Ｐゴシック" charset="-128"/>
              </a:rPr>
              <a:t>E</a:t>
            </a:r>
            <a:r>
              <a:rPr lang="en-US" altLang="ja-JP" dirty="0" smtClean="0">
                <a:latin typeface="ＭＳ Ｐゴシック" charset="-128"/>
                <a:cs typeface="ＭＳ Ｐゴシック" charset="-128"/>
              </a:rPr>
              <a:t>lectronics</a:t>
            </a:r>
          </a:p>
          <a:p>
            <a:pPr marL="635000" indent="-406400" eaLnBrk="1" hangingPunct="1">
              <a:lnSpc>
                <a:spcPct val="80000"/>
              </a:lnSpc>
              <a:buSzPct val="171000"/>
              <a:buFont typeface="Lucida Grande" charset="0"/>
              <a:buChar char="•"/>
            </a:pPr>
            <a:r>
              <a:rPr lang="en-US" altLang="ja-JP" dirty="0" smtClean="0">
                <a:latin typeface="ＭＳ Ｐゴシック" charset="-128"/>
                <a:cs typeface="ＭＳ Ｐゴシック" charset="-128"/>
              </a:rPr>
              <a:t>PC</a:t>
            </a:r>
            <a:r>
              <a:rPr lang="en-US" altLang="ja-JP" dirty="0">
                <a:latin typeface="ＭＳ Ｐゴシック" charset="-128"/>
                <a:cs typeface="ＭＳ Ｐゴシック" charset="-128"/>
              </a:rPr>
              <a:t>/AT</a:t>
            </a:r>
            <a:r>
              <a:rPr lang="ja-JP" altLang="en-US" dirty="0">
                <a:latin typeface="ＭＳ Ｐゴシック" charset="-128"/>
                <a:cs typeface="ＭＳ Ｐゴシック" charset="-128"/>
                <a:sym typeface="ＭＳ Ｐゴシック" charset="-128"/>
              </a:rPr>
              <a:t>互換機用のハードディスクインターフェース</a:t>
            </a:r>
            <a:endParaRPr lang="ja-JP" altLang="en-US" dirty="0">
              <a:latin typeface="ＭＳ Ｐゴシック" charset="-128"/>
              <a:cs typeface="ＭＳ Ｐゴシック" charset="-128"/>
            </a:endParaRPr>
          </a:p>
          <a:p>
            <a:pPr marL="635000" indent="-406400" eaLnBrk="1" hangingPunct="1">
              <a:lnSpc>
                <a:spcPct val="80000"/>
              </a:lnSpc>
              <a:buSzPct val="171000"/>
              <a:buFont typeface="Lucida Grande" charset="0"/>
              <a:buChar char="•"/>
            </a:pPr>
            <a:r>
              <a:rPr lang="en-US" altLang="ja-JP" dirty="0">
                <a:latin typeface="ＭＳ Ｐゴシック" charset="-128"/>
                <a:cs typeface="ＭＳ Ｐゴシック" charset="-128"/>
              </a:rPr>
              <a:t>DVD, CD </a:t>
            </a:r>
            <a:r>
              <a:rPr lang="ja-JP" altLang="en-US" dirty="0">
                <a:latin typeface="ＭＳ Ｐゴシック" charset="-128"/>
                <a:cs typeface="ＭＳ Ｐゴシック" charset="-128"/>
                <a:sym typeface="ＭＳ Ｐゴシック" charset="-128"/>
              </a:rPr>
              <a:t>なども接続可能</a:t>
            </a:r>
            <a:endParaRPr lang="ja-JP" altLang="en-US" dirty="0">
              <a:latin typeface="ＭＳ Ｐゴシック" charset="-128"/>
              <a:cs typeface="ＭＳ Ｐゴシック" charset="-128"/>
            </a:endParaRPr>
          </a:p>
          <a:p>
            <a:pPr marL="635000" indent="-406400" eaLnBrk="1" hangingPunct="1">
              <a:lnSpc>
                <a:spcPct val="80000"/>
              </a:lnSpc>
              <a:buSzPct val="171000"/>
              <a:buFont typeface="Lucida Grande" charset="0"/>
              <a:buChar char="•"/>
            </a:pPr>
            <a:r>
              <a:rPr lang="ja-JP" altLang="en-US" dirty="0">
                <a:latin typeface="ＭＳ Ｐゴシック" charset="-128"/>
                <a:cs typeface="ＭＳ Ｐゴシック" charset="-128"/>
                <a:sym typeface="ＭＳ Ｐゴシック" charset="-128"/>
              </a:rPr>
              <a:t>情報実験機では</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1 </a:t>
            </a:r>
            <a:r>
              <a:rPr lang="ja-JP" altLang="en-US" dirty="0">
                <a:latin typeface="ＭＳ Ｐゴシック" charset="-128"/>
                <a:cs typeface="ＭＳ Ｐゴシック" charset="-128"/>
                <a:sym typeface="ＭＳ Ｐゴシック" charset="-128"/>
              </a:rPr>
              <a:t>本の</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IDE</a:t>
            </a:r>
            <a:r>
              <a:rPr lang="ja-JP" altLang="en-US" dirty="0">
                <a:latin typeface="ＭＳ Ｐゴシック" charset="-128"/>
                <a:cs typeface="ＭＳ Ｐゴシック" charset="-128"/>
                <a:sym typeface="ＭＳ Ｐゴシック" charset="-128"/>
              </a:rPr>
              <a:t>ケーブルが接続可能</a:t>
            </a:r>
            <a:endParaRPr lang="ja-JP" altLang="en-US" dirty="0" smtClean="0">
              <a:latin typeface="ＭＳ Ｐゴシック" charset="-128"/>
              <a:cs typeface="ＭＳ Ｐゴシック" charset="-128"/>
            </a:endParaRPr>
          </a:p>
          <a:p>
            <a:pPr marL="635000" indent="-406400" eaLnBrk="1" hangingPunct="1">
              <a:lnSpc>
                <a:spcPct val="80000"/>
              </a:lnSpc>
              <a:buSzPct val="171000"/>
              <a:buFont typeface="Lucida Grande" charset="0"/>
              <a:buChar char="•"/>
            </a:pPr>
            <a:r>
              <a:rPr lang="en-US" altLang="ja-JP" dirty="0" smtClean="0">
                <a:latin typeface="ＭＳ Ｐゴシック" charset="-128"/>
                <a:cs typeface="ＭＳ Ｐゴシック" charset="-128"/>
                <a:sym typeface="ＭＳ Ｐゴシック" charset="-128"/>
              </a:rPr>
              <a:t>1</a:t>
            </a:r>
            <a:r>
              <a:rPr lang="ja-JP" altLang="en-US" dirty="0">
                <a:latin typeface="ＭＳ Ｐゴシック" charset="-128"/>
                <a:cs typeface="ＭＳ Ｐゴシック" charset="-128"/>
                <a:sym typeface="ＭＳ Ｐゴシック" charset="-128"/>
              </a:rPr>
              <a:t>本のケーブルで</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2 </a:t>
            </a:r>
            <a:r>
              <a:rPr lang="ja-JP" altLang="en-US" dirty="0">
                <a:latin typeface="ＭＳ Ｐゴシック" charset="-128"/>
                <a:cs typeface="ＭＳ Ｐゴシック" charset="-128"/>
                <a:sym typeface="ＭＳ Ｐゴシック" charset="-128"/>
              </a:rPr>
              <a:t>つの装置を接続可能</a:t>
            </a:r>
            <a:endParaRPr lang="ja-JP" altLang="en-US" dirty="0">
              <a:latin typeface="ＭＳ Ｐゴシック" charset="-128"/>
              <a:cs typeface="ＭＳ Ｐゴシック" charset="-128"/>
            </a:endParaRPr>
          </a:p>
          <a:p>
            <a:pPr marL="915988" lvl="1" indent="-342900" eaLnBrk="1" hangingPunct="1">
              <a:lnSpc>
                <a:spcPct val="80000"/>
              </a:lnSpc>
              <a:buSzPct val="171000"/>
              <a:buFont typeface="Lucida Grande" charset="0"/>
              <a:buChar char="•"/>
            </a:pPr>
            <a:r>
              <a:rPr lang="en-US" altLang="ja-JP" dirty="0">
                <a:solidFill>
                  <a:srgbClr val="C00000"/>
                </a:solidFill>
                <a:latin typeface="ＭＳ Ｐゴシック" charset="-128"/>
                <a:cs typeface="ＭＳ Ｐゴシック" charset="-128"/>
              </a:rPr>
              <a:t>Master, Slave</a:t>
            </a:r>
          </a:p>
          <a:p>
            <a:pPr marL="915988" lvl="1" indent="-342900" eaLnBrk="1" hangingPunct="1">
              <a:lnSpc>
                <a:spcPct val="80000"/>
              </a:lnSpc>
              <a:buSzPct val="171000"/>
              <a:buFont typeface="Lucida Grande" charset="0"/>
              <a:buChar char="•"/>
            </a:pPr>
            <a:r>
              <a:rPr lang="ja-JP" altLang="en-US" dirty="0">
                <a:latin typeface="ＭＳ Ｐゴシック" charset="-128"/>
                <a:cs typeface="ＭＳ Ｐゴシック" charset="-128"/>
                <a:sym typeface="ＭＳ Ｐゴシック" charset="-128"/>
              </a:rPr>
              <a:t>複数のドライブを接続する際は</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Master, Slave </a:t>
            </a:r>
            <a:r>
              <a:rPr lang="ja-JP" altLang="en-US" dirty="0">
                <a:latin typeface="ＭＳ Ｐゴシック" charset="-128"/>
                <a:cs typeface="ＭＳ Ｐゴシック" charset="-128"/>
                <a:sym typeface="ＭＳ Ｐゴシック" charset="-128"/>
              </a:rPr>
              <a:t>の違いに注意</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468313" y="0"/>
            <a:ext cx="8229600" cy="1143000"/>
          </a:xfrm>
        </p:spPr>
        <p:txBody>
          <a:bodyPr rIns="38100"/>
          <a:lstStyle/>
          <a:p>
            <a:pPr eaLnBrk="1" hangingPunct="1">
              <a:defRPr/>
            </a:pPr>
            <a:r>
              <a:rPr lang="en-US" altLang="ja-JP" dirty="0" smtClean="0">
                <a:latin typeface="+mn-ea"/>
                <a:ea typeface="+mn-ea"/>
                <a:cs typeface="+mj-cs"/>
              </a:rPr>
              <a:t>Serial ATA</a:t>
            </a:r>
          </a:p>
        </p:txBody>
      </p:sp>
      <p:sp>
        <p:nvSpPr>
          <p:cNvPr id="37891" name="Rectangle 5"/>
          <p:cNvSpPr>
            <a:spLocks noGrp="1" noChangeArrowheads="1"/>
          </p:cNvSpPr>
          <p:nvPr>
            <p:ph sz="quarter" idx="1"/>
          </p:nvPr>
        </p:nvSpPr>
        <p:spPr>
          <a:xfrm>
            <a:off x="381000" y="1214438"/>
            <a:ext cx="8464550" cy="2519362"/>
          </a:xfrm>
        </p:spPr>
        <p:txBody>
          <a:bodyPr rIns="38100" anchor="ctr"/>
          <a:lstStyle/>
          <a:p>
            <a:pPr marL="635000" indent="-406400" eaLnBrk="1" hangingPunct="1">
              <a:buSzPct val="171000"/>
              <a:buFont typeface="Lucida Grande" charset="0"/>
              <a:buChar char="•"/>
            </a:pPr>
            <a:r>
              <a:rPr lang="en-US" altLang="ja-JP" dirty="0">
                <a:solidFill>
                  <a:srgbClr val="C00000"/>
                </a:solidFill>
                <a:latin typeface="ＭＳ Ｐゴシック" charset="-128"/>
                <a:cs typeface="ＭＳ Ｐゴシック" charset="-128"/>
              </a:rPr>
              <a:t>S</a:t>
            </a:r>
            <a:r>
              <a:rPr lang="en-US" altLang="ja-JP" dirty="0">
                <a:latin typeface="ＭＳ Ｐゴシック" charset="-128"/>
                <a:cs typeface="ＭＳ Ｐゴシック" charset="-128"/>
              </a:rPr>
              <a:t>erial </a:t>
            </a:r>
            <a:r>
              <a:rPr lang="en-US" altLang="ja-JP" dirty="0">
                <a:solidFill>
                  <a:srgbClr val="C00000"/>
                </a:solidFill>
                <a:latin typeface="ＭＳ Ｐゴシック" charset="-128"/>
                <a:cs typeface="ＭＳ Ｐゴシック" charset="-128"/>
              </a:rPr>
              <a:t>A</a:t>
            </a:r>
            <a:r>
              <a:rPr lang="en-US" altLang="ja-JP" dirty="0">
                <a:latin typeface="ＭＳ Ｐゴシック" charset="-128"/>
                <a:cs typeface="ＭＳ Ｐゴシック" charset="-128"/>
              </a:rPr>
              <a:t>dvanced </a:t>
            </a:r>
            <a:r>
              <a:rPr lang="en-US" altLang="ja-JP" dirty="0">
                <a:solidFill>
                  <a:srgbClr val="C00000"/>
                </a:solidFill>
                <a:latin typeface="ＭＳ Ｐゴシック" charset="-128"/>
                <a:cs typeface="ＭＳ Ｐゴシック" charset="-128"/>
              </a:rPr>
              <a:t>T</a:t>
            </a:r>
            <a:r>
              <a:rPr lang="en-US" altLang="ja-JP" dirty="0">
                <a:latin typeface="ＭＳ Ｐゴシック" charset="-128"/>
                <a:cs typeface="ＭＳ Ｐゴシック" charset="-128"/>
              </a:rPr>
              <a:t>echnology </a:t>
            </a:r>
            <a:r>
              <a:rPr lang="en-US" altLang="ja-JP" dirty="0">
                <a:solidFill>
                  <a:srgbClr val="C00000"/>
                </a:solidFill>
                <a:latin typeface="ＭＳ Ｐゴシック" charset="-128"/>
                <a:cs typeface="ＭＳ Ｐゴシック" charset="-128"/>
              </a:rPr>
              <a:t>A</a:t>
            </a:r>
            <a:r>
              <a:rPr lang="en-US" altLang="ja-JP" dirty="0">
                <a:latin typeface="ＭＳ Ｐゴシック" charset="-128"/>
                <a:cs typeface="ＭＳ Ｐゴシック" charset="-128"/>
              </a:rPr>
              <a:t>ttachment</a:t>
            </a:r>
          </a:p>
          <a:p>
            <a:pPr marL="635000" indent="-406400" eaLnBrk="1" hangingPunct="1">
              <a:buSzPct val="171000"/>
              <a:buFont typeface="Lucida Grande" charset="0"/>
              <a:buChar char="•"/>
            </a:pPr>
            <a:r>
              <a:rPr lang="en-US" altLang="ja-JP" dirty="0">
                <a:latin typeface="ＭＳ Ｐゴシック" charset="-128"/>
                <a:cs typeface="ＭＳ Ｐゴシック" charset="-128"/>
                <a:sym typeface="ＭＳ Ｐゴシック" charset="-128"/>
              </a:rPr>
              <a:t>IDE </a:t>
            </a:r>
            <a:r>
              <a:rPr lang="ja-JP" altLang="en-US" dirty="0">
                <a:latin typeface="ＭＳ Ｐゴシック" charset="-128"/>
                <a:cs typeface="ＭＳ Ｐゴシック" charset="-128"/>
                <a:sym typeface="ＭＳ Ｐゴシック" charset="-128"/>
              </a:rPr>
              <a:t>に比べて転送速度が</a:t>
            </a:r>
            <a:r>
              <a:rPr lang="ja-JP" altLang="en-US" dirty="0" smtClean="0">
                <a:latin typeface="ＭＳ Ｐゴシック" charset="-128"/>
                <a:cs typeface="ＭＳ Ｐゴシック" charset="-128"/>
                <a:sym typeface="ＭＳ Ｐゴシック" charset="-128"/>
              </a:rPr>
              <a:t>速い</a:t>
            </a:r>
            <a:endParaRPr lang="en-US" altLang="ja-JP" dirty="0" smtClean="0">
              <a:latin typeface="ＭＳ Ｐゴシック" charset="-128"/>
              <a:cs typeface="ＭＳ Ｐゴシック" charset="-128"/>
              <a:sym typeface="ＭＳ Ｐゴシック" charset="-128"/>
            </a:endParaRPr>
          </a:p>
          <a:p>
            <a:pPr marL="635000" indent="-406400" eaLnBrk="1" hangingPunct="1">
              <a:buSzPct val="171000"/>
              <a:buFont typeface="Lucida Grande" charset="0"/>
              <a:buChar char="•"/>
            </a:pPr>
            <a:r>
              <a:rPr lang="en-US" altLang="ja-JP" dirty="0" smtClean="0">
                <a:latin typeface="ＭＳ Ｐゴシック" charset="-128"/>
                <a:cs typeface="ＭＳ Ｐゴシック" charset="-128"/>
              </a:rPr>
              <a:t>HD</a:t>
            </a:r>
            <a:r>
              <a:rPr lang="en-US" altLang="ja-JP" dirty="0">
                <a:latin typeface="ＭＳ Ｐゴシック" charset="-128"/>
                <a:cs typeface="ＭＳ Ｐゴシック" charset="-128"/>
              </a:rPr>
              <a:t>, DVD, CD </a:t>
            </a:r>
            <a:r>
              <a:rPr lang="ja-JP" altLang="en-US" dirty="0">
                <a:latin typeface="ＭＳ Ｐゴシック" charset="-128"/>
                <a:cs typeface="ＭＳ Ｐゴシック" charset="-128"/>
              </a:rPr>
              <a:t>ドライブ</a:t>
            </a:r>
            <a:r>
              <a:rPr lang="ja-JP" altLang="en-US" dirty="0" smtClean="0">
                <a:latin typeface="ＭＳ Ｐゴシック" charset="-128"/>
                <a:cs typeface="ＭＳ Ｐゴシック" charset="-128"/>
                <a:sym typeface="ＭＳ Ｐゴシック" charset="-128"/>
              </a:rPr>
              <a:t>などに接続</a:t>
            </a:r>
            <a:r>
              <a:rPr lang="ja-JP" altLang="en-US" dirty="0">
                <a:latin typeface="ＭＳ Ｐゴシック" charset="-128"/>
                <a:cs typeface="ＭＳ Ｐゴシック" charset="-128"/>
                <a:sym typeface="ＭＳ Ｐゴシック" charset="-128"/>
              </a:rPr>
              <a:t>可能</a:t>
            </a:r>
            <a:endParaRPr lang="ja-JP" altLang="en-US" dirty="0">
              <a:latin typeface="ＭＳ Ｐゴシック" charset="-128"/>
              <a:cs typeface="ＭＳ Ｐゴシック" charset="-128"/>
            </a:endParaRPr>
          </a:p>
          <a:p>
            <a:pPr marL="915988" lvl="1" indent="-342900" eaLnBrk="1" hangingPunct="1">
              <a:buFont typeface="Wingdings" charset="2"/>
              <a:buChar char="l"/>
            </a:pPr>
            <a:r>
              <a:rPr lang="ja-JP" altLang="en-US" dirty="0">
                <a:latin typeface="ＭＳ Ｐゴシック" charset="-128"/>
                <a:cs typeface="ＭＳ Ｐゴシック" charset="-128"/>
                <a:sym typeface="ＭＳ Ｐゴシック" charset="-128"/>
              </a:rPr>
              <a:t>情報実験機では</a:t>
            </a:r>
            <a:r>
              <a:rPr lang="ja-JP" altLang="en-US" dirty="0" smtClean="0">
                <a:latin typeface="ＭＳ Ｐゴシック" charset="-128"/>
                <a:cs typeface="ＭＳ Ｐゴシック" charset="-128"/>
              </a:rPr>
              <a:t> </a:t>
            </a:r>
            <a:r>
              <a:rPr lang="en-US" altLang="ja-JP" dirty="0" smtClean="0">
                <a:latin typeface="ＭＳ Ｐゴシック" charset="-128"/>
                <a:cs typeface="ＭＳ Ｐゴシック" charset="-128"/>
              </a:rPr>
              <a:t>4 </a:t>
            </a:r>
            <a:r>
              <a:rPr lang="ja-JP" altLang="en-US" dirty="0">
                <a:latin typeface="ＭＳ Ｐゴシック" charset="-128"/>
                <a:cs typeface="ＭＳ Ｐゴシック" charset="-128"/>
                <a:sym typeface="ＭＳ Ｐゴシック" charset="-128"/>
              </a:rPr>
              <a:t>本の</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SATA </a:t>
            </a:r>
            <a:r>
              <a:rPr lang="ja-JP" altLang="en-US" dirty="0">
                <a:latin typeface="ＭＳ Ｐゴシック" charset="-128"/>
                <a:cs typeface="ＭＳ Ｐゴシック" charset="-128"/>
                <a:sym typeface="ＭＳ Ｐゴシック" charset="-128"/>
              </a:rPr>
              <a:t>ケーブルが接続可能</a:t>
            </a:r>
            <a:endParaRPr lang="ja-JP" altLang="en-US" dirty="0" smtClean="0">
              <a:latin typeface="ＭＳ Ｐゴシック" charset="-128"/>
              <a:cs typeface="ＭＳ Ｐゴシック" charset="-128"/>
              <a:sym typeface="ＭＳ Ｐゴシック" charset="-128"/>
            </a:endParaRPr>
          </a:p>
          <a:p>
            <a:pPr marL="915988" lvl="1" indent="-342900" eaLnBrk="1" hangingPunct="1">
              <a:buFont typeface="Wingdings" charset="2"/>
              <a:buChar char="l"/>
            </a:pPr>
            <a:r>
              <a:rPr lang="en-US" altLang="ja-JP" dirty="0" smtClean="0">
                <a:latin typeface="ＭＳ Ｐゴシック" charset="-128"/>
                <a:cs typeface="ＭＳ Ｐゴシック" charset="-128"/>
              </a:rPr>
              <a:t>Master/Slave</a:t>
            </a:r>
            <a:r>
              <a:rPr lang="ja-JP" altLang="en-US" dirty="0" smtClean="0">
                <a:latin typeface="ＭＳ Ｐゴシック" charset="-128"/>
                <a:cs typeface="ＭＳ Ｐゴシック" charset="-128"/>
              </a:rPr>
              <a:t> </a:t>
            </a:r>
            <a:r>
              <a:rPr lang="ja-JP" altLang="en-US" dirty="0">
                <a:latin typeface="ＭＳ Ｐゴシック" charset="-128"/>
                <a:cs typeface="ＭＳ Ｐゴシック" charset="-128"/>
              </a:rPr>
              <a:t>の概念が廃止された</a:t>
            </a:r>
            <a:endParaRPr lang="en-US" altLang="ja-JP" dirty="0">
              <a:latin typeface="ＭＳ Ｐゴシック" charset="-128"/>
              <a:cs typeface="ＭＳ Ｐゴシック" charset="-128"/>
            </a:endParaRPr>
          </a:p>
        </p:txBody>
      </p:sp>
      <p:pic>
        <p:nvPicPr>
          <p:cNvPr id="55300" name="Picture 6" descr="P1030615"/>
          <p:cNvPicPr>
            <a:picLocks noChangeAspect="1" noChangeArrowheads="1"/>
          </p:cNvPicPr>
          <p:nvPr/>
        </p:nvPicPr>
        <p:blipFill>
          <a:blip r:embed="rId3"/>
          <a:srcRect/>
          <a:stretch>
            <a:fillRect/>
          </a:stretch>
        </p:blipFill>
        <p:spPr bwMode="auto">
          <a:xfrm>
            <a:off x="5473700" y="4470400"/>
            <a:ext cx="3384550" cy="154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943225"/>
            <a:ext cx="8229600" cy="914400"/>
          </a:xfrm>
        </p:spPr>
        <p:txBody>
          <a:bodyPr/>
          <a:lstStyle/>
          <a:p>
            <a:pPr eaLnBrk="1" hangingPunct="1"/>
            <a:r>
              <a:rPr lang="en-US" altLang="ja-JP">
                <a:latin typeface="ＭＳ Ｐゴシック" charset="-128"/>
                <a:ea typeface="ＭＳ Ｐゴシック" charset="-128"/>
              </a:rPr>
              <a:t>Introduction</a:t>
            </a:r>
            <a:endParaRPr lang="ja-JP" altLang="en-US">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a:xfrm>
            <a:off x="457200" y="457200"/>
            <a:ext cx="8229600" cy="685800"/>
          </a:xfrm>
        </p:spPr>
        <p:txBody>
          <a:bodyPr rIns="38100"/>
          <a:lstStyle/>
          <a:p>
            <a:pPr eaLnBrk="1" hangingPunct="1"/>
            <a:r>
              <a:rPr lang="ja-JP" altLang="en-US">
                <a:latin typeface="ＭＳ Ｐゴシック" charset="-128"/>
                <a:ea typeface="ＭＳ Ｐゴシック" charset="-128"/>
                <a:sym typeface="ＭＳ Ｐゴシック" charset="-128"/>
              </a:rPr>
              <a:t>記憶装置　～ハードディスク</a:t>
            </a:r>
            <a:r>
              <a:rPr lang="en-US" altLang="ja-JP">
                <a:latin typeface="ＭＳ Ｐゴシック" charset="-128"/>
                <a:ea typeface="ＭＳ Ｐゴシック" charset="-128"/>
                <a:sym typeface="ＭＳ Ｐゴシック" charset="-128"/>
              </a:rPr>
              <a:t>(HD)</a:t>
            </a:r>
            <a:r>
              <a:rPr lang="ja-JP" altLang="en-US">
                <a:latin typeface="ＭＳ Ｐゴシック" charset="-128"/>
                <a:ea typeface="ＭＳ Ｐゴシック" charset="-128"/>
                <a:sym typeface="ＭＳ Ｐゴシック" charset="-128"/>
              </a:rPr>
              <a:t>～</a:t>
            </a:r>
          </a:p>
        </p:txBody>
      </p:sp>
      <p:sp>
        <p:nvSpPr>
          <p:cNvPr id="37891" name="Rectangle 1"/>
          <p:cNvSpPr>
            <a:spLocks noGrp="1" noChangeArrowheads="1"/>
          </p:cNvSpPr>
          <p:nvPr>
            <p:ph sz="quarter" idx="1"/>
          </p:nvPr>
        </p:nvSpPr>
        <p:spPr>
          <a:xfrm>
            <a:off x="428625" y="1366838"/>
            <a:ext cx="8086725" cy="2514600"/>
          </a:xfrm>
        </p:spPr>
        <p:txBody>
          <a:bodyPr rIns="38100" anchor="ctr"/>
          <a:lstStyle/>
          <a:p>
            <a:pPr marL="635000" indent="-406400" eaLnBrk="1" hangingPunct="1">
              <a:buSzPct val="171000"/>
              <a:buFont typeface="Lucida Grande" charset="0"/>
              <a:buChar char="•"/>
            </a:pPr>
            <a:r>
              <a:rPr lang="ja-JP" altLang="en-US" dirty="0">
                <a:solidFill>
                  <a:srgbClr val="C00000"/>
                </a:solidFill>
                <a:latin typeface="ＭＳ Ｐゴシック" charset="-128"/>
                <a:cs typeface="ＭＳ Ｐゴシック" charset="-128"/>
                <a:sym typeface="ＭＳ Ｐゴシック" charset="-128"/>
              </a:rPr>
              <a:t>磁性体</a:t>
            </a:r>
            <a:r>
              <a:rPr lang="ja-JP" altLang="en-US" dirty="0">
                <a:latin typeface="ＭＳ Ｐゴシック" charset="-128"/>
                <a:cs typeface="ＭＳ Ｐゴシック" charset="-128"/>
                <a:sym typeface="ＭＳ Ｐゴシック" charset="-128"/>
              </a:rPr>
              <a:t>を塗布した円盤を高速に回転させ</a:t>
            </a:r>
            <a:r>
              <a:rPr lang="en-US" altLang="ja-JP" dirty="0">
                <a:cs typeface="ＭＳ Ｐゴシック" charset="-128"/>
              </a:rPr>
              <a:t>,</a:t>
            </a:r>
            <a:r>
              <a:rPr lang="ja-JP" altLang="en-US" dirty="0">
                <a:latin typeface="ＭＳ Ｐゴシック" charset="-128"/>
                <a:cs typeface="ＭＳ Ｐゴシック" charset="-128"/>
                <a:sym typeface="ＭＳ Ｐゴシック" charset="-128"/>
              </a:rPr>
              <a:t>磁気ヘッドからデータを読み書き</a:t>
            </a:r>
            <a:r>
              <a:rPr lang="ja-JP" altLang="en-US" dirty="0" smtClean="0">
                <a:latin typeface="ＭＳ Ｐゴシック" charset="-128"/>
                <a:cs typeface="ＭＳ Ｐゴシック" charset="-128"/>
                <a:sym typeface="ＭＳ Ｐゴシック" charset="-128"/>
              </a:rPr>
              <a:t>する</a:t>
            </a:r>
            <a:endParaRPr lang="en-US" altLang="ja-JP" dirty="0" smtClean="0">
              <a:latin typeface="ＭＳ Ｐゴシック" charset="-128"/>
              <a:cs typeface="ＭＳ Ｐゴシック" charset="-128"/>
              <a:sym typeface="ＭＳ Ｐゴシック" charset="-128"/>
            </a:endParaRPr>
          </a:p>
          <a:p>
            <a:pPr marL="635000" indent="-406400" eaLnBrk="1" hangingPunct="1">
              <a:buSzPct val="171000"/>
              <a:buFont typeface="Lucida Grande" charset="0"/>
              <a:buChar char="•"/>
            </a:pPr>
            <a:r>
              <a:rPr lang="ja-JP" altLang="en-US" dirty="0" smtClean="0">
                <a:cs typeface="ＭＳ Ｐゴシック" charset="-128"/>
              </a:rPr>
              <a:t>容量が大きく</a:t>
            </a:r>
            <a:r>
              <a:rPr lang="en-US" altLang="ja-JP" dirty="0" smtClean="0">
                <a:cs typeface="ＭＳ Ｐゴシック" charset="-128"/>
              </a:rPr>
              <a:t>, </a:t>
            </a:r>
            <a:r>
              <a:rPr lang="ja-JP" altLang="en-US" dirty="0" smtClean="0">
                <a:cs typeface="ＭＳ Ｐゴシック" charset="-128"/>
              </a:rPr>
              <a:t>単位容量あたりの価格が安い</a:t>
            </a:r>
            <a:endParaRPr lang="en-US" altLang="ja-JP" dirty="0" smtClean="0">
              <a:cs typeface="ＭＳ Ｐゴシック" charset="-128"/>
            </a:endParaRPr>
          </a:p>
          <a:p>
            <a:pPr marL="635000" indent="-406400" eaLnBrk="1" hangingPunct="1">
              <a:buSzPct val="171000"/>
              <a:buFont typeface="Lucida Grande" charset="0"/>
              <a:buChar char="•"/>
            </a:pPr>
            <a:r>
              <a:rPr lang="ja-JP" altLang="en-US" dirty="0" smtClean="0">
                <a:cs typeface="ＭＳ Ｐゴシック" charset="-128"/>
              </a:rPr>
              <a:t>現在の主要記憶装置</a:t>
            </a:r>
          </a:p>
          <a:p>
            <a:pPr marL="635000" indent="-406400" eaLnBrk="1" hangingPunct="1">
              <a:buSzPct val="171000"/>
              <a:buFont typeface="Lucida Grande" charset="0"/>
              <a:buChar char="•"/>
            </a:pPr>
            <a:r>
              <a:rPr lang="ja-JP" altLang="en-US" dirty="0" smtClean="0">
                <a:latin typeface="ＭＳ Ｐゴシック" charset="-128"/>
                <a:cs typeface="ＭＳ Ｐゴシック" charset="-128"/>
                <a:sym typeface="ＭＳ Ｐゴシック" charset="-128"/>
              </a:rPr>
              <a:t>ただし</a:t>
            </a:r>
            <a:r>
              <a:rPr lang="ja-JP" altLang="en-US" dirty="0" smtClean="0">
                <a:solidFill>
                  <a:srgbClr val="C00000"/>
                </a:solidFill>
                <a:latin typeface="ＭＳ Ｐゴシック" charset="-128"/>
                <a:cs typeface="ＭＳ Ｐゴシック" charset="-128"/>
                <a:sym typeface="ＭＳ Ｐゴシック" charset="-128"/>
              </a:rPr>
              <a:t>振動</a:t>
            </a:r>
            <a:r>
              <a:rPr lang="ja-JP" altLang="en-US" dirty="0">
                <a:solidFill>
                  <a:srgbClr val="C00000"/>
                </a:solidFill>
                <a:latin typeface="ＭＳ Ｐゴシック" charset="-128"/>
                <a:cs typeface="ＭＳ Ｐゴシック" charset="-128"/>
                <a:sym typeface="ＭＳ Ｐゴシック" charset="-128"/>
              </a:rPr>
              <a:t>に弱い</a:t>
            </a:r>
            <a:endParaRPr lang="en-US" altLang="ja-JP" dirty="0">
              <a:solidFill>
                <a:srgbClr val="C00000"/>
              </a:solidFill>
              <a:latin typeface="ＭＳ Ｐゴシック" charset="-128"/>
              <a:cs typeface="ＭＳ Ｐゴシック" charset="-128"/>
              <a:sym typeface="ＭＳ Ｐゴシック" charset="-128"/>
            </a:endParaRPr>
          </a:p>
          <a:p>
            <a:pPr marL="909638"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取り扱いは慎重に</a:t>
            </a:r>
            <a:r>
              <a:rPr lang="en-US" altLang="ja-JP" dirty="0">
                <a:latin typeface="ＭＳ Ｐゴシック" charset="-128"/>
                <a:cs typeface="ＭＳ Ｐゴシック" charset="-128"/>
                <a:sym typeface="ＭＳ Ｐゴシック" charset="-128"/>
              </a:rPr>
              <a:t>!</a:t>
            </a:r>
            <a:endParaRPr lang="ja-JP" altLang="en-US" dirty="0">
              <a:latin typeface="ＭＳ Ｐゴシック" charset="-128"/>
              <a:cs typeface="ＭＳ Ｐゴシック" charset="-128"/>
              <a:sym typeface="ＭＳ Ｐゴシック" charset="-128"/>
            </a:endParaRPr>
          </a:p>
        </p:txBody>
      </p:sp>
      <p:sp>
        <p:nvSpPr>
          <p:cNvPr id="37892" name="Rectangle 3"/>
          <p:cNvSpPr>
            <a:spLocks/>
          </p:cNvSpPr>
          <p:nvPr/>
        </p:nvSpPr>
        <p:spPr bwMode="auto">
          <a:xfrm>
            <a:off x="4791075" y="6067425"/>
            <a:ext cx="2981325" cy="866775"/>
          </a:xfrm>
          <a:prstGeom prst="rect">
            <a:avLst/>
          </a:prstGeom>
          <a:noFill/>
          <a:ln w="9525">
            <a:noFill/>
            <a:miter lim="800000"/>
            <a:headEnd/>
            <a:tailEnd/>
          </a:ln>
        </p:spPr>
        <p:txBody>
          <a:bodyPr lIns="0" tIns="0" rIns="0" bIns="0">
            <a:prstTxWarp prst="textNoShape">
              <a:avLst/>
            </a:prstTxWarp>
          </a:bodyPr>
          <a:lstStyle/>
          <a:p>
            <a:pPr algn="ctr"/>
            <a:r>
              <a:rPr kumimoji="0" lang="en-US" altLang="ja-JP" sz="1600" dirty="0">
                <a:latin typeface="ＭＳ Ｐゴシック" charset="-128"/>
                <a:sym typeface="ＭＳ Ｐゴシック" charset="-128"/>
              </a:rPr>
              <a:t>HITACHI</a:t>
            </a:r>
          </a:p>
          <a:p>
            <a:pPr algn="ctr"/>
            <a:r>
              <a:rPr kumimoji="0" lang="en-US" altLang="ja-JP" sz="1600" dirty="0">
                <a:latin typeface="ＭＳ Ｐゴシック" charset="-128"/>
                <a:sym typeface="ＭＳ Ｐゴシック" charset="-128"/>
              </a:rPr>
              <a:t>HDP725050GLA</a:t>
            </a:r>
          </a:p>
          <a:p>
            <a:pPr algn="ctr"/>
            <a:r>
              <a:rPr kumimoji="0" lang="en-US" altLang="ja-JP" sz="1600" dirty="0">
                <a:latin typeface="ＭＳ Ｐゴシック" charset="-128"/>
                <a:sym typeface="ＭＳ Ｐゴシック" charset="-128"/>
              </a:rPr>
              <a:t>500GB</a:t>
            </a:r>
          </a:p>
        </p:txBody>
      </p:sp>
      <p:pic>
        <p:nvPicPr>
          <p:cNvPr id="37893" name="Picture 4"/>
          <p:cNvPicPr>
            <a:picLocks noChangeArrowheads="1"/>
          </p:cNvPicPr>
          <p:nvPr/>
        </p:nvPicPr>
        <p:blipFill>
          <a:blip r:embed="rId3"/>
          <a:srcRect/>
          <a:stretch>
            <a:fillRect/>
          </a:stretch>
        </p:blipFill>
        <p:spPr bwMode="auto">
          <a:xfrm>
            <a:off x="4191000" y="3810000"/>
            <a:ext cx="2808287" cy="2312988"/>
          </a:xfrm>
          <a:prstGeom prst="rect">
            <a:avLst/>
          </a:prstGeom>
          <a:noFill/>
          <a:ln w="9525">
            <a:noFill/>
            <a:miter lim="800000"/>
            <a:headEnd/>
            <a:tailEnd/>
          </a:ln>
        </p:spPr>
      </p:pic>
      <p:pic>
        <p:nvPicPr>
          <p:cNvPr id="37894" name="Picture 7" descr="P1030598"/>
          <p:cNvPicPr>
            <a:picLocks noChangeAspect="1" noChangeArrowheads="1"/>
          </p:cNvPicPr>
          <p:nvPr/>
        </p:nvPicPr>
        <p:blipFill>
          <a:blip r:embed="rId4"/>
          <a:srcRect/>
          <a:stretch>
            <a:fillRect/>
          </a:stretch>
        </p:blipFill>
        <p:spPr bwMode="auto">
          <a:xfrm>
            <a:off x="7086600" y="4264025"/>
            <a:ext cx="2057400" cy="2593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913"/>
            <a:ext cx="8229600" cy="863600"/>
          </a:xfrm>
        </p:spPr>
        <p:txBody>
          <a:bodyPr rIns="38100"/>
          <a:lstStyle/>
          <a:p>
            <a:pPr eaLnBrk="1" hangingPunct="1"/>
            <a:r>
              <a:rPr lang="ja-JP" altLang="en-US">
                <a:latin typeface="ＭＳ Ｐゴシック" charset="-128"/>
                <a:ea typeface="ＭＳ Ｐゴシック" charset="-128"/>
                <a:sym typeface="ＭＳ Ｐゴシック" charset="-128"/>
              </a:rPr>
              <a:t>記憶装置　～光学ディスク</a:t>
            </a:r>
            <a:r>
              <a:rPr lang="en-US" altLang="ja-JP">
                <a:latin typeface="Gill Sans MT" charset="0"/>
                <a:ea typeface="ＭＳ Ｐゴシック" charset="-128"/>
              </a:rPr>
              <a:t>(</a:t>
            </a:r>
            <a:r>
              <a:rPr lang="en-US" altLang="ja-JP">
                <a:latin typeface="ＭＳ Ｐゴシック" charset="-128"/>
                <a:ea typeface="ＭＳ Ｐゴシック" charset="-128"/>
              </a:rPr>
              <a:t>CD,DVD,Blu-ray</a:t>
            </a:r>
            <a:r>
              <a:rPr lang="en-US" altLang="ja-JP">
                <a:latin typeface="Gill Sans MT" charset="0"/>
                <a:ea typeface="ＭＳ Ｐゴシック" charset="-128"/>
              </a:rPr>
              <a:t>)</a:t>
            </a:r>
            <a:r>
              <a:rPr lang="ja-JP" altLang="en-US">
                <a:latin typeface="Gill Sans MT" charset="0"/>
                <a:ea typeface="ＭＳ Ｐゴシック" charset="-128"/>
              </a:rPr>
              <a:t>～</a:t>
            </a:r>
            <a:endParaRPr lang="en-US" altLang="ja-JP">
              <a:latin typeface="Gill Sans MT" charset="0"/>
              <a:ea typeface="ＭＳ Ｐゴシック" charset="-128"/>
            </a:endParaRPr>
          </a:p>
        </p:txBody>
      </p:sp>
      <p:sp>
        <p:nvSpPr>
          <p:cNvPr id="40963" name="Rectangle 1"/>
          <p:cNvSpPr>
            <a:spLocks noGrp="1" noChangeArrowheads="1"/>
          </p:cNvSpPr>
          <p:nvPr>
            <p:ph sz="quarter" idx="1"/>
          </p:nvPr>
        </p:nvSpPr>
        <p:spPr>
          <a:xfrm>
            <a:off x="428625" y="1214438"/>
            <a:ext cx="8215313" cy="4714875"/>
          </a:xfrm>
        </p:spPr>
        <p:txBody>
          <a:bodyPr rIns="38100" anchor="ctr"/>
          <a:lstStyle/>
          <a:p>
            <a:pPr marL="635000"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ＭＳ Ｐゴシック" charset="-128"/>
              </a:rPr>
              <a:t>ディスクにレーザ光を当て</a:t>
            </a:r>
            <a:r>
              <a:rPr lang="en-US" altLang="ja-JP" dirty="0">
                <a:cs typeface="ＭＳ Ｐゴシック" charset="-128"/>
              </a:rPr>
              <a:t>, </a:t>
            </a:r>
            <a:r>
              <a:rPr lang="ja-JP" altLang="en-US" dirty="0">
                <a:solidFill>
                  <a:srgbClr val="C00000"/>
                </a:solidFill>
                <a:latin typeface="ＭＳ Ｐゴシック" charset="-128"/>
                <a:cs typeface="ＭＳ Ｐゴシック" charset="-128"/>
                <a:sym typeface="ＭＳ Ｐゴシック" charset="-128"/>
              </a:rPr>
              <a:t>光学的</a:t>
            </a:r>
            <a:r>
              <a:rPr lang="ja-JP" altLang="en-US" dirty="0">
                <a:latin typeface="ＭＳ Ｐゴシック" charset="-128"/>
                <a:cs typeface="ＭＳ Ｐゴシック" charset="-128"/>
                <a:sym typeface="ＭＳ Ｐゴシック" charset="-128"/>
              </a:rPr>
              <a:t>にデータを読み書きする</a:t>
            </a:r>
            <a:endParaRPr lang="ja-JP" altLang="en-US" dirty="0">
              <a:cs typeface="ＭＳ Ｐゴシック" charset="-128"/>
            </a:endParaRPr>
          </a:p>
          <a:p>
            <a:pPr marL="939800" lvl="1" indent="-406400" eaLnBrk="1" hangingPunct="1">
              <a:lnSpc>
                <a:spcPct val="90000"/>
              </a:lnSpc>
              <a:buSzPct val="171000"/>
              <a:buFont typeface="Lucida Grande" charset="0"/>
              <a:buChar char="•"/>
            </a:pPr>
            <a:r>
              <a:rPr lang="en-US" altLang="ja-JP" dirty="0">
                <a:latin typeface="ＭＳ Ｐゴシック" charset="-128"/>
                <a:cs typeface="ＭＳ Ｐゴシック" charset="-128"/>
                <a:sym typeface="ヒラギノ角ゴ Pro W3" charset="-128"/>
              </a:rPr>
              <a:t>DVD, </a:t>
            </a:r>
            <a:r>
              <a:rPr lang="en-US" altLang="ja-JP" dirty="0" err="1">
                <a:latin typeface="ＭＳ Ｐゴシック" charset="-128"/>
                <a:cs typeface="ＭＳ Ｐゴシック" charset="-128"/>
                <a:sym typeface="ヒラギノ角ゴ Pro W3" charset="-128"/>
              </a:rPr>
              <a:t>Blu</a:t>
            </a:r>
            <a:r>
              <a:rPr lang="en-US" altLang="ja-JP" dirty="0">
                <a:latin typeface="ＭＳ Ｐゴシック" charset="-128"/>
                <a:cs typeface="ＭＳ Ｐゴシック" charset="-128"/>
                <a:sym typeface="ヒラギノ角ゴ Pro W3" charset="-128"/>
              </a:rPr>
              <a:t>-ray</a:t>
            </a:r>
            <a:r>
              <a:rPr lang="ja-JP" altLang="en-US" dirty="0">
                <a:latin typeface="ＭＳ Ｐゴシック" charset="-128"/>
                <a:cs typeface="ＭＳ Ｐゴシック" charset="-128"/>
                <a:sym typeface="ヒラギノ角ゴ Pro W3" charset="-128"/>
              </a:rPr>
              <a:t>は </a:t>
            </a:r>
            <a:r>
              <a:rPr lang="en-US" altLang="ja-JP" dirty="0">
                <a:latin typeface="ＭＳ Ｐゴシック" charset="-128"/>
                <a:cs typeface="ＭＳ Ｐゴシック" charset="-128"/>
                <a:sym typeface="ヒラギノ角ゴ Pro W3" charset="-128"/>
              </a:rPr>
              <a:t>CD </a:t>
            </a:r>
            <a:r>
              <a:rPr lang="ja-JP" altLang="en-US" dirty="0">
                <a:latin typeface="ＭＳ Ｐゴシック" charset="-128"/>
                <a:cs typeface="ＭＳ Ｐゴシック" charset="-128"/>
                <a:sym typeface="ヒラギノ角ゴ Pro W3" charset="-128"/>
              </a:rPr>
              <a:t>よりもデータの記録密度が高いだけでなく</a:t>
            </a:r>
            <a:r>
              <a:rPr lang="en-US" altLang="ja-JP" dirty="0">
                <a:latin typeface="ＭＳ Ｐゴシック" charset="-128"/>
                <a:cs typeface="ＭＳ Ｐゴシック" charset="-128"/>
                <a:sym typeface="ヒラギノ角ゴ Pro W3" charset="-128"/>
              </a:rPr>
              <a:t>, </a:t>
            </a:r>
            <a:r>
              <a:rPr lang="ja-JP" altLang="en-US" dirty="0">
                <a:latin typeface="ＭＳ Ｐゴシック" charset="-128"/>
                <a:cs typeface="ＭＳ Ｐゴシック" charset="-128"/>
                <a:sym typeface="ヒラギノ角ゴ Pro W3" charset="-128"/>
              </a:rPr>
              <a:t>両面記録</a:t>
            </a:r>
            <a:r>
              <a:rPr lang="en-US" altLang="ja-JP" dirty="0">
                <a:latin typeface="ＭＳ Ｐゴシック" charset="-128"/>
                <a:cs typeface="ＭＳ Ｐゴシック" charset="-128"/>
                <a:sym typeface="ヒラギノ角ゴ Pro W3" charset="-128"/>
              </a:rPr>
              <a:t>, 2 </a:t>
            </a:r>
            <a:r>
              <a:rPr lang="ja-JP" altLang="en-US" dirty="0">
                <a:latin typeface="ＭＳ Ｐゴシック" charset="-128"/>
                <a:cs typeface="ＭＳ Ｐゴシック" charset="-128"/>
                <a:sym typeface="ヒラギノ角ゴ Pro W3" charset="-128"/>
              </a:rPr>
              <a:t>層記録が可能 </a:t>
            </a:r>
            <a:endParaRPr lang="en-US" altLang="ja-JP" dirty="0">
              <a:latin typeface="ＭＳ Ｐゴシック" charset="-128"/>
              <a:cs typeface="ＭＳ Ｐゴシック" charset="-128"/>
              <a:sym typeface="ヒラギノ角ゴ Pro W3" charset="-128"/>
            </a:endParaRPr>
          </a:p>
          <a:p>
            <a:pPr marL="939800" lvl="1"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ヒラギノ角ゴ Pro W3" charset="-128"/>
              </a:rPr>
              <a:t>キズに</a:t>
            </a:r>
            <a:r>
              <a:rPr lang="ja-JP" altLang="en-US" dirty="0" smtClean="0">
                <a:latin typeface="ＭＳ Ｐゴシック" charset="-128"/>
                <a:cs typeface="ＭＳ Ｐゴシック" charset="-128"/>
                <a:sym typeface="ヒラギノ角ゴ Pro W3" charset="-128"/>
              </a:rPr>
              <a:t>弱い</a:t>
            </a:r>
            <a:endParaRPr lang="en-US" altLang="ja-JP" dirty="0" smtClean="0">
              <a:latin typeface="ＭＳ Ｐゴシック" charset="-128"/>
              <a:cs typeface="ＭＳ Ｐゴシック" charset="-128"/>
              <a:sym typeface="ヒラギノ角ゴ Pro W3" charset="-128"/>
            </a:endParaRPr>
          </a:p>
          <a:p>
            <a:pPr marL="939800" lvl="1" indent="-406400" eaLnBrk="1" hangingPunct="1">
              <a:lnSpc>
                <a:spcPct val="90000"/>
              </a:lnSpc>
              <a:buSzPct val="171000"/>
              <a:buFont typeface="Lucida Grande" charset="0"/>
              <a:buChar char="•"/>
            </a:pPr>
            <a:r>
              <a:rPr lang="ja-JP" altLang="en-US" dirty="0" smtClean="0">
                <a:latin typeface="ＭＳ Ｐゴシック" charset="-128"/>
                <a:cs typeface="ＭＳ Ｐゴシック" charset="-128"/>
                <a:sym typeface="ＭＳ Ｐゴシック" charset="-128"/>
              </a:rPr>
              <a:t>ドライブ，ソフトウェア構成に応じてディスクの規格を選ぶ必要があることに注意</a:t>
            </a:r>
            <a:r>
              <a:rPr lang="ja-JP" altLang="en-US" dirty="0" smtClean="0">
                <a:latin typeface="ＭＳ Ｐゴシック" charset="-128"/>
                <a:cs typeface="ＭＳ Ｐゴシック" charset="-128"/>
              </a:rPr>
              <a:t> </a:t>
            </a:r>
            <a:endParaRPr lang="en-US" altLang="ja-JP" dirty="0" smtClean="0">
              <a:latin typeface="ＭＳ Ｐゴシック" charset="-128"/>
              <a:cs typeface="ＭＳ Ｐゴシック" charset="-128"/>
              <a:sym typeface="ヒラギノ角ゴ Pro W3" charset="-128"/>
            </a:endParaRPr>
          </a:p>
          <a:p>
            <a:pPr marL="635000"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ヒラギノ角ゴ Pro W3" charset="-128"/>
              </a:rPr>
              <a:t>規格の例</a:t>
            </a:r>
            <a:endParaRPr lang="ja-JP" altLang="en-US" dirty="0" smtClean="0">
              <a:latin typeface="ＭＳ Ｐゴシック" charset="-128"/>
              <a:cs typeface="ＭＳ Ｐゴシック" charset="-128"/>
              <a:sym typeface="ヒラギノ角ゴ Pro W3" charset="-128"/>
            </a:endParaRPr>
          </a:p>
          <a:p>
            <a:pPr marL="939800" lvl="1" indent="-406400" eaLnBrk="1" hangingPunct="1">
              <a:lnSpc>
                <a:spcPct val="90000"/>
              </a:lnSpc>
              <a:buSzPct val="171000"/>
              <a:buFont typeface="Lucida Grande" charset="0"/>
              <a:buChar char="•"/>
            </a:pPr>
            <a:r>
              <a:rPr lang="ja-JP" altLang="en-US" dirty="0" smtClean="0">
                <a:latin typeface="ＭＳ Ｐゴシック" charset="-128"/>
                <a:cs typeface="ＭＳ Ｐゴシック" charset="-128"/>
              </a:rPr>
              <a:t>*</a:t>
            </a:r>
            <a:r>
              <a:rPr lang="en-US" altLang="ja-JP" dirty="0" smtClean="0">
                <a:latin typeface="ＭＳ Ｐゴシック" charset="-128"/>
                <a:cs typeface="ＭＳ Ｐゴシック" charset="-128"/>
              </a:rPr>
              <a:t>-ROM (</a:t>
            </a:r>
            <a:r>
              <a:rPr lang="en-US" altLang="ja-JP" dirty="0" smtClean="0">
                <a:latin typeface="ＭＳ Ｐゴシック" charset="-128"/>
                <a:cs typeface="ＭＳ Ｐゴシック" charset="-128"/>
                <a:sym typeface="ＭＳ Ｐゴシック" charset="-128"/>
              </a:rPr>
              <a:t>Read Only Memory ) </a:t>
            </a:r>
            <a:r>
              <a:rPr lang="ja-JP" altLang="en-US" dirty="0" smtClean="0">
                <a:latin typeface="ＭＳ Ｐゴシック" charset="-128"/>
                <a:cs typeface="ＭＳ Ｐゴシック" charset="-128"/>
                <a:sym typeface="ＭＳ Ｐゴシック" charset="-128"/>
              </a:rPr>
              <a:t>読み取り専用 </a:t>
            </a:r>
            <a:endParaRPr lang="ja-JP" altLang="en-US" dirty="0" smtClean="0">
              <a:latin typeface="ＭＳ Ｐゴシック" charset="-128"/>
              <a:cs typeface="ＭＳ Ｐゴシック" charset="-128"/>
            </a:endParaRPr>
          </a:p>
          <a:p>
            <a:pPr marL="939800" lvl="1" indent="-406400" eaLnBrk="1" hangingPunct="1">
              <a:lnSpc>
                <a:spcPct val="90000"/>
              </a:lnSpc>
              <a:buSzPct val="171000"/>
              <a:buFont typeface="Lucida Grande" charset="0"/>
              <a:buChar char="•"/>
            </a:pPr>
            <a:r>
              <a:rPr lang="ja-JP" altLang="en-US" dirty="0" smtClean="0">
                <a:latin typeface="ＭＳ Ｐゴシック" charset="-128"/>
                <a:cs typeface="ＭＳ Ｐゴシック" charset="-128"/>
              </a:rPr>
              <a:t>*</a:t>
            </a:r>
            <a:r>
              <a:rPr lang="en-US" altLang="ja-JP" dirty="0" smtClean="0">
                <a:latin typeface="ＭＳ Ｐゴシック" charset="-128"/>
                <a:cs typeface="ＭＳ Ｐゴシック" charset="-128"/>
              </a:rPr>
              <a:t>-R (</a:t>
            </a:r>
            <a:r>
              <a:rPr lang="en-US" altLang="ja-JP" dirty="0" smtClean="0">
                <a:latin typeface="ＭＳ Ｐゴシック" charset="-128"/>
                <a:cs typeface="ＭＳ Ｐゴシック" charset="-128"/>
                <a:sym typeface="ＭＳ Ｐゴシック" charset="-128"/>
              </a:rPr>
              <a:t>Recordable ) </a:t>
            </a:r>
            <a:r>
              <a:rPr lang="ja-JP" altLang="en-US" dirty="0" smtClean="0">
                <a:latin typeface="ＭＳ Ｐゴシック" charset="-128"/>
                <a:cs typeface="ＭＳ Ｐゴシック" charset="-128"/>
                <a:sym typeface="ＭＳ Ｐゴシック" charset="-128"/>
              </a:rPr>
              <a:t>一度だけ書き込み可能</a:t>
            </a:r>
            <a:endParaRPr lang="ja-JP" altLang="en-US" dirty="0" smtClean="0">
              <a:latin typeface="ＭＳ Ｐゴシック" charset="-128"/>
              <a:cs typeface="ＭＳ Ｐゴシック" charset="-128"/>
            </a:endParaRPr>
          </a:p>
          <a:p>
            <a:pPr marL="939800" lvl="1" indent="-406400" eaLnBrk="1" hangingPunct="1">
              <a:lnSpc>
                <a:spcPct val="90000"/>
              </a:lnSpc>
              <a:buSzPct val="171000"/>
              <a:buFont typeface="Lucida Grande" charset="0"/>
              <a:buChar char="•"/>
            </a:pPr>
            <a:r>
              <a:rPr lang="ja-JP" altLang="en-US" dirty="0" smtClean="0">
                <a:latin typeface="ＭＳ Ｐゴシック" charset="-128"/>
                <a:cs typeface="ＭＳ Ｐゴシック" charset="-128"/>
              </a:rPr>
              <a:t>*</a:t>
            </a:r>
            <a:r>
              <a:rPr lang="en-US" altLang="ja-JP" dirty="0">
                <a:latin typeface="ＭＳ Ｐゴシック" charset="-128"/>
                <a:cs typeface="ＭＳ Ｐゴシック" charset="-128"/>
              </a:rPr>
              <a:t>-RW, BD-</a:t>
            </a:r>
            <a:r>
              <a:rPr lang="en-US" altLang="ja-JP" dirty="0" err="1">
                <a:latin typeface="ＭＳ Ｐゴシック" charset="-128"/>
                <a:cs typeface="ＭＳ Ｐゴシック" charset="-128"/>
              </a:rPr>
              <a:t>RE(</a:t>
            </a:r>
            <a:r>
              <a:rPr lang="en-US" altLang="ja-JP" dirty="0" err="1">
                <a:latin typeface="ＭＳ Ｐゴシック" charset="-128"/>
                <a:cs typeface="ＭＳ Ｐゴシック" charset="-128"/>
                <a:sym typeface="ＭＳ Ｐゴシック" charset="-128"/>
              </a:rPr>
              <a:t>ReWritable</a:t>
            </a:r>
            <a:r>
              <a:rPr lang="en-US" altLang="ja-JP" dirty="0">
                <a:latin typeface="ＭＳ Ｐゴシック" charset="-128"/>
                <a:cs typeface="ＭＳ Ｐゴシック" charset="-128"/>
                <a:sym typeface="ＭＳ Ｐゴシック" charset="-128"/>
              </a:rPr>
              <a:t>)</a:t>
            </a:r>
            <a:r>
              <a:rPr lang="en-US" altLang="ja-JP" dirty="0">
                <a:latin typeface="ＭＳ Ｐゴシック" charset="-128"/>
                <a:cs typeface="ＭＳ Ｐゴシック" charset="-128"/>
              </a:rPr>
              <a:t> </a:t>
            </a:r>
            <a:r>
              <a:rPr lang="ja-JP" altLang="en-US" dirty="0">
                <a:latin typeface="ＭＳ Ｐゴシック" charset="-128"/>
                <a:cs typeface="ＭＳ Ｐゴシック" charset="-128"/>
                <a:sym typeface="ＭＳ Ｐゴシック" charset="-128"/>
              </a:rPr>
              <a:t>読み書き</a:t>
            </a:r>
            <a:r>
              <a:rPr lang="ja-JP" altLang="en-US" dirty="0" smtClean="0">
                <a:latin typeface="ＭＳ Ｐゴシック" charset="-128"/>
                <a:cs typeface="ＭＳ Ｐゴシック" charset="-128"/>
                <a:sym typeface="ＭＳ Ｐゴシック" charset="-128"/>
              </a:rPr>
              <a:t>可能</a:t>
            </a:r>
            <a:endParaRPr lang="ja-JP" altLang="en-US" dirty="0" smtClean="0">
              <a:latin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913"/>
            <a:ext cx="8229600" cy="863600"/>
          </a:xfrm>
        </p:spPr>
        <p:txBody>
          <a:bodyPr rIns="38100"/>
          <a:lstStyle/>
          <a:p>
            <a:pPr eaLnBrk="1" hangingPunct="1"/>
            <a:r>
              <a:rPr lang="ja-JP" altLang="en-US">
                <a:latin typeface="ＭＳ Ｐゴシック" charset="-128"/>
                <a:ea typeface="ＭＳ Ｐゴシック" charset="-128"/>
                <a:sym typeface="ＭＳ Ｐゴシック" charset="-128"/>
              </a:rPr>
              <a:t>記憶装置　～</a:t>
            </a:r>
            <a:r>
              <a:rPr lang="en-US" altLang="ja-JP">
                <a:latin typeface="ＭＳ Ｐゴシック" charset="-128"/>
                <a:ea typeface="ＭＳ Ｐゴシック" charset="-128"/>
                <a:sym typeface="ＭＳ Ｐゴシック" charset="-128"/>
              </a:rPr>
              <a:t>USB </a:t>
            </a:r>
            <a:r>
              <a:rPr lang="ja-JP" altLang="en-US">
                <a:latin typeface="ＭＳ Ｐゴシック" charset="-128"/>
                <a:ea typeface="ＭＳ Ｐゴシック" charset="-128"/>
                <a:sym typeface="ＭＳ Ｐゴシック" charset="-128"/>
              </a:rPr>
              <a:t>メモリ</a:t>
            </a:r>
            <a:r>
              <a:rPr lang="ja-JP" altLang="en-US">
                <a:latin typeface="Gill Sans MT" charset="0"/>
                <a:ea typeface="ＭＳ Ｐゴシック" charset="-128"/>
              </a:rPr>
              <a:t>～</a:t>
            </a:r>
            <a:endParaRPr lang="en-US" altLang="ja-JP">
              <a:latin typeface="Gill Sans MT" charset="0"/>
              <a:ea typeface="ＭＳ Ｐゴシック" charset="-128"/>
            </a:endParaRPr>
          </a:p>
        </p:txBody>
      </p:sp>
      <p:sp>
        <p:nvSpPr>
          <p:cNvPr id="40963" name="Rectangle 1"/>
          <p:cNvSpPr>
            <a:spLocks noGrp="1" noChangeArrowheads="1"/>
          </p:cNvSpPr>
          <p:nvPr>
            <p:ph sz="quarter" idx="1"/>
          </p:nvPr>
        </p:nvSpPr>
        <p:spPr>
          <a:xfrm>
            <a:off x="428625" y="1438275"/>
            <a:ext cx="8215313" cy="2143125"/>
          </a:xfrm>
        </p:spPr>
        <p:txBody>
          <a:bodyPr rIns="38100" anchor="ctr"/>
          <a:lstStyle/>
          <a:p>
            <a:pPr marL="635000" indent="-406400" eaLnBrk="1" hangingPunct="1">
              <a:lnSpc>
                <a:spcPct val="90000"/>
              </a:lnSpc>
              <a:buSzPct val="171000"/>
              <a:buFont typeface="Lucida Grande" charset="0"/>
              <a:buChar char="•"/>
            </a:pPr>
            <a:r>
              <a:rPr lang="ja-JP" altLang="en-US" dirty="0">
                <a:solidFill>
                  <a:srgbClr val="C00000"/>
                </a:solidFill>
                <a:latin typeface="ＭＳ Ｐゴシック" charset="-128"/>
                <a:cs typeface="ＭＳ Ｐゴシック" charset="-128"/>
                <a:sym typeface="ＭＳ Ｐゴシック" charset="-128"/>
              </a:rPr>
              <a:t>電気的</a:t>
            </a:r>
            <a:r>
              <a:rPr lang="ja-JP" altLang="en-US" dirty="0">
                <a:latin typeface="ＭＳ Ｐゴシック" charset="-128"/>
                <a:cs typeface="ＭＳ Ｐゴシック" charset="-128"/>
                <a:sym typeface="ＭＳ Ｐゴシック" charset="-128"/>
              </a:rPr>
              <a:t>にデータを読み書きする</a:t>
            </a:r>
            <a:endParaRPr lang="ja-JP" altLang="en-US" dirty="0">
              <a:cs typeface="ＭＳ Ｐゴシック" charset="-128"/>
            </a:endParaRPr>
          </a:p>
          <a:p>
            <a:pPr marL="939800" lvl="1"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ヒラギノ角ゴ Pro W3" charset="-128"/>
              </a:rPr>
              <a:t>コントローラチップ</a:t>
            </a:r>
            <a:r>
              <a:rPr lang="en-US" altLang="ja-JP" dirty="0">
                <a:latin typeface="ＭＳ Ｐゴシック" charset="-128"/>
                <a:cs typeface="ＭＳ Ｐゴシック" charset="-128"/>
                <a:sym typeface="ヒラギノ角ゴ Pro W3" charset="-128"/>
              </a:rPr>
              <a:t>: </a:t>
            </a:r>
            <a:r>
              <a:rPr lang="ja-JP" altLang="en-US" dirty="0">
                <a:latin typeface="ＭＳ Ｐゴシック" charset="-128"/>
                <a:cs typeface="ＭＳ Ｐゴシック" charset="-128"/>
                <a:sym typeface="ヒラギノ角ゴ Pro W3" charset="-128"/>
              </a:rPr>
              <a:t>データの読み書きの制御</a:t>
            </a:r>
            <a:endParaRPr lang="en-US" altLang="ja-JP" dirty="0">
              <a:latin typeface="ＭＳ Ｐゴシック" charset="-128"/>
              <a:cs typeface="ＭＳ Ｐゴシック" charset="-128"/>
              <a:sym typeface="ヒラギノ角ゴ Pro W3" charset="-128"/>
            </a:endParaRPr>
          </a:p>
          <a:p>
            <a:pPr marL="939800" lvl="1"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ヒラギノ角ゴ Pro W3" charset="-128"/>
              </a:rPr>
              <a:t>メモリチップ </a:t>
            </a:r>
            <a:r>
              <a:rPr lang="en-US" altLang="ja-JP" dirty="0">
                <a:latin typeface="ＭＳ Ｐゴシック" charset="-128"/>
                <a:cs typeface="ＭＳ Ｐゴシック" charset="-128"/>
                <a:sym typeface="ヒラギノ角ゴ Pro W3" charset="-128"/>
              </a:rPr>
              <a:t>: </a:t>
            </a:r>
            <a:r>
              <a:rPr lang="ja-JP" altLang="en-US" dirty="0">
                <a:latin typeface="ＭＳ Ｐゴシック" charset="-128"/>
                <a:cs typeface="ＭＳ Ｐゴシック" charset="-128"/>
                <a:sym typeface="ヒラギノ角ゴ Pro W3" charset="-128"/>
              </a:rPr>
              <a:t>データを</a:t>
            </a:r>
            <a:r>
              <a:rPr lang="ja-JP" altLang="en-US" dirty="0" smtClean="0">
                <a:latin typeface="ＭＳ Ｐゴシック" charset="-128"/>
                <a:cs typeface="ＭＳ Ｐゴシック" charset="-128"/>
                <a:sym typeface="ヒラギノ角ゴ Pro W3" charset="-128"/>
              </a:rPr>
              <a:t>保存</a:t>
            </a:r>
            <a:endParaRPr lang="en-US" altLang="ja-JP" dirty="0" smtClean="0">
              <a:latin typeface="ＭＳ Ｐゴシック" charset="-128"/>
              <a:cs typeface="ＭＳ Ｐゴシック" charset="-128"/>
              <a:sym typeface="ヒラギノ角ゴ Pro W3" charset="-128"/>
            </a:endParaRPr>
          </a:p>
          <a:p>
            <a:pPr marL="635000"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ヒラギノ角ゴ Pro W3" charset="-128"/>
              </a:rPr>
              <a:t>静電気に弱い</a:t>
            </a:r>
          </a:p>
          <a:p>
            <a:pPr marL="939800" lvl="1" indent="-406400" eaLnBrk="1" hangingPunct="1">
              <a:lnSpc>
                <a:spcPct val="90000"/>
              </a:lnSpc>
              <a:buSzPct val="171000"/>
              <a:buFont typeface="Lucida Grande" charset="0"/>
              <a:buChar char="•"/>
            </a:pPr>
            <a:r>
              <a:rPr lang="ja-JP" altLang="en-US" dirty="0">
                <a:latin typeface="ＭＳ Ｐゴシック" charset="-128"/>
                <a:cs typeface="ＭＳ Ｐゴシック" charset="-128"/>
              </a:rPr>
              <a:t>取り扱いは慎重に</a:t>
            </a:r>
            <a:r>
              <a:rPr lang="en-US" altLang="ja-JP" dirty="0" smtClean="0">
                <a:latin typeface="ＭＳ Ｐゴシック" charset="-128"/>
                <a:cs typeface="ＭＳ Ｐゴシック" charset="-128"/>
              </a:rPr>
              <a:t>!</a:t>
            </a:r>
          </a:p>
          <a:p>
            <a:pPr marL="665162" indent="-406400" eaLnBrk="1" hangingPunct="1">
              <a:lnSpc>
                <a:spcPct val="90000"/>
              </a:lnSpc>
              <a:buSzPct val="171000"/>
              <a:buFont typeface="Lucida Grande" charset="0"/>
              <a:buChar char="•"/>
            </a:pPr>
            <a:r>
              <a:rPr lang="ja-JP" altLang="en-US" dirty="0" smtClean="0">
                <a:latin typeface="ＭＳ Ｐゴシック" charset="-128"/>
                <a:cs typeface="ＭＳ Ｐゴシック" charset="-128"/>
              </a:rPr>
              <a:t>寿命がある</a:t>
            </a:r>
            <a:endParaRPr lang="ja-JP" altLang="en-US" dirty="0">
              <a:latin typeface="ＭＳ Ｐゴシック" charset="-128"/>
              <a:cs typeface="ＭＳ Ｐゴシック" charset="-128"/>
            </a:endParaRPr>
          </a:p>
        </p:txBody>
      </p:sp>
      <p:pic>
        <p:nvPicPr>
          <p:cNvPr id="39940" name="Picture 2" descr="D:\Desktop\P5200081.JPG"/>
          <p:cNvPicPr>
            <a:picLocks noChangeAspect="1" noChangeArrowheads="1"/>
          </p:cNvPicPr>
          <p:nvPr/>
        </p:nvPicPr>
        <p:blipFill>
          <a:blip r:embed="rId3"/>
          <a:srcRect/>
          <a:stretch>
            <a:fillRect/>
          </a:stretch>
        </p:blipFill>
        <p:spPr bwMode="auto">
          <a:xfrm>
            <a:off x="4786313" y="2562225"/>
            <a:ext cx="4000500" cy="2081213"/>
          </a:xfrm>
          <a:prstGeom prst="rect">
            <a:avLst/>
          </a:prstGeom>
          <a:noFill/>
          <a:ln w="9525">
            <a:noFill/>
            <a:miter lim="800000"/>
            <a:headEnd/>
            <a:tailEnd/>
          </a:ln>
        </p:spPr>
      </p:pic>
      <p:sp>
        <p:nvSpPr>
          <p:cNvPr id="39941" name="Rectangle 3"/>
          <p:cNvSpPr>
            <a:spLocks/>
          </p:cNvSpPr>
          <p:nvPr/>
        </p:nvSpPr>
        <p:spPr bwMode="auto">
          <a:xfrm>
            <a:off x="5286375" y="4643438"/>
            <a:ext cx="2981325" cy="571500"/>
          </a:xfrm>
          <a:prstGeom prst="rect">
            <a:avLst/>
          </a:prstGeom>
          <a:noFill/>
          <a:ln w="9525">
            <a:noFill/>
            <a:miter lim="800000"/>
            <a:headEnd/>
            <a:tailEnd/>
          </a:ln>
        </p:spPr>
        <p:txBody>
          <a:bodyPr lIns="0" tIns="0" rIns="0" bIns="0">
            <a:prstTxWarp prst="textNoShape">
              <a:avLst/>
            </a:prstTxWarp>
          </a:bodyPr>
          <a:lstStyle/>
          <a:p>
            <a:pPr algn="ctr"/>
            <a:r>
              <a:rPr kumimoji="0" lang="en-US" altLang="ja-JP" sz="1600">
                <a:latin typeface="ＭＳ Ｐゴシック" charset="-128"/>
                <a:sym typeface="ＭＳ Ｐゴシック" charset="-128"/>
              </a:rPr>
              <a:t>SONY</a:t>
            </a:r>
          </a:p>
          <a:p>
            <a:pPr algn="ctr"/>
            <a:r>
              <a:rPr kumimoji="0" lang="en-US" altLang="ja-JP" sz="1600">
                <a:latin typeface="ＭＳ Ｐゴシック" charset="-128"/>
                <a:sym typeface="ＭＳ Ｐゴシック" charset="-128"/>
              </a:rPr>
              <a:t>USM8GLX L</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7388" y="269875"/>
            <a:ext cx="7772400" cy="873125"/>
          </a:xfrm>
        </p:spPr>
        <p:txBody>
          <a:bodyPr rIns="38100"/>
          <a:lstStyle/>
          <a:p>
            <a:pPr eaLnBrk="1" hangingPunct="1"/>
            <a:r>
              <a:rPr lang="ja-JP" altLang="en-US">
                <a:latin typeface="ＭＳ Ｐゴシック" charset="-128"/>
                <a:ea typeface="ＭＳ Ｐゴシック" charset="-128"/>
                <a:sym typeface="ＭＳ Ｐゴシック" charset="-128"/>
              </a:rPr>
              <a:t>装置の種類</a:t>
            </a:r>
          </a:p>
        </p:txBody>
      </p:sp>
      <p:sp>
        <p:nvSpPr>
          <p:cNvPr id="41987" name="Rectangle 1"/>
          <p:cNvSpPr>
            <a:spLocks noGrp="1" noChangeArrowheads="1"/>
          </p:cNvSpPr>
          <p:nvPr>
            <p:ph sz="quarter" idx="1"/>
          </p:nvPr>
        </p:nvSpPr>
        <p:spPr>
          <a:xfrm>
            <a:off x="428625" y="1323975"/>
            <a:ext cx="8386763" cy="5054600"/>
          </a:xfrm>
        </p:spPr>
        <p:txBody>
          <a:bodyPr rIns="38100" anchor="ctr"/>
          <a:lstStyle/>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入力装置</a:t>
            </a:r>
            <a:endParaRPr lang="ja-JP" altLang="en-US">
              <a:solidFill>
                <a:srgbClr val="F9FF00"/>
              </a:solidFill>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キーボード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マウス</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スキャナ</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タッチパネルなど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処理装置</a:t>
            </a:r>
          </a:p>
          <a:p>
            <a:pPr marL="939800" lvl="1" indent="-406400" eaLnBrk="1" hangingPunct="1">
              <a:lnSpc>
                <a:spcPct val="70000"/>
              </a:lnSpc>
              <a:buSzPct val="171000"/>
              <a:buFont typeface="Lucida Grande" charset="0"/>
              <a:buChar char="•"/>
            </a:pPr>
            <a:r>
              <a:rPr lang="en-US" altLang="ja-JP">
                <a:latin typeface="ＭＳ Ｐゴシック" charset="-128"/>
                <a:cs typeface="ＭＳ Ｐゴシック" charset="-128"/>
                <a:sym typeface="ＭＳ Ｐゴシック" charset="-128"/>
              </a:rPr>
              <a:t>CPU</a:t>
            </a:r>
            <a:r>
              <a:rPr lang="ja-JP" altLang="en-US">
                <a:latin typeface="ＭＳ Ｐゴシック" charset="-128"/>
                <a:cs typeface="ＭＳ Ｐゴシック" charset="-128"/>
                <a:sym typeface="ＭＳ Ｐゴシック" charset="-128"/>
              </a:rPr>
              <a:t>（</a:t>
            </a:r>
            <a:r>
              <a:rPr lang="en-US" altLang="ja-JP">
                <a:latin typeface="ＭＳ Ｐゴシック" charset="-128"/>
                <a:cs typeface="ＭＳ Ｐゴシック" charset="-128"/>
                <a:sym typeface="ＭＳ Ｐゴシック" charset="-128"/>
              </a:rPr>
              <a:t>Central Processing Unit</a:t>
            </a:r>
            <a:r>
              <a:rPr lang="ja-JP" altLang="en-US">
                <a:latin typeface="ＭＳ Ｐゴシック" charset="-128"/>
                <a:cs typeface="ＭＳ Ｐゴシック" charset="-128"/>
                <a:sym typeface="ＭＳ Ｐゴシック" charset="-128"/>
              </a:rPr>
              <a:t>） </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出力装置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ディスプレイ</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ビデオカード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プリンタなど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記憶装置</a:t>
            </a:r>
            <a:endParaRPr lang="ja-JP" altLang="en-US" sz="3400">
              <a:cs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半導体メモリ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ハードディスク</a:t>
            </a:r>
            <a:r>
              <a:rPr lang="en-US" altLang="ja-JP">
                <a:latin typeface="ＭＳ Ｐゴシック" charset="-128"/>
                <a:cs typeface="ＭＳ Ｐゴシック" charset="-128"/>
                <a:sym typeface="ＭＳ Ｐゴシック" charset="-128"/>
              </a:rPr>
              <a:t>, USB</a:t>
            </a:r>
            <a:r>
              <a:rPr lang="ja-JP" altLang="en-US">
                <a:latin typeface="ＭＳ Ｐゴシック" charset="-128"/>
                <a:cs typeface="ＭＳ Ｐゴシック" charset="-128"/>
                <a:sym typeface="ＭＳ Ｐゴシック" charset="-128"/>
              </a:rPr>
              <a:t>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フロッピーディスク</a:t>
            </a:r>
            <a:r>
              <a:rPr lang="en-US" altLang="ja-JP">
                <a:latin typeface="ＭＳ Ｐゴシック" charset="-128"/>
                <a:cs typeface="ＭＳ Ｐゴシック" charset="-128"/>
                <a:sym typeface="ＭＳ Ｐゴシック" charset="-128"/>
              </a:rPr>
              <a:t>, CD-ROM, SSD, SD</a:t>
            </a:r>
            <a:r>
              <a:rPr lang="ja-JP" altLang="en-US">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その他の装置</a:t>
            </a:r>
          </a:p>
          <a:p>
            <a:pPr marL="939800" lvl="1"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ネットワークカード</a:t>
            </a:r>
            <a:r>
              <a:rPr lang="en-US" altLang="ja-JP">
                <a:solidFill>
                  <a:srgbClr val="C00000"/>
                </a:solidFill>
                <a:latin typeface="ＭＳ Ｐゴシック" charset="-128"/>
                <a:cs typeface="ＭＳ Ｐゴシック" charset="-128"/>
                <a:sym typeface="ＭＳ Ｐゴシック" charset="-128"/>
              </a:rPr>
              <a:t>, </a:t>
            </a:r>
            <a:r>
              <a:rPr lang="ja-JP" altLang="en-US">
                <a:solidFill>
                  <a:srgbClr val="C00000"/>
                </a:solidFill>
                <a:latin typeface="ＭＳ Ｐゴシック" charset="-128"/>
                <a:cs typeface="ＭＳ Ｐゴシック" charset="-128"/>
                <a:sym typeface="ＭＳ Ｐゴシック" charset="-128"/>
              </a:rPr>
              <a:t>サウンドカード</a:t>
            </a:r>
            <a:r>
              <a:rPr lang="en-US" altLang="ja-JP">
                <a:solidFill>
                  <a:srgbClr val="C00000"/>
                </a:solidFill>
                <a:latin typeface="ＭＳ Ｐゴシック" charset="-128"/>
                <a:cs typeface="ＭＳ Ｐゴシック" charset="-128"/>
                <a:sym typeface="ＭＳ Ｐゴシック" charset="-128"/>
              </a:rPr>
              <a:t>, SCSI</a:t>
            </a:r>
            <a:r>
              <a:rPr lang="ja-JP" altLang="en-US">
                <a:solidFill>
                  <a:srgbClr val="C00000"/>
                </a:solidFill>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以上の機能を結合</a:t>
            </a:r>
            <a:r>
              <a:rPr lang="en-US" altLang="ja-JP">
                <a:latin typeface="Arial" charset="0"/>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調整する装置</a:t>
            </a:r>
            <a:endParaRPr lang="en-US" altLang="ja-JP">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マザーボード</a:t>
            </a:r>
            <a:r>
              <a:rPr lang="en-US" altLang="ja-JP">
                <a:latin typeface="ＭＳ Ｐゴシック" charset="-128"/>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チップセット</a:t>
            </a:r>
            <a:r>
              <a:rPr lang="en-US" altLang="ja-JP">
                <a:latin typeface="ＭＳ Ｐゴシック" charset="-128"/>
                <a:cs typeface="ＭＳ Ｐゴシック" charset="-128"/>
                <a:sym typeface="ＭＳ Ｐゴシック" charset="-128"/>
              </a:rPr>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その他の装置</a:t>
            </a:r>
          </a:p>
        </p:txBody>
      </p:sp>
      <p:sp>
        <p:nvSpPr>
          <p:cNvPr id="39939" name="Rectangle 1"/>
          <p:cNvSpPr>
            <a:spLocks noGrp="1" noChangeArrowheads="1"/>
          </p:cNvSpPr>
          <p:nvPr>
            <p:ph sz="quarter" idx="1"/>
          </p:nvPr>
        </p:nvSpPr>
        <p:spPr>
          <a:xfrm>
            <a:off x="428625" y="1331913"/>
            <a:ext cx="8004175" cy="3168650"/>
          </a:xfrm>
        </p:spPr>
        <p:txBody>
          <a:bodyPr rIns="38100" anchor="ctr"/>
          <a:lstStyle/>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マザーボードのバススロットに装着することで </a:t>
            </a:r>
            <a:r>
              <a:rPr lang="ja-JP" altLang="en-US">
                <a:solidFill>
                  <a:srgbClr val="C00000"/>
                </a:solidFill>
                <a:latin typeface="ＭＳ Ｐゴシック" charset="-128"/>
                <a:cs typeface="ＭＳ Ｐゴシック" charset="-128"/>
                <a:sym typeface="ＭＳ Ｐゴシック" charset="-128"/>
              </a:rPr>
              <a:t>拡張機能</a:t>
            </a:r>
            <a:r>
              <a:rPr lang="ja-JP" altLang="en-US">
                <a:latin typeface="ＭＳ Ｐゴシック" charset="-128"/>
                <a:cs typeface="ＭＳ Ｐゴシック" charset="-128"/>
                <a:sym typeface="ＭＳ Ｐゴシック" charset="-128"/>
              </a:rPr>
              <a:t>を提供</a:t>
            </a:r>
            <a:endParaRPr lang="en-US" altLang="ja-JP">
              <a:cs typeface="ＭＳ Ｐゴシック" charset="-128"/>
              <a:sym typeface="ＭＳ Ｐゴシック" charset="-128"/>
            </a:endParaRPr>
          </a:p>
          <a:p>
            <a:pPr marL="909638" lvl="1"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マザーボード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バススロットについては後述</a:t>
            </a:r>
            <a:endParaRPr lang="en-US" altLang="ja-JP">
              <a:solidFill>
                <a:srgbClr val="C00000"/>
              </a:solidFill>
              <a:latin typeface="ＭＳ Ｐゴシック" charset="-128"/>
              <a:cs typeface="ＭＳ Ｐゴシック" charset="-128"/>
              <a:sym typeface="ＭＳ Ｐゴシック" charset="-128"/>
            </a:endParaRPr>
          </a:p>
          <a:p>
            <a:pPr marL="909638" lvl="1" indent="-406400" eaLnBrk="1" hangingPunct="1">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ネットワークカード</a:t>
            </a:r>
            <a:endParaRPr lang="en-US" altLang="ja-JP">
              <a:solidFill>
                <a:srgbClr val="C00000"/>
              </a:solidFill>
              <a:latin typeface="ＭＳ Ｐゴシック" charset="-128"/>
              <a:cs typeface="ＭＳ Ｐゴシック" charset="-128"/>
              <a:sym typeface="ＭＳ Ｐゴシック" charset="-128"/>
            </a:endParaRPr>
          </a:p>
          <a:p>
            <a:pPr marL="909638" lvl="1" indent="-406400" eaLnBrk="1" hangingPunct="1">
              <a:buSzPct val="171000"/>
              <a:buFont typeface="Lucida Grande" charset="0"/>
              <a:buChar char="•"/>
            </a:pPr>
            <a:r>
              <a:rPr lang="ja-JP" altLang="en-US">
                <a:cs typeface="ＭＳ Ｐゴシック" charset="-128"/>
              </a:rPr>
              <a:t>サウンドカード</a:t>
            </a:r>
            <a:endParaRPr lang="en-US" altLang="ja-JP">
              <a:cs typeface="ＭＳ Ｐゴシック" charset="-128"/>
            </a:endParaRPr>
          </a:p>
          <a:p>
            <a:pPr marL="909638" lvl="1" indent="-406400" eaLnBrk="1" hangingPunct="1">
              <a:buSzPct val="171000"/>
              <a:buFont typeface="Lucida Grande" charset="0"/>
              <a:buChar char="•"/>
            </a:pPr>
            <a:r>
              <a:rPr lang="en-US" altLang="ja-JP">
                <a:latin typeface="ＭＳ Ｐゴシック" charset="-128"/>
                <a:cs typeface="ＭＳ Ｐゴシック" charset="-128"/>
              </a:rPr>
              <a:t>USB</a:t>
            </a:r>
            <a:r>
              <a:rPr lang="ja-JP" altLang="en-US">
                <a:latin typeface="ＭＳ Ｐゴシック" charset="-128"/>
                <a:cs typeface="ＭＳ Ｐゴシック" charset="-128"/>
              </a:rPr>
              <a:t>インターフェースカード</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その他の装置　～ネットワークカード～</a:t>
            </a:r>
          </a:p>
        </p:txBody>
      </p:sp>
      <p:sp>
        <p:nvSpPr>
          <p:cNvPr id="44035" name="Rectangle 1"/>
          <p:cNvSpPr>
            <a:spLocks noGrp="1" noChangeArrowheads="1"/>
          </p:cNvSpPr>
          <p:nvPr>
            <p:ph sz="quarter" idx="1"/>
          </p:nvPr>
        </p:nvSpPr>
        <p:spPr>
          <a:xfrm>
            <a:off x="428625" y="1214438"/>
            <a:ext cx="8215313" cy="3071812"/>
          </a:xfrm>
        </p:spPr>
        <p:txBody>
          <a:bodyPr rIns="38100" anchor="ctr"/>
          <a:lstStyle/>
          <a:p>
            <a:pPr marL="635000" indent="-406400" eaLnBrk="1" hangingPunct="1">
              <a:buSzPct val="171000"/>
              <a:buFont typeface="Lucida Grande" charset="0"/>
              <a:buChar char="•"/>
            </a:pPr>
            <a:r>
              <a:rPr lang="en-US" altLang="ja-JP">
                <a:solidFill>
                  <a:srgbClr val="C00000"/>
                </a:solidFill>
                <a:latin typeface="ＭＳ Ｐゴシック" charset="-128"/>
                <a:cs typeface="ＭＳ Ｐゴシック" charset="-128"/>
                <a:sym typeface="ＭＳ Ｐゴシック" charset="-128"/>
              </a:rPr>
              <a:t>LAN</a:t>
            </a:r>
            <a:r>
              <a:rPr lang="ja-JP" altLang="en-US">
                <a:latin typeface="ＭＳ Ｐゴシック" charset="-128"/>
                <a:cs typeface="ＭＳ Ｐゴシック" charset="-128"/>
                <a:sym typeface="ＭＳ Ｐゴシック" charset="-128"/>
              </a:rPr>
              <a:t>に接続するための</a:t>
            </a:r>
            <a:r>
              <a:rPr lang="ja-JP" altLang="en-US">
                <a:solidFill>
                  <a:srgbClr val="C00000"/>
                </a:solidFill>
                <a:latin typeface="ＭＳ Ｐゴシック" charset="-128"/>
                <a:cs typeface="ＭＳ Ｐゴシック" charset="-128"/>
                <a:sym typeface="ＭＳ Ｐゴシック" charset="-128"/>
              </a:rPr>
              <a:t>拡張カード</a:t>
            </a:r>
            <a:endParaRPr lang="ja-JP" altLang="en-US">
              <a:solidFill>
                <a:srgbClr val="C00000"/>
              </a:solidFill>
              <a:cs typeface="ＭＳ Ｐゴシック" charset="-128"/>
            </a:endParaRPr>
          </a:p>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情報実験機ではマザーボードに内蔵されている</a:t>
            </a:r>
            <a:r>
              <a:rPr lang="en-US" altLang="ja-JP">
                <a:latin typeface="ＭＳ Ｐゴシック" charset="-128"/>
                <a:cs typeface="ＭＳ Ｐゴシック" charset="-128"/>
                <a:sym typeface="ＭＳ Ｐゴシック" charset="-128"/>
              </a:rPr>
              <a:t>(</a:t>
            </a:r>
            <a:r>
              <a:rPr lang="ja-JP" altLang="en-US">
                <a:solidFill>
                  <a:srgbClr val="C00000"/>
                </a:solidFill>
                <a:latin typeface="ＭＳ Ｐゴシック" charset="-128"/>
                <a:cs typeface="ＭＳ Ｐゴシック" charset="-128"/>
                <a:sym typeface="ＭＳ Ｐゴシック" charset="-128"/>
              </a:rPr>
              <a:t>オンボード</a:t>
            </a:r>
            <a:r>
              <a:rPr lang="en-US" altLang="ja-JP">
                <a:latin typeface="ＭＳ Ｐゴシック" charset="-128"/>
                <a:cs typeface="ＭＳ Ｐゴシック" charset="-128"/>
                <a:sym typeface="ＭＳ Ｐゴシック" charset="-128"/>
              </a:rPr>
              <a:t>)</a:t>
            </a:r>
          </a:p>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別名</a:t>
            </a:r>
            <a:endParaRPr lang="en-US" altLang="ja-JP">
              <a:cs typeface="ＭＳ Ｐゴシック" charset="-128"/>
              <a:sym typeface="ＭＳ Ｐゴシック" charset="-128"/>
            </a:endParaRPr>
          </a:p>
          <a:p>
            <a:pPr marL="909638" lvl="1" indent="-406400" eaLnBrk="1" hangingPunct="1">
              <a:buSzPct val="171000"/>
              <a:buFont typeface="Lucida Grande" charset="0"/>
              <a:buChar char="•"/>
            </a:pPr>
            <a:r>
              <a:rPr lang="en-US" altLang="ja-JP">
                <a:latin typeface="ＭＳ Ｐゴシック" charset="-128"/>
                <a:cs typeface="ＭＳ Ｐゴシック" charset="-128"/>
              </a:rPr>
              <a:t>NIC (</a:t>
            </a:r>
            <a:r>
              <a:rPr lang="en-US" altLang="ja-JP">
                <a:solidFill>
                  <a:srgbClr val="C00000"/>
                </a:solidFill>
                <a:latin typeface="ＭＳ Ｐゴシック" charset="-128"/>
                <a:cs typeface="ＭＳ Ｐゴシック" charset="-128"/>
              </a:rPr>
              <a:t>N</a:t>
            </a:r>
            <a:r>
              <a:rPr lang="en-US" altLang="ja-JP">
                <a:latin typeface="ＭＳ Ｐゴシック" charset="-128"/>
                <a:cs typeface="ＭＳ Ｐゴシック" charset="-128"/>
              </a:rPr>
              <a:t>etwork </a:t>
            </a:r>
            <a:r>
              <a:rPr lang="en-US" altLang="ja-JP">
                <a:solidFill>
                  <a:srgbClr val="C00000"/>
                </a:solidFill>
                <a:latin typeface="ＭＳ Ｐゴシック" charset="-128"/>
                <a:cs typeface="ＭＳ Ｐゴシック" charset="-128"/>
              </a:rPr>
              <a:t>I</a:t>
            </a:r>
            <a:r>
              <a:rPr lang="en-US" altLang="ja-JP">
                <a:latin typeface="ＭＳ Ｐゴシック" charset="-128"/>
                <a:cs typeface="ＭＳ Ｐゴシック" charset="-128"/>
              </a:rPr>
              <a:t>nterface</a:t>
            </a:r>
            <a:r>
              <a:rPr lang="en-US" altLang="ja-JP">
                <a:solidFill>
                  <a:srgbClr val="FF4247"/>
                </a:solidFill>
                <a:latin typeface="ＭＳ Ｐゴシック" charset="-128"/>
                <a:cs typeface="ＭＳ Ｐゴシック" charset="-128"/>
              </a:rPr>
              <a:t> </a:t>
            </a:r>
            <a:r>
              <a:rPr lang="en-US" altLang="ja-JP">
                <a:solidFill>
                  <a:srgbClr val="C00000"/>
                </a:solidFill>
                <a:latin typeface="ＭＳ Ｐゴシック" charset="-128"/>
                <a:cs typeface="ＭＳ Ｐゴシック" charset="-128"/>
              </a:rPr>
              <a:t>C</a:t>
            </a:r>
            <a:r>
              <a:rPr lang="en-US" altLang="ja-JP">
                <a:latin typeface="ＭＳ Ｐゴシック" charset="-128"/>
                <a:cs typeface="ＭＳ Ｐゴシック" charset="-128"/>
              </a:rPr>
              <a:t>ard)</a:t>
            </a:r>
          </a:p>
          <a:p>
            <a:pPr marL="909638" lvl="1" indent="-406400" eaLnBrk="1" hangingPunct="1">
              <a:buSzPct val="171000"/>
              <a:buFont typeface="Lucida Grande" charset="0"/>
              <a:buChar char="•"/>
            </a:pPr>
            <a:r>
              <a:rPr lang="en-US" altLang="ja-JP">
                <a:latin typeface="ＭＳ Ｐゴシック" charset="-128"/>
                <a:cs typeface="ＭＳ Ｐゴシック" charset="-128"/>
              </a:rPr>
              <a:t>LAN card</a:t>
            </a:r>
          </a:p>
          <a:p>
            <a:pPr marL="909638" lvl="1" indent="-406400" eaLnBrk="1" hangingPunct="1">
              <a:buSzPct val="171000"/>
              <a:buFont typeface="Lucida Grande" charset="0"/>
              <a:buChar char="•"/>
            </a:pPr>
            <a:r>
              <a:rPr lang="en-US" altLang="ja-JP">
                <a:latin typeface="ＭＳ Ｐゴシック" charset="-128"/>
                <a:cs typeface="ＭＳ Ｐゴシック" charset="-128"/>
              </a:rPr>
              <a:t>LAN board </a:t>
            </a:r>
            <a:endParaRPr lang="ja-JP" altLang="en-US">
              <a:latin typeface="ＭＳ Ｐゴシック" charset="-128"/>
              <a:cs typeface="ＭＳ Ｐゴシック" charset="-128"/>
              <a:sym typeface="ＭＳ Ｐゴシック" charset="-128"/>
            </a:endParaRPr>
          </a:p>
        </p:txBody>
      </p:sp>
      <p:pic>
        <p:nvPicPr>
          <p:cNvPr id="43012" name="Picture 2"/>
          <p:cNvPicPr>
            <a:picLocks noChangeArrowheads="1"/>
          </p:cNvPicPr>
          <p:nvPr/>
        </p:nvPicPr>
        <p:blipFill>
          <a:blip r:embed="rId3"/>
          <a:srcRect/>
          <a:stretch>
            <a:fillRect/>
          </a:stretch>
        </p:blipFill>
        <p:spPr bwMode="auto">
          <a:xfrm>
            <a:off x="5411788" y="2500313"/>
            <a:ext cx="3589337" cy="2857500"/>
          </a:xfrm>
          <a:prstGeom prst="rect">
            <a:avLst/>
          </a:prstGeom>
          <a:noFill/>
          <a:ln w="9525">
            <a:noFill/>
            <a:miter lim="800000"/>
            <a:headEnd/>
            <a:tailEnd/>
          </a:ln>
        </p:spPr>
      </p:pic>
      <p:sp>
        <p:nvSpPr>
          <p:cNvPr id="43013" name="Rectangle 3"/>
          <p:cNvSpPr>
            <a:spLocks/>
          </p:cNvSpPr>
          <p:nvPr/>
        </p:nvSpPr>
        <p:spPr bwMode="auto">
          <a:xfrm>
            <a:off x="6000750" y="5362575"/>
            <a:ext cx="2667000" cy="352425"/>
          </a:xfrm>
          <a:prstGeom prst="rect">
            <a:avLst/>
          </a:prstGeom>
          <a:noFill/>
          <a:ln w="9525">
            <a:noFill/>
            <a:miter lim="800000"/>
            <a:headEnd/>
            <a:tailEnd/>
          </a:ln>
        </p:spPr>
        <p:txBody>
          <a:bodyPr lIns="0" tIns="0" rIns="0" bIns="0">
            <a:prstTxWarp prst="textNoShape">
              <a:avLst/>
            </a:prstTxWarp>
          </a:bodyPr>
          <a:lstStyle/>
          <a:p>
            <a:pPr algn="ctr"/>
            <a:r>
              <a:rPr kumimoji="0" lang="en-US" altLang="ja-JP" sz="2000">
                <a:latin typeface="ＭＳ Ｐゴシック" charset="-128"/>
                <a:sym typeface="ＭＳ Ｐゴシック" charset="-128"/>
              </a:rPr>
              <a:t>FNW-9800-T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7388" y="269875"/>
            <a:ext cx="7772400" cy="873125"/>
          </a:xfrm>
        </p:spPr>
        <p:txBody>
          <a:bodyPr rIns="38100"/>
          <a:lstStyle/>
          <a:p>
            <a:pPr eaLnBrk="1" hangingPunct="1"/>
            <a:r>
              <a:rPr lang="ja-JP" altLang="en-US">
                <a:latin typeface="ＭＳ Ｐゴシック" charset="-128"/>
                <a:ea typeface="ＭＳ Ｐゴシック" charset="-128"/>
                <a:sym typeface="ＭＳ Ｐゴシック" charset="-128"/>
              </a:rPr>
              <a:t>装置の種類</a:t>
            </a:r>
          </a:p>
        </p:txBody>
      </p:sp>
      <p:sp>
        <p:nvSpPr>
          <p:cNvPr id="41987" name="Rectangle 1"/>
          <p:cNvSpPr>
            <a:spLocks noGrp="1" noChangeArrowheads="1"/>
          </p:cNvSpPr>
          <p:nvPr>
            <p:ph sz="quarter" idx="1"/>
          </p:nvPr>
        </p:nvSpPr>
        <p:spPr>
          <a:xfrm>
            <a:off x="428625" y="1323975"/>
            <a:ext cx="8386763" cy="5054600"/>
          </a:xfrm>
        </p:spPr>
        <p:txBody>
          <a:bodyPr rIns="38100" anchor="ctr"/>
          <a:lstStyle/>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入力装置</a:t>
            </a:r>
            <a:endParaRPr lang="ja-JP" altLang="en-US">
              <a:solidFill>
                <a:srgbClr val="F9FF00"/>
              </a:solidFill>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キーボード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マウス</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スキャナ</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タッチパネルなど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処理装置</a:t>
            </a:r>
          </a:p>
          <a:p>
            <a:pPr marL="939800" lvl="1" indent="-406400" eaLnBrk="1" hangingPunct="1">
              <a:lnSpc>
                <a:spcPct val="70000"/>
              </a:lnSpc>
              <a:buSzPct val="171000"/>
              <a:buFont typeface="Lucida Grande" charset="0"/>
              <a:buChar char="•"/>
            </a:pPr>
            <a:r>
              <a:rPr lang="en-US" altLang="ja-JP">
                <a:latin typeface="ＭＳ Ｐゴシック" charset="-128"/>
                <a:cs typeface="ＭＳ Ｐゴシック" charset="-128"/>
                <a:sym typeface="ＭＳ Ｐゴシック" charset="-128"/>
              </a:rPr>
              <a:t>CPU</a:t>
            </a:r>
            <a:r>
              <a:rPr lang="ja-JP" altLang="en-US">
                <a:latin typeface="ＭＳ Ｐゴシック" charset="-128"/>
                <a:cs typeface="ＭＳ Ｐゴシック" charset="-128"/>
                <a:sym typeface="ＭＳ Ｐゴシック" charset="-128"/>
              </a:rPr>
              <a:t>（</a:t>
            </a:r>
            <a:r>
              <a:rPr lang="en-US" altLang="ja-JP">
                <a:latin typeface="ＭＳ Ｐゴシック" charset="-128"/>
                <a:cs typeface="ＭＳ Ｐゴシック" charset="-128"/>
                <a:sym typeface="ＭＳ Ｐゴシック" charset="-128"/>
              </a:rPr>
              <a:t>Central Processing Unit</a:t>
            </a:r>
            <a:r>
              <a:rPr lang="ja-JP" altLang="en-US">
                <a:latin typeface="ＭＳ Ｐゴシック" charset="-128"/>
                <a:cs typeface="ＭＳ Ｐゴシック" charset="-128"/>
                <a:sym typeface="ＭＳ Ｐゴシック" charset="-128"/>
              </a:rPr>
              <a:t>） </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出力装置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ディスプレイ</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ビデオカード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プリンタなど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記憶装置</a:t>
            </a:r>
            <a:endParaRPr lang="ja-JP" altLang="en-US" sz="3400">
              <a:cs typeface="ＭＳ Ｐゴシック" charset="-128"/>
            </a:endParaRP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半導体メモリ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ハードディスク</a:t>
            </a:r>
            <a:r>
              <a:rPr lang="en-US" altLang="ja-JP">
                <a:latin typeface="ＭＳ Ｐゴシック" charset="-128"/>
                <a:cs typeface="ＭＳ Ｐゴシック" charset="-128"/>
                <a:sym typeface="ＭＳ Ｐゴシック" charset="-128"/>
              </a:rPr>
              <a:t>, USB</a:t>
            </a:r>
            <a:r>
              <a:rPr lang="ja-JP" altLang="en-US">
                <a:latin typeface="ＭＳ Ｐゴシック" charset="-128"/>
                <a:cs typeface="ＭＳ Ｐゴシック" charset="-128"/>
                <a:sym typeface="ＭＳ Ｐゴシック" charset="-128"/>
              </a:rPr>
              <a:t>メモリ</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フロッピーディスク</a:t>
            </a:r>
            <a:r>
              <a:rPr lang="en-US" altLang="ja-JP">
                <a:latin typeface="ＭＳ Ｐゴシック" charset="-128"/>
                <a:cs typeface="ＭＳ Ｐゴシック" charset="-128"/>
                <a:sym typeface="ＭＳ Ｐゴシック" charset="-128"/>
              </a:rPr>
              <a:t>, CD-ROM, SSD, SD</a:t>
            </a:r>
            <a:r>
              <a:rPr lang="ja-JP" altLang="en-US">
                <a:latin typeface="ＭＳ Ｐゴシック" charset="-128"/>
                <a:cs typeface="ＭＳ Ｐゴシック" charset="-128"/>
                <a:sym typeface="ＭＳ Ｐゴシック" charset="-128"/>
              </a:rPr>
              <a:t>カードなど</a:t>
            </a:r>
          </a:p>
          <a:p>
            <a:pPr marL="635000"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その他の装置</a:t>
            </a:r>
          </a:p>
          <a:p>
            <a:pPr marL="939800" lvl="1" indent="-406400" eaLnBrk="1" hangingPunct="1">
              <a:lnSpc>
                <a:spcPct val="70000"/>
              </a:lnSpc>
              <a:buSzPct val="171000"/>
              <a:buFont typeface="Lucida Grande" charset="0"/>
              <a:buChar char="•"/>
            </a:pPr>
            <a:r>
              <a:rPr lang="ja-JP" altLang="en-US">
                <a:latin typeface="ＭＳ Ｐゴシック" charset="-128"/>
                <a:cs typeface="ＭＳ Ｐゴシック" charset="-128"/>
                <a:sym typeface="ＭＳ Ｐゴシック" charset="-128"/>
              </a:rPr>
              <a:t>ネットワークカード</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サウンドカード</a:t>
            </a:r>
            <a:r>
              <a:rPr lang="en-US" altLang="ja-JP">
                <a:latin typeface="ＭＳ Ｐゴシック" charset="-128"/>
                <a:cs typeface="ＭＳ Ｐゴシック" charset="-128"/>
                <a:sym typeface="ＭＳ Ｐゴシック" charset="-128"/>
              </a:rPr>
              <a:t>, SCSI</a:t>
            </a:r>
            <a:r>
              <a:rPr lang="ja-JP" altLang="en-US">
                <a:latin typeface="ＭＳ Ｐゴシック" charset="-128"/>
                <a:cs typeface="ＭＳ Ｐゴシック" charset="-128"/>
                <a:sym typeface="ＭＳ Ｐゴシック" charset="-128"/>
              </a:rPr>
              <a:t>カードなど</a:t>
            </a:r>
            <a:endParaRPr lang="en-US" altLang="ja-JP">
              <a:latin typeface="ＭＳ Ｐゴシック" charset="-128"/>
              <a:cs typeface="ＭＳ Ｐゴシック" charset="-128"/>
              <a:sym typeface="ＭＳ Ｐゴシック" charset="-128"/>
            </a:endParaRPr>
          </a:p>
          <a:p>
            <a:pPr marL="635000"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以上の機能を結合</a:t>
            </a:r>
            <a:r>
              <a:rPr lang="en-US" altLang="ja-JP">
                <a:solidFill>
                  <a:srgbClr val="C00000"/>
                </a:solidFill>
                <a:latin typeface="Arial" charset="0"/>
                <a:cs typeface="ＭＳ Ｐゴシック" charset="-128"/>
                <a:sym typeface="ＭＳ Ｐゴシック" charset="-128"/>
              </a:rPr>
              <a:t>•</a:t>
            </a:r>
            <a:r>
              <a:rPr lang="ja-JP" altLang="en-US">
                <a:solidFill>
                  <a:srgbClr val="C00000"/>
                </a:solidFill>
                <a:latin typeface="ＭＳ Ｐゴシック" charset="-128"/>
                <a:cs typeface="ＭＳ Ｐゴシック" charset="-128"/>
                <a:sym typeface="ＭＳ Ｐゴシック" charset="-128"/>
              </a:rPr>
              <a:t>調整する装置</a:t>
            </a:r>
            <a:endParaRPr lang="en-US" altLang="ja-JP">
              <a:solidFill>
                <a:srgbClr val="C00000"/>
              </a:solidFill>
              <a:latin typeface="ＭＳ Ｐゴシック" charset="-128"/>
              <a:cs typeface="ＭＳ Ｐゴシック" charset="-128"/>
              <a:sym typeface="ＭＳ Ｐゴシック" charset="-128"/>
            </a:endParaRPr>
          </a:p>
          <a:p>
            <a:pPr marL="939800" lvl="1" indent="-406400" eaLnBrk="1" hangingPunct="1">
              <a:lnSpc>
                <a:spcPct val="70000"/>
              </a:lnSpc>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マザーボード</a:t>
            </a:r>
            <a:r>
              <a:rPr lang="en-US" altLang="ja-JP">
                <a:solidFill>
                  <a:srgbClr val="C00000"/>
                </a:solidFill>
                <a:latin typeface="ＭＳ Ｐゴシック" charset="-128"/>
                <a:cs typeface="ＭＳ Ｐゴシック" charset="-128"/>
                <a:sym typeface="ＭＳ Ｐゴシック" charset="-128"/>
              </a:rPr>
              <a:t>(</a:t>
            </a:r>
            <a:r>
              <a:rPr lang="ja-JP" altLang="en-US">
                <a:solidFill>
                  <a:srgbClr val="C00000"/>
                </a:solidFill>
                <a:latin typeface="ＭＳ Ｐゴシック" charset="-128"/>
                <a:cs typeface="ＭＳ Ｐゴシック" charset="-128"/>
                <a:sym typeface="ＭＳ Ｐゴシック" charset="-128"/>
              </a:rPr>
              <a:t>チップセット</a:t>
            </a:r>
            <a:r>
              <a:rPr lang="en-US" altLang="ja-JP">
                <a:solidFill>
                  <a:srgbClr val="C00000"/>
                </a:solidFill>
                <a:latin typeface="ＭＳ Ｐゴシック" charset="-128"/>
                <a:cs typeface="ＭＳ Ｐゴシック" charset="-128"/>
                <a:sym typeface="ＭＳ Ｐゴシック" charset="-128"/>
              </a:rPr>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5058" name="グループ化 25"/>
          <p:cNvGrpSpPr>
            <a:grpSpLocks/>
          </p:cNvGrpSpPr>
          <p:nvPr/>
        </p:nvGrpSpPr>
        <p:grpSpPr bwMode="auto">
          <a:xfrm>
            <a:off x="-9525" y="1214438"/>
            <a:ext cx="9010650" cy="4735512"/>
            <a:chOff x="-71470" y="1481138"/>
            <a:chExt cx="9010704" cy="4736187"/>
          </a:xfrm>
        </p:grpSpPr>
        <p:sp>
          <p:nvSpPr>
            <p:cNvPr id="45060" name="Rectangle 10"/>
            <p:cNvSpPr>
              <a:spLocks/>
            </p:cNvSpPr>
            <p:nvPr/>
          </p:nvSpPr>
          <p:spPr bwMode="auto">
            <a:xfrm>
              <a:off x="7643834" y="3857628"/>
              <a:ext cx="1295400" cy="762000"/>
            </a:xfrm>
            <a:prstGeom prst="rect">
              <a:avLst/>
            </a:prstGeom>
            <a:noFill/>
            <a:ln w="9525">
              <a:noFill/>
              <a:miter lim="800000"/>
              <a:headEnd/>
              <a:tailEnd/>
            </a:ln>
          </p:spPr>
          <p:txBody>
            <a:bodyPr lIns="0" tIns="0" rIns="0" bIns="0">
              <a:prstTxWarp prst="textNoShape">
                <a:avLst/>
              </a:prstTxWarp>
            </a:bodyPr>
            <a:lstStyle/>
            <a:p>
              <a:pPr algn="ctr"/>
              <a:r>
                <a:rPr kumimoji="0" lang="ja-JP" altLang="en-US" sz="2700">
                  <a:latin typeface="ＭＳ Ｐゴシック" charset="-128"/>
                  <a:sym typeface="ＭＳ Ｐゴシック" charset="-128"/>
                </a:rPr>
                <a:t>メモリ</a:t>
              </a:r>
              <a:endParaRPr kumimoji="0" lang="ja-JP" altLang="en-US" sz="2700">
                <a:latin typeface="Gill Sans" charset="0"/>
                <a:sym typeface="Gill Sans" charset="0"/>
              </a:endParaRPr>
            </a:p>
            <a:p>
              <a:pPr algn="ctr"/>
              <a:r>
                <a:rPr kumimoji="0" lang="ja-JP" altLang="en-US" sz="2700">
                  <a:latin typeface="ＭＳ Ｐゴシック" charset="-128"/>
                  <a:sym typeface="ＭＳ Ｐゴシック" charset="-128"/>
                </a:rPr>
                <a:t>スロット</a:t>
              </a:r>
            </a:p>
          </p:txBody>
        </p:sp>
        <p:sp>
          <p:nvSpPr>
            <p:cNvPr id="45061" name="Rectangle 11"/>
            <p:cNvSpPr>
              <a:spLocks/>
            </p:cNvSpPr>
            <p:nvPr/>
          </p:nvSpPr>
          <p:spPr bwMode="auto">
            <a:xfrm>
              <a:off x="7643834" y="2500306"/>
              <a:ext cx="1295400" cy="812800"/>
            </a:xfrm>
            <a:prstGeom prst="rect">
              <a:avLst/>
            </a:prstGeom>
            <a:noFill/>
            <a:ln w="9525">
              <a:noFill/>
              <a:miter lim="800000"/>
              <a:headEnd/>
              <a:tailEnd/>
            </a:ln>
          </p:spPr>
          <p:txBody>
            <a:bodyPr lIns="0" tIns="0" rIns="0" bIns="0">
              <a:prstTxWarp prst="textNoShape">
                <a:avLst/>
              </a:prstTxWarp>
            </a:bodyPr>
            <a:lstStyle/>
            <a:p>
              <a:pPr algn="ctr"/>
              <a:r>
                <a:rPr kumimoji="0" lang="en-US" altLang="ja-JP" sz="2700">
                  <a:latin typeface="Gill Sans" charset="0"/>
                  <a:sym typeface="Gill Sans" charset="0"/>
                </a:rPr>
                <a:t>CPU</a:t>
              </a:r>
            </a:p>
            <a:p>
              <a:pPr algn="ctr"/>
              <a:r>
                <a:rPr kumimoji="0" lang="ja-JP" altLang="en-US" sz="2700">
                  <a:latin typeface="ＭＳ Ｐゴシック" charset="-128"/>
                  <a:sym typeface="ＭＳ Ｐゴシック" charset="-128"/>
                </a:rPr>
                <a:t>スロット</a:t>
              </a:r>
            </a:p>
          </p:txBody>
        </p:sp>
        <p:grpSp>
          <p:nvGrpSpPr>
            <p:cNvPr id="45062" name="グループ化 24"/>
            <p:cNvGrpSpPr>
              <a:grpSpLocks/>
            </p:cNvGrpSpPr>
            <p:nvPr/>
          </p:nvGrpSpPr>
          <p:grpSpPr bwMode="auto">
            <a:xfrm>
              <a:off x="-71470" y="1481138"/>
              <a:ext cx="8577314" cy="4736187"/>
              <a:chOff x="-71470" y="1481138"/>
              <a:chExt cx="8577314" cy="4736187"/>
            </a:xfrm>
          </p:grpSpPr>
          <p:pic>
            <p:nvPicPr>
              <p:cNvPr id="45063" name="Picture 24"/>
              <p:cNvPicPr>
                <a:picLocks noChangeAspect="1"/>
              </p:cNvPicPr>
              <p:nvPr/>
            </p:nvPicPr>
            <p:blipFill>
              <a:blip r:embed="rId3"/>
              <a:srcRect/>
              <a:stretch>
                <a:fillRect/>
              </a:stretch>
            </p:blipFill>
            <p:spPr bwMode="auto">
              <a:xfrm>
                <a:off x="2381235" y="2214554"/>
                <a:ext cx="4833971" cy="3625478"/>
              </a:xfrm>
              <a:prstGeom prst="rect">
                <a:avLst/>
              </a:prstGeom>
              <a:noFill/>
              <a:ln w="25400">
                <a:noFill/>
                <a:miter lim="800000"/>
                <a:headEnd/>
                <a:tailEnd/>
              </a:ln>
            </p:spPr>
          </p:pic>
          <p:sp>
            <p:nvSpPr>
              <p:cNvPr id="45064" name="Rectangle 2"/>
              <p:cNvSpPr>
                <a:spLocks/>
              </p:cNvSpPr>
              <p:nvPr/>
            </p:nvSpPr>
            <p:spPr bwMode="auto">
              <a:xfrm>
                <a:off x="6748463" y="1481138"/>
                <a:ext cx="898525"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Gill Sans" charset="0"/>
                    <a:sym typeface="Gill Sans" charset="0"/>
                  </a:rPr>
                  <a:t>→ </a:t>
                </a:r>
                <a:r>
                  <a:rPr kumimoji="0" lang="ja-JP" altLang="en-US" sz="2800">
                    <a:latin typeface="ＭＳ Ｐゴシック" charset="-128"/>
                    <a:sym typeface="ＭＳ Ｐゴシック" charset="-128"/>
                  </a:rPr>
                  <a:t>北</a:t>
                </a:r>
              </a:p>
            </p:txBody>
          </p:sp>
          <p:sp>
            <p:nvSpPr>
              <p:cNvPr id="45065" name="Rectangle 3"/>
              <p:cNvSpPr>
                <a:spLocks/>
              </p:cNvSpPr>
              <p:nvPr/>
            </p:nvSpPr>
            <p:spPr bwMode="auto">
              <a:xfrm>
                <a:off x="2355850" y="1481138"/>
                <a:ext cx="787400" cy="508000"/>
              </a:xfrm>
              <a:prstGeom prst="rect">
                <a:avLst/>
              </a:prstGeom>
              <a:noFill/>
              <a:ln w="9525">
                <a:noFill/>
                <a:miter lim="800000"/>
                <a:headEnd/>
                <a:tailEnd/>
              </a:ln>
            </p:spPr>
            <p:txBody>
              <a:bodyPr lIns="0" tIns="0" rIns="0" bIns="0">
                <a:prstTxWarp prst="textNoShape">
                  <a:avLst/>
                </a:prstTxWarp>
              </a:bodyPr>
              <a:lstStyle/>
              <a:p>
                <a:pPr algn="ctr"/>
                <a:r>
                  <a:rPr kumimoji="0" lang="ja-JP" altLang="en-US" sz="2800">
                    <a:latin typeface="ＭＳ Ｐゴシック" charset="-128"/>
                    <a:sym typeface="ＭＳ Ｐゴシック" charset="-128"/>
                  </a:rPr>
                  <a:t>南</a:t>
                </a:r>
                <a:r>
                  <a:rPr kumimoji="0" lang="ja-JP" altLang="en-US" sz="2800">
                    <a:latin typeface="Gill Sans" charset="0"/>
                    <a:sym typeface="Gill Sans" charset="0"/>
                  </a:rPr>
                  <a:t>←</a:t>
                </a:r>
              </a:p>
            </p:txBody>
          </p:sp>
          <p:sp>
            <p:nvSpPr>
              <p:cNvPr id="45066" name="AutoShape 4"/>
              <p:cNvSpPr>
                <a:spLocks/>
              </p:cNvSpPr>
              <p:nvPr/>
            </p:nvSpPr>
            <p:spPr bwMode="auto">
              <a:xfrm>
                <a:off x="2643174" y="2643182"/>
                <a:ext cx="1857388" cy="1571636"/>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45067" name="AutoShape 5"/>
              <p:cNvSpPr>
                <a:spLocks/>
              </p:cNvSpPr>
              <p:nvPr/>
            </p:nvSpPr>
            <p:spPr bwMode="auto">
              <a:xfrm>
                <a:off x="3071802" y="5400692"/>
                <a:ext cx="752476" cy="4572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45068" name="Rectangle 6"/>
              <p:cNvSpPr>
                <a:spLocks/>
              </p:cNvSpPr>
              <p:nvPr/>
            </p:nvSpPr>
            <p:spPr bwMode="auto">
              <a:xfrm>
                <a:off x="285720" y="2857496"/>
                <a:ext cx="1748876" cy="830997"/>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altLang="ja-JP" sz="2700">
                    <a:latin typeface="Gill Sans" charset="0"/>
                    <a:sym typeface="Gill Sans" charset="0"/>
                  </a:rPr>
                  <a:t>PCI</a:t>
                </a:r>
              </a:p>
              <a:p>
                <a:pPr algn="ctr"/>
                <a:r>
                  <a:rPr kumimoji="0" lang="ja-JP" altLang="en-US" sz="2700">
                    <a:latin typeface="ＭＳ Ｐゴシック" charset="-128"/>
                    <a:sym typeface="ＭＳ Ｐゴシック" charset="-128"/>
                  </a:rPr>
                  <a:t>バススロット</a:t>
                </a:r>
              </a:p>
            </p:txBody>
          </p:sp>
          <p:sp>
            <p:nvSpPr>
              <p:cNvPr id="45069" name="Rectangle 7"/>
              <p:cNvSpPr>
                <a:spLocks/>
              </p:cNvSpPr>
              <p:nvPr/>
            </p:nvSpPr>
            <p:spPr bwMode="auto">
              <a:xfrm>
                <a:off x="-71470" y="4572008"/>
                <a:ext cx="2743200" cy="469900"/>
              </a:xfrm>
              <a:prstGeom prst="rect">
                <a:avLst/>
              </a:prstGeom>
              <a:noFill/>
              <a:ln w="9525">
                <a:noFill/>
                <a:miter lim="800000"/>
                <a:headEnd/>
                <a:tailEnd/>
              </a:ln>
            </p:spPr>
            <p:txBody>
              <a:bodyPr lIns="0" tIns="0" rIns="0" bIns="0">
                <a:prstTxWarp prst="textNoShape">
                  <a:avLst/>
                </a:prstTxWarp>
              </a:bodyPr>
              <a:lstStyle/>
              <a:p>
                <a:pPr algn="ctr"/>
                <a:r>
                  <a:rPr kumimoji="0" lang="en-US" altLang="ja-JP" sz="2700" dirty="0">
                    <a:latin typeface="Gill Sans" charset="0"/>
                    <a:sym typeface="Gill Sans" charset="0"/>
                  </a:rPr>
                  <a:t>IDE</a:t>
                </a:r>
                <a:r>
                  <a:rPr kumimoji="0" lang="ja-JP" altLang="en-US" sz="2700" dirty="0">
                    <a:latin typeface="ＭＳ Ｐゴシック" charset="-128"/>
                    <a:sym typeface="ＭＳ Ｐゴシック" charset="-128"/>
                  </a:rPr>
                  <a:t>バススロット</a:t>
                </a:r>
              </a:p>
            </p:txBody>
          </p:sp>
          <p:sp>
            <p:nvSpPr>
              <p:cNvPr id="45070" name="AutoShape 8"/>
              <p:cNvSpPr>
                <a:spLocks/>
              </p:cNvSpPr>
              <p:nvPr/>
            </p:nvSpPr>
            <p:spPr bwMode="auto">
              <a:xfrm>
                <a:off x="5429256" y="3148018"/>
                <a:ext cx="1066800" cy="10668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45071" name="AutoShape 9"/>
              <p:cNvSpPr>
                <a:spLocks/>
              </p:cNvSpPr>
              <p:nvPr/>
            </p:nvSpPr>
            <p:spPr bwMode="auto">
              <a:xfrm>
                <a:off x="4000496" y="4672026"/>
                <a:ext cx="2362200" cy="6858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45072" name="Rectangle 12"/>
              <p:cNvSpPr>
                <a:spLocks/>
              </p:cNvSpPr>
              <p:nvPr/>
            </p:nvSpPr>
            <p:spPr bwMode="auto">
              <a:xfrm>
                <a:off x="400033" y="3938594"/>
                <a:ext cx="1743075" cy="4191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700">
                    <a:latin typeface="ＭＳ Ｐゴシック" charset="-128"/>
                    <a:sym typeface="ＭＳ Ｐゴシック" charset="-128"/>
                  </a:rPr>
                  <a:t>チップセット</a:t>
                </a:r>
              </a:p>
            </p:txBody>
          </p:sp>
          <p:sp>
            <p:nvSpPr>
              <p:cNvPr id="45073" name="AutoShape 13"/>
              <p:cNvSpPr>
                <a:spLocks/>
              </p:cNvSpPr>
              <p:nvPr/>
            </p:nvSpPr>
            <p:spPr bwMode="auto">
              <a:xfrm>
                <a:off x="3171820" y="4605350"/>
                <a:ext cx="685800" cy="6096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45074" name="AutoShape 14"/>
              <p:cNvSpPr>
                <a:spLocks/>
              </p:cNvSpPr>
              <p:nvPr/>
            </p:nvSpPr>
            <p:spPr bwMode="auto">
              <a:xfrm>
                <a:off x="4591056" y="3738570"/>
                <a:ext cx="838200" cy="7620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45075" name="Line 15"/>
              <p:cNvSpPr>
                <a:spLocks noChangeShapeType="1"/>
              </p:cNvSpPr>
              <p:nvPr/>
            </p:nvSpPr>
            <p:spPr bwMode="auto">
              <a:xfrm flipH="1">
                <a:off x="3857620" y="4429132"/>
                <a:ext cx="714380" cy="214314"/>
              </a:xfrm>
              <a:prstGeom prst="line">
                <a:avLst/>
              </a:prstGeom>
              <a:noFill/>
              <a:ln w="63500">
                <a:solidFill>
                  <a:srgbClr val="FF0000"/>
                </a:solidFill>
                <a:round/>
                <a:headEnd/>
                <a:tailEnd/>
              </a:ln>
            </p:spPr>
            <p:txBody>
              <a:bodyPr>
                <a:prstTxWarp prst="textNoShape">
                  <a:avLst/>
                </a:prstTxWarp>
              </a:bodyPr>
              <a:lstStyle/>
              <a:p>
                <a:endParaRPr lang="ja-JP" altLang="en-US"/>
              </a:p>
            </p:txBody>
          </p:sp>
          <p:sp>
            <p:nvSpPr>
              <p:cNvPr id="45076" name="Line 16"/>
              <p:cNvSpPr>
                <a:spLocks noChangeShapeType="1"/>
              </p:cNvSpPr>
              <p:nvPr/>
            </p:nvSpPr>
            <p:spPr bwMode="auto">
              <a:xfrm rot="10800000" flipH="1" flipV="1">
                <a:off x="2143108" y="4143380"/>
                <a:ext cx="1000132" cy="714380"/>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45077" name="Line 17"/>
              <p:cNvSpPr>
                <a:spLocks noChangeShapeType="1"/>
              </p:cNvSpPr>
              <p:nvPr/>
            </p:nvSpPr>
            <p:spPr bwMode="auto">
              <a:xfrm rot="10800000" flipH="1">
                <a:off x="2071671" y="3357562"/>
                <a:ext cx="533400" cy="1587"/>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45078" name="Line 18"/>
              <p:cNvSpPr>
                <a:spLocks noChangeShapeType="1"/>
              </p:cNvSpPr>
              <p:nvPr/>
            </p:nvSpPr>
            <p:spPr bwMode="auto">
              <a:xfrm rot="10800000" flipV="1">
                <a:off x="6572264" y="3000372"/>
                <a:ext cx="1071570" cy="571503"/>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45079" name="Line 19"/>
              <p:cNvSpPr>
                <a:spLocks noChangeShapeType="1"/>
              </p:cNvSpPr>
              <p:nvPr/>
            </p:nvSpPr>
            <p:spPr bwMode="auto">
              <a:xfrm flipH="1">
                <a:off x="6429388" y="4286256"/>
                <a:ext cx="1214446" cy="644519"/>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45080" name="Line 20"/>
              <p:cNvSpPr>
                <a:spLocks noChangeShapeType="1"/>
              </p:cNvSpPr>
              <p:nvPr/>
            </p:nvSpPr>
            <p:spPr bwMode="auto">
              <a:xfrm rot="10800000" flipH="1" flipV="1">
                <a:off x="2143108" y="5000636"/>
                <a:ext cx="928694" cy="714380"/>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47126" name="Rectangle 21"/>
              <p:cNvSpPr>
                <a:spLocks/>
              </p:cNvSpPr>
              <p:nvPr/>
            </p:nvSpPr>
            <p:spPr bwMode="auto">
              <a:xfrm>
                <a:off x="6715133" y="5787052"/>
                <a:ext cx="1790711" cy="430273"/>
              </a:xfrm>
              <a:prstGeom prst="rect">
                <a:avLst/>
              </a:prstGeom>
              <a:noFill/>
              <a:ln w="9525">
                <a:noFill/>
                <a:miter lim="800000"/>
                <a:headEnd/>
                <a:tailEnd/>
              </a:ln>
            </p:spPr>
            <p:txBody>
              <a:bodyPr wrap="none" lIns="0" tIns="0" rIns="0" bIns="0">
                <a:spAutoFit/>
              </a:bodyPr>
              <a:lstStyle/>
              <a:p>
                <a:pPr>
                  <a:defRPr/>
                </a:pPr>
                <a:r>
                  <a:rPr lang="en-US" altLang="ja-JP" sz="2800" dirty="0">
                    <a:latin typeface="+mn-ea"/>
                    <a:ea typeface="+mn-ea"/>
                    <a:cs typeface="+mn-cs"/>
                  </a:rPr>
                  <a:t>P5Q Deluxe</a:t>
                </a:r>
              </a:p>
            </p:txBody>
          </p:sp>
        </p:grpSp>
      </p:grpSp>
      <p:sp>
        <p:nvSpPr>
          <p:cNvPr id="45059" name="Rectangle 22"/>
          <p:cNvSpPr>
            <a:spLocks noGrp="1" noChangeArrowheads="1"/>
          </p:cNvSpPr>
          <p:nvPr>
            <p:ph type="title"/>
          </p:nvPr>
        </p:nvSpPr>
        <p:spPr>
          <a:xfrm>
            <a:off x="303213" y="266700"/>
            <a:ext cx="8534400" cy="876300"/>
          </a:xfrm>
        </p:spPr>
        <p:txBody>
          <a:bodyPr rIns="38100"/>
          <a:lstStyle/>
          <a:p>
            <a:pPr eaLnBrk="1" hangingPunct="1"/>
            <a:r>
              <a:rPr lang="ja-JP" altLang="en-US">
                <a:latin typeface="ＭＳ Ｐゴシック" charset="-128"/>
                <a:ea typeface="ＭＳ Ｐゴシック" charset="-128"/>
                <a:sym typeface="ＭＳ Ｐゴシック" charset="-128"/>
              </a:rPr>
              <a:t>マザーボード</a:t>
            </a:r>
            <a:endParaRPr lang="en-US" altLang="ja-JP">
              <a:ea typeface="ＭＳ Ｐゴシック" charset="-128"/>
            </a:endParaRPr>
          </a:p>
        </p:txBody>
      </p:sp>
      <p:sp>
        <p:nvSpPr>
          <p:cNvPr id="26" name="AutoShape 5"/>
          <p:cNvSpPr>
            <a:spLocks/>
          </p:cNvSpPr>
          <p:nvPr/>
        </p:nvSpPr>
        <p:spPr bwMode="auto">
          <a:xfrm>
            <a:off x="3944904" y="5132420"/>
            <a:ext cx="627096" cy="457135"/>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27" name="Rectangle 7"/>
          <p:cNvSpPr>
            <a:spLocks/>
          </p:cNvSpPr>
          <p:nvPr/>
        </p:nvSpPr>
        <p:spPr bwMode="auto">
          <a:xfrm>
            <a:off x="3352816" y="5908807"/>
            <a:ext cx="2743184" cy="469833"/>
          </a:xfrm>
          <a:prstGeom prst="rect">
            <a:avLst/>
          </a:prstGeom>
          <a:noFill/>
          <a:ln w="9525">
            <a:noFill/>
            <a:miter lim="800000"/>
            <a:headEnd/>
            <a:tailEnd/>
          </a:ln>
        </p:spPr>
        <p:txBody>
          <a:bodyPr lIns="0" tIns="0" rIns="0" bIns="0">
            <a:prstTxWarp prst="textNoShape">
              <a:avLst/>
            </a:prstTxWarp>
          </a:bodyPr>
          <a:lstStyle/>
          <a:p>
            <a:pPr algn="ctr"/>
            <a:r>
              <a:rPr kumimoji="0" lang="en-US" altLang="ja-JP" sz="2700" dirty="0" smtClean="0">
                <a:latin typeface="Gill Sans" charset="0"/>
                <a:sym typeface="Gill Sans" charset="0"/>
              </a:rPr>
              <a:t>SATA</a:t>
            </a:r>
            <a:r>
              <a:rPr kumimoji="0" lang="ja-JP" altLang="en-US" sz="2700" dirty="0" smtClean="0">
                <a:latin typeface="ＭＳ Ｐゴシック" charset="-128"/>
                <a:sym typeface="ＭＳ Ｐゴシック" charset="-128"/>
              </a:rPr>
              <a:t>コネクタ</a:t>
            </a:r>
            <a:endParaRPr kumimoji="0" lang="ja-JP" altLang="en-US" sz="2700" dirty="0">
              <a:latin typeface="ＭＳ Ｐゴシック" charset="-128"/>
              <a:sym typeface="ＭＳ Ｐゴシック"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7200"/>
            <a:ext cx="8229600" cy="685800"/>
          </a:xfrm>
        </p:spPr>
        <p:txBody>
          <a:bodyPr rIns="38100"/>
          <a:lstStyle/>
          <a:p>
            <a:pPr eaLnBrk="1" hangingPunct="1">
              <a:defRPr/>
            </a:pPr>
            <a:r>
              <a:rPr lang="ja-JP" altLang="en-US" dirty="0" smtClean="0">
                <a:latin typeface="+mn-lt"/>
                <a:cs typeface="+mj-cs"/>
              </a:rPr>
              <a:t>バス</a:t>
            </a:r>
            <a:r>
              <a:rPr lang="en-US" altLang="ja-JP" dirty="0" smtClean="0">
                <a:latin typeface="+mn-lt"/>
                <a:cs typeface="+mj-cs"/>
              </a:rPr>
              <a:t>(</a:t>
            </a:r>
            <a:r>
              <a:rPr lang="en-US" altLang="ja-JP" dirty="0" smtClean="0">
                <a:latin typeface="+mn-ea"/>
                <a:ea typeface="+mn-ea"/>
                <a:cs typeface="+mj-cs"/>
              </a:rPr>
              <a:t>BUS</a:t>
            </a:r>
            <a:r>
              <a:rPr lang="en-US" altLang="ja-JP" dirty="0" smtClean="0">
                <a:latin typeface="+mn-lt"/>
                <a:cs typeface="+mj-cs"/>
              </a:rPr>
              <a:t>)</a:t>
            </a:r>
          </a:p>
        </p:txBody>
      </p:sp>
      <p:sp>
        <p:nvSpPr>
          <p:cNvPr id="48131" name="Rectangle 1"/>
          <p:cNvSpPr>
            <a:spLocks noGrp="1" noChangeArrowheads="1"/>
          </p:cNvSpPr>
          <p:nvPr>
            <p:ph sz="quarter" idx="1"/>
          </p:nvPr>
        </p:nvSpPr>
        <p:spPr>
          <a:xfrm>
            <a:off x="455613" y="1247775"/>
            <a:ext cx="8229600" cy="4038600"/>
          </a:xfrm>
        </p:spPr>
        <p:txBody>
          <a:bodyPr rIns="38100" anchor="ctr"/>
          <a:lstStyle/>
          <a:p>
            <a:pPr marL="635000"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コンピュータ内部で各回路がデータを</a:t>
            </a:r>
            <a:r>
              <a:rPr lang="ja-JP" altLang="en-US" dirty="0" smtClean="0">
                <a:latin typeface="ＭＳ Ｐゴシック" charset="-128"/>
                <a:cs typeface="ＭＳ Ｐゴシック" charset="-128"/>
                <a:sym typeface="ＭＳ Ｐゴシック" charset="-128"/>
              </a:rPr>
              <a:t>やり取りする</a:t>
            </a:r>
            <a:r>
              <a:rPr lang="ja-JP" altLang="en-US" dirty="0">
                <a:latin typeface="ＭＳ Ｐゴシック" charset="-128"/>
                <a:cs typeface="ＭＳ Ｐゴシック" charset="-128"/>
                <a:sym typeface="ＭＳ Ｐゴシック" charset="-128"/>
              </a:rPr>
              <a:t>ための伝送路</a:t>
            </a:r>
            <a:endParaRPr lang="ja-JP" altLang="en-US" dirty="0">
              <a:cs typeface="ＭＳ Ｐゴシック" charset="-128"/>
            </a:endParaRPr>
          </a:p>
          <a:p>
            <a:pPr marL="573088" lvl="1" indent="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 内部バス</a:t>
            </a:r>
            <a:r>
              <a:rPr lang="en-US" altLang="ja-JP" dirty="0">
                <a:latin typeface="ＭＳ Ｐゴシック" charset="-128"/>
                <a:cs typeface="ＭＳ Ｐゴシック" charset="-128"/>
                <a:sym typeface="ＭＳ Ｐゴシック" charset="-128"/>
              </a:rPr>
              <a:t>: </a:t>
            </a:r>
            <a:r>
              <a:rPr lang="en-US" altLang="ja-JP" dirty="0">
                <a:latin typeface="ＭＳ Ｐゴシック" charset="-128"/>
                <a:cs typeface="ＭＳ Ｐゴシック" charset="-128"/>
              </a:rPr>
              <a:t>CPU</a:t>
            </a:r>
            <a:r>
              <a:rPr lang="ja-JP" altLang="en-US" dirty="0">
                <a:latin typeface="ＭＳ Ｐゴシック" charset="-128"/>
                <a:cs typeface="ＭＳ Ｐゴシック" charset="-128"/>
                <a:sym typeface="ＭＳ Ｐゴシック" charset="-128"/>
              </a:rPr>
              <a:t>内部の回路間を結ぶバス</a:t>
            </a:r>
            <a:endParaRPr lang="ja-JP" altLang="en-US" dirty="0">
              <a:latin typeface="ＭＳ Ｐゴシック" charset="-128"/>
              <a:cs typeface="ＭＳ Ｐゴシック" charset="-128"/>
            </a:endParaRPr>
          </a:p>
          <a:p>
            <a:pPr marL="573088" lvl="1" indent="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 外部バス</a:t>
            </a:r>
            <a:r>
              <a:rPr lang="en-US" altLang="ja-JP" dirty="0">
                <a:latin typeface="ＭＳ Ｐゴシック" charset="-128"/>
                <a:cs typeface="ＭＳ Ｐゴシック" charset="-128"/>
                <a:sym typeface="ＭＳ Ｐゴシック" charset="-128"/>
              </a:rPr>
              <a:t>: </a:t>
            </a:r>
            <a:r>
              <a:rPr lang="en-US" altLang="ja-JP" dirty="0">
                <a:latin typeface="ＭＳ Ｐゴシック" charset="-128"/>
                <a:cs typeface="ＭＳ Ｐゴシック" charset="-128"/>
              </a:rPr>
              <a:t>CPU</a:t>
            </a:r>
            <a:r>
              <a:rPr lang="ja-JP" altLang="en-US" dirty="0">
                <a:latin typeface="ＭＳ Ｐゴシック" charset="-128"/>
                <a:cs typeface="ＭＳ Ｐゴシック" charset="-128"/>
                <a:sym typeface="ＭＳ Ｐゴシック" charset="-128"/>
              </a:rPr>
              <a:t>と</a:t>
            </a:r>
            <a:r>
              <a:rPr lang="en-US" altLang="ja-JP" dirty="0">
                <a:latin typeface="ＭＳ Ｐゴシック" charset="-128"/>
                <a:cs typeface="ＭＳ Ｐゴシック" charset="-128"/>
              </a:rPr>
              <a:t>RAM</a:t>
            </a:r>
            <a:r>
              <a:rPr lang="ja-JP" altLang="en-US" dirty="0">
                <a:latin typeface="ＭＳ Ｐゴシック" charset="-128"/>
                <a:cs typeface="ＭＳ Ｐゴシック" charset="-128"/>
                <a:sym typeface="ＭＳ Ｐゴシック" charset="-128"/>
              </a:rPr>
              <a:t>などの周辺回路を結ぶバス</a:t>
            </a:r>
          </a:p>
          <a:p>
            <a:pPr marL="573088" lvl="1" indent="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 拡張バス</a:t>
            </a:r>
            <a:r>
              <a:rPr lang="en-US" altLang="ja-JP" dirty="0">
                <a:latin typeface="ＭＳ Ｐゴシック" charset="-128"/>
                <a:cs typeface="ＭＳ Ｐゴシック" charset="-128"/>
                <a:sym typeface="ＭＳ Ｐゴシック" charset="-128"/>
              </a:rPr>
              <a:t>: </a:t>
            </a:r>
            <a:r>
              <a:rPr lang="ja-JP" altLang="en-US" dirty="0">
                <a:cs typeface="ＭＳ Ｐゴシック" charset="-128"/>
              </a:rPr>
              <a:t>拡張スロットに接続された拡張カードと</a:t>
            </a:r>
            <a:r>
              <a:rPr lang="ja-JP" altLang="en-US" dirty="0" smtClean="0">
                <a:cs typeface="ＭＳ Ｐゴシック" charset="-128"/>
              </a:rPr>
              <a:t>コンピ</a:t>
            </a:r>
            <a:r>
              <a:rPr lang="en-US" altLang="ja-JP" dirty="0" smtClean="0">
                <a:cs typeface="ＭＳ Ｐゴシック" charset="-128"/>
              </a:rPr>
              <a:t/>
            </a:r>
            <a:br>
              <a:rPr lang="en-US" altLang="ja-JP" dirty="0" smtClean="0">
                <a:cs typeface="ＭＳ Ｐゴシック" charset="-128"/>
              </a:rPr>
            </a:br>
            <a:r>
              <a:rPr lang="ja-JP" altLang="en-US" dirty="0" smtClean="0">
                <a:cs typeface="ＭＳ Ｐゴシック" charset="-128"/>
              </a:rPr>
              <a:t>ュータ</a:t>
            </a:r>
            <a:r>
              <a:rPr lang="ja-JP" altLang="en-US" dirty="0">
                <a:cs typeface="ＭＳ Ｐゴシック" charset="-128"/>
              </a:rPr>
              <a:t>本体を結ぶバス </a:t>
            </a:r>
          </a:p>
          <a:p>
            <a:pPr marL="635000"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複数の信号線で同時に複数のビットを転送するパラレル転送方式でデータを伝送</a:t>
            </a:r>
            <a:endParaRPr lang="ja-JP" altLang="en-US" dirty="0">
              <a:cs typeface="ＭＳ Ｐゴシック" charset="-128"/>
            </a:endParaRPr>
          </a:p>
          <a:p>
            <a:pPr marL="573088" lvl="1" indent="0" eaLnBrk="1" hangingPunct="1">
              <a:buSzPct val="171000"/>
              <a:buFont typeface="Lucida Grande" charset="0"/>
              <a:buChar char="•"/>
            </a:pPr>
            <a:r>
              <a:rPr lang="en-US" altLang="ja-JP" dirty="0">
                <a:cs typeface="ＭＳ Ｐゴシック" charset="-128"/>
              </a:rPr>
              <a:t> 1 </a:t>
            </a:r>
            <a:r>
              <a:rPr lang="ja-JP" altLang="en-US" dirty="0">
                <a:latin typeface="ＭＳ Ｐゴシック" charset="-128"/>
                <a:cs typeface="ＭＳ Ｐゴシック" charset="-128"/>
                <a:sym typeface="ＭＳ Ｐゴシック" charset="-128"/>
              </a:rPr>
              <a:t>回の転送で同時に送れるデータの量を「バス 幅」と呼ぶ</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4"/>
          <p:cNvPicPr>
            <a:picLocks noChangeAspect="1"/>
          </p:cNvPicPr>
          <p:nvPr/>
        </p:nvPicPr>
        <p:blipFill>
          <a:blip r:embed="rId3"/>
          <a:srcRect/>
          <a:stretch>
            <a:fillRect/>
          </a:stretch>
        </p:blipFill>
        <p:spPr bwMode="auto">
          <a:xfrm>
            <a:off x="2428875" y="2162175"/>
            <a:ext cx="4833938" cy="3624263"/>
          </a:xfrm>
          <a:prstGeom prst="rect">
            <a:avLst/>
          </a:prstGeom>
          <a:noFill/>
          <a:ln w="25400">
            <a:noFill/>
            <a:miter lim="800000"/>
            <a:headEnd/>
            <a:tailEnd/>
          </a:ln>
        </p:spPr>
      </p:pic>
      <p:sp>
        <p:nvSpPr>
          <p:cNvPr id="47107" name="Rectangle 2"/>
          <p:cNvSpPr>
            <a:spLocks/>
          </p:cNvSpPr>
          <p:nvPr/>
        </p:nvSpPr>
        <p:spPr bwMode="auto">
          <a:xfrm>
            <a:off x="2124075" y="4198938"/>
            <a:ext cx="5233988" cy="19050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7108" name="Rectangle 3"/>
          <p:cNvSpPr>
            <a:spLocks/>
          </p:cNvSpPr>
          <p:nvPr/>
        </p:nvSpPr>
        <p:spPr bwMode="auto">
          <a:xfrm>
            <a:off x="2124075" y="1989138"/>
            <a:ext cx="5233988" cy="725487"/>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7109" name="Rectangle 4"/>
          <p:cNvSpPr>
            <a:spLocks/>
          </p:cNvSpPr>
          <p:nvPr/>
        </p:nvSpPr>
        <p:spPr bwMode="auto">
          <a:xfrm>
            <a:off x="4500563" y="2714625"/>
            <a:ext cx="2857500" cy="1484313"/>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7110" name="Rectangle 5"/>
          <p:cNvSpPr>
            <a:spLocks/>
          </p:cNvSpPr>
          <p:nvPr/>
        </p:nvSpPr>
        <p:spPr bwMode="auto">
          <a:xfrm>
            <a:off x="2124075" y="2714625"/>
            <a:ext cx="661988" cy="1484313"/>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7111" name="Rectangle 6"/>
          <p:cNvSpPr>
            <a:spLocks/>
          </p:cNvSpPr>
          <p:nvPr/>
        </p:nvSpPr>
        <p:spPr bwMode="auto">
          <a:xfrm>
            <a:off x="6770688" y="1412875"/>
            <a:ext cx="898525"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Gill Sans" charset="0"/>
                <a:sym typeface="Gill Sans" charset="0"/>
              </a:rPr>
              <a:t>→ </a:t>
            </a:r>
            <a:r>
              <a:rPr kumimoji="0" lang="ja-JP" altLang="en-US" sz="2800">
                <a:latin typeface="ＭＳ Ｐゴシック" charset="-128"/>
                <a:sym typeface="ＭＳ Ｐゴシック" charset="-128"/>
              </a:rPr>
              <a:t>北</a:t>
            </a:r>
          </a:p>
        </p:txBody>
      </p:sp>
      <p:sp>
        <p:nvSpPr>
          <p:cNvPr id="47112" name="Rectangle 7"/>
          <p:cNvSpPr>
            <a:spLocks/>
          </p:cNvSpPr>
          <p:nvPr/>
        </p:nvSpPr>
        <p:spPr bwMode="auto">
          <a:xfrm>
            <a:off x="1744663" y="1412875"/>
            <a:ext cx="800100"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ＭＳ Ｐゴシック" charset="-128"/>
                <a:sym typeface="ＭＳ Ｐゴシック" charset="-128"/>
              </a:rPr>
              <a:t>南</a:t>
            </a:r>
            <a:r>
              <a:rPr kumimoji="0" lang="ja-JP" altLang="en-US" sz="2800">
                <a:latin typeface="Gill Sans" charset="0"/>
                <a:sym typeface="Gill Sans" charset="0"/>
              </a:rPr>
              <a:t>←</a:t>
            </a:r>
          </a:p>
        </p:txBody>
      </p:sp>
      <p:sp>
        <p:nvSpPr>
          <p:cNvPr id="49161" name="Rectangle 8"/>
          <p:cNvSpPr>
            <a:spLocks noGrp="1" noChangeArrowheads="1"/>
          </p:cNvSpPr>
          <p:nvPr>
            <p:ph type="title"/>
          </p:nvPr>
        </p:nvSpPr>
        <p:spPr/>
        <p:txBody>
          <a:bodyPr rIns="38100"/>
          <a:lstStyle/>
          <a:p>
            <a:pPr eaLnBrk="1" hangingPunct="1"/>
            <a:r>
              <a:rPr lang="en-US" altLang="ja-JP">
                <a:latin typeface="ＭＳ Ｐゴシック" charset="-128"/>
                <a:ea typeface="ＭＳ Ｐゴシック" charset="-128"/>
              </a:rPr>
              <a:t>PCI</a:t>
            </a:r>
            <a:r>
              <a:rPr lang="ja-JP" altLang="en-US">
                <a:latin typeface="ＭＳ Ｐゴシック" charset="-128"/>
                <a:ea typeface="ＭＳ Ｐゴシック" charset="-128"/>
                <a:sym typeface="ＭＳ Ｐゴシック" charset="-128"/>
              </a:rPr>
              <a:t>バス</a:t>
            </a:r>
          </a:p>
        </p:txBody>
      </p:sp>
      <p:sp>
        <p:nvSpPr>
          <p:cNvPr id="47114" name="Rectangle 9"/>
          <p:cNvSpPr>
            <a:spLocks/>
          </p:cNvSpPr>
          <p:nvPr/>
        </p:nvSpPr>
        <p:spPr bwMode="auto">
          <a:xfrm>
            <a:off x="2786063" y="2714625"/>
            <a:ext cx="1714500" cy="1484313"/>
          </a:xfrm>
          <a:prstGeom prst="rect">
            <a:avLst/>
          </a:prstGeom>
          <a:noFill/>
          <a:ln w="63500">
            <a:solidFill>
              <a:srgbClr val="FF0000"/>
            </a:solidFill>
            <a:miter lim="800000"/>
            <a:headEnd/>
            <a:tailEnd/>
          </a:ln>
        </p:spPr>
        <p:txBody>
          <a:bodyPr>
            <a:prstTxWarp prst="textNoShape">
              <a:avLst/>
            </a:prstTxWarp>
          </a:bodyPr>
          <a:lstStyle/>
          <a:p>
            <a:endParaRPr lang="ja-JP"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188913"/>
            <a:ext cx="8229600" cy="954087"/>
          </a:xfrm>
        </p:spPr>
        <p:txBody>
          <a:bodyPr rIns="38100"/>
          <a:lstStyle/>
          <a:p>
            <a:pPr eaLnBrk="1" hangingPunct="1"/>
            <a:r>
              <a:rPr lang="ja-JP" altLang="en-US" dirty="0" smtClean="0">
                <a:latin typeface="ＭＳ Ｐゴシック" charset="-128"/>
                <a:ea typeface="ＭＳ Ｐゴシック" charset="-128"/>
                <a:sym typeface="ＭＳ Ｐゴシック" charset="-128"/>
              </a:rPr>
              <a:t>ハードウェアとソフトウェア</a:t>
            </a:r>
            <a:endParaRPr lang="en-US" altLang="ja-JP" dirty="0">
              <a:ea typeface="ＭＳ Ｐゴシック" charset="-128"/>
            </a:endParaRPr>
          </a:p>
        </p:txBody>
      </p:sp>
      <p:sp>
        <p:nvSpPr>
          <p:cNvPr id="12291" name="Rectangle 1"/>
          <p:cNvSpPr>
            <a:spLocks noGrp="1" noChangeArrowheads="1"/>
          </p:cNvSpPr>
          <p:nvPr>
            <p:ph sz="quarter" idx="1"/>
          </p:nvPr>
        </p:nvSpPr>
        <p:spPr>
          <a:xfrm>
            <a:off x="428625" y="1446213"/>
            <a:ext cx="8499475" cy="3983037"/>
          </a:xfrm>
        </p:spPr>
        <p:txBody>
          <a:bodyPr rIns="38100" anchor="ctr"/>
          <a:lstStyle/>
          <a:p>
            <a:pPr marL="635000" indent="-406400" eaLnBrk="1" hangingPunct="1">
              <a:buSzPct val="171000"/>
              <a:buFont typeface="Lucida Grande" charset="0"/>
              <a:buChar char="•"/>
            </a:pPr>
            <a:r>
              <a:rPr lang="ja-JP" altLang="en-US" dirty="0" smtClean="0">
                <a:latin typeface="ＭＳ Ｐゴシック" charset="-128"/>
                <a:cs typeface="ＭＳ Ｐゴシック" charset="-128"/>
                <a:sym typeface="ＭＳ Ｐゴシック" charset="-128"/>
              </a:rPr>
              <a:t>ハードウェア</a:t>
            </a:r>
            <a:r>
              <a:rPr lang="en-US" altLang="ja-JP" dirty="0" smtClean="0">
                <a:latin typeface="ＭＳ Ｐゴシック" charset="-128"/>
                <a:cs typeface="ＭＳ Ｐゴシック" charset="-128"/>
                <a:sym typeface="ＭＳ Ｐゴシック" charset="-128"/>
              </a:rPr>
              <a:t> (</a:t>
            </a:r>
            <a:r>
              <a:rPr lang="ja-JP" altLang="en-US" dirty="0" smtClean="0">
                <a:latin typeface="ＭＳ Ｐゴシック" charset="-128"/>
                <a:cs typeface="ＭＳ Ｐゴシック" charset="-128"/>
                <a:sym typeface="ＭＳ Ｐゴシック" charset="-128"/>
              </a:rPr>
              <a:t>ハード</a:t>
            </a:r>
            <a:r>
              <a:rPr lang="en-US" altLang="ja-JP" dirty="0" smtClean="0">
                <a:latin typeface="ＭＳ Ｐゴシック" charset="-128"/>
                <a:cs typeface="ＭＳ Ｐゴシック" charset="-128"/>
                <a:sym typeface="ＭＳ Ｐゴシック" charset="-128"/>
              </a:rPr>
              <a:t>)</a:t>
            </a:r>
            <a:endParaRPr lang="en-US" altLang="ja-JP" dirty="0" smtClean="0">
              <a:cs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コンピュータを構成している電子回路や周辺機器などの</a:t>
            </a:r>
            <a:r>
              <a:rPr lang="ja-JP" altLang="en-US" dirty="0">
                <a:solidFill>
                  <a:srgbClr val="C00000"/>
                </a:solidFill>
                <a:latin typeface="ＭＳ Ｐゴシック" charset="-128"/>
                <a:cs typeface="ＭＳ Ｐゴシック" charset="-128"/>
                <a:sym typeface="ＭＳ Ｐゴシック" charset="-128"/>
              </a:rPr>
              <a:t>物理的実体</a:t>
            </a:r>
            <a:endParaRPr lang="ja-JP" altLang="en-US" dirty="0">
              <a:solidFill>
                <a:srgbClr val="C00000"/>
              </a:solidFill>
              <a:cs typeface="ＭＳ Ｐゴシック" charset="-128"/>
            </a:endParaRPr>
          </a:p>
          <a:p>
            <a:pPr marL="1257300" lvl="2" indent="-406400" eaLnBrk="1" hangingPunct="1">
              <a:buSzPct val="171000"/>
              <a:buFont typeface="Lucida Grande" charset="0"/>
              <a:buChar char="•"/>
            </a:pPr>
            <a:r>
              <a:rPr lang="ja-JP" altLang="en-US" sz="1800" dirty="0">
                <a:latin typeface="ＭＳ Ｐゴシック" charset="-128"/>
                <a:cs typeface="ＭＳ Ｐゴシック" charset="-128"/>
                <a:sym typeface="ＭＳ Ｐゴシック" charset="-128"/>
              </a:rPr>
              <a:t>キーボード</a:t>
            </a:r>
            <a:r>
              <a:rPr lang="en-US" altLang="ja-JP" sz="1800" dirty="0">
                <a:cs typeface="ＭＳ Ｐゴシック" charset="-128"/>
              </a:rPr>
              <a:t>, </a:t>
            </a:r>
            <a:r>
              <a:rPr lang="ja-JP" altLang="en-US" sz="1800" dirty="0">
                <a:latin typeface="ＭＳ Ｐゴシック" charset="-128"/>
                <a:cs typeface="ＭＳ Ｐゴシック" charset="-128"/>
                <a:sym typeface="ＭＳ Ｐゴシック" charset="-128"/>
              </a:rPr>
              <a:t>マウス</a:t>
            </a:r>
            <a:r>
              <a:rPr lang="en-US" altLang="ja-JP" sz="1800" dirty="0">
                <a:cs typeface="ＭＳ Ｐゴシック" charset="-128"/>
              </a:rPr>
              <a:t>, </a:t>
            </a:r>
            <a:r>
              <a:rPr lang="ja-JP" altLang="en-US" sz="1800" dirty="0">
                <a:latin typeface="ＭＳ Ｐゴシック" charset="-128"/>
                <a:cs typeface="ＭＳ Ｐゴシック" charset="-128"/>
                <a:sym typeface="ＭＳ Ｐゴシック" charset="-128"/>
              </a:rPr>
              <a:t>ディスプレイなど</a:t>
            </a:r>
            <a:endParaRPr lang="ja-JP" altLang="en-US" sz="1800" dirty="0">
              <a:cs typeface="ＭＳ Ｐゴシック" charset="-128"/>
            </a:endParaRPr>
          </a:p>
          <a:p>
            <a:pPr marL="635000" indent="-406400" eaLnBrk="1" hangingPunct="1">
              <a:buSzPct val="171000"/>
              <a:buFont typeface="Lucida Grande" charset="0"/>
              <a:buChar char="•"/>
            </a:pPr>
            <a:r>
              <a:rPr lang="ja-JP" altLang="en-US" dirty="0" smtClean="0">
                <a:latin typeface="ＭＳ Ｐゴシック" charset="-128"/>
                <a:cs typeface="ＭＳ Ｐゴシック" charset="-128"/>
                <a:sym typeface="ＭＳ Ｐゴシック" charset="-128"/>
              </a:rPr>
              <a:t>ソフトウェア</a:t>
            </a:r>
            <a:r>
              <a:rPr lang="en-US" altLang="ja-JP" dirty="0" smtClean="0">
                <a:latin typeface="ＭＳ Ｐゴシック" charset="-128"/>
                <a:cs typeface="ＭＳ Ｐゴシック" charset="-128"/>
                <a:sym typeface="ＭＳ Ｐゴシック" charset="-128"/>
              </a:rPr>
              <a:t> (</a:t>
            </a:r>
            <a:r>
              <a:rPr lang="ja-JP" altLang="en-US" dirty="0" smtClean="0">
                <a:latin typeface="ＭＳ Ｐゴシック" charset="-128"/>
                <a:cs typeface="ＭＳ Ｐゴシック" charset="-128"/>
                <a:sym typeface="ＭＳ Ｐゴシック" charset="-128"/>
              </a:rPr>
              <a:t>ソフト</a:t>
            </a:r>
            <a:r>
              <a:rPr lang="en-US" altLang="ja-JP" dirty="0" smtClean="0">
                <a:latin typeface="ＭＳ Ｐゴシック" charset="-128"/>
                <a:cs typeface="ＭＳ Ｐゴシック" charset="-128"/>
                <a:sym typeface="ＭＳ Ｐゴシック" charset="-128"/>
              </a:rPr>
              <a:t>)</a:t>
            </a:r>
            <a:endParaRPr lang="en-US" altLang="ja-JP" dirty="0" smtClean="0">
              <a:cs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コンピュータを制御する手順・命令といった</a:t>
            </a:r>
            <a:r>
              <a:rPr lang="ja-JP" altLang="en-US" dirty="0">
                <a:solidFill>
                  <a:srgbClr val="C00000"/>
                </a:solidFill>
                <a:latin typeface="ＭＳ Ｐゴシック" charset="-128"/>
                <a:cs typeface="ＭＳ Ｐゴシック" charset="-128"/>
                <a:sym typeface="ＭＳ Ｐゴシック" charset="-128"/>
              </a:rPr>
              <a:t>物理的実体のないもの</a:t>
            </a:r>
            <a:endParaRPr lang="ja-JP" altLang="en-US" dirty="0">
              <a:solidFill>
                <a:srgbClr val="C00000"/>
              </a:solidFill>
              <a:cs typeface="ＭＳ Ｐゴシック" charset="-128"/>
            </a:endParaRPr>
          </a:p>
          <a:p>
            <a:pPr marL="1257300" lvl="2" indent="-406400" eaLnBrk="1" hangingPunct="1">
              <a:buSzPct val="171000"/>
              <a:buFont typeface="Lucida Grande" charset="0"/>
              <a:buChar char="•"/>
            </a:pPr>
            <a:r>
              <a:rPr lang="en-US" altLang="ja-JP" sz="1800" dirty="0">
                <a:latin typeface="ＭＳ Ｐゴシック" charset="-128"/>
                <a:cs typeface="ＭＳ Ｐゴシック" charset="-128"/>
              </a:rPr>
              <a:t>OS</a:t>
            </a:r>
            <a:r>
              <a:rPr lang="en-US" altLang="ja-JP" sz="1800" dirty="0">
                <a:cs typeface="ＭＳ Ｐゴシック" charset="-128"/>
              </a:rPr>
              <a:t>[</a:t>
            </a:r>
            <a:r>
              <a:rPr lang="ja-JP" altLang="en-US" sz="1800" dirty="0">
                <a:cs typeface="ＭＳ Ｐゴシック" charset="-128"/>
              </a:rPr>
              <a:t>第</a:t>
            </a:r>
            <a:r>
              <a:rPr lang="en-US" altLang="ja-JP" sz="1800" dirty="0">
                <a:cs typeface="ＭＳ Ｐゴシック" charset="-128"/>
              </a:rPr>
              <a:t>3</a:t>
            </a:r>
            <a:r>
              <a:rPr lang="ja-JP" altLang="en-US" sz="1800" dirty="0">
                <a:cs typeface="ＭＳ Ｐゴシック" charset="-128"/>
              </a:rPr>
              <a:t>回</a:t>
            </a:r>
            <a:r>
              <a:rPr lang="en-US" altLang="ja-JP" sz="1800" dirty="0">
                <a:cs typeface="ＭＳ Ｐゴシック" charset="-128"/>
              </a:rPr>
              <a:t>], </a:t>
            </a:r>
            <a:r>
              <a:rPr lang="ja-JP" altLang="en-US" sz="1800" dirty="0">
                <a:cs typeface="ＭＳ Ｐゴシック" charset="-128"/>
              </a:rPr>
              <a:t>シェル</a:t>
            </a:r>
            <a:r>
              <a:rPr lang="en-US" altLang="ja-JP" sz="1800" dirty="0">
                <a:cs typeface="ＭＳ Ｐゴシック" charset="-128"/>
              </a:rPr>
              <a:t>[</a:t>
            </a:r>
            <a:r>
              <a:rPr lang="ja-JP" altLang="en-US" sz="1800" dirty="0">
                <a:cs typeface="ＭＳ Ｐゴシック" charset="-128"/>
              </a:rPr>
              <a:t>第</a:t>
            </a:r>
            <a:r>
              <a:rPr lang="en-US" altLang="ja-JP" sz="1800" dirty="0">
                <a:cs typeface="ＭＳ Ｐゴシック" charset="-128"/>
              </a:rPr>
              <a:t>4</a:t>
            </a:r>
            <a:r>
              <a:rPr lang="ja-JP" altLang="en-US" sz="1800" dirty="0">
                <a:cs typeface="ＭＳ Ｐゴシック" charset="-128"/>
              </a:rPr>
              <a:t>回</a:t>
            </a:r>
            <a:r>
              <a:rPr lang="en-US" altLang="ja-JP" sz="1800" dirty="0">
                <a:cs typeface="ＭＳ Ｐゴシック" charset="-128"/>
              </a:rPr>
              <a:t>]</a:t>
            </a:r>
            <a:r>
              <a:rPr lang="ja-JP" altLang="en-US" sz="1800" dirty="0">
                <a:latin typeface="ＭＳ Ｐゴシック" charset="-128"/>
                <a:cs typeface="ＭＳ Ｐゴシック" charset="-128"/>
                <a:sym typeface="ＭＳ Ｐゴシック" charset="-128"/>
              </a:rPr>
              <a:t>など</a:t>
            </a:r>
            <a:endParaRPr lang="ja-JP" altLang="en-US" sz="1800" dirty="0" smtClean="0">
              <a:cs typeface="ＭＳ Ｐゴシック" charset="-128"/>
            </a:endParaRPr>
          </a:p>
          <a:p>
            <a:pPr marL="635000" indent="-406400" eaLnBrk="1" hangingPunct="1">
              <a:buSzPct val="171000"/>
              <a:buFont typeface="Lucida Grande" charset="0"/>
              <a:buChar char="•"/>
            </a:pPr>
            <a:r>
              <a:rPr lang="ja-JP" altLang="en-US" dirty="0" smtClean="0">
                <a:latin typeface="ＭＳ Ｐゴシック" charset="-128"/>
                <a:cs typeface="ＭＳ Ｐゴシック" charset="-128"/>
                <a:sym typeface="ＭＳ Ｐゴシック" charset="-128"/>
              </a:rPr>
              <a:t>計算機を</a:t>
            </a:r>
            <a:r>
              <a:rPr lang="ja-JP" altLang="en-US" dirty="0">
                <a:latin typeface="ＭＳ Ｐゴシック" charset="-128"/>
                <a:cs typeface="ＭＳ Ｐゴシック" charset="-128"/>
                <a:sym typeface="ＭＳ Ｐゴシック" charset="-128"/>
              </a:rPr>
              <a:t>使う為には「ハードウェア」と「ソフトウェア」の両方が必要不可欠</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8229600" cy="685800"/>
          </a:xfrm>
        </p:spPr>
        <p:txBody>
          <a:bodyPr rIns="38100"/>
          <a:lstStyle/>
          <a:p>
            <a:pPr eaLnBrk="1" hangingPunct="1"/>
            <a:r>
              <a:rPr lang="en-US" altLang="ja-JP">
                <a:latin typeface="ＭＳ Ｐゴシック" charset="-128"/>
                <a:ea typeface="ＭＳ Ｐゴシック" charset="-128"/>
              </a:rPr>
              <a:t>PCI</a:t>
            </a:r>
            <a:r>
              <a:rPr lang="ja-JP" altLang="en-US">
                <a:latin typeface="ＭＳ Ｐゴシック" charset="-128"/>
                <a:ea typeface="ＭＳ Ｐゴシック" charset="-128"/>
                <a:sym typeface="ＭＳ Ｐゴシック" charset="-128"/>
              </a:rPr>
              <a:t>バス</a:t>
            </a:r>
          </a:p>
        </p:txBody>
      </p:sp>
      <p:sp>
        <p:nvSpPr>
          <p:cNvPr id="50179" name="Rectangle 1"/>
          <p:cNvSpPr>
            <a:spLocks noGrp="1" noChangeArrowheads="1"/>
          </p:cNvSpPr>
          <p:nvPr>
            <p:ph sz="quarter" idx="1"/>
          </p:nvPr>
        </p:nvSpPr>
        <p:spPr>
          <a:xfrm>
            <a:off x="457200" y="1143000"/>
            <a:ext cx="8229600" cy="4373562"/>
          </a:xfrm>
        </p:spPr>
        <p:txBody>
          <a:bodyPr rIns="38100" anchor="ctr"/>
          <a:lstStyle/>
          <a:p>
            <a:pPr marL="635000" indent="-406400" eaLnBrk="1" hangingPunct="1">
              <a:buSzPct val="171000"/>
              <a:buFont typeface="Lucida Grande" charset="0"/>
              <a:buChar char="•"/>
            </a:pPr>
            <a:r>
              <a:rPr lang="en-US" altLang="ja-JP" dirty="0">
                <a:solidFill>
                  <a:srgbClr val="C00000"/>
                </a:solidFill>
                <a:latin typeface="ＭＳ Ｐゴシック" charset="-128"/>
                <a:cs typeface="ＭＳ Ｐゴシック" charset="-128"/>
              </a:rPr>
              <a:t>P</a:t>
            </a:r>
            <a:r>
              <a:rPr lang="en-US" altLang="ja-JP" dirty="0">
                <a:latin typeface="ＭＳ Ｐゴシック" charset="-128"/>
                <a:cs typeface="ＭＳ Ｐゴシック" charset="-128"/>
              </a:rPr>
              <a:t>eripheral </a:t>
            </a:r>
            <a:r>
              <a:rPr lang="en-US" altLang="ja-JP" dirty="0">
                <a:solidFill>
                  <a:srgbClr val="C00000"/>
                </a:solidFill>
                <a:latin typeface="ＭＳ Ｐゴシック" charset="-128"/>
                <a:cs typeface="ＭＳ Ｐゴシック" charset="-128"/>
              </a:rPr>
              <a:t>C</a:t>
            </a:r>
            <a:r>
              <a:rPr lang="en-US" altLang="ja-JP" dirty="0">
                <a:latin typeface="ＭＳ Ｐゴシック" charset="-128"/>
                <a:cs typeface="ＭＳ Ｐゴシック" charset="-128"/>
              </a:rPr>
              <a:t>omponents </a:t>
            </a:r>
            <a:r>
              <a:rPr lang="en-US" altLang="ja-JP" dirty="0">
                <a:solidFill>
                  <a:srgbClr val="C00000"/>
                </a:solidFill>
                <a:latin typeface="ＭＳ Ｐゴシック" charset="-128"/>
                <a:cs typeface="ＭＳ Ｐゴシック" charset="-128"/>
              </a:rPr>
              <a:t>I</a:t>
            </a:r>
            <a:r>
              <a:rPr lang="en-US" altLang="ja-JP" dirty="0">
                <a:latin typeface="ＭＳ Ｐゴシック" charset="-128"/>
                <a:cs typeface="ＭＳ Ｐゴシック" charset="-128"/>
              </a:rPr>
              <a:t>nterconnect </a:t>
            </a:r>
            <a:r>
              <a:rPr lang="en-US" altLang="ja-JP" dirty="0">
                <a:solidFill>
                  <a:srgbClr val="C00000"/>
                </a:solidFill>
                <a:latin typeface="ＭＳ Ｐゴシック" charset="-128"/>
                <a:cs typeface="ＭＳ Ｐゴシック" charset="-128"/>
              </a:rPr>
              <a:t>BUS</a:t>
            </a:r>
          </a:p>
          <a:p>
            <a:pPr marL="635000" indent="-406400" eaLnBrk="1" hangingPunct="1">
              <a:buSzPct val="171000"/>
              <a:buFont typeface="Lucida Grande" charset="0"/>
              <a:buChar char="•"/>
            </a:pPr>
            <a:r>
              <a:rPr lang="en-US" altLang="ja-JP" dirty="0">
                <a:latin typeface="ＭＳ Ｐゴシック" charset="-128"/>
                <a:cs typeface="ＭＳ Ｐゴシック" charset="-128"/>
              </a:rPr>
              <a:t>PC/AT</a:t>
            </a:r>
            <a:r>
              <a:rPr lang="ja-JP" altLang="en-US" dirty="0">
                <a:latin typeface="ＭＳ Ｐゴシック" charset="-128"/>
                <a:cs typeface="ＭＳ Ｐゴシック" charset="-128"/>
                <a:sym typeface="ＭＳ Ｐゴシック" charset="-128"/>
              </a:rPr>
              <a:t>で採用されたバス</a:t>
            </a:r>
            <a:endParaRPr lang="ja-JP" altLang="en-US" dirty="0">
              <a:latin typeface="ＭＳ Ｐゴシック" charset="-128"/>
              <a:cs typeface="ＭＳ Ｐゴシック" charset="-128"/>
            </a:endParaRPr>
          </a:p>
          <a:p>
            <a:pPr marL="635000"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このスロットに拡張カードを挿す事により</a:t>
            </a:r>
            <a:r>
              <a:rPr lang="en-US" altLang="ja-JP" dirty="0">
                <a:latin typeface="ＭＳ Ｐゴシック" charset="-128"/>
                <a:cs typeface="ＭＳ Ｐゴシック" charset="-128"/>
                <a:sym typeface="ＭＳ Ｐゴシック" charset="-128"/>
              </a:rPr>
              <a:t>, </a:t>
            </a:r>
            <a:r>
              <a:rPr lang="ja-JP" altLang="en-US" dirty="0">
                <a:latin typeface="ＭＳ Ｐゴシック" charset="-128"/>
                <a:cs typeface="ＭＳ Ｐゴシック" charset="-128"/>
                <a:sym typeface="ＭＳ Ｐゴシック" charset="-128"/>
              </a:rPr>
              <a:t>機能を追加出来る</a:t>
            </a:r>
            <a:endParaRPr lang="ja-JP" altLang="en-US" dirty="0">
              <a:latin typeface="ＭＳ Ｐゴシック" charset="-128"/>
              <a:cs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情報実験機には</a:t>
            </a:r>
            <a:r>
              <a:rPr lang="ja-JP" altLang="en-US" dirty="0">
                <a:solidFill>
                  <a:srgbClr val="C00000"/>
                </a:solidFill>
                <a:latin typeface="ＭＳ Ｐゴシック" charset="-128"/>
                <a:cs typeface="ＭＳ Ｐゴシック" charset="-128"/>
                <a:sym typeface="ＭＳ Ｐゴシック" charset="-128"/>
              </a:rPr>
              <a:t>ビデオカード</a:t>
            </a:r>
            <a:r>
              <a:rPr lang="ja-JP" altLang="en-US" dirty="0">
                <a:latin typeface="ＭＳ Ｐゴシック" charset="-128"/>
                <a:cs typeface="ＭＳ Ｐゴシック" charset="-128"/>
                <a:sym typeface="ＭＳ Ｐゴシック" charset="-128"/>
              </a:rPr>
              <a:t>が追加されている</a:t>
            </a:r>
            <a:endParaRPr lang="en-US" altLang="ja-JP" dirty="0" smtClean="0">
              <a:latin typeface="ＭＳ Ｐゴシック" charset="-128"/>
              <a:cs typeface="ＭＳ Ｐゴシック" charset="-128"/>
              <a:sym typeface="ＭＳ Ｐゴシック" charset="-128"/>
            </a:endParaRPr>
          </a:p>
          <a:p>
            <a:pPr marL="635000" indent="-406400" eaLnBrk="1" hangingPunct="1">
              <a:buSzPct val="171000"/>
              <a:buFont typeface="Lucida Grande" charset="0"/>
              <a:buChar char="•"/>
            </a:pPr>
            <a:r>
              <a:rPr lang="en-US" altLang="ja-JP" dirty="0" smtClean="0">
                <a:latin typeface="ＭＳ Ｐゴシック" charset="-128"/>
                <a:cs typeface="ＭＳ Ｐゴシック" charset="-128"/>
              </a:rPr>
              <a:t>PCI Express (</a:t>
            </a:r>
            <a:r>
              <a:rPr lang="en-US" altLang="ja-JP" dirty="0" err="1" smtClean="0">
                <a:latin typeface="ＭＳ Ｐゴシック" charset="-128"/>
                <a:cs typeface="ＭＳ Ｐゴシック" charset="-128"/>
              </a:rPr>
              <a:t>PCIe</a:t>
            </a:r>
            <a:r>
              <a:rPr lang="en-US" altLang="ja-JP" dirty="0" smtClean="0">
                <a:latin typeface="ＭＳ Ｐゴシック" charset="-128"/>
                <a:cs typeface="ＭＳ Ｐゴシック" charset="-128"/>
              </a:rPr>
              <a:t>) </a:t>
            </a:r>
            <a:r>
              <a:rPr lang="ja-JP" altLang="en-US" dirty="0" smtClean="0">
                <a:latin typeface="ＭＳ Ｐゴシック" charset="-128"/>
                <a:cs typeface="ＭＳ Ｐゴシック" charset="-128"/>
              </a:rPr>
              <a:t>と呼ばれる</a:t>
            </a:r>
            <a:r>
              <a:rPr lang="ja-JP" altLang="en-US" dirty="0" smtClean="0">
                <a:latin typeface="ＭＳ Ｐゴシック" charset="-128"/>
                <a:cs typeface="ＭＳ Ｐゴシック" charset="-128"/>
                <a:sym typeface="ＭＳ Ｐゴシック" charset="-128"/>
              </a:rPr>
              <a:t>バス</a:t>
            </a:r>
            <a:r>
              <a:rPr lang="ja-JP" altLang="en-US" dirty="0">
                <a:latin typeface="ＭＳ Ｐゴシック" charset="-128"/>
                <a:cs typeface="ＭＳ Ｐゴシック" charset="-128"/>
                <a:sym typeface="ＭＳ Ｐゴシック" charset="-128"/>
              </a:rPr>
              <a:t>が搭載されているマザーボードも存在</a:t>
            </a:r>
            <a:endParaRPr lang="en-US" altLang="ja-JP" dirty="0" smtClean="0">
              <a:latin typeface="ＭＳ Ｐゴシック" charset="-128"/>
              <a:cs typeface="ＭＳ Ｐゴシック" charset="-128"/>
              <a:sym typeface="ＭＳ Ｐゴシック" charset="-128"/>
            </a:endParaRPr>
          </a:p>
          <a:p>
            <a:pPr marL="939800" lvl="1" indent="-406400" eaLnBrk="1" hangingPunct="1">
              <a:buSzPct val="171000"/>
              <a:buFont typeface="Lucida Grande" charset="0"/>
              <a:buChar char="•"/>
            </a:pPr>
            <a:r>
              <a:rPr lang="en-US" altLang="ja-JP" dirty="0" smtClean="0">
                <a:latin typeface="ＭＳ Ｐゴシック" charset="-128"/>
                <a:cs typeface="ＭＳ Ｐゴシック" charset="-128"/>
              </a:rPr>
              <a:t>PCI</a:t>
            </a:r>
            <a:r>
              <a:rPr lang="ja-JP" altLang="en-US" dirty="0">
                <a:latin typeface="ＭＳ Ｐゴシック" charset="-128"/>
                <a:cs typeface="ＭＳ Ｐゴシック" charset="-128"/>
              </a:rPr>
              <a:t>バスよりも高速</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24"/>
          <p:cNvPicPr>
            <a:picLocks noChangeAspect="1"/>
          </p:cNvPicPr>
          <p:nvPr/>
        </p:nvPicPr>
        <p:blipFill>
          <a:blip r:embed="rId3"/>
          <a:srcRect/>
          <a:stretch>
            <a:fillRect/>
          </a:stretch>
        </p:blipFill>
        <p:spPr bwMode="auto">
          <a:xfrm>
            <a:off x="2095500" y="2162175"/>
            <a:ext cx="4833938" cy="3624263"/>
          </a:xfrm>
          <a:prstGeom prst="rect">
            <a:avLst/>
          </a:prstGeom>
          <a:noFill/>
          <a:ln w="25400">
            <a:noFill/>
            <a:miter lim="800000"/>
            <a:headEnd/>
            <a:tailEnd/>
          </a:ln>
        </p:spPr>
      </p:pic>
      <p:sp>
        <p:nvSpPr>
          <p:cNvPr id="49155" name="Rectangle 2"/>
          <p:cNvSpPr>
            <a:spLocks/>
          </p:cNvSpPr>
          <p:nvPr/>
        </p:nvSpPr>
        <p:spPr bwMode="auto">
          <a:xfrm>
            <a:off x="1908175" y="5214938"/>
            <a:ext cx="5029200" cy="8890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9156" name="Rectangle 3"/>
          <p:cNvSpPr>
            <a:spLocks/>
          </p:cNvSpPr>
          <p:nvPr/>
        </p:nvSpPr>
        <p:spPr bwMode="auto">
          <a:xfrm>
            <a:off x="1908175" y="1989138"/>
            <a:ext cx="5029200" cy="1725612"/>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9157" name="Rectangle 4"/>
          <p:cNvSpPr>
            <a:spLocks/>
          </p:cNvSpPr>
          <p:nvPr/>
        </p:nvSpPr>
        <p:spPr bwMode="auto">
          <a:xfrm>
            <a:off x="5000625" y="3714750"/>
            <a:ext cx="1936750" cy="712788"/>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9158" name="Rectangle 5"/>
          <p:cNvSpPr>
            <a:spLocks/>
          </p:cNvSpPr>
          <p:nvPr/>
        </p:nvSpPr>
        <p:spPr bwMode="auto">
          <a:xfrm>
            <a:off x="1908175" y="3714750"/>
            <a:ext cx="2362200" cy="712788"/>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9159" name="Rectangle 6"/>
          <p:cNvSpPr>
            <a:spLocks/>
          </p:cNvSpPr>
          <p:nvPr/>
        </p:nvSpPr>
        <p:spPr bwMode="auto">
          <a:xfrm>
            <a:off x="3571875" y="4427538"/>
            <a:ext cx="3365500" cy="7874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9160" name="Rectangle 7"/>
          <p:cNvSpPr>
            <a:spLocks/>
          </p:cNvSpPr>
          <p:nvPr/>
        </p:nvSpPr>
        <p:spPr bwMode="auto">
          <a:xfrm>
            <a:off x="1908175" y="4427538"/>
            <a:ext cx="949325" cy="7874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49161" name="Rectangle 8"/>
          <p:cNvSpPr>
            <a:spLocks/>
          </p:cNvSpPr>
          <p:nvPr/>
        </p:nvSpPr>
        <p:spPr bwMode="auto">
          <a:xfrm>
            <a:off x="5978525" y="1484313"/>
            <a:ext cx="898525"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Gill Sans" charset="0"/>
                <a:sym typeface="Gill Sans" charset="0"/>
              </a:rPr>
              <a:t>→ </a:t>
            </a:r>
            <a:r>
              <a:rPr kumimoji="0" lang="ja-JP" altLang="en-US" sz="2800">
                <a:latin typeface="ＭＳ Ｐゴシック" charset="-128"/>
                <a:sym typeface="ＭＳ Ｐゴシック" charset="-128"/>
              </a:rPr>
              <a:t>北</a:t>
            </a:r>
          </a:p>
        </p:txBody>
      </p:sp>
      <p:sp>
        <p:nvSpPr>
          <p:cNvPr id="49162" name="Rectangle 9"/>
          <p:cNvSpPr>
            <a:spLocks/>
          </p:cNvSpPr>
          <p:nvPr/>
        </p:nvSpPr>
        <p:spPr bwMode="auto">
          <a:xfrm>
            <a:off x="1733550" y="1468438"/>
            <a:ext cx="800100"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ＭＳ Ｐゴシック" charset="-128"/>
                <a:sym typeface="ＭＳ Ｐゴシック" charset="-128"/>
              </a:rPr>
              <a:t>南</a:t>
            </a:r>
            <a:r>
              <a:rPr kumimoji="0" lang="ja-JP" altLang="en-US" sz="2800">
                <a:latin typeface="Gill Sans" charset="0"/>
                <a:sym typeface="Gill Sans" charset="0"/>
              </a:rPr>
              <a:t>←</a:t>
            </a:r>
          </a:p>
        </p:txBody>
      </p:sp>
      <p:sp>
        <p:nvSpPr>
          <p:cNvPr id="49163" name="Rectangle 10"/>
          <p:cNvSpPr>
            <a:spLocks/>
          </p:cNvSpPr>
          <p:nvPr/>
        </p:nvSpPr>
        <p:spPr bwMode="auto">
          <a:xfrm>
            <a:off x="4270375" y="3714750"/>
            <a:ext cx="658813" cy="750888"/>
          </a:xfrm>
          <a:prstGeom prst="rect">
            <a:avLst/>
          </a:prstGeom>
          <a:noFill/>
          <a:ln w="63500">
            <a:solidFill>
              <a:srgbClr val="FF0000"/>
            </a:solidFill>
            <a:miter lim="800000"/>
            <a:headEnd/>
            <a:tailEnd/>
          </a:ln>
        </p:spPr>
        <p:txBody>
          <a:bodyPr>
            <a:prstTxWarp prst="textNoShape">
              <a:avLst/>
            </a:prstTxWarp>
          </a:bodyPr>
          <a:lstStyle/>
          <a:p>
            <a:endParaRPr lang="ja-JP" altLang="en-US"/>
          </a:p>
        </p:txBody>
      </p:sp>
      <p:sp>
        <p:nvSpPr>
          <p:cNvPr id="49164" name="Rectangle 11"/>
          <p:cNvSpPr>
            <a:spLocks/>
          </p:cNvSpPr>
          <p:nvPr/>
        </p:nvSpPr>
        <p:spPr bwMode="auto">
          <a:xfrm>
            <a:off x="2857500" y="4465638"/>
            <a:ext cx="685800" cy="749300"/>
          </a:xfrm>
          <a:prstGeom prst="rect">
            <a:avLst/>
          </a:prstGeom>
          <a:noFill/>
          <a:ln w="63500">
            <a:solidFill>
              <a:srgbClr val="FF0000"/>
            </a:solidFill>
            <a:miter lim="800000"/>
            <a:headEnd/>
            <a:tailEnd/>
          </a:ln>
        </p:spPr>
        <p:txBody>
          <a:bodyPr>
            <a:prstTxWarp prst="textNoShape">
              <a:avLst/>
            </a:prstTxWarp>
          </a:bodyPr>
          <a:lstStyle/>
          <a:p>
            <a:endParaRPr lang="ja-JP" altLang="en-US"/>
          </a:p>
        </p:txBody>
      </p:sp>
      <p:sp>
        <p:nvSpPr>
          <p:cNvPr id="49165" name="Rectangle 12"/>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チップセット</a:t>
            </a:r>
          </a:p>
        </p:txBody>
      </p:sp>
      <p:sp>
        <p:nvSpPr>
          <p:cNvPr id="49166" name="Rectangle 12"/>
          <p:cNvSpPr>
            <a:spLocks/>
          </p:cNvSpPr>
          <p:nvPr/>
        </p:nvSpPr>
        <p:spPr bwMode="auto">
          <a:xfrm>
            <a:off x="377825" y="3795713"/>
            <a:ext cx="1130300" cy="830262"/>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700">
                <a:latin typeface="ＭＳ Ｐゴシック" charset="-128"/>
                <a:sym typeface="ＭＳ Ｐゴシック" charset="-128"/>
              </a:rPr>
              <a:t>サウス</a:t>
            </a:r>
            <a:endParaRPr kumimoji="0" lang="en-US" altLang="ja-JP" sz="2700">
              <a:latin typeface="ＭＳ Ｐゴシック" charset="-128"/>
              <a:sym typeface="ＭＳ Ｐゴシック" charset="-128"/>
            </a:endParaRPr>
          </a:p>
          <a:p>
            <a:pPr algn="ctr"/>
            <a:r>
              <a:rPr kumimoji="0" lang="ja-JP" altLang="en-US" sz="2700">
                <a:latin typeface="ＭＳ Ｐゴシック" charset="-128"/>
                <a:sym typeface="ＭＳ Ｐゴシック" charset="-128"/>
              </a:rPr>
              <a:t>ブリッジ</a:t>
            </a:r>
          </a:p>
        </p:txBody>
      </p:sp>
      <p:sp>
        <p:nvSpPr>
          <p:cNvPr id="49167" name="Rectangle 12"/>
          <p:cNvSpPr>
            <a:spLocks/>
          </p:cNvSpPr>
          <p:nvPr/>
        </p:nvSpPr>
        <p:spPr bwMode="auto">
          <a:xfrm>
            <a:off x="6929438" y="3857625"/>
            <a:ext cx="2020887" cy="415925"/>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700">
                <a:latin typeface="ＭＳ Ｐゴシック" charset="-128"/>
                <a:sym typeface="ＭＳ Ｐゴシック" charset="-128"/>
              </a:rPr>
              <a:t>ノースブリッジ</a:t>
            </a:r>
          </a:p>
        </p:txBody>
      </p:sp>
      <p:sp>
        <p:nvSpPr>
          <p:cNvPr id="49168" name="Line 16"/>
          <p:cNvSpPr>
            <a:spLocks noChangeShapeType="1"/>
          </p:cNvSpPr>
          <p:nvPr/>
        </p:nvSpPr>
        <p:spPr bwMode="auto">
          <a:xfrm rot="10800000" flipH="1" flipV="1">
            <a:off x="1500188" y="4286250"/>
            <a:ext cx="1285875" cy="571500"/>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49169" name="Line 16"/>
          <p:cNvSpPr>
            <a:spLocks noChangeShapeType="1"/>
          </p:cNvSpPr>
          <p:nvPr/>
        </p:nvSpPr>
        <p:spPr bwMode="auto">
          <a:xfrm rot="10800000" flipV="1">
            <a:off x="5000625" y="4071938"/>
            <a:ext cx="1928813" cy="71437"/>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チップセット</a:t>
            </a:r>
          </a:p>
        </p:txBody>
      </p:sp>
      <p:sp>
        <p:nvSpPr>
          <p:cNvPr id="54275" name="Rectangle 1"/>
          <p:cNvSpPr>
            <a:spLocks noGrp="1" noChangeArrowheads="1"/>
          </p:cNvSpPr>
          <p:nvPr>
            <p:ph sz="quarter" idx="1"/>
          </p:nvPr>
        </p:nvSpPr>
        <p:spPr>
          <a:xfrm>
            <a:off x="457200" y="1219200"/>
            <a:ext cx="8229600" cy="3067050"/>
          </a:xfrm>
        </p:spPr>
        <p:txBody>
          <a:bodyPr rIns="38100" anchor="ctr"/>
          <a:lstStyle/>
          <a:p>
            <a:pPr marL="635000"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コンピュータの内部で</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CPU </a:t>
            </a:r>
            <a:r>
              <a:rPr lang="ja-JP" altLang="en-US" dirty="0">
                <a:latin typeface="ＭＳ Ｐゴシック" charset="-128"/>
                <a:cs typeface="ＭＳ Ｐゴシック" charset="-128"/>
                <a:sym typeface="ＭＳ Ｐゴシック" charset="-128"/>
              </a:rPr>
              <a:t>や</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RAM, </a:t>
            </a:r>
            <a:r>
              <a:rPr lang="ja-JP" altLang="en-US" dirty="0">
                <a:latin typeface="ＭＳ Ｐゴシック" charset="-128"/>
                <a:cs typeface="ＭＳ Ｐゴシック" charset="-128"/>
                <a:sym typeface="ＭＳ Ｐゴシック" charset="-128"/>
              </a:rPr>
              <a:t>拡張カード間のデータ受け渡しを管理する一連の回路群</a:t>
            </a:r>
            <a:endParaRPr lang="ja-JP" altLang="en-US" dirty="0">
              <a:latin typeface="ＭＳ Ｐゴシック" charset="-128"/>
              <a:cs typeface="ＭＳ Ｐゴシック" charset="-128"/>
            </a:endParaRPr>
          </a:p>
          <a:p>
            <a:pPr marL="635000"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データの交通整理屋さん</a:t>
            </a:r>
            <a:endParaRPr lang="ja-JP" altLang="en-US" dirty="0">
              <a:latin typeface="ＭＳ Ｐゴシック" charset="-128"/>
              <a:cs typeface="ＭＳ Ｐゴシック" charset="-128"/>
            </a:endParaRPr>
          </a:p>
          <a:p>
            <a:pPr marL="635000" indent="-406400" eaLnBrk="1" hangingPunct="1">
              <a:buSzPct val="171000"/>
              <a:buFont typeface="Lucida Grande" charset="0"/>
              <a:buChar char="•"/>
            </a:pPr>
            <a:r>
              <a:rPr lang="ja-JP" altLang="en-US" dirty="0">
                <a:latin typeface="ＭＳ Ｐゴシック" charset="-128"/>
                <a:cs typeface="ＭＳ Ｐゴシック" charset="-128"/>
              </a:rPr>
              <a:t>ノースブリッジ</a:t>
            </a:r>
            <a:r>
              <a:rPr lang="en-US" altLang="ja-JP" dirty="0">
                <a:latin typeface="ＭＳ Ｐゴシック" charset="-128"/>
                <a:cs typeface="ＭＳ Ｐゴシック" charset="-128"/>
              </a:rPr>
              <a:t>: CPU, </a:t>
            </a:r>
            <a:r>
              <a:rPr lang="ja-JP" altLang="en-US" dirty="0" smtClean="0">
                <a:latin typeface="ＭＳ Ｐゴシック" charset="-128"/>
                <a:cs typeface="ＭＳ Ｐゴシック" charset="-128"/>
                <a:sym typeface="ＭＳ Ｐゴシック" charset="-128"/>
              </a:rPr>
              <a:t>メモリを</a:t>
            </a:r>
            <a:r>
              <a:rPr lang="ja-JP" altLang="en-US" dirty="0">
                <a:latin typeface="ＭＳ Ｐゴシック" charset="-128"/>
                <a:cs typeface="ＭＳ Ｐゴシック" charset="-128"/>
                <a:sym typeface="ＭＳ Ｐゴシック" charset="-128"/>
              </a:rPr>
              <a:t>制御</a:t>
            </a:r>
            <a:endParaRPr lang="en-US" altLang="ja-JP" dirty="0">
              <a:latin typeface="ＭＳ Ｐゴシック" charset="-128"/>
              <a:cs typeface="ＭＳ Ｐゴシック" charset="-128"/>
            </a:endParaRPr>
          </a:p>
          <a:p>
            <a:pPr marL="635000" indent="-406400" eaLnBrk="1" hangingPunct="1">
              <a:buSzPct val="171000"/>
              <a:buFont typeface="Lucida Grande" charset="0"/>
              <a:buChar char="•"/>
            </a:pPr>
            <a:r>
              <a:rPr lang="ja-JP" altLang="en-US" dirty="0">
                <a:latin typeface="ＭＳ Ｐゴシック" charset="-128"/>
                <a:cs typeface="ＭＳ Ｐゴシック" charset="-128"/>
              </a:rPr>
              <a:t>サウスブリッジ</a:t>
            </a:r>
            <a:r>
              <a:rPr lang="en-US" altLang="ja-JP" dirty="0">
                <a:latin typeface="ＭＳ Ｐゴシック" charset="-128"/>
                <a:cs typeface="ＭＳ Ｐゴシック" charset="-128"/>
              </a:rPr>
              <a:t>: PCI</a:t>
            </a:r>
            <a:r>
              <a:rPr lang="ja-JP" altLang="en-US" dirty="0">
                <a:latin typeface="ＭＳ Ｐゴシック" charset="-128"/>
                <a:cs typeface="ＭＳ Ｐゴシック" charset="-128"/>
              </a:rPr>
              <a:t>バス</a:t>
            </a:r>
            <a:r>
              <a:rPr lang="ja-JP" altLang="en-US" dirty="0" smtClean="0">
                <a:latin typeface="ＭＳ Ｐゴシック" charset="-128"/>
                <a:cs typeface="ＭＳ Ｐゴシック" charset="-128"/>
                <a:sym typeface="ＭＳ Ｐゴシック" charset="-128"/>
              </a:rPr>
              <a:t>，</a:t>
            </a:r>
            <a:r>
              <a:rPr lang="en-US" altLang="ja-JP" dirty="0" smtClean="0">
                <a:latin typeface="ＭＳ Ｐゴシック" charset="-128"/>
                <a:cs typeface="ＭＳ Ｐゴシック" charset="-128"/>
                <a:sym typeface="ＭＳ Ｐゴシック" charset="-128"/>
              </a:rPr>
              <a:t>SATA</a:t>
            </a:r>
            <a:r>
              <a:rPr lang="ja-JP" altLang="en-US" dirty="0" smtClean="0">
                <a:latin typeface="ＭＳ Ｐゴシック" charset="-128"/>
                <a:cs typeface="ＭＳ Ｐゴシック" charset="-128"/>
                <a:sym typeface="ＭＳ Ｐゴシック" charset="-128"/>
              </a:rPr>
              <a:t>コネクタ</a:t>
            </a:r>
            <a:r>
              <a:rPr lang="ja-JP" altLang="en-US" dirty="0" smtClean="0">
                <a:latin typeface="ＭＳ Ｐゴシック" charset="-128"/>
                <a:cs typeface="ＭＳ Ｐゴシック" charset="-128"/>
              </a:rPr>
              <a:t>など</a:t>
            </a:r>
            <a:r>
              <a:rPr lang="ja-JP" altLang="en-US" dirty="0">
                <a:latin typeface="ＭＳ Ｐゴシック" charset="-128"/>
                <a:cs typeface="ＭＳ Ｐゴシック" charset="-128"/>
              </a:rPr>
              <a:t>に接続された機器を</a:t>
            </a:r>
            <a:r>
              <a:rPr lang="ja-JP" altLang="en-US" dirty="0" smtClean="0">
                <a:latin typeface="ＭＳ Ｐゴシック" charset="-128"/>
                <a:cs typeface="ＭＳ Ｐゴシック" charset="-128"/>
              </a:rPr>
              <a:t>制御</a:t>
            </a:r>
            <a:endParaRPr lang="en-US" altLang="ja-JP" dirty="0" smtClean="0">
              <a:latin typeface="ＭＳ Ｐゴシック" charset="-128"/>
              <a:cs typeface="ＭＳ Ｐゴシック" charset="-128"/>
            </a:endParaRPr>
          </a:p>
          <a:p>
            <a:pPr marL="909638" lvl="1" indent="-406400" eaLnBrk="1" hangingPunct="1">
              <a:buSzPct val="171000"/>
              <a:buFont typeface="Lucida Grande" charset="0"/>
              <a:buChar char="•"/>
            </a:pPr>
            <a:r>
              <a:rPr lang="ja-JP" altLang="en-US" dirty="0" smtClean="0">
                <a:latin typeface="ＭＳ Ｐゴシック" charset="-128"/>
                <a:cs typeface="ＭＳ Ｐゴシック" charset="-128"/>
              </a:rPr>
              <a:t>最近ではノースブリッジ</a:t>
            </a:r>
            <a:r>
              <a:rPr lang="en-US" altLang="ja-JP" dirty="0" smtClean="0">
                <a:latin typeface="ＭＳ Ｐゴシック" charset="-128"/>
                <a:cs typeface="ＭＳ Ｐゴシック" charset="-128"/>
              </a:rPr>
              <a:t>, </a:t>
            </a:r>
            <a:r>
              <a:rPr lang="ja-JP" altLang="en-US" dirty="0" smtClean="0">
                <a:latin typeface="ＭＳ Ｐゴシック" charset="-128"/>
                <a:cs typeface="ＭＳ Ｐゴシック" charset="-128"/>
              </a:rPr>
              <a:t>サウスブリッジが統合されたマザーボードもある</a:t>
            </a:r>
            <a:endParaRPr lang="en-US" altLang="ja-JP" dirty="0">
              <a:latin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57188" y="228600"/>
            <a:ext cx="8509000" cy="914400"/>
          </a:xfrm>
        </p:spPr>
        <p:txBody>
          <a:bodyPr rIns="38100"/>
          <a:lstStyle/>
          <a:p>
            <a:pPr eaLnBrk="1" hangingPunct="1"/>
            <a:r>
              <a:rPr lang="ja-JP" altLang="en-US">
                <a:latin typeface="ＭＳ Ｐゴシック" charset="-128"/>
                <a:ea typeface="ＭＳ Ｐゴシック" charset="-128"/>
                <a:sym typeface="ＭＳ Ｐゴシック" charset="-128"/>
              </a:rPr>
              <a:t>まとめ</a:t>
            </a:r>
          </a:p>
        </p:txBody>
      </p:sp>
      <p:sp>
        <p:nvSpPr>
          <p:cNvPr id="56323" name="Rectangle 1"/>
          <p:cNvSpPr>
            <a:spLocks noGrp="1" noChangeArrowheads="1"/>
          </p:cNvSpPr>
          <p:nvPr>
            <p:ph sz="quarter" idx="1"/>
          </p:nvPr>
        </p:nvSpPr>
        <p:spPr>
          <a:xfrm>
            <a:off x="428625" y="1227138"/>
            <a:ext cx="8534400" cy="5059362"/>
          </a:xfrm>
        </p:spPr>
        <p:txBody>
          <a:bodyPr rIns="38100" anchor="ctr"/>
          <a:lstStyle/>
          <a:p>
            <a:pPr marL="635000" indent="-406400" eaLnBrk="1" hangingPunct="1">
              <a:lnSpc>
                <a:spcPct val="90000"/>
              </a:lnSpc>
              <a:buSzPct val="171000"/>
              <a:buFont typeface="Lucida Grande" charset="0"/>
              <a:buChar char="•"/>
            </a:pPr>
            <a:r>
              <a:rPr lang="ja-JP" altLang="en-US" sz="3000" dirty="0">
                <a:latin typeface="ＭＳ Ｐゴシック" charset="-128"/>
                <a:cs typeface="ＭＳ Ｐゴシック" charset="-128"/>
                <a:sym typeface="ＭＳ Ｐゴシック" charset="-128"/>
              </a:rPr>
              <a:t>ハードウェアとは</a:t>
            </a:r>
            <a:r>
              <a:rPr lang="en-US" altLang="ja-JP" sz="3000" dirty="0">
                <a:latin typeface="ＭＳ Ｐゴシック" charset="-128"/>
                <a:cs typeface="ＭＳ Ｐゴシック" charset="-128"/>
              </a:rPr>
              <a:t>PC</a:t>
            </a:r>
            <a:r>
              <a:rPr lang="ja-JP" altLang="en-US" sz="3000" dirty="0">
                <a:latin typeface="ＭＳ Ｐゴシック" charset="-128"/>
                <a:cs typeface="ＭＳ Ｐゴシック" charset="-128"/>
                <a:sym typeface="ＭＳ Ｐゴシック" charset="-128"/>
              </a:rPr>
              <a:t>を構成する物理的実体</a:t>
            </a:r>
            <a:endParaRPr lang="ja-JP" altLang="en-US" sz="3000" dirty="0">
              <a:latin typeface="ＭＳ Ｐゴシック" charset="-128"/>
              <a:cs typeface="ＭＳ Ｐゴシック" charset="-128"/>
            </a:endParaRPr>
          </a:p>
          <a:p>
            <a:pPr marL="635000" indent="-406400" eaLnBrk="1" hangingPunct="1">
              <a:lnSpc>
                <a:spcPct val="90000"/>
              </a:lnSpc>
              <a:buSzPct val="171000"/>
              <a:buFont typeface="Lucida Grande" charset="0"/>
              <a:buChar char="•"/>
            </a:pPr>
            <a:r>
              <a:rPr lang="ja-JP" altLang="en-US" sz="3000" dirty="0">
                <a:latin typeface="ＭＳ Ｐゴシック" charset="-128"/>
                <a:cs typeface="ＭＳ Ｐゴシック" charset="-128"/>
                <a:sym typeface="ＭＳ Ｐゴシック" charset="-128"/>
              </a:rPr>
              <a:t>日本では「</a:t>
            </a:r>
            <a:r>
              <a:rPr lang="en-US" altLang="ja-JP" sz="3000" dirty="0">
                <a:latin typeface="ＭＳ Ｐゴシック" charset="-128"/>
                <a:cs typeface="ＭＳ Ｐゴシック" charset="-128"/>
              </a:rPr>
              <a:t>PC</a:t>
            </a:r>
            <a:r>
              <a:rPr lang="ja-JP" altLang="en-US" sz="3000" dirty="0">
                <a:latin typeface="ＭＳ Ｐゴシック" charset="-128"/>
                <a:cs typeface="ＭＳ Ｐゴシック" charset="-128"/>
                <a:sym typeface="ＭＳ Ｐゴシック" charset="-128"/>
              </a:rPr>
              <a:t>」</a:t>
            </a:r>
            <a:r>
              <a:rPr lang="ja-JP" altLang="en-US" sz="3000" dirty="0">
                <a:latin typeface="ＭＳ Ｐゴシック" charset="-128"/>
                <a:cs typeface="ＭＳ Ｐゴシック" charset="-128"/>
              </a:rPr>
              <a:t> </a:t>
            </a:r>
            <a:r>
              <a:rPr lang="ja-JP" altLang="en-US" sz="3000" dirty="0">
                <a:latin typeface="ＭＳ Ｐゴシック" charset="-128"/>
                <a:cs typeface="ＭＳ Ｐゴシック" charset="-128"/>
                <a:sym typeface="ＭＳ Ｐゴシック" charset="-128"/>
              </a:rPr>
              <a:t>≒</a:t>
            </a:r>
            <a:r>
              <a:rPr lang="ja-JP" altLang="en-US" sz="3000" dirty="0">
                <a:latin typeface="ＭＳ Ｐゴシック" charset="-128"/>
                <a:cs typeface="ＭＳ Ｐゴシック" charset="-128"/>
              </a:rPr>
              <a:t> </a:t>
            </a:r>
            <a:r>
              <a:rPr lang="ja-JP" altLang="en-US" sz="3000" dirty="0">
                <a:latin typeface="ＭＳ Ｐゴシック" charset="-128"/>
                <a:cs typeface="ＭＳ Ｐゴシック" charset="-128"/>
                <a:sym typeface="ＭＳ Ｐゴシック" charset="-128"/>
              </a:rPr>
              <a:t>「</a:t>
            </a:r>
            <a:r>
              <a:rPr lang="en-US" altLang="ja-JP" sz="3000" dirty="0">
                <a:latin typeface="ＭＳ Ｐゴシック" charset="-128"/>
                <a:cs typeface="ＭＳ Ｐゴシック" charset="-128"/>
              </a:rPr>
              <a:t>PC/AT </a:t>
            </a:r>
            <a:r>
              <a:rPr lang="ja-JP" altLang="en-US" sz="3000" dirty="0">
                <a:latin typeface="ＭＳ Ｐゴシック" charset="-128"/>
                <a:cs typeface="ＭＳ Ｐゴシック" charset="-128"/>
                <a:sym typeface="ＭＳ Ｐゴシック" charset="-128"/>
              </a:rPr>
              <a:t>互換機」</a:t>
            </a:r>
            <a:r>
              <a:rPr lang="ja-JP" altLang="en-US" sz="3000" dirty="0">
                <a:latin typeface="ＭＳ Ｐゴシック" charset="-128"/>
                <a:cs typeface="ＭＳ Ｐゴシック" charset="-128"/>
              </a:rPr>
              <a:t> </a:t>
            </a:r>
            <a:r>
              <a:rPr lang="ja-JP" altLang="en-US" sz="3000" dirty="0">
                <a:latin typeface="ＭＳ Ｐゴシック" charset="-128"/>
                <a:cs typeface="ＭＳ Ｐゴシック" charset="-128"/>
                <a:sym typeface="ＭＳ Ｐゴシック" charset="-128"/>
              </a:rPr>
              <a:t>≒「</a:t>
            </a:r>
            <a:r>
              <a:rPr lang="ja-JP" altLang="en-US" sz="3000" dirty="0">
                <a:latin typeface="ＭＳ Ｐゴシック" charset="-128"/>
                <a:cs typeface="ＭＳ Ｐゴシック" charset="-128"/>
              </a:rPr>
              <a:t> </a:t>
            </a:r>
            <a:r>
              <a:rPr lang="en-US" altLang="ja-JP" sz="3000" dirty="0">
                <a:latin typeface="ＭＳ Ｐゴシック" charset="-128"/>
                <a:cs typeface="ＭＳ Ｐゴシック" charset="-128"/>
              </a:rPr>
              <a:t>DOS/</a:t>
            </a:r>
            <a:r>
              <a:rPr lang="en-US" altLang="ja-JP" sz="3000" dirty="0" smtClean="0">
                <a:latin typeface="ＭＳ Ｐゴシック" charset="-128"/>
                <a:cs typeface="ＭＳ Ｐゴシック" charset="-128"/>
              </a:rPr>
              <a:t>V</a:t>
            </a:r>
            <a:r>
              <a:rPr lang="ja-JP" altLang="en-US" sz="3000" dirty="0" smtClean="0">
                <a:latin typeface="ＭＳ Ｐゴシック" charset="-128"/>
                <a:cs typeface="ＭＳ Ｐゴシック" charset="-128"/>
                <a:sym typeface="ＭＳ Ｐゴシック" charset="-128"/>
              </a:rPr>
              <a:t>マシン」</a:t>
            </a:r>
            <a:endParaRPr lang="ja-JP" altLang="en-US" sz="3000" dirty="0">
              <a:latin typeface="ＭＳ Ｐゴシック" charset="-128"/>
              <a:cs typeface="ＭＳ Ｐゴシック" charset="-128"/>
            </a:endParaRPr>
          </a:p>
          <a:p>
            <a:pPr marL="635000" indent="-406400" eaLnBrk="1" hangingPunct="1">
              <a:lnSpc>
                <a:spcPct val="90000"/>
              </a:lnSpc>
              <a:buSzPct val="171000"/>
              <a:buFont typeface="Lucida Grande" charset="0"/>
              <a:buChar char="•"/>
            </a:pPr>
            <a:r>
              <a:rPr lang="en-US" altLang="ja-JP" sz="3000" dirty="0">
                <a:latin typeface="ＭＳ Ｐゴシック" charset="-128"/>
                <a:cs typeface="ＭＳ Ｐゴシック" charset="-128"/>
              </a:rPr>
              <a:t>PC</a:t>
            </a:r>
            <a:r>
              <a:rPr lang="ja-JP" altLang="en-US" sz="3000" dirty="0">
                <a:latin typeface="ＭＳ Ｐゴシック" charset="-128"/>
                <a:cs typeface="ＭＳ Ｐゴシック" charset="-128"/>
                <a:sym typeface="ＭＳ Ｐゴシック" charset="-128"/>
              </a:rPr>
              <a:t>の機能と対応する部品</a:t>
            </a:r>
            <a:endParaRPr lang="ja-JP" altLang="en-US" sz="3000" dirty="0">
              <a:latin typeface="ＭＳ Ｐゴシック" charset="-128"/>
              <a:cs typeface="ＭＳ Ｐゴシック" charset="-128"/>
            </a:endParaRPr>
          </a:p>
          <a:p>
            <a:pPr marL="939800" lvl="1" indent="-406400" eaLnBrk="1" hangingPunct="1">
              <a:lnSpc>
                <a:spcPct val="90000"/>
              </a:lnSpc>
              <a:buSzPct val="171000"/>
              <a:buFont typeface="Lucida Grande" charset="0"/>
              <a:buChar char="•"/>
            </a:pPr>
            <a:r>
              <a:rPr lang="ja-JP" altLang="en-US" sz="2600" dirty="0">
                <a:latin typeface="ＭＳ Ｐゴシック" charset="-128"/>
                <a:cs typeface="ＭＳ Ｐゴシック" charset="-128"/>
                <a:sym typeface="ＭＳ Ｐゴシック" charset="-128"/>
              </a:rPr>
              <a:t>入力：キーボード</a:t>
            </a:r>
            <a:r>
              <a:rPr lang="en-US" altLang="ja-JP" sz="2600" dirty="0">
                <a:latin typeface="ＭＳ Ｐゴシック" charset="-128"/>
                <a:cs typeface="ＭＳ Ｐゴシック" charset="-128"/>
              </a:rPr>
              <a:t>, </a:t>
            </a:r>
            <a:r>
              <a:rPr lang="ja-JP" altLang="en-US" sz="2600" dirty="0">
                <a:latin typeface="ＭＳ Ｐゴシック" charset="-128"/>
                <a:cs typeface="ＭＳ Ｐゴシック" charset="-128"/>
                <a:sym typeface="ＭＳ Ｐゴシック" charset="-128"/>
              </a:rPr>
              <a:t>マウス</a:t>
            </a:r>
            <a:r>
              <a:rPr lang="ja-JP" altLang="en-US" sz="2600" dirty="0">
                <a:latin typeface="ＭＳ Ｐゴシック" charset="-128"/>
                <a:cs typeface="ＭＳ Ｐゴシック" charset="-128"/>
              </a:rPr>
              <a:t> </a:t>
            </a:r>
            <a:r>
              <a:rPr lang="ja-JP" altLang="en-US" sz="2600" dirty="0">
                <a:latin typeface="ＭＳ Ｐゴシック" charset="-128"/>
                <a:cs typeface="ＭＳ Ｐゴシック" charset="-128"/>
                <a:sym typeface="ＭＳ Ｐゴシック" charset="-128"/>
              </a:rPr>
              <a:t>など</a:t>
            </a:r>
            <a:endParaRPr lang="ja-JP" altLang="en-US" sz="2600" dirty="0">
              <a:latin typeface="ＭＳ Ｐゴシック" charset="-128"/>
              <a:cs typeface="ＭＳ Ｐゴシック" charset="-128"/>
            </a:endParaRPr>
          </a:p>
          <a:p>
            <a:pPr marL="939800" lvl="1" indent="-406400" eaLnBrk="1" hangingPunct="1">
              <a:lnSpc>
                <a:spcPct val="90000"/>
              </a:lnSpc>
              <a:buSzPct val="171000"/>
              <a:buFont typeface="Lucida Grande" charset="0"/>
              <a:buChar char="•"/>
            </a:pPr>
            <a:r>
              <a:rPr lang="ja-JP" altLang="en-US" sz="2600" dirty="0">
                <a:latin typeface="ＭＳ Ｐゴシック" charset="-128"/>
                <a:cs typeface="ＭＳ Ｐゴシック" charset="-128"/>
                <a:sym typeface="ＭＳ Ｐゴシック" charset="-128"/>
              </a:rPr>
              <a:t>処理：</a:t>
            </a:r>
            <a:r>
              <a:rPr lang="en-US" altLang="ja-JP" sz="2600" dirty="0">
                <a:latin typeface="ＭＳ Ｐゴシック" charset="-128"/>
                <a:cs typeface="ＭＳ Ｐゴシック" charset="-128"/>
              </a:rPr>
              <a:t>CPU</a:t>
            </a:r>
          </a:p>
          <a:p>
            <a:pPr marL="939800" lvl="1" indent="-406400" eaLnBrk="1" hangingPunct="1">
              <a:lnSpc>
                <a:spcPct val="90000"/>
              </a:lnSpc>
              <a:buSzPct val="171000"/>
              <a:buFont typeface="Lucida Grande" charset="0"/>
              <a:buChar char="•"/>
            </a:pPr>
            <a:r>
              <a:rPr lang="ja-JP" altLang="en-US" sz="2600" dirty="0">
                <a:latin typeface="ＭＳ Ｐゴシック" charset="-128"/>
                <a:cs typeface="ＭＳ Ｐゴシック" charset="-128"/>
                <a:sym typeface="ＭＳ Ｐゴシック" charset="-128"/>
              </a:rPr>
              <a:t>出力：ビデオカード</a:t>
            </a:r>
            <a:r>
              <a:rPr lang="en-US" altLang="ja-JP" sz="2600" dirty="0">
                <a:latin typeface="ＭＳ Ｐゴシック" charset="-128"/>
                <a:cs typeface="ＭＳ Ｐゴシック" charset="-128"/>
              </a:rPr>
              <a:t>, </a:t>
            </a:r>
            <a:r>
              <a:rPr lang="ja-JP" altLang="en-US" sz="2600" dirty="0">
                <a:latin typeface="ＭＳ Ｐゴシック" charset="-128"/>
                <a:cs typeface="ＭＳ Ｐゴシック" charset="-128"/>
                <a:sym typeface="ＭＳ Ｐゴシック" charset="-128"/>
              </a:rPr>
              <a:t>ディスプレイ</a:t>
            </a:r>
            <a:r>
              <a:rPr lang="ja-JP" altLang="en-US" sz="2600" dirty="0">
                <a:latin typeface="ＭＳ Ｐゴシック" charset="-128"/>
                <a:cs typeface="ＭＳ Ｐゴシック" charset="-128"/>
              </a:rPr>
              <a:t> </a:t>
            </a:r>
            <a:r>
              <a:rPr lang="ja-JP" altLang="en-US" sz="2600" dirty="0">
                <a:latin typeface="ＭＳ Ｐゴシック" charset="-128"/>
                <a:cs typeface="ＭＳ Ｐゴシック" charset="-128"/>
                <a:sym typeface="ＭＳ Ｐゴシック" charset="-128"/>
              </a:rPr>
              <a:t>など</a:t>
            </a:r>
            <a:endParaRPr lang="ja-JP" altLang="en-US" sz="2600" dirty="0">
              <a:latin typeface="ＭＳ Ｐゴシック" charset="-128"/>
              <a:cs typeface="ＭＳ Ｐゴシック" charset="-128"/>
            </a:endParaRPr>
          </a:p>
          <a:p>
            <a:pPr marL="939800" lvl="1" indent="-406400" eaLnBrk="1" hangingPunct="1">
              <a:lnSpc>
                <a:spcPct val="90000"/>
              </a:lnSpc>
              <a:buSzPct val="171000"/>
              <a:buFont typeface="Lucida Grande" charset="0"/>
              <a:buChar char="•"/>
            </a:pPr>
            <a:r>
              <a:rPr lang="ja-JP" altLang="en-US" sz="2600" dirty="0">
                <a:latin typeface="ＭＳ Ｐゴシック" charset="-128"/>
                <a:cs typeface="ＭＳ Ｐゴシック" charset="-128"/>
                <a:sym typeface="ＭＳ Ｐゴシック" charset="-128"/>
              </a:rPr>
              <a:t>記憶：</a:t>
            </a:r>
            <a:r>
              <a:rPr lang="en-US" altLang="ja-JP" sz="2600" dirty="0">
                <a:latin typeface="ＭＳ Ｐゴシック" charset="-128"/>
                <a:cs typeface="ＭＳ Ｐゴシック" charset="-128"/>
              </a:rPr>
              <a:t>RAM, HD, DVD, CD, FD </a:t>
            </a:r>
            <a:r>
              <a:rPr lang="ja-JP" altLang="en-US" sz="2600" dirty="0">
                <a:latin typeface="ＭＳ Ｐゴシック" charset="-128"/>
                <a:cs typeface="ＭＳ Ｐゴシック" charset="-128"/>
                <a:sym typeface="ＭＳ Ｐゴシック" charset="-128"/>
              </a:rPr>
              <a:t>など</a:t>
            </a:r>
            <a:endParaRPr lang="ja-JP" altLang="en-US" sz="2600" dirty="0">
              <a:latin typeface="ＭＳ Ｐゴシック" charset="-128"/>
              <a:cs typeface="ＭＳ Ｐゴシック" charset="-128"/>
            </a:endParaRPr>
          </a:p>
          <a:p>
            <a:pPr marL="939800" lvl="1" indent="-406400" eaLnBrk="1" hangingPunct="1">
              <a:lnSpc>
                <a:spcPct val="90000"/>
              </a:lnSpc>
              <a:buSzPct val="171000"/>
              <a:buFont typeface="Lucida Grande" charset="0"/>
              <a:buChar char="•"/>
            </a:pPr>
            <a:r>
              <a:rPr lang="ja-JP" altLang="en-US" sz="2600" dirty="0">
                <a:latin typeface="ＭＳ Ｐゴシック" charset="-128"/>
                <a:cs typeface="ＭＳ Ｐゴシック" charset="-128"/>
                <a:sym typeface="ＭＳ Ｐゴシック" charset="-128"/>
              </a:rPr>
              <a:t>統合・調整：マザーボード</a:t>
            </a:r>
            <a:r>
              <a:rPr lang="ja-JP" altLang="en-US" sz="2600" dirty="0">
                <a:latin typeface="ＭＳ Ｐゴシック" charset="-128"/>
                <a:cs typeface="ＭＳ Ｐゴシック" charset="-128"/>
              </a:rPr>
              <a:t> </a:t>
            </a:r>
            <a:r>
              <a:rPr lang="en-US" altLang="ja-JP" sz="2600" dirty="0">
                <a:latin typeface="ＭＳ Ｐゴシック" charset="-128"/>
                <a:cs typeface="ＭＳ Ｐゴシック" charset="-128"/>
              </a:rPr>
              <a:t>(</a:t>
            </a:r>
            <a:r>
              <a:rPr lang="ja-JP" altLang="en-US" sz="2600" dirty="0">
                <a:latin typeface="ＭＳ Ｐゴシック" charset="-128"/>
                <a:cs typeface="ＭＳ Ｐゴシック" charset="-128"/>
                <a:sym typeface="ＭＳ Ｐゴシック" charset="-128"/>
              </a:rPr>
              <a:t>チップセット</a:t>
            </a:r>
            <a:r>
              <a:rPr lang="en-US" altLang="ja-JP" sz="2600" dirty="0">
                <a:latin typeface="ＭＳ Ｐゴシック" charset="-128"/>
                <a:cs typeface="ＭＳ Ｐゴシック" charset="-128"/>
              </a:rPr>
              <a:t>, </a:t>
            </a:r>
            <a:r>
              <a:rPr lang="ja-JP" altLang="en-US" sz="2600" dirty="0">
                <a:latin typeface="ＭＳ Ｐゴシック" charset="-128"/>
                <a:cs typeface="ＭＳ Ｐゴシック" charset="-128"/>
                <a:sym typeface="ＭＳ Ｐゴシック" charset="-128"/>
              </a:rPr>
              <a:t>バス</a:t>
            </a:r>
            <a:r>
              <a:rPr lang="ja-JP" altLang="en-US" sz="2600" dirty="0">
                <a:latin typeface="ＭＳ Ｐゴシック" charset="-128"/>
                <a:cs typeface="ＭＳ Ｐゴシック" charset="-128"/>
              </a:rPr>
              <a:t> </a:t>
            </a:r>
            <a:r>
              <a:rPr lang="ja-JP" altLang="en-US" sz="2600" dirty="0">
                <a:latin typeface="ＭＳ Ｐゴシック" charset="-128"/>
                <a:cs typeface="ＭＳ Ｐゴシック" charset="-128"/>
                <a:sym typeface="ＭＳ Ｐゴシック" charset="-128"/>
              </a:rPr>
              <a:t>など</a:t>
            </a:r>
            <a:r>
              <a:rPr lang="en-US" altLang="ja-JP" sz="2600" dirty="0">
                <a:latin typeface="ＭＳ Ｐゴシック" charset="-128"/>
                <a:cs typeface="ＭＳ Ｐゴシック" charset="-128"/>
              </a:rPr>
              <a:t>)</a:t>
            </a:r>
          </a:p>
          <a:p>
            <a:pPr marL="939800" lvl="1" indent="-406400" eaLnBrk="1" hangingPunct="1">
              <a:lnSpc>
                <a:spcPct val="90000"/>
              </a:lnSpc>
              <a:buSzPct val="171000"/>
              <a:buFont typeface="Lucida Grande" charset="0"/>
              <a:buChar char="•"/>
            </a:pPr>
            <a:r>
              <a:rPr lang="ja-JP" altLang="en-US" sz="2600" dirty="0">
                <a:latin typeface="ＭＳ Ｐゴシック" charset="-128"/>
                <a:cs typeface="ＭＳ Ｐゴシック" charset="-128"/>
                <a:sym typeface="ＭＳ Ｐゴシック" charset="-128"/>
              </a:rPr>
              <a:t>その他：ネットワークカード など</a:t>
            </a:r>
            <a:endParaRPr lang="en-US" altLang="ja-JP" sz="2600" dirty="0" smtClean="0">
              <a:latin typeface="ＭＳ Ｐゴシック" charset="-128"/>
              <a:cs typeface="ＭＳ Ｐゴシック" charset="-128"/>
              <a:sym typeface="ＭＳ Ｐゴシック" charset="-128"/>
            </a:endParaRPr>
          </a:p>
          <a:p>
            <a:pPr marL="635000" indent="-406400" eaLnBrk="1" hangingPunct="1">
              <a:lnSpc>
                <a:spcPct val="90000"/>
              </a:lnSpc>
              <a:buSzPct val="171000"/>
              <a:buFont typeface="Lucida Grande" charset="0"/>
              <a:buChar char="•"/>
            </a:pPr>
            <a:r>
              <a:rPr lang="ja-JP" altLang="en-US" sz="2900" dirty="0" smtClean="0">
                <a:latin typeface="ＭＳ Ｐゴシック" charset="-128"/>
                <a:cs typeface="ＭＳ Ｐゴシック" charset="-128"/>
                <a:sym typeface="ＭＳ Ｐゴシック" charset="-128"/>
              </a:rPr>
              <a:t>情報実験機のハードに不具合</a:t>
            </a:r>
            <a:r>
              <a:rPr lang="ja-JP" altLang="en-US" sz="2900" dirty="0">
                <a:latin typeface="ＭＳ Ｐゴシック" charset="-128"/>
                <a:cs typeface="ＭＳ Ｐゴシック" charset="-128"/>
                <a:sym typeface="ＭＳ Ｐゴシック" charset="-128"/>
              </a:rPr>
              <a:t>が発生したら</a:t>
            </a:r>
            <a:r>
              <a:rPr lang="en-US" altLang="ja-JP" sz="2900" dirty="0">
                <a:latin typeface="ＭＳ Ｐゴシック" charset="-128"/>
                <a:cs typeface="ＭＳ Ｐゴシック" charset="-128"/>
                <a:sym typeface="ＭＳ Ｐゴシック" charset="-128"/>
              </a:rPr>
              <a:t>, </a:t>
            </a:r>
            <a:r>
              <a:rPr lang="ja-JP" altLang="en-US" sz="2900" dirty="0">
                <a:latin typeface="ＭＳ Ｐゴシック" charset="-128"/>
                <a:cs typeface="ＭＳ Ｐゴシック" charset="-128"/>
                <a:sym typeface="ＭＳ Ｐゴシック" charset="-128"/>
              </a:rPr>
              <a:t>自分で分解・分析</a:t>
            </a:r>
            <a:r>
              <a:rPr lang="ja-JP" altLang="en-US" sz="2900" dirty="0" smtClean="0">
                <a:latin typeface="ＭＳ Ｐゴシック" charset="-128"/>
                <a:cs typeface="ＭＳ Ｐゴシック" charset="-128"/>
                <a:sym typeface="ＭＳ Ｐゴシック" charset="-128"/>
              </a:rPr>
              <a:t>しましょう</a:t>
            </a:r>
            <a:endParaRPr lang="ja-JP" altLang="en-US" sz="2900" dirty="0">
              <a:latin typeface="ＭＳ Ｐゴシック" charset="-128"/>
              <a:cs typeface="ＭＳ Ｐゴシック" charset="-128"/>
              <a:sym typeface="ＭＳ Ｐゴシック" charset="-12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229600" cy="762000"/>
          </a:xfrm>
        </p:spPr>
        <p:txBody>
          <a:bodyPr rIns="38100"/>
          <a:lstStyle/>
          <a:p>
            <a:pPr eaLnBrk="1" hangingPunct="1"/>
            <a:r>
              <a:rPr lang="ja-JP" altLang="en-US">
                <a:latin typeface="ＭＳ Ｐゴシック" charset="-128"/>
                <a:ea typeface="ＭＳ Ｐゴシック" charset="-128"/>
                <a:sym typeface="ＭＳ Ｐゴシック" charset="-128"/>
              </a:rPr>
              <a:t>参考文献</a:t>
            </a:r>
          </a:p>
        </p:txBody>
      </p:sp>
      <p:sp>
        <p:nvSpPr>
          <p:cNvPr id="52227" name="Rectangle 1"/>
          <p:cNvSpPr>
            <a:spLocks noGrp="1" noChangeArrowheads="1"/>
          </p:cNvSpPr>
          <p:nvPr>
            <p:ph sz="quarter" idx="1"/>
          </p:nvPr>
        </p:nvSpPr>
        <p:spPr>
          <a:xfrm>
            <a:off x="428625" y="1214438"/>
            <a:ext cx="8397875" cy="3143250"/>
          </a:xfrm>
        </p:spPr>
        <p:txBody>
          <a:bodyPr rIns="38100" anchor="ctr"/>
          <a:lstStyle/>
          <a:p>
            <a:pPr marL="635000" indent="-406400" eaLnBrk="1" hangingPunct="1">
              <a:buSzPct val="171000"/>
              <a:buFont typeface="Lucida Grande" charset="0"/>
              <a:buChar char="•"/>
            </a:pPr>
            <a:r>
              <a:rPr lang="en-US" altLang="ja-JP">
                <a:latin typeface="ＭＳ Ｐゴシック" charset="-128"/>
                <a:cs typeface="ＭＳ Ｐゴシック" charset="-128"/>
                <a:sym typeface="ＭＳ Ｐゴシック" charset="-128"/>
              </a:rPr>
              <a:t>IT </a:t>
            </a:r>
            <a:r>
              <a:rPr lang="ja-JP" altLang="en-US">
                <a:latin typeface="ＭＳ Ｐゴシック" charset="-128"/>
                <a:cs typeface="ＭＳ Ｐゴシック" charset="-128"/>
                <a:sym typeface="ＭＳ Ｐゴシック" charset="-128"/>
              </a:rPr>
              <a:t>用語辞典 </a:t>
            </a:r>
            <a:r>
              <a:rPr lang="en-US" altLang="ja-JP">
                <a:latin typeface="ＭＳ Ｐゴシック" charset="-128"/>
                <a:cs typeface="ＭＳ Ｐゴシック" charset="-128"/>
                <a:sym typeface="ＭＳ Ｐゴシック" charset="-128"/>
              </a:rPr>
              <a:t>e-words (</a:t>
            </a:r>
            <a:r>
              <a:rPr lang="en-US" altLang="ja-JP">
                <a:cs typeface="ＭＳ Ｐゴシック" charset="-128"/>
                <a:sym typeface="ＭＳ Ｐゴシック" charset="-128"/>
              </a:rPr>
              <a:t>http://e-words.jp/</a:t>
            </a:r>
            <a:r>
              <a:rPr lang="en-US" altLang="ja-JP">
                <a:latin typeface="ＭＳ Ｐゴシック" charset="-128"/>
                <a:cs typeface="ＭＳ Ｐゴシック" charset="-128"/>
                <a:sym typeface="ＭＳ Ｐゴシック" charset="-128"/>
              </a:rPr>
              <a:t>)</a:t>
            </a:r>
          </a:p>
          <a:p>
            <a:pPr marL="635000" indent="-406400" eaLnBrk="1" hangingPunct="1">
              <a:buSzPct val="171000"/>
              <a:buFont typeface="Lucida Grande" charset="0"/>
              <a:buChar char="•"/>
            </a:pPr>
            <a:r>
              <a:rPr lang="en-US" altLang="ja-JP">
                <a:latin typeface="ＭＳ Ｐゴシック" charset="-128"/>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体系的に学び直すパソコンのしくみ</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日経</a:t>
            </a:r>
            <a:r>
              <a:rPr lang="en-US" altLang="ja-JP">
                <a:latin typeface="ＭＳ Ｐゴシック" charset="-128"/>
                <a:cs typeface="ＭＳ Ｐゴシック" charset="-128"/>
                <a:sym typeface="ＭＳ Ｐゴシック" charset="-128"/>
              </a:rPr>
              <a:t>BP </a:t>
            </a:r>
            <a:r>
              <a:rPr lang="ja-JP" altLang="en-US">
                <a:latin typeface="ＭＳ Ｐゴシック" charset="-128"/>
                <a:cs typeface="ＭＳ Ｐゴシック" charset="-128"/>
                <a:sym typeface="ＭＳ Ｐゴシック" charset="-128"/>
              </a:rPr>
              <a:t>ソフトプレス著</a:t>
            </a:r>
          </a:p>
          <a:p>
            <a:pPr marL="635000" indent="-406400" eaLnBrk="1" hangingPunct="1">
              <a:buSzPct val="171000"/>
              <a:buFont typeface="Lucida Grande" charset="0"/>
              <a:buChar char="•"/>
            </a:pPr>
            <a:r>
              <a:rPr lang="en-US" altLang="ja-JP">
                <a:latin typeface="ＭＳ Ｐゴシック" charset="-128"/>
                <a:cs typeface="ＭＳ Ｐゴシック" charset="-128"/>
                <a:sym typeface="ＭＳ Ｐゴシック" charset="-128"/>
              </a:rPr>
              <a:t>『</a:t>
            </a:r>
            <a:r>
              <a:rPr lang="ja-JP" altLang="en-US">
                <a:latin typeface="ＭＳ Ｐゴシック" charset="-128"/>
                <a:cs typeface="ＭＳ Ｐゴシック" charset="-128"/>
                <a:sym typeface="ＭＳ Ｐゴシック" charset="-128"/>
              </a:rPr>
              <a:t>見てわかるパソコン解体新書シリーズ</a:t>
            </a:r>
            <a:r>
              <a:rPr lang="en-US" altLang="ja-JP">
                <a:latin typeface="ＭＳ Ｐゴシック" charset="-128"/>
                <a:cs typeface="ＭＳ Ｐゴシック" charset="-128"/>
                <a:sym typeface="ＭＳ Ｐゴシック" charset="-128"/>
              </a:rPr>
              <a:t>』 </a:t>
            </a:r>
            <a:r>
              <a:rPr lang="ja-JP" altLang="en-US">
                <a:latin typeface="ＭＳ Ｐゴシック" charset="-128"/>
                <a:cs typeface="ＭＳ Ｐゴシック" charset="-128"/>
                <a:sym typeface="ＭＳ Ｐゴシック" charset="-128"/>
              </a:rPr>
              <a:t>大島篤著　ソフトバングパブリッシング株式会社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943225"/>
            <a:ext cx="8229600" cy="914400"/>
          </a:xfrm>
        </p:spPr>
        <p:txBody>
          <a:bodyPr/>
          <a:lstStyle/>
          <a:p>
            <a:pPr eaLnBrk="1" hangingPunct="1"/>
            <a:r>
              <a:rPr lang="ja-JP" altLang="en-US">
                <a:latin typeface="Gill Sans MT" charset="0"/>
                <a:ea typeface="ＭＳ Ｐゴシック" charset="-128"/>
              </a:rPr>
              <a:t>付録</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記憶装置　～フロッピーディスク</a:t>
            </a:r>
            <a:r>
              <a:rPr lang="en-US" altLang="ja-JP">
                <a:latin typeface="ＭＳ Ｐゴシック" charset="-128"/>
                <a:ea typeface="ＭＳ Ｐゴシック" charset="-128"/>
                <a:sym typeface="ＭＳ Ｐゴシック" charset="-128"/>
              </a:rPr>
              <a:t>(FD)</a:t>
            </a:r>
            <a:r>
              <a:rPr lang="ja-JP" altLang="en-US">
                <a:latin typeface="ＭＳ Ｐゴシック" charset="-128"/>
                <a:ea typeface="ＭＳ Ｐゴシック" charset="-128"/>
                <a:sym typeface="ＭＳ Ｐゴシック" charset="-128"/>
              </a:rPr>
              <a:t>～</a:t>
            </a:r>
          </a:p>
        </p:txBody>
      </p:sp>
      <p:sp>
        <p:nvSpPr>
          <p:cNvPr id="54275" name="Rectangle 1"/>
          <p:cNvSpPr>
            <a:spLocks noGrp="1" noChangeArrowheads="1"/>
          </p:cNvSpPr>
          <p:nvPr>
            <p:ph sz="quarter" idx="1"/>
          </p:nvPr>
        </p:nvSpPr>
        <p:spPr>
          <a:xfrm>
            <a:off x="428625" y="1214438"/>
            <a:ext cx="8067675" cy="2500312"/>
          </a:xfrm>
        </p:spPr>
        <p:txBody>
          <a:bodyPr rIns="38100" anchor="ctr"/>
          <a:lstStyle/>
          <a:p>
            <a:pPr marL="635000" indent="-406400" eaLnBrk="1" hangingPunct="1">
              <a:buSzPct val="171000"/>
              <a:buFont typeface="Lucida Grande" charset="0"/>
              <a:buChar char="•"/>
            </a:pPr>
            <a:r>
              <a:rPr lang="ja-JP" altLang="en-US">
                <a:solidFill>
                  <a:srgbClr val="C00000"/>
                </a:solidFill>
                <a:latin typeface="ＭＳ Ｐゴシック" charset="-128"/>
                <a:cs typeface="ＭＳ Ｐゴシック" charset="-128"/>
                <a:sym typeface="ＭＳ Ｐゴシック" charset="-128"/>
              </a:rPr>
              <a:t>磁性体</a:t>
            </a:r>
            <a:r>
              <a:rPr lang="ja-JP" altLang="en-US">
                <a:latin typeface="ＭＳ Ｐゴシック" charset="-128"/>
                <a:cs typeface="ＭＳ Ｐゴシック" charset="-128"/>
                <a:sym typeface="ＭＳ Ｐゴシック" charset="-128"/>
              </a:rPr>
              <a:t>を塗布した円盤を磁気ヘッドに近づけてデータを読み書きする</a:t>
            </a:r>
            <a:endParaRPr lang="ja-JP" altLang="en-US">
              <a:cs typeface="ＭＳ Ｐゴシック" charset="-128"/>
            </a:endParaRPr>
          </a:p>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安価なため</a:t>
            </a:r>
            <a:r>
              <a:rPr lang="en-US" altLang="ja-JP">
                <a:cs typeface="ＭＳ Ｐゴシック" charset="-128"/>
              </a:rPr>
              <a:t>, </a:t>
            </a:r>
            <a:r>
              <a:rPr lang="ja-JP" altLang="en-US">
                <a:latin typeface="ＭＳ Ｐゴシック" charset="-128"/>
                <a:cs typeface="ＭＳ Ｐゴシック" charset="-128"/>
                <a:sym typeface="ＭＳ Ｐゴシック" charset="-128"/>
              </a:rPr>
              <a:t>古くから使用されている</a:t>
            </a:r>
            <a:endParaRPr lang="en-US" altLang="ja-JP">
              <a:latin typeface="ＭＳ Ｐゴシック" charset="-128"/>
              <a:cs typeface="ＭＳ Ｐゴシック" charset="-128"/>
              <a:sym typeface="ＭＳ Ｐゴシック" charset="-128"/>
            </a:endParaRPr>
          </a:p>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磁気に弱い</a:t>
            </a:r>
            <a:endParaRPr lang="ja-JP" altLang="en-US">
              <a:cs typeface="ＭＳ Ｐゴシック" charset="-128"/>
            </a:endParaRPr>
          </a:p>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最近はほとんど使われていない</a:t>
            </a:r>
          </a:p>
        </p:txBody>
      </p:sp>
      <p:pic>
        <p:nvPicPr>
          <p:cNvPr id="54276" name="Picture 4" descr="D:\Desktop\floppy.JPG"/>
          <p:cNvPicPr>
            <a:picLocks noChangeAspect="1" noChangeArrowheads="1"/>
          </p:cNvPicPr>
          <p:nvPr/>
        </p:nvPicPr>
        <p:blipFill>
          <a:blip r:embed="rId3"/>
          <a:srcRect/>
          <a:stretch>
            <a:fillRect/>
          </a:stretch>
        </p:blipFill>
        <p:spPr bwMode="auto">
          <a:xfrm>
            <a:off x="6038850" y="2857500"/>
            <a:ext cx="2819400" cy="2114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1"/>
          <p:cNvPicPr>
            <a:picLocks noChangeArrowheads="1"/>
          </p:cNvPicPr>
          <p:nvPr/>
        </p:nvPicPr>
        <p:blipFill>
          <a:blip r:embed="rId3"/>
          <a:srcRect/>
          <a:stretch>
            <a:fillRect/>
          </a:stretch>
        </p:blipFill>
        <p:spPr bwMode="auto">
          <a:xfrm>
            <a:off x="2390775" y="2128838"/>
            <a:ext cx="5257800" cy="3533775"/>
          </a:xfrm>
          <a:prstGeom prst="rect">
            <a:avLst/>
          </a:prstGeom>
          <a:noFill/>
          <a:ln w="9525">
            <a:noFill/>
            <a:miter lim="800000"/>
            <a:headEnd/>
            <a:tailEnd/>
          </a:ln>
        </p:spPr>
      </p:pic>
      <p:sp>
        <p:nvSpPr>
          <p:cNvPr id="56323" name="Rectangle 2"/>
          <p:cNvSpPr>
            <a:spLocks/>
          </p:cNvSpPr>
          <p:nvPr/>
        </p:nvSpPr>
        <p:spPr bwMode="auto">
          <a:xfrm>
            <a:off x="6748463" y="1481138"/>
            <a:ext cx="898525"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Gill Sans" charset="0"/>
                <a:sym typeface="Gill Sans" charset="0"/>
              </a:rPr>
              <a:t>→ </a:t>
            </a:r>
            <a:r>
              <a:rPr kumimoji="0" lang="ja-JP" altLang="en-US" sz="2800">
                <a:latin typeface="ＭＳ Ｐゴシック" charset="-128"/>
                <a:sym typeface="ＭＳ Ｐゴシック" charset="-128"/>
              </a:rPr>
              <a:t>北</a:t>
            </a:r>
          </a:p>
        </p:txBody>
      </p:sp>
      <p:sp>
        <p:nvSpPr>
          <p:cNvPr id="56324" name="Rectangle 3"/>
          <p:cNvSpPr>
            <a:spLocks/>
          </p:cNvSpPr>
          <p:nvPr/>
        </p:nvSpPr>
        <p:spPr bwMode="auto">
          <a:xfrm>
            <a:off x="2355850" y="1481138"/>
            <a:ext cx="787400" cy="508000"/>
          </a:xfrm>
          <a:prstGeom prst="rect">
            <a:avLst/>
          </a:prstGeom>
          <a:noFill/>
          <a:ln w="9525">
            <a:noFill/>
            <a:miter lim="800000"/>
            <a:headEnd/>
            <a:tailEnd/>
          </a:ln>
        </p:spPr>
        <p:txBody>
          <a:bodyPr lIns="0" tIns="0" rIns="0" bIns="0">
            <a:prstTxWarp prst="textNoShape">
              <a:avLst/>
            </a:prstTxWarp>
          </a:bodyPr>
          <a:lstStyle/>
          <a:p>
            <a:pPr algn="ctr"/>
            <a:r>
              <a:rPr kumimoji="0" lang="ja-JP" altLang="en-US" sz="2800">
                <a:latin typeface="ＭＳ Ｐゴシック" charset="-128"/>
                <a:sym typeface="ＭＳ Ｐゴシック" charset="-128"/>
              </a:rPr>
              <a:t>南</a:t>
            </a:r>
            <a:r>
              <a:rPr kumimoji="0" lang="ja-JP" altLang="en-US" sz="2800">
                <a:latin typeface="Gill Sans" charset="0"/>
                <a:sym typeface="Gill Sans" charset="0"/>
              </a:rPr>
              <a:t>←</a:t>
            </a:r>
          </a:p>
        </p:txBody>
      </p:sp>
      <p:sp>
        <p:nvSpPr>
          <p:cNvPr id="56325" name="AutoShape 4"/>
          <p:cNvSpPr>
            <a:spLocks/>
          </p:cNvSpPr>
          <p:nvPr/>
        </p:nvSpPr>
        <p:spPr bwMode="auto">
          <a:xfrm>
            <a:off x="2711450" y="2338388"/>
            <a:ext cx="1981200" cy="19050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56326" name="AutoShape 5"/>
          <p:cNvSpPr>
            <a:spLocks/>
          </p:cNvSpPr>
          <p:nvPr/>
        </p:nvSpPr>
        <p:spPr bwMode="auto">
          <a:xfrm>
            <a:off x="3143250" y="5284788"/>
            <a:ext cx="2959100" cy="4572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56327" name="Rectangle 6"/>
          <p:cNvSpPr>
            <a:spLocks/>
          </p:cNvSpPr>
          <p:nvPr/>
        </p:nvSpPr>
        <p:spPr bwMode="auto">
          <a:xfrm>
            <a:off x="268288" y="2898775"/>
            <a:ext cx="1820862" cy="812800"/>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altLang="ja-JP" sz="2700">
                <a:latin typeface="Gill Sans" charset="0"/>
                <a:sym typeface="Gill Sans" charset="0"/>
              </a:rPr>
              <a:t>PCI,AGP</a:t>
            </a:r>
          </a:p>
          <a:p>
            <a:pPr algn="ctr"/>
            <a:r>
              <a:rPr kumimoji="0" lang="ja-JP" altLang="en-US" sz="2700">
                <a:latin typeface="ＭＳ Ｐゴシック" charset="-128"/>
                <a:sym typeface="ＭＳ Ｐゴシック" charset="-128"/>
              </a:rPr>
              <a:t>バススロット</a:t>
            </a:r>
          </a:p>
        </p:txBody>
      </p:sp>
      <p:sp>
        <p:nvSpPr>
          <p:cNvPr id="56328" name="Rectangle 7"/>
          <p:cNvSpPr>
            <a:spLocks/>
          </p:cNvSpPr>
          <p:nvPr/>
        </p:nvSpPr>
        <p:spPr bwMode="auto">
          <a:xfrm>
            <a:off x="1560513" y="6076950"/>
            <a:ext cx="2743200" cy="469900"/>
          </a:xfrm>
          <a:prstGeom prst="rect">
            <a:avLst/>
          </a:prstGeom>
          <a:noFill/>
          <a:ln w="9525">
            <a:noFill/>
            <a:miter lim="800000"/>
            <a:headEnd/>
            <a:tailEnd/>
          </a:ln>
        </p:spPr>
        <p:txBody>
          <a:bodyPr lIns="0" tIns="0" rIns="0" bIns="0">
            <a:prstTxWarp prst="textNoShape">
              <a:avLst/>
            </a:prstTxWarp>
          </a:bodyPr>
          <a:lstStyle/>
          <a:p>
            <a:pPr algn="ctr"/>
            <a:r>
              <a:rPr kumimoji="0" lang="en-US" altLang="ja-JP" sz="2700">
                <a:latin typeface="Gill Sans" charset="0"/>
                <a:sym typeface="Gill Sans" charset="0"/>
              </a:rPr>
              <a:t>IDE</a:t>
            </a:r>
            <a:r>
              <a:rPr kumimoji="0" lang="ja-JP" altLang="en-US" sz="2700">
                <a:latin typeface="ＭＳ Ｐゴシック" charset="-128"/>
                <a:sym typeface="ＭＳ Ｐゴシック" charset="-128"/>
              </a:rPr>
              <a:t>バススロット</a:t>
            </a:r>
          </a:p>
        </p:txBody>
      </p:sp>
      <p:sp>
        <p:nvSpPr>
          <p:cNvPr id="56329" name="AutoShape 8"/>
          <p:cNvSpPr>
            <a:spLocks/>
          </p:cNvSpPr>
          <p:nvPr/>
        </p:nvSpPr>
        <p:spPr bwMode="auto">
          <a:xfrm>
            <a:off x="6038850" y="3113088"/>
            <a:ext cx="1066800" cy="10668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56330" name="AutoShape 9"/>
          <p:cNvSpPr>
            <a:spLocks/>
          </p:cNvSpPr>
          <p:nvPr/>
        </p:nvSpPr>
        <p:spPr bwMode="auto">
          <a:xfrm>
            <a:off x="4883150" y="4510088"/>
            <a:ext cx="2362200" cy="6858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56331" name="Rectangle 10"/>
          <p:cNvSpPr>
            <a:spLocks/>
          </p:cNvSpPr>
          <p:nvPr/>
        </p:nvSpPr>
        <p:spPr bwMode="auto">
          <a:xfrm>
            <a:off x="7702550" y="4560888"/>
            <a:ext cx="1295400" cy="762000"/>
          </a:xfrm>
          <a:prstGeom prst="rect">
            <a:avLst/>
          </a:prstGeom>
          <a:noFill/>
          <a:ln w="9525">
            <a:noFill/>
            <a:miter lim="800000"/>
            <a:headEnd/>
            <a:tailEnd/>
          </a:ln>
        </p:spPr>
        <p:txBody>
          <a:bodyPr lIns="0" tIns="0" rIns="0" bIns="0">
            <a:prstTxWarp prst="textNoShape">
              <a:avLst/>
            </a:prstTxWarp>
          </a:bodyPr>
          <a:lstStyle/>
          <a:p>
            <a:pPr algn="ctr"/>
            <a:r>
              <a:rPr kumimoji="0" lang="ja-JP" altLang="en-US" sz="2700">
                <a:latin typeface="ＭＳ Ｐゴシック" charset="-128"/>
                <a:sym typeface="ＭＳ Ｐゴシック" charset="-128"/>
              </a:rPr>
              <a:t>メモリ</a:t>
            </a:r>
            <a:endParaRPr kumimoji="0" lang="ja-JP" altLang="en-US" sz="2700">
              <a:latin typeface="Gill Sans" charset="0"/>
              <a:sym typeface="Gill Sans" charset="0"/>
            </a:endParaRPr>
          </a:p>
          <a:p>
            <a:pPr algn="ctr"/>
            <a:r>
              <a:rPr kumimoji="0" lang="ja-JP" altLang="en-US" sz="2700">
                <a:latin typeface="ＭＳ Ｐゴシック" charset="-128"/>
                <a:sym typeface="ＭＳ Ｐゴシック" charset="-128"/>
              </a:rPr>
              <a:t>スロット</a:t>
            </a:r>
          </a:p>
        </p:txBody>
      </p:sp>
      <p:sp>
        <p:nvSpPr>
          <p:cNvPr id="56332" name="Rectangle 11"/>
          <p:cNvSpPr>
            <a:spLocks/>
          </p:cNvSpPr>
          <p:nvPr/>
        </p:nvSpPr>
        <p:spPr bwMode="auto">
          <a:xfrm>
            <a:off x="7702550" y="3163888"/>
            <a:ext cx="1295400" cy="812800"/>
          </a:xfrm>
          <a:prstGeom prst="rect">
            <a:avLst/>
          </a:prstGeom>
          <a:noFill/>
          <a:ln w="9525">
            <a:noFill/>
            <a:miter lim="800000"/>
            <a:headEnd/>
            <a:tailEnd/>
          </a:ln>
        </p:spPr>
        <p:txBody>
          <a:bodyPr lIns="0" tIns="0" rIns="0" bIns="0">
            <a:prstTxWarp prst="textNoShape">
              <a:avLst/>
            </a:prstTxWarp>
          </a:bodyPr>
          <a:lstStyle/>
          <a:p>
            <a:pPr algn="ctr"/>
            <a:r>
              <a:rPr kumimoji="0" lang="en-US" altLang="ja-JP" sz="2700">
                <a:latin typeface="Gill Sans" charset="0"/>
                <a:sym typeface="Gill Sans" charset="0"/>
              </a:rPr>
              <a:t>CPU</a:t>
            </a:r>
          </a:p>
          <a:p>
            <a:pPr algn="ctr"/>
            <a:r>
              <a:rPr kumimoji="0" lang="ja-JP" altLang="en-US" sz="2700">
                <a:latin typeface="ＭＳ Ｐゴシック" charset="-128"/>
                <a:sym typeface="ＭＳ Ｐゴシック" charset="-128"/>
              </a:rPr>
              <a:t>スロット</a:t>
            </a:r>
          </a:p>
        </p:txBody>
      </p:sp>
      <p:sp>
        <p:nvSpPr>
          <p:cNvPr id="56333" name="Rectangle 12"/>
          <p:cNvSpPr>
            <a:spLocks/>
          </p:cNvSpPr>
          <p:nvPr/>
        </p:nvSpPr>
        <p:spPr bwMode="auto">
          <a:xfrm>
            <a:off x="304800" y="4729163"/>
            <a:ext cx="1743075" cy="4191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700">
                <a:latin typeface="ＭＳ Ｐゴシック" charset="-128"/>
                <a:sym typeface="ＭＳ Ｐゴシック" charset="-128"/>
              </a:rPr>
              <a:t>チップセット</a:t>
            </a:r>
          </a:p>
        </p:txBody>
      </p:sp>
      <p:sp>
        <p:nvSpPr>
          <p:cNvPr id="56334" name="AutoShape 13"/>
          <p:cNvSpPr>
            <a:spLocks/>
          </p:cNvSpPr>
          <p:nvPr/>
        </p:nvSpPr>
        <p:spPr bwMode="auto">
          <a:xfrm>
            <a:off x="3854450" y="4256088"/>
            <a:ext cx="685800" cy="6096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56335" name="AutoShape 14"/>
          <p:cNvSpPr>
            <a:spLocks/>
          </p:cNvSpPr>
          <p:nvPr/>
        </p:nvSpPr>
        <p:spPr bwMode="auto">
          <a:xfrm>
            <a:off x="4972050" y="3481388"/>
            <a:ext cx="838200" cy="762000"/>
          </a:xfrm>
          <a:prstGeom prst="roundRect">
            <a:avLst>
              <a:gd name="adj" fmla="val 16667"/>
            </a:avLst>
          </a:prstGeom>
          <a:noFill/>
          <a:ln w="38100">
            <a:solidFill>
              <a:srgbClr val="FF0000"/>
            </a:solidFill>
            <a:round/>
            <a:headEnd/>
            <a:tailEnd/>
          </a:ln>
        </p:spPr>
        <p:txBody>
          <a:bodyPr>
            <a:prstTxWarp prst="textNoShape">
              <a:avLst/>
            </a:prstTxWarp>
          </a:bodyPr>
          <a:lstStyle/>
          <a:p>
            <a:endParaRPr lang="ja-JP" altLang="en-US"/>
          </a:p>
        </p:txBody>
      </p:sp>
      <p:sp>
        <p:nvSpPr>
          <p:cNvPr id="56336" name="Line 15"/>
          <p:cNvSpPr>
            <a:spLocks noChangeShapeType="1"/>
          </p:cNvSpPr>
          <p:nvPr/>
        </p:nvSpPr>
        <p:spPr bwMode="auto">
          <a:xfrm flipH="1">
            <a:off x="4521200" y="4167188"/>
            <a:ext cx="450850" cy="277812"/>
          </a:xfrm>
          <a:prstGeom prst="line">
            <a:avLst/>
          </a:prstGeom>
          <a:noFill/>
          <a:ln w="63500">
            <a:solidFill>
              <a:srgbClr val="FF0000"/>
            </a:solidFill>
            <a:round/>
            <a:headEnd/>
            <a:tailEnd/>
          </a:ln>
        </p:spPr>
        <p:txBody>
          <a:bodyPr>
            <a:prstTxWarp prst="textNoShape">
              <a:avLst/>
            </a:prstTxWarp>
          </a:bodyPr>
          <a:lstStyle/>
          <a:p>
            <a:endParaRPr lang="ja-JP" altLang="en-US"/>
          </a:p>
        </p:txBody>
      </p:sp>
      <p:sp>
        <p:nvSpPr>
          <p:cNvPr id="56337" name="Line 16"/>
          <p:cNvSpPr>
            <a:spLocks noChangeShapeType="1"/>
          </p:cNvSpPr>
          <p:nvPr/>
        </p:nvSpPr>
        <p:spPr bwMode="auto">
          <a:xfrm rot="10800000" flipH="1">
            <a:off x="2127250" y="4637088"/>
            <a:ext cx="1600200" cy="304800"/>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56338" name="Line 17"/>
          <p:cNvSpPr>
            <a:spLocks noChangeShapeType="1"/>
          </p:cNvSpPr>
          <p:nvPr/>
        </p:nvSpPr>
        <p:spPr bwMode="auto">
          <a:xfrm rot="10800000" flipH="1">
            <a:off x="2152650" y="3405188"/>
            <a:ext cx="533400" cy="1587"/>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56339" name="Line 18"/>
          <p:cNvSpPr>
            <a:spLocks noChangeShapeType="1"/>
          </p:cNvSpPr>
          <p:nvPr/>
        </p:nvSpPr>
        <p:spPr bwMode="auto">
          <a:xfrm rot="10800000">
            <a:off x="7105650" y="3559175"/>
            <a:ext cx="654050" cy="9525"/>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56340" name="Line 19"/>
          <p:cNvSpPr>
            <a:spLocks noChangeShapeType="1"/>
          </p:cNvSpPr>
          <p:nvPr/>
        </p:nvSpPr>
        <p:spPr bwMode="auto">
          <a:xfrm flipH="1">
            <a:off x="7258050" y="4929188"/>
            <a:ext cx="533400" cy="1587"/>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56341" name="Line 20"/>
          <p:cNvSpPr>
            <a:spLocks noChangeShapeType="1"/>
          </p:cNvSpPr>
          <p:nvPr/>
        </p:nvSpPr>
        <p:spPr bwMode="auto">
          <a:xfrm rot="10800000">
            <a:off x="4197350" y="5741988"/>
            <a:ext cx="1588" cy="457200"/>
          </a:xfrm>
          <a:prstGeom prst="line">
            <a:avLst/>
          </a:prstGeom>
          <a:noFill/>
          <a:ln w="63500">
            <a:solidFill>
              <a:srgbClr val="FF0000"/>
            </a:solidFill>
            <a:round/>
            <a:headEnd/>
            <a:tailEnd type="triangle" w="med" len="med"/>
          </a:ln>
        </p:spPr>
        <p:txBody>
          <a:bodyPr>
            <a:prstTxWarp prst="textNoShape">
              <a:avLst/>
            </a:prstTxWarp>
          </a:bodyPr>
          <a:lstStyle/>
          <a:p>
            <a:endParaRPr lang="ja-JP" altLang="en-US"/>
          </a:p>
        </p:txBody>
      </p:sp>
      <p:sp>
        <p:nvSpPr>
          <p:cNvPr id="56342" name="Rectangle 21"/>
          <p:cNvSpPr>
            <a:spLocks/>
          </p:cNvSpPr>
          <p:nvPr/>
        </p:nvSpPr>
        <p:spPr bwMode="auto">
          <a:xfrm>
            <a:off x="6715125" y="5786438"/>
            <a:ext cx="2076450" cy="482600"/>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altLang="ja-JP" sz="2800">
                <a:latin typeface="Gill Sans" charset="0"/>
                <a:sym typeface="Gill Sans" charset="0"/>
              </a:rPr>
              <a:t>ASUS P5P800</a:t>
            </a:r>
          </a:p>
        </p:txBody>
      </p:sp>
      <p:sp>
        <p:nvSpPr>
          <p:cNvPr id="56343" name="Rectangle 22"/>
          <p:cNvSpPr>
            <a:spLocks noGrp="1" noChangeArrowheads="1"/>
          </p:cNvSpPr>
          <p:nvPr>
            <p:ph type="title"/>
          </p:nvPr>
        </p:nvSpPr>
        <p:spPr>
          <a:xfrm>
            <a:off x="303213" y="266700"/>
            <a:ext cx="8534400" cy="876300"/>
          </a:xfrm>
        </p:spPr>
        <p:txBody>
          <a:bodyPr rIns="38100"/>
          <a:lstStyle/>
          <a:p>
            <a:pPr eaLnBrk="1" hangingPunct="1"/>
            <a:r>
              <a:rPr lang="ja-JP" altLang="en-US">
                <a:latin typeface="ＭＳ Ｐゴシック" charset="-128"/>
                <a:ea typeface="ＭＳ Ｐゴシック" charset="-128"/>
                <a:sym typeface="ＭＳ Ｐゴシック" charset="-128"/>
              </a:rPr>
              <a:t>情報実験機の一世代前のマザーボード</a:t>
            </a:r>
            <a:endParaRPr lang="en-US" altLang="ja-JP">
              <a:ea typeface="ＭＳ Ｐゴシック" charset="-12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1"/>
          <p:cNvPicPr>
            <a:picLocks noChangeArrowheads="1"/>
          </p:cNvPicPr>
          <p:nvPr/>
        </p:nvPicPr>
        <p:blipFill>
          <a:blip r:embed="rId2"/>
          <a:srcRect/>
          <a:stretch>
            <a:fillRect/>
          </a:stretch>
        </p:blipFill>
        <p:spPr bwMode="auto">
          <a:xfrm>
            <a:off x="2124075" y="2251075"/>
            <a:ext cx="5257800" cy="3533775"/>
          </a:xfrm>
          <a:prstGeom prst="rect">
            <a:avLst/>
          </a:prstGeom>
          <a:noFill/>
          <a:ln w="9525">
            <a:noFill/>
            <a:miter lim="800000"/>
            <a:headEnd/>
            <a:tailEnd/>
          </a:ln>
        </p:spPr>
      </p:pic>
      <p:sp>
        <p:nvSpPr>
          <p:cNvPr id="57347" name="Rectangle 2"/>
          <p:cNvSpPr>
            <a:spLocks/>
          </p:cNvSpPr>
          <p:nvPr/>
        </p:nvSpPr>
        <p:spPr bwMode="auto">
          <a:xfrm>
            <a:off x="2124075" y="4198938"/>
            <a:ext cx="5029200" cy="19050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57348" name="Rectangle 3"/>
          <p:cNvSpPr>
            <a:spLocks/>
          </p:cNvSpPr>
          <p:nvPr/>
        </p:nvSpPr>
        <p:spPr bwMode="auto">
          <a:xfrm>
            <a:off x="2124075" y="1989138"/>
            <a:ext cx="5029200" cy="6858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57349" name="Rectangle 4"/>
          <p:cNvSpPr>
            <a:spLocks/>
          </p:cNvSpPr>
          <p:nvPr/>
        </p:nvSpPr>
        <p:spPr bwMode="auto">
          <a:xfrm>
            <a:off x="4105275" y="2674938"/>
            <a:ext cx="3048000" cy="15240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57350" name="Rectangle 5"/>
          <p:cNvSpPr>
            <a:spLocks/>
          </p:cNvSpPr>
          <p:nvPr/>
        </p:nvSpPr>
        <p:spPr bwMode="auto">
          <a:xfrm>
            <a:off x="2124075" y="2674938"/>
            <a:ext cx="304800" cy="15240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57351" name="Rectangle 6"/>
          <p:cNvSpPr>
            <a:spLocks/>
          </p:cNvSpPr>
          <p:nvPr/>
        </p:nvSpPr>
        <p:spPr bwMode="auto">
          <a:xfrm>
            <a:off x="6770688" y="1412875"/>
            <a:ext cx="898525"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Gill Sans" charset="0"/>
                <a:sym typeface="Gill Sans" charset="0"/>
              </a:rPr>
              <a:t>→ </a:t>
            </a:r>
            <a:r>
              <a:rPr kumimoji="0" lang="ja-JP" altLang="en-US" sz="2800">
                <a:latin typeface="ＭＳ Ｐゴシック" charset="-128"/>
                <a:sym typeface="ＭＳ Ｐゴシック" charset="-128"/>
              </a:rPr>
              <a:t>北</a:t>
            </a:r>
          </a:p>
        </p:txBody>
      </p:sp>
      <p:sp>
        <p:nvSpPr>
          <p:cNvPr id="57352" name="Rectangle 7"/>
          <p:cNvSpPr>
            <a:spLocks/>
          </p:cNvSpPr>
          <p:nvPr/>
        </p:nvSpPr>
        <p:spPr bwMode="auto">
          <a:xfrm>
            <a:off x="1744663" y="1412875"/>
            <a:ext cx="800100"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ＭＳ Ｐゴシック" charset="-128"/>
                <a:sym typeface="ＭＳ Ｐゴシック" charset="-128"/>
              </a:rPr>
              <a:t>南</a:t>
            </a:r>
            <a:r>
              <a:rPr kumimoji="0" lang="ja-JP" altLang="en-US" sz="2800">
                <a:latin typeface="Gill Sans" charset="0"/>
                <a:sym typeface="Gill Sans" charset="0"/>
              </a:rPr>
              <a:t>←</a:t>
            </a:r>
          </a:p>
        </p:txBody>
      </p:sp>
      <p:sp>
        <p:nvSpPr>
          <p:cNvPr id="49161" name="Rectangle 8"/>
          <p:cNvSpPr>
            <a:spLocks noGrp="1" noChangeArrowheads="1"/>
          </p:cNvSpPr>
          <p:nvPr>
            <p:ph type="title"/>
          </p:nvPr>
        </p:nvSpPr>
        <p:spPr/>
        <p:txBody>
          <a:bodyPr rIns="38100"/>
          <a:lstStyle/>
          <a:p>
            <a:pPr eaLnBrk="1" hangingPunct="1"/>
            <a:r>
              <a:rPr lang="en-US" altLang="ja-JP">
                <a:latin typeface="ＭＳ Ｐゴシック" charset="-128"/>
                <a:ea typeface="ＭＳ Ｐゴシック" charset="-128"/>
              </a:rPr>
              <a:t>PCI</a:t>
            </a:r>
            <a:r>
              <a:rPr lang="ja-JP" altLang="en-US">
                <a:latin typeface="ＭＳ Ｐゴシック" charset="-128"/>
                <a:ea typeface="ＭＳ Ｐゴシック" charset="-128"/>
                <a:sym typeface="ＭＳ Ｐゴシック" charset="-128"/>
              </a:rPr>
              <a:t>バス</a:t>
            </a:r>
          </a:p>
        </p:txBody>
      </p:sp>
      <p:sp>
        <p:nvSpPr>
          <p:cNvPr id="57354" name="Rectangle 9"/>
          <p:cNvSpPr>
            <a:spLocks/>
          </p:cNvSpPr>
          <p:nvPr/>
        </p:nvSpPr>
        <p:spPr bwMode="auto">
          <a:xfrm>
            <a:off x="2428875" y="2674938"/>
            <a:ext cx="1676400" cy="1524000"/>
          </a:xfrm>
          <a:prstGeom prst="rect">
            <a:avLst/>
          </a:prstGeom>
          <a:noFill/>
          <a:ln w="63500">
            <a:solidFill>
              <a:srgbClr val="FF0000"/>
            </a:solidFill>
            <a:miter lim="800000"/>
            <a:headEnd/>
            <a:tailEnd/>
          </a:ln>
        </p:spPr>
        <p:txBody>
          <a:bodyPr>
            <a:prstTxWarp prst="textNoShape">
              <a:avLst/>
            </a:prstTxWarp>
          </a:bodyPr>
          <a:lstStyle/>
          <a:p>
            <a:endParaRPr lang="ja-JP" alt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1"/>
          <p:cNvPicPr>
            <a:picLocks noChangeArrowheads="1"/>
          </p:cNvPicPr>
          <p:nvPr/>
        </p:nvPicPr>
        <p:blipFill>
          <a:blip r:embed="rId2"/>
          <a:srcRect/>
          <a:stretch>
            <a:fillRect/>
          </a:stretch>
        </p:blipFill>
        <p:spPr bwMode="auto">
          <a:xfrm>
            <a:off x="1908175" y="2251075"/>
            <a:ext cx="5257800" cy="3533775"/>
          </a:xfrm>
          <a:prstGeom prst="rect">
            <a:avLst/>
          </a:prstGeom>
          <a:noFill/>
          <a:ln w="9525">
            <a:noFill/>
            <a:miter lim="800000"/>
            <a:headEnd/>
            <a:tailEnd/>
          </a:ln>
        </p:spPr>
      </p:pic>
      <p:sp>
        <p:nvSpPr>
          <p:cNvPr id="58371" name="Rectangle 2"/>
          <p:cNvSpPr>
            <a:spLocks/>
          </p:cNvSpPr>
          <p:nvPr/>
        </p:nvSpPr>
        <p:spPr bwMode="auto">
          <a:xfrm>
            <a:off x="1979613" y="4427538"/>
            <a:ext cx="5029200" cy="16764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58372" name="Rectangle 3"/>
          <p:cNvSpPr>
            <a:spLocks/>
          </p:cNvSpPr>
          <p:nvPr/>
        </p:nvSpPr>
        <p:spPr bwMode="auto">
          <a:xfrm>
            <a:off x="1979613" y="1989138"/>
            <a:ext cx="5029200" cy="9906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58373" name="Rectangle 4"/>
          <p:cNvSpPr>
            <a:spLocks/>
          </p:cNvSpPr>
          <p:nvPr/>
        </p:nvSpPr>
        <p:spPr bwMode="auto">
          <a:xfrm>
            <a:off x="4189413" y="2979738"/>
            <a:ext cx="2819400" cy="14478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58374" name="Rectangle 5"/>
          <p:cNvSpPr>
            <a:spLocks/>
          </p:cNvSpPr>
          <p:nvPr/>
        </p:nvSpPr>
        <p:spPr bwMode="auto">
          <a:xfrm>
            <a:off x="1979613" y="2979738"/>
            <a:ext cx="1828800" cy="14478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58375" name="Rectangle 6"/>
          <p:cNvSpPr>
            <a:spLocks/>
          </p:cNvSpPr>
          <p:nvPr/>
        </p:nvSpPr>
        <p:spPr bwMode="auto">
          <a:xfrm>
            <a:off x="6122988" y="1484313"/>
            <a:ext cx="898525"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Gill Sans" charset="0"/>
                <a:sym typeface="Gill Sans" charset="0"/>
              </a:rPr>
              <a:t>→ </a:t>
            </a:r>
            <a:r>
              <a:rPr kumimoji="0" lang="ja-JP" altLang="en-US" sz="2800">
                <a:latin typeface="ＭＳ Ｐゴシック" charset="-128"/>
                <a:sym typeface="ＭＳ Ｐゴシック" charset="-128"/>
              </a:rPr>
              <a:t>北</a:t>
            </a:r>
          </a:p>
        </p:txBody>
      </p:sp>
      <p:sp>
        <p:nvSpPr>
          <p:cNvPr id="58376" name="Rectangle 7"/>
          <p:cNvSpPr>
            <a:spLocks/>
          </p:cNvSpPr>
          <p:nvPr/>
        </p:nvSpPr>
        <p:spPr bwMode="auto">
          <a:xfrm>
            <a:off x="1733550" y="1468438"/>
            <a:ext cx="800100"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ＭＳ Ｐゴシック" charset="-128"/>
                <a:sym typeface="ＭＳ Ｐゴシック" charset="-128"/>
              </a:rPr>
              <a:t>南</a:t>
            </a:r>
            <a:r>
              <a:rPr kumimoji="0" lang="ja-JP" altLang="en-US" sz="2800">
                <a:latin typeface="Gill Sans" charset="0"/>
                <a:sym typeface="Gill Sans" charset="0"/>
              </a:rPr>
              <a:t>←</a:t>
            </a:r>
          </a:p>
        </p:txBody>
      </p:sp>
      <p:sp>
        <p:nvSpPr>
          <p:cNvPr id="58377" name="Rectangle 8"/>
          <p:cNvSpPr>
            <a:spLocks/>
          </p:cNvSpPr>
          <p:nvPr/>
        </p:nvSpPr>
        <p:spPr bwMode="auto">
          <a:xfrm>
            <a:off x="3808413" y="2979738"/>
            <a:ext cx="381000" cy="1447800"/>
          </a:xfrm>
          <a:prstGeom prst="rect">
            <a:avLst/>
          </a:prstGeom>
          <a:noFill/>
          <a:ln w="63500">
            <a:solidFill>
              <a:srgbClr val="FF0000"/>
            </a:solidFill>
            <a:miter lim="800000"/>
            <a:headEnd/>
            <a:tailEnd/>
          </a:ln>
        </p:spPr>
        <p:txBody>
          <a:bodyPr>
            <a:prstTxWarp prst="textNoShape">
              <a:avLst/>
            </a:prstTxWarp>
          </a:bodyPr>
          <a:lstStyle/>
          <a:p>
            <a:endParaRPr lang="ja-JP" altLang="en-US"/>
          </a:p>
        </p:txBody>
      </p:sp>
      <p:sp>
        <p:nvSpPr>
          <p:cNvPr id="51210" name="Rectangle 9"/>
          <p:cNvSpPr>
            <a:spLocks noGrp="1" noChangeArrowheads="1"/>
          </p:cNvSpPr>
          <p:nvPr>
            <p:ph type="title"/>
          </p:nvPr>
        </p:nvSpPr>
        <p:spPr/>
        <p:txBody>
          <a:bodyPr rIns="38100"/>
          <a:lstStyle/>
          <a:p>
            <a:pPr eaLnBrk="1" hangingPunct="1"/>
            <a:r>
              <a:rPr lang="en-US" altLang="ja-JP">
                <a:latin typeface="ＭＳ Ｐゴシック" charset="-128"/>
                <a:ea typeface="ＭＳ Ｐゴシック" charset="-128"/>
              </a:rPr>
              <a:t>AGP</a:t>
            </a:r>
            <a:r>
              <a:rPr lang="ja-JP" altLang="en-US">
                <a:latin typeface="ＭＳ Ｐゴシック" charset="-128"/>
                <a:ea typeface="ＭＳ Ｐゴシック" charset="-128"/>
                <a:sym typeface="ＭＳ Ｐゴシック" charset="-128"/>
              </a:rPr>
              <a:t>バス</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Ins="38100"/>
          <a:lstStyle/>
          <a:p>
            <a:pPr eaLnBrk="1" hangingPunct="1">
              <a:defRPr/>
            </a:pPr>
            <a:r>
              <a:rPr lang="en-US" altLang="ja-JP" dirty="0" smtClean="0">
                <a:latin typeface="+mn-ea"/>
                <a:ea typeface="+mn-ea"/>
                <a:cs typeface="+mj-cs"/>
              </a:rPr>
              <a:t>PC</a:t>
            </a:r>
          </a:p>
        </p:txBody>
      </p:sp>
      <p:sp>
        <p:nvSpPr>
          <p:cNvPr id="13315" name="Rectangle 1"/>
          <p:cNvSpPr>
            <a:spLocks noGrp="1" noChangeArrowheads="1"/>
          </p:cNvSpPr>
          <p:nvPr>
            <p:ph sz="quarter" idx="1"/>
          </p:nvPr>
        </p:nvSpPr>
        <p:spPr>
          <a:xfrm>
            <a:off x="428625" y="1422400"/>
            <a:ext cx="8143875" cy="2720975"/>
          </a:xfrm>
        </p:spPr>
        <p:txBody>
          <a:bodyPr rIns="38100" anchor="ctr"/>
          <a:lstStyle/>
          <a:p>
            <a:pPr marL="635000" indent="-406400" eaLnBrk="1" hangingPunct="1">
              <a:buSzPct val="171000"/>
              <a:buFont typeface="Lucida Grande" charset="0"/>
              <a:buChar char="•"/>
            </a:pPr>
            <a:r>
              <a:rPr lang="en-US" altLang="ja-JP" dirty="0" smtClean="0">
                <a:solidFill>
                  <a:srgbClr val="FF0000"/>
                </a:solidFill>
                <a:latin typeface="ＭＳ Ｐゴシック" charset="-128"/>
                <a:cs typeface="ＭＳ Ｐゴシック" charset="-128"/>
                <a:sym typeface="ＭＳ Ｐゴシック" charset="-128"/>
              </a:rPr>
              <a:t>P</a:t>
            </a:r>
            <a:r>
              <a:rPr lang="en-US" altLang="ja-JP" dirty="0" smtClean="0">
                <a:latin typeface="ＭＳ Ｐゴシック" charset="-128"/>
                <a:cs typeface="ＭＳ Ｐゴシック" charset="-128"/>
                <a:sym typeface="ＭＳ Ｐゴシック" charset="-128"/>
              </a:rPr>
              <a:t>ersonal </a:t>
            </a:r>
            <a:r>
              <a:rPr lang="en-US" altLang="ja-JP" dirty="0" smtClean="0">
                <a:solidFill>
                  <a:srgbClr val="FF0000"/>
                </a:solidFill>
                <a:latin typeface="ＭＳ Ｐゴシック" charset="-128"/>
                <a:cs typeface="ＭＳ Ｐゴシック" charset="-128"/>
                <a:sym typeface="ＭＳ Ｐゴシック" charset="-128"/>
              </a:rPr>
              <a:t>C</a:t>
            </a:r>
            <a:r>
              <a:rPr lang="en-US" altLang="ja-JP" dirty="0" smtClean="0">
                <a:latin typeface="ＭＳ Ｐゴシック" charset="-128"/>
                <a:cs typeface="ＭＳ Ｐゴシック" charset="-128"/>
                <a:sym typeface="ＭＳ Ｐゴシック" charset="-128"/>
              </a:rPr>
              <a:t>omputer</a:t>
            </a:r>
          </a:p>
          <a:p>
            <a:pPr marL="909638" lvl="1" indent="-406400" eaLnBrk="1" hangingPunct="1">
              <a:buSzPct val="171000"/>
              <a:buFont typeface="Lucida Grande" charset="0"/>
              <a:buChar char="•"/>
            </a:pPr>
            <a:r>
              <a:rPr lang="ja-JP" altLang="en-US" dirty="0" smtClean="0">
                <a:latin typeface="ＭＳ Ｐゴシック" charset="-128"/>
                <a:cs typeface="ＭＳ Ｐゴシック" charset="-128"/>
                <a:sym typeface="ＭＳ Ｐゴシック" charset="-128"/>
              </a:rPr>
              <a:t>いわゆる「パソコン」</a:t>
            </a:r>
            <a:endParaRPr lang="ja-JP" altLang="en-US" dirty="0" smtClean="0">
              <a:cs typeface="ＭＳ Ｐゴシック" charset="-128"/>
            </a:endParaRPr>
          </a:p>
          <a:p>
            <a:pPr marL="635000"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原義</a:t>
            </a:r>
            <a:r>
              <a:rPr lang="ja-JP" altLang="en-US" dirty="0">
                <a:cs typeface="ＭＳ Ｐゴシック" charset="-128"/>
                <a:sym typeface="ＭＳ Ｐゴシック" charset="-128"/>
              </a:rPr>
              <a:t>は「</a:t>
            </a:r>
            <a:r>
              <a:rPr lang="ja-JP" altLang="en-US" dirty="0">
                <a:solidFill>
                  <a:srgbClr val="C00000"/>
                </a:solidFill>
                <a:latin typeface="ＭＳ Ｐゴシック" charset="-128"/>
                <a:cs typeface="ＭＳ Ｐゴシック" charset="-128"/>
                <a:sym typeface="ＭＳ Ｐゴシック" charset="-128"/>
              </a:rPr>
              <a:t>個人用の低価格</a:t>
            </a:r>
            <a:r>
              <a:rPr lang="ja-JP" altLang="en-US" dirty="0" smtClean="0">
                <a:solidFill>
                  <a:srgbClr val="C00000"/>
                </a:solidFill>
                <a:latin typeface="ＭＳ Ｐゴシック" charset="-128"/>
                <a:cs typeface="ＭＳ Ｐゴシック" charset="-128"/>
                <a:sym typeface="ＭＳ Ｐゴシック" charset="-128"/>
              </a:rPr>
              <a:t>な</a:t>
            </a:r>
            <a:r>
              <a:rPr lang="ja-JP" altLang="en-US" dirty="0" smtClean="0">
                <a:latin typeface="ＭＳ Ｐゴシック" charset="-128"/>
                <a:cs typeface="ＭＳ Ｐゴシック" charset="-128"/>
                <a:sym typeface="ＭＳ Ｐゴシック" charset="-128"/>
              </a:rPr>
              <a:t>計算機」</a:t>
            </a:r>
            <a:endParaRPr lang="ja-JP" altLang="en-US" dirty="0">
              <a:cs typeface="ＭＳ Ｐゴシック" charset="-128"/>
            </a:endParaRPr>
          </a:p>
          <a:p>
            <a:pPr marL="635000" indent="-406400" eaLnBrk="1" hangingPunct="1">
              <a:buSzPct val="171000"/>
              <a:buFont typeface="Lucida Grande" charset="0"/>
              <a:buChar char="•"/>
            </a:pPr>
            <a:r>
              <a:rPr lang="ja-JP" altLang="en-US" dirty="0">
                <a:solidFill>
                  <a:srgbClr val="C00000"/>
                </a:solidFill>
                <a:latin typeface="ＭＳ Ｐゴシック" charset="-128"/>
                <a:cs typeface="ＭＳ Ｐゴシック" charset="-128"/>
                <a:sym typeface="ＭＳ Ｐゴシック" charset="-128"/>
              </a:rPr>
              <a:t>「</a:t>
            </a:r>
            <a:r>
              <a:rPr lang="en-US" altLang="ja-JP" dirty="0">
                <a:solidFill>
                  <a:srgbClr val="C00000"/>
                </a:solidFill>
                <a:latin typeface="ＭＳ Ｐゴシック" charset="-128"/>
                <a:cs typeface="ＭＳ Ｐゴシック" charset="-128"/>
              </a:rPr>
              <a:t>PC</a:t>
            </a:r>
            <a:r>
              <a:rPr lang="ja-JP" altLang="en-US" dirty="0">
                <a:solidFill>
                  <a:srgbClr val="C00000"/>
                </a:solidFill>
                <a:latin typeface="ＭＳ Ｐゴシック" charset="-128"/>
                <a:cs typeface="ＭＳ Ｐゴシック" charset="-128"/>
                <a:sym typeface="ＭＳ Ｐゴシック" charset="-128"/>
              </a:rPr>
              <a:t>」</a:t>
            </a:r>
            <a:r>
              <a:rPr lang="ja-JP" altLang="en-US" dirty="0">
                <a:solidFill>
                  <a:srgbClr val="C00000"/>
                </a:solidFill>
                <a:cs typeface="ＭＳ Ｐゴシック" charset="-128"/>
              </a:rPr>
              <a:t> </a:t>
            </a:r>
            <a:r>
              <a:rPr lang="ja-JP" altLang="en-US" dirty="0">
                <a:solidFill>
                  <a:srgbClr val="C00000"/>
                </a:solidFill>
                <a:latin typeface="ＭＳ Ｐゴシック" charset="-128"/>
                <a:cs typeface="ＭＳ Ｐゴシック" charset="-128"/>
                <a:sym typeface="ＭＳ Ｐゴシック" charset="-128"/>
              </a:rPr>
              <a:t>≒</a:t>
            </a:r>
            <a:r>
              <a:rPr lang="ja-JP" altLang="en-US" dirty="0">
                <a:solidFill>
                  <a:srgbClr val="C00000"/>
                </a:solidFill>
                <a:cs typeface="ＭＳ Ｐゴシック" charset="-128"/>
              </a:rPr>
              <a:t> </a:t>
            </a:r>
            <a:r>
              <a:rPr lang="ja-JP" altLang="en-US" dirty="0">
                <a:solidFill>
                  <a:srgbClr val="C00000"/>
                </a:solidFill>
                <a:latin typeface="ＭＳ Ｐゴシック" charset="-128"/>
                <a:cs typeface="ＭＳ Ｐゴシック" charset="-128"/>
                <a:sym typeface="ＭＳ Ｐゴシック" charset="-128"/>
              </a:rPr>
              <a:t>「</a:t>
            </a:r>
            <a:r>
              <a:rPr lang="en-US" altLang="ja-JP" dirty="0">
                <a:solidFill>
                  <a:srgbClr val="C00000"/>
                </a:solidFill>
                <a:latin typeface="ＭＳ Ｐゴシック" charset="-128"/>
                <a:cs typeface="ＭＳ Ｐゴシック" charset="-128"/>
              </a:rPr>
              <a:t>PC/AT</a:t>
            </a:r>
            <a:r>
              <a:rPr lang="en-US" altLang="ja-JP" dirty="0">
                <a:solidFill>
                  <a:srgbClr val="C00000"/>
                </a:solidFill>
                <a:cs typeface="ＭＳ Ｐゴシック" charset="-128"/>
              </a:rPr>
              <a:t> </a:t>
            </a:r>
            <a:r>
              <a:rPr lang="ja-JP" altLang="en-US" dirty="0">
                <a:solidFill>
                  <a:srgbClr val="C00000"/>
                </a:solidFill>
                <a:latin typeface="ＭＳ Ｐゴシック" charset="-128"/>
                <a:cs typeface="ＭＳ Ｐゴシック" charset="-128"/>
                <a:sym typeface="ＭＳ Ｐゴシック" charset="-128"/>
              </a:rPr>
              <a:t>互換機</a:t>
            </a:r>
            <a:r>
              <a:rPr lang="ja-JP" altLang="en-US" dirty="0" smtClean="0">
                <a:solidFill>
                  <a:srgbClr val="C00000"/>
                </a:solidFill>
                <a:latin typeface="ＭＳ Ｐゴシック" charset="-128"/>
                <a:cs typeface="ＭＳ Ｐゴシック" charset="-128"/>
                <a:sym typeface="ＭＳ Ｐゴシック" charset="-128"/>
              </a:rPr>
              <a:t>」</a:t>
            </a:r>
            <a:r>
              <a:rPr lang="en-US" altLang="ja-JP" dirty="0" smtClean="0">
                <a:solidFill>
                  <a:srgbClr val="C00000"/>
                </a:solidFill>
                <a:latin typeface="ＭＳ Ｐゴシック" charset="-128"/>
                <a:cs typeface="ＭＳ Ｐゴシック" charset="-128"/>
                <a:sym typeface="ＭＳ Ｐゴシック" charset="-128"/>
              </a:rPr>
              <a:t>+</a:t>
            </a:r>
            <a:r>
              <a:rPr lang="ja-JP" altLang="en-US" dirty="0" smtClean="0">
                <a:solidFill>
                  <a:srgbClr val="C00000"/>
                </a:solidFill>
                <a:latin typeface="ＭＳ Ｐゴシック" charset="-128"/>
                <a:cs typeface="ＭＳ Ｐゴシック" charset="-128"/>
                <a:sym typeface="ＭＳ Ｐゴシック" charset="-128"/>
              </a:rPr>
              <a:t>「</a:t>
            </a:r>
            <a:r>
              <a:rPr lang="en-US" altLang="ja-JP" dirty="0" smtClean="0">
                <a:solidFill>
                  <a:srgbClr val="C00000"/>
                </a:solidFill>
                <a:latin typeface="ＭＳ Ｐゴシック" charset="-128"/>
                <a:cs typeface="ＭＳ Ｐゴシック" charset="-128"/>
                <a:sym typeface="ＭＳ Ｐゴシック" charset="-128"/>
              </a:rPr>
              <a:t>Mac</a:t>
            </a:r>
            <a:r>
              <a:rPr lang="ja-JP" altLang="en-US" dirty="0" smtClean="0">
                <a:solidFill>
                  <a:srgbClr val="C00000"/>
                </a:solidFill>
                <a:latin typeface="ＭＳ Ｐゴシック" charset="-128"/>
                <a:cs typeface="ＭＳ Ｐゴシック" charset="-128"/>
                <a:sym typeface="ＭＳ Ｐゴシック" charset="-128"/>
              </a:rPr>
              <a:t>」</a:t>
            </a:r>
            <a:endParaRPr lang="ja-JP" altLang="en-US" dirty="0" smtClean="0">
              <a:solidFill>
                <a:srgbClr val="C00000"/>
              </a:solidFill>
              <a:cs typeface="ＭＳ Ｐゴシック" charset="-128"/>
            </a:endParaRPr>
          </a:p>
          <a:p>
            <a:pPr marL="939800" lvl="1" indent="-406400" eaLnBrk="1" hangingPunct="1">
              <a:buSzPct val="171000"/>
              <a:buFont typeface="Lucida Grande" charset="0"/>
              <a:buChar char="•"/>
            </a:pPr>
            <a:r>
              <a:rPr lang="ja-JP" altLang="en-US" dirty="0" smtClean="0">
                <a:latin typeface="ＭＳ Ｐゴシック" charset="-128"/>
                <a:cs typeface="ＭＳ Ｐゴシック" charset="-128"/>
                <a:sym typeface="ＭＳ Ｐゴシック" charset="-128"/>
              </a:rPr>
              <a:t>昔は</a:t>
            </a:r>
            <a:r>
              <a:rPr lang="ja-JP" altLang="en-US" dirty="0" smtClean="0">
                <a:cs typeface="ＭＳ Ｐゴシック" charset="-128"/>
              </a:rPr>
              <a:t> </a:t>
            </a:r>
            <a:r>
              <a:rPr lang="en-US" altLang="ja-JP" dirty="0">
                <a:latin typeface="ＭＳ Ｐゴシック" charset="-128"/>
                <a:cs typeface="ＭＳ Ｐゴシック" charset="-128"/>
              </a:rPr>
              <a:t>PC</a:t>
            </a:r>
            <a:r>
              <a:rPr lang="en-US" altLang="ja-JP" dirty="0" smtClean="0">
                <a:cs typeface="ＭＳ Ｐゴシック" charset="-128"/>
              </a:rPr>
              <a:t> </a:t>
            </a:r>
            <a:r>
              <a:rPr lang="ja-JP" altLang="en-US" dirty="0" smtClean="0">
                <a:latin typeface="ＭＳ Ｐゴシック" charset="-128"/>
                <a:cs typeface="ＭＳ Ｐゴシック" charset="-128"/>
                <a:sym typeface="ＭＳ Ｐゴシック" charset="-128"/>
              </a:rPr>
              <a:t>といえばほとんど</a:t>
            </a:r>
            <a:r>
              <a:rPr lang="ja-JP" altLang="en-US" dirty="0" smtClean="0">
                <a:cs typeface="ＭＳ Ｐゴシック" charset="-128"/>
              </a:rPr>
              <a:t> </a:t>
            </a:r>
            <a:r>
              <a:rPr lang="ja-JP" altLang="en-US" dirty="0">
                <a:latin typeface="ＭＳ Ｐゴシック" charset="-128"/>
                <a:cs typeface="ＭＳ Ｐゴシック" charset="-128"/>
                <a:sym typeface="ＭＳ Ｐゴシック" charset="-128"/>
              </a:rPr>
              <a:t>「</a:t>
            </a:r>
            <a:r>
              <a:rPr lang="en-US" altLang="ja-JP" dirty="0">
                <a:latin typeface="ＭＳ Ｐゴシック" charset="-128"/>
                <a:cs typeface="ＭＳ Ｐゴシック" charset="-128"/>
              </a:rPr>
              <a:t>PC/AT</a:t>
            </a:r>
            <a:r>
              <a:rPr lang="ja-JP" altLang="en-US" dirty="0">
                <a:latin typeface="ＭＳ Ｐゴシック" charset="-128"/>
                <a:cs typeface="ＭＳ Ｐゴシック" charset="-128"/>
                <a:sym typeface="ＭＳ Ｐゴシック" charset="-128"/>
              </a:rPr>
              <a:t>互換機」</a:t>
            </a:r>
            <a:endParaRPr lang="en-US" altLang="ja-JP" dirty="0">
              <a:latin typeface="ＭＳ Ｐゴシック" charset="-128"/>
              <a:cs typeface="ＭＳ Ｐゴシック" charset="-128"/>
              <a:sym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最近は </a:t>
            </a:r>
            <a:r>
              <a:rPr lang="en-US" altLang="ja-JP" dirty="0">
                <a:latin typeface="ＭＳ Ｐゴシック" charset="-128"/>
                <a:cs typeface="ＭＳ Ｐゴシック" charset="-128"/>
                <a:sym typeface="ＭＳ Ｐゴシック" charset="-128"/>
              </a:rPr>
              <a:t>Mac </a:t>
            </a:r>
            <a:r>
              <a:rPr lang="ja-JP" altLang="en-US" dirty="0">
                <a:latin typeface="ＭＳ Ｐゴシック" charset="-128"/>
                <a:cs typeface="ＭＳ Ｐゴシック" charset="-128"/>
                <a:sym typeface="ＭＳ Ｐゴシック" charset="-128"/>
              </a:rPr>
              <a:t>のシェアも増えて</a:t>
            </a:r>
            <a:r>
              <a:rPr lang="ja-JP" altLang="en-US" dirty="0" smtClean="0">
                <a:latin typeface="ＭＳ Ｐゴシック" charset="-128"/>
                <a:cs typeface="ＭＳ Ｐゴシック" charset="-128"/>
                <a:sym typeface="ＭＳ Ｐゴシック" charset="-128"/>
              </a:rPr>
              <a:t>きている</a:t>
            </a:r>
            <a:endParaRPr lang="en-US" altLang="ja-JP" dirty="0">
              <a:solidFill>
                <a:srgbClr val="C00000"/>
              </a:solidFill>
              <a:cs typeface="ＭＳ Ｐゴシック" charset="-12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rIns="38100"/>
          <a:lstStyle/>
          <a:p>
            <a:pPr eaLnBrk="1" hangingPunct="1"/>
            <a:r>
              <a:rPr lang="en-US" altLang="ja-JP">
                <a:latin typeface="ＭＳ Ｐゴシック" charset="-128"/>
                <a:ea typeface="ＭＳ Ｐゴシック" charset="-128"/>
              </a:rPr>
              <a:t>AGP</a:t>
            </a:r>
            <a:r>
              <a:rPr lang="ja-JP" altLang="en-US">
                <a:latin typeface="ＭＳ Ｐゴシック" charset="-128"/>
                <a:ea typeface="ＭＳ Ｐゴシック" charset="-128"/>
                <a:sym typeface="ＭＳ Ｐゴシック" charset="-128"/>
              </a:rPr>
              <a:t>バス</a:t>
            </a:r>
          </a:p>
        </p:txBody>
      </p:sp>
      <p:sp>
        <p:nvSpPr>
          <p:cNvPr id="52227" name="Rectangle 1"/>
          <p:cNvSpPr>
            <a:spLocks noGrp="1" noChangeArrowheads="1"/>
          </p:cNvSpPr>
          <p:nvPr>
            <p:ph sz="quarter" idx="1"/>
          </p:nvPr>
        </p:nvSpPr>
        <p:spPr>
          <a:xfrm>
            <a:off x="457200" y="1219200"/>
            <a:ext cx="8229600" cy="2352675"/>
          </a:xfrm>
        </p:spPr>
        <p:txBody>
          <a:bodyPr rIns="38100" anchor="ctr"/>
          <a:lstStyle/>
          <a:p>
            <a:pPr marL="635000" indent="-406400" eaLnBrk="1" hangingPunct="1">
              <a:buSzPct val="171000"/>
              <a:buFont typeface="Lucida Grande" charset="0"/>
              <a:buChar char="•"/>
            </a:pPr>
            <a:r>
              <a:rPr lang="en-US" altLang="ja-JP">
                <a:solidFill>
                  <a:srgbClr val="C00000"/>
                </a:solidFill>
                <a:latin typeface="ＭＳ Ｐゴシック" charset="-128"/>
                <a:cs typeface="ＭＳ Ｐゴシック" charset="-128"/>
              </a:rPr>
              <a:t>A</a:t>
            </a:r>
            <a:r>
              <a:rPr lang="en-US" altLang="ja-JP">
                <a:latin typeface="ＭＳ Ｐゴシック" charset="-128"/>
                <a:cs typeface="ＭＳ Ｐゴシック" charset="-128"/>
              </a:rPr>
              <a:t>ccelerated </a:t>
            </a:r>
            <a:r>
              <a:rPr lang="en-US" altLang="ja-JP">
                <a:solidFill>
                  <a:srgbClr val="C00000"/>
                </a:solidFill>
                <a:latin typeface="ＭＳ Ｐゴシック" charset="-128"/>
                <a:cs typeface="ＭＳ Ｐゴシック" charset="-128"/>
              </a:rPr>
              <a:t>G</a:t>
            </a:r>
            <a:r>
              <a:rPr lang="en-US" altLang="ja-JP">
                <a:latin typeface="ＭＳ Ｐゴシック" charset="-128"/>
                <a:cs typeface="ＭＳ Ｐゴシック" charset="-128"/>
              </a:rPr>
              <a:t>raphics </a:t>
            </a:r>
            <a:r>
              <a:rPr lang="en-US" altLang="ja-JP">
                <a:solidFill>
                  <a:srgbClr val="C00000"/>
                </a:solidFill>
                <a:latin typeface="ＭＳ Ｐゴシック" charset="-128"/>
                <a:cs typeface="ＭＳ Ｐゴシック" charset="-128"/>
              </a:rPr>
              <a:t>P</a:t>
            </a:r>
            <a:r>
              <a:rPr lang="en-US" altLang="ja-JP">
                <a:latin typeface="ＭＳ Ｐゴシック" charset="-128"/>
                <a:cs typeface="ＭＳ Ｐゴシック" charset="-128"/>
              </a:rPr>
              <a:t>ort </a:t>
            </a:r>
            <a:r>
              <a:rPr lang="en-US" altLang="ja-JP">
                <a:solidFill>
                  <a:srgbClr val="C00000"/>
                </a:solidFill>
                <a:latin typeface="ＭＳ Ｐゴシック" charset="-128"/>
                <a:cs typeface="ＭＳ Ｐゴシック" charset="-128"/>
              </a:rPr>
              <a:t>Bus</a:t>
            </a:r>
          </a:p>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ビデオカード専用バス</a:t>
            </a:r>
            <a:endParaRPr lang="ja-JP" altLang="en-US">
              <a:latin typeface="ＭＳ Ｐゴシック" charset="-128"/>
              <a:cs typeface="ＭＳ Ｐゴシック" charset="-128"/>
            </a:endParaRPr>
          </a:p>
          <a:p>
            <a:pPr marL="635000" indent="-406400" eaLnBrk="1" hangingPunct="1">
              <a:buSzPct val="171000"/>
              <a:buFont typeface="Lucida Grande" charset="0"/>
              <a:buChar char="•"/>
            </a:pPr>
            <a:r>
              <a:rPr lang="en-US" altLang="ja-JP">
                <a:latin typeface="ＭＳ Ｐゴシック" charset="-128"/>
                <a:cs typeface="ＭＳ Ｐゴシック" charset="-128"/>
              </a:rPr>
              <a:t>PCI </a:t>
            </a:r>
            <a:r>
              <a:rPr lang="ja-JP" altLang="en-US">
                <a:latin typeface="ＭＳ Ｐゴシック" charset="-128"/>
                <a:cs typeface="ＭＳ Ｐゴシック" charset="-128"/>
                <a:sym typeface="ＭＳ Ｐゴシック" charset="-128"/>
              </a:rPr>
              <a:t>バスよりも高速</a:t>
            </a:r>
            <a:endParaRPr lang="ja-JP" altLang="en-US">
              <a:latin typeface="ＭＳ Ｐゴシック" charset="-128"/>
              <a:cs typeface="ＭＳ Ｐゴシック" charset="-128"/>
            </a:endParaRPr>
          </a:p>
          <a:p>
            <a:pPr marL="939800" lvl="1" indent="-406400" eaLnBrk="1" hangingPunct="1">
              <a:buSzPct val="171000"/>
              <a:buFont typeface="Lucida Grande" charset="0"/>
              <a:buChar char="•"/>
            </a:pPr>
            <a:r>
              <a:rPr lang="en-US" altLang="ja-JP">
                <a:latin typeface="ＭＳ Ｐゴシック" charset="-128"/>
                <a:cs typeface="ＭＳ Ｐゴシック" charset="-128"/>
              </a:rPr>
              <a:t>AGP</a:t>
            </a:r>
            <a:r>
              <a:rPr lang="ja-JP" altLang="en-US">
                <a:latin typeface="ＭＳ Ｐゴシック" charset="-128"/>
                <a:cs typeface="ＭＳ Ｐゴシック" charset="-128"/>
                <a:sym typeface="ＭＳ Ｐゴシック" charset="-128"/>
              </a:rPr>
              <a:t>バス</a:t>
            </a:r>
            <a:r>
              <a:rPr lang="ja-JP" altLang="en-US">
                <a:latin typeface="ＭＳ Ｐゴシック" charset="-128"/>
                <a:cs typeface="ＭＳ Ｐゴシック" charset="-128"/>
              </a:rPr>
              <a:t> </a:t>
            </a:r>
            <a:r>
              <a:rPr lang="en-US" altLang="ja-JP">
                <a:latin typeface="ＭＳ Ｐゴシック" charset="-128"/>
                <a:cs typeface="ＭＳ Ｐゴシック" charset="-128"/>
              </a:rPr>
              <a:t>: </a:t>
            </a:r>
            <a:r>
              <a:rPr lang="en-US" altLang="ja-JP">
                <a:solidFill>
                  <a:srgbClr val="C00000"/>
                </a:solidFill>
                <a:latin typeface="ＭＳ Ｐゴシック" charset="-128"/>
                <a:cs typeface="ＭＳ Ｐゴシック" charset="-128"/>
              </a:rPr>
              <a:t>266 </a:t>
            </a:r>
            <a:r>
              <a:rPr lang="en-US" altLang="ja-JP">
                <a:solidFill>
                  <a:srgbClr val="C00000"/>
                </a:solidFill>
                <a:latin typeface="ＭＳ Ｐゴシック" charset="-128"/>
                <a:cs typeface="ＭＳ Ｐゴシック" charset="-128"/>
                <a:sym typeface="ＭＳ Ｐゴシック" charset="-128"/>
              </a:rPr>
              <a:t>〜</a:t>
            </a:r>
            <a:r>
              <a:rPr lang="en-US" altLang="ja-JP">
                <a:solidFill>
                  <a:srgbClr val="C00000"/>
                </a:solidFill>
                <a:latin typeface="ＭＳ Ｐゴシック" charset="-128"/>
                <a:cs typeface="ＭＳ Ｐゴシック" charset="-128"/>
              </a:rPr>
              <a:t> 1066 MB/s</a:t>
            </a:r>
          </a:p>
          <a:p>
            <a:pPr marL="939800" lvl="1" indent="-406400" eaLnBrk="1" hangingPunct="1">
              <a:buSzPct val="171000"/>
              <a:buFont typeface="Lucida Grande" charset="0"/>
              <a:buChar char="•"/>
            </a:pPr>
            <a:r>
              <a:rPr lang="en-US" altLang="ja-JP">
                <a:latin typeface="ＭＳ Ｐゴシック" charset="-128"/>
                <a:cs typeface="ＭＳ Ｐゴシック" charset="-128"/>
              </a:rPr>
              <a:t>PCI</a:t>
            </a:r>
            <a:r>
              <a:rPr lang="ja-JP" altLang="en-US">
                <a:latin typeface="ＭＳ Ｐゴシック" charset="-128"/>
                <a:cs typeface="ＭＳ Ｐゴシック" charset="-128"/>
                <a:sym typeface="ＭＳ Ｐゴシック" charset="-128"/>
              </a:rPr>
              <a:t>バス</a:t>
            </a:r>
            <a:r>
              <a:rPr lang="ja-JP" altLang="en-US">
                <a:latin typeface="ＭＳ Ｐゴシック" charset="-128"/>
                <a:cs typeface="ＭＳ Ｐゴシック" charset="-128"/>
              </a:rPr>
              <a:t> </a:t>
            </a:r>
            <a:r>
              <a:rPr lang="en-US" altLang="ja-JP">
                <a:latin typeface="ＭＳ Ｐゴシック" charset="-128"/>
                <a:cs typeface="ＭＳ Ｐゴシック" charset="-128"/>
              </a:rPr>
              <a:t>: 133 MB/s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1"/>
          <p:cNvPicPr>
            <a:picLocks noChangeArrowheads="1"/>
          </p:cNvPicPr>
          <p:nvPr/>
        </p:nvPicPr>
        <p:blipFill>
          <a:blip r:embed="rId2"/>
          <a:srcRect/>
          <a:stretch>
            <a:fillRect/>
          </a:stretch>
        </p:blipFill>
        <p:spPr bwMode="auto">
          <a:xfrm>
            <a:off x="1835150" y="2314575"/>
            <a:ext cx="5184775" cy="3533775"/>
          </a:xfrm>
          <a:prstGeom prst="rect">
            <a:avLst/>
          </a:prstGeom>
          <a:noFill/>
          <a:ln w="9525">
            <a:noFill/>
            <a:miter lim="800000"/>
            <a:headEnd/>
            <a:tailEnd/>
          </a:ln>
        </p:spPr>
      </p:pic>
      <p:sp>
        <p:nvSpPr>
          <p:cNvPr id="60419" name="Rectangle 2"/>
          <p:cNvSpPr>
            <a:spLocks/>
          </p:cNvSpPr>
          <p:nvPr/>
        </p:nvSpPr>
        <p:spPr bwMode="auto">
          <a:xfrm>
            <a:off x="1908175" y="5113338"/>
            <a:ext cx="5029200" cy="9906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60420" name="Rectangle 3"/>
          <p:cNvSpPr>
            <a:spLocks/>
          </p:cNvSpPr>
          <p:nvPr/>
        </p:nvSpPr>
        <p:spPr bwMode="auto">
          <a:xfrm>
            <a:off x="1908175" y="1989138"/>
            <a:ext cx="5029200" cy="15240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60421" name="Rectangle 4"/>
          <p:cNvSpPr>
            <a:spLocks/>
          </p:cNvSpPr>
          <p:nvPr/>
        </p:nvSpPr>
        <p:spPr bwMode="auto">
          <a:xfrm>
            <a:off x="5260975" y="3513138"/>
            <a:ext cx="1676400" cy="9144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60422" name="Rectangle 5"/>
          <p:cNvSpPr>
            <a:spLocks/>
          </p:cNvSpPr>
          <p:nvPr/>
        </p:nvSpPr>
        <p:spPr bwMode="auto">
          <a:xfrm>
            <a:off x="1908175" y="3513138"/>
            <a:ext cx="2362200" cy="9144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60423" name="Rectangle 6"/>
          <p:cNvSpPr>
            <a:spLocks/>
          </p:cNvSpPr>
          <p:nvPr/>
        </p:nvSpPr>
        <p:spPr bwMode="auto">
          <a:xfrm>
            <a:off x="3965575" y="4427538"/>
            <a:ext cx="2971800" cy="6858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60424" name="Rectangle 7"/>
          <p:cNvSpPr>
            <a:spLocks/>
          </p:cNvSpPr>
          <p:nvPr/>
        </p:nvSpPr>
        <p:spPr bwMode="auto">
          <a:xfrm>
            <a:off x="1908175" y="4427538"/>
            <a:ext cx="1371600" cy="685800"/>
          </a:xfrm>
          <a:prstGeom prst="rect">
            <a:avLst/>
          </a:prstGeom>
          <a:solidFill>
            <a:srgbClr val="000000">
              <a:alpha val="64705"/>
            </a:srgbClr>
          </a:solidFill>
          <a:ln w="9525">
            <a:noFill/>
            <a:miter lim="800000"/>
            <a:headEnd/>
            <a:tailEnd/>
          </a:ln>
        </p:spPr>
        <p:txBody>
          <a:bodyPr>
            <a:prstTxWarp prst="textNoShape">
              <a:avLst/>
            </a:prstTxWarp>
          </a:bodyPr>
          <a:lstStyle/>
          <a:p>
            <a:endParaRPr lang="ja-JP" altLang="en-US"/>
          </a:p>
        </p:txBody>
      </p:sp>
      <p:sp>
        <p:nvSpPr>
          <p:cNvPr id="60425" name="Rectangle 8"/>
          <p:cNvSpPr>
            <a:spLocks/>
          </p:cNvSpPr>
          <p:nvPr/>
        </p:nvSpPr>
        <p:spPr bwMode="auto">
          <a:xfrm>
            <a:off x="5978525" y="1484313"/>
            <a:ext cx="898525"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Gill Sans" charset="0"/>
                <a:sym typeface="Gill Sans" charset="0"/>
              </a:rPr>
              <a:t>→ </a:t>
            </a:r>
            <a:r>
              <a:rPr kumimoji="0" lang="ja-JP" altLang="en-US" sz="2800">
                <a:latin typeface="ＭＳ Ｐゴシック" charset="-128"/>
                <a:sym typeface="ＭＳ Ｐゴシック" charset="-128"/>
              </a:rPr>
              <a:t>北</a:t>
            </a:r>
          </a:p>
        </p:txBody>
      </p:sp>
      <p:sp>
        <p:nvSpPr>
          <p:cNvPr id="60426" name="Rectangle 9"/>
          <p:cNvSpPr>
            <a:spLocks/>
          </p:cNvSpPr>
          <p:nvPr/>
        </p:nvSpPr>
        <p:spPr bwMode="auto">
          <a:xfrm>
            <a:off x="1733550" y="1468438"/>
            <a:ext cx="800100" cy="508000"/>
          </a:xfrm>
          <a:prstGeom prst="rect">
            <a:avLst/>
          </a:prstGeom>
          <a:noFill/>
          <a:ln w="9525">
            <a:noFill/>
            <a:miter lim="800000"/>
            <a:headEnd/>
            <a:tailEnd/>
          </a:ln>
        </p:spPr>
        <p:txBody>
          <a:bodyPr wrap="none" lIns="0" tIns="0" rIns="0" bIns="0">
            <a:prstTxWarp prst="textNoShape">
              <a:avLst/>
            </a:prstTxWarp>
            <a:spAutoFit/>
          </a:bodyPr>
          <a:lstStyle/>
          <a:p>
            <a:pPr algn="ctr"/>
            <a:r>
              <a:rPr kumimoji="0" lang="ja-JP" altLang="en-US" sz="2800">
                <a:latin typeface="ＭＳ Ｐゴシック" charset="-128"/>
                <a:sym typeface="ＭＳ Ｐゴシック" charset="-128"/>
              </a:rPr>
              <a:t>南</a:t>
            </a:r>
            <a:r>
              <a:rPr kumimoji="0" lang="ja-JP" altLang="en-US" sz="2800">
                <a:latin typeface="Gill Sans" charset="0"/>
                <a:sym typeface="Gill Sans" charset="0"/>
              </a:rPr>
              <a:t>←</a:t>
            </a:r>
          </a:p>
        </p:txBody>
      </p:sp>
      <p:sp>
        <p:nvSpPr>
          <p:cNvPr id="60427" name="Rectangle 10"/>
          <p:cNvSpPr>
            <a:spLocks/>
          </p:cNvSpPr>
          <p:nvPr/>
        </p:nvSpPr>
        <p:spPr bwMode="auto">
          <a:xfrm>
            <a:off x="4270375" y="3475038"/>
            <a:ext cx="990600" cy="990600"/>
          </a:xfrm>
          <a:prstGeom prst="rect">
            <a:avLst/>
          </a:prstGeom>
          <a:noFill/>
          <a:ln w="63500">
            <a:solidFill>
              <a:srgbClr val="FF0000"/>
            </a:solidFill>
            <a:miter lim="800000"/>
            <a:headEnd/>
            <a:tailEnd/>
          </a:ln>
        </p:spPr>
        <p:txBody>
          <a:bodyPr>
            <a:prstTxWarp prst="textNoShape">
              <a:avLst/>
            </a:prstTxWarp>
          </a:bodyPr>
          <a:lstStyle/>
          <a:p>
            <a:endParaRPr lang="ja-JP" altLang="en-US"/>
          </a:p>
        </p:txBody>
      </p:sp>
      <p:sp>
        <p:nvSpPr>
          <p:cNvPr id="60428" name="Rectangle 11"/>
          <p:cNvSpPr>
            <a:spLocks/>
          </p:cNvSpPr>
          <p:nvPr/>
        </p:nvSpPr>
        <p:spPr bwMode="auto">
          <a:xfrm>
            <a:off x="3279775" y="4465638"/>
            <a:ext cx="685800" cy="609600"/>
          </a:xfrm>
          <a:prstGeom prst="rect">
            <a:avLst/>
          </a:prstGeom>
          <a:noFill/>
          <a:ln w="63500">
            <a:solidFill>
              <a:srgbClr val="FF0000"/>
            </a:solidFill>
            <a:miter lim="800000"/>
            <a:headEnd/>
            <a:tailEnd/>
          </a:ln>
        </p:spPr>
        <p:txBody>
          <a:bodyPr>
            <a:prstTxWarp prst="textNoShape">
              <a:avLst/>
            </a:prstTxWarp>
          </a:bodyPr>
          <a:lstStyle/>
          <a:p>
            <a:endParaRPr lang="ja-JP" altLang="en-US"/>
          </a:p>
        </p:txBody>
      </p:sp>
      <p:sp>
        <p:nvSpPr>
          <p:cNvPr id="60429" name="Rectangle 12"/>
          <p:cNvSpPr>
            <a:spLocks noGrp="1" noChangeArrowheads="1"/>
          </p:cNvSpPr>
          <p:nvPr>
            <p:ph type="title"/>
          </p:nvPr>
        </p:nvSpPr>
        <p:spPr/>
        <p:txBody>
          <a:bodyPr rIns="38100"/>
          <a:lstStyle/>
          <a:p>
            <a:pPr eaLnBrk="1" hangingPunct="1"/>
            <a:r>
              <a:rPr lang="ja-JP" altLang="en-US">
                <a:latin typeface="ＭＳ Ｐゴシック" charset="-128"/>
                <a:ea typeface="ＭＳ Ｐゴシック" charset="-128"/>
                <a:sym typeface="ＭＳ Ｐゴシック" charset="-128"/>
              </a:rPr>
              <a:t>チップセット</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1"/>
          <p:cNvPicPr>
            <a:picLocks noChangeArrowheads="1"/>
          </p:cNvPicPr>
          <p:nvPr/>
        </p:nvPicPr>
        <p:blipFill>
          <a:blip r:embed="rId3"/>
          <a:srcRect/>
          <a:stretch>
            <a:fillRect/>
          </a:stretch>
        </p:blipFill>
        <p:spPr bwMode="auto">
          <a:xfrm>
            <a:off x="5472113" y="1428750"/>
            <a:ext cx="3600450" cy="2981325"/>
          </a:xfrm>
          <a:prstGeom prst="rect">
            <a:avLst/>
          </a:prstGeom>
          <a:noFill/>
          <a:ln w="9525">
            <a:noFill/>
            <a:miter lim="800000"/>
            <a:headEnd/>
            <a:tailEnd/>
          </a:ln>
        </p:spPr>
      </p:pic>
      <p:sp>
        <p:nvSpPr>
          <p:cNvPr id="61443" name="Rectangle 2"/>
          <p:cNvSpPr>
            <a:spLocks/>
          </p:cNvSpPr>
          <p:nvPr/>
        </p:nvSpPr>
        <p:spPr bwMode="auto">
          <a:xfrm>
            <a:off x="6215063" y="4102100"/>
            <a:ext cx="1728787" cy="215900"/>
          </a:xfrm>
          <a:prstGeom prst="rect">
            <a:avLst/>
          </a:prstGeom>
          <a:noFill/>
          <a:ln w="38100">
            <a:solidFill>
              <a:srgbClr val="FF1C00"/>
            </a:solidFill>
            <a:miter lim="800000"/>
            <a:headEnd/>
            <a:tailEnd/>
          </a:ln>
        </p:spPr>
        <p:txBody>
          <a:bodyPr>
            <a:prstTxWarp prst="textNoShape">
              <a:avLst/>
            </a:prstTxWarp>
          </a:bodyPr>
          <a:lstStyle/>
          <a:p>
            <a:endParaRPr lang="ja-JP" altLang="en-US"/>
          </a:p>
        </p:txBody>
      </p:sp>
      <p:sp>
        <p:nvSpPr>
          <p:cNvPr id="61444" name="Rectangle 5"/>
          <p:cNvSpPr>
            <a:spLocks/>
          </p:cNvSpPr>
          <p:nvPr/>
        </p:nvSpPr>
        <p:spPr bwMode="auto">
          <a:xfrm>
            <a:off x="1042988" y="5589588"/>
            <a:ext cx="7124700" cy="1122362"/>
          </a:xfrm>
          <a:prstGeom prst="rect">
            <a:avLst/>
          </a:prstGeom>
          <a:noFill/>
          <a:ln w="38100">
            <a:solidFill>
              <a:schemeClr val="tx1"/>
            </a:solidFill>
            <a:miter lim="800000"/>
            <a:headEnd/>
            <a:tailEnd/>
          </a:ln>
        </p:spPr>
        <p:txBody>
          <a:bodyPr lIns="0" tIns="0" rIns="0" bIns="0">
            <a:prstTxWarp prst="textNoShape">
              <a:avLst/>
            </a:prstTxWarp>
          </a:bodyPr>
          <a:lstStyle/>
          <a:p>
            <a:pPr algn="ctr">
              <a:lnSpc>
                <a:spcPct val="40000"/>
              </a:lnSpc>
              <a:spcBef>
                <a:spcPts val="1450"/>
              </a:spcBef>
            </a:pPr>
            <a:endParaRPr kumimoji="0" lang="ja-JP" altLang="en-US" sz="2500">
              <a:latin typeface="Lucida Grande" charset="0"/>
              <a:sym typeface="Lucida Grande" charset="0"/>
            </a:endParaRPr>
          </a:p>
          <a:p>
            <a:pPr algn="ctr">
              <a:lnSpc>
                <a:spcPct val="40000"/>
              </a:lnSpc>
              <a:spcBef>
                <a:spcPts val="1450"/>
              </a:spcBef>
            </a:pPr>
            <a:r>
              <a:rPr kumimoji="0" lang="ja-JP" altLang="en-US" sz="2500">
                <a:latin typeface="Lucida Grande" charset="0"/>
                <a:sym typeface="Lucida Grande" charset="0"/>
              </a:rPr>
              <a:t>ハードディスクインターフェイスの規格</a:t>
            </a:r>
            <a:r>
              <a:rPr kumimoji="0" lang="en-US" altLang="ja-JP" sz="2500">
                <a:latin typeface="Lucida Grande" charset="0"/>
                <a:sym typeface="Lucida Grande" charset="0"/>
              </a:rPr>
              <a:t>.</a:t>
            </a:r>
          </a:p>
          <a:p>
            <a:pPr algn="ctr">
              <a:lnSpc>
                <a:spcPct val="40000"/>
              </a:lnSpc>
              <a:spcBef>
                <a:spcPts val="1450"/>
              </a:spcBef>
            </a:pPr>
            <a:r>
              <a:rPr kumimoji="0" lang="en-US" altLang="ja-JP" sz="2500">
                <a:latin typeface="Lucida Grande" charset="0"/>
                <a:sym typeface="Lucida Grande" charset="0"/>
              </a:rPr>
              <a:t>1 </a:t>
            </a:r>
            <a:r>
              <a:rPr kumimoji="0" lang="ja-JP" altLang="en-US" sz="2500">
                <a:latin typeface="Lucida Grande" charset="0"/>
                <a:sym typeface="Lucida Grande" charset="0"/>
              </a:rPr>
              <a:t>コネクタで</a:t>
            </a:r>
            <a:r>
              <a:rPr kumimoji="0" lang="en-US" altLang="ja-JP" sz="2500">
                <a:latin typeface="Lucida Grande" charset="0"/>
                <a:sym typeface="Lucida Grande" charset="0"/>
              </a:rPr>
              <a:t>2</a:t>
            </a:r>
            <a:r>
              <a:rPr kumimoji="0" lang="ja-JP" altLang="en-US" sz="2500">
                <a:latin typeface="Lucida Grande" charset="0"/>
                <a:sym typeface="Lucida Grande" charset="0"/>
              </a:rPr>
              <a:t>台の</a:t>
            </a:r>
            <a:r>
              <a:rPr kumimoji="0" lang="en-US" altLang="ja-JP" sz="2500">
                <a:latin typeface="Lucida Grande" charset="0"/>
                <a:sym typeface="Lucida Grande" charset="0"/>
              </a:rPr>
              <a:t>HDD </a:t>
            </a:r>
            <a:r>
              <a:rPr kumimoji="0" lang="ja-JP" altLang="en-US" sz="2500">
                <a:latin typeface="Lucida Grande" charset="0"/>
                <a:sym typeface="Lucida Grande" charset="0"/>
              </a:rPr>
              <a:t>を接続できる</a:t>
            </a:r>
            <a:r>
              <a:rPr kumimoji="0" lang="en-US" altLang="ja-JP" sz="2500">
                <a:latin typeface="Lucida Grande" charset="0"/>
                <a:sym typeface="Lucida Grande" charset="0"/>
              </a:rPr>
              <a:t>.</a:t>
            </a:r>
          </a:p>
        </p:txBody>
      </p:sp>
      <p:pic>
        <p:nvPicPr>
          <p:cNvPr id="61445" name="Picture 6"/>
          <p:cNvPicPr>
            <a:picLocks noChangeArrowheads="1"/>
          </p:cNvPicPr>
          <p:nvPr/>
        </p:nvPicPr>
        <p:blipFill>
          <a:blip r:embed="rId3"/>
          <a:srcRect l="19106" t="91057" r="30922" b="957"/>
          <a:stretch>
            <a:fillRect/>
          </a:stretch>
        </p:blipFill>
        <p:spPr bwMode="auto">
          <a:xfrm>
            <a:off x="3857625" y="4681538"/>
            <a:ext cx="5111750" cy="676275"/>
          </a:xfrm>
          <a:prstGeom prst="rect">
            <a:avLst/>
          </a:prstGeom>
          <a:noFill/>
          <a:ln w="76200">
            <a:solidFill>
              <a:srgbClr val="FF0000"/>
            </a:solidFill>
            <a:miter lim="800000"/>
            <a:headEnd/>
            <a:tailEnd/>
          </a:ln>
        </p:spPr>
      </p:pic>
      <p:sp>
        <p:nvSpPr>
          <p:cNvPr id="61446" name="Line 7"/>
          <p:cNvSpPr>
            <a:spLocks noChangeShapeType="1"/>
          </p:cNvSpPr>
          <p:nvPr/>
        </p:nvSpPr>
        <p:spPr bwMode="auto">
          <a:xfrm>
            <a:off x="6935788" y="4318000"/>
            <a:ext cx="1587" cy="288925"/>
          </a:xfrm>
          <a:prstGeom prst="line">
            <a:avLst/>
          </a:prstGeom>
          <a:noFill/>
          <a:ln w="76200">
            <a:solidFill>
              <a:srgbClr val="FF0000"/>
            </a:solidFill>
            <a:round/>
            <a:headEnd/>
            <a:tailEnd type="triangle" w="med" len="med"/>
          </a:ln>
        </p:spPr>
        <p:txBody>
          <a:bodyPr>
            <a:prstTxWarp prst="textNoShape">
              <a:avLst/>
            </a:prstTxWarp>
          </a:bodyPr>
          <a:lstStyle/>
          <a:p>
            <a:endParaRPr lang="ja-JP" altLang="en-US"/>
          </a:p>
        </p:txBody>
      </p:sp>
      <p:sp>
        <p:nvSpPr>
          <p:cNvPr id="55305" name="Rectangle 8"/>
          <p:cNvSpPr>
            <a:spLocks noGrp="1" noChangeArrowheads="1"/>
          </p:cNvSpPr>
          <p:nvPr>
            <p:ph type="title"/>
          </p:nvPr>
        </p:nvSpPr>
        <p:spPr>
          <a:xfrm>
            <a:off x="473075" y="230188"/>
            <a:ext cx="8201025" cy="912812"/>
          </a:xfrm>
        </p:spPr>
        <p:txBody>
          <a:bodyPr rIns="38100"/>
          <a:lstStyle/>
          <a:p>
            <a:pPr eaLnBrk="1" hangingPunct="1"/>
            <a:r>
              <a:rPr lang="en-US" altLang="ja-JP" sz="3100">
                <a:latin typeface="ＭＳ Ｐゴシック" charset="-128"/>
                <a:ea typeface="ＭＳ Ｐゴシック" charset="-128"/>
              </a:rPr>
              <a:t>IDE</a:t>
            </a:r>
            <a:r>
              <a:rPr lang="en-US" altLang="ja-JP" sz="3100">
                <a:ea typeface="ＭＳ Ｐゴシック" charset="-128"/>
              </a:rPr>
              <a:t> </a:t>
            </a:r>
            <a:r>
              <a:rPr lang="ja-JP" altLang="en-US" sz="3100">
                <a:latin typeface="ＭＳ Ｐゴシック" charset="-128"/>
                <a:ea typeface="ＭＳ Ｐゴシック" charset="-128"/>
                <a:sym typeface="ＭＳ Ｐゴシック" charset="-128"/>
              </a:rPr>
              <a:t>接続設定</a:t>
            </a:r>
          </a:p>
        </p:txBody>
      </p:sp>
      <p:sp>
        <p:nvSpPr>
          <p:cNvPr id="61448" name="Rectangle 9"/>
          <p:cNvSpPr>
            <a:spLocks/>
          </p:cNvSpPr>
          <p:nvPr/>
        </p:nvSpPr>
        <p:spPr bwMode="auto">
          <a:xfrm>
            <a:off x="4367213" y="4686300"/>
            <a:ext cx="1592262" cy="482600"/>
          </a:xfrm>
          <a:prstGeom prst="rect">
            <a:avLst/>
          </a:prstGeom>
          <a:noFill/>
          <a:ln w="9525">
            <a:noFill/>
            <a:miter lim="800000"/>
            <a:headEnd/>
            <a:tailEnd/>
          </a:ln>
        </p:spPr>
        <p:txBody>
          <a:bodyPr wrap="none" lIns="0" tIns="0" rIns="0" bIns="0" anchor="ctr">
            <a:prstTxWarp prst="textNoShape">
              <a:avLst/>
            </a:prstTxWarp>
            <a:spAutoFit/>
          </a:bodyPr>
          <a:lstStyle/>
          <a:p>
            <a:pPr algn="ctr"/>
            <a:r>
              <a:rPr kumimoji="0" lang="en-US" altLang="ja-JP" sz="2800">
                <a:solidFill>
                  <a:srgbClr val="F9FF00"/>
                </a:solidFill>
                <a:latin typeface="Gill Sans" charset="0"/>
                <a:sym typeface="Gill Sans" charset="0"/>
              </a:rPr>
              <a:t>Secondary</a:t>
            </a:r>
          </a:p>
        </p:txBody>
      </p:sp>
      <p:sp>
        <p:nvSpPr>
          <p:cNvPr id="61449" name="Rectangle 9"/>
          <p:cNvSpPr>
            <a:spLocks/>
          </p:cNvSpPr>
          <p:nvPr/>
        </p:nvSpPr>
        <p:spPr bwMode="auto">
          <a:xfrm>
            <a:off x="7500938" y="4784725"/>
            <a:ext cx="1257300" cy="430213"/>
          </a:xfrm>
          <a:prstGeom prst="rect">
            <a:avLst/>
          </a:prstGeom>
          <a:noFill/>
          <a:ln w="9525">
            <a:noFill/>
            <a:miter lim="800000"/>
            <a:headEnd/>
            <a:tailEnd/>
          </a:ln>
        </p:spPr>
        <p:txBody>
          <a:bodyPr wrap="none" lIns="0" tIns="0" rIns="0" bIns="0" anchor="ctr">
            <a:prstTxWarp prst="textNoShape">
              <a:avLst/>
            </a:prstTxWarp>
            <a:spAutoFit/>
          </a:bodyPr>
          <a:lstStyle/>
          <a:p>
            <a:pPr algn="ctr"/>
            <a:r>
              <a:rPr kumimoji="0" lang="en-US" altLang="ja-JP" sz="2800">
                <a:solidFill>
                  <a:srgbClr val="F9FF00"/>
                </a:solidFill>
                <a:latin typeface="Gill Sans" charset="0"/>
                <a:sym typeface="Gill Sans" charset="0"/>
              </a:rPr>
              <a:t>Primary</a:t>
            </a:r>
          </a:p>
        </p:txBody>
      </p:sp>
      <p:sp>
        <p:nvSpPr>
          <p:cNvPr id="14" name="Rectangle 1"/>
          <p:cNvSpPr>
            <a:spLocks noGrp="1" noChangeArrowheads="1"/>
          </p:cNvSpPr>
          <p:nvPr>
            <p:ph sz="quarter" idx="1"/>
          </p:nvPr>
        </p:nvSpPr>
        <p:spPr>
          <a:xfrm>
            <a:off x="428625" y="1219200"/>
            <a:ext cx="4929188" cy="2352675"/>
          </a:xfrm>
        </p:spPr>
        <p:txBody>
          <a:bodyPr rIns="38100" anchor="ctr"/>
          <a:lstStyle/>
          <a:p>
            <a:pPr marL="635000" indent="-406400" eaLnBrk="1" hangingPunct="1">
              <a:buSzPct val="171000"/>
              <a:buFont typeface="Lucida Grande" charset="0"/>
              <a:buChar char="•"/>
            </a:pPr>
            <a:r>
              <a:rPr lang="ja-JP" altLang="en-US">
                <a:latin typeface="ＭＳ Ｐゴシック" charset="-128"/>
                <a:cs typeface="ＭＳ Ｐゴシック" charset="-128"/>
                <a:sym typeface="ＭＳ Ｐゴシック" charset="-128"/>
              </a:rPr>
              <a:t>接続したドライブが指定した</a:t>
            </a:r>
            <a:r>
              <a:rPr lang="en-US" altLang="ja-JP">
                <a:latin typeface="ＭＳ Ｐゴシック" charset="-128"/>
                <a:cs typeface="ＭＳ Ｐゴシック" charset="-128"/>
                <a:sym typeface="ＭＳ Ｐゴシック" charset="-128"/>
              </a:rPr>
              <a:t>ID</a:t>
            </a:r>
            <a:r>
              <a:rPr lang="ja-JP" altLang="en-US">
                <a:latin typeface="ＭＳ Ｐゴシック" charset="-128"/>
                <a:cs typeface="ＭＳ Ｐゴシック" charset="-128"/>
                <a:sym typeface="ＭＳ Ｐゴシック" charset="-128"/>
              </a:rPr>
              <a:t>で認識されているか確認</a:t>
            </a:r>
            <a:endParaRPr lang="ja-JP" altLang="en-US">
              <a:latin typeface="ＭＳ Ｐゴシック" charset="-128"/>
              <a:cs typeface="ＭＳ Ｐゴシック" charset="-128"/>
            </a:endParaRPr>
          </a:p>
          <a:p>
            <a:pPr marL="635000" indent="-406400" eaLnBrk="1" hangingPunct="1">
              <a:buSzPct val="171000"/>
              <a:buFont typeface="Lucida Grande" charset="0"/>
              <a:buChar char="•"/>
            </a:pPr>
            <a:r>
              <a:rPr lang="ja-JP" altLang="en-US">
                <a:latin typeface="ＭＳ Ｐゴシック" charset="-128"/>
                <a:cs typeface="ＭＳ Ｐゴシック" charset="-128"/>
              </a:rPr>
              <a:t>プライマリー</a:t>
            </a:r>
            <a:r>
              <a:rPr lang="en-US" altLang="ja-JP">
                <a:latin typeface="ＭＳ Ｐゴシック" charset="-128"/>
                <a:cs typeface="ＭＳ Ｐゴシック" charset="-128"/>
              </a:rPr>
              <a:t>/</a:t>
            </a:r>
            <a:r>
              <a:rPr lang="ja-JP" altLang="en-US">
                <a:latin typeface="ＭＳ Ｐゴシック" charset="-128"/>
                <a:cs typeface="ＭＳ Ｐゴシック" charset="-128"/>
              </a:rPr>
              <a:t>セカンダリー</a:t>
            </a:r>
            <a:endParaRPr lang="en-US" altLang="ja-JP">
              <a:latin typeface="ＭＳ Ｐゴシック" charset="-128"/>
              <a:cs typeface="ＭＳ Ｐゴシック" charset="-128"/>
            </a:endParaRPr>
          </a:p>
          <a:p>
            <a:pPr marL="635000" indent="-406400" eaLnBrk="1" hangingPunct="1">
              <a:buSzPct val="171000"/>
              <a:buFont typeface="Lucida Grande" charset="0"/>
              <a:buChar char="•"/>
            </a:pPr>
            <a:r>
              <a:rPr lang="ja-JP" altLang="en-US">
                <a:latin typeface="ＭＳ Ｐゴシック" charset="-128"/>
                <a:cs typeface="ＭＳ Ｐゴシック" charset="-128"/>
              </a:rPr>
              <a:t>マスター</a:t>
            </a:r>
            <a:r>
              <a:rPr lang="en-US" altLang="ja-JP">
                <a:latin typeface="ＭＳ Ｐゴシック" charset="-128"/>
                <a:cs typeface="ＭＳ Ｐゴシック" charset="-128"/>
              </a:rPr>
              <a:t>/</a:t>
            </a:r>
            <a:r>
              <a:rPr lang="ja-JP" altLang="en-US">
                <a:latin typeface="ＭＳ Ｐゴシック" charset="-128"/>
                <a:cs typeface="ＭＳ Ｐゴシック" charset="-128"/>
              </a:rPr>
              <a:t>スレーブ</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95288" y="0"/>
            <a:ext cx="8229600" cy="1143000"/>
          </a:xfrm>
        </p:spPr>
        <p:txBody>
          <a:bodyPr rIns="38100"/>
          <a:lstStyle/>
          <a:p>
            <a:pPr eaLnBrk="1" hangingPunct="1"/>
            <a:r>
              <a:rPr lang="en-US" altLang="ja-JP">
                <a:latin typeface="ＭＳ Ｐゴシック" charset="-128"/>
                <a:ea typeface="ＭＳ Ｐゴシック" charset="-128"/>
              </a:rPr>
              <a:t>PC/AT</a:t>
            </a:r>
            <a:r>
              <a:rPr lang="ja-JP" altLang="en-US">
                <a:latin typeface="ＭＳ Ｐゴシック" charset="-128"/>
                <a:ea typeface="ＭＳ Ｐゴシック" charset="-128"/>
                <a:sym typeface="ＭＳ Ｐゴシック" charset="-128"/>
              </a:rPr>
              <a:t>互換機</a:t>
            </a:r>
            <a:endParaRPr lang="en-US" altLang="ja-JP">
              <a:ea typeface="ＭＳ Ｐゴシック" charset="-128"/>
            </a:endParaRPr>
          </a:p>
        </p:txBody>
      </p:sp>
      <p:sp>
        <p:nvSpPr>
          <p:cNvPr id="14339" name="Rectangle 1"/>
          <p:cNvSpPr>
            <a:spLocks noGrp="1" noChangeArrowheads="1"/>
          </p:cNvSpPr>
          <p:nvPr>
            <p:ph sz="quarter" idx="1"/>
          </p:nvPr>
        </p:nvSpPr>
        <p:spPr>
          <a:xfrm>
            <a:off x="304800" y="1447800"/>
            <a:ext cx="8286750" cy="3990975"/>
          </a:xfrm>
        </p:spPr>
        <p:txBody>
          <a:bodyPr rIns="38100" anchor="ctr"/>
          <a:lstStyle/>
          <a:p>
            <a:pPr marL="635000"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a:t>
            </a:r>
            <a:r>
              <a:rPr lang="en-US" altLang="ja-JP" dirty="0">
                <a:latin typeface="ＭＳ Ｐゴシック" charset="-128"/>
                <a:cs typeface="ＭＳ Ｐゴシック" charset="-128"/>
              </a:rPr>
              <a:t>PC/AT</a:t>
            </a:r>
            <a:r>
              <a:rPr lang="ja-JP" altLang="en-US" dirty="0">
                <a:latin typeface="ＭＳ Ｐゴシック" charset="-128"/>
                <a:cs typeface="ＭＳ Ｐゴシック" charset="-128"/>
                <a:sym typeface="ＭＳ Ｐゴシック" charset="-128"/>
              </a:rPr>
              <a:t>」と</a:t>
            </a:r>
            <a:r>
              <a:rPr lang="ja-JP" altLang="en-US" dirty="0" smtClean="0">
                <a:latin typeface="ＭＳ Ｐゴシック" charset="-128"/>
                <a:cs typeface="ＭＳ Ｐゴシック" charset="-128"/>
                <a:sym typeface="ＭＳ Ｐゴシック" charset="-128"/>
              </a:rPr>
              <a:t>互換性の</a:t>
            </a:r>
            <a:r>
              <a:rPr lang="ja-JP" altLang="en-US" dirty="0">
                <a:latin typeface="ＭＳ Ｐゴシック" charset="-128"/>
                <a:cs typeface="ＭＳ Ｐゴシック" charset="-128"/>
                <a:sym typeface="ＭＳ Ｐゴシック" charset="-128"/>
              </a:rPr>
              <a:t>ある</a:t>
            </a:r>
            <a:r>
              <a:rPr lang="ja-JP" altLang="en-US" dirty="0" smtClean="0">
                <a:latin typeface="ＭＳ Ｐゴシック" charset="-128"/>
                <a:cs typeface="ＭＳ Ｐゴシック" charset="-128"/>
                <a:sym typeface="ＭＳ Ｐゴシック" charset="-128"/>
              </a:rPr>
              <a:t>パソコン</a:t>
            </a:r>
            <a:endParaRPr lang="en-US" altLang="ja-JP" dirty="0" smtClean="0">
              <a:latin typeface="ＭＳ Ｐゴシック" charset="-128"/>
              <a:cs typeface="ＭＳ Ｐゴシック" charset="-128"/>
              <a:sym typeface="ＭＳ Ｐゴシック" charset="-128"/>
            </a:endParaRPr>
          </a:p>
          <a:p>
            <a:pPr marL="909638" lvl="1" indent="-406400" eaLnBrk="1" hangingPunct="1">
              <a:buSzPct val="171000"/>
              <a:buFont typeface="Lucida Grande" charset="0"/>
              <a:buChar char="•"/>
            </a:pPr>
            <a:r>
              <a:rPr lang="en-US" altLang="ja-JP" dirty="0" smtClean="0">
                <a:latin typeface="ＭＳ Ｐゴシック" charset="-128"/>
                <a:cs typeface="ＭＳ Ｐゴシック" charset="-128"/>
                <a:sym typeface="ＭＳ Ｐゴシック" charset="-128"/>
              </a:rPr>
              <a:t>OS </a:t>
            </a:r>
            <a:r>
              <a:rPr lang="ja-JP" altLang="en-US" dirty="0" smtClean="0">
                <a:latin typeface="ＭＳ Ｐゴシック" charset="-128"/>
                <a:cs typeface="ＭＳ Ｐゴシック" charset="-128"/>
                <a:sym typeface="ＭＳ Ｐゴシック" charset="-128"/>
              </a:rPr>
              <a:t>には</a:t>
            </a:r>
            <a:r>
              <a:rPr lang="en-US" altLang="ja-JP" dirty="0" smtClean="0">
                <a:latin typeface="ＭＳ Ｐゴシック" charset="-128"/>
                <a:cs typeface="ＭＳ Ｐゴシック" charset="-128"/>
                <a:sym typeface="ＭＳ Ｐゴシック" charset="-128"/>
              </a:rPr>
              <a:t> Windows </a:t>
            </a:r>
            <a:r>
              <a:rPr lang="ja-JP" altLang="en-US" dirty="0" smtClean="0">
                <a:latin typeface="ＭＳ Ｐゴシック" charset="-128"/>
                <a:cs typeface="ＭＳ Ｐゴシック" charset="-128"/>
                <a:sym typeface="ＭＳ Ｐゴシック" charset="-128"/>
              </a:rPr>
              <a:t>や</a:t>
            </a:r>
            <a:r>
              <a:rPr lang="en-US" altLang="ja-JP" dirty="0" smtClean="0">
                <a:latin typeface="ＭＳ Ｐゴシック" charset="-128"/>
                <a:cs typeface="ＭＳ Ｐゴシック" charset="-128"/>
                <a:sym typeface="ＭＳ Ｐゴシック" charset="-128"/>
              </a:rPr>
              <a:t> Linux </a:t>
            </a:r>
            <a:r>
              <a:rPr lang="ja-JP" altLang="en-US" dirty="0" smtClean="0">
                <a:latin typeface="ＭＳ Ｐゴシック" charset="-128"/>
                <a:cs typeface="ＭＳ Ｐゴシック" charset="-128"/>
                <a:sym typeface="ＭＳ Ｐゴシック" charset="-128"/>
              </a:rPr>
              <a:t>などの</a:t>
            </a:r>
            <a:r>
              <a:rPr lang="en-US" altLang="ja-JP" dirty="0" smtClean="0">
                <a:latin typeface="ＭＳ Ｐゴシック" charset="-128"/>
                <a:cs typeface="ＭＳ Ｐゴシック" charset="-128"/>
                <a:sym typeface="ＭＳ Ｐゴシック" charset="-128"/>
              </a:rPr>
              <a:t> Unix </a:t>
            </a:r>
            <a:r>
              <a:rPr lang="ja-JP" altLang="en-US" dirty="0" smtClean="0">
                <a:latin typeface="ＭＳ Ｐゴシック" charset="-128"/>
                <a:cs typeface="ＭＳ Ｐゴシック" charset="-128"/>
                <a:sym typeface="ＭＳ Ｐゴシック" charset="-128"/>
              </a:rPr>
              <a:t>系を用いることが多い</a:t>
            </a:r>
            <a:r>
              <a:rPr lang="en-US" altLang="ja-JP" dirty="0" smtClean="0">
                <a:latin typeface="ＭＳ Ｐゴシック" charset="-128"/>
                <a:cs typeface="ＭＳ Ｐゴシック" charset="-128"/>
                <a:sym typeface="ＭＳ Ｐゴシック" charset="-128"/>
              </a:rPr>
              <a:t> </a:t>
            </a:r>
            <a:endParaRPr lang="ja-JP" altLang="en-US" dirty="0" smtClean="0">
              <a:latin typeface="ＭＳ Ｐゴシック" charset="-128"/>
              <a:cs typeface="ＭＳ Ｐゴシック" charset="-128"/>
            </a:endParaRPr>
          </a:p>
          <a:p>
            <a:pPr marL="635000" indent="-406400" eaLnBrk="1" hangingPunct="1">
              <a:buSzPct val="171000"/>
              <a:buFont typeface="Lucida Grande" charset="0"/>
              <a:buChar char="•"/>
            </a:pPr>
            <a:r>
              <a:rPr lang="en-US" altLang="ja-JP" dirty="0" smtClean="0">
                <a:latin typeface="ＭＳ Ｐゴシック" charset="-128"/>
                <a:cs typeface="ＭＳ Ｐゴシック" charset="-128"/>
              </a:rPr>
              <a:t>PC</a:t>
            </a:r>
            <a:r>
              <a:rPr lang="en-US" altLang="ja-JP" dirty="0">
                <a:latin typeface="ＭＳ Ｐゴシック" charset="-128"/>
                <a:cs typeface="ＭＳ Ｐゴシック" charset="-128"/>
              </a:rPr>
              <a:t>/</a:t>
            </a:r>
            <a:r>
              <a:rPr lang="en-US" altLang="ja-JP" dirty="0" smtClean="0">
                <a:latin typeface="ＭＳ Ｐゴシック" charset="-128"/>
                <a:cs typeface="ＭＳ Ｐゴシック" charset="-128"/>
              </a:rPr>
              <a:t>AT (</a:t>
            </a:r>
            <a:r>
              <a:rPr lang="en-US" altLang="ja-JP" dirty="0">
                <a:solidFill>
                  <a:srgbClr val="C00000"/>
                </a:solidFill>
                <a:latin typeface="ＭＳ Ｐゴシック" charset="-128"/>
                <a:cs typeface="ＭＳ Ｐゴシック" charset="-128"/>
              </a:rPr>
              <a:t>P</a:t>
            </a:r>
            <a:r>
              <a:rPr lang="en-US" altLang="ja-JP" dirty="0">
                <a:latin typeface="ＭＳ Ｐゴシック" charset="-128"/>
                <a:cs typeface="ＭＳ Ｐゴシック" charset="-128"/>
              </a:rPr>
              <a:t>ersonal </a:t>
            </a:r>
            <a:r>
              <a:rPr lang="en-US" altLang="ja-JP" dirty="0">
                <a:solidFill>
                  <a:srgbClr val="C00000"/>
                </a:solidFill>
                <a:latin typeface="ＭＳ Ｐゴシック" charset="-128"/>
                <a:cs typeface="ＭＳ Ｐゴシック" charset="-128"/>
              </a:rPr>
              <a:t>C</a:t>
            </a:r>
            <a:r>
              <a:rPr lang="en-US" altLang="ja-JP" dirty="0">
                <a:latin typeface="ＭＳ Ｐゴシック" charset="-128"/>
                <a:cs typeface="ＭＳ Ｐゴシック" charset="-128"/>
              </a:rPr>
              <a:t>omputer/</a:t>
            </a:r>
            <a:r>
              <a:rPr lang="en-US" altLang="ja-JP" dirty="0">
                <a:solidFill>
                  <a:srgbClr val="C00000"/>
                </a:solidFill>
                <a:latin typeface="ＭＳ Ｐゴシック" charset="-128"/>
                <a:cs typeface="ＭＳ Ｐゴシック" charset="-128"/>
              </a:rPr>
              <a:t>A</a:t>
            </a:r>
            <a:r>
              <a:rPr lang="en-US" altLang="ja-JP" dirty="0">
                <a:latin typeface="ＭＳ Ｐゴシック" charset="-128"/>
                <a:cs typeface="ＭＳ Ｐゴシック" charset="-128"/>
              </a:rPr>
              <a:t>dvanced </a:t>
            </a:r>
            <a:r>
              <a:rPr lang="en-US" altLang="ja-JP" dirty="0">
                <a:solidFill>
                  <a:srgbClr val="C00000"/>
                </a:solidFill>
                <a:latin typeface="ＭＳ Ｐゴシック" charset="-128"/>
                <a:cs typeface="ＭＳ Ｐゴシック" charset="-128"/>
              </a:rPr>
              <a:t>T</a:t>
            </a:r>
            <a:r>
              <a:rPr lang="en-US" altLang="ja-JP" dirty="0">
                <a:latin typeface="ＭＳ Ｐゴシック" charset="-128"/>
                <a:cs typeface="ＭＳ Ｐゴシック" charset="-128"/>
              </a:rPr>
              <a:t>echnology)</a:t>
            </a:r>
          </a:p>
          <a:p>
            <a:pPr marL="939800" lvl="1" indent="-406400" eaLnBrk="1" hangingPunct="1">
              <a:buSzPct val="171000"/>
              <a:buFont typeface="Lucida Grande" charset="0"/>
              <a:buChar char="•"/>
            </a:pPr>
            <a:r>
              <a:rPr lang="en-US" altLang="ja-JP" dirty="0">
                <a:latin typeface="ＭＳ Ｐゴシック" charset="-128"/>
                <a:cs typeface="ＭＳ Ｐゴシック" charset="-128"/>
              </a:rPr>
              <a:t>IBM </a:t>
            </a:r>
            <a:r>
              <a:rPr lang="ja-JP" altLang="en-US" dirty="0">
                <a:latin typeface="ＭＳ Ｐゴシック" charset="-128"/>
                <a:cs typeface="ＭＳ Ｐゴシック" charset="-128"/>
                <a:sym typeface="ＭＳ Ｐゴシック" charset="-128"/>
              </a:rPr>
              <a:t>が </a:t>
            </a:r>
            <a:r>
              <a:rPr lang="en-US" altLang="ja-JP" dirty="0">
                <a:latin typeface="ＭＳ Ｐゴシック" charset="-128"/>
                <a:cs typeface="ＭＳ Ｐゴシック" charset="-128"/>
                <a:sym typeface="ＭＳ Ｐゴシック" charset="-128"/>
              </a:rPr>
              <a:t>1984 </a:t>
            </a:r>
            <a:r>
              <a:rPr lang="ja-JP" altLang="en-US" dirty="0">
                <a:latin typeface="ＭＳ Ｐゴシック" charset="-128"/>
                <a:cs typeface="ＭＳ Ｐゴシック" charset="-128"/>
                <a:sym typeface="ＭＳ Ｐゴシック" charset="-128"/>
              </a:rPr>
              <a:t>年に発表したパソコン</a:t>
            </a:r>
            <a:endParaRPr lang="ja-JP" altLang="en-US" dirty="0">
              <a:latin typeface="ＭＳ Ｐゴシック" charset="-128"/>
              <a:cs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設計仕様が公開</a:t>
            </a:r>
            <a:r>
              <a:rPr lang="ja-JP" altLang="en-US" dirty="0">
                <a:latin typeface="ＭＳ Ｐゴシック" charset="-128"/>
                <a:cs typeface="ＭＳ Ｐゴシック" charset="-128"/>
              </a:rPr>
              <a:t> </a:t>
            </a:r>
            <a:endParaRPr lang="en-US" altLang="ja-JP" dirty="0">
              <a:latin typeface="ＭＳ Ｐゴシック" charset="-128"/>
              <a:cs typeface="ＭＳ Ｐゴシック" charset="-128"/>
            </a:endParaRPr>
          </a:p>
          <a:p>
            <a:pPr marL="1212850" lvl="2"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互換製品が各社から販売され</a:t>
            </a:r>
            <a:r>
              <a:rPr lang="en-US" altLang="ja-JP" dirty="0">
                <a:latin typeface="ＭＳ Ｐゴシック" charset="-128"/>
                <a:cs typeface="ＭＳ Ｐゴシック" charset="-128"/>
              </a:rPr>
              <a:t>, </a:t>
            </a:r>
            <a:r>
              <a:rPr lang="ja-JP" altLang="en-US" dirty="0">
                <a:latin typeface="ＭＳ Ｐゴシック" charset="-128"/>
                <a:cs typeface="ＭＳ Ｐゴシック" charset="-128"/>
                <a:sym typeface="ＭＳ Ｐゴシック" charset="-128"/>
              </a:rPr>
              <a:t>業界標準と</a:t>
            </a:r>
            <a:r>
              <a:rPr lang="ja-JP" altLang="en-US" dirty="0" smtClean="0">
                <a:latin typeface="ＭＳ Ｐゴシック" charset="-128"/>
                <a:cs typeface="ＭＳ Ｐゴシック" charset="-128"/>
                <a:sym typeface="ＭＳ Ｐゴシック" charset="-128"/>
              </a:rPr>
              <a:t>なった</a:t>
            </a:r>
            <a:endParaRPr lang="en-US" altLang="ja-JP" dirty="0" smtClean="0">
              <a:latin typeface="ＭＳ Ｐゴシック" charset="-128"/>
              <a:cs typeface="ＭＳ Ｐゴシック" charset="-128"/>
              <a:sym typeface="ＭＳ Ｐゴシック" charset="-128"/>
            </a:endParaRPr>
          </a:p>
          <a:p>
            <a:pPr marL="939800" lvl="1" indent="-406400" eaLnBrk="1" hangingPunct="1">
              <a:buSzPct val="171000"/>
              <a:buFont typeface="Lucida Grande" charset="0"/>
              <a:buChar char="•"/>
            </a:pPr>
            <a:r>
              <a:rPr lang="ja-JP" altLang="en-US" dirty="0" smtClean="0">
                <a:latin typeface="ＭＳ Ｐゴシック" charset="-128"/>
                <a:cs typeface="ＭＳ Ｐゴシック" charset="-128"/>
                <a:sym typeface="ＭＳ Ｐゴシック" charset="-128"/>
              </a:rPr>
              <a:t>日本</a:t>
            </a:r>
            <a:r>
              <a:rPr lang="ja-JP" altLang="en-US" dirty="0">
                <a:latin typeface="ＭＳ Ｐゴシック" charset="-128"/>
                <a:cs typeface="ＭＳ Ｐゴシック" charset="-128"/>
                <a:sym typeface="ＭＳ Ｐゴシック" charset="-128"/>
              </a:rPr>
              <a:t>では</a:t>
            </a:r>
            <a:r>
              <a:rPr lang="ja-JP" altLang="en-US" dirty="0">
                <a:latin typeface="ＭＳ Ｐゴシック" charset="-128"/>
                <a:cs typeface="ＭＳ Ｐゴシック" charset="-128"/>
              </a:rPr>
              <a:t> </a:t>
            </a:r>
            <a:r>
              <a:rPr lang="ja-JP" altLang="en-US" dirty="0">
                <a:latin typeface="ＭＳ Ｐゴシック" charset="-128"/>
                <a:cs typeface="ＭＳ Ｐゴシック" charset="-128"/>
                <a:sym typeface="ＭＳ Ｐゴシック" charset="-128"/>
              </a:rPr>
              <a:t>「</a:t>
            </a:r>
            <a:r>
              <a:rPr lang="en-US" altLang="ja-JP" dirty="0">
                <a:solidFill>
                  <a:srgbClr val="C00000"/>
                </a:solidFill>
                <a:latin typeface="ＭＳ Ｐゴシック" charset="-128"/>
                <a:cs typeface="ＭＳ Ｐゴシック" charset="-128"/>
              </a:rPr>
              <a:t>DOS/</a:t>
            </a:r>
            <a:r>
              <a:rPr lang="en-US" altLang="ja-JP" dirty="0" smtClean="0">
                <a:solidFill>
                  <a:srgbClr val="C00000"/>
                </a:solidFill>
                <a:latin typeface="ＭＳ Ｐゴシック" charset="-128"/>
                <a:cs typeface="ＭＳ Ｐゴシック" charset="-128"/>
              </a:rPr>
              <a:t>V </a:t>
            </a:r>
            <a:r>
              <a:rPr lang="ja-JP" altLang="en-US" dirty="0" smtClean="0">
                <a:solidFill>
                  <a:srgbClr val="C00000"/>
                </a:solidFill>
                <a:latin typeface="ＭＳ Ｐゴシック" charset="-128"/>
                <a:cs typeface="ＭＳ Ｐゴシック" charset="-128"/>
                <a:sym typeface="ＭＳ Ｐゴシック" charset="-128"/>
              </a:rPr>
              <a:t>マシン</a:t>
            </a:r>
            <a:r>
              <a:rPr lang="ja-JP" altLang="en-US" dirty="0" smtClean="0">
                <a:latin typeface="ＭＳ Ｐゴシック" charset="-128"/>
                <a:cs typeface="ＭＳ Ｐゴシック" charset="-128"/>
                <a:sym typeface="ＭＳ Ｐゴシック" charset="-128"/>
              </a:rPr>
              <a:t>」</a:t>
            </a:r>
            <a:r>
              <a:rPr lang="ja-JP" altLang="en-US" dirty="0">
                <a:latin typeface="ＭＳ Ｐゴシック" charset="-128"/>
                <a:cs typeface="ＭＳ Ｐゴシック" charset="-128"/>
                <a:sym typeface="ＭＳ Ｐゴシック" charset="-128"/>
              </a:rPr>
              <a:t>とも</a:t>
            </a:r>
            <a:r>
              <a:rPr lang="ja-JP" altLang="en-US" dirty="0" smtClean="0">
                <a:latin typeface="ＭＳ Ｐゴシック" charset="-128"/>
                <a:cs typeface="ＭＳ Ｐゴシック" charset="-128"/>
                <a:sym typeface="ＭＳ Ｐゴシック" charset="-128"/>
              </a:rPr>
              <a:t>呼ばれた</a:t>
            </a:r>
            <a:endParaRPr lang="en-US" altLang="ja-JP" dirty="0" smtClean="0">
              <a:latin typeface="ＭＳ Ｐゴシック" charset="-128"/>
              <a:cs typeface="ＭＳ Ｐゴシック" charset="-128"/>
              <a:sym typeface="ＭＳ Ｐゴシック" charset="-128"/>
            </a:endParaRPr>
          </a:p>
        </p:txBody>
      </p:sp>
      <p:pic>
        <p:nvPicPr>
          <p:cNvPr id="14340" name="Picture 2"/>
          <p:cNvPicPr>
            <a:picLocks noChangeArrowheads="1"/>
          </p:cNvPicPr>
          <p:nvPr/>
        </p:nvPicPr>
        <p:blipFill>
          <a:blip r:embed="rId3"/>
          <a:srcRect/>
          <a:stretch>
            <a:fillRect/>
          </a:stretch>
        </p:blipFill>
        <p:spPr bwMode="auto">
          <a:xfrm>
            <a:off x="5929313" y="142875"/>
            <a:ext cx="2590800" cy="2087563"/>
          </a:xfrm>
          <a:prstGeom prst="rect">
            <a:avLst/>
          </a:prstGeom>
          <a:noFill/>
          <a:ln w="9525">
            <a:noFill/>
            <a:miter lim="800000"/>
            <a:headEnd/>
            <a:tailEnd/>
          </a:ln>
        </p:spPr>
      </p:pic>
      <p:sp>
        <p:nvSpPr>
          <p:cNvPr id="6" name="Rectangle 3"/>
          <p:cNvSpPr>
            <a:spLocks/>
          </p:cNvSpPr>
          <p:nvPr/>
        </p:nvSpPr>
        <p:spPr bwMode="auto">
          <a:xfrm>
            <a:off x="4419600" y="6477000"/>
            <a:ext cx="4914900" cy="304800"/>
          </a:xfrm>
          <a:prstGeom prst="rect">
            <a:avLst/>
          </a:prstGeom>
          <a:noFill/>
          <a:ln w="9525">
            <a:noFill/>
            <a:miter lim="800000"/>
            <a:headEnd/>
            <a:tailEnd/>
          </a:ln>
        </p:spPr>
        <p:txBody>
          <a:bodyPr lIns="0" tIns="0" rIns="0" bIns="0">
            <a:prstTxWarp prst="textNoShape">
              <a:avLst/>
            </a:prstTxWarp>
          </a:bodyPr>
          <a:lstStyle/>
          <a:p>
            <a:pPr marL="782638" indent="-285750" algn="ctr">
              <a:lnSpc>
                <a:spcPct val="90000"/>
              </a:lnSpc>
              <a:spcBef>
                <a:spcPts val="338"/>
              </a:spcBef>
            </a:pPr>
            <a:r>
              <a:rPr kumimoji="0" lang="en-US" altLang="ja-JP" sz="1400" u="sng" dirty="0" smtClean="0">
                <a:latin typeface="ＭＳ Ｐゴシック" charset="-128"/>
                <a:sym typeface="Tahoma" charset="0"/>
              </a:rPr>
              <a:t>http</a:t>
            </a:r>
            <a:r>
              <a:rPr kumimoji="0" lang="en-US" altLang="ja-JP" sz="1400" u="sng" dirty="0">
                <a:latin typeface="ＭＳ Ｐゴシック" charset="-128"/>
                <a:sym typeface="Tahoma" charset="0"/>
              </a:rPr>
              <a:t>://www.atmarkit.co.jp/icd/root/43/5785643.html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457200" y="260350"/>
            <a:ext cx="8229600" cy="971550"/>
          </a:xfrm>
        </p:spPr>
        <p:txBody>
          <a:bodyPr rIns="38100"/>
          <a:lstStyle/>
          <a:p>
            <a:pPr eaLnBrk="1" hangingPunct="1">
              <a:defRPr/>
            </a:pPr>
            <a:r>
              <a:rPr lang="en-US" altLang="ja-JP" dirty="0" smtClean="0">
                <a:latin typeface="+mn-ea"/>
                <a:ea typeface="+mn-ea"/>
                <a:cs typeface="+mj-cs"/>
              </a:rPr>
              <a:t>DOS/V</a:t>
            </a:r>
          </a:p>
        </p:txBody>
      </p:sp>
      <p:sp>
        <p:nvSpPr>
          <p:cNvPr id="15363" name="Rectangle 1"/>
          <p:cNvSpPr>
            <a:spLocks noGrp="1" noChangeArrowheads="1"/>
          </p:cNvSpPr>
          <p:nvPr>
            <p:ph sz="quarter" idx="1"/>
          </p:nvPr>
        </p:nvSpPr>
        <p:spPr>
          <a:xfrm>
            <a:off x="269136" y="1187450"/>
            <a:ext cx="8610599" cy="3455988"/>
          </a:xfrm>
        </p:spPr>
        <p:txBody>
          <a:bodyPr rIns="38100" anchor="ctr"/>
          <a:lstStyle/>
          <a:p>
            <a:pPr marL="635000" indent="-406400" eaLnBrk="1" hangingPunct="1">
              <a:buSzPct val="171000"/>
              <a:buFont typeface="Lucida Grande" charset="0"/>
              <a:buChar char="•"/>
            </a:pPr>
            <a:r>
              <a:rPr lang="en-US" altLang="ja-JP" dirty="0">
                <a:latin typeface="ＭＳ Ｐゴシック" charset="-128"/>
                <a:cs typeface="ＭＳ Ｐゴシック" charset="-128"/>
              </a:rPr>
              <a:t>DOS/</a:t>
            </a:r>
            <a:r>
              <a:rPr lang="en-US" altLang="ja-JP" dirty="0" smtClean="0">
                <a:latin typeface="ＭＳ Ｐゴシック" charset="-128"/>
                <a:cs typeface="ＭＳ Ｐゴシック" charset="-128"/>
              </a:rPr>
              <a:t>V (</a:t>
            </a:r>
            <a:r>
              <a:rPr lang="en-US" altLang="ja-JP" dirty="0">
                <a:solidFill>
                  <a:srgbClr val="C00000"/>
                </a:solidFill>
                <a:latin typeface="ＭＳ Ｐゴシック" charset="-128"/>
                <a:cs typeface="ＭＳ Ｐゴシック" charset="-128"/>
              </a:rPr>
              <a:t>D</a:t>
            </a:r>
            <a:r>
              <a:rPr lang="en-US" altLang="ja-JP" dirty="0">
                <a:latin typeface="ＭＳ Ｐゴシック" charset="-128"/>
                <a:cs typeface="ＭＳ Ｐゴシック" charset="-128"/>
              </a:rPr>
              <a:t>isk </a:t>
            </a:r>
            <a:r>
              <a:rPr lang="en-US" altLang="ja-JP" dirty="0">
                <a:solidFill>
                  <a:srgbClr val="C00000"/>
                </a:solidFill>
                <a:latin typeface="ＭＳ Ｐゴシック" charset="-128"/>
                <a:cs typeface="ＭＳ Ｐゴシック" charset="-128"/>
              </a:rPr>
              <a:t>O</a:t>
            </a:r>
            <a:r>
              <a:rPr lang="en-US" altLang="ja-JP" dirty="0">
                <a:latin typeface="ＭＳ Ｐゴシック" charset="-128"/>
                <a:cs typeface="ＭＳ Ｐゴシック" charset="-128"/>
              </a:rPr>
              <a:t>perating</a:t>
            </a:r>
            <a:r>
              <a:rPr lang="en-US" altLang="ja-JP" dirty="0">
                <a:solidFill>
                  <a:srgbClr val="F9FF00"/>
                </a:solidFill>
                <a:latin typeface="ＭＳ Ｐゴシック" charset="-128"/>
                <a:cs typeface="ＭＳ Ｐゴシック" charset="-128"/>
              </a:rPr>
              <a:t> </a:t>
            </a:r>
            <a:r>
              <a:rPr lang="en-US" altLang="ja-JP" sz="2400" dirty="0">
                <a:solidFill>
                  <a:srgbClr val="C00000"/>
                </a:solidFill>
                <a:latin typeface="ＭＳ Ｐゴシック" charset="-128"/>
                <a:cs typeface="ＭＳ Ｐゴシック" charset="-128"/>
              </a:rPr>
              <a:t>S</a:t>
            </a:r>
            <a:r>
              <a:rPr lang="en-US" altLang="ja-JP" sz="2400" dirty="0">
                <a:latin typeface="ＭＳ Ｐゴシック" charset="-128"/>
                <a:cs typeface="ＭＳ Ｐゴシック" charset="-128"/>
              </a:rPr>
              <a:t>ystem/</a:t>
            </a:r>
            <a:r>
              <a:rPr lang="en-US" altLang="ja-JP" sz="2400" dirty="0">
                <a:solidFill>
                  <a:srgbClr val="C00000"/>
                </a:solidFill>
                <a:latin typeface="ＭＳ Ｐゴシック" charset="-128"/>
                <a:cs typeface="ＭＳ Ｐゴシック" charset="-128"/>
              </a:rPr>
              <a:t>V</a:t>
            </a:r>
            <a:r>
              <a:rPr lang="en-US" altLang="ja-JP" sz="2400" b="1" dirty="0">
                <a:latin typeface="ＭＳ Ｐゴシック" charset="-128"/>
                <a:cs typeface="Arial" charset="0"/>
                <a:sym typeface="Arial" charset="0"/>
              </a:rPr>
              <a:t>ideo Graphics Array</a:t>
            </a:r>
            <a:r>
              <a:rPr lang="en-US" altLang="ja-JP" dirty="0">
                <a:latin typeface="ＭＳ Ｐゴシック" charset="-128"/>
                <a:cs typeface="ＭＳ Ｐゴシック" charset="-128"/>
              </a:rPr>
              <a:t> )</a:t>
            </a:r>
          </a:p>
          <a:p>
            <a:pPr marL="939800" lvl="1" indent="-406400" eaLnBrk="1" hangingPunct="1">
              <a:buSzPct val="171000"/>
              <a:buFont typeface="Lucida Grande" charset="0"/>
              <a:buChar char="•"/>
            </a:pPr>
            <a:r>
              <a:rPr lang="en-US" altLang="ja-JP" dirty="0">
                <a:latin typeface="ＭＳ Ｐゴシック" charset="-128"/>
                <a:cs typeface="ＭＳ Ｐゴシック" charset="-128"/>
              </a:rPr>
              <a:t>PC/AT</a:t>
            </a:r>
            <a:r>
              <a:rPr lang="ja-JP" altLang="en-US" dirty="0">
                <a:latin typeface="ＭＳ Ｐゴシック" charset="-128"/>
                <a:cs typeface="ＭＳ Ｐゴシック" charset="-128"/>
                <a:sym typeface="ＭＳ Ｐゴシック" charset="-128"/>
              </a:rPr>
              <a:t>互換機用の</a:t>
            </a:r>
            <a:r>
              <a:rPr lang="ja-JP" altLang="en-US" dirty="0">
                <a:latin typeface="ＭＳ Ｐゴシック" charset="-128"/>
                <a:cs typeface="ＭＳ Ｐゴシック" charset="-128"/>
              </a:rPr>
              <a:t> </a:t>
            </a:r>
            <a:r>
              <a:rPr lang="en-US" altLang="ja-JP" dirty="0">
                <a:solidFill>
                  <a:srgbClr val="C00000"/>
                </a:solidFill>
                <a:latin typeface="ＭＳ Ｐゴシック" charset="-128"/>
                <a:cs typeface="ＭＳ Ｐゴシック" charset="-128"/>
              </a:rPr>
              <a:t>OS</a:t>
            </a:r>
            <a:endParaRPr lang="en-US" altLang="ja-JP" dirty="0" smtClean="0">
              <a:solidFill>
                <a:srgbClr val="C00000"/>
              </a:solidFill>
              <a:latin typeface="ＭＳ Ｐゴシック" charset="-128"/>
              <a:cs typeface="ＭＳ Ｐゴシック" charset="-128"/>
            </a:endParaRPr>
          </a:p>
          <a:p>
            <a:pPr marL="1257300" lvl="2" indent="-406400" eaLnBrk="1" hangingPunct="1">
              <a:buSzPct val="171000"/>
              <a:buFont typeface="Lucida Grande" charset="0"/>
              <a:buChar char="•"/>
            </a:pPr>
            <a:r>
              <a:rPr lang="ja-JP" altLang="en-US" dirty="0" smtClean="0">
                <a:latin typeface="ＭＳ Ｐゴシック" charset="-128"/>
                <a:cs typeface="ＭＳ Ｐゴシック" charset="-128"/>
              </a:rPr>
              <a:t>日本</a:t>
            </a:r>
            <a:r>
              <a:rPr lang="en-US" altLang="ja-JP" dirty="0" smtClean="0">
                <a:latin typeface="ＭＳ Ｐゴシック" charset="-128"/>
                <a:cs typeface="ＭＳ Ｐゴシック" charset="-128"/>
              </a:rPr>
              <a:t> IBM </a:t>
            </a:r>
            <a:r>
              <a:rPr lang="ja-JP" altLang="en-US" dirty="0" smtClean="0">
                <a:latin typeface="ＭＳ Ｐゴシック" charset="-128"/>
                <a:cs typeface="ＭＳ Ｐゴシック" charset="-128"/>
                <a:sym typeface="ＭＳ Ｐゴシック" charset="-128"/>
              </a:rPr>
              <a:t>が</a:t>
            </a:r>
            <a:r>
              <a:rPr lang="en-US" altLang="ja-JP" dirty="0">
                <a:latin typeface="ＭＳ Ｐゴシック" charset="-128"/>
                <a:cs typeface="ＭＳ Ｐゴシック" charset="-128"/>
              </a:rPr>
              <a:t>1990</a:t>
            </a:r>
            <a:r>
              <a:rPr lang="ja-JP" altLang="en-US" dirty="0">
                <a:latin typeface="ＭＳ Ｐゴシック" charset="-128"/>
                <a:cs typeface="ＭＳ Ｐゴシック" charset="-128"/>
                <a:sym typeface="ＭＳ Ｐゴシック" charset="-128"/>
              </a:rPr>
              <a:t>年</a:t>
            </a:r>
            <a:r>
              <a:rPr lang="ja-JP" altLang="en-US" dirty="0" smtClean="0">
                <a:latin typeface="ＭＳ Ｐゴシック" charset="-128"/>
                <a:cs typeface="ＭＳ Ｐゴシック" charset="-128"/>
                <a:sym typeface="ＭＳ Ｐゴシック" charset="-128"/>
              </a:rPr>
              <a:t>に発売</a:t>
            </a:r>
            <a:endParaRPr lang="ja-JP" altLang="en-US" dirty="0" smtClean="0">
              <a:latin typeface="ＭＳ Ｐゴシック" charset="-128"/>
              <a:cs typeface="ＭＳ Ｐゴシック" charset="-128"/>
            </a:endParaRPr>
          </a:p>
          <a:p>
            <a:pPr marL="939800" lvl="1" indent="-406400" eaLnBrk="1" hangingPunct="1">
              <a:buSzPct val="171000"/>
              <a:buFont typeface="Lucida Grande" charset="0"/>
              <a:buChar char="•"/>
            </a:pPr>
            <a:r>
              <a:rPr lang="en-US" altLang="ja-JP" dirty="0">
                <a:latin typeface="ＭＳ Ｐゴシック" charset="-128"/>
                <a:cs typeface="ＭＳ Ｐゴシック" charset="-128"/>
              </a:rPr>
              <a:t>Microsoft</a:t>
            </a:r>
            <a:r>
              <a:rPr lang="ja-JP" altLang="en-US" dirty="0">
                <a:latin typeface="ＭＳ Ｐゴシック" charset="-128"/>
                <a:cs typeface="ＭＳ Ｐゴシック" charset="-128"/>
                <a:sym typeface="ＭＳ Ｐゴシック" charset="-128"/>
              </a:rPr>
              <a:t>の</a:t>
            </a:r>
            <a:r>
              <a:rPr lang="en-US" altLang="ja-JP" dirty="0">
                <a:latin typeface="ＭＳ Ｐゴシック" charset="-128"/>
                <a:cs typeface="ＭＳ Ｐゴシック" charset="-128"/>
                <a:sym typeface="ＭＳ Ｐゴシック" charset="-128"/>
              </a:rPr>
              <a:t>OS</a:t>
            </a:r>
            <a:r>
              <a:rPr lang="ja-JP" altLang="en-US" dirty="0">
                <a:latin typeface="ＭＳ Ｐゴシック" charset="-128"/>
                <a:cs typeface="ＭＳ Ｐゴシック" charset="-128"/>
                <a:sym typeface="ＭＳ Ｐゴシック" charset="-128"/>
              </a:rPr>
              <a:t>である「</a:t>
            </a:r>
            <a:r>
              <a:rPr lang="en-US" altLang="ja-JP" dirty="0">
                <a:latin typeface="ＭＳ Ｐゴシック" charset="-128"/>
                <a:cs typeface="ＭＳ Ｐゴシック" charset="-128"/>
              </a:rPr>
              <a:t>MS</a:t>
            </a:r>
            <a:r>
              <a:rPr lang="ja-JP" altLang="en-US" dirty="0">
                <a:latin typeface="ＭＳ Ｐゴシック" charset="-128"/>
                <a:cs typeface="ＭＳ Ｐゴシック" charset="-128"/>
                <a:sym typeface="ＭＳ Ｐゴシック" charset="-128"/>
              </a:rPr>
              <a:t>ｰ</a:t>
            </a:r>
            <a:r>
              <a:rPr lang="en-US" altLang="ja-JP" dirty="0">
                <a:latin typeface="ＭＳ Ｐゴシック" charset="-128"/>
                <a:cs typeface="ＭＳ Ｐゴシック" charset="-128"/>
              </a:rPr>
              <a:t>DOS</a:t>
            </a:r>
            <a:r>
              <a:rPr lang="ja-JP" altLang="en-US" dirty="0">
                <a:latin typeface="ＭＳ Ｐゴシック" charset="-128"/>
                <a:cs typeface="ＭＳ Ｐゴシック" charset="-128"/>
                <a:sym typeface="ＭＳ Ｐゴシック" charset="-128"/>
              </a:rPr>
              <a:t>」</a:t>
            </a:r>
            <a:r>
              <a:rPr lang="ja-JP" altLang="en-US" dirty="0">
                <a:latin typeface="ＭＳ Ｐゴシック" charset="-128"/>
                <a:cs typeface="ＭＳ Ｐゴシック" charset="-128"/>
              </a:rPr>
              <a:t> </a:t>
            </a:r>
            <a:r>
              <a:rPr lang="ja-JP" altLang="en-US" dirty="0">
                <a:latin typeface="ＭＳ Ｐゴシック" charset="-128"/>
                <a:cs typeface="ＭＳ Ｐゴシック" charset="-128"/>
                <a:sym typeface="ＭＳ Ｐゴシック" charset="-128"/>
              </a:rPr>
              <a:t>に</a:t>
            </a:r>
            <a:r>
              <a:rPr lang="ja-JP" altLang="en-US" dirty="0">
                <a:solidFill>
                  <a:srgbClr val="C00000"/>
                </a:solidFill>
                <a:latin typeface="ＭＳ Ｐゴシック" charset="-128"/>
                <a:cs typeface="ＭＳ Ｐゴシック" charset="-128"/>
                <a:sym typeface="ＭＳ Ｐゴシック" charset="-128"/>
              </a:rPr>
              <a:t>日本語機能を追加</a:t>
            </a:r>
            <a:endParaRPr lang="ja-JP" altLang="en-US" dirty="0">
              <a:solidFill>
                <a:srgbClr val="C00000"/>
              </a:solidFill>
              <a:latin typeface="ＭＳ Ｐゴシック" charset="-128"/>
              <a:cs typeface="ＭＳ Ｐゴシック" charset="-128"/>
            </a:endParaRPr>
          </a:p>
          <a:p>
            <a:pPr marL="939800" lvl="1" indent="-406400" eaLnBrk="1" hangingPunct="1">
              <a:buSzPct val="171000"/>
              <a:buFont typeface="Lucida Grande" charset="0"/>
              <a:buChar char="•"/>
            </a:pPr>
            <a:r>
              <a:rPr lang="ja-JP" altLang="en-US" dirty="0">
                <a:latin typeface="ＭＳ Ｐゴシック" charset="-128"/>
                <a:cs typeface="ＭＳ Ｐゴシック" charset="-128"/>
                <a:sym typeface="ＭＳ Ｐゴシック" charset="-128"/>
              </a:rPr>
              <a:t>世界標準規格である</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PC/AT</a:t>
            </a:r>
            <a:r>
              <a:rPr lang="ja-JP" altLang="en-US" dirty="0">
                <a:latin typeface="ＭＳ Ｐゴシック" charset="-128"/>
                <a:cs typeface="ＭＳ Ｐゴシック" charset="-128"/>
                <a:sym typeface="ＭＳ Ｐゴシック" charset="-128"/>
              </a:rPr>
              <a:t>互換機で日本語が扱えるようになり</a:t>
            </a:r>
            <a:r>
              <a:rPr lang="en-US" altLang="ja-JP" dirty="0">
                <a:latin typeface="ＭＳ Ｐゴシック" charset="-128"/>
                <a:cs typeface="ＭＳ Ｐゴシック" charset="-128"/>
              </a:rPr>
              <a:t>, </a:t>
            </a:r>
            <a:r>
              <a:rPr lang="ja-JP" altLang="en-US" dirty="0">
                <a:latin typeface="ＭＳ Ｐゴシック" charset="-128"/>
                <a:cs typeface="ＭＳ Ｐゴシック" charset="-128"/>
                <a:sym typeface="ＭＳ Ｐゴシック" charset="-128"/>
              </a:rPr>
              <a:t>海外の安い</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PC/AT </a:t>
            </a:r>
            <a:r>
              <a:rPr lang="ja-JP" altLang="en-US" dirty="0">
                <a:latin typeface="ＭＳ Ｐゴシック" charset="-128"/>
                <a:cs typeface="ＭＳ Ｐゴシック" charset="-128"/>
                <a:sym typeface="ＭＳ Ｐゴシック" charset="-128"/>
              </a:rPr>
              <a:t>互換機が大量に日本市場に流入</a:t>
            </a:r>
          </a:p>
        </p:txBody>
      </p:sp>
      <p:sp>
        <p:nvSpPr>
          <p:cNvPr id="15364" name="Rectangle 2"/>
          <p:cNvSpPr>
            <a:spLocks/>
          </p:cNvSpPr>
          <p:nvPr/>
        </p:nvSpPr>
        <p:spPr bwMode="auto">
          <a:xfrm>
            <a:off x="468313" y="4286250"/>
            <a:ext cx="8343900" cy="1428750"/>
          </a:xfrm>
          <a:prstGeom prst="rect">
            <a:avLst/>
          </a:prstGeom>
          <a:noFill/>
          <a:ln w="9525">
            <a:noFill/>
            <a:miter lim="800000"/>
            <a:headEnd/>
            <a:tailEnd/>
          </a:ln>
        </p:spPr>
        <p:txBody>
          <a:bodyPr lIns="0" tIns="0" rIns="0" bIns="0">
            <a:prstTxWarp prst="textNoShape">
              <a:avLst/>
            </a:prstTxWarp>
          </a:bodyPr>
          <a:lstStyle/>
          <a:p>
            <a:pPr algn="ctr">
              <a:spcBef>
                <a:spcPts val="1850"/>
              </a:spcBef>
            </a:pPr>
            <a:r>
              <a:rPr kumimoji="0" lang="ja-JP" altLang="en-US" sz="3200" dirty="0">
                <a:solidFill>
                  <a:srgbClr val="C00000"/>
                </a:solidFill>
                <a:latin typeface="ＭＳ Ｐゴシック" charset="-128"/>
                <a:sym typeface="ＭＳ Ｐゴシック" charset="-128"/>
              </a:rPr>
              <a:t>日本では</a:t>
            </a:r>
            <a:endParaRPr kumimoji="0" lang="en-US" altLang="ja-JP" sz="3200" dirty="0">
              <a:solidFill>
                <a:srgbClr val="C00000"/>
              </a:solidFill>
              <a:latin typeface="ＭＳ Ｐゴシック" charset="-128"/>
              <a:sym typeface="ＭＳ Ｐゴシック" charset="-128"/>
            </a:endParaRPr>
          </a:p>
          <a:p>
            <a:pPr algn="ctr">
              <a:spcBef>
                <a:spcPts val="1850"/>
              </a:spcBef>
            </a:pPr>
            <a:r>
              <a:rPr kumimoji="0" lang="ja-JP" altLang="en-US" sz="3200" dirty="0">
                <a:solidFill>
                  <a:srgbClr val="C00000"/>
                </a:solidFill>
                <a:latin typeface="ＭＳ Ｐゴシック" charset="-128"/>
                <a:sym typeface="ＭＳ Ｐゴシック" charset="-128"/>
              </a:rPr>
              <a:t>「</a:t>
            </a:r>
            <a:r>
              <a:rPr kumimoji="0" lang="en-US" altLang="ja-JP" sz="3200" dirty="0">
                <a:solidFill>
                  <a:srgbClr val="C00000"/>
                </a:solidFill>
                <a:latin typeface="ＭＳ Ｐゴシック" charset="-128"/>
                <a:sym typeface="Gill Sans" charset="0"/>
              </a:rPr>
              <a:t>PC</a:t>
            </a:r>
            <a:r>
              <a:rPr kumimoji="0" lang="ja-JP" altLang="en-US" sz="3200" dirty="0">
                <a:solidFill>
                  <a:srgbClr val="C00000"/>
                </a:solidFill>
                <a:latin typeface="ＭＳ Ｐゴシック" charset="-128"/>
                <a:sym typeface="ＭＳ Ｐゴシック" charset="-128"/>
              </a:rPr>
              <a:t>」</a:t>
            </a:r>
            <a:r>
              <a:rPr kumimoji="0" lang="ja-JP" altLang="en-US" sz="3200" dirty="0">
                <a:solidFill>
                  <a:srgbClr val="C00000"/>
                </a:solidFill>
                <a:latin typeface="ＭＳ Ｐゴシック" charset="-128"/>
                <a:sym typeface="Gill Sans" charset="0"/>
              </a:rPr>
              <a:t> </a:t>
            </a:r>
            <a:r>
              <a:rPr kumimoji="0" lang="ja-JP" altLang="en-US" sz="3200" dirty="0">
                <a:solidFill>
                  <a:srgbClr val="C00000"/>
                </a:solidFill>
                <a:latin typeface="ＭＳ Ｐゴシック" charset="-128"/>
                <a:sym typeface="ＭＳ Ｐゴシック" charset="-128"/>
              </a:rPr>
              <a:t>≒「</a:t>
            </a:r>
            <a:r>
              <a:rPr kumimoji="0" lang="en-US" altLang="ja-JP" sz="3200" dirty="0">
                <a:solidFill>
                  <a:srgbClr val="C00000"/>
                </a:solidFill>
                <a:latin typeface="ＭＳ Ｐゴシック" charset="-128"/>
                <a:sym typeface="Gill Sans" charset="0"/>
              </a:rPr>
              <a:t>PC/AT </a:t>
            </a:r>
            <a:r>
              <a:rPr kumimoji="0" lang="ja-JP" altLang="en-US" sz="3200" dirty="0">
                <a:solidFill>
                  <a:srgbClr val="C00000"/>
                </a:solidFill>
                <a:latin typeface="ＭＳ Ｐゴシック" charset="-128"/>
                <a:sym typeface="ＭＳ Ｐゴシック" charset="-128"/>
              </a:rPr>
              <a:t>互換機」</a:t>
            </a:r>
            <a:r>
              <a:rPr kumimoji="0" lang="ja-JP" altLang="en-US" sz="3200" dirty="0">
                <a:solidFill>
                  <a:srgbClr val="C00000"/>
                </a:solidFill>
                <a:latin typeface="ＭＳ Ｐゴシック" charset="-128"/>
                <a:sym typeface="Gill Sans" charset="0"/>
              </a:rPr>
              <a:t> </a:t>
            </a:r>
            <a:r>
              <a:rPr kumimoji="0" lang="ja-JP" altLang="en-US" sz="3200" dirty="0">
                <a:solidFill>
                  <a:srgbClr val="C00000"/>
                </a:solidFill>
                <a:latin typeface="ＭＳ Ｐゴシック" charset="-128"/>
                <a:sym typeface="ＭＳ Ｐゴシック" charset="-128"/>
              </a:rPr>
              <a:t>≒</a:t>
            </a:r>
            <a:r>
              <a:rPr kumimoji="0" lang="ja-JP" altLang="en-US" sz="3200" dirty="0" smtClean="0">
                <a:solidFill>
                  <a:srgbClr val="C00000"/>
                </a:solidFill>
                <a:latin typeface="ＭＳ Ｐゴシック" charset="-128"/>
                <a:sym typeface="ＭＳ Ｐゴシック" charset="-128"/>
              </a:rPr>
              <a:t>「</a:t>
            </a:r>
            <a:r>
              <a:rPr kumimoji="0" lang="en-US" altLang="ja-JP" sz="3200" dirty="0" smtClean="0">
                <a:solidFill>
                  <a:srgbClr val="C00000"/>
                </a:solidFill>
                <a:latin typeface="ＭＳ Ｐゴシック" charset="-128"/>
                <a:sym typeface="Gill Sans" charset="0"/>
              </a:rPr>
              <a:t>DOS</a:t>
            </a:r>
            <a:r>
              <a:rPr kumimoji="0" lang="en-US" altLang="ja-JP" sz="3200" dirty="0">
                <a:solidFill>
                  <a:srgbClr val="C00000"/>
                </a:solidFill>
                <a:latin typeface="ＭＳ Ｐゴシック" charset="-128"/>
                <a:sym typeface="Gill Sans" charset="0"/>
              </a:rPr>
              <a:t>/</a:t>
            </a:r>
            <a:r>
              <a:rPr kumimoji="0" lang="en-US" altLang="ja-JP" sz="3200" dirty="0" smtClean="0">
                <a:solidFill>
                  <a:srgbClr val="C00000"/>
                </a:solidFill>
                <a:latin typeface="ＭＳ Ｐゴシック" charset="-128"/>
                <a:sym typeface="Gill Sans" charset="0"/>
              </a:rPr>
              <a:t>V</a:t>
            </a:r>
            <a:r>
              <a:rPr kumimoji="0" lang="ja-JP" altLang="en-US" sz="3200" dirty="0" smtClean="0">
                <a:solidFill>
                  <a:srgbClr val="C00000"/>
                </a:solidFill>
                <a:latin typeface="ＭＳ Ｐゴシック" charset="-128"/>
                <a:sym typeface="ＭＳ Ｐゴシック" charset="-128"/>
              </a:rPr>
              <a:t>マシン」</a:t>
            </a:r>
            <a:endParaRPr kumimoji="0" lang="ja-JP" altLang="en-US" sz="3200" dirty="0">
              <a:solidFill>
                <a:srgbClr val="C00000"/>
              </a:solidFill>
              <a:latin typeface="ＭＳ Ｐゴシック" charset="-128"/>
              <a:sym typeface="ＭＳ Ｐゴシック"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68313" y="333375"/>
            <a:ext cx="8229600" cy="809625"/>
          </a:xfrm>
        </p:spPr>
        <p:txBody>
          <a:bodyPr rIns="38100"/>
          <a:lstStyle/>
          <a:p>
            <a:pPr eaLnBrk="1" hangingPunct="1"/>
            <a:r>
              <a:rPr lang="ja-JP" altLang="en-US" dirty="0">
                <a:latin typeface="ＭＳ Ｐゴシック" charset="-128"/>
                <a:ea typeface="ＭＳ Ｐゴシック" charset="-128"/>
                <a:sym typeface="ＭＳ Ｐゴシック" charset="-128"/>
              </a:rPr>
              <a:t>情報実験機も</a:t>
            </a:r>
            <a:r>
              <a:rPr lang="en-US" altLang="ja-JP" dirty="0">
                <a:latin typeface="ＭＳ Ｐゴシック" charset="-128"/>
                <a:ea typeface="ＭＳ Ｐゴシック" charset="-128"/>
                <a:sym typeface="ＭＳ Ｐゴシック" charset="-128"/>
              </a:rPr>
              <a:t>PC/AT</a:t>
            </a:r>
            <a:r>
              <a:rPr lang="ja-JP" altLang="en-US" dirty="0">
                <a:latin typeface="ＭＳ Ｐゴシック" charset="-128"/>
                <a:ea typeface="ＭＳ Ｐゴシック" charset="-128"/>
                <a:sym typeface="ＭＳ Ｐゴシック" charset="-128"/>
              </a:rPr>
              <a:t>互換機</a:t>
            </a:r>
            <a:endParaRPr lang="en-US" altLang="ja-JP" dirty="0">
              <a:ea typeface="ＭＳ Ｐゴシック" charset="-128"/>
            </a:endParaRPr>
          </a:p>
        </p:txBody>
      </p:sp>
      <p:sp>
        <p:nvSpPr>
          <p:cNvPr id="16387" name="Rectangle 1"/>
          <p:cNvSpPr>
            <a:spLocks noGrp="1" noChangeArrowheads="1"/>
          </p:cNvSpPr>
          <p:nvPr>
            <p:ph sz="quarter" idx="1"/>
          </p:nvPr>
        </p:nvSpPr>
        <p:spPr>
          <a:xfrm>
            <a:off x="428625" y="1271588"/>
            <a:ext cx="5438775" cy="2371725"/>
          </a:xfrm>
        </p:spPr>
        <p:txBody>
          <a:bodyPr rIns="38100" anchor="ctr"/>
          <a:lstStyle/>
          <a:p>
            <a:pPr marL="635000" indent="-406400" eaLnBrk="1" hangingPunct="1">
              <a:lnSpc>
                <a:spcPct val="90000"/>
              </a:lnSpc>
              <a:buSzPct val="171000"/>
              <a:buFont typeface="Lucida Grande" charset="0"/>
              <a:buChar char="•"/>
            </a:pPr>
            <a:r>
              <a:rPr lang="en-US" altLang="ja-JP" dirty="0" err="1">
                <a:latin typeface="ＭＳ Ｐゴシック" charset="-128"/>
                <a:cs typeface="ＭＳ Ｐゴシック" charset="-128"/>
              </a:rPr>
              <a:t>EPnetFaN</a:t>
            </a:r>
            <a:r>
              <a:rPr lang="en-US" altLang="ja-JP" dirty="0">
                <a:latin typeface="ＭＳ Ｐゴシック" charset="-128"/>
                <a:cs typeface="ＭＳ Ｐゴシック" charset="-128"/>
              </a:rPr>
              <a:t> </a:t>
            </a:r>
            <a:r>
              <a:rPr lang="ja-JP" altLang="en-US" dirty="0">
                <a:latin typeface="ＭＳ Ｐゴシック" charset="-128"/>
                <a:cs typeface="ＭＳ Ｐゴシック" charset="-128"/>
                <a:sym typeface="ＭＳ Ｐゴシック" charset="-128"/>
              </a:rPr>
              <a:t>有志により組み立てられた自作の</a:t>
            </a:r>
            <a:r>
              <a:rPr lang="ja-JP" altLang="en-US" dirty="0">
                <a:latin typeface="ＭＳ Ｐゴシック" charset="-128"/>
                <a:cs typeface="ＭＳ Ｐゴシック" charset="-128"/>
              </a:rPr>
              <a:t> </a:t>
            </a:r>
            <a:r>
              <a:rPr lang="en-US" altLang="ja-JP" dirty="0">
                <a:latin typeface="ＭＳ Ｐゴシック" charset="-128"/>
                <a:cs typeface="ＭＳ Ｐゴシック" charset="-128"/>
              </a:rPr>
              <a:t>PC/AT </a:t>
            </a:r>
            <a:r>
              <a:rPr lang="ja-JP" altLang="en-US" dirty="0">
                <a:latin typeface="ＭＳ Ｐゴシック" charset="-128"/>
                <a:cs typeface="ＭＳ Ｐゴシック" charset="-128"/>
                <a:sym typeface="ＭＳ Ｐゴシック" charset="-128"/>
              </a:rPr>
              <a:t>互換機　　　　　　　　　　　　　　　　　　　</a:t>
            </a:r>
            <a:endParaRPr lang="ja-JP" altLang="en-US" dirty="0">
              <a:cs typeface="ＭＳ Ｐゴシック" charset="-128"/>
            </a:endParaRPr>
          </a:p>
          <a:p>
            <a:pPr marL="635000" indent="-406400" eaLnBrk="1" hangingPunct="1">
              <a:lnSpc>
                <a:spcPct val="90000"/>
              </a:lnSpc>
              <a:buSzPct val="171000"/>
              <a:buFont typeface="Lucida Grande" charset="0"/>
              <a:buChar char="•"/>
            </a:pPr>
            <a:r>
              <a:rPr lang="ja-JP" altLang="en-US" dirty="0">
                <a:latin typeface="ＭＳ Ｐゴシック" charset="-128"/>
                <a:cs typeface="ＭＳ Ｐゴシック" charset="-128"/>
                <a:sym typeface="ＭＳ Ｐゴシック" charset="-128"/>
              </a:rPr>
              <a:t>簡単に部品</a:t>
            </a:r>
            <a:r>
              <a:rPr lang="ja-JP" altLang="en-US" dirty="0" smtClean="0">
                <a:latin typeface="ＭＳ Ｐゴシック" charset="-128"/>
                <a:cs typeface="ＭＳ Ｐゴシック" charset="-128"/>
                <a:sym typeface="ＭＳ Ｐゴシック" charset="-128"/>
              </a:rPr>
              <a:t>を分解すること</a:t>
            </a:r>
            <a:r>
              <a:rPr lang="ja-JP" altLang="en-US" dirty="0">
                <a:latin typeface="ＭＳ Ｐゴシック" charset="-128"/>
                <a:cs typeface="ＭＳ Ｐゴシック" charset="-128"/>
                <a:sym typeface="ＭＳ Ｐゴシック" charset="-128"/>
              </a:rPr>
              <a:t>が出来</a:t>
            </a:r>
            <a:r>
              <a:rPr lang="en-US" altLang="ja-JP" dirty="0">
                <a:cs typeface="ＭＳ Ｐゴシック" charset="-128"/>
              </a:rPr>
              <a:t>, </a:t>
            </a:r>
            <a:r>
              <a:rPr lang="en-US" altLang="ja-JP" dirty="0">
                <a:latin typeface="ＭＳ Ｐゴシック" charset="-128"/>
                <a:cs typeface="ＭＳ Ｐゴシック" charset="-128"/>
              </a:rPr>
              <a:t>PC </a:t>
            </a:r>
            <a:r>
              <a:rPr lang="ja-JP" altLang="en-US" dirty="0">
                <a:latin typeface="ＭＳ Ｐゴシック" charset="-128"/>
                <a:cs typeface="ＭＳ Ｐゴシック" charset="-128"/>
                <a:sym typeface="ＭＳ Ｐゴシック" charset="-128"/>
              </a:rPr>
              <a:t>のハード的仕組みを学習</a:t>
            </a:r>
            <a:r>
              <a:rPr lang="ja-JP" altLang="en-US" dirty="0" smtClean="0">
                <a:latin typeface="ＭＳ Ｐゴシック" charset="-128"/>
                <a:cs typeface="ＭＳ Ｐゴシック" charset="-128"/>
                <a:sym typeface="ＭＳ Ｐゴシック" charset="-128"/>
              </a:rPr>
              <a:t>しやすい</a:t>
            </a:r>
            <a:endParaRPr lang="en-US" altLang="ja-JP" dirty="0" smtClean="0">
              <a:latin typeface="ＭＳ Ｐゴシック" charset="-128"/>
              <a:cs typeface="ＭＳ Ｐゴシック" charset="-128"/>
              <a:sym typeface="ＭＳ Ｐゴシック" charset="-128"/>
            </a:endParaRPr>
          </a:p>
          <a:p>
            <a:pPr marL="909638" lvl="1" indent="-406400" eaLnBrk="1" hangingPunct="1">
              <a:lnSpc>
                <a:spcPct val="90000"/>
              </a:lnSpc>
              <a:buSzPct val="171000"/>
              <a:buFont typeface="Lucida Grande" charset="0"/>
              <a:buChar char="•"/>
            </a:pPr>
            <a:r>
              <a:rPr lang="ja-JP" altLang="en-US" dirty="0" smtClean="0">
                <a:latin typeface="ＭＳ Ｐゴシック" charset="-128"/>
                <a:cs typeface="ＭＳ Ｐゴシック" charset="-128"/>
                <a:sym typeface="ＭＳ Ｐゴシック" charset="-128"/>
              </a:rPr>
              <a:t>最近は電器屋でも組み立てやすい機材を入手可能</a:t>
            </a:r>
            <a:endParaRPr lang="ja-JP" altLang="en-US" dirty="0">
              <a:latin typeface="ＭＳ Ｐゴシック" charset="-128"/>
              <a:cs typeface="ＭＳ Ｐゴシック" charset="-128"/>
              <a:sym typeface="ＭＳ Ｐゴシック" charset="-128"/>
            </a:endParaRPr>
          </a:p>
        </p:txBody>
      </p:sp>
      <p:sp>
        <p:nvSpPr>
          <p:cNvPr id="16388" name="Rectangle 3"/>
          <p:cNvSpPr>
            <a:spLocks/>
          </p:cNvSpPr>
          <p:nvPr/>
        </p:nvSpPr>
        <p:spPr bwMode="auto">
          <a:xfrm>
            <a:off x="819150" y="4119563"/>
            <a:ext cx="7753350" cy="1214437"/>
          </a:xfrm>
          <a:prstGeom prst="rect">
            <a:avLst/>
          </a:prstGeom>
          <a:noFill/>
          <a:ln w="9525">
            <a:noFill/>
            <a:miter lim="800000"/>
            <a:headEnd/>
            <a:tailEnd/>
          </a:ln>
        </p:spPr>
        <p:txBody>
          <a:bodyPr lIns="0" tIns="0" rIns="0" bIns="0">
            <a:prstTxWarp prst="textNoShape">
              <a:avLst/>
            </a:prstTxWarp>
          </a:bodyPr>
          <a:lstStyle/>
          <a:p>
            <a:pPr algn="ctr">
              <a:spcBef>
                <a:spcPts val="2100"/>
              </a:spcBef>
            </a:pPr>
            <a:r>
              <a:rPr kumimoji="0" lang="ja-JP" altLang="en-US" sz="3200" dirty="0">
                <a:solidFill>
                  <a:srgbClr val="C00000"/>
                </a:solidFill>
                <a:latin typeface="ＭＳ Ｐゴシック" charset="-128"/>
                <a:sym typeface="ＭＳ Ｐゴシック" charset="-128"/>
              </a:rPr>
              <a:t>今回と次回で</a:t>
            </a:r>
            <a:endParaRPr kumimoji="0" lang="en-US" altLang="ja-JP" sz="3200" dirty="0">
              <a:solidFill>
                <a:srgbClr val="C00000"/>
              </a:solidFill>
              <a:latin typeface="ＭＳ Ｐゴシック" charset="-128"/>
              <a:sym typeface="ＭＳ Ｐゴシック" charset="-128"/>
            </a:endParaRPr>
          </a:p>
          <a:p>
            <a:pPr algn="ctr">
              <a:spcBef>
                <a:spcPts val="2100"/>
              </a:spcBef>
            </a:pPr>
            <a:r>
              <a:rPr kumimoji="0" lang="ja-JP" altLang="en-US" sz="3200" dirty="0">
                <a:solidFill>
                  <a:srgbClr val="C00000"/>
                </a:solidFill>
                <a:latin typeface="ＭＳ Ｐゴシック" charset="-128"/>
                <a:sym typeface="ＭＳ Ｐゴシック" charset="-128"/>
              </a:rPr>
              <a:t>分解・組み立てを体験しましょう</a:t>
            </a:r>
            <a:r>
              <a:rPr kumimoji="0" lang="ja-JP" altLang="en-US" sz="3200" dirty="0">
                <a:solidFill>
                  <a:srgbClr val="C00000"/>
                </a:solidFill>
                <a:latin typeface="Gill Sans" charset="0"/>
                <a:sym typeface="Gill Sans" charset="0"/>
              </a:rPr>
              <a:t> </a:t>
            </a:r>
            <a:r>
              <a:rPr kumimoji="0" lang="en-US" altLang="ja-JP" sz="3200" dirty="0">
                <a:solidFill>
                  <a:srgbClr val="C00000"/>
                </a:solidFill>
                <a:latin typeface="Gill Sans" charset="0"/>
                <a:sym typeface="Gill Sans" charset="0"/>
              </a:rPr>
              <a:t>!</a:t>
            </a:r>
          </a:p>
        </p:txBody>
      </p:sp>
      <p:pic>
        <p:nvPicPr>
          <p:cNvPr id="16389" name="Picture 7" descr="D:\Desktop\joho_front.JPG"/>
          <p:cNvPicPr>
            <a:picLocks noChangeAspect="1" noChangeArrowheads="1"/>
          </p:cNvPicPr>
          <p:nvPr/>
        </p:nvPicPr>
        <p:blipFill>
          <a:blip r:embed="rId3"/>
          <a:srcRect/>
          <a:stretch>
            <a:fillRect/>
          </a:stretch>
        </p:blipFill>
        <p:spPr bwMode="auto">
          <a:xfrm>
            <a:off x="6215063" y="1204913"/>
            <a:ext cx="1354137" cy="2795587"/>
          </a:xfrm>
          <a:prstGeom prst="rect">
            <a:avLst/>
          </a:prstGeom>
          <a:noFill/>
          <a:ln w="9525">
            <a:noFill/>
            <a:miter lim="800000"/>
            <a:headEnd/>
            <a:tailEnd/>
          </a:ln>
        </p:spPr>
      </p:pic>
      <p:pic>
        <p:nvPicPr>
          <p:cNvPr id="16390" name="Picture 8" descr="D:\Desktop\joho_back.JPG"/>
          <p:cNvPicPr>
            <a:picLocks noChangeAspect="1" noChangeArrowheads="1"/>
          </p:cNvPicPr>
          <p:nvPr/>
        </p:nvPicPr>
        <p:blipFill>
          <a:blip r:embed="rId4"/>
          <a:srcRect/>
          <a:stretch>
            <a:fillRect/>
          </a:stretch>
        </p:blipFill>
        <p:spPr bwMode="auto">
          <a:xfrm>
            <a:off x="7715250" y="1214438"/>
            <a:ext cx="1252538" cy="2795587"/>
          </a:xfrm>
          <a:prstGeom prst="rect">
            <a:avLst/>
          </a:prstGeom>
          <a:noFill/>
          <a:ln w="9525">
            <a:noFill/>
            <a:miter lim="800000"/>
            <a:headEnd/>
            <a:tailEnd/>
          </a:ln>
        </p:spPr>
      </p:pic>
      <p:sp>
        <p:nvSpPr>
          <p:cNvPr id="16391" name="テキスト ボックス 8"/>
          <p:cNvSpPr txBox="1">
            <a:spLocks noChangeArrowheads="1"/>
          </p:cNvSpPr>
          <p:nvPr/>
        </p:nvSpPr>
        <p:spPr bwMode="auto">
          <a:xfrm>
            <a:off x="6357938" y="714375"/>
            <a:ext cx="1143000" cy="369888"/>
          </a:xfrm>
          <a:prstGeom prst="rect">
            <a:avLst/>
          </a:prstGeom>
          <a:noFill/>
          <a:ln w="9525">
            <a:noFill/>
            <a:miter lim="800000"/>
            <a:headEnd/>
            <a:tailEnd/>
          </a:ln>
        </p:spPr>
        <p:txBody>
          <a:bodyPr>
            <a:prstTxWarp prst="textNoShape">
              <a:avLst/>
            </a:prstTxWarp>
            <a:spAutoFit/>
          </a:bodyPr>
          <a:lstStyle/>
          <a:p>
            <a:r>
              <a:rPr lang="ja-JP" altLang="en-US">
                <a:solidFill>
                  <a:srgbClr val="C00000"/>
                </a:solidFill>
              </a:rPr>
              <a:t>前面</a:t>
            </a:r>
          </a:p>
        </p:txBody>
      </p:sp>
      <p:sp>
        <p:nvSpPr>
          <p:cNvPr id="16392" name="テキスト ボックス 9"/>
          <p:cNvSpPr txBox="1">
            <a:spLocks noChangeArrowheads="1"/>
          </p:cNvSpPr>
          <p:nvPr/>
        </p:nvSpPr>
        <p:spPr bwMode="auto">
          <a:xfrm>
            <a:off x="7786688" y="714375"/>
            <a:ext cx="1143000" cy="369888"/>
          </a:xfrm>
          <a:prstGeom prst="rect">
            <a:avLst/>
          </a:prstGeom>
          <a:noFill/>
          <a:ln w="9525">
            <a:noFill/>
            <a:miter lim="800000"/>
            <a:headEnd/>
            <a:tailEnd/>
          </a:ln>
        </p:spPr>
        <p:txBody>
          <a:bodyPr>
            <a:prstTxWarp prst="textNoShape">
              <a:avLst/>
            </a:prstTxWarp>
            <a:spAutoFit/>
          </a:bodyPr>
          <a:lstStyle/>
          <a:p>
            <a:r>
              <a:rPr lang="ja-JP" altLang="en-US">
                <a:solidFill>
                  <a:srgbClr val="C00000"/>
                </a:solidFill>
              </a:rPr>
              <a:t>背面</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943225"/>
            <a:ext cx="8229600" cy="914400"/>
          </a:xfrm>
        </p:spPr>
        <p:txBody>
          <a:bodyPr/>
          <a:lstStyle/>
          <a:p>
            <a:pPr eaLnBrk="1" hangingPunct="1"/>
            <a:r>
              <a:rPr lang="en-US" altLang="ja-JP" dirty="0">
                <a:latin typeface="ＭＳ Ｐゴシック" charset="-128"/>
                <a:ea typeface="ＭＳ Ｐゴシック" charset="-128"/>
              </a:rPr>
              <a:t>PC</a:t>
            </a:r>
            <a:r>
              <a:rPr lang="ja-JP" altLang="en-US" dirty="0">
                <a:latin typeface="ＭＳ Ｐゴシック" charset="-128"/>
                <a:ea typeface="ＭＳ Ｐゴシック" charset="-128"/>
              </a:rPr>
              <a:t>の</a:t>
            </a:r>
            <a:r>
              <a:rPr lang="ja-JP" altLang="en-US" dirty="0" smtClean="0">
                <a:latin typeface="ＭＳ Ｐゴシック" charset="-128"/>
                <a:ea typeface="ＭＳ Ｐゴシック" charset="-128"/>
              </a:rPr>
              <a:t>ハードウェア</a:t>
            </a:r>
            <a:r>
              <a:rPr lang="ja-JP" altLang="en-US" dirty="0" smtClean="0">
                <a:latin typeface="Gill Sans MT" charset="0"/>
                <a:ea typeface="ＭＳ Ｐゴシック" charset="-128"/>
              </a:rPr>
              <a:t>に</a:t>
            </a:r>
            <a:r>
              <a:rPr lang="ja-JP" altLang="en-US" dirty="0">
                <a:latin typeface="Gill Sans MT" charset="0"/>
                <a:ea typeface="ＭＳ Ｐゴシック" charset="-128"/>
              </a:rPr>
              <a:t>必要な機能</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1876</TotalTime>
  <Pages>0</Pages>
  <Words>2746</Words>
  <Characters>0</Characters>
  <Application>Microsoft Macintosh PowerPoint</Application>
  <PresentationFormat>画面に合わせる (4:3)</PresentationFormat>
  <Lines>0</Lines>
  <Paragraphs>444</Paragraphs>
  <Slides>52</Slides>
  <Notes>27</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52</vt:i4>
      </vt:variant>
    </vt:vector>
  </HeadingPairs>
  <TitlesOfParts>
    <vt:vector size="53" baseType="lpstr">
      <vt:lpstr>アース</vt:lpstr>
      <vt:lpstr>INEX 第 6 回 ハードウェア解説と機器の分解</vt:lpstr>
      <vt:lpstr>本日の講義の内容</vt:lpstr>
      <vt:lpstr>Introduction</vt:lpstr>
      <vt:lpstr>ハードウェアとソフトウェア</vt:lpstr>
      <vt:lpstr>PC</vt:lpstr>
      <vt:lpstr>PC/AT互換機</vt:lpstr>
      <vt:lpstr>DOS/V</vt:lpstr>
      <vt:lpstr>情報実験機もPC/AT互換機</vt:lpstr>
      <vt:lpstr>PCのハードウェアに必要な機能</vt:lpstr>
      <vt:lpstr>PCのハードに必要な機能</vt:lpstr>
      <vt:lpstr>まとめると．．．</vt:lpstr>
      <vt:lpstr>各装置の概要</vt:lpstr>
      <vt:lpstr>装置の種類</vt:lpstr>
      <vt:lpstr>入力装置</vt:lpstr>
      <vt:lpstr>入力装置　～キーボード～</vt:lpstr>
      <vt:lpstr>入力装置　～マウス～</vt:lpstr>
      <vt:lpstr>装置の種類</vt:lpstr>
      <vt:lpstr>処理装置</vt:lpstr>
      <vt:lpstr>処理装置　～CPU～</vt:lpstr>
      <vt:lpstr>装置の種類</vt:lpstr>
      <vt:lpstr>出力装置</vt:lpstr>
      <vt:lpstr>出力装置　～ディスプレイ～</vt:lpstr>
      <vt:lpstr>ビデオカード</vt:lpstr>
      <vt:lpstr>装置の種類</vt:lpstr>
      <vt:lpstr>記憶装置</vt:lpstr>
      <vt:lpstr>記憶装置 ～主記憶装置(メインメモリ)～</vt:lpstr>
      <vt:lpstr>記憶装置　～外部記憶装置～</vt:lpstr>
      <vt:lpstr>IDE</vt:lpstr>
      <vt:lpstr>Serial ATA</vt:lpstr>
      <vt:lpstr>記憶装置　～ハードディスク(HD)～</vt:lpstr>
      <vt:lpstr>記憶装置　～光学ディスク(CD,DVD,Blu-ray)～</vt:lpstr>
      <vt:lpstr>記憶装置　～USB メモリ～</vt:lpstr>
      <vt:lpstr>装置の種類</vt:lpstr>
      <vt:lpstr>その他の装置</vt:lpstr>
      <vt:lpstr>その他の装置　～ネットワークカード～</vt:lpstr>
      <vt:lpstr>装置の種類</vt:lpstr>
      <vt:lpstr>マザーボード</vt:lpstr>
      <vt:lpstr>バス(BUS)</vt:lpstr>
      <vt:lpstr>PCIバス</vt:lpstr>
      <vt:lpstr>PCIバス</vt:lpstr>
      <vt:lpstr>チップセット</vt:lpstr>
      <vt:lpstr>チップセット</vt:lpstr>
      <vt:lpstr>まとめ</vt:lpstr>
      <vt:lpstr>参考文献</vt:lpstr>
      <vt:lpstr>付録</vt:lpstr>
      <vt:lpstr>記憶装置　～フロッピーディスク(FD)～</vt:lpstr>
      <vt:lpstr>情報実験機の一世代前のマザーボード</vt:lpstr>
      <vt:lpstr>PCIバス</vt:lpstr>
      <vt:lpstr>AGPバス</vt:lpstr>
      <vt:lpstr>AGPバス</vt:lpstr>
      <vt:lpstr>チップセット</vt:lpstr>
      <vt:lpstr>IDE 接続設定</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情報実験I / 情報実験第6回 PC のハード的仕組み</dc:title>
  <dc:creator>光田 千紘</dc:creator>
  <cp:lastModifiedBy>堺 正太朗</cp:lastModifiedBy>
  <cp:revision>362</cp:revision>
  <dcterms:created xsi:type="dcterms:W3CDTF">2011-06-07T14:53:11Z</dcterms:created>
  <dcterms:modified xsi:type="dcterms:W3CDTF">2011-06-07T15:07:26Z</dcterms:modified>
</cp:coreProperties>
</file>