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theme/themeOverride5.xml" ContentType="application/vnd.openxmlformats-officedocument.themeOverride+xml"/>
  <Override PartName="/ppt/tags/tag1.xml" ContentType="application/vnd.openxmlformats-officedocument.presentationml.tags+xml"/>
  <Override PartName="/ppt/notesSlides/notesSlide8.xml" ContentType="application/vnd.openxmlformats-officedocument.presentationml.notesSlide+xml"/>
  <Override PartName="/ppt/theme/themeOverride6.xml" ContentType="application/vnd.openxmlformats-officedocument.themeOverride+xml"/>
  <Override PartName="/ppt/tags/tag2.xml" ContentType="application/vnd.openxmlformats-officedocument.presentationml.tags+xml"/>
  <Override PartName="/ppt/notesSlides/notesSlide9.xml" ContentType="application/vnd.openxmlformats-officedocument.presentationml.notesSlide+xml"/>
  <Override PartName="/ppt/theme/themeOverride7.xml" ContentType="application/vnd.openxmlformats-officedocument.themeOverride+xml"/>
  <Override PartName="/ppt/tags/tag3.xml" ContentType="application/vnd.openxmlformats-officedocument.presentationml.tags+xml"/>
  <Override PartName="/ppt/notesSlides/notesSlide10.xml" ContentType="application/vnd.openxmlformats-officedocument.presentationml.notesSlide+xml"/>
  <Override PartName="/ppt/theme/themeOverride8.xml" ContentType="application/vnd.openxmlformats-officedocument.themeOverride+xml"/>
  <Override PartName="/ppt/tags/tag4.xml" ContentType="application/vnd.openxmlformats-officedocument.presentationml.tags+xml"/>
  <Override PartName="/ppt/notesSlides/notesSlide11.xml" ContentType="application/vnd.openxmlformats-officedocument.presentationml.notesSlide+xml"/>
  <Override PartName="/ppt/theme/themeOverride9.xml" ContentType="application/vnd.openxmlformats-officedocument.themeOverride+xml"/>
  <Override PartName="/ppt/notesSlides/notesSlide12.xml" ContentType="application/vnd.openxmlformats-officedocument.presentationml.notesSlide+xml"/>
  <Override PartName="/ppt/theme/themeOverride10.xml" ContentType="application/vnd.openxmlformats-officedocument.themeOverride+xml"/>
  <Override PartName="/ppt/notesSlides/notesSlide13.xml" ContentType="application/vnd.openxmlformats-officedocument.presentationml.notesSlide+xml"/>
  <Override PartName="/ppt/theme/themeOverride11.xml" ContentType="application/vnd.openxmlformats-officedocument.themeOverride+xml"/>
  <Override PartName="/ppt/notesSlides/notesSlide14.xml" ContentType="application/vnd.openxmlformats-officedocument.presentationml.notesSlide+xml"/>
  <Override PartName="/ppt/theme/themeOverride12.xml" ContentType="application/vnd.openxmlformats-officedocument.themeOverride+xml"/>
  <Override PartName="/ppt/notesSlides/notesSlide15.xml" ContentType="application/vnd.openxmlformats-officedocument.presentationml.notesSlide+xml"/>
  <Override PartName="/ppt/theme/themeOverride13.xml" ContentType="application/vnd.openxmlformats-officedocument.themeOverride+xml"/>
  <Override PartName="/ppt/notesSlides/notesSlide16.xml" ContentType="application/vnd.openxmlformats-officedocument.presentationml.notesSlide+xml"/>
  <Override PartName="/ppt/theme/themeOverride14.xml" ContentType="application/vnd.openxmlformats-officedocument.themeOverride+xml"/>
  <Override PartName="/ppt/tags/tag5.xml" ContentType="application/vnd.openxmlformats-officedocument.presentationml.tags+xml"/>
  <Override PartName="/ppt/notesSlides/notesSlide17.xml" ContentType="application/vnd.openxmlformats-officedocument.presentationml.notesSlide+xml"/>
  <Override PartName="/ppt/theme/themeOverride15.xml" ContentType="application/vnd.openxmlformats-officedocument.themeOverride+xml"/>
  <Override PartName="/ppt/notesSlides/notesSlide18.xml" ContentType="application/vnd.openxmlformats-officedocument.presentationml.notesSlide+xml"/>
  <Override PartName="/ppt/theme/themeOverride16.xml" ContentType="application/vnd.openxmlformats-officedocument.themeOverride+xml"/>
  <Override PartName="/ppt/notesSlides/notesSlide19.xml" ContentType="application/vnd.openxmlformats-officedocument.presentationml.notesSlide+xml"/>
  <Override PartName="/ppt/theme/themeOverride17.xml" ContentType="application/vnd.openxmlformats-officedocument.themeOverride+xml"/>
  <Override PartName="/ppt/notesSlides/notesSlide20.xml" ContentType="application/vnd.openxmlformats-officedocument.presentationml.notesSlide+xml"/>
  <Override PartName="/ppt/theme/themeOverride18.xml" ContentType="application/vnd.openxmlformats-officedocument.themeOverride+xml"/>
  <Override PartName="/ppt/notesSlides/notesSlide21.xml" ContentType="application/vnd.openxmlformats-officedocument.presentationml.notesSlide+xml"/>
  <Override PartName="/ppt/theme/themeOverride19.xml" ContentType="application/vnd.openxmlformats-officedocument.themeOverride+xml"/>
  <Override PartName="/ppt/notesSlides/notesSlide22.xml" ContentType="application/vnd.openxmlformats-officedocument.presentationml.notesSlide+xml"/>
  <Override PartName="/ppt/theme/themeOverride20.xml" ContentType="application/vnd.openxmlformats-officedocument.themeOverride+xml"/>
  <Override PartName="/ppt/notesSlides/notesSlide23.xml" ContentType="application/vnd.openxmlformats-officedocument.presentationml.notesSlide+xml"/>
  <Override PartName="/ppt/theme/themeOverride21.xml" ContentType="application/vnd.openxmlformats-officedocument.themeOverride+xml"/>
  <Override PartName="/ppt/notesSlides/notesSlide24.xml" ContentType="application/vnd.openxmlformats-officedocument.presentationml.notesSlide+xml"/>
  <Override PartName="/ppt/theme/themeOverride22.xml" ContentType="application/vnd.openxmlformats-officedocument.themeOverride+xml"/>
  <Override PartName="/ppt/notesSlides/notesSlide25.xml" ContentType="application/vnd.openxmlformats-officedocument.presentationml.notesSlide+xml"/>
  <Override PartName="/ppt/theme/themeOverride23.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24.xml" ContentType="application/vnd.openxmlformats-officedocument.themeOverride+xml"/>
  <Override PartName="/ppt/notesSlides/notesSlide28.xml" ContentType="application/vnd.openxmlformats-officedocument.presentationml.notesSlide+xml"/>
  <Override PartName="/ppt/theme/themeOverride25.xml" ContentType="application/vnd.openxmlformats-officedocument.themeOverride+xml"/>
  <Override PartName="/ppt/notesSlides/notesSlide29.xml" ContentType="application/vnd.openxmlformats-officedocument.presentationml.notesSlide+xml"/>
  <Override PartName="/ppt/theme/themeOverride26.xml" ContentType="application/vnd.openxmlformats-officedocument.themeOverride+xml"/>
  <Override PartName="/ppt/notesSlides/notesSlide30.xml" ContentType="application/vnd.openxmlformats-officedocument.presentationml.notesSlide+xml"/>
  <Override PartName="/ppt/theme/themeOverride27.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heme/themeOverride28.xml" ContentType="application/vnd.openxmlformats-officedocument.themeOverride+xml"/>
  <Override PartName="/ppt/notesSlides/notesSlide46.xml" ContentType="application/vnd.openxmlformats-officedocument.presentationml.notesSlide+xml"/>
  <Override PartName="/ppt/theme/themeOverride29.xml" ContentType="application/vnd.openxmlformats-officedocument.themeOverride+xml"/>
  <Override PartName="/ppt/notesSlides/notesSlide47.xml" ContentType="application/vnd.openxmlformats-officedocument.presentationml.notesSlide+xml"/>
  <Override PartName="/ppt/theme/themeOverride30.xml" ContentType="application/vnd.openxmlformats-officedocument.themeOverride+xml"/>
  <Override PartName="/ppt/notesSlides/notesSlide48.xml" ContentType="application/vnd.openxmlformats-officedocument.presentationml.notesSlide+xml"/>
  <Override PartName="/ppt/theme/themeOverride3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56" r:id="rId2"/>
    <p:sldId id="297" r:id="rId3"/>
    <p:sldId id="660" r:id="rId4"/>
    <p:sldId id="261" r:id="rId5"/>
    <p:sldId id="572" r:id="rId6"/>
    <p:sldId id="610" r:id="rId7"/>
    <p:sldId id="614" r:id="rId8"/>
    <p:sldId id="270" r:id="rId9"/>
    <p:sldId id="661" r:id="rId10"/>
    <p:sldId id="291" r:id="rId11"/>
    <p:sldId id="612" r:id="rId12"/>
    <p:sldId id="617" r:id="rId13"/>
    <p:sldId id="618" r:id="rId14"/>
    <p:sldId id="607" r:id="rId15"/>
    <p:sldId id="274" r:id="rId16"/>
    <p:sldId id="380" r:id="rId17"/>
    <p:sldId id="624" r:id="rId18"/>
    <p:sldId id="625" r:id="rId19"/>
    <p:sldId id="577" r:id="rId20"/>
    <p:sldId id="282" r:id="rId21"/>
    <p:sldId id="438" r:id="rId22"/>
    <p:sldId id="626" r:id="rId23"/>
    <p:sldId id="627" r:id="rId24"/>
    <p:sldId id="628" r:id="rId25"/>
    <p:sldId id="288" r:id="rId26"/>
    <p:sldId id="289" r:id="rId27"/>
    <p:sldId id="662" r:id="rId28"/>
    <p:sldId id="290" r:id="rId29"/>
    <p:sldId id="630" r:id="rId30"/>
    <p:sldId id="292" r:id="rId31"/>
    <p:sldId id="293" r:id="rId32"/>
    <p:sldId id="581" r:id="rId33"/>
    <p:sldId id="294" r:id="rId34"/>
    <p:sldId id="306" r:id="rId35"/>
    <p:sldId id="582" r:id="rId36"/>
    <p:sldId id="295" r:id="rId37"/>
    <p:sldId id="583" r:id="rId38"/>
    <p:sldId id="296" r:id="rId39"/>
    <p:sldId id="333" r:id="rId40"/>
    <p:sldId id="584" r:id="rId41"/>
    <p:sldId id="307" r:id="rId42"/>
    <p:sldId id="631" r:id="rId43"/>
    <p:sldId id="585" r:id="rId44"/>
    <p:sldId id="312" r:id="rId45"/>
    <p:sldId id="586" r:id="rId46"/>
    <p:sldId id="313" r:id="rId47"/>
    <p:sldId id="578" r:id="rId48"/>
    <p:sldId id="309" r:id="rId49"/>
    <p:sldId id="641" r:id="rId50"/>
    <p:sldId id="645" r:id="rId51"/>
    <p:sldId id="646" r:id="rId52"/>
    <p:sldId id="647" r:id="rId53"/>
    <p:sldId id="648" r:id="rId54"/>
    <p:sldId id="311" r:id="rId55"/>
    <p:sldId id="649" r:id="rId56"/>
    <p:sldId id="650" r:id="rId57"/>
    <p:sldId id="651" r:id="rId58"/>
    <p:sldId id="652" r:id="rId59"/>
    <p:sldId id="653" r:id="rId60"/>
    <p:sldId id="654" r:id="rId61"/>
    <p:sldId id="656" r:id="rId62"/>
    <p:sldId id="657" r:id="rId63"/>
    <p:sldId id="658" r:id="rId64"/>
    <p:sldId id="663" r:id="rId65"/>
    <p:sldId id="341" r:id="rId66"/>
    <p:sldId id="328" r:id="rId67"/>
    <p:sldId id="329" r:id="rId68"/>
    <p:sldId id="349" r:id="rId69"/>
    <p:sldId id="571" r:id="rId70"/>
    <p:sldId id="609" r:id="rId71"/>
    <p:sldId id="602" r:id="rId72"/>
    <p:sldId id="588" r:id="rId73"/>
    <p:sldId id="589" r:id="rId74"/>
    <p:sldId id="351" r:id="rId75"/>
    <p:sldId id="342" r:id="rId76"/>
    <p:sldId id="570" r:id="rId77"/>
  </p:sldIdLst>
  <p:sldSz cx="9144000" cy="6858000" type="screen4x3"/>
  <p:notesSz cx="6805613" cy="9939338"/>
  <p:defaultTextStyle>
    <a:defPPr>
      <a:defRPr lang="zh-CN"/>
    </a:defPPr>
    <a:lvl1pPr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3399FF"/>
    <a:srgbClr val="6699FF"/>
    <a:srgbClr val="336699"/>
    <a:srgbClr val="00FF00"/>
    <a:srgbClr val="FF00FF"/>
    <a:srgbClr val="8CB3E3"/>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333" autoAdjust="0"/>
  </p:normalViewPr>
  <p:slideViewPr>
    <p:cSldViewPr>
      <p:cViewPr>
        <p:scale>
          <a:sx n="50" d="100"/>
          <a:sy n="50" d="100"/>
        </p:scale>
        <p:origin x="-882" y="-1158"/>
      </p:cViewPr>
      <p:guideLst>
        <p:guide orient="horz" pos="2160"/>
        <p:guide pos="2886"/>
      </p:guideLst>
    </p:cSldViewPr>
  </p:slideViewPr>
  <p:notesTextViewPr>
    <p:cViewPr>
      <p:scale>
        <a:sx n="100" d="100"/>
        <a:sy n="100" d="100"/>
      </p:scale>
      <p:origin x="0" y="0"/>
    </p:cViewPr>
  </p:notesTextViewPr>
  <p:sorterViewPr>
    <p:cViewPr>
      <p:scale>
        <a:sx n="100" d="100"/>
        <a:sy n="100" d="100"/>
      </p:scale>
      <p:origin x="0" y="0"/>
    </p:cViewPr>
  </p:sorterViewPr>
  <p:gridSpacing cx="72033" cy="7203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ヘッダー プレースホルダ 1"/>
          <p:cNvSpPr>
            <a:spLocks noGrp="1" noChangeArrowheads="1"/>
          </p:cNvSpPr>
          <p:nvPr>
            <p:ph type="hdr" sz="quarter" idx="4294967295"/>
          </p:nvPr>
        </p:nvSpPr>
        <p:spPr bwMode="auto">
          <a:xfrm>
            <a:off x="0" y="0"/>
            <a:ext cx="2947988"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effectLst/>
              </a:defRPr>
            </a:lvl1pPr>
          </a:lstStyle>
          <a:p>
            <a:endParaRPr lang="ja-JP" altLang="ja-JP"/>
          </a:p>
        </p:txBody>
      </p:sp>
      <p:sp>
        <p:nvSpPr>
          <p:cNvPr id="2051" name="日付プレースホルダ 2"/>
          <p:cNvSpPr>
            <a:spLocks noGrp="1" noChangeArrowheads="1"/>
          </p:cNvSpPr>
          <p:nvPr>
            <p:ph type="dt" idx="1"/>
          </p:nvPr>
        </p:nvSpPr>
        <p:spPr bwMode="auto">
          <a:xfrm>
            <a:off x="3854450" y="0"/>
            <a:ext cx="2949575"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effectLst/>
              </a:defRPr>
            </a:lvl1pPr>
          </a:lstStyle>
          <a:p>
            <a:fld id="{0CA884B5-D0EF-4286-A6EB-8CC7C7FDA8B5}" type="datetime1">
              <a:rPr lang="ja-JP" altLang="en-US"/>
              <a:pPr/>
              <a:t>2014/5/9</a:t>
            </a:fld>
            <a:endParaRPr lang="ja-JP" altLang="en-US"/>
          </a:p>
        </p:txBody>
      </p:sp>
      <p:sp>
        <p:nvSpPr>
          <p:cNvPr id="2052" name="スライド イメージ プレースホルダ 3"/>
          <p:cNvSpPr>
            <a:spLocks noGrp="1" noRot="1" noChangeAspect="1" noChangeArrowheads="1"/>
          </p:cNvSpPr>
          <p:nvPr>
            <p:ph type="sldImg" idx="2"/>
          </p:nvPr>
        </p:nvSpPr>
        <p:spPr bwMode="auto">
          <a:xfrm>
            <a:off x="920750" y="746125"/>
            <a:ext cx="4965700" cy="3725863"/>
          </a:xfrm>
          <a:prstGeom prst="rect">
            <a:avLst/>
          </a:prstGeom>
          <a:noFill/>
          <a:ln w="9525">
            <a:noFill/>
            <a:miter lim="800000"/>
            <a:headEnd/>
            <a:tailEnd/>
          </a:ln>
        </p:spPr>
      </p:sp>
      <p:sp>
        <p:nvSpPr>
          <p:cNvPr id="2053" name="ノート プレースホルダ 4"/>
          <p:cNvSpPr>
            <a:spLocks noGrp="1" noRot="1" noChangeAspect="1" noChangeArrowheads="1"/>
          </p:cNvSpPr>
          <p:nvPr/>
        </p:nvSpPr>
        <p:spPr bwMode="auto">
          <a:xfrm>
            <a:off x="679450" y="4721225"/>
            <a:ext cx="5445125" cy="4471988"/>
          </a:xfrm>
          <a:prstGeom prst="rect">
            <a:avLst/>
          </a:prstGeom>
          <a:noFill/>
          <a:ln w="9525">
            <a:noFill/>
            <a:miter lim="800000"/>
            <a:headEnd/>
            <a:tailEnd/>
          </a:ln>
        </p:spPr>
        <p:txBody>
          <a:bodyPr anchor="ctr"/>
          <a:lstStyle/>
          <a:p>
            <a:pPr defTabSz="0">
              <a:spcBef>
                <a:spcPct val="30000"/>
              </a:spcBef>
            </a:pPr>
            <a:r>
              <a:rPr lang="ja-JP" altLang="en-US" sz="1200">
                <a:effectLst/>
              </a:rPr>
              <a:t>マスタ テキストの書式設定</a:t>
            </a:r>
          </a:p>
          <a:p>
            <a:pPr defTabSz="0">
              <a:spcBef>
                <a:spcPct val="30000"/>
              </a:spcBef>
            </a:pPr>
            <a:r>
              <a:rPr lang="ja-JP" altLang="en-US" sz="1200">
                <a:effectLst/>
              </a:rPr>
              <a:t>第 </a:t>
            </a:r>
            <a:r>
              <a:rPr lang="en-US" sz="1200">
                <a:effectLst/>
              </a:rPr>
              <a:t>2 </a:t>
            </a:r>
            <a:r>
              <a:rPr lang="ja-JP" altLang="en-US" sz="1200">
                <a:effectLst/>
              </a:rPr>
              <a:t>レベル</a:t>
            </a:r>
          </a:p>
          <a:p>
            <a:pPr defTabSz="0">
              <a:spcBef>
                <a:spcPct val="30000"/>
              </a:spcBef>
            </a:pPr>
            <a:r>
              <a:rPr lang="ja-JP" altLang="en-US" sz="1200">
                <a:effectLst/>
              </a:rPr>
              <a:t>第 </a:t>
            </a:r>
            <a:r>
              <a:rPr lang="en-US" sz="1200">
                <a:effectLst/>
              </a:rPr>
              <a:t>3 </a:t>
            </a:r>
            <a:r>
              <a:rPr lang="ja-JP" altLang="en-US" sz="1200">
                <a:effectLst/>
              </a:rPr>
              <a:t>レベル</a:t>
            </a:r>
          </a:p>
          <a:p>
            <a:pPr defTabSz="0">
              <a:spcBef>
                <a:spcPct val="30000"/>
              </a:spcBef>
            </a:pPr>
            <a:r>
              <a:rPr lang="ja-JP" altLang="en-US" sz="1200">
                <a:effectLst/>
              </a:rPr>
              <a:t>第 </a:t>
            </a:r>
            <a:r>
              <a:rPr lang="en-US" sz="1200">
                <a:effectLst/>
              </a:rPr>
              <a:t>4 </a:t>
            </a:r>
            <a:r>
              <a:rPr lang="ja-JP" altLang="en-US" sz="1200">
                <a:effectLst/>
              </a:rPr>
              <a:t>レベル</a:t>
            </a:r>
          </a:p>
          <a:p>
            <a:pPr defTabSz="0">
              <a:spcBef>
                <a:spcPct val="30000"/>
              </a:spcBef>
            </a:pPr>
            <a:r>
              <a:rPr lang="ja-JP" altLang="en-US" sz="1200">
                <a:effectLst/>
              </a:rPr>
              <a:t>第 </a:t>
            </a:r>
            <a:r>
              <a:rPr lang="en-US" sz="1200">
                <a:effectLst/>
              </a:rPr>
              <a:t>5 </a:t>
            </a:r>
            <a:r>
              <a:rPr lang="ja-JP" altLang="en-US" sz="1200">
                <a:effectLst/>
              </a:rPr>
              <a:t>レベル</a:t>
            </a:r>
          </a:p>
        </p:txBody>
      </p:sp>
      <p:sp>
        <p:nvSpPr>
          <p:cNvPr id="2054" name="フッター プレースホルダ 5"/>
          <p:cNvSpPr>
            <a:spLocks noGrp="1" noChangeArrowheads="1"/>
          </p:cNvSpPr>
          <p:nvPr>
            <p:ph type="ftr" sz="quarter" idx="4"/>
          </p:nvPr>
        </p:nvSpPr>
        <p:spPr bwMode="auto">
          <a:xfrm>
            <a:off x="0" y="9439275"/>
            <a:ext cx="2947988" cy="4984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a:effectLst/>
              </a:defRPr>
            </a:lvl1pPr>
          </a:lstStyle>
          <a:p>
            <a:endParaRPr lang="ja-JP" altLang="ja-JP"/>
          </a:p>
        </p:txBody>
      </p:sp>
      <p:sp>
        <p:nvSpPr>
          <p:cNvPr id="2055" name="スライド番号プレースホルダ 6"/>
          <p:cNvSpPr>
            <a:spLocks noGrp="1" noChangeArrowheads="1"/>
          </p:cNvSpPr>
          <p:nvPr>
            <p:ph type="sldNum" sz="quarter" idx="5"/>
          </p:nvPr>
        </p:nvSpPr>
        <p:spPr bwMode="auto">
          <a:xfrm>
            <a:off x="3854450" y="9439275"/>
            <a:ext cx="2949575" cy="4984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a:effectLst/>
              </a:defRPr>
            </a:lvl1pPr>
          </a:lstStyle>
          <a:p>
            <a:fld id="{BB066CFE-6F39-43C5-AC41-3FCC236C8A72}" type="slidenum">
              <a:rPr lang="ja-JP" altLang="en-US"/>
              <a:pPr/>
              <a:t>‹#›</a:t>
            </a:fld>
            <a:endParaRPr lang="ja-JP" altLang="en-US"/>
          </a:p>
        </p:txBody>
      </p:sp>
    </p:spTree>
    <p:extLst>
      <p:ext uri="{BB962C8B-B14F-4D97-AF65-F5344CB8AC3E}">
        <p14:creationId xmlns:p14="http://schemas.microsoft.com/office/powerpoint/2010/main" val="3065387651"/>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hemeOverride" Target="../theme/themeOverride8.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hemeOverride" Target="../theme/themeOverride9.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hemeOverride" Target="../theme/themeOverride10.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hemeOverride" Target="../theme/themeOverride1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hemeOverride" Target="../theme/themeOverride12.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hemeOverride" Target="../theme/themeOverride13.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hemeOverride" Target="../theme/themeOverride14.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hemeOverride" Target="../theme/themeOverride15.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hemeOverride" Target="../theme/themeOverride16.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hemeOverride" Target="../theme/themeOverride17.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hemeOverride" Target="../theme/themeOverride18.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hemeOverride" Target="../theme/themeOverride19.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hemeOverride" Target="../theme/themeOverride20.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hemeOverride" Target="../theme/themeOverride21.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hemeOverride" Target="../theme/themeOverride22.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hemeOverride" Target="../theme/themeOverride23.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hemeOverride" Target="../theme/themeOverride24.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hemeOverride" Target="../theme/themeOverride25.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hemeOverride" Target="../theme/themeOverride26.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hemeOverride" Target="../theme/themeOverride27.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67.xml"/><Relationship Id="rId2" Type="http://schemas.openxmlformats.org/officeDocument/2006/relationships/notesMaster" Target="../notesMasters/notesMaster1.xml"/><Relationship Id="rId1" Type="http://schemas.openxmlformats.org/officeDocument/2006/relationships/themeOverride" Target="../theme/themeOverride28.xml"/></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68.xml"/><Relationship Id="rId2" Type="http://schemas.openxmlformats.org/officeDocument/2006/relationships/notesMaster" Target="../notesMasters/notesMaster1.xml"/><Relationship Id="rId1" Type="http://schemas.openxmlformats.org/officeDocument/2006/relationships/themeOverride" Target="../theme/themeOverride29.xml"/></Relationships>
</file>

<file path=ppt/notesSlides/_rels/notesSlide47.xml.rels><?xml version="1.0" encoding="UTF-8" standalone="yes"?>
<Relationships xmlns="http://schemas.openxmlformats.org/package/2006/relationships"><Relationship Id="rId3" Type="http://schemas.openxmlformats.org/officeDocument/2006/relationships/slide" Target="../slides/slide70.xml"/><Relationship Id="rId2" Type="http://schemas.openxmlformats.org/officeDocument/2006/relationships/notesMaster" Target="../notesMasters/notesMaster1.xml"/><Relationship Id="rId1" Type="http://schemas.openxmlformats.org/officeDocument/2006/relationships/themeOverride" Target="../theme/themeOverride30.xml"/></Relationships>
</file>

<file path=ppt/notesSlides/_rels/notesSlide48.xml.rels><?xml version="1.0" encoding="UTF-8" standalone="yes"?>
<Relationships xmlns="http://schemas.openxmlformats.org/package/2006/relationships"><Relationship Id="rId3" Type="http://schemas.openxmlformats.org/officeDocument/2006/relationships/slide" Target="../slides/slide75.xml"/><Relationship Id="rId2" Type="http://schemas.openxmlformats.org/officeDocument/2006/relationships/notesMaster" Target="../notesMasters/notesMaster1.xml"/><Relationship Id="rId1" Type="http://schemas.openxmlformats.org/officeDocument/2006/relationships/themeOverride" Target="../theme/themeOverride3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hemeOverride" Target="../theme/themeOverr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38" y="4721225"/>
            <a:ext cx="5443537" cy="4471988"/>
          </a:xfrm>
          <a:prstGeom prst="rect">
            <a:avLst/>
          </a:prstGeom>
        </p:spPr>
        <p:txBody>
          <a:bodyPr/>
          <a:lstStyle/>
          <a:p>
            <a:r>
              <a:rPr kumimoji="1" lang="ja-JP" altLang="en-US" dirty="0" smtClean="0"/>
              <a:t>・コンピュータネットワークの仕組みについて学ぶ</a:t>
            </a:r>
            <a:endParaRPr kumimoji="1" lang="en-US" altLang="ja-JP" dirty="0" smtClean="0"/>
          </a:p>
          <a:p>
            <a:r>
              <a:rPr kumimoji="1" lang="ja-JP" altLang="en-US" dirty="0" smtClean="0"/>
              <a:t>・情報化時代の大人になるためのたしなみ</a:t>
            </a:r>
            <a:endParaRPr kumimoji="1" lang="en-US" altLang="ja-JP" dirty="0" smtClean="0"/>
          </a:p>
          <a:p>
            <a:r>
              <a:rPr kumimoji="1" lang="ja-JP" altLang="en-US" smtClean="0"/>
              <a:t>・</a:t>
            </a:r>
            <a:endParaRPr kumimoji="1" lang="ja-JP" altLang="en-US" dirty="0"/>
          </a:p>
        </p:txBody>
      </p:sp>
      <p:sp>
        <p:nvSpPr>
          <p:cNvPr id="4" name="日付プレースホルダー 3"/>
          <p:cNvSpPr>
            <a:spLocks noGrp="1"/>
          </p:cNvSpPr>
          <p:nvPr>
            <p:ph type="dt" idx="10"/>
          </p:nvPr>
        </p:nvSpPr>
        <p:spPr/>
        <p:txBody>
          <a:bodyPr/>
          <a:lstStyle/>
          <a:p>
            <a:fld id="{0CA884B5-D0EF-4286-A6EB-8CC7C7FDA8B5}" type="datetime1">
              <a:rPr lang="ja-JP" altLang="en-US" smtClean="0"/>
              <a:pPr/>
              <a:t>2014/5/9</a:t>
            </a:fld>
            <a:endParaRPr lang="ja-JP" altLang="en-US"/>
          </a:p>
        </p:txBody>
      </p:sp>
      <p:sp>
        <p:nvSpPr>
          <p:cNvPr id="5" name="スライド番号プレースホルダー 4"/>
          <p:cNvSpPr>
            <a:spLocks noGrp="1"/>
          </p:cNvSpPr>
          <p:nvPr>
            <p:ph type="sldNum" sz="quarter" idx="11"/>
          </p:nvPr>
        </p:nvSpPr>
        <p:spPr/>
        <p:txBody>
          <a:bodyPr/>
          <a:lstStyle/>
          <a:p>
            <a:fld id="{BB066CFE-6F39-43C5-AC41-3FCC236C8A72}" type="slidenum">
              <a:rPr lang="ja-JP" altLang="en-US" smtClean="0"/>
              <a:pPr/>
              <a:t>1</a:t>
            </a:fld>
            <a:endParaRPr lang="ja-JP" altLang="en-US"/>
          </a:p>
        </p:txBody>
      </p:sp>
    </p:spTree>
    <p:extLst>
      <p:ext uri="{BB962C8B-B14F-4D97-AF65-F5344CB8AC3E}">
        <p14:creationId xmlns:p14="http://schemas.microsoft.com/office/powerpoint/2010/main" val="357670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9458" name="Rectangle 2"/>
          <p:cNvSpPr>
            <a:spLocks noGrp="1" noRot="1" noChangeAspect="1" noChangeArrowheads="1"/>
          </p:cNvSpPr>
          <p:nvPr>
            <p:ph type="sldImg"/>
          </p:nvPr>
        </p:nvSpPr>
        <p:spPr>
          <a:noFill/>
          <a:ln/>
        </p:spPr>
      </p:sp>
      <p:sp>
        <p:nvSpPr>
          <p:cNvPr id="19459" name="Rectangle 3"/>
          <p:cNvSpPr>
            <a:spLocks noGrp="1" noRot="1" noChangeAspect="1" noChangeArrowheads="1"/>
          </p:cNvSpPr>
          <p:nvPr>
            <p:ph type="body" idx="1"/>
          </p:nvPr>
        </p:nvSpPr>
        <p:spPr bwMode="auto">
          <a:xfrm>
            <a:off x="-614363" y="8924925"/>
            <a:ext cx="6989763" cy="9704388"/>
          </a:xfrm>
          <a:prstGeom prst="rect">
            <a:avLst/>
          </a:prstGeom>
          <a:noFill/>
          <a:ln w="1">
            <a:solidFill>
              <a:schemeClr val="tx1"/>
            </a:solidFill>
            <a:miter lim="800000"/>
            <a:headEnd/>
            <a:tailEnd/>
          </a:ln>
        </p:spPr>
        <p:txBody>
          <a:bodyPr/>
          <a:lstStyle/>
          <a:p>
            <a:r>
              <a:rPr lang="ja-JP" altLang="en-US" dirty="0"/>
              <a:t>まずこの写真をメールで送る場合を考え</a:t>
            </a:r>
            <a:r>
              <a:rPr lang="ja-JP" altLang="en-US" dirty="0" err="1"/>
              <a:t>m</a:t>
            </a:r>
            <a:r>
              <a:rPr lang="ja-JP" altLang="en-US" dirty="0"/>
              <a:t>す.</a:t>
            </a:r>
          </a:p>
          <a:p>
            <a:r>
              <a:rPr lang="ja-JP" altLang="en-US" dirty="0"/>
              <a:t>1.アプリケーション層でメーラ(メールを送るもの)を開きメールに写真を添付します.</a:t>
            </a:r>
          </a:p>
          <a:p>
            <a:r>
              <a:rPr lang="ja-JP" altLang="en-US" dirty="0"/>
              <a:t>ここでTCP/IPの送信しやすい形に変換する(実際はパケット単位に分割などをしていると思われる.)データ形式</a:t>
            </a:r>
          </a:p>
          <a:p>
            <a:r>
              <a:rPr lang="ja-JP" altLang="en-US" dirty="0"/>
              <a:t>2トランスポート層ではデータをパケットに分割します(実際はセグメント)</a:t>
            </a:r>
          </a:p>
          <a:p>
            <a:r>
              <a:rPr lang="ja-JP" altLang="en-US" dirty="0"/>
              <a:t>パケットとは小分けされたデータに情報がいろいろ乗っている者のことです.</a:t>
            </a:r>
          </a:p>
          <a:p>
            <a:r>
              <a:rPr lang="ja-JP" altLang="en-US" dirty="0"/>
              <a:t>このトランスポート層ではTCPヘッダを載せます. それにはどこのポート(アプリケーション層の窓口)へ送るか.このパケットは何番なのか,正しいデータなのかなどの情報を載せます</a:t>
            </a:r>
          </a:p>
          <a:p>
            <a:r>
              <a:rPr lang="ja-JP" altLang="en-US" dirty="0"/>
              <a:t>3インターネット層では送信先を特定しどうやってそこへ運ぶかなどを決定しIPアドレス情報を付けます(これが本当のパケット)</a:t>
            </a:r>
          </a:p>
          <a:p>
            <a:r>
              <a:rPr lang="ja-JP" altLang="en-US" dirty="0"/>
              <a:t>4ネットワークインターフェース層ではちゃんとLANケーブルが刺さっているかなどを確認し</a:t>
            </a:r>
          </a:p>
          <a:p>
            <a:r>
              <a:rPr lang="ja-JP" altLang="en-US" dirty="0"/>
              <a:t>パケットに実際の相手先の情報を付加します.さらにケーブルなどを通るために電気信号に変換します.</a:t>
            </a:r>
          </a:p>
        </p:txBody>
      </p:sp>
    </p:spTree>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9458" name="Rectangle 2"/>
          <p:cNvSpPr>
            <a:spLocks noGrp="1" noRot="1" noChangeAspect="1" noChangeArrowheads="1"/>
          </p:cNvSpPr>
          <p:nvPr>
            <p:ph type="sldImg"/>
          </p:nvPr>
        </p:nvSpPr>
        <p:spPr>
          <a:noFill/>
          <a:ln/>
        </p:spPr>
      </p:sp>
      <p:sp>
        <p:nvSpPr>
          <p:cNvPr id="19459" name="Rectangle 3"/>
          <p:cNvSpPr>
            <a:spLocks noGrp="1" noRot="1" noChangeAspect="1" noChangeArrowheads="1"/>
          </p:cNvSpPr>
          <p:nvPr>
            <p:ph type="body" idx="1"/>
          </p:nvPr>
        </p:nvSpPr>
        <p:spPr bwMode="auto">
          <a:xfrm>
            <a:off x="-614363" y="8924925"/>
            <a:ext cx="6989763" cy="9704388"/>
          </a:xfrm>
          <a:prstGeom prst="rect">
            <a:avLst/>
          </a:prstGeom>
          <a:noFill/>
          <a:ln w="1">
            <a:solidFill>
              <a:schemeClr val="tx1"/>
            </a:solidFill>
            <a:miter lim="800000"/>
            <a:headEnd/>
            <a:tailEnd/>
          </a:ln>
        </p:spPr>
        <p:txBody>
          <a:bodyPr/>
          <a:lstStyle/>
          <a:p>
            <a:r>
              <a:rPr lang="ja-JP" altLang="en-US" dirty="0"/>
              <a:t>まずこの写真をメールで送る場合を考え</a:t>
            </a:r>
            <a:r>
              <a:rPr lang="ja-JP" altLang="en-US" dirty="0" err="1"/>
              <a:t>m</a:t>
            </a:r>
            <a:r>
              <a:rPr lang="ja-JP" altLang="en-US" dirty="0"/>
              <a:t>す.</a:t>
            </a:r>
          </a:p>
          <a:p>
            <a:r>
              <a:rPr lang="ja-JP" altLang="en-US" dirty="0"/>
              <a:t>1.アプリケーション層でメーラ(メールを送るもの)を開きメールに写真を添付します.</a:t>
            </a:r>
          </a:p>
          <a:p>
            <a:r>
              <a:rPr lang="ja-JP" altLang="en-US" dirty="0"/>
              <a:t>ここでTCP/IPの送信しやすい形に変換する(実際はパケット単位に分割などをしていると思われる.)データ形式</a:t>
            </a:r>
          </a:p>
          <a:p>
            <a:r>
              <a:rPr lang="ja-JP" altLang="en-US" dirty="0"/>
              <a:t>2トランスポート層ではデータをパケットに分割します(実際はセグメント)</a:t>
            </a:r>
          </a:p>
          <a:p>
            <a:r>
              <a:rPr lang="ja-JP" altLang="en-US" dirty="0"/>
              <a:t>パケットとは小分けされたデータに情報がいろいろ乗っている者のことです.</a:t>
            </a:r>
          </a:p>
          <a:p>
            <a:r>
              <a:rPr lang="ja-JP" altLang="en-US" dirty="0"/>
              <a:t>このトランスポート層ではTCPヘッダを載せます. それにはどこのポート(アプリケーション層の窓口)へ送るか.このパケットは何番なのか,正しいデータなのかなどの情報を載せます</a:t>
            </a:r>
          </a:p>
          <a:p>
            <a:r>
              <a:rPr lang="ja-JP" altLang="en-US" dirty="0"/>
              <a:t>3インターネット層では送信先を特定しどうやってそこへ運ぶかなどを決定しIPアドレス情報を付けます(これが本当のパケット)</a:t>
            </a:r>
          </a:p>
          <a:p>
            <a:r>
              <a:rPr lang="ja-JP" altLang="en-US" dirty="0"/>
              <a:t>4ネットワークインターフェース層ではちゃんとLANケーブルが刺さっているかなどを確認し</a:t>
            </a:r>
          </a:p>
          <a:p>
            <a:r>
              <a:rPr lang="ja-JP" altLang="en-US" dirty="0"/>
              <a:t>パケットに実際の相手先の情報を付加します.さらにケーブルなどを通るために電気信号に変換します.</a:t>
            </a:r>
          </a:p>
        </p:txBody>
      </p:sp>
    </p:spTree>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9698" name="Rectangle 2"/>
          <p:cNvSpPr>
            <a:spLocks noGrp="1" noRot="1" noChangeAspect="1" noChangeArrowheads="1"/>
          </p:cNvSpPr>
          <p:nvPr>
            <p:ph type="sldImg"/>
          </p:nvPr>
        </p:nvSpPr>
        <p:spPr>
          <a:noFill/>
          <a:ln/>
        </p:spPr>
      </p:sp>
      <p:sp>
        <p:nvSpPr>
          <p:cNvPr id="29699" name="Rectangle 3"/>
          <p:cNvSpPr>
            <a:spLocks noGrp="1" noRot="1" noChangeAspect="1" noChangeArrowheads="1"/>
          </p:cNvSpPr>
          <p:nvPr>
            <p:ph type="body" idx="1"/>
          </p:nvPr>
        </p:nvSpPr>
        <p:spPr bwMode="auto">
          <a:xfrm>
            <a:off x="-614363" y="8924925"/>
            <a:ext cx="6989763" cy="9704388"/>
          </a:xfrm>
          <a:prstGeom prst="rect">
            <a:avLst/>
          </a:prstGeom>
          <a:noFill/>
          <a:ln w="1">
            <a:solidFill>
              <a:schemeClr val="tx1"/>
            </a:solidFill>
            <a:miter lim="800000"/>
            <a:headEnd/>
            <a:tailEnd/>
          </a:ln>
        </p:spPr>
        <p:txBody>
          <a:bodyPr/>
          <a:lstStyle/>
          <a:p>
            <a:r>
              <a:rPr lang="ja-JP" altLang="en-US"/>
              <a:t>1ネットワークインターフェース層に送られてきた電気信号をデータに復元します.</a:t>
            </a:r>
          </a:p>
          <a:p>
            <a:r>
              <a:rPr lang="ja-JP" altLang="en-US"/>
              <a:t>さらに本当にこの計算機でよかったのかなどをイーサネットヘッダを確認します</a:t>
            </a:r>
          </a:p>
          <a:p>
            <a:r>
              <a:rPr lang="ja-JP" altLang="en-US"/>
              <a:t>2インターネット層では送信者と受信者情報をIPヘッダから復元します.</a:t>
            </a:r>
          </a:p>
          <a:p>
            <a:r>
              <a:rPr lang="ja-JP" altLang="en-US"/>
              <a:t>3トランスポート層ではパケットの破損や欠落をチェックします.また分割していたパケットを結合し元のデータに復元し宛先ポートへ転送します.</a:t>
            </a:r>
          </a:p>
          <a:p>
            <a:r>
              <a:rPr lang="ja-JP" altLang="en-US"/>
              <a:t>4TCP/IP形式のデータをアプリケーションでちゃんと見える形に変換し実際に見えるようにします.</a:t>
            </a:r>
          </a:p>
        </p:txBody>
      </p:sp>
    </p:spTree>
  </p:cSld>
  <p:clrMapOvr>
    <a:overrideClrMapping bg1="lt1" tx1="dk1" bg2="lt2" tx2="dk2" accent1="accent1" accent2="accent2" accent3="accent3" accent4="accent4" accent5="accent5" accent6="accent6" hlink="hlink" folHlink="folHlink"/>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9698" name="Rectangle 2"/>
          <p:cNvSpPr>
            <a:spLocks noGrp="1" noRot="1" noChangeAspect="1" noChangeArrowheads="1"/>
          </p:cNvSpPr>
          <p:nvPr>
            <p:ph type="sldImg"/>
          </p:nvPr>
        </p:nvSpPr>
        <p:spPr>
          <a:noFill/>
          <a:ln/>
        </p:spPr>
      </p:sp>
      <p:sp>
        <p:nvSpPr>
          <p:cNvPr id="29699" name="Rectangle 3"/>
          <p:cNvSpPr>
            <a:spLocks noGrp="1" noRot="1" noChangeAspect="1" noChangeArrowheads="1"/>
          </p:cNvSpPr>
          <p:nvPr>
            <p:ph type="body" idx="1"/>
          </p:nvPr>
        </p:nvSpPr>
        <p:spPr bwMode="auto">
          <a:xfrm>
            <a:off x="-614363" y="8924925"/>
            <a:ext cx="6989763" cy="9704388"/>
          </a:xfrm>
          <a:prstGeom prst="rect">
            <a:avLst/>
          </a:prstGeom>
          <a:noFill/>
          <a:ln w="1">
            <a:solidFill>
              <a:schemeClr val="tx1"/>
            </a:solidFill>
            <a:miter lim="800000"/>
            <a:headEnd/>
            <a:tailEnd/>
          </a:ln>
        </p:spPr>
        <p:txBody>
          <a:bodyPr/>
          <a:lstStyle/>
          <a:p>
            <a:r>
              <a:rPr lang="ja-JP" altLang="en-US"/>
              <a:t>1ネットワークインターフェース層に送られてきた電気信号をデータに復元します.</a:t>
            </a:r>
          </a:p>
          <a:p>
            <a:r>
              <a:rPr lang="ja-JP" altLang="en-US"/>
              <a:t>さらに本当にこの計算機でよかったのかなどをイーサネットヘッダを確認します</a:t>
            </a:r>
          </a:p>
          <a:p>
            <a:r>
              <a:rPr lang="ja-JP" altLang="en-US"/>
              <a:t>2インターネット層では送信者と受信者情報をIPヘッダから復元します.</a:t>
            </a:r>
          </a:p>
          <a:p>
            <a:r>
              <a:rPr lang="ja-JP" altLang="en-US"/>
              <a:t>3トランスポート層ではパケットの破損や欠落をチェックします.また分割していたパケットを結合し元のデータに復元し宛先ポートへ転送します.</a:t>
            </a:r>
          </a:p>
          <a:p>
            <a:r>
              <a:rPr lang="ja-JP" altLang="en-US"/>
              <a:t>4TCP/IP形式のデータをアプリケーションでちゃんと見える形に変換し実際に見えるようにします.</a:t>
            </a:r>
          </a:p>
        </p:txBody>
      </p:sp>
    </p:spTree>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9698" name="Rectangle 2"/>
          <p:cNvSpPr>
            <a:spLocks noGrp="1" noRot="1" noChangeAspect="1" noChangeArrowheads="1"/>
          </p:cNvSpPr>
          <p:nvPr>
            <p:ph type="sldImg"/>
          </p:nvPr>
        </p:nvSpPr>
        <p:spPr>
          <a:noFill/>
          <a:ln/>
        </p:spPr>
      </p:sp>
      <p:sp>
        <p:nvSpPr>
          <p:cNvPr id="29699" name="Rectangle 3"/>
          <p:cNvSpPr>
            <a:spLocks noGrp="1" noRot="1" noChangeAspect="1" noChangeArrowheads="1"/>
          </p:cNvSpPr>
          <p:nvPr>
            <p:ph type="body" idx="1"/>
          </p:nvPr>
        </p:nvSpPr>
        <p:spPr bwMode="auto">
          <a:xfrm>
            <a:off x="-614363" y="8924925"/>
            <a:ext cx="6989763" cy="9704388"/>
          </a:xfrm>
          <a:prstGeom prst="rect">
            <a:avLst/>
          </a:prstGeom>
          <a:noFill/>
          <a:ln w="1">
            <a:solidFill>
              <a:schemeClr val="tx1"/>
            </a:solidFill>
            <a:miter lim="800000"/>
            <a:headEnd/>
            <a:tailEnd/>
          </a:ln>
        </p:spPr>
        <p:txBody>
          <a:bodyPr/>
          <a:lstStyle/>
          <a:p>
            <a:r>
              <a:rPr lang="ja-JP" altLang="en-US"/>
              <a:t>1ネットワークインターフェース層に送られてきた電気信号をデータに復元します.</a:t>
            </a:r>
          </a:p>
          <a:p>
            <a:r>
              <a:rPr lang="ja-JP" altLang="en-US"/>
              <a:t>さらに本当にこの計算機でよかったのかなどをイーサネットヘッダを確認します</a:t>
            </a:r>
          </a:p>
          <a:p>
            <a:r>
              <a:rPr lang="ja-JP" altLang="en-US"/>
              <a:t>2インターネット層では送信者と受信者情報をIPヘッダから復元します.</a:t>
            </a:r>
          </a:p>
          <a:p>
            <a:r>
              <a:rPr lang="ja-JP" altLang="en-US"/>
              <a:t>3トランスポート層ではパケットの破損や欠落をチェックします.また分割していたパケットを結合し元のデータに復元し宛先ポートへ転送します.</a:t>
            </a:r>
          </a:p>
          <a:p>
            <a:r>
              <a:rPr lang="ja-JP" altLang="en-US"/>
              <a:t>4TCP/IP形式のデータをアプリケーションでちゃんと見える形に変換し実際に見えるようにします.</a:t>
            </a:r>
          </a:p>
        </p:txBody>
      </p:sp>
    </p:spTree>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9698" name="Rectangle 2"/>
          <p:cNvSpPr>
            <a:spLocks noGrp="1" noRot="1" noChangeAspect="1" noChangeArrowheads="1"/>
          </p:cNvSpPr>
          <p:nvPr>
            <p:ph type="sldImg"/>
          </p:nvPr>
        </p:nvSpPr>
        <p:spPr>
          <a:noFill/>
          <a:ln/>
        </p:spPr>
      </p:sp>
      <p:sp>
        <p:nvSpPr>
          <p:cNvPr id="29699" name="Rectangle 3"/>
          <p:cNvSpPr>
            <a:spLocks noGrp="1" noRot="1" noChangeAspect="1" noChangeArrowheads="1"/>
          </p:cNvSpPr>
          <p:nvPr>
            <p:ph type="body" idx="1"/>
          </p:nvPr>
        </p:nvSpPr>
        <p:spPr bwMode="auto">
          <a:xfrm>
            <a:off x="-614363" y="8924925"/>
            <a:ext cx="6989763" cy="9704388"/>
          </a:xfrm>
          <a:prstGeom prst="rect">
            <a:avLst/>
          </a:prstGeom>
          <a:noFill/>
          <a:ln w="1">
            <a:solidFill>
              <a:schemeClr val="tx1"/>
            </a:solidFill>
            <a:miter lim="800000"/>
            <a:headEnd/>
            <a:tailEnd/>
          </a:ln>
        </p:spPr>
        <p:txBody>
          <a:bodyPr/>
          <a:lstStyle/>
          <a:p>
            <a:r>
              <a:rPr lang="ja-JP" altLang="en-US"/>
              <a:t>1ネットワークインターフェース層に送られてきた電気信号をデータに復元します.</a:t>
            </a:r>
          </a:p>
          <a:p>
            <a:r>
              <a:rPr lang="ja-JP" altLang="en-US"/>
              <a:t>さらに本当にこの計算機でよかったのかなどをイーサネットヘッダを確認します</a:t>
            </a:r>
          </a:p>
          <a:p>
            <a:r>
              <a:rPr lang="ja-JP" altLang="en-US"/>
              <a:t>2インターネット層では送信者と受信者情報をIPヘッダから復元します.</a:t>
            </a:r>
          </a:p>
          <a:p>
            <a:r>
              <a:rPr lang="ja-JP" altLang="en-US"/>
              <a:t>3トランスポート層ではパケットの破損や欠落をチェックします.また分割していたパケットを結合し元のデータに復元し宛先ポートへ転送します.</a:t>
            </a:r>
          </a:p>
          <a:p>
            <a:r>
              <a:rPr lang="ja-JP" altLang="en-US"/>
              <a:t>4TCP/IP形式のデータをアプリケーションでちゃんと見える形に変換し実際に見えるようにします.</a:t>
            </a:r>
          </a:p>
        </p:txBody>
      </p:sp>
    </p:spTree>
  </p:cSld>
  <p:clrMapOvr>
    <a:overrideClrMapping bg1="lt1" tx1="dk1" bg2="lt2" tx2="dk2" accent1="accent1" accent2="accent2" accent3="accent3" accent4="accent4" accent5="accent5" accent6="accent6" hlink="hlink" folHlink="folHlink"/>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62" name="Rectangle 2"/>
          <p:cNvSpPr>
            <a:spLocks noGrp="1" noRot="1" noChangeAspect="1" noChangeArrowheads="1"/>
          </p:cNvSpPr>
          <p:nvPr>
            <p:ph type="sldImg"/>
          </p:nvPr>
        </p:nvSpPr>
        <p:spPr>
          <a:noFill/>
          <a:ln/>
        </p:spPr>
      </p:sp>
      <p:sp>
        <p:nvSpPr>
          <p:cNvPr id="40963" name="Rectangle 3"/>
          <p:cNvSpPr>
            <a:spLocks noGrp="1" noRot="1" noChangeAspect="1" noChangeArrowheads="1"/>
          </p:cNvSpPr>
          <p:nvPr>
            <p:ph type="body" idx="1"/>
          </p:nvPr>
        </p:nvSpPr>
        <p:spPr bwMode="auto">
          <a:xfrm>
            <a:off x="-604838" y="8924925"/>
            <a:ext cx="6980238" cy="9704388"/>
          </a:xfrm>
          <a:prstGeom prst="rect">
            <a:avLst/>
          </a:prstGeom>
          <a:noFill/>
          <a:ln w="1">
            <a:solidFill>
              <a:schemeClr val="tx1"/>
            </a:solidFill>
            <a:miter lim="800000"/>
            <a:headEnd/>
            <a:tailEnd/>
          </a:ln>
        </p:spPr>
        <p:txBody>
          <a:bodyPr/>
          <a:lstStyle/>
          <a:p>
            <a:r>
              <a:rPr lang="ja-JP" altLang="en-US"/>
              <a:t>送信時と受信時で分けるように書き直す</a:t>
            </a:r>
          </a:p>
        </p:txBody>
      </p:sp>
    </p:spTree>
  </p:cSld>
  <p:clrMapOvr>
    <a:overrideClrMapping bg1="lt1" tx1="dk1" bg2="lt2" tx2="dk2" accent1="accent1" accent2="accent2" accent3="accent3" accent4="accent4" accent5="accent5" accent6="accent6" hlink="hlink" folHlink="folHlink"/>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9458" name="Rectangle 2"/>
          <p:cNvSpPr>
            <a:spLocks noGrp="1" noRot="1" noChangeAspect="1" noChangeArrowheads="1"/>
          </p:cNvSpPr>
          <p:nvPr>
            <p:ph type="sldImg"/>
          </p:nvPr>
        </p:nvSpPr>
        <p:spPr>
          <a:noFill/>
          <a:ln/>
        </p:spPr>
      </p:sp>
      <p:sp>
        <p:nvSpPr>
          <p:cNvPr id="19459" name="Rectangle 3"/>
          <p:cNvSpPr>
            <a:spLocks noGrp="1" noRot="1" noChangeAspect="1" noChangeArrowheads="1"/>
          </p:cNvSpPr>
          <p:nvPr>
            <p:ph type="body" idx="1"/>
          </p:nvPr>
        </p:nvSpPr>
        <p:spPr bwMode="auto">
          <a:xfrm>
            <a:off x="-614363" y="8924925"/>
            <a:ext cx="6989763" cy="9704388"/>
          </a:xfrm>
          <a:prstGeom prst="rect">
            <a:avLst/>
          </a:prstGeom>
          <a:noFill/>
          <a:ln w="1">
            <a:solidFill>
              <a:schemeClr val="tx1"/>
            </a:solidFill>
            <a:miter lim="800000"/>
            <a:headEnd/>
            <a:tailEnd/>
          </a:ln>
        </p:spPr>
        <p:txBody>
          <a:bodyPr/>
          <a:lstStyle/>
          <a:p>
            <a:r>
              <a:rPr lang="ja-JP" altLang="en-US" dirty="0"/>
              <a:t>まずこの写真をメールで送る場合を考え</a:t>
            </a:r>
            <a:r>
              <a:rPr lang="ja-JP" altLang="en-US" dirty="0" err="1"/>
              <a:t>m</a:t>
            </a:r>
            <a:r>
              <a:rPr lang="ja-JP" altLang="en-US" dirty="0"/>
              <a:t>す.</a:t>
            </a:r>
          </a:p>
          <a:p>
            <a:r>
              <a:rPr lang="ja-JP" altLang="en-US" dirty="0"/>
              <a:t>1.アプリケーション層でメーラ(メールを送るもの)を開きメールに写真を添付します.</a:t>
            </a:r>
          </a:p>
          <a:p>
            <a:r>
              <a:rPr lang="ja-JP" altLang="en-US" dirty="0"/>
              <a:t>ここでTCP/IPの送信しやすい形に変換する(実際はパケット単位に分割などをしていると思われる.)データ形式</a:t>
            </a:r>
          </a:p>
          <a:p>
            <a:r>
              <a:rPr lang="ja-JP" altLang="en-US" dirty="0"/>
              <a:t>2トランスポート層ではデータをパケットに分割します(実際はセグメント)</a:t>
            </a:r>
          </a:p>
          <a:p>
            <a:r>
              <a:rPr lang="ja-JP" altLang="en-US" dirty="0"/>
              <a:t>パケットとは小分けされたデータに情報がいろいろ乗っている者のことです.</a:t>
            </a:r>
          </a:p>
          <a:p>
            <a:r>
              <a:rPr lang="ja-JP" altLang="en-US" dirty="0"/>
              <a:t>このトランスポート層ではTCPヘッダを載せます. それにはどこのポート(アプリケーション層の窓口)へ送るか.このパケットは何番なのか,正しいデータなのかなどの情報を載せます</a:t>
            </a:r>
          </a:p>
          <a:p>
            <a:r>
              <a:rPr lang="ja-JP" altLang="en-US" dirty="0"/>
              <a:t>3インターネット層では送信先を特定しどうやってそこへ運ぶかなどを決定しIPアドレス情報を付けます(これが本当のパケット)</a:t>
            </a:r>
          </a:p>
          <a:p>
            <a:r>
              <a:rPr lang="ja-JP" altLang="en-US" dirty="0"/>
              <a:t>4ネットワークインターフェース層ではちゃんとLANケーブルが刺さっているかなどを確認し</a:t>
            </a:r>
          </a:p>
          <a:p>
            <a:r>
              <a:rPr lang="ja-JP" altLang="en-US" dirty="0"/>
              <a:t>パケットに実際の相手先の情報を付加します.さらにケーブルなどを通るために電気信号に変換します.</a:t>
            </a:r>
          </a:p>
        </p:txBody>
      </p:sp>
    </p:spTree>
  </p:cSld>
  <p:clrMapOvr>
    <a:overrideClrMapping bg1="lt1" tx1="dk1" bg2="lt2" tx2="dk2" accent1="accent1" accent2="accent2" accent3="accent3" accent4="accent4" accent5="accent5" accent6="accent6" hlink="hlink" folHlink="folHlink"/>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7106" name="スライド イメージ プレースホルダ 1"/>
          <p:cNvSpPr>
            <a:spLocks noGrp="1" noRot="1" noChangeAspect="1" noChangeArrowheads="1"/>
          </p:cNvSpPr>
          <p:nvPr>
            <p:ph type="sldImg" idx="4294967295"/>
          </p:nvPr>
        </p:nvSpPr>
        <p:spPr>
          <a:xfrm>
            <a:off x="-4162425" y="0"/>
            <a:ext cx="8794750" cy="6597650"/>
          </a:xfrm>
          <a:ln/>
        </p:spPr>
      </p:sp>
      <p:sp>
        <p:nvSpPr>
          <p:cNvPr id="47107" name="ノート プレースホルダ 2"/>
          <p:cNvSpPr>
            <a:spLocks noGrp="1" noRot="1" noChangeAspect="1" noChangeArrowheads="1"/>
          </p:cNvSpPr>
          <p:nvPr>
            <p:ph type="body" idx="1"/>
          </p:nvPr>
        </p:nvSpPr>
        <p:spPr bwMode="auto">
          <a:xfrm>
            <a:off x="457200" y="1600200"/>
            <a:ext cx="8229600" cy="4525963"/>
          </a:xfrm>
          <a:prstGeom prst="rect">
            <a:avLst/>
          </a:prstGeom>
          <a:noFill/>
          <a:ln>
            <a:miter lim="800000"/>
            <a:headEnd/>
            <a:tailEnd/>
          </a:ln>
        </p:spPr>
        <p:txBody>
          <a:bodyPr/>
          <a:lstStyle/>
          <a:p>
            <a:r>
              <a:rPr lang="ja-JP" altLang="en-US"/>
              <a:t>ネットワークで取れる経路は無数に存在する</a:t>
            </a:r>
          </a:p>
          <a:p>
            <a:r>
              <a:rPr lang="ja-JP" altLang="en-US"/>
              <a:t>相手はどこにいるのか　どうすれば最短経路でたどり着けるか</a:t>
            </a:r>
          </a:p>
        </p:txBody>
      </p:sp>
    </p:spTree>
  </p:cSld>
  <p:clrMapOvr>
    <a:overrideClrMapping bg1="lt1" tx1="dk1" bg2="lt2" tx2="dk2" accent1="accent1" accent2="accent2" accent3="accent3" accent4="accent4" accent5="accent5" accent6="accent6" hlink="hlink" folHlink="folHlink"/>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7106" name="スライド イメージ プレースホルダ 1"/>
          <p:cNvSpPr>
            <a:spLocks noGrp="1" noRot="1" noChangeAspect="1" noChangeArrowheads="1"/>
          </p:cNvSpPr>
          <p:nvPr>
            <p:ph type="sldImg" idx="4294967295"/>
          </p:nvPr>
        </p:nvSpPr>
        <p:spPr>
          <a:xfrm>
            <a:off x="-4162425" y="0"/>
            <a:ext cx="8794750" cy="6597650"/>
          </a:xfrm>
          <a:ln/>
        </p:spPr>
      </p:sp>
      <p:sp>
        <p:nvSpPr>
          <p:cNvPr id="47107" name="ノート プレースホルダ 2"/>
          <p:cNvSpPr>
            <a:spLocks noGrp="1" noRot="1" noChangeAspect="1" noChangeArrowheads="1"/>
          </p:cNvSpPr>
          <p:nvPr>
            <p:ph type="body" idx="1"/>
          </p:nvPr>
        </p:nvSpPr>
        <p:spPr bwMode="auto">
          <a:xfrm>
            <a:off x="457200" y="1600200"/>
            <a:ext cx="8229600" cy="4525963"/>
          </a:xfrm>
          <a:prstGeom prst="rect">
            <a:avLst/>
          </a:prstGeom>
          <a:noFill/>
          <a:ln>
            <a:miter lim="800000"/>
            <a:headEnd/>
            <a:tailEnd/>
          </a:ln>
        </p:spPr>
        <p:txBody>
          <a:bodyPr/>
          <a:lstStyle/>
          <a:p>
            <a:r>
              <a:rPr lang="ja-JP" altLang="en-US"/>
              <a:t>ネットワークで取れる経路は無数に存在する</a:t>
            </a:r>
          </a:p>
          <a:p>
            <a:r>
              <a:rPr lang="ja-JP" altLang="en-US"/>
              <a:t>相手はどこにいるのか　どうすれば最短経路でたどり着けるか</a:t>
            </a:r>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170" name="スライド イメージ プレースホルダ 1"/>
          <p:cNvSpPr>
            <a:spLocks noGrp="1" noRot="1" noChangeAspect="1" noChangeArrowheads="1" noTextEdit="1"/>
          </p:cNvSpPr>
          <p:nvPr>
            <p:ph type="sldImg" idx="4294967295"/>
          </p:nvPr>
        </p:nvSpPr>
        <p:spPr>
          <a:xfrm>
            <a:off x="-4425950" y="0"/>
            <a:ext cx="8855075" cy="6642100"/>
          </a:xfrm>
          <a:ln>
            <a:solidFill>
              <a:srgbClr val="000000"/>
            </a:solidFill>
          </a:ln>
        </p:spPr>
      </p:sp>
      <p:sp>
        <p:nvSpPr>
          <p:cNvPr id="7171" name="ノート プレースホルダ 2"/>
          <p:cNvSpPr>
            <a:spLocks noGrp="1" noRot="1" noChangeAspect="1" noChangeArrowheads="1"/>
          </p:cNvSpPr>
          <p:nvPr>
            <p:ph type="body" idx="1"/>
          </p:nvPr>
        </p:nvSpPr>
        <p:spPr bwMode="auto">
          <a:xfrm>
            <a:off x="457200" y="1600200"/>
            <a:ext cx="8229600" cy="4525963"/>
          </a:xfrm>
          <a:prstGeom prst="rect">
            <a:avLst/>
          </a:prstGeom>
          <a:noFill/>
          <a:ln>
            <a:miter lim="800000"/>
            <a:headEnd/>
            <a:tailEnd/>
          </a:ln>
        </p:spPr>
        <p:txBody>
          <a:bodyPr/>
          <a:lstStyle/>
          <a:p>
            <a:pPr eaLnBrk="1" hangingPunct="1">
              <a:spcBef>
                <a:spcPct val="0"/>
              </a:spcBef>
            </a:pPr>
            <a:r>
              <a:rPr lang="ja-JP" altLang="en-US" sz="2000"/>
              <a:t>ネットワークとは網という意味の英単語。複数の要素が互いに接続された網状の構造体。ネットワークを構成する各要素のことをノード、ノード間をつなぐ線のことをリンクと言う。「NW」「N/W」などの略号で示されることもある。</a:t>
            </a:r>
          </a:p>
          <a:p>
            <a:pPr eaLnBrk="1" hangingPunct="1">
              <a:spcBef>
                <a:spcPct val="0"/>
              </a:spcBef>
            </a:pPr>
            <a:endParaRPr lang="ja-JP" altLang="en-US" sz="2000"/>
          </a:p>
          <a:p>
            <a:pPr eaLnBrk="1" hangingPunct="1">
              <a:spcBef>
                <a:spcPct val="0"/>
              </a:spcBef>
            </a:pPr>
            <a:r>
              <a:rPr lang="ja-JP" altLang="en-US" sz="2000"/>
              <a:t>ネット発祥の理由を憶えているか聞いてみる</a:t>
            </a:r>
            <a:r>
              <a:rPr lang="en-US" sz="2000"/>
              <a:t>?</a:t>
            </a:r>
          </a:p>
          <a:p>
            <a:pPr eaLnBrk="1" hangingPunct="1">
              <a:spcBef>
                <a:spcPct val="0"/>
              </a:spcBef>
            </a:pPr>
            <a:r>
              <a:rPr lang="ja-JP" altLang="en-US" sz="2000"/>
              <a:t>1961年電話中継基地爆破テロ, 1962年キューバ危機などで集中型の危機</a:t>
            </a:r>
          </a:p>
        </p:txBody>
      </p:sp>
    </p:spTree>
  </p:cSld>
  <p:clrMapOvr>
    <a:overrideClrMapping bg1="lt1" tx1="dk1" bg2="lt2" tx2="dk2" accent1="accent1" accent2="accent2" accent3="accent3" accent4="accent4" accent5="accent5" accent6="accent6" hlink="hlink" folHlink="folHlink"/>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2226" name="スライド イメージ プレースホルダ 1"/>
          <p:cNvSpPr>
            <a:spLocks noGrp="1" noRot="1" noChangeAspect="1" noChangeArrowheads="1"/>
          </p:cNvSpPr>
          <p:nvPr>
            <p:ph type="sldImg" idx="4294967295"/>
          </p:nvPr>
        </p:nvSpPr>
        <p:spPr>
          <a:xfrm>
            <a:off x="-1079500" y="0"/>
            <a:ext cx="2884488" cy="2165350"/>
          </a:xfrm>
          <a:ln/>
        </p:spPr>
      </p:sp>
      <p:sp>
        <p:nvSpPr>
          <p:cNvPr id="52227" name="ノート プレースホルダ 2"/>
          <p:cNvSpPr>
            <a:spLocks noGrp="1" noRot="1" noChangeAspect="1" noChangeArrowheads="1"/>
          </p:cNvSpPr>
          <p:nvPr>
            <p:ph type="body" idx="1"/>
          </p:nvPr>
        </p:nvSpPr>
        <p:spPr bwMode="auto">
          <a:xfrm>
            <a:off x="457200" y="1600200"/>
            <a:ext cx="8229600" cy="4525963"/>
          </a:xfrm>
          <a:prstGeom prst="rect">
            <a:avLst/>
          </a:prstGeom>
          <a:noFill/>
          <a:ln>
            <a:miter lim="800000"/>
            <a:headEnd/>
            <a:tailEnd/>
          </a:ln>
        </p:spPr>
        <p:txBody>
          <a:bodyPr/>
          <a:lstStyle/>
          <a:p>
            <a:r>
              <a:rPr lang="ja-JP" altLang="en-US" dirty="0"/>
              <a:t>このIPはIPv4というもので32bitで表されるIPv6 は128bitで表す</a:t>
            </a:r>
            <a:endParaRPr lang="en-US" dirty="0"/>
          </a:p>
          <a:p>
            <a:r>
              <a:rPr lang="en-US" dirty="0"/>
              <a:t>2011</a:t>
            </a:r>
            <a:r>
              <a:rPr lang="ja-JP" altLang="en-US" dirty="0"/>
              <a:t>年</a:t>
            </a:r>
            <a:r>
              <a:rPr lang="en-US" dirty="0"/>
              <a:t>2</a:t>
            </a:r>
            <a:r>
              <a:rPr lang="ja-JP" altLang="en-US" dirty="0"/>
              <a:t>月</a:t>
            </a:r>
            <a:r>
              <a:rPr lang="en-US" dirty="0"/>
              <a:t>3</a:t>
            </a:r>
            <a:r>
              <a:rPr lang="ja-JP" altLang="en-US" dirty="0"/>
              <a:t>日、 インターネット上で利用されるアドレス資源をグローバルに管理する </a:t>
            </a:r>
            <a:r>
              <a:rPr lang="en-US" dirty="0"/>
              <a:t>IANA</a:t>
            </a:r>
            <a:r>
              <a:rPr lang="ja-JP" altLang="en-US" dirty="0"/>
              <a:t> </a:t>
            </a:r>
            <a:r>
              <a:rPr lang="en-US" dirty="0"/>
              <a:t>(Internet Assigned Numbers Authority) </a:t>
            </a:r>
            <a:r>
              <a:rPr lang="ja-JP" altLang="en-US" dirty="0"/>
              <a:t>において新規に割り振りできる </a:t>
            </a:r>
            <a:r>
              <a:rPr lang="en-US" dirty="0"/>
              <a:t>IPv4</a:t>
            </a:r>
            <a:r>
              <a:rPr lang="ja-JP" altLang="en-US" dirty="0"/>
              <a:t>アドレス が無くなりました。 続いて</a:t>
            </a:r>
            <a:r>
              <a:rPr lang="en-US" dirty="0"/>
              <a:t>2011</a:t>
            </a:r>
            <a:r>
              <a:rPr lang="ja-JP" altLang="en-US" dirty="0"/>
              <a:t>年</a:t>
            </a:r>
            <a:r>
              <a:rPr lang="en-US" dirty="0"/>
              <a:t>4</a:t>
            </a:r>
            <a:r>
              <a:rPr lang="ja-JP" altLang="en-US" dirty="0"/>
              <a:t>月</a:t>
            </a:r>
            <a:r>
              <a:rPr lang="en-US" dirty="0"/>
              <a:t>15</a:t>
            </a:r>
            <a:r>
              <a:rPr lang="ja-JP" altLang="en-US" dirty="0"/>
              <a:t>日には、 アジア太平洋地域の </a:t>
            </a:r>
            <a:r>
              <a:rPr lang="en-US" dirty="0"/>
              <a:t>RIR</a:t>
            </a:r>
            <a:r>
              <a:rPr lang="ja-JP" altLang="en-US" dirty="0"/>
              <a:t> </a:t>
            </a:r>
            <a:r>
              <a:rPr lang="en-US" dirty="0"/>
              <a:t>(</a:t>
            </a:r>
            <a:r>
              <a:rPr lang="ja-JP" altLang="en-US" dirty="0"/>
              <a:t>地域インターネットレジストリ</a:t>
            </a:r>
            <a:r>
              <a:rPr lang="en-US" dirty="0"/>
              <a:t>)</a:t>
            </a:r>
            <a:r>
              <a:rPr lang="ja-JP" altLang="en-US" dirty="0"/>
              <a:t>である </a:t>
            </a:r>
            <a:r>
              <a:rPr lang="en-US" dirty="0"/>
              <a:t>APNIC</a:t>
            </a:r>
            <a:r>
              <a:rPr lang="ja-JP" altLang="en-US" dirty="0"/>
              <a:t>においても、通常の申請により割り振り可能である</a:t>
            </a:r>
            <a:r>
              <a:rPr lang="en-US" dirty="0"/>
              <a:t>IPv4</a:t>
            </a:r>
            <a:r>
              <a:rPr lang="ja-JP" altLang="en-US" dirty="0"/>
              <a:t>アドレスの在庫がなくなり、アジア太平洋地域は、いわゆる「</a:t>
            </a:r>
            <a:r>
              <a:rPr lang="en-US" dirty="0"/>
              <a:t>IPv4</a:t>
            </a:r>
            <a:r>
              <a:rPr lang="ja-JP" altLang="en-US" dirty="0"/>
              <a:t>アドレス在庫枯渇」の 状態となりました。</a:t>
            </a:r>
            <a:r>
              <a:rPr lang="en-US" dirty="0"/>
              <a:t>JPNIC</a:t>
            </a:r>
            <a:r>
              <a:rPr lang="ja-JP" altLang="en-US" dirty="0"/>
              <a:t>では独自のアドレス在庫を保有せず、</a:t>
            </a:r>
            <a:r>
              <a:rPr lang="en-US" dirty="0"/>
              <a:t>APNIC</a:t>
            </a:r>
            <a:r>
              <a:rPr lang="ja-JP" altLang="en-US" dirty="0"/>
              <a:t>と共有しているため、</a:t>
            </a:r>
            <a:r>
              <a:rPr lang="en-US" dirty="0"/>
              <a:t>APNIC</a:t>
            </a:r>
            <a:r>
              <a:rPr lang="ja-JP" altLang="en-US" dirty="0" err="1"/>
              <a:t>での</a:t>
            </a:r>
            <a:r>
              <a:rPr lang="ja-JP" altLang="en-US" dirty="0"/>
              <a:t>通常割り振り終了に伴い、 </a:t>
            </a:r>
            <a:r>
              <a:rPr lang="en-US" dirty="0"/>
              <a:t>JPNIC</a:t>
            </a:r>
            <a:r>
              <a:rPr lang="ja-JP" altLang="en-US" dirty="0" err="1"/>
              <a:t>での</a:t>
            </a:r>
            <a:r>
              <a:rPr lang="ja-JP" altLang="en-US" dirty="0"/>
              <a:t>通常の割り振りも終了しました。 </a:t>
            </a:r>
          </a:p>
        </p:txBody>
      </p:sp>
    </p:spTree>
  </p:cSld>
  <p:clrMapOvr>
    <a:overrideClrMapping bg1="lt1" tx1="dk1" bg2="lt2" tx2="dk2" accent1="accent1" accent2="accent2" accent3="accent3" accent4="accent4" accent5="accent5" accent6="accent6" hlink="hlink" folHlink="folHlink"/>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4274" name="スライド イメージ プレースホルダ 1"/>
          <p:cNvSpPr>
            <a:spLocks noGrp="1" noRot="1" noChangeAspect="1" noChangeArrowheads="1"/>
          </p:cNvSpPr>
          <p:nvPr>
            <p:ph type="sldImg" idx="4294967295"/>
          </p:nvPr>
        </p:nvSpPr>
        <p:spPr>
          <a:xfrm>
            <a:off x="-3668713" y="0"/>
            <a:ext cx="7340601" cy="5505450"/>
          </a:xfrm>
          <a:ln/>
        </p:spPr>
      </p:sp>
      <p:sp>
        <p:nvSpPr>
          <p:cNvPr id="54275" name="ノート プレースホルダ 2"/>
          <p:cNvSpPr>
            <a:spLocks noGrp="1" noRot="1" noChangeAspect="1" noChangeArrowheads="1"/>
          </p:cNvSpPr>
          <p:nvPr>
            <p:ph type="body" idx="1"/>
          </p:nvPr>
        </p:nvSpPr>
        <p:spPr bwMode="auto">
          <a:xfrm>
            <a:off x="457200" y="1600200"/>
            <a:ext cx="8229600" cy="4525963"/>
          </a:xfrm>
          <a:prstGeom prst="rect">
            <a:avLst/>
          </a:prstGeom>
          <a:noFill/>
          <a:ln>
            <a:miter lim="800000"/>
            <a:headEnd/>
            <a:tailEnd/>
          </a:ln>
        </p:spPr>
        <p:txBody>
          <a:bodyPr/>
          <a:lstStyle/>
          <a:p>
            <a:pPr lvl="1"/>
            <a:r>
              <a:rPr lang="ja-JP" altLang="en-US"/>
              <a:t>全ての計算機にランダムな </a:t>
            </a:r>
            <a:r>
              <a:rPr lang="en-US"/>
              <a:t>IP </a:t>
            </a:r>
            <a:r>
              <a:rPr lang="ja-JP" altLang="en-US"/>
              <a:t>を付けると混乱</a:t>
            </a:r>
          </a:p>
          <a:p>
            <a:endParaRPr lang="en-US"/>
          </a:p>
        </p:txBody>
      </p:sp>
    </p:spTree>
  </p:cSld>
  <p:clrMapOvr>
    <a:overrideClrMapping bg1="lt1" tx1="dk1" bg2="lt2" tx2="dk2" accent1="accent1" accent2="accent2" accent3="accent3" accent4="accent4" accent5="accent5" accent6="accent6" hlink="hlink" folHlink="folHlink"/>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7106" name="スライド イメージ プレースホルダ 1"/>
          <p:cNvSpPr>
            <a:spLocks noGrp="1" noRot="1" noChangeAspect="1" noChangeArrowheads="1"/>
          </p:cNvSpPr>
          <p:nvPr>
            <p:ph type="sldImg" idx="4294967295"/>
          </p:nvPr>
        </p:nvSpPr>
        <p:spPr>
          <a:xfrm>
            <a:off x="-4162425" y="0"/>
            <a:ext cx="8794750" cy="6597650"/>
          </a:xfrm>
          <a:ln/>
        </p:spPr>
      </p:sp>
      <p:sp>
        <p:nvSpPr>
          <p:cNvPr id="47107" name="ノート プレースホルダ 2"/>
          <p:cNvSpPr>
            <a:spLocks noGrp="1" noRot="1" noChangeAspect="1" noChangeArrowheads="1"/>
          </p:cNvSpPr>
          <p:nvPr>
            <p:ph type="body" idx="1"/>
          </p:nvPr>
        </p:nvSpPr>
        <p:spPr bwMode="auto">
          <a:xfrm>
            <a:off x="457200" y="1600200"/>
            <a:ext cx="8229600" cy="4525963"/>
          </a:xfrm>
          <a:prstGeom prst="rect">
            <a:avLst/>
          </a:prstGeom>
          <a:noFill/>
          <a:ln>
            <a:miter lim="800000"/>
            <a:headEnd/>
            <a:tailEnd/>
          </a:ln>
        </p:spPr>
        <p:txBody>
          <a:bodyPr/>
          <a:lstStyle/>
          <a:p>
            <a:r>
              <a:rPr lang="ja-JP" altLang="en-US"/>
              <a:t>ネットワークで取れる経路は無数に存在する</a:t>
            </a:r>
          </a:p>
          <a:p>
            <a:r>
              <a:rPr lang="ja-JP" altLang="en-US"/>
              <a:t>相手はどこにいるのか　どうすれば最短経路でたどり着けるか</a:t>
            </a:r>
          </a:p>
        </p:txBody>
      </p:sp>
    </p:spTree>
  </p:cSld>
  <p:clrMapOvr>
    <a:overrideClrMapping bg1="lt1" tx1="dk1" bg2="lt2" tx2="dk2" accent1="accent1" accent2="accent2" accent3="accent3" accent4="accent4" accent5="accent5" accent6="accent6" hlink="hlink" folHlink="folHlink"/>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7106" name="スライド イメージ プレースホルダ 1"/>
          <p:cNvSpPr>
            <a:spLocks noGrp="1" noRot="1" noChangeAspect="1" noChangeArrowheads="1"/>
          </p:cNvSpPr>
          <p:nvPr>
            <p:ph type="sldImg" idx="4294967295"/>
          </p:nvPr>
        </p:nvSpPr>
        <p:spPr>
          <a:xfrm>
            <a:off x="-4162425" y="0"/>
            <a:ext cx="8794750" cy="6597650"/>
          </a:xfrm>
          <a:ln/>
        </p:spPr>
      </p:sp>
      <p:sp>
        <p:nvSpPr>
          <p:cNvPr id="47107" name="ノート プレースホルダ 2"/>
          <p:cNvSpPr>
            <a:spLocks noGrp="1" noRot="1" noChangeAspect="1" noChangeArrowheads="1"/>
          </p:cNvSpPr>
          <p:nvPr>
            <p:ph type="body" idx="1"/>
          </p:nvPr>
        </p:nvSpPr>
        <p:spPr bwMode="auto">
          <a:xfrm>
            <a:off x="457200" y="1600200"/>
            <a:ext cx="8229600" cy="4525963"/>
          </a:xfrm>
          <a:prstGeom prst="rect">
            <a:avLst/>
          </a:prstGeom>
          <a:noFill/>
          <a:ln>
            <a:miter lim="800000"/>
            <a:headEnd/>
            <a:tailEnd/>
          </a:ln>
        </p:spPr>
        <p:txBody>
          <a:bodyPr/>
          <a:lstStyle/>
          <a:p>
            <a:r>
              <a:rPr lang="ja-JP" altLang="en-US"/>
              <a:t>ネットワークで取れる経路は無数に存在する</a:t>
            </a:r>
          </a:p>
          <a:p>
            <a:r>
              <a:rPr lang="ja-JP" altLang="en-US"/>
              <a:t>相手はどこにいるのか　どうすれば最短経路でたどり着けるか</a:t>
            </a:r>
          </a:p>
        </p:txBody>
      </p:sp>
    </p:spTree>
  </p:cSld>
  <p:clrMapOvr>
    <a:overrideClrMapping bg1="lt1" tx1="dk1" bg2="lt2" tx2="dk2" accent1="accent1" accent2="accent2" accent3="accent3" accent4="accent4" accent5="accent5" accent6="accent6" hlink="hlink" folHlink="folHlink"/>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42" name="Rectangle 2"/>
          <p:cNvSpPr>
            <a:spLocks noGrp="1" noRot="1" noChangeAspect="1" noChangeArrowheads="1"/>
          </p:cNvSpPr>
          <p:nvPr>
            <p:ph type="sldImg"/>
          </p:nvPr>
        </p:nvSpPr>
        <p:spPr>
          <a:noFill/>
          <a:ln/>
        </p:spPr>
      </p:sp>
      <p:sp>
        <p:nvSpPr>
          <p:cNvPr id="61443" name="Rectangle 3"/>
          <p:cNvSpPr>
            <a:spLocks noGrp="1" noRot="1" noChangeAspect="1" noChangeArrowheads="1"/>
          </p:cNvSpPr>
          <p:nvPr>
            <p:ph type="body" idx="1"/>
          </p:nvPr>
        </p:nvSpPr>
        <p:spPr bwMode="auto">
          <a:xfrm>
            <a:off x="-601663" y="8924925"/>
            <a:ext cx="6977063" cy="9704388"/>
          </a:xfrm>
          <a:prstGeom prst="rect">
            <a:avLst/>
          </a:prstGeom>
          <a:noFill/>
          <a:ln w="1">
            <a:solidFill>
              <a:schemeClr val="tx1"/>
            </a:solidFill>
            <a:miter lim="800000"/>
            <a:headEnd/>
            <a:tailEnd/>
          </a:ln>
        </p:spPr>
        <p:txBody>
          <a:bodyPr/>
          <a:lstStyle/>
          <a:p>
            <a:r>
              <a:rPr lang="ja-JP" altLang="en-US" dirty="0"/>
              <a:t>論理積と</a:t>
            </a:r>
            <a:r>
              <a:rPr lang="ja-JP" altLang="en-US" dirty="0" err="1"/>
              <a:t>はを</a:t>
            </a:r>
            <a:r>
              <a:rPr lang="ja-JP" altLang="en-US" dirty="0"/>
              <a:t>聞く</a:t>
            </a:r>
          </a:p>
          <a:p>
            <a:r>
              <a:rPr lang="ja-JP" altLang="en-US" dirty="0"/>
              <a:t>論理積(かつ)</a:t>
            </a:r>
          </a:p>
          <a:p>
            <a:r>
              <a:rPr lang="ja-JP" altLang="en-US" dirty="0"/>
              <a:t>片方が偽(0)なら出る結果も偽</a:t>
            </a:r>
          </a:p>
          <a:p>
            <a:r>
              <a:rPr lang="ja-JP" altLang="en-US" dirty="0"/>
              <a:t>両方が真(1)のときだけ結果が真</a:t>
            </a:r>
          </a:p>
        </p:txBody>
      </p:sp>
    </p:spTree>
  </p:cSld>
  <p:clrMapOvr>
    <a:overrideClrMapping bg1="lt1" tx1="dk1" bg2="lt2" tx2="dk2" accent1="accent1" accent2="accent2" accent3="accent3" accent4="accent4" accent5="accent5" accent6="accent6" hlink="hlink" folHlink="folHlink"/>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7106" name="スライド イメージ プレースホルダ 1"/>
          <p:cNvSpPr>
            <a:spLocks noGrp="1" noRot="1" noChangeAspect="1" noChangeArrowheads="1"/>
          </p:cNvSpPr>
          <p:nvPr>
            <p:ph type="sldImg" idx="4294967295"/>
          </p:nvPr>
        </p:nvSpPr>
        <p:spPr>
          <a:xfrm>
            <a:off x="-4162425" y="0"/>
            <a:ext cx="8794750" cy="6597650"/>
          </a:xfrm>
          <a:ln/>
        </p:spPr>
      </p:sp>
      <p:sp>
        <p:nvSpPr>
          <p:cNvPr id="47107" name="ノート プレースホルダ 2"/>
          <p:cNvSpPr>
            <a:spLocks noGrp="1" noRot="1" noChangeAspect="1" noChangeArrowheads="1"/>
          </p:cNvSpPr>
          <p:nvPr>
            <p:ph type="body" idx="1"/>
          </p:nvPr>
        </p:nvSpPr>
        <p:spPr bwMode="auto">
          <a:xfrm>
            <a:off x="457200" y="1600200"/>
            <a:ext cx="8229600" cy="4525963"/>
          </a:xfrm>
          <a:prstGeom prst="rect">
            <a:avLst/>
          </a:prstGeom>
          <a:noFill/>
          <a:ln>
            <a:miter lim="800000"/>
            <a:headEnd/>
            <a:tailEnd/>
          </a:ln>
        </p:spPr>
        <p:txBody>
          <a:bodyPr/>
          <a:lstStyle/>
          <a:p>
            <a:r>
              <a:rPr lang="ja-JP" altLang="en-US"/>
              <a:t>ネットワークで取れる経路は無数に存在する</a:t>
            </a:r>
          </a:p>
          <a:p>
            <a:r>
              <a:rPr lang="ja-JP" altLang="en-US"/>
              <a:t>相手はどこにいるのか　どうすれば最短経路でたどり着けるか</a:t>
            </a:r>
          </a:p>
        </p:txBody>
      </p:sp>
    </p:spTree>
  </p:cSld>
  <p:clrMapOvr>
    <a:overrideClrMapping bg1="lt1" tx1="dk1" bg2="lt2" tx2="dk2" accent1="accent1" accent2="accent2" accent3="accent3" accent4="accent4" accent5="accent5" accent6="accent6" hlink="hlink" folHlink="folHlink"/>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38" y="4721225"/>
            <a:ext cx="5443537" cy="4471988"/>
          </a:xfrm>
          <a:prstGeom prst="rect">
            <a:avLst/>
          </a:prstGeom>
        </p:spPr>
        <p:txBody>
          <a:bodyPr/>
          <a:lstStyle/>
          <a:p>
            <a:r>
              <a:rPr kumimoji="1" lang="ja-JP" altLang="en-US" dirty="0" smtClean="0"/>
              <a:t>絵を変える</a:t>
            </a:r>
            <a:endParaRPr kumimoji="1" lang="ja-JP" altLang="en-US" dirty="0"/>
          </a:p>
        </p:txBody>
      </p:sp>
      <p:sp>
        <p:nvSpPr>
          <p:cNvPr id="4" name="日付プレースホルダー 3"/>
          <p:cNvSpPr>
            <a:spLocks noGrp="1"/>
          </p:cNvSpPr>
          <p:nvPr>
            <p:ph type="dt" idx="10"/>
          </p:nvPr>
        </p:nvSpPr>
        <p:spPr/>
        <p:txBody>
          <a:bodyPr/>
          <a:lstStyle/>
          <a:p>
            <a:fld id="{0CA884B5-D0EF-4286-A6EB-8CC7C7FDA8B5}" type="datetime1">
              <a:rPr lang="ja-JP" altLang="en-US" smtClean="0"/>
              <a:pPr/>
              <a:t>2014/5/9</a:t>
            </a:fld>
            <a:endParaRPr lang="ja-JP" altLang="en-US"/>
          </a:p>
        </p:txBody>
      </p:sp>
      <p:sp>
        <p:nvSpPr>
          <p:cNvPr id="5" name="スライド番号プレースホルダー 4"/>
          <p:cNvSpPr>
            <a:spLocks noGrp="1"/>
          </p:cNvSpPr>
          <p:nvPr>
            <p:ph type="sldNum" sz="quarter" idx="11"/>
          </p:nvPr>
        </p:nvSpPr>
        <p:spPr/>
        <p:txBody>
          <a:bodyPr/>
          <a:lstStyle/>
          <a:p>
            <a:fld id="{BB066CFE-6F39-43C5-AC41-3FCC236C8A72}" type="slidenum">
              <a:rPr lang="ja-JP" altLang="en-US" smtClean="0"/>
              <a:pPr/>
              <a:t>42</a:t>
            </a:fld>
            <a:endParaRPr lang="ja-JP" altLang="en-US"/>
          </a:p>
        </p:txBody>
      </p:sp>
    </p:spTree>
    <p:extLst>
      <p:ext uri="{BB962C8B-B14F-4D97-AF65-F5344CB8AC3E}">
        <p14:creationId xmlns:p14="http://schemas.microsoft.com/office/powerpoint/2010/main" val="4196777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7106" name="スライド イメージ プレースホルダ 1"/>
          <p:cNvSpPr>
            <a:spLocks noGrp="1" noRot="1" noChangeAspect="1" noChangeArrowheads="1"/>
          </p:cNvSpPr>
          <p:nvPr>
            <p:ph type="sldImg" idx="4294967295"/>
          </p:nvPr>
        </p:nvSpPr>
        <p:spPr>
          <a:xfrm>
            <a:off x="-4162425" y="0"/>
            <a:ext cx="8794750" cy="6597650"/>
          </a:xfrm>
          <a:ln/>
        </p:spPr>
      </p:sp>
      <p:sp>
        <p:nvSpPr>
          <p:cNvPr id="47107" name="ノート プレースホルダ 2"/>
          <p:cNvSpPr>
            <a:spLocks noGrp="1" noRot="1" noChangeAspect="1" noChangeArrowheads="1"/>
          </p:cNvSpPr>
          <p:nvPr>
            <p:ph type="body" idx="1"/>
          </p:nvPr>
        </p:nvSpPr>
        <p:spPr bwMode="auto">
          <a:xfrm>
            <a:off x="457200" y="1600200"/>
            <a:ext cx="8229600" cy="4525963"/>
          </a:xfrm>
          <a:prstGeom prst="rect">
            <a:avLst/>
          </a:prstGeom>
          <a:noFill/>
          <a:ln>
            <a:miter lim="800000"/>
            <a:headEnd/>
            <a:tailEnd/>
          </a:ln>
        </p:spPr>
        <p:txBody>
          <a:bodyPr/>
          <a:lstStyle/>
          <a:p>
            <a:r>
              <a:rPr lang="ja-JP" altLang="en-US"/>
              <a:t>ネットワークで取れる経路は無数に存在する</a:t>
            </a:r>
          </a:p>
          <a:p>
            <a:r>
              <a:rPr lang="ja-JP" altLang="en-US"/>
              <a:t>相手はどこにいるのか　どうすれば最短経路でたどり着けるか</a:t>
            </a:r>
          </a:p>
        </p:txBody>
      </p:sp>
    </p:spTree>
  </p:cSld>
  <p:clrMapOvr>
    <a:overrideClrMapping bg1="lt1" tx1="dk1" bg2="lt2" tx2="dk2" accent1="accent1" accent2="accent2" accent3="accent3" accent4="accent4" accent5="accent5" accent6="accent6" hlink="hlink" folHlink="folHlink"/>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7106" name="スライド イメージ プレースホルダ 1"/>
          <p:cNvSpPr>
            <a:spLocks noGrp="1" noRot="1" noChangeAspect="1" noChangeArrowheads="1"/>
          </p:cNvSpPr>
          <p:nvPr>
            <p:ph type="sldImg" idx="4294967295"/>
          </p:nvPr>
        </p:nvSpPr>
        <p:spPr>
          <a:xfrm>
            <a:off x="-4162425" y="0"/>
            <a:ext cx="8794750" cy="6597650"/>
          </a:xfrm>
          <a:ln/>
        </p:spPr>
      </p:sp>
      <p:sp>
        <p:nvSpPr>
          <p:cNvPr id="47107" name="ノート プレースホルダ 2"/>
          <p:cNvSpPr>
            <a:spLocks noGrp="1" noRot="1" noChangeAspect="1" noChangeArrowheads="1"/>
          </p:cNvSpPr>
          <p:nvPr>
            <p:ph type="body" idx="1"/>
          </p:nvPr>
        </p:nvSpPr>
        <p:spPr bwMode="auto">
          <a:xfrm>
            <a:off x="457200" y="1600200"/>
            <a:ext cx="8229600" cy="4525963"/>
          </a:xfrm>
          <a:prstGeom prst="rect">
            <a:avLst/>
          </a:prstGeom>
          <a:noFill/>
          <a:ln>
            <a:miter lim="800000"/>
            <a:headEnd/>
            <a:tailEnd/>
          </a:ln>
        </p:spPr>
        <p:txBody>
          <a:bodyPr/>
          <a:lstStyle/>
          <a:p>
            <a:r>
              <a:rPr lang="ja-JP" altLang="en-US"/>
              <a:t>ネットワークで取れる経路は無数に存在する</a:t>
            </a:r>
          </a:p>
          <a:p>
            <a:r>
              <a:rPr lang="ja-JP" altLang="en-US"/>
              <a:t>相手はどこにいるのか　どうすれば最短経路でたどり着けるか</a:t>
            </a:r>
          </a:p>
        </p:txBody>
      </p:sp>
    </p:spTree>
  </p:cSld>
  <p:clrMapOvr>
    <a:overrideClrMapping bg1="lt1" tx1="dk1" bg2="lt2" tx2="dk2" accent1="accent1" accent2="accent2" accent3="accent3" accent4="accent4" accent5="accent5" accent6="accent6" hlink="hlink" folHlink="folHlink"/>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3730" name="Rectangle 2"/>
          <p:cNvSpPr>
            <a:spLocks noGrp="1" noRot="1" noChangeAspect="1" noChangeArrowheads="1"/>
          </p:cNvSpPr>
          <p:nvPr>
            <p:ph type="sldImg"/>
          </p:nvPr>
        </p:nvSpPr>
        <p:spPr>
          <a:noFill/>
          <a:ln/>
        </p:spPr>
      </p:sp>
      <p:sp>
        <p:nvSpPr>
          <p:cNvPr id="73731" name="Rectangle 3"/>
          <p:cNvSpPr>
            <a:spLocks noGrp="1" noRot="1" noChangeAspect="1" noChangeArrowheads="1"/>
          </p:cNvSpPr>
          <p:nvPr>
            <p:ph type="body" idx="1"/>
          </p:nvPr>
        </p:nvSpPr>
        <p:spPr bwMode="auto">
          <a:xfrm>
            <a:off x="-604838" y="8924925"/>
            <a:ext cx="6980238" cy="9704388"/>
          </a:xfrm>
          <a:prstGeom prst="rect">
            <a:avLst/>
          </a:prstGeom>
          <a:noFill/>
          <a:ln w="1">
            <a:solidFill>
              <a:schemeClr val="tx1"/>
            </a:solidFill>
            <a:miter lim="800000"/>
            <a:headEnd/>
            <a:tailEnd/>
          </a:ln>
        </p:spPr>
        <p:txBody>
          <a:bodyPr/>
          <a:lstStyle/>
          <a:p>
            <a:r>
              <a:rPr lang="ja-JP" altLang="en-US"/>
              <a:t>イーサネットアドレスとする</a:t>
            </a:r>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170" name="スライド イメージ プレースホルダ 1"/>
          <p:cNvSpPr>
            <a:spLocks noGrp="1" noRot="1" noChangeAspect="1" noChangeArrowheads="1" noTextEdit="1"/>
          </p:cNvSpPr>
          <p:nvPr>
            <p:ph type="sldImg" idx="4294967295"/>
          </p:nvPr>
        </p:nvSpPr>
        <p:spPr>
          <a:xfrm>
            <a:off x="-4425950" y="0"/>
            <a:ext cx="8855075" cy="6642100"/>
          </a:xfrm>
          <a:ln>
            <a:solidFill>
              <a:srgbClr val="000000"/>
            </a:solidFill>
          </a:ln>
        </p:spPr>
      </p:sp>
      <p:sp>
        <p:nvSpPr>
          <p:cNvPr id="7171" name="ノート プレースホルダ 2"/>
          <p:cNvSpPr>
            <a:spLocks noGrp="1" noRot="1" noChangeAspect="1" noChangeArrowheads="1"/>
          </p:cNvSpPr>
          <p:nvPr>
            <p:ph type="body" idx="1"/>
          </p:nvPr>
        </p:nvSpPr>
        <p:spPr bwMode="auto">
          <a:xfrm>
            <a:off x="457200" y="1600200"/>
            <a:ext cx="8229600" cy="4525963"/>
          </a:xfrm>
          <a:prstGeom prst="rect">
            <a:avLst/>
          </a:prstGeom>
          <a:noFill/>
          <a:ln>
            <a:miter lim="800000"/>
            <a:headEnd/>
            <a:tailEnd/>
          </a:ln>
        </p:spPr>
        <p:txBody>
          <a:bodyPr/>
          <a:lstStyle/>
          <a:p>
            <a:pPr eaLnBrk="1" hangingPunct="1">
              <a:spcBef>
                <a:spcPct val="0"/>
              </a:spcBef>
            </a:pPr>
            <a:r>
              <a:rPr lang="ja-JP" altLang="en-US" sz="2000"/>
              <a:t>ネットワークとは網という意味の英単語。複数の要素が互いに接続された網状の構造体。ネットワークを構成する各要素のことをノード、ノード間をつなぐ線のことをリンクと言う。「NW」「N/W」などの略号で示されることもある。</a:t>
            </a:r>
          </a:p>
          <a:p>
            <a:pPr eaLnBrk="1" hangingPunct="1">
              <a:spcBef>
                <a:spcPct val="0"/>
              </a:spcBef>
            </a:pPr>
            <a:endParaRPr lang="ja-JP" altLang="en-US" sz="2000"/>
          </a:p>
          <a:p>
            <a:pPr eaLnBrk="1" hangingPunct="1">
              <a:spcBef>
                <a:spcPct val="0"/>
              </a:spcBef>
            </a:pPr>
            <a:r>
              <a:rPr lang="ja-JP" altLang="en-US" sz="2000"/>
              <a:t>ネット発祥の理由を憶えているか聞いてみる</a:t>
            </a:r>
            <a:r>
              <a:rPr lang="en-US" sz="2000"/>
              <a:t>?</a:t>
            </a:r>
          </a:p>
          <a:p>
            <a:pPr eaLnBrk="1" hangingPunct="1">
              <a:spcBef>
                <a:spcPct val="0"/>
              </a:spcBef>
            </a:pPr>
            <a:r>
              <a:rPr lang="ja-JP" altLang="en-US" sz="2000"/>
              <a:t>1961年電話中継基地爆破テロ, 1962年キューバ危機などで集中型の危機</a:t>
            </a:r>
          </a:p>
        </p:txBody>
      </p:sp>
    </p:spTree>
  </p:cSld>
  <p:clrMapOvr>
    <a:overrideClrMapping bg1="lt1" tx1="dk1" bg2="lt2" tx2="dk2" accent1="accent1" accent2="accent2" accent3="accent3" accent4="accent4" accent5="accent5" accent6="accent6" hlink="hlink" folHlink="folHlink"/>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2226" name="スライド イメージ プレースホルダ 1"/>
          <p:cNvSpPr>
            <a:spLocks noGrp="1" noRot="1" noChangeAspect="1" noChangeArrowheads="1"/>
          </p:cNvSpPr>
          <p:nvPr>
            <p:ph type="sldImg" idx="4294967295"/>
          </p:nvPr>
        </p:nvSpPr>
        <p:spPr>
          <a:xfrm>
            <a:off x="-1079500" y="0"/>
            <a:ext cx="2884488" cy="2165350"/>
          </a:xfrm>
          <a:ln/>
        </p:spPr>
      </p:sp>
      <p:sp>
        <p:nvSpPr>
          <p:cNvPr id="52227" name="ノート プレースホルダ 2"/>
          <p:cNvSpPr>
            <a:spLocks noGrp="1" noRot="1" noChangeAspect="1" noChangeArrowheads="1"/>
          </p:cNvSpPr>
          <p:nvPr>
            <p:ph type="body" idx="1"/>
          </p:nvPr>
        </p:nvSpPr>
        <p:spPr bwMode="auto">
          <a:xfrm>
            <a:off x="457200" y="1600200"/>
            <a:ext cx="8229600" cy="4525963"/>
          </a:xfrm>
          <a:prstGeom prst="rect">
            <a:avLst/>
          </a:prstGeom>
          <a:noFill/>
          <a:ln>
            <a:miter lim="800000"/>
            <a:headEnd/>
            <a:tailEnd/>
          </a:ln>
        </p:spPr>
        <p:txBody>
          <a:bodyPr/>
          <a:lstStyle/>
          <a:p>
            <a:r>
              <a:rPr lang="en-US" altLang="ja-JP" sz="1200" b="0" i="0" kern="1200" dirty="0" smtClean="0">
                <a:solidFill>
                  <a:schemeClr val="tx1"/>
                </a:solidFill>
                <a:effectLst/>
                <a:latin typeface="Arial" pitchFamily="34" charset="0"/>
                <a:ea typeface="+mn-ea"/>
                <a:cs typeface="+mn-cs"/>
              </a:rPr>
              <a:t>340</a:t>
            </a:r>
            <a:r>
              <a:rPr lang="ja-JP" altLang="en-US" sz="1200" b="0" i="0" kern="1200" dirty="0" smtClean="0">
                <a:solidFill>
                  <a:schemeClr val="tx1"/>
                </a:solidFill>
                <a:effectLst/>
                <a:latin typeface="Arial" pitchFamily="34" charset="0"/>
                <a:ea typeface="+mn-ea"/>
                <a:cs typeface="+mn-cs"/>
              </a:rPr>
              <a:t>兆の</a:t>
            </a:r>
            <a:r>
              <a:rPr lang="en-US" altLang="ja-JP" sz="1200" b="0" i="0" kern="1200" dirty="0" smtClean="0">
                <a:solidFill>
                  <a:schemeClr val="tx1"/>
                </a:solidFill>
                <a:effectLst/>
                <a:latin typeface="Arial" pitchFamily="34" charset="0"/>
                <a:ea typeface="+mn-ea"/>
                <a:cs typeface="+mn-cs"/>
              </a:rPr>
              <a:t>1</a:t>
            </a:r>
            <a:r>
              <a:rPr lang="ja-JP" altLang="en-US" sz="1200" b="0" i="0" kern="1200" dirty="0" smtClean="0">
                <a:solidFill>
                  <a:schemeClr val="tx1"/>
                </a:solidFill>
                <a:effectLst/>
                <a:latin typeface="Arial" pitchFamily="34" charset="0"/>
                <a:ea typeface="+mn-ea"/>
                <a:cs typeface="+mn-cs"/>
              </a:rPr>
              <a:t>兆倍の</a:t>
            </a:r>
            <a:r>
              <a:rPr lang="en-US" altLang="ja-JP" sz="1200" b="0" i="0" kern="1200" dirty="0" smtClean="0">
                <a:solidFill>
                  <a:schemeClr val="tx1"/>
                </a:solidFill>
                <a:effectLst/>
                <a:latin typeface="Arial" pitchFamily="34" charset="0"/>
                <a:ea typeface="+mn-ea"/>
                <a:cs typeface="+mn-cs"/>
              </a:rPr>
              <a:t>1</a:t>
            </a:r>
            <a:r>
              <a:rPr lang="ja-JP" altLang="en-US" sz="1200" b="0" i="0" kern="1200" dirty="0" smtClean="0">
                <a:solidFill>
                  <a:schemeClr val="tx1"/>
                </a:solidFill>
                <a:effectLst/>
                <a:latin typeface="Arial" pitchFamily="34" charset="0"/>
                <a:ea typeface="+mn-ea"/>
                <a:cs typeface="+mn-cs"/>
              </a:rPr>
              <a:t>兆倍</a:t>
            </a:r>
            <a:endParaRPr lang="ja-JP"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38" y="4721225"/>
            <a:ext cx="5443537" cy="4471988"/>
          </a:xfrm>
          <a:prstGeom prst="rect">
            <a:avLst/>
          </a:prstGeom>
        </p:spPr>
        <p:txBody>
          <a:bodyPr/>
          <a:lstStyle/>
          <a:p>
            <a:r>
              <a:rPr kumimoji="1" lang="ja-JP" altLang="en-US" dirty="0" smtClean="0"/>
              <a:t>絵を変える</a:t>
            </a:r>
            <a:endParaRPr kumimoji="1" lang="ja-JP" altLang="en-US" dirty="0"/>
          </a:p>
        </p:txBody>
      </p:sp>
      <p:sp>
        <p:nvSpPr>
          <p:cNvPr id="4" name="日付プレースホルダー 3"/>
          <p:cNvSpPr>
            <a:spLocks noGrp="1"/>
          </p:cNvSpPr>
          <p:nvPr>
            <p:ph type="dt" idx="10"/>
          </p:nvPr>
        </p:nvSpPr>
        <p:spPr/>
        <p:txBody>
          <a:bodyPr/>
          <a:lstStyle/>
          <a:p>
            <a:fld id="{0CA884B5-D0EF-4286-A6EB-8CC7C7FDA8B5}" type="datetime1">
              <a:rPr lang="ja-JP" altLang="en-US" smtClean="0"/>
              <a:pPr/>
              <a:t>2014/5/9</a:t>
            </a:fld>
            <a:endParaRPr lang="ja-JP" altLang="en-US"/>
          </a:p>
        </p:txBody>
      </p:sp>
      <p:sp>
        <p:nvSpPr>
          <p:cNvPr id="5" name="スライド番号プレースホルダー 4"/>
          <p:cNvSpPr>
            <a:spLocks noGrp="1"/>
          </p:cNvSpPr>
          <p:nvPr>
            <p:ph type="sldNum" sz="quarter" idx="11"/>
          </p:nvPr>
        </p:nvSpPr>
        <p:spPr/>
        <p:txBody>
          <a:bodyPr/>
          <a:lstStyle/>
          <a:p>
            <a:fld id="{BB066CFE-6F39-43C5-AC41-3FCC236C8A72}" type="slidenum">
              <a:rPr lang="ja-JP" altLang="en-US" smtClean="0"/>
              <a:pPr/>
              <a:t>49</a:t>
            </a:fld>
            <a:endParaRPr lang="ja-JP" altLang="en-US"/>
          </a:p>
        </p:txBody>
      </p:sp>
    </p:spTree>
    <p:extLst>
      <p:ext uri="{BB962C8B-B14F-4D97-AF65-F5344CB8AC3E}">
        <p14:creationId xmlns:p14="http://schemas.microsoft.com/office/powerpoint/2010/main" val="41967779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38" y="4721225"/>
            <a:ext cx="5443537" cy="4471988"/>
          </a:xfrm>
          <a:prstGeom prst="rect">
            <a:avLst/>
          </a:prstGeom>
        </p:spPr>
        <p:txBody>
          <a:bodyPr/>
          <a:lstStyle/>
          <a:p>
            <a:r>
              <a:rPr kumimoji="1" lang="ja-JP" altLang="en-US" dirty="0" smtClean="0"/>
              <a:t>絵を変える</a:t>
            </a:r>
            <a:endParaRPr kumimoji="1" lang="ja-JP" altLang="en-US" dirty="0"/>
          </a:p>
        </p:txBody>
      </p:sp>
      <p:sp>
        <p:nvSpPr>
          <p:cNvPr id="4" name="日付プレースホルダー 3"/>
          <p:cNvSpPr>
            <a:spLocks noGrp="1"/>
          </p:cNvSpPr>
          <p:nvPr>
            <p:ph type="dt" idx="10"/>
          </p:nvPr>
        </p:nvSpPr>
        <p:spPr/>
        <p:txBody>
          <a:bodyPr/>
          <a:lstStyle/>
          <a:p>
            <a:fld id="{0CA884B5-D0EF-4286-A6EB-8CC7C7FDA8B5}" type="datetime1">
              <a:rPr lang="ja-JP" altLang="en-US" smtClean="0"/>
              <a:pPr/>
              <a:t>2014/5/9</a:t>
            </a:fld>
            <a:endParaRPr lang="ja-JP" altLang="en-US"/>
          </a:p>
        </p:txBody>
      </p:sp>
      <p:sp>
        <p:nvSpPr>
          <p:cNvPr id="5" name="スライド番号プレースホルダー 4"/>
          <p:cNvSpPr>
            <a:spLocks noGrp="1"/>
          </p:cNvSpPr>
          <p:nvPr>
            <p:ph type="sldNum" sz="quarter" idx="11"/>
          </p:nvPr>
        </p:nvSpPr>
        <p:spPr/>
        <p:txBody>
          <a:bodyPr/>
          <a:lstStyle/>
          <a:p>
            <a:fld id="{BB066CFE-6F39-43C5-AC41-3FCC236C8A72}" type="slidenum">
              <a:rPr lang="ja-JP" altLang="en-US" smtClean="0"/>
              <a:pPr/>
              <a:t>50</a:t>
            </a:fld>
            <a:endParaRPr lang="ja-JP" altLang="en-US"/>
          </a:p>
        </p:txBody>
      </p:sp>
    </p:spTree>
    <p:extLst>
      <p:ext uri="{BB962C8B-B14F-4D97-AF65-F5344CB8AC3E}">
        <p14:creationId xmlns:p14="http://schemas.microsoft.com/office/powerpoint/2010/main" val="41967779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38" y="4721225"/>
            <a:ext cx="5443537" cy="4471988"/>
          </a:xfrm>
          <a:prstGeom prst="rect">
            <a:avLst/>
          </a:prstGeom>
        </p:spPr>
        <p:txBody>
          <a:bodyPr/>
          <a:lstStyle/>
          <a:p>
            <a:r>
              <a:rPr kumimoji="1" lang="ja-JP" altLang="en-US" dirty="0" smtClean="0"/>
              <a:t>絵を変える</a:t>
            </a:r>
            <a:endParaRPr kumimoji="1" lang="ja-JP" altLang="en-US" dirty="0"/>
          </a:p>
        </p:txBody>
      </p:sp>
      <p:sp>
        <p:nvSpPr>
          <p:cNvPr id="4" name="日付プレースホルダー 3"/>
          <p:cNvSpPr>
            <a:spLocks noGrp="1"/>
          </p:cNvSpPr>
          <p:nvPr>
            <p:ph type="dt" idx="10"/>
          </p:nvPr>
        </p:nvSpPr>
        <p:spPr/>
        <p:txBody>
          <a:bodyPr/>
          <a:lstStyle/>
          <a:p>
            <a:fld id="{0CA884B5-D0EF-4286-A6EB-8CC7C7FDA8B5}" type="datetime1">
              <a:rPr lang="ja-JP" altLang="en-US" smtClean="0"/>
              <a:pPr/>
              <a:t>2014/5/9</a:t>
            </a:fld>
            <a:endParaRPr lang="ja-JP" altLang="en-US"/>
          </a:p>
        </p:txBody>
      </p:sp>
      <p:sp>
        <p:nvSpPr>
          <p:cNvPr id="5" name="スライド番号プレースホルダー 4"/>
          <p:cNvSpPr>
            <a:spLocks noGrp="1"/>
          </p:cNvSpPr>
          <p:nvPr>
            <p:ph type="sldNum" sz="quarter" idx="11"/>
          </p:nvPr>
        </p:nvSpPr>
        <p:spPr/>
        <p:txBody>
          <a:bodyPr/>
          <a:lstStyle/>
          <a:p>
            <a:fld id="{BB066CFE-6F39-43C5-AC41-3FCC236C8A72}" type="slidenum">
              <a:rPr lang="ja-JP" altLang="en-US" smtClean="0"/>
              <a:pPr/>
              <a:t>51</a:t>
            </a:fld>
            <a:endParaRPr lang="ja-JP" altLang="en-US"/>
          </a:p>
        </p:txBody>
      </p:sp>
    </p:spTree>
    <p:extLst>
      <p:ext uri="{BB962C8B-B14F-4D97-AF65-F5344CB8AC3E}">
        <p14:creationId xmlns:p14="http://schemas.microsoft.com/office/powerpoint/2010/main" val="41967779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38" y="4721225"/>
            <a:ext cx="5443537" cy="4471988"/>
          </a:xfrm>
          <a:prstGeom prst="rect">
            <a:avLst/>
          </a:prstGeom>
        </p:spPr>
        <p:txBody>
          <a:bodyPr/>
          <a:lstStyle/>
          <a:p>
            <a:r>
              <a:rPr kumimoji="1" lang="ja-JP" altLang="en-US" dirty="0" smtClean="0"/>
              <a:t>絵を変える</a:t>
            </a:r>
            <a:endParaRPr kumimoji="1" lang="ja-JP" altLang="en-US" dirty="0"/>
          </a:p>
        </p:txBody>
      </p:sp>
      <p:sp>
        <p:nvSpPr>
          <p:cNvPr id="4" name="日付プレースホルダー 3"/>
          <p:cNvSpPr>
            <a:spLocks noGrp="1"/>
          </p:cNvSpPr>
          <p:nvPr>
            <p:ph type="dt" idx="10"/>
          </p:nvPr>
        </p:nvSpPr>
        <p:spPr/>
        <p:txBody>
          <a:bodyPr/>
          <a:lstStyle/>
          <a:p>
            <a:fld id="{0CA884B5-D0EF-4286-A6EB-8CC7C7FDA8B5}" type="datetime1">
              <a:rPr lang="ja-JP" altLang="en-US" smtClean="0"/>
              <a:pPr/>
              <a:t>2014/5/9</a:t>
            </a:fld>
            <a:endParaRPr lang="ja-JP" altLang="en-US"/>
          </a:p>
        </p:txBody>
      </p:sp>
      <p:sp>
        <p:nvSpPr>
          <p:cNvPr id="5" name="スライド番号プレースホルダー 4"/>
          <p:cNvSpPr>
            <a:spLocks noGrp="1"/>
          </p:cNvSpPr>
          <p:nvPr>
            <p:ph type="sldNum" sz="quarter" idx="11"/>
          </p:nvPr>
        </p:nvSpPr>
        <p:spPr/>
        <p:txBody>
          <a:bodyPr/>
          <a:lstStyle/>
          <a:p>
            <a:fld id="{BB066CFE-6F39-43C5-AC41-3FCC236C8A72}" type="slidenum">
              <a:rPr lang="ja-JP" altLang="en-US" smtClean="0"/>
              <a:pPr/>
              <a:t>52</a:t>
            </a:fld>
            <a:endParaRPr lang="ja-JP" altLang="en-US"/>
          </a:p>
        </p:txBody>
      </p:sp>
    </p:spTree>
    <p:extLst>
      <p:ext uri="{BB962C8B-B14F-4D97-AF65-F5344CB8AC3E}">
        <p14:creationId xmlns:p14="http://schemas.microsoft.com/office/powerpoint/2010/main" val="41967779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38" y="4721225"/>
            <a:ext cx="5443537" cy="4471988"/>
          </a:xfrm>
          <a:prstGeom prst="rect">
            <a:avLst/>
          </a:prstGeom>
        </p:spPr>
        <p:txBody>
          <a:bodyPr/>
          <a:lstStyle/>
          <a:p>
            <a:r>
              <a:rPr kumimoji="1" lang="ja-JP" altLang="en-US" dirty="0" smtClean="0"/>
              <a:t>絵を変える</a:t>
            </a:r>
            <a:endParaRPr kumimoji="1" lang="ja-JP" altLang="en-US" dirty="0"/>
          </a:p>
        </p:txBody>
      </p:sp>
      <p:sp>
        <p:nvSpPr>
          <p:cNvPr id="4" name="日付プレースホルダー 3"/>
          <p:cNvSpPr>
            <a:spLocks noGrp="1"/>
          </p:cNvSpPr>
          <p:nvPr>
            <p:ph type="dt" idx="10"/>
          </p:nvPr>
        </p:nvSpPr>
        <p:spPr/>
        <p:txBody>
          <a:bodyPr/>
          <a:lstStyle/>
          <a:p>
            <a:fld id="{0CA884B5-D0EF-4286-A6EB-8CC7C7FDA8B5}" type="datetime1">
              <a:rPr lang="ja-JP" altLang="en-US" smtClean="0"/>
              <a:pPr/>
              <a:t>2014/5/9</a:t>
            </a:fld>
            <a:endParaRPr lang="ja-JP" altLang="en-US"/>
          </a:p>
        </p:txBody>
      </p:sp>
      <p:sp>
        <p:nvSpPr>
          <p:cNvPr id="5" name="スライド番号プレースホルダー 4"/>
          <p:cNvSpPr>
            <a:spLocks noGrp="1"/>
          </p:cNvSpPr>
          <p:nvPr>
            <p:ph type="sldNum" sz="quarter" idx="11"/>
          </p:nvPr>
        </p:nvSpPr>
        <p:spPr/>
        <p:txBody>
          <a:bodyPr/>
          <a:lstStyle/>
          <a:p>
            <a:fld id="{BB066CFE-6F39-43C5-AC41-3FCC236C8A72}" type="slidenum">
              <a:rPr lang="ja-JP" altLang="en-US" smtClean="0"/>
              <a:pPr/>
              <a:t>53</a:t>
            </a:fld>
            <a:endParaRPr lang="ja-JP" altLang="en-US"/>
          </a:p>
        </p:txBody>
      </p:sp>
    </p:spTree>
    <p:extLst>
      <p:ext uri="{BB962C8B-B14F-4D97-AF65-F5344CB8AC3E}">
        <p14:creationId xmlns:p14="http://schemas.microsoft.com/office/powerpoint/2010/main" val="41967779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38" y="4721225"/>
            <a:ext cx="5443537" cy="4471988"/>
          </a:xfrm>
          <a:prstGeom prst="rect">
            <a:avLst/>
          </a:prstGeom>
        </p:spPr>
        <p:txBody>
          <a:bodyPr/>
          <a:lstStyle/>
          <a:p>
            <a:r>
              <a:rPr kumimoji="1" lang="ja-JP" altLang="en-US" dirty="0" smtClean="0"/>
              <a:t>絵を変える</a:t>
            </a:r>
            <a:endParaRPr kumimoji="1" lang="ja-JP" altLang="en-US" dirty="0"/>
          </a:p>
        </p:txBody>
      </p:sp>
      <p:sp>
        <p:nvSpPr>
          <p:cNvPr id="4" name="日付プレースホルダー 3"/>
          <p:cNvSpPr>
            <a:spLocks noGrp="1"/>
          </p:cNvSpPr>
          <p:nvPr>
            <p:ph type="dt" idx="10"/>
          </p:nvPr>
        </p:nvSpPr>
        <p:spPr/>
        <p:txBody>
          <a:bodyPr/>
          <a:lstStyle/>
          <a:p>
            <a:fld id="{0CA884B5-D0EF-4286-A6EB-8CC7C7FDA8B5}" type="datetime1">
              <a:rPr lang="ja-JP" altLang="en-US" smtClean="0"/>
              <a:pPr/>
              <a:t>2014/5/9</a:t>
            </a:fld>
            <a:endParaRPr lang="ja-JP" altLang="en-US"/>
          </a:p>
        </p:txBody>
      </p:sp>
      <p:sp>
        <p:nvSpPr>
          <p:cNvPr id="5" name="スライド番号プレースホルダー 4"/>
          <p:cNvSpPr>
            <a:spLocks noGrp="1"/>
          </p:cNvSpPr>
          <p:nvPr>
            <p:ph type="sldNum" sz="quarter" idx="11"/>
          </p:nvPr>
        </p:nvSpPr>
        <p:spPr/>
        <p:txBody>
          <a:bodyPr/>
          <a:lstStyle/>
          <a:p>
            <a:fld id="{BB066CFE-6F39-43C5-AC41-3FCC236C8A72}" type="slidenum">
              <a:rPr lang="ja-JP" altLang="en-US" smtClean="0"/>
              <a:pPr/>
              <a:t>55</a:t>
            </a:fld>
            <a:endParaRPr lang="ja-JP" altLang="en-US"/>
          </a:p>
        </p:txBody>
      </p:sp>
    </p:spTree>
    <p:extLst>
      <p:ext uri="{BB962C8B-B14F-4D97-AF65-F5344CB8AC3E}">
        <p14:creationId xmlns:p14="http://schemas.microsoft.com/office/powerpoint/2010/main" val="41967779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38" y="4721225"/>
            <a:ext cx="5443537" cy="4471988"/>
          </a:xfrm>
          <a:prstGeom prst="rect">
            <a:avLst/>
          </a:prstGeom>
        </p:spPr>
        <p:txBody>
          <a:bodyPr/>
          <a:lstStyle/>
          <a:p>
            <a:r>
              <a:rPr kumimoji="1" lang="ja-JP" altLang="en-US" dirty="0" smtClean="0"/>
              <a:t>絵を変える</a:t>
            </a:r>
            <a:endParaRPr kumimoji="1" lang="ja-JP" altLang="en-US" dirty="0"/>
          </a:p>
        </p:txBody>
      </p:sp>
      <p:sp>
        <p:nvSpPr>
          <p:cNvPr id="4" name="日付プレースホルダー 3"/>
          <p:cNvSpPr>
            <a:spLocks noGrp="1"/>
          </p:cNvSpPr>
          <p:nvPr>
            <p:ph type="dt" idx="10"/>
          </p:nvPr>
        </p:nvSpPr>
        <p:spPr/>
        <p:txBody>
          <a:bodyPr/>
          <a:lstStyle/>
          <a:p>
            <a:fld id="{0CA884B5-D0EF-4286-A6EB-8CC7C7FDA8B5}" type="datetime1">
              <a:rPr lang="ja-JP" altLang="en-US" smtClean="0"/>
              <a:pPr/>
              <a:t>2014/5/9</a:t>
            </a:fld>
            <a:endParaRPr lang="ja-JP" altLang="en-US"/>
          </a:p>
        </p:txBody>
      </p:sp>
      <p:sp>
        <p:nvSpPr>
          <p:cNvPr id="5" name="スライド番号プレースホルダー 4"/>
          <p:cNvSpPr>
            <a:spLocks noGrp="1"/>
          </p:cNvSpPr>
          <p:nvPr>
            <p:ph type="sldNum" sz="quarter" idx="11"/>
          </p:nvPr>
        </p:nvSpPr>
        <p:spPr/>
        <p:txBody>
          <a:bodyPr/>
          <a:lstStyle/>
          <a:p>
            <a:fld id="{BB066CFE-6F39-43C5-AC41-3FCC236C8A72}" type="slidenum">
              <a:rPr lang="ja-JP" altLang="en-US" smtClean="0"/>
              <a:pPr/>
              <a:t>56</a:t>
            </a:fld>
            <a:endParaRPr lang="ja-JP" altLang="en-US"/>
          </a:p>
        </p:txBody>
      </p:sp>
    </p:spTree>
    <p:extLst>
      <p:ext uri="{BB962C8B-B14F-4D97-AF65-F5344CB8AC3E}">
        <p14:creationId xmlns:p14="http://schemas.microsoft.com/office/powerpoint/2010/main" val="41967779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38" y="4721225"/>
            <a:ext cx="5443537" cy="4471988"/>
          </a:xfrm>
          <a:prstGeom prst="rect">
            <a:avLst/>
          </a:prstGeom>
        </p:spPr>
        <p:txBody>
          <a:bodyPr/>
          <a:lstStyle/>
          <a:p>
            <a:r>
              <a:rPr kumimoji="1" lang="ja-JP" altLang="en-US" dirty="0" smtClean="0"/>
              <a:t>絵を変える</a:t>
            </a:r>
            <a:endParaRPr kumimoji="1" lang="ja-JP" altLang="en-US" dirty="0"/>
          </a:p>
        </p:txBody>
      </p:sp>
      <p:sp>
        <p:nvSpPr>
          <p:cNvPr id="4" name="日付プレースホルダー 3"/>
          <p:cNvSpPr>
            <a:spLocks noGrp="1"/>
          </p:cNvSpPr>
          <p:nvPr>
            <p:ph type="dt" idx="10"/>
          </p:nvPr>
        </p:nvSpPr>
        <p:spPr/>
        <p:txBody>
          <a:bodyPr/>
          <a:lstStyle/>
          <a:p>
            <a:fld id="{0CA884B5-D0EF-4286-A6EB-8CC7C7FDA8B5}" type="datetime1">
              <a:rPr lang="ja-JP" altLang="en-US" smtClean="0"/>
              <a:pPr/>
              <a:t>2014/5/9</a:t>
            </a:fld>
            <a:endParaRPr lang="ja-JP" altLang="en-US"/>
          </a:p>
        </p:txBody>
      </p:sp>
      <p:sp>
        <p:nvSpPr>
          <p:cNvPr id="5" name="スライド番号プレースホルダー 4"/>
          <p:cNvSpPr>
            <a:spLocks noGrp="1"/>
          </p:cNvSpPr>
          <p:nvPr>
            <p:ph type="sldNum" sz="quarter" idx="11"/>
          </p:nvPr>
        </p:nvSpPr>
        <p:spPr/>
        <p:txBody>
          <a:bodyPr/>
          <a:lstStyle/>
          <a:p>
            <a:fld id="{BB066CFE-6F39-43C5-AC41-3FCC236C8A72}" type="slidenum">
              <a:rPr lang="ja-JP" altLang="en-US" smtClean="0"/>
              <a:pPr/>
              <a:t>57</a:t>
            </a:fld>
            <a:endParaRPr lang="ja-JP" altLang="en-US"/>
          </a:p>
        </p:txBody>
      </p:sp>
    </p:spTree>
    <p:extLst>
      <p:ext uri="{BB962C8B-B14F-4D97-AF65-F5344CB8AC3E}">
        <p14:creationId xmlns:p14="http://schemas.microsoft.com/office/powerpoint/2010/main" val="41967779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38" y="4721225"/>
            <a:ext cx="5443537" cy="4471988"/>
          </a:xfrm>
          <a:prstGeom prst="rect">
            <a:avLst/>
          </a:prstGeom>
        </p:spPr>
        <p:txBody>
          <a:bodyPr/>
          <a:lstStyle/>
          <a:p>
            <a:r>
              <a:rPr kumimoji="1" lang="ja-JP" altLang="en-US" dirty="0" smtClean="0"/>
              <a:t>絵を変える</a:t>
            </a:r>
            <a:endParaRPr kumimoji="1" lang="ja-JP" altLang="en-US" dirty="0"/>
          </a:p>
        </p:txBody>
      </p:sp>
      <p:sp>
        <p:nvSpPr>
          <p:cNvPr id="4" name="日付プレースホルダー 3"/>
          <p:cNvSpPr>
            <a:spLocks noGrp="1"/>
          </p:cNvSpPr>
          <p:nvPr>
            <p:ph type="dt" idx="10"/>
          </p:nvPr>
        </p:nvSpPr>
        <p:spPr/>
        <p:txBody>
          <a:bodyPr/>
          <a:lstStyle/>
          <a:p>
            <a:fld id="{0CA884B5-D0EF-4286-A6EB-8CC7C7FDA8B5}" type="datetime1">
              <a:rPr lang="ja-JP" altLang="en-US" smtClean="0"/>
              <a:pPr/>
              <a:t>2014/5/9</a:t>
            </a:fld>
            <a:endParaRPr lang="ja-JP" altLang="en-US"/>
          </a:p>
        </p:txBody>
      </p:sp>
      <p:sp>
        <p:nvSpPr>
          <p:cNvPr id="5" name="スライド番号プレースホルダー 4"/>
          <p:cNvSpPr>
            <a:spLocks noGrp="1"/>
          </p:cNvSpPr>
          <p:nvPr>
            <p:ph type="sldNum" sz="quarter" idx="11"/>
          </p:nvPr>
        </p:nvSpPr>
        <p:spPr/>
        <p:txBody>
          <a:bodyPr/>
          <a:lstStyle/>
          <a:p>
            <a:fld id="{BB066CFE-6F39-43C5-AC41-3FCC236C8A72}" type="slidenum">
              <a:rPr lang="ja-JP" altLang="en-US" smtClean="0"/>
              <a:pPr/>
              <a:t>58</a:t>
            </a:fld>
            <a:endParaRPr lang="ja-JP" altLang="en-US"/>
          </a:p>
        </p:txBody>
      </p:sp>
    </p:spTree>
    <p:extLst>
      <p:ext uri="{BB962C8B-B14F-4D97-AF65-F5344CB8AC3E}">
        <p14:creationId xmlns:p14="http://schemas.microsoft.com/office/powerpoint/2010/main" val="4196777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170" name="スライド イメージ プレースホルダ 1"/>
          <p:cNvSpPr>
            <a:spLocks noGrp="1" noRot="1" noChangeAspect="1" noChangeArrowheads="1" noTextEdit="1"/>
          </p:cNvSpPr>
          <p:nvPr>
            <p:ph type="sldImg" idx="4294967295"/>
          </p:nvPr>
        </p:nvSpPr>
        <p:spPr>
          <a:xfrm>
            <a:off x="-4425950" y="0"/>
            <a:ext cx="8855075" cy="6642100"/>
          </a:xfrm>
          <a:ln>
            <a:solidFill>
              <a:srgbClr val="000000"/>
            </a:solidFill>
          </a:ln>
        </p:spPr>
      </p:sp>
      <p:sp>
        <p:nvSpPr>
          <p:cNvPr id="7171" name="ノート プレースホルダ 2"/>
          <p:cNvSpPr>
            <a:spLocks noGrp="1" noRot="1" noChangeAspect="1" noChangeArrowheads="1"/>
          </p:cNvSpPr>
          <p:nvPr>
            <p:ph type="body" idx="1"/>
          </p:nvPr>
        </p:nvSpPr>
        <p:spPr bwMode="auto">
          <a:xfrm>
            <a:off x="457200" y="1600200"/>
            <a:ext cx="8229600" cy="4525963"/>
          </a:xfrm>
          <a:prstGeom prst="rect">
            <a:avLst/>
          </a:prstGeom>
          <a:noFill/>
          <a:ln>
            <a:miter lim="800000"/>
            <a:headEnd/>
            <a:tailEnd/>
          </a:ln>
        </p:spPr>
        <p:txBody>
          <a:bodyPr/>
          <a:lstStyle/>
          <a:p>
            <a:pPr eaLnBrk="1" hangingPunct="1">
              <a:spcBef>
                <a:spcPct val="0"/>
              </a:spcBef>
            </a:pPr>
            <a:r>
              <a:rPr lang="ja-JP" altLang="en-US" sz="2000"/>
              <a:t>ネットワークとは網という意味の英単語。複数の要素が互いに接続された網状の構造体。ネットワークを構成する各要素のことをノード、ノード間をつなぐ線のことをリンクと言う。「NW」「N/W」などの略号で示されることもある。</a:t>
            </a:r>
          </a:p>
          <a:p>
            <a:pPr eaLnBrk="1" hangingPunct="1">
              <a:spcBef>
                <a:spcPct val="0"/>
              </a:spcBef>
            </a:pPr>
            <a:endParaRPr lang="ja-JP" altLang="en-US" sz="2000"/>
          </a:p>
          <a:p>
            <a:pPr eaLnBrk="1" hangingPunct="1">
              <a:spcBef>
                <a:spcPct val="0"/>
              </a:spcBef>
            </a:pPr>
            <a:r>
              <a:rPr lang="ja-JP" altLang="en-US" sz="2000"/>
              <a:t>ネット発祥の理由を憶えているか聞いてみる</a:t>
            </a:r>
            <a:r>
              <a:rPr lang="en-US" sz="2000"/>
              <a:t>?</a:t>
            </a:r>
          </a:p>
          <a:p>
            <a:pPr eaLnBrk="1" hangingPunct="1">
              <a:spcBef>
                <a:spcPct val="0"/>
              </a:spcBef>
            </a:pPr>
            <a:r>
              <a:rPr lang="ja-JP" altLang="en-US" sz="2000"/>
              <a:t>1961年電話中継基地爆破テロ, 1962年キューバ危機などで集中型の危機</a:t>
            </a:r>
          </a:p>
        </p:txBody>
      </p:sp>
    </p:spTree>
  </p:cSld>
  <p:clrMapOvr>
    <a:overrideClrMapping bg1="lt1" tx1="dk1" bg2="lt2" tx2="dk2" accent1="accent1" accent2="accent2" accent3="accent3" accent4="accent4" accent5="accent5" accent6="accent6" hlink="hlink" folHlink="folHlink"/>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38" y="4721225"/>
            <a:ext cx="5443537" cy="4471988"/>
          </a:xfrm>
          <a:prstGeom prst="rect">
            <a:avLst/>
          </a:prstGeom>
        </p:spPr>
        <p:txBody>
          <a:bodyPr/>
          <a:lstStyle/>
          <a:p>
            <a:r>
              <a:rPr kumimoji="1" lang="ja-JP" altLang="en-US" dirty="0" smtClean="0"/>
              <a:t>絵を変える</a:t>
            </a:r>
            <a:endParaRPr kumimoji="1" lang="ja-JP" altLang="en-US" dirty="0"/>
          </a:p>
        </p:txBody>
      </p:sp>
      <p:sp>
        <p:nvSpPr>
          <p:cNvPr id="4" name="日付プレースホルダー 3"/>
          <p:cNvSpPr>
            <a:spLocks noGrp="1"/>
          </p:cNvSpPr>
          <p:nvPr>
            <p:ph type="dt" idx="10"/>
          </p:nvPr>
        </p:nvSpPr>
        <p:spPr/>
        <p:txBody>
          <a:bodyPr/>
          <a:lstStyle/>
          <a:p>
            <a:fld id="{0CA884B5-D0EF-4286-A6EB-8CC7C7FDA8B5}" type="datetime1">
              <a:rPr lang="ja-JP" altLang="en-US" smtClean="0"/>
              <a:pPr/>
              <a:t>2014/5/9</a:t>
            </a:fld>
            <a:endParaRPr lang="ja-JP" altLang="en-US"/>
          </a:p>
        </p:txBody>
      </p:sp>
      <p:sp>
        <p:nvSpPr>
          <p:cNvPr id="5" name="スライド番号プレースホルダー 4"/>
          <p:cNvSpPr>
            <a:spLocks noGrp="1"/>
          </p:cNvSpPr>
          <p:nvPr>
            <p:ph type="sldNum" sz="quarter" idx="11"/>
          </p:nvPr>
        </p:nvSpPr>
        <p:spPr/>
        <p:txBody>
          <a:bodyPr/>
          <a:lstStyle/>
          <a:p>
            <a:fld id="{BB066CFE-6F39-43C5-AC41-3FCC236C8A72}" type="slidenum">
              <a:rPr lang="ja-JP" altLang="en-US" smtClean="0"/>
              <a:pPr/>
              <a:t>59</a:t>
            </a:fld>
            <a:endParaRPr lang="ja-JP" altLang="en-US"/>
          </a:p>
        </p:txBody>
      </p:sp>
    </p:spTree>
    <p:extLst>
      <p:ext uri="{BB962C8B-B14F-4D97-AF65-F5344CB8AC3E}">
        <p14:creationId xmlns:p14="http://schemas.microsoft.com/office/powerpoint/2010/main" val="41967779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38" y="4721225"/>
            <a:ext cx="5443537" cy="4471988"/>
          </a:xfrm>
          <a:prstGeom prst="rect">
            <a:avLst/>
          </a:prstGeom>
        </p:spPr>
        <p:txBody>
          <a:bodyPr/>
          <a:lstStyle/>
          <a:p>
            <a:r>
              <a:rPr kumimoji="1" lang="ja-JP" altLang="en-US" dirty="0" smtClean="0"/>
              <a:t>絵を変える</a:t>
            </a:r>
            <a:endParaRPr kumimoji="1" lang="ja-JP" altLang="en-US" dirty="0"/>
          </a:p>
        </p:txBody>
      </p:sp>
      <p:sp>
        <p:nvSpPr>
          <p:cNvPr id="4" name="日付プレースホルダー 3"/>
          <p:cNvSpPr>
            <a:spLocks noGrp="1"/>
          </p:cNvSpPr>
          <p:nvPr>
            <p:ph type="dt" idx="10"/>
          </p:nvPr>
        </p:nvSpPr>
        <p:spPr/>
        <p:txBody>
          <a:bodyPr/>
          <a:lstStyle/>
          <a:p>
            <a:fld id="{0CA884B5-D0EF-4286-A6EB-8CC7C7FDA8B5}" type="datetime1">
              <a:rPr lang="ja-JP" altLang="en-US" smtClean="0"/>
              <a:pPr/>
              <a:t>2014/5/9</a:t>
            </a:fld>
            <a:endParaRPr lang="ja-JP" altLang="en-US"/>
          </a:p>
        </p:txBody>
      </p:sp>
      <p:sp>
        <p:nvSpPr>
          <p:cNvPr id="5" name="スライド番号プレースホルダー 4"/>
          <p:cNvSpPr>
            <a:spLocks noGrp="1"/>
          </p:cNvSpPr>
          <p:nvPr>
            <p:ph type="sldNum" sz="quarter" idx="11"/>
          </p:nvPr>
        </p:nvSpPr>
        <p:spPr/>
        <p:txBody>
          <a:bodyPr/>
          <a:lstStyle/>
          <a:p>
            <a:fld id="{BB066CFE-6F39-43C5-AC41-3FCC236C8A72}" type="slidenum">
              <a:rPr lang="ja-JP" altLang="en-US" smtClean="0"/>
              <a:pPr/>
              <a:t>60</a:t>
            </a:fld>
            <a:endParaRPr lang="ja-JP" altLang="en-US"/>
          </a:p>
        </p:txBody>
      </p:sp>
    </p:spTree>
    <p:extLst>
      <p:ext uri="{BB962C8B-B14F-4D97-AF65-F5344CB8AC3E}">
        <p14:creationId xmlns:p14="http://schemas.microsoft.com/office/powerpoint/2010/main" val="41967779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38" y="4721225"/>
            <a:ext cx="5443537" cy="4471988"/>
          </a:xfrm>
          <a:prstGeom prst="rect">
            <a:avLst/>
          </a:prstGeom>
        </p:spPr>
        <p:txBody>
          <a:bodyPr/>
          <a:lstStyle/>
          <a:p>
            <a:r>
              <a:rPr kumimoji="1" lang="ja-JP" altLang="en-US" dirty="0" smtClean="0"/>
              <a:t>絵を変える</a:t>
            </a:r>
            <a:endParaRPr kumimoji="1" lang="ja-JP" altLang="en-US" dirty="0"/>
          </a:p>
        </p:txBody>
      </p:sp>
      <p:sp>
        <p:nvSpPr>
          <p:cNvPr id="4" name="日付プレースホルダー 3"/>
          <p:cNvSpPr>
            <a:spLocks noGrp="1"/>
          </p:cNvSpPr>
          <p:nvPr>
            <p:ph type="dt" idx="10"/>
          </p:nvPr>
        </p:nvSpPr>
        <p:spPr/>
        <p:txBody>
          <a:bodyPr/>
          <a:lstStyle/>
          <a:p>
            <a:fld id="{0CA884B5-D0EF-4286-A6EB-8CC7C7FDA8B5}" type="datetime1">
              <a:rPr lang="ja-JP" altLang="en-US" smtClean="0"/>
              <a:pPr/>
              <a:t>2014/5/9</a:t>
            </a:fld>
            <a:endParaRPr lang="ja-JP" altLang="en-US"/>
          </a:p>
        </p:txBody>
      </p:sp>
      <p:sp>
        <p:nvSpPr>
          <p:cNvPr id="5" name="スライド番号プレースホルダー 4"/>
          <p:cNvSpPr>
            <a:spLocks noGrp="1"/>
          </p:cNvSpPr>
          <p:nvPr>
            <p:ph type="sldNum" sz="quarter" idx="11"/>
          </p:nvPr>
        </p:nvSpPr>
        <p:spPr/>
        <p:txBody>
          <a:bodyPr/>
          <a:lstStyle/>
          <a:p>
            <a:fld id="{BB066CFE-6F39-43C5-AC41-3FCC236C8A72}" type="slidenum">
              <a:rPr lang="ja-JP" altLang="en-US" smtClean="0"/>
              <a:pPr/>
              <a:t>61</a:t>
            </a:fld>
            <a:endParaRPr lang="ja-JP" altLang="en-US"/>
          </a:p>
        </p:txBody>
      </p:sp>
    </p:spTree>
    <p:extLst>
      <p:ext uri="{BB962C8B-B14F-4D97-AF65-F5344CB8AC3E}">
        <p14:creationId xmlns:p14="http://schemas.microsoft.com/office/powerpoint/2010/main" val="41967779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38" y="4721225"/>
            <a:ext cx="5443537" cy="4471988"/>
          </a:xfrm>
          <a:prstGeom prst="rect">
            <a:avLst/>
          </a:prstGeom>
        </p:spPr>
        <p:txBody>
          <a:bodyPr/>
          <a:lstStyle/>
          <a:p>
            <a:r>
              <a:rPr kumimoji="1" lang="ja-JP" altLang="en-US" dirty="0" smtClean="0"/>
              <a:t>絵を変える</a:t>
            </a:r>
            <a:endParaRPr kumimoji="1" lang="ja-JP" altLang="en-US" dirty="0"/>
          </a:p>
        </p:txBody>
      </p:sp>
      <p:sp>
        <p:nvSpPr>
          <p:cNvPr id="4" name="日付プレースホルダー 3"/>
          <p:cNvSpPr>
            <a:spLocks noGrp="1"/>
          </p:cNvSpPr>
          <p:nvPr>
            <p:ph type="dt" idx="10"/>
          </p:nvPr>
        </p:nvSpPr>
        <p:spPr/>
        <p:txBody>
          <a:bodyPr/>
          <a:lstStyle/>
          <a:p>
            <a:fld id="{0CA884B5-D0EF-4286-A6EB-8CC7C7FDA8B5}" type="datetime1">
              <a:rPr lang="ja-JP" altLang="en-US" smtClean="0"/>
              <a:pPr/>
              <a:t>2014/5/9</a:t>
            </a:fld>
            <a:endParaRPr lang="ja-JP" altLang="en-US"/>
          </a:p>
        </p:txBody>
      </p:sp>
      <p:sp>
        <p:nvSpPr>
          <p:cNvPr id="5" name="スライド番号プレースホルダー 4"/>
          <p:cNvSpPr>
            <a:spLocks noGrp="1"/>
          </p:cNvSpPr>
          <p:nvPr>
            <p:ph type="sldNum" sz="quarter" idx="11"/>
          </p:nvPr>
        </p:nvSpPr>
        <p:spPr/>
        <p:txBody>
          <a:bodyPr/>
          <a:lstStyle/>
          <a:p>
            <a:fld id="{BB066CFE-6F39-43C5-AC41-3FCC236C8A72}" type="slidenum">
              <a:rPr lang="ja-JP" altLang="en-US" smtClean="0"/>
              <a:pPr/>
              <a:t>62</a:t>
            </a:fld>
            <a:endParaRPr lang="ja-JP" altLang="en-US"/>
          </a:p>
        </p:txBody>
      </p:sp>
    </p:spTree>
    <p:extLst>
      <p:ext uri="{BB962C8B-B14F-4D97-AF65-F5344CB8AC3E}">
        <p14:creationId xmlns:p14="http://schemas.microsoft.com/office/powerpoint/2010/main" val="41967779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38" y="4721225"/>
            <a:ext cx="5443537" cy="4471988"/>
          </a:xfrm>
          <a:prstGeom prst="rect">
            <a:avLst/>
          </a:prstGeom>
        </p:spPr>
        <p:txBody>
          <a:bodyPr/>
          <a:lstStyle/>
          <a:p>
            <a:r>
              <a:rPr kumimoji="1" lang="ja-JP" altLang="en-US" dirty="0" smtClean="0"/>
              <a:t>絵を変える</a:t>
            </a:r>
            <a:endParaRPr kumimoji="1" lang="ja-JP" altLang="en-US" dirty="0"/>
          </a:p>
        </p:txBody>
      </p:sp>
      <p:sp>
        <p:nvSpPr>
          <p:cNvPr id="4" name="日付プレースホルダー 3"/>
          <p:cNvSpPr>
            <a:spLocks noGrp="1"/>
          </p:cNvSpPr>
          <p:nvPr>
            <p:ph type="dt" idx="10"/>
          </p:nvPr>
        </p:nvSpPr>
        <p:spPr/>
        <p:txBody>
          <a:bodyPr/>
          <a:lstStyle/>
          <a:p>
            <a:fld id="{0CA884B5-D0EF-4286-A6EB-8CC7C7FDA8B5}" type="datetime1">
              <a:rPr lang="ja-JP" altLang="en-US" smtClean="0"/>
              <a:pPr/>
              <a:t>2014/5/9</a:t>
            </a:fld>
            <a:endParaRPr lang="ja-JP" altLang="en-US"/>
          </a:p>
        </p:txBody>
      </p:sp>
      <p:sp>
        <p:nvSpPr>
          <p:cNvPr id="5" name="スライド番号プレースホルダー 4"/>
          <p:cNvSpPr>
            <a:spLocks noGrp="1"/>
          </p:cNvSpPr>
          <p:nvPr>
            <p:ph type="sldNum" sz="quarter" idx="11"/>
          </p:nvPr>
        </p:nvSpPr>
        <p:spPr/>
        <p:txBody>
          <a:bodyPr/>
          <a:lstStyle/>
          <a:p>
            <a:fld id="{BB066CFE-6F39-43C5-AC41-3FCC236C8A72}" type="slidenum">
              <a:rPr lang="ja-JP" altLang="en-US" smtClean="0"/>
              <a:pPr/>
              <a:t>63</a:t>
            </a:fld>
            <a:endParaRPr lang="ja-JP" altLang="en-US"/>
          </a:p>
        </p:txBody>
      </p:sp>
    </p:spTree>
    <p:extLst>
      <p:ext uri="{BB962C8B-B14F-4D97-AF65-F5344CB8AC3E}">
        <p14:creationId xmlns:p14="http://schemas.microsoft.com/office/powerpoint/2010/main" val="41967779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7282" name="Rectangle 2"/>
          <p:cNvSpPr>
            <a:spLocks noGrp="1" noRot="1" noChangeAspect="1" noChangeArrowheads="1"/>
          </p:cNvSpPr>
          <p:nvPr>
            <p:ph type="sldImg"/>
          </p:nvPr>
        </p:nvSpPr>
        <p:spPr>
          <a:noFill/>
          <a:ln/>
        </p:spPr>
      </p:sp>
      <p:sp>
        <p:nvSpPr>
          <p:cNvPr id="97283" name="Rectangle 3"/>
          <p:cNvSpPr>
            <a:spLocks noGrp="1" noRot="1" noChangeAspect="1" noChangeArrowheads="1"/>
          </p:cNvSpPr>
          <p:nvPr>
            <p:ph type="body" idx="1"/>
          </p:nvPr>
        </p:nvSpPr>
        <p:spPr bwMode="auto">
          <a:xfrm>
            <a:off x="-604838" y="8924925"/>
            <a:ext cx="6980238" cy="9704388"/>
          </a:xfrm>
          <a:prstGeom prst="rect">
            <a:avLst/>
          </a:prstGeom>
          <a:noFill/>
          <a:ln w="1">
            <a:solidFill>
              <a:schemeClr val="tx1"/>
            </a:solidFill>
            <a:miter lim="800000"/>
            <a:headEnd/>
            <a:tailEnd/>
          </a:ln>
        </p:spPr>
        <p:txBody>
          <a:bodyPr/>
          <a:lstStyle/>
          <a:p>
            <a:r>
              <a:rPr lang="ja-JP" altLang="en-US"/>
              <a:t>ep 地球惑星科学</a:t>
            </a:r>
          </a:p>
        </p:txBody>
      </p:sp>
    </p:spTree>
  </p:cSld>
  <p:clrMapOvr>
    <a:overrideClrMapping bg1="lt1" tx1="dk1" bg2="lt2" tx2="dk2" accent1="accent1" accent2="accent2" accent3="accent3" accent4="accent4" accent5="accent5" accent6="accent6" hlink="hlink" folHlink="folHlink"/>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9330" name="Rectangle 2"/>
          <p:cNvSpPr>
            <a:spLocks noGrp="1" noRot="1" noChangeAspect="1" noChangeArrowheads="1"/>
          </p:cNvSpPr>
          <p:nvPr>
            <p:ph type="sldImg"/>
          </p:nvPr>
        </p:nvSpPr>
        <p:spPr>
          <a:noFill/>
          <a:ln/>
        </p:spPr>
      </p:sp>
      <p:sp>
        <p:nvSpPr>
          <p:cNvPr id="99331" name="Rectangle 3"/>
          <p:cNvSpPr>
            <a:spLocks noGrp="1" noRot="1" noChangeAspect="1" noChangeArrowheads="1"/>
          </p:cNvSpPr>
          <p:nvPr>
            <p:ph type="body" idx="1"/>
          </p:nvPr>
        </p:nvSpPr>
        <p:spPr bwMode="auto">
          <a:xfrm>
            <a:off x="-601663" y="8924925"/>
            <a:ext cx="6977063" cy="9704388"/>
          </a:xfrm>
          <a:prstGeom prst="rect">
            <a:avLst/>
          </a:prstGeom>
          <a:noFill/>
          <a:ln w="1">
            <a:solidFill>
              <a:schemeClr val="tx1"/>
            </a:solidFill>
            <a:miter lim="800000"/>
            <a:headEnd/>
            <a:tailEnd/>
          </a:ln>
        </p:spPr>
        <p:txBody>
          <a:bodyPr/>
          <a:lstStyle/>
          <a:p>
            <a:r>
              <a:rPr lang="ja-JP" altLang="en-US" dirty="0" err="1"/>
              <a:t>。</a:t>
            </a:r>
            <a:r>
              <a:rPr lang="ja-JP" altLang="en-US" dirty="0"/>
              <a:t>“net”は“network”の略で、特に目的や用途などは定められていないが、インターネットサービスプロバイダ(ISP)やネット関連の事業や団体などが好んで使う傾向</a:t>
            </a:r>
          </a:p>
          <a:p>
            <a:r>
              <a:rPr lang="ja-JP" altLang="en-US" dirty="0" err="1"/>
              <a:t>。</a:t>
            </a:r>
            <a:r>
              <a:rPr lang="ja-JP" altLang="en-US" dirty="0"/>
              <a:t>“com”は“commercial”(商用)の略で、企業や商用サービスなどでよく利用されている。</a:t>
            </a:r>
          </a:p>
          <a:p>
            <a:r>
              <a:rPr lang="ja-JP" altLang="en-US" dirty="0"/>
              <a:t>日本を意味するJPドメインの種類の一つで、企業のためのドメイン。</a:t>
            </a:r>
          </a:p>
          <a:p>
            <a:r>
              <a:rPr lang="ja-JP" altLang="en-US" dirty="0" err="1"/>
              <a:t>.</a:t>
            </a:r>
            <a:r>
              <a:rPr lang="ja-JP" altLang="en-US" dirty="0"/>
              <a:t>kp が北朝鮮のトップドメイン(2007年にルートサーバに登録)</a:t>
            </a:r>
          </a:p>
        </p:txBody>
      </p:sp>
    </p:spTree>
  </p:cSld>
  <p:clrMapOvr>
    <a:overrideClrMapping bg1="lt1" tx1="dk1" bg2="lt2" tx2="dk2" accent1="accent1" accent2="accent2" accent3="accent3" accent4="accent4" accent5="accent5" accent6="accent6" hlink="hlink" folHlink="folHlink"/>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7106" name="スライド イメージ プレースホルダ 1"/>
          <p:cNvSpPr>
            <a:spLocks noGrp="1" noRot="1" noChangeAspect="1" noChangeArrowheads="1"/>
          </p:cNvSpPr>
          <p:nvPr>
            <p:ph type="sldImg" idx="4294967295"/>
          </p:nvPr>
        </p:nvSpPr>
        <p:spPr>
          <a:xfrm>
            <a:off x="-4162425" y="0"/>
            <a:ext cx="8794750" cy="6597650"/>
          </a:xfrm>
          <a:ln/>
        </p:spPr>
      </p:sp>
      <p:sp>
        <p:nvSpPr>
          <p:cNvPr id="47107" name="ノート プレースホルダ 2"/>
          <p:cNvSpPr>
            <a:spLocks noGrp="1" noRot="1" noChangeAspect="1" noChangeArrowheads="1"/>
          </p:cNvSpPr>
          <p:nvPr>
            <p:ph type="body" idx="1"/>
          </p:nvPr>
        </p:nvSpPr>
        <p:spPr bwMode="auto">
          <a:xfrm>
            <a:off x="457200" y="1600200"/>
            <a:ext cx="8229600" cy="4525963"/>
          </a:xfrm>
          <a:prstGeom prst="rect">
            <a:avLst/>
          </a:prstGeom>
          <a:noFill/>
          <a:ln>
            <a:miter lim="800000"/>
            <a:headEnd/>
            <a:tailEnd/>
          </a:ln>
        </p:spPr>
        <p:txBody>
          <a:bodyPr/>
          <a:lstStyle/>
          <a:p>
            <a:r>
              <a:rPr lang="ja-JP" altLang="en-US" dirty="0" smtClean="0"/>
              <a:t>一言</a:t>
            </a:r>
            <a:endParaRPr lang="en-US" altLang="ja-JP" dirty="0" smtClean="0"/>
          </a:p>
          <a:p>
            <a:r>
              <a:rPr lang="ja-JP" altLang="en-US" dirty="0" smtClean="0"/>
              <a:t>自分の手で入力する必要がある場合がある</a:t>
            </a:r>
            <a:endParaRPr lang="en-US" altLang="ja-JP" dirty="0" smtClean="0"/>
          </a:p>
          <a:p>
            <a:r>
              <a:rPr lang="ja-JP" altLang="en-US" dirty="0" smtClean="0"/>
              <a:t>そのとき，間違ったパラメータを入力するとつながらない</a:t>
            </a:r>
            <a:endParaRPr lang="ja-JP"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03426" name="Rectangle 2"/>
          <p:cNvSpPr>
            <a:spLocks noGrp="1" noRot="1" noChangeAspect="1" noChangeArrowheads="1"/>
          </p:cNvSpPr>
          <p:nvPr>
            <p:ph type="sldImg"/>
          </p:nvPr>
        </p:nvSpPr>
        <p:spPr>
          <a:noFill/>
          <a:ln/>
        </p:spPr>
      </p:sp>
      <p:sp>
        <p:nvSpPr>
          <p:cNvPr id="103427" name="Rectangle 3"/>
          <p:cNvSpPr>
            <a:spLocks noGrp="1" noRot="1" noChangeAspect="1" noChangeArrowheads="1"/>
          </p:cNvSpPr>
          <p:nvPr>
            <p:ph type="body" idx="1"/>
          </p:nvPr>
        </p:nvSpPr>
        <p:spPr bwMode="auto">
          <a:xfrm>
            <a:off x="-601663" y="8924925"/>
            <a:ext cx="6977063" cy="9704388"/>
          </a:xfrm>
          <a:prstGeom prst="rect">
            <a:avLst/>
          </a:prstGeom>
          <a:noFill/>
          <a:ln w="1">
            <a:solidFill>
              <a:schemeClr val="tx1"/>
            </a:solidFill>
            <a:miter lim="800000"/>
            <a:headEnd/>
            <a:tailEnd/>
          </a:ln>
        </p:spPr>
        <p:txBody>
          <a:bodyPr/>
          <a:lstStyle/>
          <a:p>
            <a:r>
              <a:rPr lang="ja-JP" altLang="en-US"/>
              <a:t>日本のルートネームサーバはM でWIDEプロジェクトが管理</a:t>
            </a:r>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1038" y="4721225"/>
            <a:ext cx="5443537" cy="4471988"/>
          </a:xfrm>
          <a:prstGeom prst="rect">
            <a:avLst/>
          </a:prstGeom>
        </p:spPr>
        <p:txBody>
          <a:bodyPr/>
          <a:lstStyle/>
          <a:p>
            <a:r>
              <a:rPr kumimoji="1" lang="ja-JP" altLang="en-US" dirty="0" smtClean="0"/>
              <a:t>この絵は誰かが自作したとスタッフ一同が主張</a:t>
            </a:r>
            <a:r>
              <a:rPr kumimoji="1" lang="en-US" altLang="ja-JP" dirty="0" smtClean="0"/>
              <a:t>(2014/05/07)</a:t>
            </a:r>
          </a:p>
          <a:p>
            <a:r>
              <a:rPr kumimoji="1" lang="en-US" altLang="ja-JP" dirty="0" smtClean="0"/>
              <a:t>LAN</a:t>
            </a:r>
            <a:r>
              <a:rPr kumimoji="1" lang="ja-JP" altLang="en-US" dirty="0" smtClean="0"/>
              <a:t>：</a:t>
            </a:r>
            <a:r>
              <a:rPr kumimoji="1" lang="en-US" altLang="ja-JP" dirty="0" smtClean="0"/>
              <a:t>Local Area Network</a:t>
            </a:r>
          </a:p>
          <a:p>
            <a:r>
              <a:rPr kumimoji="1" lang="en-US" altLang="ja-JP" dirty="0" smtClean="0"/>
              <a:t>WAN</a:t>
            </a:r>
            <a:r>
              <a:rPr kumimoji="1" lang="ja-JP" altLang="en-US" dirty="0" smtClean="0"/>
              <a:t>：</a:t>
            </a:r>
            <a:r>
              <a:rPr kumimoji="1" lang="en-US" altLang="ja-JP" dirty="0" smtClean="0"/>
              <a:t>Wide</a:t>
            </a:r>
            <a:r>
              <a:rPr kumimoji="1" lang="ja-JP" altLang="en-US" dirty="0" smtClean="0"/>
              <a:t> </a:t>
            </a:r>
            <a:r>
              <a:rPr kumimoji="1" lang="en-US" altLang="ja-JP" dirty="0" smtClean="0"/>
              <a:t>Area</a:t>
            </a:r>
            <a:r>
              <a:rPr kumimoji="1" lang="ja-JP" altLang="en-US" dirty="0" smtClean="0"/>
              <a:t> </a:t>
            </a:r>
            <a:r>
              <a:rPr kumimoji="1" lang="en-US" altLang="ja-JP" dirty="0" smtClean="0"/>
              <a:t>Network</a:t>
            </a:r>
            <a:endParaRPr kumimoji="1" lang="ja-JP" altLang="en-US" dirty="0"/>
          </a:p>
        </p:txBody>
      </p:sp>
      <p:sp>
        <p:nvSpPr>
          <p:cNvPr id="4" name="日付プレースホルダー 3"/>
          <p:cNvSpPr>
            <a:spLocks noGrp="1"/>
          </p:cNvSpPr>
          <p:nvPr>
            <p:ph type="dt" idx="10"/>
          </p:nvPr>
        </p:nvSpPr>
        <p:spPr/>
        <p:txBody>
          <a:bodyPr/>
          <a:lstStyle/>
          <a:p>
            <a:fld id="{0CA884B5-D0EF-4286-A6EB-8CC7C7FDA8B5}" type="datetime1">
              <a:rPr lang="ja-JP" altLang="en-US" smtClean="0"/>
              <a:pPr/>
              <a:t>2014/5/9</a:t>
            </a:fld>
            <a:endParaRPr lang="ja-JP" altLang="en-US"/>
          </a:p>
        </p:txBody>
      </p:sp>
      <p:sp>
        <p:nvSpPr>
          <p:cNvPr id="5" name="スライド番号プレースホルダー 4"/>
          <p:cNvSpPr>
            <a:spLocks noGrp="1"/>
          </p:cNvSpPr>
          <p:nvPr>
            <p:ph type="sldNum" sz="quarter" idx="11"/>
          </p:nvPr>
        </p:nvSpPr>
        <p:spPr/>
        <p:txBody>
          <a:bodyPr/>
          <a:lstStyle/>
          <a:p>
            <a:fld id="{BB066CFE-6F39-43C5-AC41-3FCC236C8A72}" type="slidenum">
              <a:rPr lang="ja-JP" altLang="en-US" smtClean="0"/>
              <a:pPr/>
              <a:t>8</a:t>
            </a:fld>
            <a:endParaRPr lang="ja-JP" altLang="en-US"/>
          </a:p>
        </p:txBody>
      </p:sp>
    </p:spTree>
    <p:extLst>
      <p:ext uri="{BB962C8B-B14F-4D97-AF65-F5344CB8AC3E}">
        <p14:creationId xmlns:p14="http://schemas.microsoft.com/office/powerpoint/2010/main" val="2988481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5842" name="スライド イメージ プレースホルダ 1"/>
          <p:cNvSpPr>
            <a:spLocks noGrp="1" noRot="1" noChangeAspect="1" noChangeArrowheads="1"/>
          </p:cNvSpPr>
          <p:nvPr>
            <p:ph type="sldImg" idx="4294967295"/>
          </p:nvPr>
        </p:nvSpPr>
        <p:spPr>
          <a:xfrm>
            <a:off x="-3668713" y="0"/>
            <a:ext cx="7340601" cy="5505450"/>
          </a:xfrm>
          <a:ln/>
        </p:spPr>
      </p:sp>
      <p:sp>
        <p:nvSpPr>
          <p:cNvPr id="35843" name="ノート プレースホルダ 2"/>
          <p:cNvSpPr>
            <a:spLocks noGrp="1" noRot="1" noChangeAspect="1" noChangeArrowheads="1"/>
          </p:cNvSpPr>
          <p:nvPr>
            <p:ph type="body" idx="1"/>
          </p:nvPr>
        </p:nvSpPr>
        <p:spPr bwMode="auto">
          <a:xfrm>
            <a:off x="457200" y="1600200"/>
            <a:ext cx="8229600" cy="4525963"/>
          </a:xfrm>
          <a:prstGeom prst="rect">
            <a:avLst/>
          </a:prstGeom>
          <a:noFill/>
          <a:ln>
            <a:miter lim="800000"/>
            <a:headEnd/>
            <a:tailEnd/>
          </a:ln>
        </p:spPr>
        <p:txBody>
          <a:bodyPr/>
          <a:lstStyle/>
          <a:p>
            <a:endParaRPr lang="ja-JP"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5362" name="スライド イメージ プレースホルダ 1"/>
          <p:cNvSpPr>
            <a:spLocks noGrp="1" noRot="1" noChangeAspect="1" noChangeArrowheads="1"/>
          </p:cNvSpPr>
          <p:nvPr>
            <p:ph type="sldImg" idx="4294967295"/>
          </p:nvPr>
        </p:nvSpPr>
        <p:spPr>
          <a:xfrm>
            <a:off x="-4329113" y="0"/>
            <a:ext cx="8661401" cy="6497638"/>
          </a:xfrm>
          <a:ln/>
        </p:spPr>
      </p:sp>
      <p:sp>
        <p:nvSpPr>
          <p:cNvPr id="15363" name="ノート プレースホルダ 2"/>
          <p:cNvSpPr>
            <a:spLocks noGrp="1" noRot="1" noChangeAspect="1" noChangeArrowheads="1"/>
          </p:cNvSpPr>
          <p:nvPr>
            <p:ph type="body" idx="1"/>
          </p:nvPr>
        </p:nvSpPr>
        <p:spPr bwMode="auto">
          <a:xfrm>
            <a:off x="457200" y="1600200"/>
            <a:ext cx="8229600" cy="4525963"/>
          </a:xfrm>
          <a:prstGeom prst="rect">
            <a:avLst/>
          </a:prstGeom>
          <a:noFill/>
          <a:ln>
            <a:miter lim="800000"/>
            <a:headEnd/>
            <a:tailEnd/>
          </a:ln>
        </p:spPr>
        <p:txBody>
          <a:bodyPr/>
          <a:lstStyle/>
          <a:p>
            <a:r>
              <a:rPr lang="ja-JP" altLang="en-US" dirty="0" smtClean="0"/>
              <a:t>階層構造による高い汎用性プロトコル</a:t>
            </a:r>
            <a:endParaRPr lang="en-US" altLang="ja-JP" dirty="0" smtClean="0"/>
          </a:p>
          <a:p>
            <a:r>
              <a:rPr lang="en-US" altLang="ja-JP" dirty="0" smtClean="0"/>
              <a:t>TCP/IP</a:t>
            </a:r>
            <a:r>
              <a:rPr lang="ja-JP" altLang="en-US" dirty="0" smtClean="0"/>
              <a:t> は</a:t>
            </a:r>
            <a:r>
              <a:rPr lang="en-US" altLang="ja-JP" dirty="0" smtClean="0"/>
              <a:t>ARPANET</a:t>
            </a:r>
            <a:r>
              <a:rPr lang="ja-JP" altLang="en-US" dirty="0" smtClean="0"/>
              <a:t> で開発</a:t>
            </a:r>
            <a:endParaRPr lang="en-US" dirty="0" smtClean="0"/>
          </a:p>
          <a:p>
            <a:r>
              <a:rPr lang="en-US" dirty="0" smtClean="0"/>
              <a:t>IETF </a:t>
            </a:r>
            <a:r>
              <a:rPr lang="en-US" dirty="0"/>
              <a:t>(Internet Engineering Task Force):TCP/IP</a:t>
            </a:r>
            <a:r>
              <a:rPr lang="ja-JP" altLang="en-US" dirty="0"/>
              <a:t>などのインターネットで利用される技術を標準化する組織。ここで策定された技術仕様は</a:t>
            </a:r>
            <a:r>
              <a:rPr lang="en-US" dirty="0"/>
              <a:t>RFC</a:t>
            </a:r>
            <a:r>
              <a:rPr lang="ja-JP" altLang="en-US" dirty="0"/>
              <a:t>として公表</a:t>
            </a:r>
            <a:r>
              <a:rPr lang="ja-JP" altLang="en-US" dirty="0" smtClean="0"/>
              <a:t>される</a:t>
            </a:r>
            <a:endParaRPr lang="en-US" altLang="ja-JP" dirty="0" smtClean="0"/>
          </a:p>
          <a:p>
            <a:r>
              <a:rPr lang="en-US" altLang="ja-JP" dirty="0" smtClean="0"/>
              <a:t>SMTP</a:t>
            </a:r>
            <a:r>
              <a:rPr lang="ja-JP" altLang="en-US" dirty="0" err="1" smtClean="0"/>
              <a:t>、</a:t>
            </a:r>
            <a:r>
              <a:rPr lang="en-US" altLang="ja-JP" dirty="0" smtClean="0"/>
              <a:t>HTTP</a:t>
            </a:r>
          </a:p>
          <a:p>
            <a:r>
              <a:rPr lang="en-US" altLang="ja-JP" dirty="0" smtClean="0"/>
              <a:t>TCP</a:t>
            </a:r>
            <a:r>
              <a:rPr lang="ja-JP" altLang="en-US" dirty="0" err="1" smtClean="0"/>
              <a:t>、</a:t>
            </a:r>
            <a:r>
              <a:rPr lang="en-US" altLang="ja-JP" dirty="0" smtClean="0"/>
              <a:t>UDP</a:t>
            </a:r>
          </a:p>
          <a:p>
            <a:r>
              <a:rPr lang="en-US" altLang="ja-JP" dirty="0" smtClean="0"/>
              <a:t>IP</a:t>
            </a:r>
            <a:r>
              <a:rPr lang="ja-JP" altLang="en-US" dirty="0" err="1" smtClean="0"/>
              <a:t>、</a:t>
            </a:r>
            <a:r>
              <a:rPr lang="en-US" altLang="ja-JP" dirty="0" smtClean="0"/>
              <a:t>Ethernet</a:t>
            </a:r>
            <a:endParaRPr lang="ja-JP"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9458" name="Rectangle 2"/>
          <p:cNvSpPr>
            <a:spLocks noGrp="1" noRot="1" noChangeAspect="1" noChangeArrowheads="1"/>
          </p:cNvSpPr>
          <p:nvPr>
            <p:ph type="sldImg"/>
          </p:nvPr>
        </p:nvSpPr>
        <p:spPr>
          <a:noFill/>
          <a:ln/>
        </p:spPr>
      </p:sp>
      <p:sp>
        <p:nvSpPr>
          <p:cNvPr id="19459" name="Rectangle 3"/>
          <p:cNvSpPr>
            <a:spLocks noGrp="1" noRot="1" noChangeAspect="1" noChangeArrowheads="1"/>
          </p:cNvSpPr>
          <p:nvPr>
            <p:ph type="body" idx="1"/>
          </p:nvPr>
        </p:nvSpPr>
        <p:spPr bwMode="auto">
          <a:xfrm>
            <a:off x="-614363" y="8924925"/>
            <a:ext cx="6989763" cy="9704388"/>
          </a:xfrm>
          <a:prstGeom prst="rect">
            <a:avLst/>
          </a:prstGeom>
          <a:noFill/>
          <a:ln w="1">
            <a:solidFill>
              <a:schemeClr val="tx1"/>
            </a:solidFill>
            <a:miter lim="800000"/>
            <a:headEnd/>
            <a:tailEnd/>
          </a:ln>
        </p:spPr>
        <p:txBody>
          <a:bodyPr/>
          <a:lstStyle/>
          <a:p>
            <a:r>
              <a:rPr lang="ja-JP" altLang="en-US" dirty="0"/>
              <a:t>まずこの写真をメールで送る場合を</a:t>
            </a:r>
            <a:r>
              <a:rPr lang="ja-JP" altLang="en-US" dirty="0" smtClean="0"/>
              <a:t>考えます</a:t>
            </a:r>
            <a:r>
              <a:rPr lang="ja-JP" altLang="en-US" dirty="0"/>
              <a:t>.</a:t>
            </a:r>
          </a:p>
          <a:p>
            <a:r>
              <a:rPr lang="ja-JP" altLang="en-US" dirty="0"/>
              <a:t>1.アプリケーション層でメーラ(メールを送るもの)を開きメールに写真を添付します.</a:t>
            </a:r>
          </a:p>
          <a:p>
            <a:r>
              <a:rPr lang="ja-JP" altLang="en-US" dirty="0"/>
              <a:t>ここでTCP/IPの送信しやすい形に変換する(実際はパケット単位に分割などをしていると思われる.)データ形式</a:t>
            </a:r>
          </a:p>
          <a:p>
            <a:r>
              <a:rPr lang="ja-JP" altLang="en-US" dirty="0"/>
              <a:t>2トランスポート層ではデータをパケットに分割します(実際はセグメント)</a:t>
            </a:r>
          </a:p>
          <a:p>
            <a:r>
              <a:rPr lang="ja-JP" altLang="en-US" dirty="0"/>
              <a:t>パケットとは小分けされたデータに情報がいろいろ乗っている者のことです.</a:t>
            </a:r>
          </a:p>
          <a:p>
            <a:r>
              <a:rPr lang="ja-JP" altLang="en-US" dirty="0"/>
              <a:t>このトランスポート層ではTCPヘッダを載せます. それにはどこのポート(アプリケーション層の窓口)へ送るか.このパケットは何番なのか,正しいデータなのかなどの情報を載せます</a:t>
            </a:r>
          </a:p>
          <a:p>
            <a:r>
              <a:rPr lang="ja-JP" altLang="en-US" dirty="0"/>
              <a:t>3インターネット層では送信先を特定しどうやってそこへ運ぶかなどを決定しIPアドレス情報を付けます(これが本当のパケット)</a:t>
            </a:r>
          </a:p>
          <a:p>
            <a:r>
              <a:rPr lang="ja-JP" altLang="en-US" dirty="0"/>
              <a:t>4ネットワークインターフェース層ではちゃんとLANケーブルが刺さっているかなどを確認し</a:t>
            </a:r>
          </a:p>
          <a:p>
            <a:r>
              <a:rPr lang="ja-JP" altLang="en-US" dirty="0"/>
              <a:t>パケットに実際の相手先の情報を付加します.さらにケーブルなどを通るために電気信号に変換します.</a:t>
            </a:r>
          </a:p>
        </p:txBody>
      </p:sp>
    </p:spTree>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9458" name="Rectangle 2"/>
          <p:cNvSpPr>
            <a:spLocks noGrp="1" noRot="1" noChangeAspect="1" noChangeArrowheads="1"/>
          </p:cNvSpPr>
          <p:nvPr>
            <p:ph type="sldImg"/>
          </p:nvPr>
        </p:nvSpPr>
        <p:spPr>
          <a:noFill/>
          <a:ln/>
        </p:spPr>
      </p:sp>
      <p:sp>
        <p:nvSpPr>
          <p:cNvPr id="19459" name="Rectangle 3"/>
          <p:cNvSpPr>
            <a:spLocks noGrp="1" noRot="1" noChangeAspect="1" noChangeArrowheads="1"/>
          </p:cNvSpPr>
          <p:nvPr>
            <p:ph type="body" idx="1"/>
          </p:nvPr>
        </p:nvSpPr>
        <p:spPr bwMode="auto">
          <a:xfrm>
            <a:off x="-614363" y="8924925"/>
            <a:ext cx="6989763" cy="9704388"/>
          </a:xfrm>
          <a:prstGeom prst="rect">
            <a:avLst/>
          </a:prstGeom>
          <a:noFill/>
          <a:ln w="1">
            <a:solidFill>
              <a:schemeClr val="tx1"/>
            </a:solidFill>
            <a:miter lim="800000"/>
            <a:headEnd/>
            <a:tailEnd/>
          </a:ln>
        </p:spPr>
        <p:txBody>
          <a:bodyPr/>
          <a:lstStyle/>
          <a:p>
            <a:r>
              <a:rPr lang="ja-JP" altLang="en-US"/>
              <a:t>まずこの写真をメールで送る場合を考えmす.</a:t>
            </a:r>
          </a:p>
          <a:p>
            <a:r>
              <a:rPr lang="ja-JP" altLang="en-US"/>
              <a:t>1.アプリケーション層でメーラ(メールを送るもの)を開きメールに写真を添付します.</a:t>
            </a:r>
          </a:p>
          <a:p>
            <a:r>
              <a:rPr lang="ja-JP" altLang="en-US"/>
              <a:t>ここでTCP/IPの送信しやすい形に変換する(実際はパケット単位に分割などをしていると思われる.)データ形式</a:t>
            </a:r>
          </a:p>
          <a:p>
            <a:r>
              <a:rPr lang="ja-JP" altLang="en-US"/>
              <a:t>2トランスポート層ではデータをパケットに分割します(実際はセグメント)</a:t>
            </a:r>
          </a:p>
          <a:p>
            <a:r>
              <a:rPr lang="ja-JP" altLang="en-US"/>
              <a:t>パケットとは小分けされたデータに情報がいろいろ乗っている者のことです.</a:t>
            </a:r>
          </a:p>
          <a:p>
            <a:r>
              <a:rPr lang="ja-JP" altLang="en-US"/>
              <a:t>このトランスポート層ではTCPヘッダを載せます. それにはどこのポート(アプリケーション層の窓口)へ送るか.このパケットは何番なのか,正しいデータなのかなどの情報を載せます</a:t>
            </a:r>
          </a:p>
          <a:p>
            <a:r>
              <a:rPr lang="ja-JP" altLang="en-US"/>
              <a:t>3インターネット層では送信先を特定しどうやってそこへ運ぶかなどを決定しIPアドレス情報を付けます(これが本当のパケット)</a:t>
            </a:r>
          </a:p>
          <a:p>
            <a:r>
              <a:rPr lang="ja-JP" altLang="en-US"/>
              <a:t>4ネットワークインターフェース層ではちゃんとLANケーブルが刺さっているかなどを確認し</a:t>
            </a:r>
          </a:p>
          <a:p>
            <a:r>
              <a:rPr lang="ja-JP" altLang="en-US"/>
              <a:t>パケットに実際の相手先の情報を付加します.さらにケーブルなどを通るために電気信号に変換します.</a:t>
            </a: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fld id="{A9379689-8587-450F-8576-53CD7C8BDBD1}" type="datetime1">
              <a:rPr lang="ja-JP" altLang="en-US"/>
              <a:pPr/>
              <a:t>2014/5/9</a:t>
            </a:fld>
            <a:endParaRPr lang="ja-JP" altLang="en-US" sz="1800">
              <a:solidFill>
                <a:schemeClr val="tx1"/>
              </a:solidFill>
              <a:latin typeface="Arial" pitchFamily="34" charset="0"/>
            </a:endParaRPr>
          </a:p>
        </p:txBody>
      </p:sp>
      <p:sp>
        <p:nvSpPr>
          <p:cNvPr id="5" name="フッター プレースホルダ 4"/>
          <p:cNvSpPr>
            <a:spLocks noGrp="1"/>
          </p:cNvSpPr>
          <p:nvPr>
            <p:ph type="ftr" sz="quarter" idx="11"/>
          </p:nvPr>
        </p:nvSpPr>
        <p:spPr/>
        <p:txBody>
          <a:bodyPr/>
          <a:lstStyle>
            <a:lvl1pPr>
              <a:defRPr/>
            </a:lvl1pPr>
          </a:lstStyle>
          <a:p>
            <a:endParaRPr lang="ja-JP" altLang="ja-JP"/>
          </a:p>
        </p:txBody>
      </p:sp>
      <p:sp>
        <p:nvSpPr>
          <p:cNvPr id="6" name="スライド番号プレースホルダ 5"/>
          <p:cNvSpPr>
            <a:spLocks noGrp="1"/>
          </p:cNvSpPr>
          <p:nvPr>
            <p:ph type="sldNum" sz="quarter" idx="12"/>
          </p:nvPr>
        </p:nvSpPr>
        <p:spPr/>
        <p:txBody>
          <a:bodyPr/>
          <a:lstStyle>
            <a:lvl1pPr>
              <a:defRPr/>
            </a:lvl1pPr>
          </a:lstStyle>
          <a:p>
            <a:fld id="{3056625E-5396-41AD-9483-B8B8D5379441}" type="slidenum">
              <a:rPr lang="ja-JP" altLang="en-US"/>
              <a:pPr/>
              <a:t>‹#›</a:t>
            </a:fld>
            <a:endParaRPr lang="ja-JP" altLang="en-US" sz="1800">
              <a:solidFill>
                <a:schemeClr val="tx1"/>
              </a:solidFill>
              <a:latin typeface="Arial"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A9379689-8587-450F-8576-53CD7C8BDBD1}" type="datetime1">
              <a:rPr lang="ja-JP" altLang="en-US"/>
              <a:pPr/>
              <a:t>2014/5/9</a:t>
            </a:fld>
            <a:endParaRPr lang="ja-JP" altLang="en-US" sz="1800">
              <a:solidFill>
                <a:schemeClr val="tx1"/>
              </a:solidFill>
              <a:latin typeface="Arial" pitchFamily="34" charset="0"/>
            </a:endParaRPr>
          </a:p>
        </p:txBody>
      </p:sp>
      <p:sp>
        <p:nvSpPr>
          <p:cNvPr id="5" name="フッター プレースホルダ 4"/>
          <p:cNvSpPr>
            <a:spLocks noGrp="1"/>
          </p:cNvSpPr>
          <p:nvPr>
            <p:ph type="ftr" sz="quarter" idx="11"/>
          </p:nvPr>
        </p:nvSpPr>
        <p:spPr/>
        <p:txBody>
          <a:bodyPr/>
          <a:lstStyle>
            <a:lvl1pPr>
              <a:defRPr/>
            </a:lvl1pPr>
          </a:lstStyle>
          <a:p>
            <a:endParaRPr lang="ja-JP" altLang="ja-JP"/>
          </a:p>
        </p:txBody>
      </p:sp>
      <p:sp>
        <p:nvSpPr>
          <p:cNvPr id="6" name="スライド番号プレースホルダ 5"/>
          <p:cNvSpPr>
            <a:spLocks noGrp="1"/>
          </p:cNvSpPr>
          <p:nvPr>
            <p:ph type="sldNum" sz="quarter" idx="12"/>
          </p:nvPr>
        </p:nvSpPr>
        <p:spPr/>
        <p:txBody>
          <a:bodyPr/>
          <a:lstStyle>
            <a:lvl1pPr>
              <a:defRPr/>
            </a:lvl1pPr>
          </a:lstStyle>
          <a:p>
            <a:fld id="{927CC004-8AA7-40D3-A0F0-BAFACBCABEF8}" type="slidenum">
              <a:rPr lang="ja-JP" altLang="en-US"/>
              <a:pPr/>
              <a:t>‹#›</a:t>
            </a:fld>
            <a:endParaRPr lang="ja-JP" altLang="en-US" sz="1800">
              <a:solidFill>
                <a:schemeClr val="tx1"/>
              </a:solidFill>
              <a:latin typeface="Arial"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A9379689-8587-450F-8576-53CD7C8BDBD1}" type="datetime1">
              <a:rPr lang="ja-JP" altLang="en-US"/>
              <a:pPr/>
              <a:t>2014/5/9</a:t>
            </a:fld>
            <a:endParaRPr lang="ja-JP" altLang="en-US" sz="1800">
              <a:solidFill>
                <a:schemeClr val="tx1"/>
              </a:solidFill>
              <a:latin typeface="Arial" pitchFamily="34" charset="0"/>
            </a:endParaRPr>
          </a:p>
        </p:txBody>
      </p:sp>
      <p:sp>
        <p:nvSpPr>
          <p:cNvPr id="5" name="フッター プレースホルダ 4"/>
          <p:cNvSpPr>
            <a:spLocks noGrp="1"/>
          </p:cNvSpPr>
          <p:nvPr>
            <p:ph type="ftr" sz="quarter" idx="11"/>
          </p:nvPr>
        </p:nvSpPr>
        <p:spPr/>
        <p:txBody>
          <a:bodyPr/>
          <a:lstStyle>
            <a:lvl1pPr>
              <a:defRPr/>
            </a:lvl1pPr>
          </a:lstStyle>
          <a:p>
            <a:endParaRPr lang="ja-JP" altLang="ja-JP"/>
          </a:p>
        </p:txBody>
      </p:sp>
      <p:sp>
        <p:nvSpPr>
          <p:cNvPr id="6" name="スライド番号プレースホルダ 5"/>
          <p:cNvSpPr>
            <a:spLocks noGrp="1"/>
          </p:cNvSpPr>
          <p:nvPr>
            <p:ph type="sldNum" sz="quarter" idx="12"/>
          </p:nvPr>
        </p:nvSpPr>
        <p:spPr/>
        <p:txBody>
          <a:bodyPr/>
          <a:lstStyle>
            <a:lvl1pPr>
              <a:defRPr/>
            </a:lvl1pPr>
          </a:lstStyle>
          <a:p>
            <a:fld id="{706B2E07-346E-4254-AE56-C34E84AE556F}" type="slidenum">
              <a:rPr lang="ja-JP" altLang="en-US"/>
              <a:pPr/>
              <a:t>‹#›</a:t>
            </a:fld>
            <a:endParaRPr lang="ja-JP" altLang="en-US" sz="1800">
              <a:solidFill>
                <a:schemeClr val="tx1"/>
              </a:solidFill>
              <a:latin typeface="Arial"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457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57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a:xfrm>
            <a:off x="457200" y="6356350"/>
            <a:ext cx="2133600" cy="365125"/>
          </a:xfrm>
        </p:spPr>
        <p:txBody>
          <a:bodyPr/>
          <a:lstStyle>
            <a:lvl1pPr>
              <a:defRPr/>
            </a:lvl1pPr>
          </a:lstStyle>
          <a:p>
            <a:fld id="{A9379689-8587-450F-8576-53CD7C8BDBD1}" type="datetime1">
              <a:rPr lang="ja-JP" altLang="en-US"/>
              <a:pPr/>
              <a:t>2014/5/9</a:t>
            </a:fld>
            <a:endParaRPr lang="ja-JP" altLang="en-US" sz="1800">
              <a:solidFill>
                <a:schemeClr val="tx1"/>
              </a:solidFill>
              <a:latin typeface="Arial" pitchFamily="34" charset="0"/>
            </a:endParaRPr>
          </a:p>
        </p:txBody>
      </p:sp>
      <p:sp>
        <p:nvSpPr>
          <p:cNvPr id="8" name="フッター プレースホルダ 7"/>
          <p:cNvSpPr>
            <a:spLocks noGrp="1"/>
          </p:cNvSpPr>
          <p:nvPr>
            <p:ph type="ftr" sz="quarter" idx="11"/>
          </p:nvPr>
        </p:nvSpPr>
        <p:spPr>
          <a:xfrm>
            <a:off x="3124200" y="6356350"/>
            <a:ext cx="2895600" cy="365125"/>
          </a:xfrm>
        </p:spPr>
        <p:txBody>
          <a:bodyPr/>
          <a:lstStyle>
            <a:lvl1pPr>
              <a:defRPr/>
            </a:lvl1pPr>
          </a:lstStyle>
          <a:p>
            <a:endParaRPr lang="ja-JP" altLang="ja-JP"/>
          </a:p>
        </p:txBody>
      </p:sp>
      <p:sp>
        <p:nvSpPr>
          <p:cNvPr id="9" name="スライド番号プレースホルダ 8"/>
          <p:cNvSpPr>
            <a:spLocks noGrp="1"/>
          </p:cNvSpPr>
          <p:nvPr>
            <p:ph type="sldNum" sz="quarter" idx="12"/>
          </p:nvPr>
        </p:nvSpPr>
        <p:spPr>
          <a:xfrm>
            <a:off x="6553200" y="6356350"/>
            <a:ext cx="2133600" cy="365125"/>
          </a:xfrm>
        </p:spPr>
        <p:txBody>
          <a:bodyPr/>
          <a:lstStyle>
            <a:lvl1pPr>
              <a:defRPr/>
            </a:lvl1pPr>
          </a:lstStyle>
          <a:p>
            <a:fld id="{124B3079-23E8-42CF-8194-8E088913183D}" type="slidenum">
              <a:rPr lang="ja-JP" altLang="en-US"/>
              <a:pPr/>
              <a:t>‹#›</a:t>
            </a:fld>
            <a:endParaRPr lang="ja-JP" altLang="en-US" sz="1800">
              <a:solidFill>
                <a:schemeClr val="tx1"/>
              </a:solidFill>
              <a:latin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A9379689-8587-450F-8576-53CD7C8BDBD1}" type="datetime1">
              <a:rPr lang="ja-JP" altLang="en-US"/>
              <a:pPr/>
              <a:t>2014/5/9</a:t>
            </a:fld>
            <a:endParaRPr lang="ja-JP" altLang="en-US" sz="1800">
              <a:solidFill>
                <a:schemeClr val="tx1"/>
              </a:solidFill>
              <a:latin typeface="Arial" pitchFamily="34" charset="0"/>
            </a:endParaRPr>
          </a:p>
        </p:txBody>
      </p:sp>
      <p:sp>
        <p:nvSpPr>
          <p:cNvPr id="5" name="フッター プレースホルダ 4"/>
          <p:cNvSpPr>
            <a:spLocks noGrp="1"/>
          </p:cNvSpPr>
          <p:nvPr>
            <p:ph type="ftr" sz="quarter" idx="11"/>
          </p:nvPr>
        </p:nvSpPr>
        <p:spPr/>
        <p:txBody>
          <a:bodyPr/>
          <a:lstStyle>
            <a:lvl1pPr>
              <a:defRPr/>
            </a:lvl1pPr>
          </a:lstStyle>
          <a:p>
            <a:endParaRPr lang="ja-JP" altLang="ja-JP"/>
          </a:p>
        </p:txBody>
      </p:sp>
      <p:sp>
        <p:nvSpPr>
          <p:cNvPr id="6" name="スライド番号プレースホルダ 5"/>
          <p:cNvSpPr>
            <a:spLocks noGrp="1"/>
          </p:cNvSpPr>
          <p:nvPr>
            <p:ph type="sldNum" sz="quarter" idx="12"/>
          </p:nvPr>
        </p:nvSpPr>
        <p:spPr/>
        <p:txBody>
          <a:bodyPr/>
          <a:lstStyle>
            <a:lvl1pPr>
              <a:defRPr/>
            </a:lvl1pPr>
          </a:lstStyle>
          <a:p>
            <a:fld id="{454CF883-65C0-4B2D-A948-802D9B098159}" type="slidenum">
              <a:rPr lang="ja-JP" altLang="en-US"/>
              <a:pPr/>
              <a:t>‹#›</a:t>
            </a:fld>
            <a:endParaRPr lang="ja-JP" altLang="en-US" sz="1800">
              <a:solidFill>
                <a:schemeClr val="tx1"/>
              </a:solidFill>
              <a:latin typeface="Arial"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fld id="{A9379689-8587-450F-8576-53CD7C8BDBD1}" type="datetime1">
              <a:rPr lang="ja-JP" altLang="en-US"/>
              <a:pPr/>
              <a:t>2014/5/9</a:t>
            </a:fld>
            <a:endParaRPr lang="ja-JP" altLang="en-US" sz="1800">
              <a:solidFill>
                <a:schemeClr val="tx1"/>
              </a:solidFill>
              <a:latin typeface="Arial" pitchFamily="34" charset="0"/>
            </a:endParaRPr>
          </a:p>
        </p:txBody>
      </p:sp>
      <p:sp>
        <p:nvSpPr>
          <p:cNvPr id="5" name="フッター プレースホルダ 4"/>
          <p:cNvSpPr>
            <a:spLocks noGrp="1"/>
          </p:cNvSpPr>
          <p:nvPr>
            <p:ph type="ftr" sz="quarter" idx="11"/>
          </p:nvPr>
        </p:nvSpPr>
        <p:spPr/>
        <p:txBody>
          <a:bodyPr/>
          <a:lstStyle>
            <a:lvl1pPr>
              <a:defRPr/>
            </a:lvl1pPr>
          </a:lstStyle>
          <a:p>
            <a:endParaRPr lang="ja-JP" altLang="ja-JP"/>
          </a:p>
        </p:txBody>
      </p:sp>
      <p:sp>
        <p:nvSpPr>
          <p:cNvPr id="6" name="スライド番号プレースホルダ 5"/>
          <p:cNvSpPr>
            <a:spLocks noGrp="1"/>
          </p:cNvSpPr>
          <p:nvPr>
            <p:ph type="sldNum" sz="quarter" idx="12"/>
          </p:nvPr>
        </p:nvSpPr>
        <p:spPr/>
        <p:txBody>
          <a:bodyPr/>
          <a:lstStyle>
            <a:lvl1pPr>
              <a:defRPr/>
            </a:lvl1pPr>
          </a:lstStyle>
          <a:p>
            <a:fld id="{3DAEF870-D5A7-4EA5-B862-2A805C91F6B9}" type="slidenum">
              <a:rPr lang="ja-JP" altLang="en-US"/>
              <a:pPr/>
              <a:t>‹#›</a:t>
            </a:fld>
            <a:endParaRPr lang="ja-JP" altLang="en-US" sz="1800">
              <a:solidFill>
                <a:schemeClr val="tx1"/>
              </a:solidFill>
              <a:latin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A9379689-8587-450F-8576-53CD7C8BDBD1}" type="datetime1">
              <a:rPr lang="ja-JP" altLang="en-US"/>
              <a:pPr/>
              <a:t>2014/5/9</a:t>
            </a:fld>
            <a:endParaRPr lang="ja-JP" altLang="en-US" sz="1800">
              <a:solidFill>
                <a:schemeClr val="tx1"/>
              </a:solidFill>
              <a:latin typeface="Arial" pitchFamily="34" charset="0"/>
            </a:endParaRPr>
          </a:p>
        </p:txBody>
      </p:sp>
      <p:sp>
        <p:nvSpPr>
          <p:cNvPr id="6" name="フッター プレースホルダ 5"/>
          <p:cNvSpPr>
            <a:spLocks noGrp="1"/>
          </p:cNvSpPr>
          <p:nvPr>
            <p:ph type="ftr" sz="quarter" idx="11"/>
          </p:nvPr>
        </p:nvSpPr>
        <p:spPr/>
        <p:txBody>
          <a:bodyPr/>
          <a:lstStyle>
            <a:lvl1pPr>
              <a:defRPr/>
            </a:lvl1pPr>
          </a:lstStyle>
          <a:p>
            <a:endParaRPr lang="ja-JP" altLang="ja-JP"/>
          </a:p>
        </p:txBody>
      </p:sp>
      <p:sp>
        <p:nvSpPr>
          <p:cNvPr id="7" name="スライド番号プレースホルダ 6"/>
          <p:cNvSpPr>
            <a:spLocks noGrp="1"/>
          </p:cNvSpPr>
          <p:nvPr>
            <p:ph type="sldNum" sz="quarter" idx="12"/>
          </p:nvPr>
        </p:nvSpPr>
        <p:spPr/>
        <p:txBody>
          <a:bodyPr/>
          <a:lstStyle>
            <a:lvl1pPr>
              <a:defRPr/>
            </a:lvl1pPr>
          </a:lstStyle>
          <a:p>
            <a:fld id="{6130B0CD-A903-4A11-902B-C48B083876AC}" type="slidenum">
              <a:rPr lang="ja-JP" altLang="en-US"/>
              <a:pPr/>
              <a:t>‹#›</a:t>
            </a:fld>
            <a:endParaRPr lang="ja-JP" altLang="en-US" sz="1800">
              <a:solidFill>
                <a:schemeClr val="tx1"/>
              </a:solidFill>
              <a:latin typeface="Arial"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A9379689-8587-450F-8576-53CD7C8BDBD1}" type="datetime1">
              <a:rPr lang="ja-JP" altLang="en-US"/>
              <a:pPr/>
              <a:t>2014/5/9</a:t>
            </a:fld>
            <a:endParaRPr lang="ja-JP" altLang="en-US" sz="1800">
              <a:solidFill>
                <a:schemeClr val="tx1"/>
              </a:solidFill>
              <a:latin typeface="Arial" pitchFamily="34" charset="0"/>
            </a:endParaRPr>
          </a:p>
        </p:txBody>
      </p:sp>
      <p:sp>
        <p:nvSpPr>
          <p:cNvPr id="8" name="フッター プレースホルダ 7"/>
          <p:cNvSpPr>
            <a:spLocks noGrp="1"/>
          </p:cNvSpPr>
          <p:nvPr>
            <p:ph type="ftr" sz="quarter" idx="11"/>
          </p:nvPr>
        </p:nvSpPr>
        <p:spPr/>
        <p:txBody>
          <a:bodyPr/>
          <a:lstStyle>
            <a:lvl1pPr>
              <a:defRPr/>
            </a:lvl1pPr>
          </a:lstStyle>
          <a:p>
            <a:endParaRPr lang="ja-JP" altLang="ja-JP"/>
          </a:p>
        </p:txBody>
      </p:sp>
      <p:sp>
        <p:nvSpPr>
          <p:cNvPr id="9" name="スライド番号プレースホルダ 8"/>
          <p:cNvSpPr>
            <a:spLocks noGrp="1"/>
          </p:cNvSpPr>
          <p:nvPr>
            <p:ph type="sldNum" sz="quarter" idx="12"/>
          </p:nvPr>
        </p:nvSpPr>
        <p:spPr/>
        <p:txBody>
          <a:bodyPr/>
          <a:lstStyle>
            <a:lvl1pPr>
              <a:defRPr/>
            </a:lvl1pPr>
          </a:lstStyle>
          <a:p>
            <a:fld id="{D6E4DEC7-AEB7-4BDB-928B-73AE6E6B2451}" type="slidenum">
              <a:rPr lang="ja-JP" altLang="en-US"/>
              <a:pPr/>
              <a:t>‹#›</a:t>
            </a:fld>
            <a:endParaRPr lang="ja-JP" altLang="en-US" sz="1800">
              <a:solidFill>
                <a:schemeClr val="tx1"/>
              </a:solidFill>
              <a:latin typeface="Arial"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A9379689-8587-450F-8576-53CD7C8BDBD1}" type="datetime1">
              <a:rPr lang="ja-JP" altLang="en-US"/>
              <a:pPr/>
              <a:t>2014/5/9</a:t>
            </a:fld>
            <a:endParaRPr lang="ja-JP" altLang="en-US" sz="1800">
              <a:solidFill>
                <a:schemeClr val="tx1"/>
              </a:solidFill>
              <a:latin typeface="Arial" pitchFamily="34" charset="0"/>
            </a:endParaRPr>
          </a:p>
        </p:txBody>
      </p:sp>
      <p:sp>
        <p:nvSpPr>
          <p:cNvPr id="4" name="フッター プレースホルダ 3"/>
          <p:cNvSpPr>
            <a:spLocks noGrp="1"/>
          </p:cNvSpPr>
          <p:nvPr>
            <p:ph type="ftr" sz="quarter" idx="11"/>
          </p:nvPr>
        </p:nvSpPr>
        <p:spPr/>
        <p:txBody>
          <a:bodyPr/>
          <a:lstStyle>
            <a:lvl1pPr>
              <a:defRPr/>
            </a:lvl1pPr>
          </a:lstStyle>
          <a:p>
            <a:endParaRPr lang="ja-JP" altLang="ja-JP"/>
          </a:p>
        </p:txBody>
      </p:sp>
      <p:sp>
        <p:nvSpPr>
          <p:cNvPr id="5" name="スライド番号プレースホルダ 4"/>
          <p:cNvSpPr>
            <a:spLocks noGrp="1"/>
          </p:cNvSpPr>
          <p:nvPr>
            <p:ph type="sldNum" sz="quarter" idx="12"/>
          </p:nvPr>
        </p:nvSpPr>
        <p:spPr/>
        <p:txBody>
          <a:bodyPr/>
          <a:lstStyle>
            <a:lvl1pPr>
              <a:defRPr/>
            </a:lvl1pPr>
          </a:lstStyle>
          <a:p>
            <a:fld id="{D8C9EC99-4F4C-4467-B401-28E619A4CC2E}" type="slidenum">
              <a:rPr lang="ja-JP" altLang="en-US"/>
              <a:pPr/>
              <a:t>‹#›</a:t>
            </a:fld>
            <a:endParaRPr lang="ja-JP" altLang="en-US" sz="1800">
              <a:solidFill>
                <a:schemeClr val="tx1"/>
              </a:solidFill>
              <a:latin typeface="Arial"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A9379689-8587-450F-8576-53CD7C8BDBD1}" type="datetime1">
              <a:rPr lang="ja-JP" altLang="en-US"/>
              <a:pPr/>
              <a:t>2014/5/9</a:t>
            </a:fld>
            <a:endParaRPr lang="ja-JP" altLang="en-US" sz="1800">
              <a:solidFill>
                <a:schemeClr val="tx1"/>
              </a:solidFill>
              <a:latin typeface="Arial" pitchFamily="34" charset="0"/>
            </a:endParaRPr>
          </a:p>
        </p:txBody>
      </p:sp>
      <p:sp>
        <p:nvSpPr>
          <p:cNvPr id="3" name="フッター プレースホルダ 2"/>
          <p:cNvSpPr>
            <a:spLocks noGrp="1"/>
          </p:cNvSpPr>
          <p:nvPr>
            <p:ph type="ftr" sz="quarter" idx="11"/>
          </p:nvPr>
        </p:nvSpPr>
        <p:spPr/>
        <p:txBody>
          <a:bodyPr/>
          <a:lstStyle>
            <a:lvl1pPr>
              <a:defRPr/>
            </a:lvl1pPr>
          </a:lstStyle>
          <a:p>
            <a:endParaRPr lang="ja-JP" altLang="ja-JP"/>
          </a:p>
        </p:txBody>
      </p:sp>
      <p:sp>
        <p:nvSpPr>
          <p:cNvPr id="4" name="スライド番号プレースホルダ 3"/>
          <p:cNvSpPr>
            <a:spLocks noGrp="1"/>
          </p:cNvSpPr>
          <p:nvPr>
            <p:ph type="sldNum" sz="quarter" idx="12"/>
          </p:nvPr>
        </p:nvSpPr>
        <p:spPr/>
        <p:txBody>
          <a:bodyPr/>
          <a:lstStyle>
            <a:lvl1pPr>
              <a:defRPr/>
            </a:lvl1pPr>
          </a:lstStyle>
          <a:p>
            <a:fld id="{769D47C8-F51B-4A7F-8579-FFA78513A7D9}" type="slidenum">
              <a:rPr lang="ja-JP" altLang="en-US"/>
              <a:pPr/>
              <a:t>‹#›</a:t>
            </a:fld>
            <a:endParaRPr lang="ja-JP" altLang="en-US" sz="1800">
              <a:solidFill>
                <a:schemeClr val="tx1"/>
              </a:solidFill>
              <a:latin typeface="Arial"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fld id="{A9379689-8587-450F-8576-53CD7C8BDBD1}" type="datetime1">
              <a:rPr lang="ja-JP" altLang="en-US"/>
              <a:pPr/>
              <a:t>2014/5/9</a:t>
            </a:fld>
            <a:endParaRPr lang="ja-JP" altLang="en-US" sz="1800">
              <a:solidFill>
                <a:schemeClr val="tx1"/>
              </a:solidFill>
              <a:latin typeface="Arial" pitchFamily="34" charset="0"/>
            </a:endParaRPr>
          </a:p>
        </p:txBody>
      </p:sp>
      <p:sp>
        <p:nvSpPr>
          <p:cNvPr id="6" name="フッター プレースホルダ 5"/>
          <p:cNvSpPr>
            <a:spLocks noGrp="1"/>
          </p:cNvSpPr>
          <p:nvPr>
            <p:ph type="ftr" sz="quarter" idx="11"/>
          </p:nvPr>
        </p:nvSpPr>
        <p:spPr/>
        <p:txBody>
          <a:bodyPr/>
          <a:lstStyle>
            <a:lvl1pPr>
              <a:defRPr/>
            </a:lvl1pPr>
          </a:lstStyle>
          <a:p>
            <a:endParaRPr lang="ja-JP" altLang="ja-JP"/>
          </a:p>
        </p:txBody>
      </p:sp>
      <p:sp>
        <p:nvSpPr>
          <p:cNvPr id="7" name="スライド番号プレースホルダ 6"/>
          <p:cNvSpPr>
            <a:spLocks noGrp="1"/>
          </p:cNvSpPr>
          <p:nvPr>
            <p:ph type="sldNum" sz="quarter" idx="12"/>
          </p:nvPr>
        </p:nvSpPr>
        <p:spPr/>
        <p:txBody>
          <a:bodyPr/>
          <a:lstStyle>
            <a:lvl1pPr>
              <a:defRPr/>
            </a:lvl1pPr>
          </a:lstStyle>
          <a:p>
            <a:fld id="{287B21AF-309E-4046-BEB0-822C623FDA6B}" type="slidenum">
              <a:rPr lang="ja-JP" altLang="en-US"/>
              <a:pPr/>
              <a:t>‹#›</a:t>
            </a:fld>
            <a:endParaRPr lang="ja-JP" altLang="en-US" sz="1800">
              <a:solidFill>
                <a:schemeClr val="tx1"/>
              </a:solidFill>
              <a:latin typeface="Arial"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fld id="{A9379689-8587-450F-8576-53CD7C8BDBD1}" type="datetime1">
              <a:rPr lang="ja-JP" altLang="en-US"/>
              <a:pPr/>
              <a:t>2014/5/9</a:t>
            </a:fld>
            <a:endParaRPr lang="ja-JP" altLang="en-US" sz="1800">
              <a:solidFill>
                <a:schemeClr val="tx1"/>
              </a:solidFill>
              <a:latin typeface="Arial" pitchFamily="34" charset="0"/>
            </a:endParaRPr>
          </a:p>
        </p:txBody>
      </p:sp>
      <p:sp>
        <p:nvSpPr>
          <p:cNvPr id="6" name="フッター プレースホルダ 5"/>
          <p:cNvSpPr>
            <a:spLocks noGrp="1"/>
          </p:cNvSpPr>
          <p:nvPr>
            <p:ph type="ftr" sz="quarter" idx="11"/>
          </p:nvPr>
        </p:nvSpPr>
        <p:spPr/>
        <p:txBody>
          <a:bodyPr/>
          <a:lstStyle>
            <a:lvl1pPr>
              <a:defRPr/>
            </a:lvl1pPr>
          </a:lstStyle>
          <a:p>
            <a:endParaRPr lang="ja-JP" altLang="ja-JP"/>
          </a:p>
        </p:txBody>
      </p:sp>
      <p:sp>
        <p:nvSpPr>
          <p:cNvPr id="7" name="スライド番号プレースホルダ 6"/>
          <p:cNvSpPr>
            <a:spLocks noGrp="1"/>
          </p:cNvSpPr>
          <p:nvPr>
            <p:ph type="sldNum" sz="quarter" idx="12"/>
          </p:nvPr>
        </p:nvSpPr>
        <p:spPr/>
        <p:txBody>
          <a:bodyPr/>
          <a:lstStyle>
            <a:lvl1pPr>
              <a:defRPr/>
            </a:lvl1pPr>
          </a:lstStyle>
          <a:p>
            <a:fld id="{9F4E3D20-C5E1-4493-8A63-0DBD322B7A61}" type="slidenum">
              <a:rPr lang="ja-JP" altLang="en-US"/>
              <a:pPr/>
              <a:t>‹#›</a:t>
            </a:fld>
            <a:endParaRPr lang="ja-JP" altLang="en-US" sz="1800">
              <a:solidFill>
                <a:schemeClr val="tx1"/>
              </a:solidFill>
              <a:latin typeface="Arial"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noChangeArrowheads="1"/>
          </p:cNvSpPr>
          <p:nvPr>
            <p:ph type="title" idx="4294967295"/>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sym typeface="Calibri" pitchFamily="34" charset="0"/>
              </a:rPr>
              <a:t>マスタ タイトルの書式設定</a:t>
            </a:r>
          </a:p>
        </p:txBody>
      </p:sp>
      <p:sp>
        <p:nvSpPr>
          <p:cNvPr id="1027" name="テキスト プレースホルダ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sym typeface="Calibri" pitchFamily="34" charset="0"/>
              </a:rPr>
              <a:t>マスタ テキストの書式設定</a:t>
            </a:r>
          </a:p>
          <a:p>
            <a:pPr lvl="1"/>
            <a:r>
              <a:rPr lang="zh-CN" smtClean="0">
                <a:sym typeface="Calibri" pitchFamily="34" charset="0"/>
              </a:rPr>
              <a:t>第 </a:t>
            </a:r>
            <a:r>
              <a:rPr lang="ja-JP" altLang="zh-CN" smtClean="0">
                <a:sym typeface="Calibri" pitchFamily="34" charset="0"/>
              </a:rPr>
              <a:t>2 </a:t>
            </a:r>
            <a:r>
              <a:rPr lang="zh-CN" smtClean="0">
                <a:sym typeface="Calibri" pitchFamily="34" charset="0"/>
              </a:rPr>
              <a:t>レベル</a:t>
            </a:r>
          </a:p>
          <a:p>
            <a:pPr lvl="2"/>
            <a:r>
              <a:rPr lang="zh-CN" smtClean="0">
                <a:sym typeface="Calibri" pitchFamily="34" charset="0"/>
              </a:rPr>
              <a:t>第 </a:t>
            </a:r>
            <a:r>
              <a:rPr lang="ja-JP" altLang="zh-CN" smtClean="0">
                <a:sym typeface="Calibri" pitchFamily="34" charset="0"/>
              </a:rPr>
              <a:t>3 </a:t>
            </a:r>
            <a:r>
              <a:rPr lang="zh-CN" smtClean="0">
                <a:sym typeface="Calibri" pitchFamily="34" charset="0"/>
              </a:rPr>
              <a:t>レベル</a:t>
            </a:r>
          </a:p>
          <a:p>
            <a:pPr lvl="3"/>
            <a:r>
              <a:rPr lang="zh-CN" smtClean="0">
                <a:sym typeface="Calibri" pitchFamily="34" charset="0"/>
              </a:rPr>
              <a:t>第 </a:t>
            </a:r>
            <a:r>
              <a:rPr lang="ja-JP" altLang="zh-CN" smtClean="0">
                <a:sym typeface="Calibri" pitchFamily="34" charset="0"/>
              </a:rPr>
              <a:t>4 </a:t>
            </a:r>
            <a:r>
              <a:rPr lang="zh-CN" smtClean="0">
                <a:sym typeface="Calibri" pitchFamily="34" charset="0"/>
              </a:rPr>
              <a:t>レベル</a:t>
            </a:r>
          </a:p>
          <a:p>
            <a:pPr lvl="4"/>
            <a:r>
              <a:rPr lang="zh-CN" smtClean="0">
                <a:sym typeface="Calibri" pitchFamily="34" charset="0"/>
              </a:rPr>
              <a:t>第 </a:t>
            </a:r>
            <a:r>
              <a:rPr lang="ja-JP" altLang="zh-CN" smtClean="0">
                <a:sym typeface="Calibri" pitchFamily="34" charset="0"/>
              </a:rPr>
              <a:t>5 </a:t>
            </a:r>
            <a:r>
              <a:rPr lang="zh-CN" smtClean="0">
                <a:sym typeface="Calibri" pitchFamily="34" charset="0"/>
              </a:rPr>
              <a:t>レベル</a:t>
            </a:r>
          </a:p>
        </p:txBody>
      </p:sp>
      <p:sp>
        <p:nvSpPr>
          <p:cNvPr id="1028" name="日付プレースホルダ 3"/>
          <p:cNvSpPr>
            <a:spLocks noGrp="1" noChangeArrowheads="1"/>
          </p:cNvSpPr>
          <p:nvPr>
            <p:ph type="dt" sz="half" idx="2"/>
          </p:nvPr>
        </p:nvSpPr>
        <p:spPr bwMode="auto">
          <a:xfrm>
            <a:off x="457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a:solidFill>
                  <a:srgbClr val="898989"/>
                </a:solidFill>
                <a:effectLst/>
                <a:latin typeface="+mn-lt"/>
                <a:sym typeface="Calibri" pitchFamily="34" charset="0"/>
              </a:defRPr>
            </a:lvl1pPr>
          </a:lstStyle>
          <a:p>
            <a:fld id="{A9379689-8587-450F-8576-53CD7C8BDBD1}" type="datetime1">
              <a:rPr lang="ja-JP" altLang="en-US"/>
              <a:pPr/>
              <a:t>2014/5/9</a:t>
            </a:fld>
            <a:endParaRPr lang="ja-JP" altLang="en-US"/>
          </a:p>
        </p:txBody>
      </p:sp>
      <p:sp>
        <p:nvSpPr>
          <p:cNvPr id="1029" name="フッター プレースホルダ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200">
                <a:solidFill>
                  <a:srgbClr val="898989"/>
                </a:solidFill>
                <a:effectLst/>
                <a:latin typeface="+mn-lt"/>
                <a:sym typeface="Calibri" pitchFamily="34" charset="0"/>
              </a:defRPr>
            </a:lvl1pPr>
          </a:lstStyle>
          <a:p>
            <a:endParaRPr lang="ja-JP" altLang="ja-JP"/>
          </a:p>
        </p:txBody>
      </p:sp>
      <p:sp>
        <p:nvSpPr>
          <p:cNvPr id="1030" name="スライド番号プレースホルダ 5"/>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a:solidFill>
                  <a:srgbClr val="898989"/>
                </a:solidFill>
                <a:effectLst/>
                <a:latin typeface="+mn-lt"/>
                <a:sym typeface="Calibri" pitchFamily="34" charset="0"/>
              </a:defRPr>
            </a:lvl1pPr>
          </a:lstStyle>
          <a:p>
            <a:fld id="{A55A3317-FDD3-41C7-BEDD-E90C2D7A88D3}" type="slidenum">
              <a:rPr lang="ja-JP" altLang="en-US"/>
              <a:pPr/>
              <a:t>‹#›</a:t>
            </a:fld>
            <a:endParaRPr lang="ja-JP" altLang="en-US"/>
          </a:p>
        </p:txBody>
      </p:sp>
      <p:sp>
        <p:nvSpPr>
          <p:cNvPr id="1031" name="スライド番号プレースホルダ 5"/>
          <p:cNvSpPr>
            <a:spLocks noChangeArrowheads="1"/>
          </p:cNvSpPr>
          <p:nvPr/>
        </p:nvSpPr>
        <p:spPr bwMode="auto">
          <a:xfrm>
            <a:off x="6789738" y="6346825"/>
            <a:ext cx="2133600" cy="365125"/>
          </a:xfrm>
          <a:prstGeom prst="rect">
            <a:avLst/>
          </a:prstGeom>
          <a:noFill/>
          <a:ln w="9525">
            <a:noFill/>
            <a:miter lim="800000"/>
            <a:headEnd/>
            <a:tailEnd/>
          </a:ln>
        </p:spPr>
        <p:txBody>
          <a:bodyPr anchor="ctr"/>
          <a:lstStyle/>
          <a:p>
            <a:pPr algn="r" eaLnBrk="1" hangingPunct="1"/>
            <a:r>
              <a:rPr lang="en-US" sz="1200" b="1" i="1">
                <a:solidFill>
                  <a:srgbClr val="898989"/>
                </a:solidFill>
                <a:effectLst/>
                <a:latin typeface="Calibri" pitchFamily="34" charset="0"/>
                <a:sym typeface="Calibri" pitchFamily="34" charset="0"/>
              </a:rPr>
              <a:t>/ 68</a:t>
            </a:r>
            <a:endParaRPr lang="ja-JP" altLang="en-US">
              <a:effectLs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ftr="0"/>
  <p:txStyles>
    <p:titleStyle>
      <a:lvl1pPr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9pPr>
    </p:titleStyle>
    <p:bodyStyle>
      <a:lvl1pPr marL="342900" indent="-342900" algn="l" defTabSz="0" rtl="0" eaLnBrk="0" fontAlgn="base" hangingPunct="0">
        <a:spcBef>
          <a:spcPct val="20000"/>
        </a:spcBef>
        <a:spcAft>
          <a:spcPct val="0"/>
        </a:spcAft>
        <a:buFont typeface="Arial" pitchFamily="34" charset="0"/>
        <a:buChar char="•"/>
        <a:defRPr sz="3200">
          <a:solidFill>
            <a:schemeClr val="tx1"/>
          </a:solidFill>
          <a:latin typeface="+mn-lt"/>
          <a:ea typeface="+mn-ea"/>
          <a:cs typeface="+mn-cs"/>
          <a:sym typeface="Calibri" pitchFamily="34" charset="0"/>
        </a:defRPr>
      </a:lvl1pPr>
      <a:lvl2pPr marL="742950" indent="-285750" algn="l" defTabSz="0" rtl="0" eaLnBrk="0" fontAlgn="base" hangingPunct="0">
        <a:spcBef>
          <a:spcPct val="20000"/>
        </a:spcBef>
        <a:spcAft>
          <a:spcPct val="0"/>
        </a:spcAft>
        <a:buFont typeface="Arial" pitchFamily="34" charset="0"/>
        <a:buChar char="–"/>
        <a:defRPr sz="2800">
          <a:solidFill>
            <a:schemeClr val="tx1"/>
          </a:solidFill>
          <a:latin typeface="+mn-lt"/>
          <a:ea typeface="+mn-ea"/>
          <a:sym typeface="Calibri" pitchFamily="34" charset="0"/>
        </a:defRPr>
      </a:lvl2pPr>
      <a:lvl3pPr marL="1143000" indent="-228600" algn="l" defTabSz="0" rtl="0" eaLnBrk="0" fontAlgn="base" hangingPunct="0">
        <a:spcBef>
          <a:spcPct val="20000"/>
        </a:spcBef>
        <a:spcAft>
          <a:spcPct val="0"/>
        </a:spcAft>
        <a:buFont typeface="Arial" pitchFamily="34" charset="0"/>
        <a:buChar char="•"/>
        <a:defRPr sz="2400">
          <a:solidFill>
            <a:schemeClr val="tx1"/>
          </a:solidFill>
          <a:latin typeface="+mn-lt"/>
          <a:ea typeface="+mn-ea"/>
          <a:sym typeface="Calibri" pitchFamily="34" charset="0"/>
        </a:defRPr>
      </a:lvl3pPr>
      <a:lvl4pPr marL="16002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4pPr>
      <a:lvl5pPr marL="20574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5pPr>
      <a:lvl6pPr marL="25146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6pPr>
      <a:lvl7pPr marL="29718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7pPr>
      <a:lvl8pPr marL="34290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8pPr>
      <a:lvl9pPr marL="3886200" indent="-228600" algn="l" defTabSz="0" rtl="0" eaLnBrk="0" fontAlgn="base" hangingPunct="0">
        <a:spcBef>
          <a:spcPct val="20000"/>
        </a:spcBef>
        <a:spcAft>
          <a:spcPct val="0"/>
        </a:spcAft>
        <a:buFont typeface="Arial" pitchFamily="34" charset="0"/>
        <a:buChar char="»"/>
        <a:defRPr sz="2000">
          <a:solidFill>
            <a:schemeClr val="tx1"/>
          </a:solidFill>
          <a:latin typeface="+mn-lt"/>
          <a:ea typeface="+mn-ea"/>
          <a:sym typeface="Calibri" pitchFamily="34" charset="0"/>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8.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9.jpeg"/><Relationship Id="rId4"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18" Type="http://schemas.openxmlformats.org/officeDocument/2006/relationships/image" Target="../media/image23.jpeg"/><Relationship Id="rId26" Type="http://schemas.openxmlformats.org/officeDocument/2006/relationships/image" Target="../media/image31.jpeg"/><Relationship Id="rId3" Type="http://schemas.openxmlformats.org/officeDocument/2006/relationships/notesSlide" Target="../notesSlides/notesSlide9.xml"/><Relationship Id="rId21" Type="http://schemas.openxmlformats.org/officeDocument/2006/relationships/image" Target="../media/image26.jpeg"/><Relationship Id="rId34" Type="http://schemas.openxmlformats.org/officeDocument/2006/relationships/image" Target="../media/image39.jpeg"/><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image" Target="../media/image22.jpeg"/><Relationship Id="rId25" Type="http://schemas.openxmlformats.org/officeDocument/2006/relationships/image" Target="../media/image30.jpeg"/><Relationship Id="rId33" Type="http://schemas.openxmlformats.org/officeDocument/2006/relationships/image" Target="../media/image38.jpeg"/><Relationship Id="rId2" Type="http://schemas.openxmlformats.org/officeDocument/2006/relationships/slideLayout" Target="../slideLayouts/slideLayout12.xml"/><Relationship Id="rId16" Type="http://schemas.openxmlformats.org/officeDocument/2006/relationships/image" Target="../media/image21.jpeg"/><Relationship Id="rId20" Type="http://schemas.openxmlformats.org/officeDocument/2006/relationships/image" Target="../media/image25.jpeg"/><Relationship Id="rId29" Type="http://schemas.openxmlformats.org/officeDocument/2006/relationships/image" Target="../media/image34.jpeg"/><Relationship Id="rId1" Type="http://schemas.openxmlformats.org/officeDocument/2006/relationships/tags" Target="../tags/tag2.xml"/><Relationship Id="rId6" Type="http://schemas.openxmlformats.org/officeDocument/2006/relationships/image" Target="../media/image9.jpeg"/><Relationship Id="rId11" Type="http://schemas.openxmlformats.org/officeDocument/2006/relationships/image" Target="../media/image16.jpeg"/><Relationship Id="rId24" Type="http://schemas.openxmlformats.org/officeDocument/2006/relationships/image" Target="../media/image29.jpeg"/><Relationship Id="rId32" Type="http://schemas.openxmlformats.org/officeDocument/2006/relationships/image" Target="../media/image37.jpeg"/><Relationship Id="rId5" Type="http://schemas.openxmlformats.org/officeDocument/2006/relationships/image" Target="../media/image11.jpeg"/><Relationship Id="rId15" Type="http://schemas.openxmlformats.org/officeDocument/2006/relationships/image" Target="../media/image20.jpeg"/><Relationship Id="rId23" Type="http://schemas.openxmlformats.org/officeDocument/2006/relationships/image" Target="../media/image28.jpeg"/><Relationship Id="rId28" Type="http://schemas.openxmlformats.org/officeDocument/2006/relationships/image" Target="../media/image33.jpeg"/><Relationship Id="rId36" Type="http://schemas.openxmlformats.org/officeDocument/2006/relationships/image" Target="../media/image41.jpeg"/><Relationship Id="rId10" Type="http://schemas.openxmlformats.org/officeDocument/2006/relationships/image" Target="../media/image15.jpeg"/><Relationship Id="rId19" Type="http://schemas.openxmlformats.org/officeDocument/2006/relationships/image" Target="../media/image24.jpeg"/><Relationship Id="rId31" Type="http://schemas.openxmlformats.org/officeDocument/2006/relationships/image" Target="../media/image36.jpeg"/><Relationship Id="rId4" Type="http://schemas.openxmlformats.org/officeDocument/2006/relationships/image" Target="../media/image10.jpeg"/><Relationship Id="rId9" Type="http://schemas.openxmlformats.org/officeDocument/2006/relationships/image" Target="../media/image14.jpeg"/><Relationship Id="rId14" Type="http://schemas.openxmlformats.org/officeDocument/2006/relationships/image" Target="../media/image19.jpeg"/><Relationship Id="rId22" Type="http://schemas.openxmlformats.org/officeDocument/2006/relationships/image" Target="../media/image27.jpeg"/><Relationship Id="rId27" Type="http://schemas.openxmlformats.org/officeDocument/2006/relationships/image" Target="../media/image32.jpeg"/><Relationship Id="rId30" Type="http://schemas.openxmlformats.org/officeDocument/2006/relationships/image" Target="../media/image35.jpeg"/><Relationship Id="rId35"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23.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8.jpeg"/><Relationship Id="rId18" Type="http://schemas.openxmlformats.org/officeDocument/2006/relationships/image" Target="../media/image24.jpeg"/><Relationship Id="rId26" Type="http://schemas.openxmlformats.org/officeDocument/2006/relationships/image" Target="../media/image32.jpeg"/><Relationship Id="rId3" Type="http://schemas.openxmlformats.org/officeDocument/2006/relationships/notesSlide" Target="../notesSlides/notesSlide14.xml"/><Relationship Id="rId21" Type="http://schemas.openxmlformats.org/officeDocument/2006/relationships/image" Target="../media/image27.jpeg"/><Relationship Id="rId34" Type="http://schemas.openxmlformats.org/officeDocument/2006/relationships/image" Target="../media/image40.jpeg"/><Relationship Id="rId7" Type="http://schemas.openxmlformats.org/officeDocument/2006/relationships/image" Target="../media/image13.jpeg"/><Relationship Id="rId12" Type="http://schemas.openxmlformats.org/officeDocument/2006/relationships/image" Target="../media/image19.jpeg"/><Relationship Id="rId17" Type="http://schemas.openxmlformats.org/officeDocument/2006/relationships/image" Target="../media/image23.jpeg"/><Relationship Id="rId25" Type="http://schemas.openxmlformats.org/officeDocument/2006/relationships/image" Target="../media/image31.jpeg"/><Relationship Id="rId33" Type="http://schemas.openxmlformats.org/officeDocument/2006/relationships/image" Target="../media/image39.jpeg"/><Relationship Id="rId38" Type="http://schemas.openxmlformats.org/officeDocument/2006/relationships/image" Target="../media/image42.jpeg"/><Relationship Id="rId2" Type="http://schemas.openxmlformats.org/officeDocument/2006/relationships/slideLayout" Target="../slideLayouts/slideLayout12.xml"/><Relationship Id="rId16" Type="http://schemas.openxmlformats.org/officeDocument/2006/relationships/image" Target="../media/image22.jpeg"/><Relationship Id="rId20" Type="http://schemas.openxmlformats.org/officeDocument/2006/relationships/image" Target="../media/image26.jpeg"/><Relationship Id="rId29" Type="http://schemas.openxmlformats.org/officeDocument/2006/relationships/image" Target="../media/image35.jpeg"/><Relationship Id="rId1" Type="http://schemas.openxmlformats.org/officeDocument/2006/relationships/vmlDrawing" Target="../drawings/vmlDrawing2.vml"/><Relationship Id="rId6" Type="http://schemas.openxmlformats.org/officeDocument/2006/relationships/image" Target="../media/image12.jpeg"/><Relationship Id="rId11" Type="http://schemas.openxmlformats.org/officeDocument/2006/relationships/image" Target="../media/image17.jpeg"/><Relationship Id="rId24" Type="http://schemas.openxmlformats.org/officeDocument/2006/relationships/image" Target="../media/image30.jpeg"/><Relationship Id="rId32" Type="http://schemas.openxmlformats.org/officeDocument/2006/relationships/image" Target="../media/image38.jpeg"/><Relationship Id="rId37" Type="http://schemas.openxmlformats.org/officeDocument/2006/relationships/image" Target="../media/image8.png"/><Relationship Id="rId5" Type="http://schemas.openxmlformats.org/officeDocument/2006/relationships/image" Target="../media/image11.jpeg"/><Relationship Id="rId15" Type="http://schemas.openxmlformats.org/officeDocument/2006/relationships/image" Target="../media/image21.jpeg"/><Relationship Id="rId23" Type="http://schemas.openxmlformats.org/officeDocument/2006/relationships/image" Target="../media/image29.jpeg"/><Relationship Id="rId28" Type="http://schemas.openxmlformats.org/officeDocument/2006/relationships/image" Target="../media/image34.jpeg"/><Relationship Id="rId36" Type="http://schemas.openxmlformats.org/officeDocument/2006/relationships/oleObject" Target="../embeddings/oleObject2.bin"/><Relationship Id="rId10" Type="http://schemas.openxmlformats.org/officeDocument/2006/relationships/image" Target="../media/image16.jpeg"/><Relationship Id="rId19" Type="http://schemas.openxmlformats.org/officeDocument/2006/relationships/image" Target="../media/image25.jpeg"/><Relationship Id="rId31" Type="http://schemas.openxmlformats.org/officeDocument/2006/relationships/image" Target="../media/image37.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jpeg"/><Relationship Id="rId22" Type="http://schemas.openxmlformats.org/officeDocument/2006/relationships/image" Target="../media/image28.jpeg"/><Relationship Id="rId27" Type="http://schemas.openxmlformats.org/officeDocument/2006/relationships/image" Target="../media/image33.jpeg"/><Relationship Id="rId30" Type="http://schemas.openxmlformats.org/officeDocument/2006/relationships/image" Target="../media/image36.jpeg"/><Relationship Id="rId35"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8.png"/><Relationship Id="rId5" Type="http://schemas.openxmlformats.org/officeDocument/2006/relationships/oleObject" Target="../embeddings/oleObject3.bin"/><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www.ep.sci.hokudai.ac.jp/"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ep.sci.hokudai.ac.jp/~inex/y2011/0520/lecture/pub/" TargetMode="External"/><Relationship Id="rId2" Type="http://schemas.openxmlformats.org/officeDocument/2006/relationships/hyperlink" Target="http://ja.wikipedia.org/wiki/IPv6"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ja.wikipedia.org/wiki/%E8%AD%98%E5%88%A5%E5%AD%90" TargetMode="External"/><Relationship Id="rId2" Type="http://schemas.openxmlformats.org/officeDocument/2006/relationships/hyperlink" Target="http://www.keyman.or.jp/at/manage/nms/30002374/"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fld id="{EB62373B-0CBE-4A14-A9D2-E427C3594538}" type="slidenum">
              <a:rPr lang="ja-JP" altLang="en-US"/>
              <a:pPr/>
              <a:t>1</a:t>
            </a:fld>
            <a:endParaRPr lang="ja-JP" altLang="en-US" sz="1800">
              <a:solidFill>
                <a:schemeClr val="tx1"/>
              </a:solidFill>
              <a:latin typeface="Arial" pitchFamily="34" charset="0"/>
            </a:endParaRPr>
          </a:p>
        </p:txBody>
      </p:sp>
      <p:sp>
        <p:nvSpPr>
          <p:cNvPr id="3074" name="タイトル 1"/>
          <p:cNvSpPr>
            <a:spLocks noGrp="1" noChangeArrowheads="1"/>
          </p:cNvSpPr>
          <p:nvPr>
            <p:ph type="ctrTitle" idx="4294967295"/>
          </p:nvPr>
        </p:nvSpPr>
        <p:spPr>
          <a:xfrm>
            <a:off x="685800" y="2130425"/>
            <a:ext cx="7772400" cy="1470025"/>
          </a:xfrm>
          <a:ln/>
        </p:spPr>
        <p:txBody>
          <a:bodyPr/>
          <a:lstStyle/>
          <a:p>
            <a:pPr algn="l" eaLnBrk="1" hangingPunct="1"/>
            <a:r>
              <a:rPr lang="ja-JP" altLang="en-US" b="1" dirty="0"/>
              <a:t>最低限 </a:t>
            </a:r>
            <a:r>
              <a:rPr lang="en-US" b="1" dirty="0"/>
              <a:t>Unix</a:t>
            </a:r>
            <a:r>
              <a:rPr lang="ja-JP" altLang="en-US" b="1" dirty="0"/>
              <a:t> </a:t>
            </a:r>
            <a:r>
              <a:rPr lang="en-US" b="1" dirty="0"/>
              <a:t>(Linux) </a:t>
            </a:r>
            <a:r>
              <a:rPr lang="ja-JP" altLang="en-US" b="1" dirty="0"/>
              <a:t>III</a:t>
            </a:r>
            <a:br>
              <a:rPr lang="ja-JP" altLang="en-US" b="1" dirty="0"/>
            </a:br>
            <a:r>
              <a:rPr lang="ja-JP" altLang="en-US" sz="4000" b="1" dirty="0" smtClean="0"/>
              <a:t>ネットワーク</a:t>
            </a:r>
            <a:r>
              <a:rPr lang="ja-JP" altLang="en-US" sz="4000" b="1" dirty="0"/>
              <a:t>の仕組み</a:t>
            </a:r>
          </a:p>
        </p:txBody>
      </p:sp>
      <p:sp>
        <p:nvSpPr>
          <p:cNvPr id="3075" name="サブタイトル 2"/>
          <p:cNvSpPr>
            <a:spLocks noGrp="1" noChangeArrowheads="1"/>
          </p:cNvSpPr>
          <p:nvPr>
            <p:ph type="subTitle" idx="1"/>
          </p:nvPr>
        </p:nvSpPr>
        <p:spPr>
          <a:xfrm>
            <a:off x="754063" y="3573463"/>
            <a:ext cx="6400800" cy="1752600"/>
          </a:xfrm>
          <a:ln/>
        </p:spPr>
        <p:txBody>
          <a:bodyPr/>
          <a:lstStyle/>
          <a:p>
            <a:pPr algn="l" eaLnBrk="1" hangingPunct="1"/>
            <a:r>
              <a:rPr lang="ja-JP" altLang="en-US" dirty="0"/>
              <a:t>情報実験第 </a:t>
            </a:r>
            <a:r>
              <a:rPr lang="en-US" dirty="0"/>
              <a:t>4 </a:t>
            </a:r>
            <a:r>
              <a:rPr lang="ja-JP" altLang="en-US" dirty="0"/>
              <a:t>回(</a:t>
            </a:r>
            <a:r>
              <a:rPr lang="en-US" dirty="0" smtClean="0"/>
              <a:t>201</a:t>
            </a:r>
            <a:r>
              <a:rPr lang="en-US" altLang="ja-JP" dirty="0" smtClean="0"/>
              <a:t>4/</a:t>
            </a:r>
            <a:r>
              <a:rPr lang="en-US" dirty="0" smtClean="0"/>
              <a:t>05/09</a:t>
            </a:r>
            <a:r>
              <a:rPr lang="ja-JP" altLang="en-US" dirty="0" smtClean="0"/>
              <a:t>)</a:t>
            </a:r>
            <a:endParaRPr lang="ja-JP" altLang="en-US" dirty="0"/>
          </a:p>
        </p:txBody>
      </p:sp>
      <p:sp>
        <p:nvSpPr>
          <p:cNvPr id="3076" name="Text Box 4"/>
          <p:cNvSpPr txBox="1">
            <a:spLocks noChangeArrowheads="1"/>
          </p:cNvSpPr>
          <p:nvPr/>
        </p:nvSpPr>
        <p:spPr bwMode="auto">
          <a:xfrm>
            <a:off x="827088" y="5086350"/>
            <a:ext cx="3416320" cy="1661993"/>
          </a:xfrm>
          <a:prstGeom prst="rect">
            <a:avLst/>
          </a:prstGeom>
          <a:noFill/>
          <a:ln w="9525">
            <a:noFill/>
            <a:miter lim="800000"/>
            <a:headEnd/>
            <a:tailEnd/>
          </a:ln>
          <a:effectLst/>
        </p:spPr>
        <p:txBody>
          <a:bodyPr wrap="none">
            <a:spAutoFit/>
          </a:bodyPr>
          <a:lstStyle/>
          <a:p>
            <a:pPr eaLnBrk="1" hangingPunct="1"/>
            <a:r>
              <a:rPr lang="ja-JP" altLang="en-US" sz="2800" dirty="0">
                <a:effectLst/>
              </a:rPr>
              <a:t>北海道大学大学院</a:t>
            </a:r>
          </a:p>
          <a:p>
            <a:pPr eaLnBrk="1" hangingPunct="1"/>
            <a:r>
              <a:rPr lang="ja-JP" altLang="en-US" sz="2800" dirty="0">
                <a:effectLst/>
              </a:rPr>
              <a:t>理学院宇宙理学専攻</a:t>
            </a:r>
          </a:p>
          <a:p>
            <a:pPr eaLnBrk="1" hangingPunct="1"/>
            <a:r>
              <a:rPr lang="ja-JP" altLang="en-US" sz="2800" dirty="0" smtClean="0">
                <a:effectLst/>
              </a:rPr>
              <a:t>三上 峻</a:t>
            </a:r>
            <a:endParaRPr lang="ja-JP" altLang="en-US" sz="2800" dirty="0">
              <a:effectLst/>
            </a:endParaRPr>
          </a:p>
          <a:p>
            <a:endParaRPr lang="ja-JP" altLang="en-US" dirty="0">
              <a:effectLst/>
            </a:endParaRPr>
          </a:p>
        </p:txBody>
      </p:sp>
    </p:spTree>
  </p:cSld>
  <p:clrMapOvr>
    <a:masterClrMapping/>
  </p:clrMapOvr>
  <p:transition advTm="1032"/>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5"/>
          <p:cNvSpPr>
            <a:spLocks noGrp="1"/>
          </p:cNvSpPr>
          <p:nvPr>
            <p:ph type="sldNum" sz="quarter" idx="12"/>
          </p:nvPr>
        </p:nvSpPr>
        <p:spPr/>
        <p:txBody>
          <a:bodyPr/>
          <a:lstStyle/>
          <a:p>
            <a:fld id="{BBBDD699-5E69-4799-B8BB-CFBD52D9ECEE}" type="slidenum">
              <a:rPr lang="ja-JP" altLang="en-US"/>
              <a:pPr/>
              <a:t>10</a:t>
            </a:fld>
            <a:endParaRPr lang="ja-JP" altLang="en-US" sz="1800">
              <a:solidFill>
                <a:schemeClr val="tx1"/>
              </a:solidFill>
              <a:latin typeface="Arial" pitchFamily="34" charset="0"/>
            </a:endParaRPr>
          </a:p>
        </p:txBody>
      </p:sp>
      <p:sp>
        <p:nvSpPr>
          <p:cNvPr id="13314" name="タイトル 1"/>
          <p:cNvSpPr>
            <a:spLocks noGrp="1" noChangeArrowheads="1"/>
          </p:cNvSpPr>
          <p:nvPr>
            <p:ph type="title" idx="4294967295"/>
          </p:nvPr>
        </p:nvSpPr>
        <p:spPr>
          <a:xfrm>
            <a:off x="457200" y="2843213"/>
            <a:ext cx="8229600" cy="1143000"/>
          </a:xfrm>
          <a:ln/>
        </p:spPr>
        <p:txBody>
          <a:bodyPr/>
          <a:lstStyle/>
          <a:p>
            <a:pPr eaLnBrk="1" hangingPunct="1"/>
            <a:r>
              <a:rPr lang="en-US"/>
              <a:t>TCP/IP</a:t>
            </a:r>
            <a:r>
              <a:rPr lang="ja-JP" altLang="en-US"/>
              <a:t/>
            </a:r>
            <a:br>
              <a:rPr lang="ja-JP" altLang="en-US"/>
            </a:br>
            <a:r>
              <a:rPr lang="ja-JP" altLang="en-US"/>
              <a:t>～通信の手順・ルール～</a:t>
            </a:r>
          </a:p>
        </p:txBody>
      </p:sp>
    </p:spTree>
  </p:cSld>
  <p:clrMapOvr>
    <a:masterClrMapping/>
  </p:clrMapOvr>
  <p:transition advTm="234"/>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データ通信</a:t>
            </a:r>
            <a:endParaRPr kumimoji="1" lang="ja-JP" altLang="en-US" dirty="0"/>
          </a:p>
        </p:txBody>
      </p:sp>
      <p:sp>
        <p:nvSpPr>
          <p:cNvPr id="3" name="コンテンツ プレースホルダー 2"/>
          <p:cNvSpPr>
            <a:spLocks noGrp="1"/>
          </p:cNvSpPr>
          <p:nvPr>
            <p:ph idx="1"/>
          </p:nvPr>
        </p:nvSpPr>
        <p:spPr>
          <a:xfrm>
            <a:off x="250021" y="1600200"/>
            <a:ext cx="8715992" cy="4525963"/>
          </a:xfrm>
        </p:spPr>
        <p:txBody>
          <a:bodyPr/>
          <a:lstStyle/>
          <a:p>
            <a:r>
              <a:rPr kumimoji="1" lang="ja-JP" altLang="en-US" dirty="0" smtClean="0"/>
              <a:t>データを</a:t>
            </a:r>
            <a:r>
              <a:rPr kumimoji="1" lang="ja-JP" altLang="en-US" b="1" dirty="0" smtClean="0">
                <a:solidFill>
                  <a:srgbClr val="FF0000"/>
                </a:solidFill>
              </a:rPr>
              <a:t>パケット</a:t>
            </a:r>
            <a:r>
              <a:rPr kumimoji="1" lang="ja-JP" altLang="en-US" dirty="0" smtClean="0"/>
              <a:t>に分割</a:t>
            </a:r>
            <a:endParaRPr kumimoji="1" lang="en-US" altLang="ja-JP" dirty="0" smtClean="0"/>
          </a:p>
          <a:p>
            <a:pPr lvl="1"/>
            <a:r>
              <a:rPr kumimoji="1" lang="ja-JP" altLang="en-US" dirty="0" smtClean="0"/>
              <a:t>パケット：データ転送における最小単位</a:t>
            </a:r>
            <a:endParaRPr kumimoji="1" lang="en-US" altLang="ja-JP" dirty="0" smtClean="0"/>
          </a:p>
          <a:p>
            <a:r>
              <a:rPr kumimoji="1" lang="ja-JP" altLang="en-US" dirty="0" smtClean="0"/>
              <a:t>パケットはネットワークを通って相手の計算機の</a:t>
            </a:r>
            <a:r>
              <a:rPr kumimoji="1" lang="ja-JP" altLang="en-US" b="1" dirty="0" smtClean="0">
                <a:solidFill>
                  <a:srgbClr val="FF0000"/>
                </a:solidFill>
              </a:rPr>
              <a:t>ポート</a:t>
            </a:r>
            <a:r>
              <a:rPr kumimoji="1" lang="ja-JP" altLang="en-US" dirty="0" smtClean="0"/>
              <a:t>へ転送</a:t>
            </a:r>
            <a:endParaRPr kumimoji="1" lang="en-US" altLang="ja-JP" dirty="0" smtClean="0"/>
          </a:p>
        </p:txBody>
      </p:sp>
      <p:pic>
        <p:nvPicPr>
          <p:cNvPr id="29698" name="Picture 2" descr="C:\Users\Public\Pictures\Sample Pictures\Pengui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119" y="4172447"/>
            <a:ext cx="2593188" cy="194489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コネクタ 5"/>
          <p:cNvCxnSpPr/>
          <p:nvPr/>
        </p:nvCxnSpPr>
        <p:spPr bwMode="auto">
          <a:xfrm>
            <a:off x="754251" y="4005264"/>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直線コネクタ 8"/>
          <p:cNvCxnSpPr/>
          <p:nvPr/>
        </p:nvCxnSpPr>
        <p:spPr bwMode="auto">
          <a:xfrm>
            <a:off x="1186449" y="4012061"/>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直線コネクタ 13"/>
          <p:cNvCxnSpPr/>
          <p:nvPr/>
        </p:nvCxnSpPr>
        <p:spPr bwMode="auto">
          <a:xfrm>
            <a:off x="1690680" y="4005264"/>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直線コネクタ 14"/>
          <p:cNvCxnSpPr/>
          <p:nvPr/>
        </p:nvCxnSpPr>
        <p:spPr bwMode="auto">
          <a:xfrm>
            <a:off x="2122878" y="4005264"/>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直線コネクタ 15"/>
          <p:cNvCxnSpPr/>
          <p:nvPr/>
        </p:nvCxnSpPr>
        <p:spPr bwMode="auto">
          <a:xfrm>
            <a:off x="2627109" y="4005264"/>
            <a:ext cx="0" cy="23770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直線コネクタ 16"/>
          <p:cNvCxnSpPr/>
          <p:nvPr/>
        </p:nvCxnSpPr>
        <p:spPr bwMode="auto">
          <a:xfrm flipH="1">
            <a:off x="148598" y="4422679"/>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直線コネクタ 18"/>
          <p:cNvCxnSpPr/>
          <p:nvPr/>
        </p:nvCxnSpPr>
        <p:spPr bwMode="auto">
          <a:xfrm flipH="1">
            <a:off x="137486" y="4725594"/>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直線コネクタ 19"/>
          <p:cNvCxnSpPr/>
          <p:nvPr/>
        </p:nvCxnSpPr>
        <p:spPr bwMode="auto">
          <a:xfrm flipH="1">
            <a:off x="177987" y="5069993"/>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直線コネクタ 20"/>
          <p:cNvCxnSpPr/>
          <p:nvPr/>
        </p:nvCxnSpPr>
        <p:spPr bwMode="auto">
          <a:xfrm flipH="1">
            <a:off x="164364" y="5431141"/>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直線コネクタ 21"/>
          <p:cNvCxnSpPr/>
          <p:nvPr/>
        </p:nvCxnSpPr>
        <p:spPr bwMode="auto">
          <a:xfrm flipH="1">
            <a:off x="177987" y="5863339"/>
            <a:ext cx="3270874" cy="14783"/>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296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8644" y="4438445"/>
            <a:ext cx="5048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Line 4"/>
          <p:cNvSpPr>
            <a:spLocks noChangeShapeType="1"/>
          </p:cNvSpPr>
          <p:nvPr/>
        </p:nvSpPr>
        <p:spPr bwMode="auto">
          <a:xfrm flipV="1">
            <a:off x="6084693" y="5362392"/>
            <a:ext cx="1773522" cy="0"/>
          </a:xfrm>
          <a:prstGeom prst="line">
            <a:avLst/>
          </a:prstGeom>
          <a:noFill/>
          <a:ln w="38100" cmpd="sng">
            <a:solidFill>
              <a:srgbClr val="3333FF"/>
            </a:solidFill>
            <a:round/>
            <a:headEnd/>
            <a:tailEnd/>
          </a:ln>
        </p:spPr>
        <p:txBody>
          <a:bodyPr/>
          <a:lstStyle/>
          <a:p>
            <a:endParaRPr lang="ja-JP" altLang="ja-JP">
              <a:effectLst/>
              <a:sym typeface="ＭＳ Ｐゴシック" pitchFamily="50" charset="-128"/>
            </a:endParaRPr>
          </a:p>
        </p:txBody>
      </p:sp>
      <p:pic>
        <p:nvPicPr>
          <p:cNvPr id="26" name="Picture 6"/>
          <p:cNvPicPr>
            <a:picLocks noChangeAspect="1" noChangeArrowheads="1"/>
          </p:cNvPicPr>
          <p:nvPr/>
        </p:nvPicPr>
        <p:blipFill>
          <a:blip r:embed="rId4" cstate="print"/>
          <a:srcRect/>
          <a:stretch>
            <a:fillRect/>
          </a:stretch>
        </p:blipFill>
        <p:spPr bwMode="auto">
          <a:xfrm>
            <a:off x="5226924" y="5037132"/>
            <a:ext cx="796346" cy="696924"/>
          </a:xfrm>
          <a:prstGeom prst="rect">
            <a:avLst/>
          </a:prstGeom>
          <a:noFill/>
          <a:ln w="9525">
            <a:noFill/>
            <a:miter lim="800000"/>
            <a:headEnd/>
            <a:tailEnd/>
          </a:ln>
        </p:spPr>
      </p:pic>
      <p:sp>
        <p:nvSpPr>
          <p:cNvPr id="18" name="テキスト ボックス 17"/>
          <p:cNvSpPr txBox="1"/>
          <p:nvPr/>
        </p:nvSpPr>
        <p:spPr>
          <a:xfrm>
            <a:off x="1186449" y="6486474"/>
            <a:ext cx="1118607" cy="400110"/>
          </a:xfrm>
          <a:prstGeom prst="rect">
            <a:avLst/>
          </a:prstGeom>
          <a:noFill/>
        </p:spPr>
        <p:txBody>
          <a:bodyPr wrap="square" rtlCol="0">
            <a:spAutoFit/>
          </a:bodyPr>
          <a:lstStyle/>
          <a:p>
            <a:pPr algn="ctr"/>
            <a:r>
              <a:rPr kumimoji="1" lang="ja-JP" altLang="en-US" sz="2000" dirty="0" smtClean="0">
                <a:effectLst/>
              </a:rPr>
              <a:t>データ</a:t>
            </a:r>
            <a:endParaRPr kumimoji="1" lang="ja-JP" altLang="en-US" sz="2000" dirty="0">
              <a:effectLst/>
            </a:endParaRPr>
          </a:p>
        </p:txBody>
      </p:sp>
      <p:sp>
        <p:nvSpPr>
          <p:cNvPr id="32" name="テキスト ボックス 31"/>
          <p:cNvSpPr txBox="1"/>
          <p:nvPr/>
        </p:nvSpPr>
        <p:spPr>
          <a:xfrm>
            <a:off x="3635571" y="5622078"/>
            <a:ext cx="1118607" cy="400110"/>
          </a:xfrm>
          <a:prstGeom prst="rect">
            <a:avLst/>
          </a:prstGeom>
          <a:noFill/>
        </p:spPr>
        <p:txBody>
          <a:bodyPr wrap="square" rtlCol="0">
            <a:spAutoFit/>
          </a:bodyPr>
          <a:lstStyle/>
          <a:p>
            <a:pPr algn="ctr"/>
            <a:r>
              <a:rPr kumimoji="1" lang="ja-JP" altLang="en-US" sz="2000" dirty="0" smtClean="0">
                <a:effectLst/>
              </a:rPr>
              <a:t>パケット</a:t>
            </a:r>
            <a:endParaRPr kumimoji="1" lang="ja-JP" altLang="en-US" sz="2000" dirty="0">
              <a:effectLst/>
            </a:endParaRPr>
          </a:p>
        </p:txBody>
      </p:sp>
      <p:pic>
        <p:nvPicPr>
          <p:cNvPr id="33" name="Picture 6"/>
          <p:cNvPicPr>
            <a:picLocks noChangeAspect="1" noChangeArrowheads="1"/>
          </p:cNvPicPr>
          <p:nvPr/>
        </p:nvPicPr>
        <p:blipFill>
          <a:blip r:embed="rId4" cstate="print"/>
          <a:srcRect/>
          <a:stretch>
            <a:fillRect/>
          </a:stretch>
        </p:blipFill>
        <p:spPr bwMode="auto">
          <a:xfrm>
            <a:off x="8169667" y="4999783"/>
            <a:ext cx="796346" cy="696924"/>
          </a:xfrm>
          <a:prstGeom prst="rect">
            <a:avLst/>
          </a:prstGeom>
          <a:noFill/>
          <a:ln w="9525">
            <a:noFill/>
            <a:miter lim="800000"/>
            <a:headEnd/>
            <a:tailEnd/>
          </a:ln>
        </p:spPr>
      </p:pic>
      <p:pic>
        <p:nvPicPr>
          <p:cNvPr id="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684" y="5237956"/>
            <a:ext cx="504825"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直線コネクタ 61"/>
          <p:cNvSpPr>
            <a:spLocks noChangeShapeType="1"/>
          </p:cNvSpPr>
          <p:nvPr/>
        </p:nvSpPr>
        <p:spPr bwMode="auto">
          <a:xfrm rot="5400000">
            <a:off x="7702803" y="4800082"/>
            <a:ext cx="814204" cy="830"/>
          </a:xfrm>
          <a:prstGeom prst="line">
            <a:avLst/>
          </a:prstGeom>
          <a:noFill/>
          <a:ln w="63500" cmpd="sng">
            <a:solidFill>
              <a:schemeClr val="tx1"/>
            </a:solidFill>
            <a:round/>
            <a:headEnd/>
            <a:tailEnd/>
          </a:ln>
        </p:spPr>
        <p:txBody>
          <a:bodyPr/>
          <a:lstStyle/>
          <a:p>
            <a:endParaRPr lang="ja-JP" altLang="en-US"/>
          </a:p>
        </p:txBody>
      </p:sp>
      <p:sp>
        <p:nvSpPr>
          <p:cNvPr id="24" name="直線コネクタ 78"/>
          <p:cNvSpPr>
            <a:spLocks noChangeShapeType="1"/>
          </p:cNvSpPr>
          <p:nvPr/>
        </p:nvSpPr>
        <p:spPr bwMode="auto">
          <a:xfrm rot="5400000" flipV="1">
            <a:off x="7941861" y="5710491"/>
            <a:ext cx="335261" cy="1"/>
          </a:xfrm>
          <a:prstGeom prst="line">
            <a:avLst/>
          </a:prstGeom>
          <a:noFill/>
          <a:ln w="63500" cmpd="sng">
            <a:solidFill>
              <a:schemeClr val="tx1"/>
            </a:solidFill>
            <a:round/>
            <a:headEnd/>
            <a:tailEnd/>
          </a:ln>
        </p:spPr>
        <p:txBody>
          <a:bodyPr/>
          <a:lstStyle/>
          <a:p>
            <a:endParaRPr lang="ja-JP" altLang="en-US"/>
          </a:p>
        </p:txBody>
      </p:sp>
      <p:sp>
        <p:nvSpPr>
          <p:cNvPr id="27" name="直線コネクタ 79"/>
          <p:cNvSpPr>
            <a:spLocks noChangeShapeType="1"/>
          </p:cNvSpPr>
          <p:nvPr/>
        </p:nvSpPr>
        <p:spPr bwMode="auto">
          <a:xfrm rot="16200000" flipH="1">
            <a:off x="7983854" y="5450543"/>
            <a:ext cx="0" cy="251276"/>
          </a:xfrm>
          <a:prstGeom prst="line">
            <a:avLst/>
          </a:prstGeom>
          <a:noFill/>
          <a:ln w="63500" cmpd="sng">
            <a:solidFill>
              <a:schemeClr val="tx1"/>
            </a:solidFill>
            <a:round/>
            <a:headEnd/>
            <a:tailEnd/>
          </a:ln>
        </p:spPr>
        <p:txBody>
          <a:bodyPr/>
          <a:lstStyle/>
          <a:p>
            <a:endParaRPr lang="ja-JP" altLang="en-US"/>
          </a:p>
        </p:txBody>
      </p:sp>
      <p:sp>
        <p:nvSpPr>
          <p:cNvPr id="28" name="テキスト ボックス 27"/>
          <p:cNvSpPr txBox="1"/>
          <p:nvPr/>
        </p:nvSpPr>
        <p:spPr>
          <a:xfrm>
            <a:off x="7601863" y="6022188"/>
            <a:ext cx="1016915" cy="400110"/>
          </a:xfrm>
          <a:prstGeom prst="rect">
            <a:avLst/>
          </a:prstGeom>
          <a:noFill/>
        </p:spPr>
        <p:txBody>
          <a:bodyPr wrap="square" rtlCol="0">
            <a:spAutoFit/>
          </a:bodyPr>
          <a:lstStyle/>
          <a:p>
            <a:pPr algn="ctr"/>
            <a:r>
              <a:rPr kumimoji="1" lang="ja-JP" altLang="en-US" sz="2000" dirty="0">
                <a:effectLst/>
              </a:rPr>
              <a:t>ポート</a:t>
            </a:r>
            <a:endParaRPr kumimoji="1" lang="ja-JP" altLang="en-US" sz="2000" dirty="0">
              <a:effectLst/>
            </a:endParaRPr>
          </a:p>
        </p:txBody>
      </p:sp>
    </p:spTree>
    <p:extLst>
      <p:ext uri="{BB962C8B-B14F-4D97-AF65-F5344CB8AC3E}">
        <p14:creationId xmlns:p14="http://schemas.microsoft.com/office/powerpoint/2010/main" val="79171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500"/>
                                        <p:tgtEl>
                                          <p:spTgt spid="296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par>
                                <p:cTn id="22" presetID="22" presetClass="entr" presetSubtype="4"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par>
                                <p:cTn id="25" presetID="22" presetClass="entr" presetSubtype="4"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par>
                                <p:cTn id="28" presetID="22" presetClass="entr" presetSubtype="4"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par>
                                <p:cTn id="31" presetID="22" presetClass="entr" presetSubtype="4"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par>
                                <p:cTn id="34" presetID="22" presetClass="entr" presetSubtype="4"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down)">
                                      <p:cBhvr>
                                        <p:cTn id="36" dur="500"/>
                                        <p:tgtEl>
                                          <p:spTgt spid="20"/>
                                        </p:tgtEl>
                                      </p:cBhvr>
                                    </p:animEffect>
                                  </p:childTnLst>
                                </p:cTn>
                              </p:par>
                              <p:par>
                                <p:cTn id="37" presetID="22" presetClass="entr" presetSubtype="4"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down)">
                                      <p:cBhvr>
                                        <p:cTn id="39" dur="500"/>
                                        <p:tgtEl>
                                          <p:spTgt spid="21"/>
                                        </p:tgtEl>
                                      </p:cBhvr>
                                    </p:animEffect>
                                  </p:childTnLst>
                                </p:cTn>
                              </p:par>
                              <p:par>
                                <p:cTn id="40" presetID="22" presetClass="entr" presetSubtype="4"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699"/>
                                        </p:tgtEl>
                                        <p:attrNameLst>
                                          <p:attrName>style.visibility</p:attrName>
                                        </p:attrNameLst>
                                      </p:cBhvr>
                                      <p:to>
                                        <p:strVal val="visible"/>
                                      </p:to>
                                    </p:set>
                                  </p:childTnLst>
                                </p:cTn>
                              </p:par>
                              <p:par>
                                <p:cTn id="47" presetID="42" presetClass="path" presetSubtype="0" accel="50000" decel="50000" fill="hold" nodeType="withEffect">
                                  <p:stCondLst>
                                    <p:cond delay="0"/>
                                  </p:stCondLst>
                                  <p:childTnLst>
                                    <p:animMotion origin="layout" path="M 1.66667E-6 -3.7037E-6 L 0.19132 0.11482 " pathEditMode="relative" rAng="0" ptsTypes="AA">
                                      <p:cBhvr>
                                        <p:cTn id="48" dur="2000" fill="hold"/>
                                        <p:tgtEl>
                                          <p:spTgt spid="29699"/>
                                        </p:tgtEl>
                                        <p:attrNameLst>
                                          <p:attrName>ppt_x</p:attrName>
                                          <p:attrName>ppt_y</p:attrName>
                                        </p:attrNameLst>
                                      </p:cBhvr>
                                      <p:rCtr x="9566" y="5741"/>
                                    </p:animMotion>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animEffect transition="in" filter="fade">
                                      <p:cBhvr>
                                        <p:cTn id="57" dur="500"/>
                                        <p:tgtEl>
                                          <p:spTgt spid="3">
                                            <p:txEl>
                                              <p:pRg st="2" end="2"/>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par>
                                <p:cTn id="64" presetID="10" presetClass="entr" presetSubtype="0" fill="hold"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500"/>
                                        <p:tgtEl>
                                          <p:spTgt spid="3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4"/>
                                        </p:tgtEl>
                                        <p:attrNameLst>
                                          <p:attrName>style.visibility</p:attrName>
                                        </p:attrNameLst>
                                      </p:cBhvr>
                                      <p:to>
                                        <p:strVal val="visible"/>
                                      </p:to>
                                    </p:set>
                                  </p:childTnLst>
                                </p:cTn>
                              </p:par>
                            </p:childTnLst>
                          </p:cTn>
                        </p:par>
                        <p:par>
                          <p:cTn id="83" fill="hold">
                            <p:stCondLst>
                              <p:cond delay="0"/>
                            </p:stCondLst>
                            <p:childTnLst>
                              <p:par>
                                <p:cTn id="84" presetID="42" presetClass="path" presetSubtype="0" accel="50000" decel="50000" fill="hold" nodeType="afterEffect">
                                  <p:stCondLst>
                                    <p:cond delay="250"/>
                                  </p:stCondLst>
                                  <p:childTnLst>
                                    <p:animMotion origin="layout" path="M 0.00313 0.00023 L 0.32136 -0.00163 " pathEditMode="relative" rAng="0" ptsTypes="AA">
                                      <p:cBhvr>
                                        <p:cTn id="85" dur="1500" fill="hold"/>
                                        <p:tgtEl>
                                          <p:spTgt spid="34"/>
                                        </p:tgtEl>
                                        <p:attrNameLst>
                                          <p:attrName>ppt_x</p:attrName>
                                          <p:attrName>ppt_y</p:attrName>
                                        </p:attrNameLst>
                                      </p:cBhvr>
                                      <p:rCtr x="15903"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p:bldP spid="32" grpId="0"/>
      <p:bldP spid="23" grpId="0" animBg="1"/>
      <p:bldP spid="24" grpId="0" animBg="1"/>
      <p:bldP spid="27" grpId="0" animBg="1"/>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スライド番号プレースホルダ 5"/>
          <p:cNvSpPr>
            <a:spLocks noGrp="1"/>
          </p:cNvSpPr>
          <p:nvPr>
            <p:ph type="sldNum" sz="quarter" idx="12"/>
          </p:nvPr>
        </p:nvSpPr>
        <p:spPr/>
        <p:txBody>
          <a:bodyPr/>
          <a:lstStyle/>
          <a:p>
            <a:fld id="{C6F19333-B68C-490B-8A96-298BBBE0E21F}" type="slidenum">
              <a:rPr lang="ja-JP" altLang="en-US"/>
              <a:pPr/>
              <a:t>12</a:t>
            </a:fld>
            <a:endParaRPr lang="ja-JP" altLang="en-US" sz="1800">
              <a:solidFill>
                <a:schemeClr val="tx1"/>
              </a:solidFill>
              <a:latin typeface="Arial" pitchFamily="34" charset="0"/>
            </a:endParaRPr>
          </a:p>
        </p:txBody>
      </p:sp>
      <p:sp>
        <p:nvSpPr>
          <p:cNvPr id="23554" name="タイトル 1"/>
          <p:cNvSpPr>
            <a:spLocks noGrp="1" noChangeArrowheads="1"/>
          </p:cNvSpPr>
          <p:nvPr>
            <p:ph type="title" idx="4294967295"/>
          </p:nvPr>
        </p:nvSpPr>
        <p:spPr>
          <a:xfrm>
            <a:off x="466725" y="0"/>
            <a:ext cx="8229600" cy="1143000"/>
          </a:xfrm>
          <a:ln/>
        </p:spPr>
        <p:txBody>
          <a:bodyPr/>
          <a:lstStyle/>
          <a:p>
            <a:r>
              <a:rPr lang="zh-CN"/>
              <a:t>パケットに分割する利点</a:t>
            </a:r>
          </a:p>
        </p:txBody>
      </p:sp>
      <p:sp>
        <p:nvSpPr>
          <p:cNvPr id="23555" name="コンテンツ プレースホルダ 2"/>
          <p:cNvSpPr>
            <a:spLocks noGrp="1" noChangeArrowheads="1"/>
          </p:cNvSpPr>
          <p:nvPr>
            <p:ph idx="1"/>
          </p:nvPr>
        </p:nvSpPr>
        <p:spPr>
          <a:xfrm>
            <a:off x="0" y="1123950"/>
            <a:ext cx="8696325" cy="4527550"/>
          </a:xfrm>
          <a:ln/>
        </p:spPr>
        <p:txBody>
          <a:bodyPr/>
          <a:lstStyle/>
          <a:p>
            <a:pPr marL="342900" indent="-342900" algn="l">
              <a:buFont typeface="Arial" pitchFamily="34" charset="0"/>
              <a:buChar char="•"/>
            </a:pPr>
            <a:r>
              <a:rPr lang="zh-CN" dirty="0"/>
              <a:t>データをパケットに分割しない場合</a:t>
            </a:r>
          </a:p>
          <a:p>
            <a:pPr marL="342900" indent="-342900" algn="l"/>
            <a:endParaRPr lang="ja-JP" altLang="zh-CN" dirty="0"/>
          </a:p>
        </p:txBody>
      </p:sp>
      <p:sp>
        <p:nvSpPr>
          <p:cNvPr id="23556" name="Rectangle 3"/>
          <p:cNvSpPr>
            <a:spLocks noChangeArrowheads="1"/>
          </p:cNvSpPr>
          <p:nvPr/>
        </p:nvSpPr>
        <p:spPr bwMode="auto">
          <a:xfrm>
            <a:off x="1476375" y="1593850"/>
            <a:ext cx="6480175" cy="647700"/>
          </a:xfrm>
          <a:prstGeom prst="rect">
            <a:avLst/>
          </a:prstGeom>
          <a:noFill/>
          <a:ln w="9525">
            <a:noFill/>
            <a:miter lim="800000"/>
            <a:headEnd/>
            <a:tailEnd/>
          </a:ln>
        </p:spPr>
        <p:txBody>
          <a:bodyPr/>
          <a:lstStyle/>
          <a:p>
            <a:pPr marL="342900" indent="-342900" eaLnBrk="1" hangingPunct="1">
              <a:spcBef>
                <a:spcPct val="20000"/>
              </a:spcBef>
            </a:pPr>
            <a:endParaRPr lang="ja-JP" altLang="ja-JP" sz="3200" b="1" i="1">
              <a:effectLst/>
              <a:latin typeface="Calibri" pitchFamily="34" charset="0"/>
              <a:sym typeface="ＭＳ Ｐゴシック" pitchFamily="50" charset="-128"/>
            </a:endParaRPr>
          </a:p>
        </p:txBody>
      </p:sp>
      <p:sp>
        <p:nvSpPr>
          <p:cNvPr id="23557" name="Line 4"/>
          <p:cNvSpPr>
            <a:spLocks noChangeShapeType="1"/>
          </p:cNvSpPr>
          <p:nvPr/>
        </p:nvSpPr>
        <p:spPr bwMode="auto">
          <a:xfrm flipV="1">
            <a:off x="1290638" y="4878388"/>
            <a:ext cx="5975350" cy="792162"/>
          </a:xfrm>
          <a:prstGeom prst="line">
            <a:avLst/>
          </a:prstGeom>
          <a:noFill/>
          <a:ln w="38100" cmpd="sng">
            <a:solidFill>
              <a:srgbClr val="3333FF"/>
            </a:solidFill>
            <a:round/>
            <a:headEnd/>
            <a:tailEnd/>
          </a:ln>
        </p:spPr>
        <p:txBody>
          <a:bodyPr/>
          <a:lstStyle/>
          <a:p>
            <a:endParaRPr lang="ja-JP" altLang="ja-JP">
              <a:effectLst/>
              <a:sym typeface="ＭＳ Ｐゴシック" pitchFamily="50" charset="-128"/>
            </a:endParaRPr>
          </a:p>
        </p:txBody>
      </p:sp>
      <p:pic>
        <p:nvPicPr>
          <p:cNvPr id="23558" name="Picture 5"/>
          <p:cNvPicPr>
            <a:picLocks noChangeAspect="1" noChangeArrowheads="1"/>
          </p:cNvPicPr>
          <p:nvPr/>
        </p:nvPicPr>
        <p:blipFill>
          <a:blip r:embed="rId2" cstate="print"/>
          <a:srcRect/>
          <a:stretch>
            <a:fillRect/>
          </a:stretch>
        </p:blipFill>
        <p:spPr bwMode="auto">
          <a:xfrm>
            <a:off x="6546850" y="3870325"/>
            <a:ext cx="2051050" cy="2051050"/>
          </a:xfrm>
          <a:prstGeom prst="rect">
            <a:avLst/>
          </a:prstGeom>
          <a:noFill/>
          <a:ln w="9525">
            <a:noFill/>
            <a:miter lim="800000"/>
            <a:headEnd/>
            <a:tailEnd/>
          </a:ln>
        </p:spPr>
      </p:pic>
      <p:pic>
        <p:nvPicPr>
          <p:cNvPr id="23559" name="Picture 6"/>
          <p:cNvPicPr>
            <a:picLocks noChangeAspect="1" noChangeArrowheads="1"/>
          </p:cNvPicPr>
          <p:nvPr/>
        </p:nvPicPr>
        <p:blipFill>
          <a:blip r:embed="rId3" cstate="print"/>
          <a:srcRect/>
          <a:stretch>
            <a:fillRect/>
          </a:stretch>
        </p:blipFill>
        <p:spPr bwMode="auto">
          <a:xfrm>
            <a:off x="714375" y="5049838"/>
            <a:ext cx="1296988" cy="1135062"/>
          </a:xfrm>
          <a:prstGeom prst="rect">
            <a:avLst/>
          </a:prstGeom>
          <a:noFill/>
          <a:ln w="9525">
            <a:noFill/>
            <a:miter lim="800000"/>
            <a:headEnd/>
            <a:tailEnd/>
          </a:ln>
        </p:spPr>
      </p:pic>
      <p:sp>
        <p:nvSpPr>
          <p:cNvPr id="23560" name="Line 15"/>
          <p:cNvSpPr>
            <a:spLocks noChangeShapeType="1"/>
          </p:cNvSpPr>
          <p:nvPr/>
        </p:nvSpPr>
        <p:spPr bwMode="auto">
          <a:xfrm>
            <a:off x="2009775" y="4157663"/>
            <a:ext cx="2376488" cy="1081087"/>
          </a:xfrm>
          <a:prstGeom prst="line">
            <a:avLst/>
          </a:prstGeom>
          <a:noFill/>
          <a:ln w="38100" cmpd="sng">
            <a:solidFill>
              <a:srgbClr val="3333FF"/>
            </a:solidFill>
            <a:round/>
            <a:headEnd/>
            <a:tailEnd/>
          </a:ln>
        </p:spPr>
        <p:txBody>
          <a:bodyPr/>
          <a:lstStyle/>
          <a:p>
            <a:endParaRPr lang="ja-JP" altLang="ja-JP">
              <a:effectLst/>
              <a:sym typeface="ＭＳ Ｐゴシック" pitchFamily="50" charset="-128"/>
            </a:endParaRPr>
          </a:p>
        </p:txBody>
      </p:sp>
      <p:pic>
        <p:nvPicPr>
          <p:cNvPr id="23561" name="Picture 7"/>
          <p:cNvPicPr>
            <a:picLocks noChangeAspect="1" noChangeArrowheads="1"/>
          </p:cNvPicPr>
          <p:nvPr/>
        </p:nvPicPr>
        <p:blipFill>
          <a:blip r:embed="rId3" cstate="print"/>
          <a:srcRect/>
          <a:stretch>
            <a:fillRect/>
          </a:stretch>
        </p:blipFill>
        <p:spPr bwMode="auto">
          <a:xfrm>
            <a:off x="1217613" y="3527425"/>
            <a:ext cx="1225550" cy="1073150"/>
          </a:xfrm>
          <a:prstGeom prst="rect">
            <a:avLst/>
          </a:prstGeom>
          <a:noFill/>
          <a:ln w="9525">
            <a:noFill/>
            <a:miter lim="800000"/>
            <a:headEnd/>
            <a:tailEnd/>
          </a:ln>
        </p:spPr>
      </p:pic>
      <p:grpSp>
        <p:nvGrpSpPr>
          <p:cNvPr id="23562" name="Group 10"/>
          <p:cNvGrpSpPr>
            <a:grpSpLocks/>
          </p:cNvGrpSpPr>
          <p:nvPr/>
        </p:nvGrpSpPr>
        <p:grpSpPr bwMode="auto">
          <a:xfrm>
            <a:off x="3810000" y="5022850"/>
            <a:ext cx="1050925" cy="481013"/>
            <a:chOff x="0" y="0"/>
            <a:chExt cx="1053" cy="606"/>
          </a:xfrm>
        </p:grpSpPr>
        <p:pic>
          <p:nvPicPr>
            <p:cNvPr id="23563" name="Picture 12"/>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3564" name="Rectangle 13"/>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a:effectLst/>
                <a:sym typeface="ＭＳ Ｐゴシック" pitchFamily="50" charset="-128"/>
              </a:endParaRPr>
            </a:p>
          </p:txBody>
        </p:sp>
      </p:grpSp>
      <p:sp>
        <p:nvSpPr>
          <p:cNvPr id="23565" name="Line 16"/>
          <p:cNvSpPr>
            <a:spLocks noChangeShapeType="1"/>
          </p:cNvSpPr>
          <p:nvPr/>
        </p:nvSpPr>
        <p:spPr bwMode="auto">
          <a:xfrm flipV="1">
            <a:off x="1936750" y="5165725"/>
            <a:ext cx="4826000" cy="647700"/>
          </a:xfrm>
          <a:prstGeom prst="line">
            <a:avLst/>
          </a:prstGeom>
          <a:noFill/>
          <a:ln w="76200" cmpd="sng">
            <a:solidFill>
              <a:schemeClr val="tx1"/>
            </a:solidFill>
            <a:round/>
            <a:headEnd/>
            <a:tailEnd type="triangle" w="med" len="med"/>
          </a:ln>
        </p:spPr>
        <p:txBody>
          <a:bodyPr/>
          <a:lstStyle/>
          <a:p>
            <a:endParaRPr lang="ja-JP" altLang="ja-JP">
              <a:effectLst/>
              <a:sym typeface="ＭＳ Ｐゴシック" pitchFamily="50" charset="-128"/>
            </a:endParaRPr>
          </a:p>
        </p:txBody>
      </p:sp>
      <p:sp>
        <p:nvSpPr>
          <p:cNvPr id="23567" name="Line 17"/>
          <p:cNvSpPr>
            <a:spLocks noChangeShapeType="1"/>
          </p:cNvSpPr>
          <p:nvPr/>
        </p:nvSpPr>
        <p:spPr bwMode="auto">
          <a:xfrm>
            <a:off x="2441575" y="4086225"/>
            <a:ext cx="1728788" cy="792163"/>
          </a:xfrm>
          <a:prstGeom prst="line">
            <a:avLst/>
          </a:prstGeom>
          <a:noFill/>
          <a:ln w="76200" cmpd="sng">
            <a:solidFill>
              <a:schemeClr val="tx1"/>
            </a:solidFill>
            <a:round/>
            <a:headEnd/>
            <a:tailEnd type="triangle" w="med" len="med"/>
          </a:ln>
        </p:spPr>
        <p:txBody>
          <a:bodyPr/>
          <a:lstStyle/>
          <a:p>
            <a:endParaRPr lang="ja-JP" altLang="ja-JP">
              <a:effectLst/>
              <a:sym typeface="ＭＳ Ｐゴシック" pitchFamily="50" charset="-128"/>
            </a:endParaRPr>
          </a:p>
        </p:txBody>
      </p:sp>
      <p:grpSp>
        <p:nvGrpSpPr>
          <p:cNvPr id="2" name="グループ化 1"/>
          <p:cNvGrpSpPr/>
          <p:nvPr/>
        </p:nvGrpSpPr>
        <p:grpSpPr>
          <a:xfrm>
            <a:off x="3090863" y="4230688"/>
            <a:ext cx="504825" cy="504825"/>
            <a:chOff x="3090863" y="4230688"/>
            <a:chExt cx="504825" cy="504825"/>
          </a:xfrm>
        </p:grpSpPr>
        <p:sp>
          <p:nvSpPr>
            <p:cNvPr id="23568" name="Line 18"/>
            <p:cNvSpPr>
              <a:spLocks noChangeShapeType="1"/>
            </p:cNvSpPr>
            <p:nvPr/>
          </p:nvSpPr>
          <p:spPr bwMode="auto">
            <a:xfrm>
              <a:off x="3090863" y="4230688"/>
              <a:ext cx="504825" cy="504825"/>
            </a:xfrm>
            <a:prstGeom prst="line">
              <a:avLst/>
            </a:prstGeom>
            <a:noFill/>
            <a:ln w="57150" cmpd="sng">
              <a:solidFill>
                <a:srgbClr val="FF0000"/>
              </a:solidFill>
              <a:round/>
              <a:headEnd/>
              <a:tailEnd/>
            </a:ln>
          </p:spPr>
          <p:txBody>
            <a:bodyPr/>
            <a:lstStyle/>
            <a:p>
              <a:endParaRPr lang="ja-JP" altLang="ja-JP">
                <a:effectLst/>
                <a:sym typeface="ＭＳ Ｐゴシック" pitchFamily="50" charset="-128"/>
              </a:endParaRPr>
            </a:p>
          </p:txBody>
        </p:sp>
        <p:sp>
          <p:nvSpPr>
            <p:cNvPr id="23569" name="Line 19"/>
            <p:cNvSpPr>
              <a:spLocks noChangeShapeType="1"/>
            </p:cNvSpPr>
            <p:nvPr/>
          </p:nvSpPr>
          <p:spPr bwMode="auto">
            <a:xfrm flipH="1">
              <a:off x="3090863" y="4230688"/>
              <a:ext cx="504825" cy="504825"/>
            </a:xfrm>
            <a:prstGeom prst="line">
              <a:avLst/>
            </a:prstGeom>
            <a:noFill/>
            <a:ln w="57150" cmpd="sng">
              <a:solidFill>
                <a:srgbClr val="FF0000"/>
              </a:solidFill>
              <a:round/>
              <a:headEnd/>
              <a:tailEnd/>
            </a:ln>
          </p:spPr>
          <p:txBody>
            <a:bodyPr/>
            <a:lstStyle/>
            <a:p>
              <a:endParaRPr lang="ja-JP" altLang="ja-JP">
                <a:effectLst/>
                <a:sym typeface="ＭＳ Ｐゴシック" pitchFamily="50" charset="-128"/>
              </a:endParaRPr>
            </a:p>
          </p:txBody>
        </p:sp>
      </p:grpSp>
      <p:sp>
        <p:nvSpPr>
          <p:cNvPr id="23570" name="AutoShape 21"/>
          <p:cNvSpPr>
            <a:spLocks noChangeArrowheads="1"/>
          </p:cNvSpPr>
          <p:nvPr/>
        </p:nvSpPr>
        <p:spPr bwMode="auto">
          <a:xfrm>
            <a:off x="2154238" y="2357438"/>
            <a:ext cx="6553200" cy="1008062"/>
          </a:xfrm>
          <a:prstGeom prst="wedgeRectCallout">
            <a:avLst>
              <a:gd name="adj1" fmla="val -31296"/>
              <a:gd name="adj2" fmla="val 134718"/>
            </a:avLst>
          </a:prstGeom>
          <a:solidFill>
            <a:srgbClr val="0066FF"/>
          </a:solidFill>
          <a:ln w="9525" cmpd="sng">
            <a:solidFill>
              <a:schemeClr val="tx1"/>
            </a:solidFill>
            <a:miter lim="800000"/>
            <a:headEnd/>
            <a:tailEnd/>
          </a:ln>
        </p:spPr>
        <p:txBody>
          <a:bodyPr/>
          <a:lstStyle/>
          <a:p>
            <a:pPr algn="ctr"/>
            <a:r>
              <a:rPr lang="ja-JP" altLang="en-US" sz="2800" b="1">
                <a:solidFill>
                  <a:schemeClr val="bg1"/>
                </a:solidFill>
                <a:effectLst/>
                <a:sym typeface="ＭＳ Ｐゴシック" pitchFamily="50" charset="-128"/>
              </a:rPr>
              <a:t>伝送路が占有され</a:t>
            </a:r>
            <a:r>
              <a:rPr lang="en-US" sz="2800" b="1">
                <a:solidFill>
                  <a:schemeClr val="bg1"/>
                </a:solidFill>
                <a:effectLst/>
                <a:sym typeface="Calibri" pitchFamily="34" charset="0"/>
              </a:rPr>
              <a:t>, </a:t>
            </a:r>
            <a:r>
              <a:rPr lang="ja-JP" altLang="en-US" sz="2800" b="1">
                <a:solidFill>
                  <a:schemeClr val="bg1"/>
                </a:solidFill>
                <a:effectLst/>
                <a:sym typeface="ＭＳ Ｐゴシック" pitchFamily="50" charset="-128"/>
              </a:rPr>
              <a:t>複数のコンピュータが同時に通信できない</a:t>
            </a:r>
            <a:r>
              <a:rPr lang="en-US" sz="2800" b="1">
                <a:solidFill>
                  <a:schemeClr val="bg1"/>
                </a:solidFill>
                <a:effectLst/>
                <a:sym typeface="Calibri" pitchFamily="34" charset="0"/>
              </a:rPr>
              <a:t>.</a:t>
            </a:r>
            <a:endParaRPr lang="ja-JP" altLang="en-US">
              <a:effectLst/>
            </a:endParaRPr>
          </a:p>
        </p:txBody>
      </p:sp>
    </p:spTree>
    <p:extLst>
      <p:ext uri="{BB962C8B-B14F-4D97-AF65-F5344CB8AC3E}">
        <p14:creationId xmlns:p14="http://schemas.microsoft.com/office/powerpoint/2010/main" val="3569877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65"/>
                                        </p:tgtEl>
                                        <p:attrNameLst>
                                          <p:attrName>style.visibility</p:attrName>
                                        </p:attrNameLst>
                                      </p:cBhvr>
                                      <p:to>
                                        <p:strVal val="visible"/>
                                      </p:to>
                                    </p:set>
                                    <p:animEffect transition="in" filter="wipe(left)">
                                      <p:cBhvr>
                                        <p:cTn id="7" dur="500"/>
                                        <p:tgtEl>
                                          <p:spTgt spid="235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67"/>
                                        </p:tgtEl>
                                        <p:attrNameLst>
                                          <p:attrName>style.visibility</p:attrName>
                                        </p:attrNameLst>
                                      </p:cBhvr>
                                      <p:to>
                                        <p:strVal val="visible"/>
                                      </p:to>
                                    </p:set>
                                    <p:animEffect transition="in" filter="wipe(left)">
                                      <p:cBhvr>
                                        <p:cTn id="12" dur="500"/>
                                        <p:tgtEl>
                                          <p:spTgt spid="2356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23570"/>
                                        </p:tgtEl>
                                        <p:attrNameLst>
                                          <p:attrName>style.visibility</p:attrName>
                                        </p:attrNameLst>
                                      </p:cBhvr>
                                      <p:to>
                                        <p:strVal val="visible"/>
                                      </p:to>
                                    </p:set>
                                    <p:animEffect transition="in" filter="wipe(down)">
                                      <p:cBhvr>
                                        <p:cTn id="20" dur="500"/>
                                        <p:tgtEl>
                                          <p:spTgt spid="23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5" grpId="0" animBg="1"/>
      <p:bldP spid="23567" grpId="0" animBg="1"/>
      <p:bldP spid="23570" grpId="0" bldLvl="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スライド番号プレースホルダ 5"/>
          <p:cNvSpPr>
            <a:spLocks noGrp="1"/>
          </p:cNvSpPr>
          <p:nvPr>
            <p:ph type="sldNum" sz="quarter" idx="12"/>
          </p:nvPr>
        </p:nvSpPr>
        <p:spPr/>
        <p:txBody>
          <a:bodyPr/>
          <a:lstStyle/>
          <a:p>
            <a:fld id="{32DF029C-AC24-4EF4-B244-5FF64D31447D}" type="slidenum">
              <a:rPr lang="ja-JP" altLang="en-US"/>
              <a:pPr/>
              <a:t>13</a:t>
            </a:fld>
            <a:endParaRPr lang="ja-JP" altLang="en-US" sz="1800">
              <a:solidFill>
                <a:schemeClr val="tx1"/>
              </a:solidFill>
              <a:latin typeface="Arial" pitchFamily="34" charset="0"/>
            </a:endParaRPr>
          </a:p>
        </p:txBody>
      </p:sp>
      <p:sp>
        <p:nvSpPr>
          <p:cNvPr id="24578" name="タイトル 1"/>
          <p:cNvSpPr>
            <a:spLocks noGrp="1" noChangeArrowheads="1"/>
          </p:cNvSpPr>
          <p:nvPr>
            <p:ph type="title" idx="4294967295"/>
          </p:nvPr>
        </p:nvSpPr>
        <p:spPr>
          <a:xfrm>
            <a:off x="466725" y="0"/>
            <a:ext cx="8229600" cy="1143000"/>
          </a:xfrm>
          <a:ln/>
        </p:spPr>
        <p:txBody>
          <a:bodyPr/>
          <a:lstStyle/>
          <a:p>
            <a:r>
              <a:rPr lang="zh-CN"/>
              <a:t>パケットに分割する利点</a:t>
            </a:r>
          </a:p>
        </p:txBody>
      </p:sp>
      <p:sp>
        <p:nvSpPr>
          <p:cNvPr id="24579" name="コンテンツ プレースホルダ 2"/>
          <p:cNvSpPr>
            <a:spLocks noGrp="1" noChangeArrowheads="1"/>
          </p:cNvSpPr>
          <p:nvPr>
            <p:ph idx="1"/>
          </p:nvPr>
        </p:nvSpPr>
        <p:spPr>
          <a:xfrm>
            <a:off x="0" y="1268413"/>
            <a:ext cx="8696325" cy="4525962"/>
          </a:xfrm>
          <a:ln/>
        </p:spPr>
        <p:txBody>
          <a:bodyPr/>
          <a:lstStyle/>
          <a:p>
            <a:pPr marL="342900" indent="-342900" algn="l">
              <a:buFont typeface="Arial" pitchFamily="34" charset="0"/>
              <a:buChar char="•"/>
            </a:pPr>
            <a:r>
              <a:rPr lang="zh-CN" dirty="0"/>
              <a:t>データをパケットに分割した</a:t>
            </a:r>
            <a:r>
              <a:rPr lang="zh-CN" dirty="0" smtClean="0"/>
              <a:t>場合</a:t>
            </a:r>
            <a:endParaRPr lang="zh-CN" dirty="0"/>
          </a:p>
          <a:p>
            <a:pPr marL="342900" indent="-342900" algn="l"/>
            <a:endParaRPr lang="ja-JP" altLang="zh-CN" dirty="0"/>
          </a:p>
        </p:txBody>
      </p:sp>
      <p:sp>
        <p:nvSpPr>
          <p:cNvPr id="24580" name="Line 4"/>
          <p:cNvSpPr>
            <a:spLocks noChangeShapeType="1"/>
          </p:cNvSpPr>
          <p:nvPr/>
        </p:nvSpPr>
        <p:spPr bwMode="auto">
          <a:xfrm flipV="1">
            <a:off x="1290638" y="4629150"/>
            <a:ext cx="5975350" cy="792163"/>
          </a:xfrm>
          <a:prstGeom prst="line">
            <a:avLst/>
          </a:prstGeom>
          <a:noFill/>
          <a:ln w="38100" cmpd="sng">
            <a:solidFill>
              <a:srgbClr val="3333FF"/>
            </a:solidFill>
            <a:round/>
            <a:headEnd/>
            <a:tailEnd/>
          </a:ln>
        </p:spPr>
        <p:txBody>
          <a:bodyPr/>
          <a:lstStyle/>
          <a:p>
            <a:endParaRPr lang="ja-JP" altLang="ja-JP">
              <a:effectLst/>
              <a:sym typeface="ＭＳ Ｐゴシック" pitchFamily="50" charset="-128"/>
            </a:endParaRPr>
          </a:p>
        </p:txBody>
      </p:sp>
      <p:sp>
        <p:nvSpPr>
          <p:cNvPr id="24581" name="Line 7"/>
          <p:cNvSpPr>
            <a:spLocks noChangeShapeType="1"/>
          </p:cNvSpPr>
          <p:nvPr/>
        </p:nvSpPr>
        <p:spPr bwMode="auto">
          <a:xfrm>
            <a:off x="2009775" y="3908425"/>
            <a:ext cx="2376488" cy="1081088"/>
          </a:xfrm>
          <a:prstGeom prst="line">
            <a:avLst/>
          </a:prstGeom>
          <a:noFill/>
          <a:ln w="38100" cmpd="sng">
            <a:solidFill>
              <a:srgbClr val="3333FF"/>
            </a:solidFill>
            <a:round/>
            <a:headEnd/>
            <a:tailEnd/>
          </a:ln>
        </p:spPr>
        <p:txBody>
          <a:bodyPr/>
          <a:lstStyle/>
          <a:p>
            <a:endParaRPr lang="ja-JP" altLang="ja-JP">
              <a:effectLst/>
              <a:sym typeface="ＭＳ Ｐゴシック" pitchFamily="50" charset="-128"/>
            </a:endParaRPr>
          </a:p>
        </p:txBody>
      </p:sp>
      <p:grpSp>
        <p:nvGrpSpPr>
          <p:cNvPr id="24582" name="Group 6"/>
          <p:cNvGrpSpPr>
            <a:grpSpLocks/>
          </p:cNvGrpSpPr>
          <p:nvPr/>
        </p:nvGrpSpPr>
        <p:grpSpPr bwMode="auto">
          <a:xfrm>
            <a:off x="3810000" y="4773613"/>
            <a:ext cx="1050925" cy="481012"/>
            <a:chOff x="0" y="0"/>
            <a:chExt cx="1053" cy="606"/>
          </a:xfrm>
        </p:grpSpPr>
        <p:pic>
          <p:nvPicPr>
            <p:cNvPr id="24583" name="Picture 10"/>
            <p:cNvPicPr>
              <a:picLocks noChangeAspect="1" noChangeArrowheads="1"/>
            </p:cNvPicPr>
            <p:nvPr/>
          </p:nvPicPr>
          <p:blipFill>
            <a:blip r:embed="rId2" cstate="print"/>
            <a:srcRect/>
            <a:stretch>
              <a:fillRect/>
            </a:stretch>
          </p:blipFill>
          <p:spPr bwMode="auto">
            <a:xfrm>
              <a:off x="0" y="0"/>
              <a:ext cx="1053" cy="606"/>
            </a:xfrm>
            <a:prstGeom prst="rect">
              <a:avLst/>
            </a:prstGeom>
            <a:noFill/>
            <a:ln w="9525">
              <a:noFill/>
              <a:miter lim="800000"/>
              <a:headEnd/>
              <a:tailEnd/>
            </a:ln>
          </p:spPr>
        </p:pic>
        <p:sp>
          <p:nvSpPr>
            <p:cNvPr id="2458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a:effectLst/>
                <a:sym typeface="ＭＳ Ｐゴシック" pitchFamily="50" charset="-128"/>
              </a:endParaRPr>
            </a:p>
          </p:txBody>
        </p:sp>
      </p:grpSp>
      <p:sp>
        <p:nvSpPr>
          <p:cNvPr id="24585" name="Infopage"/>
          <p:cNvSpPr>
            <a:spLocks noEditPoints="1" noChangeArrowheads="1"/>
          </p:cNvSpPr>
          <p:nvPr/>
        </p:nvSpPr>
        <p:spPr bwMode="auto">
          <a:xfrm>
            <a:off x="1506538" y="5276850"/>
            <a:ext cx="360362" cy="504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custGeom>
          <a:solidFill>
            <a:srgbClr val="D8EBB3"/>
          </a:solidFill>
          <a:ln w="9525" cmpd="sng">
            <a:solidFill>
              <a:srgbClr val="000000"/>
            </a:solidFill>
            <a:miter lim="800000"/>
            <a:headEnd/>
            <a:tailEnd/>
          </a:ln>
        </p:spPr>
        <p:txBody>
          <a:bodyPr/>
          <a:lstStyle/>
          <a:p>
            <a:endParaRPr lang="ja-JP" altLang="ja-JP">
              <a:effectLst/>
              <a:sym typeface="ＭＳ Ｐゴシック" pitchFamily="50" charset="-128"/>
            </a:endParaRPr>
          </a:p>
        </p:txBody>
      </p:sp>
      <p:sp>
        <p:nvSpPr>
          <p:cNvPr id="24586" name="Homepage"/>
          <p:cNvSpPr>
            <a:spLocks noEditPoints="1" noChangeArrowheads="1"/>
          </p:cNvSpPr>
          <p:nvPr/>
        </p:nvSpPr>
        <p:spPr bwMode="auto">
          <a:xfrm>
            <a:off x="1649413" y="5492750"/>
            <a:ext cx="368300" cy="5080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custGeom>
          <a:solidFill>
            <a:srgbClr val="D8EBB3"/>
          </a:solidFill>
          <a:ln w="9525" cmpd="sng">
            <a:solidFill>
              <a:srgbClr val="000000"/>
            </a:solidFill>
            <a:miter lim="800000"/>
            <a:headEnd/>
            <a:tailEnd/>
          </a:ln>
        </p:spPr>
        <p:txBody>
          <a:bodyPr/>
          <a:lstStyle/>
          <a:p>
            <a:endParaRPr lang="ja-JP" altLang="ja-JP">
              <a:effectLst/>
              <a:sym typeface="ＭＳ Ｐゴシック" pitchFamily="50" charset="-128"/>
            </a:endParaRPr>
          </a:p>
        </p:txBody>
      </p:sp>
      <p:pic>
        <p:nvPicPr>
          <p:cNvPr id="24587" name="Picture 6"/>
          <p:cNvPicPr>
            <a:picLocks noChangeAspect="1" noChangeArrowheads="1"/>
          </p:cNvPicPr>
          <p:nvPr/>
        </p:nvPicPr>
        <p:blipFill>
          <a:blip r:embed="rId3" cstate="print"/>
          <a:srcRect/>
          <a:stretch>
            <a:fillRect/>
          </a:stretch>
        </p:blipFill>
        <p:spPr bwMode="auto">
          <a:xfrm>
            <a:off x="714375" y="4800600"/>
            <a:ext cx="1296988" cy="1135063"/>
          </a:xfrm>
          <a:prstGeom prst="rect">
            <a:avLst/>
          </a:prstGeom>
          <a:noFill/>
          <a:ln w="9525">
            <a:noFill/>
            <a:miter lim="800000"/>
            <a:headEnd/>
            <a:tailEnd/>
          </a:ln>
        </p:spPr>
      </p:pic>
      <p:sp>
        <p:nvSpPr>
          <p:cNvPr id="24588" name="Infopage"/>
          <p:cNvSpPr>
            <a:spLocks noEditPoints="1" noChangeArrowheads="1"/>
          </p:cNvSpPr>
          <p:nvPr/>
        </p:nvSpPr>
        <p:spPr bwMode="auto">
          <a:xfrm>
            <a:off x="1866900" y="3476625"/>
            <a:ext cx="360363" cy="504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custGeom>
          <a:solidFill>
            <a:srgbClr val="FFFF00"/>
          </a:solidFill>
          <a:ln w="9525" cmpd="sng">
            <a:solidFill>
              <a:srgbClr val="000000"/>
            </a:solidFill>
            <a:miter lim="800000"/>
            <a:headEnd/>
            <a:tailEnd/>
          </a:ln>
        </p:spPr>
        <p:txBody>
          <a:bodyPr/>
          <a:lstStyle/>
          <a:p>
            <a:endParaRPr lang="ja-JP" altLang="ja-JP">
              <a:effectLst/>
              <a:sym typeface="ＭＳ Ｐゴシック" pitchFamily="50" charset="-128"/>
            </a:endParaRPr>
          </a:p>
        </p:txBody>
      </p:sp>
      <p:sp>
        <p:nvSpPr>
          <p:cNvPr id="24589" name="Homepage"/>
          <p:cNvSpPr>
            <a:spLocks noEditPoints="1" noChangeArrowheads="1"/>
          </p:cNvSpPr>
          <p:nvPr/>
        </p:nvSpPr>
        <p:spPr bwMode="auto">
          <a:xfrm>
            <a:off x="2009775" y="3692525"/>
            <a:ext cx="368300" cy="5080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custGeom>
          <a:solidFill>
            <a:srgbClr val="FFFF00"/>
          </a:solidFill>
          <a:ln w="9525" cmpd="sng">
            <a:solidFill>
              <a:srgbClr val="000000"/>
            </a:solidFill>
            <a:miter lim="800000"/>
            <a:headEnd/>
            <a:tailEnd/>
          </a:ln>
        </p:spPr>
        <p:txBody>
          <a:bodyPr/>
          <a:lstStyle/>
          <a:p>
            <a:endParaRPr lang="ja-JP" altLang="ja-JP">
              <a:effectLst/>
              <a:sym typeface="ＭＳ Ｐゴシック" pitchFamily="50" charset="-128"/>
            </a:endParaRPr>
          </a:p>
        </p:txBody>
      </p:sp>
      <p:pic>
        <p:nvPicPr>
          <p:cNvPr id="24590" name="Picture 5"/>
          <p:cNvPicPr>
            <a:picLocks noChangeAspect="1" noChangeArrowheads="1"/>
          </p:cNvPicPr>
          <p:nvPr/>
        </p:nvPicPr>
        <p:blipFill>
          <a:blip r:embed="rId4" cstate="print"/>
          <a:srcRect/>
          <a:stretch>
            <a:fillRect/>
          </a:stretch>
        </p:blipFill>
        <p:spPr bwMode="auto">
          <a:xfrm>
            <a:off x="6546850" y="3621088"/>
            <a:ext cx="2051050" cy="2051050"/>
          </a:xfrm>
          <a:prstGeom prst="rect">
            <a:avLst/>
          </a:prstGeom>
          <a:noFill/>
          <a:ln w="9525">
            <a:noFill/>
            <a:miter lim="800000"/>
            <a:headEnd/>
            <a:tailEnd/>
          </a:ln>
        </p:spPr>
      </p:pic>
      <p:pic>
        <p:nvPicPr>
          <p:cNvPr id="24591" name="Picture 8"/>
          <p:cNvPicPr>
            <a:picLocks noChangeAspect="1" noChangeArrowheads="1"/>
          </p:cNvPicPr>
          <p:nvPr/>
        </p:nvPicPr>
        <p:blipFill>
          <a:blip r:embed="rId3" cstate="print"/>
          <a:srcRect/>
          <a:stretch>
            <a:fillRect/>
          </a:stretch>
        </p:blipFill>
        <p:spPr bwMode="auto">
          <a:xfrm>
            <a:off x="1217613" y="3278188"/>
            <a:ext cx="1225550" cy="1073150"/>
          </a:xfrm>
          <a:prstGeom prst="rect">
            <a:avLst/>
          </a:prstGeom>
          <a:noFill/>
          <a:ln w="9525">
            <a:noFill/>
            <a:miter lim="800000"/>
            <a:headEnd/>
            <a:tailEnd/>
          </a:ln>
        </p:spPr>
      </p:pic>
      <p:sp>
        <p:nvSpPr>
          <p:cNvPr id="24592" name="Infopage"/>
          <p:cNvSpPr>
            <a:spLocks noEditPoints="1" noChangeArrowheads="1"/>
          </p:cNvSpPr>
          <p:nvPr/>
        </p:nvSpPr>
        <p:spPr bwMode="auto">
          <a:xfrm>
            <a:off x="3449638" y="4268788"/>
            <a:ext cx="360362" cy="504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custGeom>
          <a:solidFill>
            <a:srgbClr val="FFFF00"/>
          </a:solidFill>
          <a:ln w="9525" cmpd="sng">
            <a:solidFill>
              <a:srgbClr val="000000"/>
            </a:solidFill>
            <a:miter lim="800000"/>
            <a:headEnd/>
            <a:tailEnd/>
          </a:ln>
        </p:spPr>
        <p:txBody>
          <a:bodyPr/>
          <a:lstStyle/>
          <a:p>
            <a:endParaRPr lang="ja-JP" altLang="ja-JP">
              <a:effectLst/>
              <a:sym typeface="ＭＳ Ｐゴシック" pitchFamily="50" charset="-128"/>
            </a:endParaRPr>
          </a:p>
        </p:txBody>
      </p:sp>
      <p:sp>
        <p:nvSpPr>
          <p:cNvPr id="24593" name="Homepage"/>
          <p:cNvSpPr>
            <a:spLocks noEditPoints="1" noChangeArrowheads="1"/>
          </p:cNvSpPr>
          <p:nvPr/>
        </p:nvSpPr>
        <p:spPr bwMode="auto">
          <a:xfrm>
            <a:off x="5826125" y="4413250"/>
            <a:ext cx="368300" cy="5080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custGeom>
          <a:solidFill>
            <a:srgbClr val="FFFF00"/>
          </a:solidFill>
          <a:ln w="9525" cmpd="sng">
            <a:solidFill>
              <a:srgbClr val="000000"/>
            </a:solidFill>
            <a:miter lim="800000"/>
            <a:headEnd/>
            <a:tailEnd/>
          </a:ln>
        </p:spPr>
        <p:txBody>
          <a:bodyPr/>
          <a:lstStyle/>
          <a:p>
            <a:endParaRPr lang="ja-JP" altLang="ja-JP">
              <a:effectLst/>
              <a:sym typeface="ＭＳ Ｐゴシック" pitchFamily="50" charset="-128"/>
            </a:endParaRPr>
          </a:p>
        </p:txBody>
      </p:sp>
      <p:sp>
        <p:nvSpPr>
          <p:cNvPr id="24594" name="Infopage"/>
          <p:cNvSpPr>
            <a:spLocks noEditPoints="1" noChangeArrowheads="1"/>
          </p:cNvSpPr>
          <p:nvPr/>
        </p:nvSpPr>
        <p:spPr bwMode="auto">
          <a:xfrm>
            <a:off x="2801938" y="5060950"/>
            <a:ext cx="360362" cy="50482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custGeom>
          <a:solidFill>
            <a:srgbClr val="D8EBB3"/>
          </a:solidFill>
          <a:ln w="9525" cmpd="sng">
            <a:solidFill>
              <a:srgbClr val="000000"/>
            </a:solidFill>
            <a:miter lim="800000"/>
            <a:headEnd/>
            <a:tailEnd/>
          </a:ln>
        </p:spPr>
        <p:txBody>
          <a:bodyPr/>
          <a:lstStyle/>
          <a:p>
            <a:endParaRPr lang="ja-JP" altLang="ja-JP">
              <a:effectLst/>
              <a:sym typeface="ＭＳ Ｐゴシック" pitchFamily="50" charset="-128"/>
            </a:endParaRPr>
          </a:p>
        </p:txBody>
      </p:sp>
      <p:sp>
        <p:nvSpPr>
          <p:cNvPr id="24595" name="Homepage"/>
          <p:cNvSpPr>
            <a:spLocks noEditPoints="1" noChangeArrowheads="1"/>
          </p:cNvSpPr>
          <p:nvPr/>
        </p:nvSpPr>
        <p:spPr bwMode="auto">
          <a:xfrm>
            <a:off x="4818063" y="4700588"/>
            <a:ext cx="368300" cy="50800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1080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custGeom>
          <a:solidFill>
            <a:srgbClr val="D8EBB3"/>
          </a:solidFill>
          <a:ln w="9525" cmpd="sng">
            <a:solidFill>
              <a:srgbClr val="000000"/>
            </a:solidFill>
            <a:miter lim="800000"/>
            <a:headEnd/>
            <a:tailEnd/>
          </a:ln>
        </p:spPr>
        <p:txBody>
          <a:bodyPr/>
          <a:lstStyle/>
          <a:p>
            <a:endParaRPr lang="ja-JP" altLang="ja-JP">
              <a:effectLst/>
              <a:sym typeface="ＭＳ Ｐゴシック" pitchFamily="50" charset="-128"/>
            </a:endParaRPr>
          </a:p>
        </p:txBody>
      </p:sp>
      <p:sp>
        <p:nvSpPr>
          <p:cNvPr id="24596" name="AutoShape 33"/>
          <p:cNvSpPr>
            <a:spLocks noChangeArrowheads="1"/>
          </p:cNvSpPr>
          <p:nvPr/>
        </p:nvSpPr>
        <p:spPr bwMode="auto">
          <a:xfrm>
            <a:off x="2486226" y="2144896"/>
            <a:ext cx="5342555" cy="1346200"/>
          </a:xfrm>
          <a:prstGeom prst="wedgeRectCallout">
            <a:avLst>
              <a:gd name="adj1" fmla="val 3477"/>
              <a:gd name="adj2" fmla="val 141181"/>
            </a:avLst>
          </a:prstGeom>
          <a:solidFill>
            <a:srgbClr val="0066FF"/>
          </a:solidFill>
          <a:ln w="9525" cmpd="sng">
            <a:solidFill>
              <a:schemeClr val="tx1"/>
            </a:solidFill>
            <a:miter lim="800000"/>
            <a:headEnd/>
            <a:tailEnd/>
          </a:ln>
        </p:spPr>
        <p:txBody>
          <a:bodyPr/>
          <a:lstStyle/>
          <a:p>
            <a:pPr algn="ctr"/>
            <a:r>
              <a:rPr lang="ja-JP" altLang="en-US" sz="2800" b="1" dirty="0" smtClean="0">
                <a:solidFill>
                  <a:schemeClr val="bg1"/>
                </a:solidFill>
                <a:effectLst/>
                <a:sym typeface="ＭＳ Ｐゴシック" pitchFamily="50" charset="-128"/>
              </a:rPr>
              <a:t>伝送路の占有がないため</a:t>
            </a:r>
            <a:endParaRPr lang="en-US" altLang="ja-JP" sz="2800" b="1" dirty="0" smtClean="0">
              <a:solidFill>
                <a:schemeClr val="bg1"/>
              </a:solidFill>
              <a:effectLst/>
              <a:sym typeface="ＭＳ Ｐゴシック" pitchFamily="50" charset="-128"/>
            </a:endParaRPr>
          </a:p>
          <a:p>
            <a:pPr algn="ctr"/>
            <a:r>
              <a:rPr lang="ja-JP" altLang="en-US" sz="2800" b="1" dirty="0" smtClean="0">
                <a:solidFill>
                  <a:schemeClr val="bg1"/>
                </a:solidFill>
                <a:effectLst/>
                <a:sym typeface="ＭＳ Ｐゴシック" pitchFamily="50" charset="-128"/>
              </a:rPr>
              <a:t>複数</a:t>
            </a:r>
            <a:r>
              <a:rPr lang="ja-JP" altLang="en-US" sz="2800" b="1" dirty="0">
                <a:solidFill>
                  <a:schemeClr val="bg1"/>
                </a:solidFill>
                <a:effectLst/>
                <a:sym typeface="ＭＳ Ｐゴシック" pitchFamily="50" charset="-128"/>
              </a:rPr>
              <a:t>のコンピュータで</a:t>
            </a:r>
          </a:p>
          <a:p>
            <a:pPr algn="ctr"/>
            <a:r>
              <a:rPr lang="en-US" sz="2800" b="1" dirty="0">
                <a:solidFill>
                  <a:schemeClr val="bg1"/>
                </a:solidFill>
                <a:effectLst/>
                <a:sym typeface="Calibri" pitchFamily="34" charset="0"/>
              </a:rPr>
              <a:t>1</a:t>
            </a:r>
            <a:r>
              <a:rPr lang="ja-JP" altLang="en-US" sz="2800" b="1" dirty="0" err="1">
                <a:solidFill>
                  <a:schemeClr val="bg1"/>
                </a:solidFill>
                <a:effectLst/>
                <a:sym typeface="ＭＳ Ｐゴシック" pitchFamily="50" charset="-128"/>
              </a:rPr>
              <a:t>つの</a:t>
            </a:r>
            <a:r>
              <a:rPr lang="ja-JP" altLang="en-US" sz="2800" b="1" dirty="0">
                <a:solidFill>
                  <a:schemeClr val="bg1"/>
                </a:solidFill>
                <a:effectLst/>
                <a:sym typeface="ＭＳ Ｐゴシック" pitchFamily="50" charset="-128"/>
              </a:rPr>
              <a:t>伝送路を共有可能となる</a:t>
            </a:r>
            <a:r>
              <a:rPr lang="en-US" sz="2800" b="1" dirty="0">
                <a:solidFill>
                  <a:schemeClr val="bg1"/>
                </a:solidFill>
                <a:effectLst/>
                <a:sym typeface="Calibri" pitchFamily="34" charset="0"/>
              </a:rPr>
              <a:t>.</a:t>
            </a:r>
            <a:endParaRPr lang="ja-JP" altLang="en-US" dirty="0">
              <a:effectLst/>
            </a:endParaRPr>
          </a:p>
        </p:txBody>
      </p:sp>
      <p:pic>
        <p:nvPicPr>
          <p:cNvPr id="307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5028" y="5038236"/>
            <a:ext cx="759590" cy="788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5461" y="3479983"/>
            <a:ext cx="759590" cy="788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4024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nodeType="withEffect">
                                  <p:stCondLst>
                                    <p:cond delay="0"/>
                                  </p:stCondLst>
                                  <p:childTnLst>
                                    <p:animMotion origin="layout" path="M 3.33333E-6 3.7037E-7 L 0.62482 -0.11366 " pathEditMode="relative" rAng="0" ptsTypes="AA">
                                      <p:cBhvr>
                                        <p:cTn id="6" dur="2000" fill="hold"/>
                                        <p:tgtEl>
                                          <p:spTgt spid="30722"/>
                                        </p:tgtEl>
                                        <p:attrNameLst>
                                          <p:attrName>ppt_x</p:attrName>
                                          <p:attrName>ppt_y</p:attrName>
                                        </p:attrNameLst>
                                      </p:cBhvr>
                                      <p:rCtr x="31233" y="-5694"/>
                                    </p:animMotion>
                                  </p:childTnLst>
                                </p:cTn>
                              </p:par>
                              <p:par>
                                <p:cTn id="7" presetID="50" presetClass="path" presetSubtype="0" repeatCount="indefinite" accel="50000" decel="50000" fill="hold" nodeType="withEffect">
                                  <p:stCondLst>
                                    <p:cond delay="500"/>
                                  </p:stCondLst>
                                  <p:childTnLst>
                                    <p:animMotion origin="layout" path="M -0.00434 0.00186 L 0.25399 0.16297 C 0.34219 0.16297 0.55156 0.13195 0.55191 0.10741 L 0.58524 0.10186 " pathEditMode="relative" rAng="0" ptsTypes="FfFF">
                                      <p:cBhvr>
                                        <p:cTn id="8" dur="2000" fill="hold"/>
                                        <p:tgtEl>
                                          <p:spTgt spid="23"/>
                                        </p:tgtEl>
                                        <p:attrNameLst>
                                          <p:attrName>ppt_x</p:attrName>
                                          <p:attrName>ppt_y</p:attrName>
                                        </p:attrNameLst>
                                      </p:cBhvr>
                                      <p:rCtr x="29479" y="80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3CF93D17-7A0C-447F-A24E-95E0998AED36}" type="slidenum">
              <a:rPr lang="ja-JP" altLang="en-US"/>
              <a:pPr/>
              <a:t>14</a:t>
            </a:fld>
            <a:endParaRPr lang="ja-JP" altLang="en-US" sz="1800">
              <a:solidFill>
                <a:schemeClr val="tx1"/>
              </a:solidFill>
              <a:latin typeface="Arial" pitchFamily="34" charset="0"/>
            </a:endParaRPr>
          </a:p>
        </p:txBody>
      </p:sp>
      <p:sp>
        <p:nvSpPr>
          <p:cNvPr id="34818" name="タイトル 1"/>
          <p:cNvSpPr>
            <a:spLocks noGrp="1" noChangeArrowheads="1"/>
          </p:cNvSpPr>
          <p:nvPr>
            <p:ph type="title" idx="4294967295"/>
          </p:nvPr>
        </p:nvSpPr>
        <p:spPr>
          <a:xfrm>
            <a:off x="466725" y="0"/>
            <a:ext cx="8229600" cy="1143000"/>
          </a:xfrm>
          <a:ln/>
        </p:spPr>
        <p:txBody>
          <a:bodyPr/>
          <a:lstStyle/>
          <a:p>
            <a:r>
              <a:rPr lang="zh-CN" dirty="0"/>
              <a:t>ポート</a:t>
            </a:r>
          </a:p>
        </p:txBody>
      </p:sp>
      <p:sp>
        <p:nvSpPr>
          <p:cNvPr id="34819" name="コンテンツ プレースホルダ 2"/>
          <p:cNvSpPr>
            <a:spLocks noGrp="1" noChangeArrowheads="1"/>
          </p:cNvSpPr>
          <p:nvPr>
            <p:ph idx="1"/>
          </p:nvPr>
        </p:nvSpPr>
        <p:spPr>
          <a:xfrm>
            <a:off x="177987" y="1268010"/>
            <a:ext cx="8696325" cy="4525963"/>
          </a:xfrm>
          <a:ln/>
        </p:spPr>
        <p:txBody>
          <a:bodyPr/>
          <a:lstStyle/>
          <a:p>
            <a:pPr marL="342900" indent="-342900" algn="l">
              <a:lnSpc>
                <a:spcPct val="80000"/>
              </a:lnSpc>
              <a:buFont typeface="Arial" pitchFamily="34" charset="0"/>
              <a:buChar char="•"/>
            </a:pPr>
            <a:r>
              <a:rPr lang="ja-JP" altLang="en-US" sz="2800" dirty="0" smtClean="0"/>
              <a:t>パケットの</a:t>
            </a:r>
            <a:r>
              <a:rPr lang="ja-JP" altLang="en-US" sz="2800" dirty="0"/>
              <a:t>受け取り</a:t>
            </a:r>
            <a:r>
              <a:rPr lang="ja-JP" altLang="en-US" sz="2800" dirty="0" smtClean="0"/>
              <a:t>窓口</a:t>
            </a:r>
            <a:endParaRPr lang="en-US" altLang="ja-JP" sz="2800" dirty="0" smtClean="0"/>
          </a:p>
          <a:p>
            <a:pPr marL="800100" lvl="1" indent="-342900" algn="l">
              <a:lnSpc>
                <a:spcPct val="80000"/>
              </a:lnSpc>
              <a:buFont typeface="Arial" pitchFamily="34" charset="0"/>
              <a:buChar char="•"/>
            </a:pPr>
            <a:r>
              <a:rPr lang="ja-JP" altLang="en-US" sz="2400" dirty="0" smtClean="0"/>
              <a:t>パケットにポート情報が付与</a:t>
            </a:r>
            <a:endParaRPr lang="ja-JP" altLang="en-US" sz="2400" dirty="0"/>
          </a:p>
          <a:p>
            <a:pPr marL="342900" indent="-342900" algn="l">
              <a:lnSpc>
                <a:spcPct val="80000"/>
              </a:lnSpc>
              <a:buFont typeface="Arial" pitchFamily="34" charset="0"/>
              <a:buChar char="•"/>
            </a:pPr>
            <a:r>
              <a:rPr lang="ja-JP" altLang="en-US" sz="2800" dirty="0"/>
              <a:t>ポート番号はサービス・</a:t>
            </a:r>
            <a:r>
              <a:rPr lang="ja-JP" altLang="en-US" sz="2800" dirty="0" smtClean="0"/>
              <a:t>アプリケーション毎に固有の値</a:t>
            </a:r>
            <a:endParaRPr lang="ja-JP" altLang="en-US" sz="2400" dirty="0"/>
          </a:p>
          <a:p>
            <a:pPr marL="742950" lvl="1" indent="-285750" algn="l">
              <a:lnSpc>
                <a:spcPct val="80000"/>
              </a:lnSpc>
              <a:buFont typeface="Arial" pitchFamily="34" charset="0"/>
              <a:buChar char="–"/>
            </a:pPr>
            <a:r>
              <a:rPr lang="ja-JP" altLang="en-US" sz="2400" dirty="0" smtClean="0"/>
              <a:t>メール</a:t>
            </a:r>
            <a:r>
              <a:rPr lang="ja-JP" altLang="en-US" sz="2400" dirty="0"/>
              <a:t>送信 </a:t>
            </a:r>
            <a:r>
              <a:rPr lang="en-US" altLang="ja-JP" sz="2400" dirty="0"/>
              <a:t>(SMTP)</a:t>
            </a:r>
            <a:r>
              <a:rPr lang="ja-JP" altLang="en-US" sz="2400" dirty="0"/>
              <a:t> </a:t>
            </a:r>
            <a:r>
              <a:rPr lang="en-US" altLang="ja-JP" sz="2400" dirty="0"/>
              <a:t>:</a:t>
            </a:r>
            <a:r>
              <a:rPr lang="ja-JP" altLang="en-US" sz="2400" dirty="0"/>
              <a:t> </a:t>
            </a:r>
            <a:r>
              <a:rPr lang="en-US" altLang="ja-JP" sz="2400" dirty="0"/>
              <a:t>25</a:t>
            </a:r>
            <a:r>
              <a:rPr lang="ja-JP" altLang="en-US" sz="2400" dirty="0"/>
              <a:t> 番</a:t>
            </a:r>
            <a:endParaRPr lang="en-US" altLang="ja-JP" sz="2400" dirty="0"/>
          </a:p>
          <a:p>
            <a:pPr marL="742950" lvl="1" indent="-285750" algn="l">
              <a:lnSpc>
                <a:spcPct val="80000"/>
              </a:lnSpc>
              <a:buFont typeface="Arial" pitchFamily="34" charset="0"/>
              <a:buChar char="–"/>
            </a:pPr>
            <a:r>
              <a:rPr lang="en-US" altLang="ja-JP" sz="2400" dirty="0" smtClean="0"/>
              <a:t>Web </a:t>
            </a:r>
            <a:r>
              <a:rPr lang="ja-JP" altLang="en-US" sz="2400" dirty="0" smtClean="0"/>
              <a:t>閲覧 </a:t>
            </a:r>
            <a:r>
              <a:rPr lang="en-US" altLang="ja-JP" sz="2400" dirty="0" smtClean="0"/>
              <a:t>(HTTP) : 80 </a:t>
            </a:r>
            <a:r>
              <a:rPr lang="ja-JP" altLang="en-US" sz="2400" dirty="0" smtClean="0"/>
              <a:t>番</a:t>
            </a:r>
            <a:endParaRPr lang="en-US" altLang="ja-JP" sz="2800" dirty="0" smtClean="0"/>
          </a:p>
          <a:p>
            <a:pPr marL="342900" indent="-342900" algn="l">
              <a:lnSpc>
                <a:spcPct val="80000"/>
              </a:lnSpc>
              <a:buFont typeface="Arial" pitchFamily="34" charset="0"/>
              <a:buChar char="•"/>
            </a:pPr>
            <a:r>
              <a:rPr lang="ja-JP" altLang="en-US" sz="2800" dirty="0" smtClean="0"/>
              <a:t>使用</a:t>
            </a:r>
            <a:r>
              <a:rPr lang="ja-JP" altLang="en-US" sz="2800" dirty="0"/>
              <a:t>できるの</a:t>
            </a:r>
            <a:r>
              <a:rPr lang="ja-JP" altLang="en-US" sz="2800" dirty="0" smtClean="0"/>
              <a:t>は </a:t>
            </a:r>
            <a:r>
              <a:rPr lang="en-US" sz="2800" dirty="0"/>
              <a:t>0 </a:t>
            </a:r>
            <a:r>
              <a:rPr lang="en-US" sz="2800" dirty="0" smtClean="0"/>
              <a:t> - 65535 </a:t>
            </a:r>
            <a:r>
              <a:rPr lang="ja-JP" altLang="en-US" sz="2800" dirty="0" smtClean="0"/>
              <a:t>番 まで</a:t>
            </a:r>
            <a:endParaRPr lang="en-US" altLang="ja-JP" sz="2800" dirty="0" smtClean="0"/>
          </a:p>
          <a:p>
            <a:pPr marL="342900" indent="-342900" algn="l">
              <a:lnSpc>
                <a:spcPct val="80000"/>
              </a:lnSpc>
              <a:buFont typeface="Arial" pitchFamily="34" charset="0"/>
              <a:buChar char="•"/>
            </a:pPr>
            <a:endParaRPr lang="en-US" sz="2800" dirty="0"/>
          </a:p>
        </p:txBody>
      </p:sp>
      <p:grpSp>
        <p:nvGrpSpPr>
          <p:cNvPr id="2" name="グループ化 1"/>
          <p:cNvGrpSpPr/>
          <p:nvPr/>
        </p:nvGrpSpPr>
        <p:grpSpPr>
          <a:xfrm>
            <a:off x="-1046574" y="4048964"/>
            <a:ext cx="6298780" cy="2693554"/>
            <a:chOff x="1542254" y="4077297"/>
            <a:chExt cx="6298780" cy="2693554"/>
          </a:xfrm>
        </p:grpSpPr>
        <p:grpSp>
          <p:nvGrpSpPr>
            <p:cNvPr id="5" name="Group 3"/>
            <p:cNvGrpSpPr>
              <a:grpSpLocks/>
            </p:cNvGrpSpPr>
            <p:nvPr/>
          </p:nvGrpSpPr>
          <p:grpSpPr bwMode="auto">
            <a:xfrm>
              <a:off x="1542254" y="4077297"/>
              <a:ext cx="6271231" cy="2634189"/>
              <a:chOff x="0" y="0"/>
              <a:chExt cx="6000792" cy="3929090"/>
            </a:xfrm>
          </p:grpSpPr>
          <p:sp>
            <p:nvSpPr>
              <p:cNvPr id="6" name="正方形/長方形 10"/>
              <p:cNvSpPr>
                <a:spLocks noChangeArrowheads="1"/>
              </p:cNvSpPr>
              <p:nvPr/>
            </p:nvSpPr>
            <p:spPr bwMode="auto">
              <a:xfrm>
                <a:off x="0" y="0"/>
                <a:ext cx="6000792" cy="3929090"/>
              </a:xfrm>
              <a:prstGeom prst="rect">
                <a:avLst/>
              </a:prstGeom>
              <a:solidFill>
                <a:schemeClr val="bg1"/>
              </a:solidFill>
              <a:ln w="9525" cmpd="sng">
                <a:solidFill>
                  <a:schemeClr val="bg1"/>
                </a:solidFill>
                <a:miter lim="800000"/>
                <a:headEnd/>
                <a:tailEnd/>
              </a:ln>
            </p:spPr>
            <p:txBody>
              <a:bodyPr/>
              <a:lstStyle/>
              <a:p>
                <a:pPr marL="742950" indent="-285750"/>
                <a:endParaRPr lang="ja-JP" altLang="ja-JP">
                  <a:effectLst/>
                  <a:sym typeface="ＭＳ Ｐゴシック" pitchFamily="50" charset="-128"/>
                </a:endParaRPr>
              </a:p>
            </p:txBody>
          </p:sp>
          <p:grpSp>
            <p:nvGrpSpPr>
              <p:cNvPr id="8" name="Group 15"/>
              <p:cNvGrpSpPr>
                <a:grpSpLocks/>
              </p:cNvGrpSpPr>
              <p:nvPr/>
            </p:nvGrpSpPr>
            <p:grpSpPr bwMode="auto">
              <a:xfrm>
                <a:off x="857289" y="1428761"/>
                <a:ext cx="1000101" cy="1067635"/>
                <a:chOff x="0" y="0"/>
                <a:chExt cx="1492982" cy="1710267"/>
              </a:xfrm>
            </p:grpSpPr>
            <p:grpSp>
              <p:nvGrpSpPr>
                <p:cNvPr id="53" name="Group 16"/>
                <p:cNvGrpSpPr>
                  <a:grpSpLocks/>
                </p:cNvGrpSpPr>
                <p:nvPr/>
              </p:nvGrpSpPr>
              <p:grpSpPr bwMode="auto">
                <a:xfrm>
                  <a:off x="0" y="0"/>
                  <a:ext cx="785818" cy="1000132"/>
                  <a:chOff x="0" y="0"/>
                  <a:chExt cx="1714512" cy="2571768"/>
                </a:xfrm>
              </p:grpSpPr>
              <p:sp>
                <p:nvSpPr>
                  <p:cNvPr id="59" name="正方形/長方形 36"/>
                  <p:cNvSpPr>
                    <a:spLocks noChangeArrowheads="1"/>
                  </p:cNvSpPr>
                  <p:nvPr/>
                </p:nvSpPr>
                <p:spPr bwMode="auto">
                  <a:xfrm>
                    <a:off x="0" y="0"/>
                    <a:ext cx="1714512" cy="2571768"/>
                  </a:xfrm>
                  <a:prstGeom prst="rect">
                    <a:avLst/>
                  </a:prstGeom>
                  <a:solidFill>
                    <a:srgbClr val="FFEEB9"/>
                  </a:solidFill>
                  <a:ln w="9525" cmpd="sng">
                    <a:solidFill>
                      <a:srgbClr val="EEB500"/>
                    </a:solidFill>
                    <a:miter lim="800000"/>
                    <a:headEnd/>
                    <a:tailEnd/>
                  </a:ln>
                </p:spPr>
                <p:txBody>
                  <a:bodyPr/>
                  <a:lstStyle/>
                  <a:p>
                    <a:pPr marL="742950" indent="-285750"/>
                    <a:endParaRPr lang="ja-JP" altLang="ja-JP">
                      <a:effectLst/>
                      <a:sym typeface="ＭＳ Ｐゴシック" pitchFamily="50" charset="-128"/>
                    </a:endParaRPr>
                  </a:p>
                </p:txBody>
              </p:sp>
              <p:sp>
                <p:nvSpPr>
                  <p:cNvPr id="60" name="台形 61"/>
                  <p:cNvSpPr>
                    <a:spLocks/>
                  </p:cNvSpPr>
                  <p:nvPr/>
                </p:nvSpPr>
                <p:spPr bwMode="auto">
                  <a:xfrm>
                    <a:off x="476" y="518"/>
                    <a:ext cx="1712988" cy="353953"/>
                  </a:xfrm>
                  <a:custGeom>
                    <a:avLst/>
                    <a:gdLst>
                      <a:gd name="G0" fmla="+- 1115 0 0"/>
                      <a:gd name="G1" fmla="+- 21600 0 1115"/>
                      <a:gd name="G2" fmla="*/ 1115 1 2"/>
                      <a:gd name="G3" fmla="+- 21600 0 G2"/>
                      <a:gd name="G4" fmla="+/ 1115 21600 2"/>
                      <a:gd name="G5" fmla="+/ G1 0 2"/>
                      <a:gd name="G6" fmla="*/ 21600 21600 1115"/>
                      <a:gd name="G7" fmla="*/ G6 1 2"/>
                      <a:gd name="G8" fmla="+- 21600 0 G7"/>
                      <a:gd name="G9" fmla="*/ 21600 1 2"/>
                      <a:gd name="G10" fmla="+- 1115 0 G9"/>
                      <a:gd name="G11" fmla="?: G10 G8 0"/>
                      <a:gd name="G12" fmla="?: G10 G7 21600"/>
                      <a:gd name="T0" fmla="*/ 21042 w 21600"/>
                      <a:gd name="T1" fmla="*/ 10800 h 21600"/>
                      <a:gd name="T2" fmla="*/ 10800 w 21600"/>
                      <a:gd name="T3" fmla="*/ 21600 h 21600"/>
                      <a:gd name="T4" fmla="*/ 558 w 21600"/>
                      <a:gd name="T5" fmla="*/ 10800 h 21600"/>
                      <a:gd name="T6" fmla="*/ 10800 w 21600"/>
                      <a:gd name="T7" fmla="*/ 0 h 21600"/>
                      <a:gd name="T8" fmla="*/ 2358 w 21600"/>
                      <a:gd name="T9" fmla="*/ 2358 h 21600"/>
                      <a:gd name="T10" fmla="*/ 19242 w 21600"/>
                      <a:gd name="T11" fmla="*/ 19242 h 21600"/>
                    </a:gdLst>
                    <a:ahLst/>
                    <a:cxnLst>
                      <a:cxn ang="0">
                        <a:pos x="T0" y="T1"/>
                      </a:cxn>
                      <a:cxn ang="0">
                        <a:pos x="T2" y="T3"/>
                      </a:cxn>
                      <a:cxn ang="0">
                        <a:pos x="T4" y="T5"/>
                      </a:cxn>
                      <a:cxn ang="0">
                        <a:pos x="T6" y="T7"/>
                      </a:cxn>
                    </a:cxnLst>
                    <a:rect l="T8" t="T9" r="T10" b="T11"/>
                    <a:pathLst>
                      <a:path w="21600" h="21600">
                        <a:moveTo>
                          <a:pt x="0" y="0"/>
                        </a:moveTo>
                        <a:lnTo>
                          <a:pt x="1115" y="21600"/>
                        </a:lnTo>
                        <a:lnTo>
                          <a:pt x="20485" y="21600"/>
                        </a:lnTo>
                        <a:lnTo>
                          <a:pt x="21600" y="0"/>
                        </a:lnTo>
                        <a:close/>
                      </a:path>
                    </a:pathLst>
                  </a:custGeom>
                  <a:noFill/>
                  <a:ln w="9525" cap="flat" cmpd="sng">
                    <a:solidFill>
                      <a:srgbClr val="E2AC00"/>
                    </a:solidFill>
                    <a:miter lim="800000"/>
                    <a:headEnd/>
                    <a:tailEnd/>
                  </a:ln>
                </p:spPr>
                <p:txBody>
                  <a:bodyPr/>
                  <a:lstStyle/>
                  <a:p>
                    <a:pPr marL="742950" indent="-285750"/>
                    <a:endParaRPr lang="ja-JP" altLang="ja-JP">
                      <a:effectLst/>
                      <a:sym typeface="ＭＳ Ｐゴシック" pitchFamily="50" charset="-128"/>
                    </a:endParaRPr>
                  </a:p>
                </p:txBody>
              </p:sp>
            </p:grpSp>
            <p:grpSp>
              <p:nvGrpSpPr>
                <p:cNvPr id="54" name="Group 19"/>
                <p:cNvGrpSpPr>
                  <a:grpSpLocks/>
                </p:cNvGrpSpPr>
                <p:nvPr/>
              </p:nvGrpSpPr>
              <p:grpSpPr bwMode="auto">
                <a:xfrm rot="20032013">
                  <a:off x="401536" y="616685"/>
                  <a:ext cx="1048959" cy="1093582"/>
                  <a:chOff x="0" y="0"/>
                  <a:chExt cx="1561302" cy="1454522"/>
                </a:xfrm>
              </p:grpSpPr>
              <p:grpSp>
                <p:nvGrpSpPr>
                  <p:cNvPr id="56" name="Group 20"/>
                  <p:cNvGrpSpPr>
                    <a:grpSpLocks/>
                  </p:cNvGrpSpPr>
                  <p:nvPr/>
                </p:nvGrpSpPr>
                <p:grpSpPr bwMode="auto">
                  <a:xfrm rot="2009274">
                    <a:off x="204401" y="807837"/>
                    <a:ext cx="1356901" cy="646685"/>
                    <a:chOff x="0" y="0"/>
                    <a:chExt cx="2642387" cy="1293369"/>
                  </a:xfrm>
                </p:grpSpPr>
                <p:sp useBgFill="1">
                  <p:nvSpPr>
                    <p:cNvPr id="58" name="円/楕円 35"/>
                    <p:cNvSpPr>
                      <a:spLocks noChangeArrowheads="1"/>
                    </p:cNvSpPr>
                    <p:nvPr/>
                  </p:nvSpPr>
                  <p:spPr bwMode="auto">
                    <a:xfrm>
                      <a:off x="160300" y="519158"/>
                      <a:ext cx="357190" cy="357190"/>
                    </a:xfrm>
                    <a:prstGeom prst="ellipse">
                      <a:avLst/>
                    </a:prstGeom>
                    <a:ln w="9525" cmpd="sng">
                      <a:solidFill>
                        <a:schemeClr val="tx1"/>
                      </a:solidFill>
                      <a:round/>
                      <a:headEnd/>
                      <a:tailEnd/>
                    </a:ln>
                  </p:spPr>
                  <p:txBody>
                    <a:bodyPr/>
                    <a:lstStyle/>
                    <a:p>
                      <a:pPr marL="742950" indent="-285750"/>
                      <a:endParaRPr lang="ja-JP" altLang="ja-JP">
                        <a:effectLst/>
                        <a:sym typeface="ＭＳ Ｐゴシック" pitchFamily="50" charset="-128"/>
                      </a:endParaRPr>
                    </a:p>
                  </p:txBody>
                </p:sp>
              </p:grpSp>
              <p:sp>
                <p:nvSpPr>
                  <p:cNvPr id="57" name="曲線コネクタ 33"/>
                  <p:cNvSpPr>
                    <a:spLocks noChangeShapeType="1"/>
                  </p:cNvSpPr>
                  <p:nvPr/>
                </p:nvSpPr>
                <p:spPr bwMode="auto">
                  <a:xfrm rot="16200000" flipH="1">
                    <a:off x="-274912" y="274912"/>
                    <a:ext cx="948627" cy="398803"/>
                  </a:xfrm>
                  <a:prstGeom prst="curvedConnector3">
                    <a:avLst>
                      <a:gd name="adj1" fmla="val 66505"/>
                    </a:avLst>
                  </a:prstGeom>
                  <a:noFill/>
                  <a:ln w="12700" cmpd="sng">
                    <a:solidFill>
                      <a:schemeClr val="tx1"/>
                    </a:solidFill>
                    <a:round/>
                    <a:headEnd/>
                    <a:tailEnd/>
                  </a:ln>
                </p:spPr>
                <p:txBody>
                  <a:bodyPr/>
                  <a:lstStyle/>
                  <a:p>
                    <a:endParaRPr lang="ja-JP" altLang="en-US"/>
                  </a:p>
                </p:txBody>
              </p:sp>
            </p:grpSp>
            <p:sp>
              <p:nvSpPr>
                <p:cNvPr id="55" name="テキスト ボックス 31"/>
                <p:cNvSpPr>
                  <a:spLocks noChangeArrowheads="1"/>
                </p:cNvSpPr>
                <p:nvPr/>
              </p:nvSpPr>
              <p:spPr bwMode="auto">
                <a:xfrm rot="447595">
                  <a:off x="884653" y="1164863"/>
                  <a:ext cx="608329" cy="493035"/>
                </a:xfrm>
                <a:prstGeom prst="rect">
                  <a:avLst/>
                </a:prstGeom>
                <a:noFill/>
                <a:ln w="9525">
                  <a:noFill/>
                  <a:miter lim="800000"/>
                  <a:headEnd/>
                  <a:tailEnd/>
                </a:ln>
              </p:spPr>
              <p:txBody>
                <a:bodyPr>
                  <a:spAutoFit/>
                </a:bodyPr>
                <a:lstStyle/>
                <a:p>
                  <a:r>
                    <a:rPr lang="en-US" sz="1400">
                      <a:effectLst/>
                      <a:sym typeface="Calibri" pitchFamily="34" charset="0"/>
                    </a:rPr>
                    <a:t>22</a:t>
                  </a:r>
                  <a:endParaRPr lang="ja-JP" altLang="en-US">
                    <a:effectLst/>
                  </a:endParaRPr>
                </a:p>
              </p:txBody>
            </p:sp>
          </p:grpSp>
          <p:grpSp>
            <p:nvGrpSpPr>
              <p:cNvPr id="9" name="Group 25"/>
              <p:cNvGrpSpPr>
                <a:grpSpLocks/>
              </p:cNvGrpSpPr>
              <p:nvPr/>
            </p:nvGrpSpPr>
            <p:grpSpPr bwMode="auto">
              <a:xfrm>
                <a:off x="1500230" y="1428761"/>
                <a:ext cx="1000100" cy="1067668"/>
                <a:chOff x="0" y="0"/>
                <a:chExt cx="1492982" cy="1710320"/>
              </a:xfrm>
            </p:grpSpPr>
            <p:grpSp>
              <p:nvGrpSpPr>
                <p:cNvPr id="45" name="Group 26"/>
                <p:cNvGrpSpPr>
                  <a:grpSpLocks/>
                </p:cNvGrpSpPr>
                <p:nvPr/>
              </p:nvGrpSpPr>
              <p:grpSpPr bwMode="auto">
                <a:xfrm>
                  <a:off x="0" y="0"/>
                  <a:ext cx="785818" cy="1000132"/>
                  <a:chOff x="0" y="0"/>
                  <a:chExt cx="1714512" cy="2571768"/>
                </a:xfrm>
              </p:grpSpPr>
              <p:sp>
                <p:nvSpPr>
                  <p:cNvPr id="51" name="正方形/長方形 46"/>
                  <p:cNvSpPr>
                    <a:spLocks noChangeArrowheads="1"/>
                  </p:cNvSpPr>
                  <p:nvPr/>
                </p:nvSpPr>
                <p:spPr bwMode="auto">
                  <a:xfrm>
                    <a:off x="0" y="0"/>
                    <a:ext cx="1714512" cy="2571768"/>
                  </a:xfrm>
                  <a:prstGeom prst="rect">
                    <a:avLst/>
                  </a:prstGeom>
                  <a:solidFill>
                    <a:srgbClr val="FFEEB9"/>
                  </a:solidFill>
                  <a:ln w="9525" cmpd="sng">
                    <a:solidFill>
                      <a:srgbClr val="EEB500"/>
                    </a:solidFill>
                    <a:miter lim="800000"/>
                    <a:headEnd/>
                    <a:tailEnd/>
                  </a:ln>
                </p:spPr>
                <p:txBody>
                  <a:bodyPr/>
                  <a:lstStyle/>
                  <a:p>
                    <a:pPr marL="742950" indent="-285750"/>
                    <a:endParaRPr lang="ja-JP" altLang="ja-JP">
                      <a:effectLst/>
                      <a:sym typeface="ＭＳ Ｐゴシック" pitchFamily="50" charset="-128"/>
                    </a:endParaRPr>
                  </a:p>
                </p:txBody>
              </p:sp>
              <p:sp>
                <p:nvSpPr>
                  <p:cNvPr id="52" name="台形 52"/>
                  <p:cNvSpPr>
                    <a:spLocks/>
                  </p:cNvSpPr>
                  <p:nvPr/>
                </p:nvSpPr>
                <p:spPr bwMode="auto">
                  <a:xfrm>
                    <a:off x="910" y="518"/>
                    <a:ext cx="1712988" cy="353953"/>
                  </a:xfrm>
                  <a:custGeom>
                    <a:avLst/>
                    <a:gdLst>
                      <a:gd name="G0" fmla="+- 1115 0 0"/>
                      <a:gd name="G1" fmla="+- 21600 0 1115"/>
                      <a:gd name="G2" fmla="*/ 1115 1 2"/>
                      <a:gd name="G3" fmla="+- 21600 0 G2"/>
                      <a:gd name="G4" fmla="+/ 1115 21600 2"/>
                      <a:gd name="G5" fmla="+/ G1 0 2"/>
                      <a:gd name="G6" fmla="*/ 21600 21600 1115"/>
                      <a:gd name="G7" fmla="*/ G6 1 2"/>
                      <a:gd name="G8" fmla="+- 21600 0 G7"/>
                      <a:gd name="G9" fmla="*/ 21600 1 2"/>
                      <a:gd name="G10" fmla="+- 1115 0 G9"/>
                      <a:gd name="G11" fmla="?: G10 G8 0"/>
                      <a:gd name="G12" fmla="?: G10 G7 21600"/>
                      <a:gd name="T0" fmla="*/ 21042 w 21600"/>
                      <a:gd name="T1" fmla="*/ 10800 h 21600"/>
                      <a:gd name="T2" fmla="*/ 10800 w 21600"/>
                      <a:gd name="T3" fmla="*/ 21600 h 21600"/>
                      <a:gd name="T4" fmla="*/ 558 w 21600"/>
                      <a:gd name="T5" fmla="*/ 10800 h 21600"/>
                      <a:gd name="T6" fmla="*/ 10800 w 21600"/>
                      <a:gd name="T7" fmla="*/ 0 h 21600"/>
                      <a:gd name="T8" fmla="*/ 2358 w 21600"/>
                      <a:gd name="T9" fmla="*/ 2358 h 21600"/>
                      <a:gd name="T10" fmla="*/ 19242 w 21600"/>
                      <a:gd name="T11" fmla="*/ 19242 h 21600"/>
                    </a:gdLst>
                    <a:ahLst/>
                    <a:cxnLst>
                      <a:cxn ang="0">
                        <a:pos x="T0" y="T1"/>
                      </a:cxn>
                      <a:cxn ang="0">
                        <a:pos x="T2" y="T3"/>
                      </a:cxn>
                      <a:cxn ang="0">
                        <a:pos x="T4" y="T5"/>
                      </a:cxn>
                      <a:cxn ang="0">
                        <a:pos x="T6" y="T7"/>
                      </a:cxn>
                    </a:cxnLst>
                    <a:rect l="T8" t="T9" r="T10" b="T11"/>
                    <a:pathLst>
                      <a:path w="21600" h="21600">
                        <a:moveTo>
                          <a:pt x="0" y="0"/>
                        </a:moveTo>
                        <a:lnTo>
                          <a:pt x="1115" y="21600"/>
                        </a:lnTo>
                        <a:lnTo>
                          <a:pt x="20485" y="21600"/>
                        </a:lnTo>
                        <a:lnTo>
                          <a:pt x="21600" y="0"/>
                        </a:lnTo>
                        <a:close/>
                      </a:path>
                    </a:pathLst>
                  </a:custGeom>
                  <a:noFill/>
                  <a:ln w="9525" cap="flat" cmpd="sng">
                    <a:solidFill>
                      <a:srgbClr val="E2AC00"/>
                    </a:solidFill>
                    <a:miter lim="800000"/>
                    <a:headEnd/>
                    <a:tailEnd/>
                  </a:ln>
                </p:spPr>
                <p:txBody>
                  <a:bodyPr/>
                  <a:lstStyle/>
                  <a:p>
                    <a:pPr marL="742950" indent="-285750"/>
                    <a:endParaRPr lang="ja-JP" altLang="ja-JP">
                      <a:effectLst/>
                      <a:sym typeface="ＭＳ Ｐゴシック" pitchFamily="50" charset="-128"/>
                    </a:endParaRPr>
                  </a:p>
                </p:txBody>
              </p:sp>
            </p:grpSp>
            <p:grpSp>
              <p:nvGrpSpPr>
                <p:cNvPr id="46" name="Group 29"/>
                <p:cNvGrpSpPr>
                  <a:grpSpLocks/>
                </p:cNvGrpSpPr>
                <p:nvPr/>
              </p:nvGrpSpPr>
              <p:grpSpPr bwMode="auto">
                <a:xfrm rot="20032013">
                  <a:off x="401547" y="616641"/>
                  <a:ext cx="1049137" cy="1093679"/>
                  <a:chOff x="0" y="0"/>
                  <a:chExt cx="1561570" cy="1454651"/>
                </a:xfrm>
              </p:grpSpPr>
              <p:grpSp>
                <p:nvGrpSpPr>
                  <p:cNvPr id="48" name="Group 30"/>
                  <p:cNvGrpSpPr>
                    <a:grpSpLocks/>
                  </p:cNvGrpSpPr>
                  <p:nvPr/>
                </p:nvGrpSpPr>
                <p:grpSpPr bwMode="auto">
                  <a:xfrm rot="2009274">
                    <a:off x="204669" y="807966"/>
                    <a:ext cx="1356901" cy="646685"/>
                    <a:chOff x="0" y="0"/>
                    <a:chExt cx="2642387" cy="1293369"/>
                  </a:xfrm>
                </p:grpSpPr>
                <p:sp useBgFill="1">
                  <p:nvSpPr>
                    <p:cNvPr id="50" name="円/楕円 45"/>
                    <p:cNvSpPr>
                      <a:spLocks noChangeArrowheads="1"/>
                    </p:cNvSpPr>
                    <p:nvPr/>
                  </p:nvSpPr>
                  <p:spPr bwMode="auto">
                    <a:xfrm>
                      <a:off x="159727" y="519239"/>
                      <a:ext cx="357190" cy="357190"/>
                    </a:xfrm>
                    <a:prstGeom prst="ellipse">
                      <a:avLst/>
                    </a:prstGeom>
                    <a:ln w="9525" cmpd="sng">
                      <a:solidFill>
                        <a:schemeClr val="tx1"/>
                      </a:solidFill>
                      <a:round/>
                      <a:headEnd/>
                      <a:tailEnd/>
                    </a:ln>
                  </p:spPr>
                  <p:txBody>
                    <a:bodyPr/>
                    <a:lstStyle/>
                    <a:p>
                      <a:pPr marL="742950" indent="-285750"/>
                      <a:endParaRPr lang="ja-JP" altLang="ja-JP">
                        <a:effectLst/>
                        <a:sym typeface="ＭＳ Ｐゴシック" pitchFamily="50" charset="-128"/>
                      </a:endParaRPr>
                    </a:p>
                  </p:txBody>
                </p:sp>
              </p:grpSp>
              <p:sp>
                <p:nvSpPr>
                  <p:cNvPr id="49" name="曲線コネクタ 43"/>
                  <p:cNvSpPr>
                    <a:spLocks noChangeShapeType="1"/>
                  </p:cNvSpPr>
                  <p:nvPr/>
                </p:nvSpPr>
                <p:spPr bwMode="auto">
                  <a:xfrm rot="16200000" flipH="1">
                    <a:off x="-274912" y="274912"/>
                    <a:ext cx="948627" cy="398803"/>
                  </a:xfrm>
                  <a:prstGeom prst="curvedConnector3">
                    <a:avLst>
                      <a:gd name="adj1" fmla="val 66505"/>
                    </a:avLst>
                  </a:prstGeom>
                  <a:noFill/>
                  <a:ln w="12700" cmpd="sng">
                    <a:solidFill>
                      <a:schemeClr val="tx1"/>
                    </a:solidFill>
                    <a:round/>
                    <a:headEnd/>
                    <a:tailEnd/>
                  </a:ln>
                </p:spPr>
                <p:txBody>
                  <a:bodyPr/>
                  <a:lstStyle/>
                  <a:p>
                    <a:endParaRPr lang="ja-JP" altLang="en-US"/>
                  </a:p>
                </p:txBody>
              </p:sp>
            </p:grpSp>
            <p:sp>
              <p:nvSpPr>
                <p:cNvPr id="47" name="テキスト ボックス 41"/>
                <p:cNvSpPr>
                  <a:spLocks noChangeArrowheads="1"/>
                </p:cNvSpPr>
                <p:nvPr/>
              </p:nvSpPr>
              <p:spPr bwMode="auto">
                <a:xfrm rot="447595">
                  <a:off x="884653" y="1164863"/>
                  <a:ext cx="608329" cy="493035"/>
                </a:xfrm>
                <a:prstGeom prst="rect">
                  <a:avLst/>
                </a:prstGeom>
                <a:noFill/>
                <a:ln w="9525">
                  <a:noFill/>
                  <a:miter lim="800000"/>
                  <a:headEnd/>
                  <a:tailEnd/>
                </a:ln>
              </p:spPr>
              <p:txBody>
                <a:bodyPr>
                  <a:spAutoFit/>
                </a:bodyPr>
                <a:lstStyle/>
                <a:p>
                  <a:r>
                    <a:rPr lang="en-US" sz="1400">
                      <a:effectLst/>
                      <a:sym typeface="Calibri" pitchFamily="34" charset="0"/>
                    </a:rPr>
                    <a:t>80</a:t>
                  </a:r>
                  <a:endParaRPr lang="ja-JP" altLang="en-US">
                    <a:effectLst/>
                  </a:endParaRPr>
                </a:p>
              </p:txBody>
            </p:sp>
          </p:grpSp>
          <p:grpSp>
            <p:nvGrpSpPr>
              <p:cNvPr id="10" name="Group 35"/>
              <p:cNvGrpSpPr>
                <a:grpSpLocks/>
              </p:cNvGrpSpPr>
              <p:nvPr/>
            </p:nvGrpSpPr>
            <p:grpSpPr bwMode="auto">
              <a:xfrm>
                <a:off x="2143140" y="1428760"/>
                <a:ext cx="1000100" cy="1067709"/>
                <a:chOff x="0" y="0"/>
                <a:chExt cx="1492982" cy="1710386"/>
              </a:xfrm>
            </p:grpSpPr>
            <p:grpSp>
              <p:nvGrpSpPr>
                <p:cNvPr id="37" name="Group 36"/>
                <p:cNvGrpSpPr>
                  <a:grpSpLocks/>
                </p:cNvGrpSpPr>
                <p:nvPr/>
              </p:nvGrpSpPr>
              <p:grpSpPr bwMode="auto">
                <a:xfrm>
                  <a:off x="0" y="0"/>
                  <a:ext cx="785818" cy="1000132"/>
                  <a:chOff x="0" y="0"/>
                  <a:chExt cx="1714512" cy="2571768"/>
                </a:xfrm>
              </p:grpSpPr>
              <p:sp>
                <p:nvSpPr>
                  <p:cNvPr id="43" name="正方形/長方形 56"/>
                  <p:cNvSpPr>
                    <a:spLocks noChangeArrowheads="1"/>
                  </p:cNvSpPr>
                  <p:nvPr/>
                </p:nvSpPr>
                <p:spPr bwMode="auto">
                  <a:xfrm>
                    <a:off x="0" y="0"/>
                    <a:ext cx="1714512" cy="2571768"/>
                  </a:xfrm>
                  <a:prstGeom prst="rect">
                    <a:avLst/>
                  </a:prstGeom>
                  <a:solidFill>
                    <a:srgbClr val="FFEEB9"/>
                  </a:solidFill>
                  <a:ln w="9525" cmpd="sng">
                    <a:solidFill>
                      <a:srgbClr val="EEB500"/>
                    </a:solidFill>
                    <a:miter lim="800000"/>
                    <a:headEnd/>
                    <a:tailEnd/>
                  </a:ln>
                </p:spPr>
                <p:txBody>
                  <a:bodyPr/>
                  <a:lstStyle/>
                  <a:p>
                    <a:pPr marL="742950" indent="-285750"/>
                    <a:endParaRPr lang="ja-JP" altLang="ja-JP">
                      <a:effectLst/>
                      <a:sym typeface="ＭＳ Ｐゴシック" pitchFamily="50" charset="-128"/>
                    </a:endParaRPr>
                  </a:p>
                </p:txBody>
              </p:sp>
              <p:sp>
                <p:nvSpPr>
                  <p:cNvPr id="44" name="台形 43"/>
                  <p:cNvSpPr>
                    <a:spLocks/>
                  </p:cNvSpPr>
                  <p:nvPr/>
                </p:nvSpPr>
                <p:spPr bwMode="auto">
                  <a:xfrm>
                    <a:off x="1450" y="518"/>
                    <a:ext cx="1712988" cy="353953"/>
                  </a:xfrm>
                  <a:custGeom>
                    <a:avLst/>
                    <a:gdLst>
                      <a:gd name="G0" fmla="+- 1115 0 0"/>
                      <a:gd name="G1" fmla="+- 21600 0 1115"/>
                      <a:gd name="G2" fmla="*/ 1115 1 2"/>
                      <a:gd name="G3" fmla="+- 21600 0 G2"/>
                      <a:gd name="G4" fmla="+/ 1115 21600 2"/>
                      <a:gd name="G5" fmla="+/ G1 0 2"/>
                      <a:gd name="G6" fmla="*/ 21600 21600 1115"/>
                      <a:gd name="G7" fmla="*/ G6 1 2"/>
                      <a:gd name="G8" fmla="+- 21600 0 G7"/>
                      <a:gd name="G9" fmla="*/ 21600 1 2"/>
                      <a:gd name="G10" fmla="+- 1115 0 G9"/>
                      <a:gd name="G11" fmla="?: G10 G8 0"/>
                      <a:gd name="G12" fmla="?: G10 G7 21600"/>
                      <a:gd name="T0" fmla="*/ 21042 w 21600"/>
                      <a:gd name="T1" fmla="*/ 10800 h 21600"/>
                      <a:gd name="T2" fmla="*/ 10800 w 21600"/>
                      <a:gd name="T3" fmla="*/ 21600 h 21600"/>
                      <a:gd name="T4" fmla="*/ 558 w 21600"/>
                      <a:gd name="T5" fmla="*/ 10800 h 21600"/>
                      <a:gd name="T6" fmla="*/ 10800 w 21600"/>
                      <a:gd name="T7" fmla="*/ 0 h 21600"/>
                      <a:gd name="T8" fmla="*/ 2358 w 21600"/>
                      <a:gd name="T9" fmla="*/ 2358 h 21600"/>
                      <a:gd name="T10" fmla="*/ 19242 w 21600"/>
                      <a:gd name="T11" fmla="*/ 19242 h 21600"/>
                    </a:gdLst>
                    <a:ahLst/>
                    <a:cxnLst>
                      <a:cxn ang="0">
                        <a:pos x="T0" y="T1"/>
                      </a:cxn>
                      <a:cxn ang="0">
                        <a:pos x="T2" y="T3"/>
                      </a:cxn>
                      <a:cxn ang="0">
                        <a:pos x="T4" y="T5"/>
                      </a:cxn>
                      <a:cxn ang="0">
                        <a:pos x="T6" y="T7"/>
                      </a:cxn>
                    </a:cxnLst>
                    <a:rect l="T8" t="T9" r="T10" b="T11"/>
                    <a:pathLst>
                      <a:path w="21600" h="21600">
                        <a:moveTo>
                          <a:pt x="0" y="0"/>
                        </a:moveTo>
                        <a:lnTo>
                          <a:pt x="1115" y="21600"/>
                        </a:lnTo>
                        <a:lnTo>
                          <a:pt x="20485" y="21600"/>
                        </a:lnTo>
                        <a:lnTo>
                          <a:pt x="21600" y="0"/>
                        </a:lnTo>
                        <a:close/>
                      </a:path>
                    </a:pathLst>
                  </a:custGeom>
                  <a:noFill/>
                  <a:ln w="9525" cap="flat" cmpd="sng">
                    <a:solidFill>
                      <a:srgbClr val="E2AC00"/>
                    </a:solidFill>
                    <a:miter lim="800000"/>
                    <a:headEnd/>
                    <a:tailEnd/>
                  </a:ln>
                </p:spPr>
                <p:txBody>
                  <a:bodyPr/>
                  <a:lstStyle/>
                  <a:p>
                    <a:pPr marL="742950" indent="-285750"/>
                    <a:endParaRPr lang="ja-JP" altLang="ja-JP">
                      <a:effectLst/>
                      <a:sym typeface="ＭＳ Ｐゴシック" pitchFamily="50" charset="-128"/>
                    </a:endParaRPr>
                  </a:p>
                </p:txBody>
              </p:sp>
            </p:grpSp>
            <p:grpSp>
              <p:nvGrpSpPr>
                <p:cNvPr id="38" name="Group 39"/>
                <p:cNvGrpSpPr>
                  <a:grpSpLocks/>
                </p:cNvGrpSpPr>
                <p:nvPr/>
              </p:nvGrpSpPr>
              <p:grpSpPr bwMode="auto">
                <a:xfrm rot="20032013">
                  <a:off x="401563" y="616587"/>
                  <a:ext cx="1049361" cy="1093799"/>
                  <a:chOff x="0" y="0"/>
                  <a:chExt cx="1561901" cy="1454810"/>
                </a:xfrm>
              </p:grpSpPr>
              <p:grpSp>
                <p:nvGrpSpPr>
                  <p:cNvPr id="40" name="Group 40"/>
                  <p:cNvGrpSpPr>
                    <a:grpSpLocks/>
                  </p:cNvGrpSpPr>
                  <p:nvPr/>
                </p:nvGrpSpPr>
                <p:grpSpPr bwMode="auto">
                  <a:xfrm rot="2009274">
                    <a:off x="205000" y="808125"/>
                    <a:ext cx="1356901" cy="646685"/>
                    <a:chOff x="0" y="0"/>
                    <a:chExt cx="2642387" cy="1293369"/>
                  </a:xfrm>
                </p:grpSpPr>
                <p:sp useBgFill="1">
                  <p:nvSpPr>
                    <p:cNvPr id="42" name="円/楕円 55"/>
                    <p:cNvSpPr>
                      <a:spLocks noChangeArrowheads="1"/>
                    </p:cNvSpPr>
                    <p:nvPr/>
                  </p:nvSpPr>
                  <p:spPr bwMode="auto">
                    <a:xfrm>
                      <a:off x="159017" y="519339"/>
                      <a:ext cx="357190" cy="357190"/>
                    </a:xfrm>
                    <a:prstGeom prst="ellipse">
                      <a:avLst/>
                    </a:prstGeom>
                    <a:ln w="9525" cmpd="sng">
                      <a:solidFill>
                        <a:schemeClr val="tx1"/>
                      </a:solidFill>
                      <a:round/>
                      <a:headEnd/>
                      <a:tailEnd/>
                    </a:ln>
                  </p:spPr>
                  <p:txBody>
                    <a:bodyPr/>
                    <a:lstStyle/>
                    <a:p>
                      <a:pPr marL="742950" indent="-285750"/>
                      <a:endParaRPr lang="ja-JP" altLang="ja-JP">
                        <a:effectLst/>
                        <a:sym typeface="ＭＳ Ｐゴシック" pitchFamily="50" charset="-128"/>
                      </a:endParaRPr>
                    </a:p>
                  </p:txBody>
                </p:sp>
              </p:grpSp>
              <p:sp>
                <p:nvSpPr>
                  <p:cNvPr id="41" name="曲線コネクタ 53"/>
                  <p:cNvSpPr>
                    <a:spLocks noChangeShapeType="1"/>
                  </p:cNvSpPr>
                  <p:nvPr/>
                </p:nvSpPr>
                <p:spPr bwMode="auto">
                  <a:xfrm rot="16200000" flipH="1">
                    <a:off x="-274912" y="274912"/>
                    <a:ext cx="948627" cy="398803"/>
                  </a:xfrm>
                  <a:prstGeom prst="curvedConnector3">
                    <a:avLst>
                      <a:gd name="adj1" fmla="val 66505"/>
                    </a:avLst>
                  </a:prstGeom>
                  <a:noFill/>
                  <a:ln w="12700" cmpd="sng">
                    <a:solidFill>
                      <a:schemeClr val="tx1"/>
                    </a:solidFill>
                    <a:round/>
                    <a:headEnd/>
                    <a:tailEnd/>
                  </a:ln>
                </p:spPr>
                <p:txBody>
                  <a:bodyPr/>
                  <a:lstStyle/>
                  <a:p>
                    <a:endParaRPr lang="ja-JP" altLang="en-US"/>
                  </a:p>
                </p:txBody>
              </p:sp>
            </p:grpSp>
            <p:sp>
              <p:nvSpPr>
                <p:cNvPr id="39" name="テキスト ボックス 51"/>
                <p:cNvSpPr>
                  <a:spLocks noChangeArrowheads="1"/>
                </p:cNvSpPr>
                <p:nvPr/>
              </p:nvSpPr>
              <p:spPr bwMode="auto">
                <a:xfrm rot="447595">
                  <a:off x="884653" y="1164863"/>
                  <a:ext cx="608329" cy="493035"/>
                </a:xfrm>
                <a:prstGeom prst="rect">
                  <a:avLst/>
                </a:prstGeom>
                <a:noFill/>
                <a:ln w="9525">
                  <a:noFill/>
                  <a:miter lim="800000"/>
                  <a:headEnd/>
                  <a:tailEnd/>
                </a:ln>
              </p:spPr>
              <p:txBody>
                <a:bodyPr>
                  <a:spAutoFit/>
                </a:bodyPr>
                <a:lstStyle/>
                <a:p>
                  <a:r>
                    <a:rPr lang="en-US" sz="1400">
                      <a:effectLst/>
                      <a:sym typeface="Calibri" pitchFamily="34" charset="0"/>
                    </a:rPr>
                    <a:t>25</a:t>
                  </a:r>
                  <a:endParaRPr lang="ja-JP" altLang="en-US">
                    <a:effectLst/>
                  </a:endParaRPr>
                </a:p>
              </p:txBody>
            </p:sp>
          </p:grpSp>
          <p:sp>
            <p:nvSpPr>
              <p:cNvPr id="11" name="直線コネクタ 61"/>
              <p:cNvSpPr>
                <a:spLocks noChangeShapeType="1"/>
              </p:cNvSpPr>
              <p:nvPr/>
            </p:nvSpPr>
            <p:spPr bwMode="auto">
              <a:xfrm rot="5400000">
                <a:off x="2893636" y="821140"/>
                <a:ext cx="1214446" cy="794"/>
              </a:xfrm>
              <a:prstGeom prst="line">
                <a:avLst/>
              </a:prstGeom>
              <a:noFill/>
              <a:ln w="63500" cmpd="sng">
                <a:solidFill>
                  <a:schemeClr val="tx1"/>
                </a:solidFill>
                <a:round/>
                <a:headEnd/>
                <a:tailEnd/>
              </a:ln>
            </p:spPr>
            <p:txBody>
              <a:bodyPr/>
              <a:lstStyle/>
              <a:p>
                <a:endParaRPr lang="ja-JP" altLang="en-US"/>
              </a:p>
            </p:txBody>
          </p:sp>
          <p:grpSp>
            <p:nvGrpSpPr>
              <p:cNvPr id="13" name="Group 49"/>
              <p:cNvGrpSpPr>
                <a:grpSpLocks/>
              </p:cNvGrpSpPr>
              <p:nvPr/>
            </p:nvGrpSpPr>
            <p:grpSpPr bwMode="auto">
              <a:xfrm>
                <a:off x="3286148" y="1764214"/>
                <a:ext cx="214315" cy="664681"/>
                <a:chOff x="0" y="-164612"/>
                <a:chExt cx="214315" cy="664681"/>
              </a:xfrm>
            </p:grpSpPr>
            <p:sp>
              <p:nvSpPr>
                <p:cNvPr id="33" name="直線コネクタ 78"/>
                <p:cNvSpPr>
                  <a:spLocks noChangeShapeType="1"/>
                </p:cNvSpPr>
                <p:nvPr/>
              </p:nvSpPr>
              <p:spPr bwMode="auto">
                <a:xfrm rot="5400000" flipV="1">
                  <a:off x="-35719" y="250035"/>
                  <a:ext cx="500067" cy="1"/>
                </a:xfrm>
                <a:prstGeom prst="line">
                  <a:avLst/>
                </a:prstGeom>
                <a:noFill/>
                <a:ln w="63500" cmpd="sng">
                  <a:solidFill>
                    <a:schemeClr val="tx1"/>
                  </a:solidFill>
                  <a:round/>
                  <a:headEnd/>
                  <a:tailEnd/>
                </a:ln>
              </p:spPr>
              <p:txBody>
                <a:bodyPr/>
                <a:lstStyle/>
                <a:p>
                  <a:endParaRPr lang="ja-JP" altLang="en-US"/>
                </a:p>
              </p:txBody>
            </p:sp>
            <p:sp>
              <p:nvSpPr>
                <p:cNvPr id="34" name="直線コネクタ 79"/>
                <p:cNvSpPr>
                  <a:spLocks noChangeShapeType="1"/>
                </p:cNvSpPr>
                <p:nvPr/>
              </p:nvSpPr>
              <p:spPr bwMode="auto">
                <a:xfrm rot="16200000" flipH="1">
                  <a:off x="0" y="-164612"/>
                  <a:ext cx="214314" cy="214314"/>
                </a:xfrm>
                <a:prstGeom prst="line">
                  <a:avLst/>
                </a:prstGeom>
                <a:noFill/>
                <a:ln w="63500" cmpd="sng">
                  <a:solidFill>
                    <a:schemeClr val="tx1"/>
                  </a:solidFill>
                  <a:round/>
                  <a:headEnd/>
                  <a:tailEnd/>
                </a:ln>
              </p:spPr>
              <p:txBody>
                <a:bodyPr/>
                <a:lstStyle/>
                <a:p>
                  <a:endParaRPr lang="ja-JP" altLang="en-US"/>
                </a:p>
              </p:txBody>
            </p:sp>
          </p:grpSp>
          <p:grpSp>
            <p:nvGrpSpPr>
              <p:cNvPr id="14" name="Group 52"/>
              <p:cNvGrpSpPr>
                <a:grpSpLocks/>
              </p:cNvGrpSpPr>
              <p:nvPr/>
            </p:nvGrpSpPr>
            <p:grpSpPr bwMode="auto">
              <a:xfrm>
                <a:off x="3286148" y="2643206"/>
                <a:ext cx="215108" cy="500067"/>
                <a:chOff x="0" y="0"/>
                <a:chExt cx="215108" cy="500067"/>
              </a:xfrm>
            </p:grpSpPr>
            <p:sp>
              <p:nvSpPr>
                <p:cNvPr id="31" name="直線コネクタ 81"/>
                <p:cNvSpPr>
                  <a:spLocks noChangeShapeType="1"/>
                </p:cNvSpPr>
                <p:nvPr/>
              </p:nvSpPr>
              <p:spPr bwMode="auto">
                <a:xfrm rot="5400000">
                  <a:off x="51356" y="336315"/>
                  <a:ext cx="326710" cy="794"/>
                </a:xfrm>
                <a:prstGeom prst="line">
                  <a:avLst/>
                </a:prstGeom>
                <a:noFill/>
                <a:ln w="63500" cmpd="sng">
                  <a:solidFill>
                    <a:schemeClr val="tx1"/>
                  </a:solidFill>
                  <a:round/>
                  <a:headEnd/>
                  <a:tailEnd/>
                </a:ln>
              </p:spPr>
              <p:txBody>
                <a:bodyPr/>
                <a:lstStyle/>
                <a:p>
                  <a:endParaRPr lang="ja-JP" altLang="en-US"/>
                </a:p>
              </p:txBody>
            </p:sp>
            <p:sp>
              <p:nvSpPr>
                <p:cNvPr id="32" name="直線コネクタ 82"/>
                <p:cNvSpPr>
                  <a:spLocks noChangeShapeType="1"/>
                </p:cNvSpPr>
                <p:nvPr/>
              </p:nvSpPr>
              <p:spPr bwMode="auto">
                <a:xfrm rot="16200000" flipH="1">
                  <a:off x="0" y="0"/>
                  <a:ext cx="214314" cy="214314"/>
                </a:xfrm>
                <a:prstGeom prst="line">
                  <a:avLst/>
                </a:prstGeom>
                <a:noFill/>
                <a:ln w="63500" cmpd="sng">
                  <a:solidFill>
                    <a:schemeClr val="tx1"/>
                  </a:solidFill>
                  <a:round/>
                  <a:headEnd/>
                  <a:tailEnd/>
                </a:ln>
              </p:spPr>
              <p:txBody>
                <a:bodyPr/>
                <a:lstStyle/>
                <a:p>
                  <a:endParaRPr lang="ja-JP" altLang="en-US"/>
                </a:p>
              </p:txBody>
            </p:sp>
          </p:grpSp>
          <p:sp>
            <p:nvSpPr>
              <p:cNvPr id="29" name="テキスト ボックス 83"/>
              <p:cNvSpPr>
                <a:spLocks noChangeArrowheads="1"/>
              </p:cNvSpPr>
              <p:nvPr/>
            </p:nvSpPr>
            <p:spPr bwMode="auto">
              <a:xfrm>
                <a:off x="3561820" y="1420297"/>
                <a:ext cx="1853754" cy="558229"/>
              </a:xfrm>
              <a:prstGeom prst="rect">
                <a:avLst/>
              </a:prstGeom>
              <a:noFill/>
              <a:ln w="9525">
                <a:noFill/>
                <a:miter lim="800000"/>
                <a:headEnd/>
                <a:tailEnd/>
              </a:ln>
            </p:spPr>
            <p:txBody>
              <a:bodyPr wrap="square">
                <a:spAutoFit/>
              </a:bodyPr>
              <a:lstStyle/>
              <a:p>
                <a:r>
                  <a:rPr lang="en-US" dirty="0">
                    <a:effectLst/>
                    <a:sym typeface="Calibri" pitchFamily="34" charset="0"/>
                  </a:rPr>
                  <a:t>25 port (SMTP)</a:t>
                </a:r>
                <a:endParaRPr lang="ja-JP" altLang="en-US" dirty="0">
                  <a:effectLst/>
                </a:endParaRPr>
              </a:p>
            </p:txBody>
          </p:sp>
          <p:grpSp>
            <p:nvGrpSpPr>
              <p:cNvPr id="17" name="Group 61"/>
              <p:cNvGrpSpPr>
                <a:grpSpLocks/>
              </p:cNvGrpSpPr>
              <p:nvPr/>
            </p:nvGrpSpPr>
            <p:grpSpPr bwMode="auto">
              <a:xfrm>
                <a:off x="3562646" y="2379841"/>
                <a:ext cx="1688535" cy="517460"/>
                <a:chOff x="-295006" y="-36909"/>
                <a:chExt cx="1688535" cy="517460"/>
              </a:xfrm>
            </p:grpSpPr>
            <p:sp>
              <p:nvSpPr>
                <p:cNvPr id="25" name="テキスト ボックス 97"/>
                <p:cNvSpPr>
                  <a:spLocks noChangeArrowheads="1"/>
                </p:cNvSpPr>
                <p:nvPr/>
              </p:nvSpPr>
              <p:spPr bwMode="auto">
                <a:xfrm>
                  <a:off x="-295006" y="-36909"/>
                  <a:ext cx="1688535" cy="491578"/>
                </a:xfrm>
                <a:prstGeom prst="rect">
                  <a:avLst/>
                </a:prstGeom>
                <a:noFill/>
                <a:ln w="9525">
                  <a:noFill/>
                  <a:miter lim="800000"/>
                  <a:headEnd/>
                  <a:tailEnd/>
                </a:ln>
              </p:spPr>
              <p:txBody>
                <a:bodyPr>
                  <a:spAutoFit/>
                </a:bodyPr>
                <a:lstStyle/>
                <a:p>
                  <a:r>
                    <a:rPr lang="en-US" dirty="0">
                      <a:effectLst/>
                      <a:sym typeface="Calibri" pitchFamily="34" charset="0"/>
                    </a:rPr>
                    <a:t>80 port (HTTP)</a:t>
                  </a:r>
                  <a:endParaRPr lang="ja-JP" altLang="en-US" dirty="0">
                    <a:effectLst/>
                  </a:endParaRPr>
                </a:p>
              </p:txBody>
            </p:sp>
            <p:sp>
              <p:nvSpPr>
                <p:cNvPr id="26" name="直線コネクタ 98"/>
                <p:cNvSpPr>
                  <a:spLocks noChangeShapeType="1"/>
                </p:cNvSpPr>
                <p:nvPr/>
              </p:nvSpPr>
              <p:spPr bwMode="auto">
                <a:xfrm>
                  <a:off x="-217875" y="478962"/>
                  <a:ext cx="1571636" cy="1589"/>
                </a:xfrm>
                <a:prstGeom prst="line">
                  <a:avLst/>
                </a:prstGeom>
                <a:noFill/>
                <a:ln w="38100" cmpd="sng">
                  <a:solidFill>
                    <a:schemeClr val="accent1"/>
                  </a:solidFill>
                  <a:round/>
                  <a:headEnd/>
                  <a:tailEnd/>
                </a:ln>
              </p:spPr>
              <p:txBody>
                <a:bodyPr/>
                <a:lstStyle/>
                <a:p>
                  <a:endParaRPr lang="ja-JP" altLang="en-US"/>
                </a:p>
              </p:txBody>
            </p:sp>
          </p:grpSp>
          <p:sp>
            <p:nvSpPr>
              <p:cNvPr id="24" name="直線コネクタ 101"/>
              <p:cNvSpPr>
                <a:spLocks noChangeShapeType="1"/>
              </p:cNvSpPr>
              <p:nvPr/>
            </p:nvSpPr>
            <p:spPr bwMode="auto">
              <a:xfrm flipV="1">
                <a:off x="3653567" y="1924378"/>
                <a:ext cx="1568003" cy="9589"/>
              </a:xfrm>
              <a:prstGeom prst="line">
                <a:avLst/>
              </a:prstGeom>
              <a:noFill/>
              <a:ln w="38100" cmpd="sng">
                <a:solidFill>
                  <a:srgbClr val="FF0000"/>
                </a:solidFill>
                <a:round/>
                <a:headEnd/>
                <a:tailEnd/>
              </a:ln>
            </p:spPr>
            <p:txBody>
              <a:bodyPr/>
              <a:lstStyle/>
              <a:p>
                <a:endParaRPr lang="ja-JP" altLang="en-US"/>
              </a:p>
            </p:txBody>
          </p:sp>
          <p:sp>
            <p:nvSpPr>
              <p:cNvPr id="19" name="直線コネクタ 102"/>
              <p:cNvSpPr>
                <a:spLocks noChangeShapeType="1"/>
              </p:cNvSpPr>
              <p:nvPr/>
            </p:nvSpPr>
            <p:spPr bwMode="auto">
              <a:xfrm rot="5400000">
                <a:off x="3215107" y="3428627"/>
                <a:ext cx="571504" cy="794"/>
              </a:xfrm>
              <a:prstGeom prst="line">
                <a:avLst/>
              </a:prstGeom>
              <a:noFill/>
              <a:ln w="63500" cmpd="sng">
                <a:solidFill>
                  <a:schemeClr val="tx1"/>
                </a:solidFill>
                <a:round/>
                <a:headEnd/>
                <a:tailEnd/>
              </a:ln>
            </p:spPr>
            <p:txBody>
              <a:bodyPr/>
              <a:lstStyle/>
              <a:p>
                <a:endParaRPr lang="ja-JP" altLang="en-US"/>
              </a:p>
            </p:txBody>
          </p:sp>
          <p:sp>
            <p:nvSpPr>
              <p:cNvPr id="20" name="ストライプ矢印 18"/>
              <p:cNvSpPr>
                <a:spLocks/>
              </p:cNvSpPr>
              <p:nvPr/>
            </p:nvSpPr>
            <p:spPr bwMode="auto">
              <a:xfrm>
                <a:off x="988340" y="720375"/>
                <a:ext cx="1643830" cy="429636"/>
              </a:xfrm>
              <a:custGeom>
                <a:avLst/>
                <a:gdLst>
                  <a:gd name="G0" fmla="+- 18778 0 0"/>
                  <a:gd name="G1" fmla="+- 5400 0 0"/>
                  <a:gd name="G2" fmla="+- 21600 0 5400"/>
                  <a:gd name="G3" fmla="+- 10800 0 5400"/>
                  <a:gd name="G4" fmla="+- 21600 0 18778"/>
                  <a:gd name="G5" fmla="*/ G4 G3 10800"/>
                  <a:gd name="G6" fmla="+- 21600 0 G5"/>
                  <a:gd name="T0" fmla="*/ 18778 w 21600"/>
                  <a:gd name="T1" fmla="*/ 0 h 21600"/>
                  <a:gd name="T2" fmla="*/ 0 w 21600"/>
                  <a:gd name="T3" fmla="*/ 10800 h 21600"/>
                  <a:gd name="T4" fmla="*/ 18778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8778" y="0"/>
                    </a:moveTo>
                    <a:lnTo>
                      <a:pt x="18778" y="5400"/>
                    </a:lnTo>
                    <a:lnTo>
                      <a:pt x="3375" y="5400"/>
                    </a:lnTo>
                    <a:lnTo>
                      <a:pt x="3375" y="16200"/>
                    </a:lnTo>
                    <a:lnTo>
                      <a:pt x="18778" y="16200"/>
                    </a:lnTo>
                    <a:lnTo>
                      <a:pt x="18778"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cap="flat" cmpd="sng">
                <a:solidFill>
                  <a:schemeClr val="tx1"/>
                </a:solidFill>
                <a:miter lim="800000"/>
                <a:headEnd/>
                <a:tailEnd/>
              </a:ln>
            </p:spPr>
            <p:txBody>
              <a:bodyPr/>
              <a:lstStyle/>
              <a:p>
                <a:pPr marL="742950" indent="-285750"/>
                <a:endParaRPr lang="ja-JP" altLang="ja-JP">
                  <a:effectLst/>
                  <a:sym typeface="ＭＳ Ｐゴシック" pitchFamily="50" charset="-128"/>
                </a:endParaRPr>
              </a:p>
            </p:txBody>
          </p:sp>
          <p:sp>
            <p:nvSpPr>
              <p:cNvPr id="21" name="テキスト ボックス 111"/>
              <p:cNvSpPr>
                <a:spLocks noChangeArrowheads="1"/>
              </p:cNvSpPr>
              <p:nvPr/>
            </p:nvSpPr>
            <p:spPr bwMode="auto">
              <a:xfrm>
                <a:off x="1367885" y="214314"/>
                <a:ext cx="928694" cy="322435"/>
              </a:xfrm>
              <a:prstGeom prst="rect">
                <a:avLst/>
              </a:prstGeom>
              <a:noFill/>
              <a:ln w="9525">
                <a:noFill/>
                <a:miter lim="800000"/>
                <a:headEnd/>
                <a:tailEnd/>
              </a:ln>
            </p:spPr>
            <p:txBody>
              <a:bodyPr>
                <a:spAutoFit/>
              </a:bodyPr>
              <a:lstStyle/>
              <a:p>
                <a:r>
                  <a:rPr lang="ja-JP" altLang="en-US" dirty="0">
                    <a:effectLst/>
                  </a:rPr>
                  <a:t>パケット</a:t>
                </a:r>
              </a:p>
            </p:txBody>
          </p:sp>
          <p:sp>
            <p:nvSpPr>
              <p:cNvPr id="22" name="直線矢印コネクタ 113"/>
              <p:cNvSpPr>
                <a:spLocks noChangeShapeType="1"/>
              </p:cNvSpPr>
              <p:nvPr/>
            </p:nvSpPr>
            <p:spPr bwMode="auto">
              <a:xfrm>
                <a:off x="2500330" y="1714512"/>
                <a:ext cx="785818" cy="142876"/>
              </a:xfrm>
              <a:prstGeom prst="straightConnector1">
                <a:avLst/>
              </a:prstGeom>
              <a:noFill/>
              <a:ln w="31750" cmpd="sng">
                <a:solidFill>
                  <a:srgbClr val="00B050"/>
                </a:solidFill>
                <a:round/>
                <a:headEnd/>
                <a:tailEnd type="arrow" w="med" len="med"/>
              </a:ln>
            </p:spPr>
            <p:txBody>
              <a:bodyPr/>
              <a:lstStyle/>
              <a:p>
                <a:endParaRPr lang="ja-JP" altLang="en-US"/>
              </a:p>
            </p:txBody>
          </p:sp>
        </p:grpSp>
        <p:sp>
          <p:nvSpPr>
            <p:cNvPr id="70" name="正方形/長方形 10"/>
            <p:cNvSpPr>
              <a:spLocks noChangeArrowheads="1"/>
            </p:cNvSpPr>
            <p:nvPr/>
          </p:nvSpPr>
          <p:spPr bwMode="auto">
            <a:xfrm>
              <a:off x="1569803" y="4136662"/>
              <a:ext cx="6271231" cy="2634189"/>
            </a:xfrm>
            <a:prstGeom prst="rect">
              <a:avLst/>
            </a:prstGeom>
            <a:solidFill>
              <a:schemeClr val="bg1"/>
            </a:solidFill>
            <a:ln w="9525" cmpd="sng">
              <a:solidFill>
                <a:schemeClr val="bg1"/>
              </a:solidFill>
              <a:miter lim="800000"/>
              <a:headEnd/>
              <a:tailEnd/>
            </a:ln>
          </p:spPr>
          <p:txBody>
            <a:bodyPr/>
            <a:lstStyle/>
            <a:p>
              <a:pPr marL="742950" indent="-285750"/>
              <a:endParaRPr lang="ja-JP" altLang="ja-JP">
                <a:effectLst/>
                <a:sym typeface="ＭＳ Ｐゴシック" pitchFamily="50" charset="-128"/>
              </a:endParaRPr>
            </a:p>
          </p:txBody>
        </p:sp>
        <p:grpSp>
          <p:nvGrpSpPr>
            <p:cNvPr id="72" name="Group 25"/>
            <p:cNvGrpSpPr>
              <a:grpSpLocks/>
            </p:cNvGrpSpPr>
            <p:nvPr/>
          </p:nvGrpSpPr>
          <p:grpSpPr bwMode="auto">
            <a:xfrm>
              <a:off x="3137644" y="5094550"/>
              <a:ext cx="1045172" cy="715799"/>
              <a:chOff x="0" y="0"/>
              <a:chExt cx="1492982" cy="1710320"/>
            </a:xfrm>
          </p:grpSpPr>
          <p:grpSp>
            <p:nvGrpSpPr>
              <p:cNvPr id="98" name="Group 26"/>
              <p:cNvGrpSpPr>
                <a:grpSpLocks/>
              </p:cNvGrpSpPr>
              <p:nvPr/>
            </p:nvGrpSpPr>
            <p:grpSpPr bwMode="auto">
              <a:xfrm>
                <a:off x="0" y="0"/>
                <a:ext cx="785818" cy="1000132"/>
                <a:chOff x="0" y="0"/>
                <a:chExt cx="1714512" cy="2571768"/>
              </a:xfrm>
            </p:grpSpPr>
            <p:sp>
              <p:nvSpPr>
                <p:cNvPr id="104" name="正方形/長方形 46"/>
                <p:cNvSpPr>
                  <a:spLocks noChangeArrowheads="1"/>
                </p:cNvSpPr>
                <p:nvPr/>
              </p:nvSpPr>
              <p:spPr bwMode="auto">
                <a:xfrm>
                  <a:off x="0" y="0"/>
                  <a:ext cx="1714512" cy="2571768"/>
                </a:xfrm>
                <a:prstGeom prst="rect">
                  <a:avLst/>
                </a:prstGeom>
                <a:solidFill>
                  <a:srgbClr val="FFEEB9"/>
                </a:solidFill>
                <a:ln w="9525" cmpd="sng">
                  <a:solidFill>
                    <a:srgbClr val="EEB500"/>
                  </a:solidFill>
                  <a:miter lim="800000"/>
                  <a:headEnd/>
                  <a:tailEnd/>
                </a:ln>
              </p:spPr>
              <p:txBody>
                <a:bodyPr/>
                <a:lstStyle/>
                <a:p>
                  <a:pPr marL="742950" indent="-285750"/>
                  <a:endParaRPr lang="ja-JP" altLang="ja-JP">
                    <a:effectLst/>
                    <a:sym typeface="ＭＳ Ｐゴシック" pitchFamily="50" charset="-128"/>
                  </a:endParaRPr>
                </a:p>
              </p:txBody>
            </p:sp>
            <p:sp>
              <p:nvSpPr>
                <p:cNvPr id="105" name="台形 52"/>
                <p:cNvSpPr>
                  <a:spLocks/>
                </p:cNvSpPr>
                <p:nvPr/>
              </p:nvSpPr>
              <p:spPr bwMode="auto">
                <a:xfrm>
                  <a:off x="910" y="518"/>
                  <a:ext cx="1712988" cy="353953"/>
                </a:xfrm>
                <a:custGeom>
                  <a:avLst/>
                  <a:gdLst>
                    <a:gd name="G0" fmla="+- 1115 0 0"/>
                    <a:gd name="G1" fmla="+- 21600 0 1115"/>
                    <a:gd name="G2" fmla="*/ 1115 1 2"/>
                    <a:gd name="G3" fmla="+- 21600 0 G2"/>
                    <a:gd name="G4" fmla="+/ 1115 21600 2"/>
                    <a:gd name="G5" fmla="+/ G1 0 2"/>
                    <a:gd name="G6" fmla="*/ 21600 21600 1115"/>
                    <a:gd name="G7" fmla="*/ G6 1 2"/>
                    <a:gd name="G8" fmla="+- 21600 0 G7"/>
                    <a:gd name="G9" fmla="*/ 21600 1 2"/>
                    <a:gd name="G10" fmla="+- 1115 0 G9"/>
                    <a:gd name="G11" fmla="?: G10 G8 0"/>
                    <a:gd name="G12" fmla="?: G10 G7 21600"/>
                    <a:gd name="T0" fmla="*/ 21042 w 21600"/>
                    <a:gd name="T1" fmla="*/ 10800 h 21600"/>
                    <a:gd name="T2" fmla="*/ 10800 w 21600"/>
                    <a:gd name="T3" fmla="*/ 21600 h 21600"/>
                    <a:gd name="T4" fmla="*/ 558 w 21600"/>
                    <a:gd name="T5" fmla="*/ 10800 h 21600"/>
                    <a:gd name="T6" fmla="*/ 10800 w 21600"/>
                    <a:gd name="T7" fmla="*/ 0 h 21600"/>
                    <a:gd name="T8" fmla="*/ 2358 w 21600"/>
                    <a:gd name="T9" fmla="*/ 2358 h 21600"/>
                    <a:gd name="T10" fmla="*/ 19242 w 21600"/>
                    <a:gd name="T11" fmla="*/ 19242 h 21600"/>
                  </a:gdLst>
                  <a:ahLst/>
                  <a:cxnLst>
                    <a:cxn ang="0">
                      <a:pos x="T0" y="T1"/>
                    </a:cxn>
                    <a:cxn ang="0">
                      <a:pos x="T2" y="T3"/>
                    </a:cxn>
                    <a:cxn ang="0">
                      <a:pos x="T4" y="T5"/>
                    </a:cxn>
                    <a:cxn ang="0">
                      <a:pos x="T6" y="T7"/>
                    </a:cxn>
                  </a:cxnLst>
                  <a:rect l="T8" t="T9" r="T10" b="T11"/>
                  <a:pathLst>
                    <a:path w="21600" h="21600">
                      <a:moveTo>
                        <a:pt x="0" y="0"/>
                      </a:moveTo>
                      <a:lnTo>
                        <a:pt x="1115" y="21600"/>
                      </a:lnTo>
                      <a:lnTo>
                        <a:pt x="20485" y="21600"/>
                      </a:lnTo>
                      <a:lnTo>
                        <a:pt x="21600" y="0"/>
                      </a:lnTo>
                      <a:close/>
                    </a:path>
                  </a:pathLst>
                </a:custGeom>
                <a:noFill/>
                <a:ln w="9525" cap="flat" cmpd="sng">
                  <a:solidFill>
                    <a:srgbClr val="E2AC00"/>
                  </a:solidFill>
                  <a:miter lim="800000"/>
                  <a:headEnd/>
                  <a:tailEnd/>
                </a:ln>
              </p:spPr>
              <p:txBody>
                <a:bodyPr/>
                <a:lstStyle/>
                <a:p>
                  <a:pPr marL="742950" indent="-285750"/>
                  <a:endParaRPr lang="ja-JP" altLang="ja-JP">
                    <a:effectLst/>
                    <a:sym typeface="ＭＳ Ｐゴシック" pitchFamily="50" charset="-128"/>
                  </a:endParaRPr>
                </a:p>
              </p:txBody>
            </p:sp>
          </p:grpSp>
          <p:grpSp>
            <p:nvGrpSpPr>
              <p:cNvPr id="99" name="Group 29"/>
              <p:cNvGrpSpPr>
                <a:grpSpLocks/>
              </p:cNvGrpSpPr>
              <p:nvPr/>
            </p:nvGrpSpPr>
            <p:grpSpPr bwMode="auto">
              <a:xfrm rot="20032013">
                <a:off x="401547" y="616641"/>
                <a:ext cx="1049137" cy="1093679"/>
                <a:chOff x="0" y="0"/>
                <a:chExt cx="1561570" cy="1454651"/>
              </a:xfrm>
            </p:grpSpPr>
            <p:grpSp>
              <p:nvGrpSpPr>
                <p:cNvPr id="101" name="Group 30"/>
                <p:cNvGrpSpPr>
                  <a:grpSpLocks/>
                </p:cNvGrpSpPr>
                <p:nvPr/>
              </p:nvGrpSpPr>
              <p:grpSpPr bwMode="auto">
                <a:xfrm rot="2009274">
                  <a:off x="204669" y="807966"/>
                  <a:ext cx="1356901" cy="646685"/>
                  <a:chOff x="0" y="0"/>
                  <a:chExt cx="2642387" cy="1293369"/>
                </a:xfrm>
              </p:grpSpPr>
              <p:sp useBgFill="1">
                <p:nvSpPr>
                  <p:cNvPr id="103" name="円/楕円 45"/>
                  <p:cNvSpPr>
                    <a:spLocks noChangeArrowheads="1"/>
                  </p:cNvSpPr>
                  <p:nvPr/>
                </p:nvSpPr>
                <p:spPr bwMode="auto">
                  <a:xfrm>
                    <a:off x="159727" y="519239"/>
                    <a:ext cx="357190" cy="357190"/>
                  </a:xfrm>
                  <a:prstGeom prst="ellipse">
                    <a:avLst/>
                  </a:prstGeom>
                  <a:ln w="9525" cmpd="sng">
                    <a:solidFill>
                      <a:schemeClr val="tx1"/>
                    </a:solidFill>
                    <a:round/>
                    <a:headEnd/>
                    <a:tailEnd/>
                  </a:ln>
                </p:spPr>
                <p:txBody>
                  <a:bodyPr/>
                  <a:lstStyle/>
                  <a:p>
                    <a:pPr marL="742950" indent="-285750"/>
                    <a:endParaRPr lang="ja-JP" altLang="ja-JP">
                      <a:effectLst/>
                      <a:sym typeface="ＭＳ Ｐゴシック" pitchFamily="50" charset="-128"/>
                    </a:endParaRPr>
                  </a:p>
                </p:txBody>
              </p:sp>
            </p:grpSp>
            <p:sp>
              <p:nvSpPr>
                <p:cNvPr id="102" name="曲線コネクタ 43"/>
                <p:cNvSpPr>
                  <a:spLocks noChangeShapeType="1"/>
                </p:cNvSpPr>
                <p:nvPr/>
              </p:nvSpPr>
              <p:spPr bwMode="auto">
                <a:xfrm rot="16200000" flipH="1">
                  <a:off x="-274912" y="274912"/>
                  <a:ext cx="948627" cy="398803"/>
                </a:xfrm>
                <a:prstGeom prst="curvedConnector3">
                  <a:avLst>
                    <a:gd name="adj1" fmla="val 66505"/>
                  </a:avLst>
                </a:prstGeom>
                <a:noFill/>
                <a:ln w="12700" cmpd="sng">
                  <a:solidFill>
                    <a:schemeClr val="tx1"/>
                  </a:solidFill>
                  <a:round/>
                  <a:headEnd/>
                  <a:tailEnd/>
                </a:ln>
              </p:spPr>
              <p:txBody>
                <a:bodyPr/>
                <a:lstStyle/>
                <a:p>
                  <a:endParaRPr lang="ja-JP" altLang="en-US"/>
                </a:p>
              </p:txBody>
            </p:sp>
          </p:grpSp>
          <p:sp>
            <p:nvSpPr>
              <p:cNvPr id="100" name="テキスト ボックス 41"/>
              <p:cNvSpPr>
                <a:spLocks noChangeArrowheads="1"/>
              </p:cNvSpPr>
              <p:nvPr/>
            </p:nvSpPr>
            <p:spPr bwMode="auto">
              <a:xfrm rot="447595">
                <a:off x="884653" y="1164863"/>
                <a:ext cx="608329" cy="493035"/>
              </a:xfrm>
              <a:prstGeom prst="rect">
                <a:avLst/>
              </a:prstGeom>
              <a:noFill/>
              <a:ln w="9525">
                <a:noFill/>
                <a:miter lim="800000"/>
                <a:headEnd/>
                <a:tailEnd/>
              </a:ln>
            </p:spPr>
            <p:txBody>
              <a:bodyPr>
                <a:spAutoFit/>
              </a:bodyPr>
              <a:lstStyle/>
              <a:p>
                <a:r>
                  <a:rPr lang="en-US" sz="1400">
                    <a:effectLst/>
                    <a:sym typeface="Calibri" pitchFamily="34" charset="0"/>
                  </a:rPr>
                  <a:t>80</a:t>
                </a:r>
                <a:endParaRPr lang="ja-JP" altLang="en-US">
                  <a:effectLst/>
                </a:endParaRPr>
              </a:p>
            </p:txBody>
          </p:sp>
        </p:grpSp>
        <p:grpSp>
          <p:nvGrpSpPr>
            <p:cNvPr id="73" name="Group 35"/>
            <p:cNvGrpSpPr>
              <a:grpSpLocks/>
            </p:cNvGrpSpPr>
            <p:nvPr/>
          </p:nvGrpSpPr>
          <p:grpSpPr bwMode="auto">
            <a:xfrm>
              <a:off x="3809528" y="5094549"/>
              <a:ext cx="1045172" cy="715827"/>
              <a:chOff x="0" y="0"/>
              <a:chExt cx="1492982" cy="1710386"/>
            </a:xfrm>
          </p:grpSpPr>
          <p:grpSp>
            <p:nvGrpSpPr>
              <p:cNvPr id="90" name="Group 36"/>
              <p:cNvGrpSpPr>
                <a:grpSpLocks/>
              </p:cNvGrpSpPr>
              <p:nvPr/>
            </p:nvGrpSpPr>
            <p:grpSpPr bwMode="auto">
              <a:xfrm>
                <a:off x="0" y="0"/>
                <a:ext cx="785818" cy="1000132"/>
                <a:chOff x="0" y="0"/>
                <a:chExt cx="1714512" cy="2571768"/>
              </a:xfrm>
            </p:grpSpPr>
            <p:sp>
              <p:nvSpPr>
                <p:cNvPr id="96" name="正方形/長方形 56"/>
                <p:cNvSpPr>
                  <a:spLocks noChangeArrowheads="1"/>
                </p:cNvSpPr>
                <p:nvPr/>
              </p:nvSpPr>
              <p:spPr bwMode="auto">
                <a:xfrm>
                  <a:off x="0" y="0"/>
                  <a:ext cx="1714512" cy="2571768"/>
                </a:xfrm>
                <a:prstGeom prst="rect">
                  <a:avLst/>
                </a:prstGeom>
                <a:solidFill>
                  <a:srgbClr val="FFEEB9"/>
                </a:solidFill>
                <a:ln w="9525" cmpd="sng">
                  <a:solidFill>
                    <a:srgbClr val="EEB500"/>
                  </a:solidFill>
                  <a:miter lim="800000"/>
                  <a:headEnd/>
                  <a:tailEnd/>
                </a:ln>
              </p:spPr>
              <p:txBody>
                <a:bodyPr/>
                <a:lstStyle/>
                <a:p>
                  <a:pPr marL="742950" indent="-285750"/>
                  <a:endParaRPr lang="ja-JP" altLang="ja-JP">
                    <a:effectLst/>
                    <a:sym typeface="ＭＳ Ｐゴシック" pitchFamily="50" charset="-128"/>
                  </a:endParaRPr>
                </a:p>
              </p:txBody>
            </p:sp>
            <p:sp>
              <p:nvSpPr>
                <p:cNvPr id="97" name="台形 43"/>
                <p:cNvSpPr>
                  <a:spLocks/>
                </p:cNvSpPr>
                <p:nvPr/>
              </p:nvSpPr>
              <p:spPr bwMode="auto">
                <a:xfrm>
                  <a:off x="1450" y="518"/>
                  <a:ext cx="1712988" cy="353953"/>
                </a:xfrm>
                <a:custGeom>
                  <a:avLst/>
                  <a:gdLst>
                    <a:gd name="G0" fmla="+- 1115 0 0"/>
                    <a:gd name="G1" fmla="+- 21600 0 1115"/>
                    <a:gd name="G2" fmla="*/ 1115 1 2"/>
                    <a:gd name="G3" fmla="+- 21600 0 G2"/>
                    <a:gd name="G4" fmla="+/ 1115 21600 2"/>
                    <a:gd name="G5" fmla="+/ G1 0 2"/>
                    <a:gd name="G6" fmla="*/ 21600 21600 1115"/>
                    <a:gd name="G7" fmla="*/ G6 1 2"/>
                    <a:gd name="G8" fmla="+- 21600 0 G7"/>
                    <a:gd name="G9" fmla="*/ 21600 1 2"/>
                    <a:gd name="G10" fmla="+- 1115 0 G9"/>
                    <a:gd name="G11" fmla="?: G10 G8 0"/>
                    <a:gd name="G12" fmla="?: G10 G7 21600"/>
                    <a:gd name="T0" fmla="*/ 21042 w 21600"/>
                    <a:gd name="T1" fmla="*/ 10800 h 21600"/>
                    <a:gd name="T2" fmla="*/ 10800 w 21600"/>
                    <a:gd name="T3" fmla="*/ 21600 h 21600"/>
                    <a:gd name="T4" fmla="*/ 558 w 21600"/>
                    <a:gd name="T5" fmla="*/ 10800 h 21600"/>
                    <a:gd name="T6" fmla="*/ 10800 w 21600"/>
                    <a:gd name="T7" fmla="*/ 0 h 21600"/>
                    <a:gd name="T8" fmla="*/ 2358 w 21600"/>
                    <a:gd name="T9" fmla="*/ 2358 h 21600"/>
                    <a:gd name="T10" fmla="*/ 19242 w 21600"/>
                    <a:gd name="T11" fmla="*/ 19242 h 21600"/>
                  </a:gdLst>
                  <a:ahLst/>
                  <a:cxnLst>
                    <a:cxn ang="0">
                      <a:pos x="T0" y="T1"/>
                    </a:cxn>
                    <a:cxn ang="0">
                      <a:pos x="T2" y="T3"/>
                    </a:cxn>
                    <a:cxn ang="0">
                      <a:pos x="T4" y="T5"/>
                    </a:cxn>
                    <a:cxn ang="0">
                      <a:pos x="T6" y="T7"/>
                    </a:cxn>
                  </a:cxnLst>
                  <a:rect l="T8" t="T9" r="T10" b="T11"/>
                  <a:pathLst>
                    <a:path w="21600" h="21600">
                      <a:moveTo>
                        <a:pt x="0" y="0"/>
                      </a:moveTo>
                      <a:lnTo>
                        <a:pt x="1115" y="21600"/>
                      </a:lnTo>
                      <a:lnTo>
                        <a:pt x="20485" y="21600"/>
                      </a:lnTo>
                      <a:lnTo>
                        <a:pt x="21600" y="0"/>
                      </a:lnTo>
                      <a:close/>
                    </a:path>
                  </a:pathLst>
                </a:custGeom>
                <a:noFill/>
                <a:ln w="9525" cap="flat" cmpd="sng">
                  <a:solidFill>
                    <a:srgbClr val="E2AC00"/>
                  </a:solidFill>
                  <a:miter lim="800000"/>
                  <a:headEnd/>
                  <a:tailEnd/>
                </a:ln>
              </p:spPr>
              <p:txBody>
                <a:bodyPr/>
                <a:lstStyle/>
                <a:p>
                  <a:pPr marL="742950" indent="-285750"/>
                  <a:endParaRPr lang="ja-JP" altLang="ja-JP">
                    <a:effectLst/>
                    <a:sym typeface="ＭＳ Ｐゴシック" pitchFamily="50" charset="-128"/>
                  </a:endParaRPr>
                </a:p>
              </p:txBody>
            </p:sp>
          </p:grpSp>
          <p:grpSp>
            <p:nvGrpSpPr>
              <p:cNvPr id="91" name="Group 39"/>
              <p:cNvGrpSpPr>
                <a:grpSpLocks/>
              </p:cNvGrpSpPr>
              <p:nvPr/>
            </p:nvGrpSpPr>
            <p:grpSpPr bwMode="auto">
              <a:xfrm rot="20032013">
                <a:off x="401563" y="616587"/>
                <a:ext cx="1049361" cy="1093799"/>
                <a:chOff x="0" y="0"/>
                <a:chExt cx="1561901" cy="1454810"/>
              </a:xfrm>
            </p:grpSpPr>
            <p:grpSp>
              <p:nvGrpSpPr>
                <p:cNvPr id="93" name="Group 40"/>
                <p:cNvGrpSpPr>
                  <a:grpSpLocks/>
                </p:cNvGrpSpPr>
                <p:nvPr/>
              </p:nvGrpSpPr>
              <p:grpSpPr bwMode="auto">
                <a:xfrm rot="2009274">
                  <a:off x="205000" y="808125"/>
                  <a:ext cx="1356901" cy="646685"/>
                  <a:chOff x="0" y="0"/>
                  <a:chExt cx="2642387" cy="1293369"/>
                </a:xfrm>
              </p:grpSpPr>
              <p:sp useBgFill="1">
                <p:nvSpPr>
                  <p:cNvPr id="95" name="円/楕円 55"/>
                  <p:cNvSpPr>
                    <a:spLocks noChangeArrowheads="1"/>
                  </p:cNvSpPr>
                  <p:nvPr/>
                </p:nvSpPr>
                <p:spPr bwMode="auto">
                  <a:xfrm>
                    <a:off x="159017" y="519339"/>
                    <a:ext cx="357190" cy="357190"/>
                  </a:xfrm>
                  <a:prstGeom prst="ellipse">
                    <a:avLst/>
                  </a:prstGeom>
                  <a:ln w="9525" cmpd="sng">
                    <a:solidFill>
                      <a:schemeClr val="tx1"/>
                    </a:solidFill>
                    <a:round/>
                    <a:headEnd/>
                    <a:tailEnd/>
                  </a:ln>
                </p:spPr>
                <p:txBody>
                  <a:bodyPr/>
                  <a:lstStyle/>
                  <a:p>
                    <a:pPr marL="742950" indent="-285750"/>
                    <a:endParaRPr lang="ja-JP" altLang="ja-JP">
                      <a:effectLst/>
                      <a:sym typeface="ＭＳ Ｐゴシック" pitchFamily="50" charset="-128"/>
                    </a:endParaRPr>
                  </a:p>
                </p:txBody>
              </p:sp>
            </p:grpSp>
            <p:sp>
              <p:nvSpPr>
                <p:cNvPr id="94" name="曲線コネクタ 53"/>
                <p:cNvSpPr>
                  <a:spLocks noChangeShapeType="1"/>
                </p:cNvSpPr>
                <p:nvPr/>
              </p:nvSpPr>
              <p:spPr bwMode="auto">
                <a:xfrm rot="16200000" flipH="1">
                  <a:off x="-274912" y="274912"/>
                  <a:ext cx="948627" cy="398803"/>
                </a:xfrm>
                <a:prstGeom prst="curvedConnector3">
                  <a:avLst>
                    <a:gd name="adj1" fmla="val 66505"/>
                  </a:avLst>
                </a:prstGeom>
                <a:noFill/>
                <a:ln w="12700" cmpd="sng">
                  <a:solidFill>
                    <a:schemeClr val="tx1"/>
                  </a:solidFill>
                  <a:round/>
                  <a:headEnd/>
                  <a:tailEnd/>
                </a:ln>
              </p:spPr>
              <p:txBody>
                <a:bodyPr/>
                <a:lstStyle/>
                <a:p>
                  <a:endParaRPr lang="ja-JP" altLang="en-US"/>
                </a:p>
              </p:txBody>
            </p:sp>
          </p:grpSp>
          <p:sp>
            <p:nvSpPr>
              <p:cNvPr id="92" name="テキスト ボックス 51"/>
              <p:cNvSpPr>
                <a:spLocks noChangeArrowheads="1"/>
              </p:cNvSpPr>
              <p:nvPr/>
            </p:nvSpPr>
            <p:spPr bwMode="auto">
              <a:xfrm rot="447595">
                <a:off x="884653" y="1164863"/>
                <a:ext cx="608329" cy="493035"/>
              </a:xfrm>
              <a:prstGeom prst="rect">
                <a:avLst/>
              </a:prstGeom>
              <a:noFill/>
              <a:ln w="9525">
                <a:noFill/>
                <a:miter lim="800000"/>
                <a:headEnd/>
                <a:tailEnd/>
              </a:ln>
            </p:spPr>
            <p:txBody>
              <a:bodyPr>
                <a:spAutoFit/>
              </a:bodyPr>
              <a:lstStyle/>
              <a:p>
                <a:r>
                  <a:rPr lang="en-US" sz="1400">
                    <a:effectLst/>
                    <a:sym typeface="Calibri" pitchFamily="34" charset="0"/>
                  </a:rPr>
                  <a:t>25</a:t>
                </a:r>
                <a:endParaRPr lang="ja-JP" altLang="en-US">
                  <a:effectLst/>
                </a:endParaRPr>
              </a:p>
            </p:txBody>
          </p:sp>
        </p:grpSp>
        <p:sp>
          <p:nvSpPr>
            <p:cNvPr id="74" name="直線コネクタ 61"/>
            <p:cNvSpPr>
              <a:spLocks noChangeShapeType="1"/>
            </p:cNvSpPr>
            <p:nvPr/>
          </p:nvSpPr>
          <p:spPr bwMode="auto">
            <a:xfrm rot="5400000">
              <a:off x="4821334" y="4687032"/>
              <a:ext cx="814204" cy="830"/>
            </a:xfrm>
            <a:prstGeom prst="line">
              <a:avLst/>
            </a:prstGeom>
            <a:noFill/>
            <a:ln w="63500" cmpd="sng">
              <a:solidFill>
                <a:schemeClr val="tx1"/>
              </a:solidFill>
              <a:round/>
              <a:headEnd/>
              <a:tailEnd/>
            </a:ln>
          </p:spPr>
          <p:txBody>
            <a:bodyPr/>
            <a:lstStyle/>
            <a:p>
              <a:endParaRPr lang="ja-JP" altLang="en-US"/>
            </a:p>
          </p:txBody>
        </p:sp>
        <p:grpSp>
          <p:nvGrpSpPr>
            <p:cNvPr id="75" name="Group 49"/>
            <p:cNvGrpSpPr>
              <a:grpSpLocks/>
            </p:cNvGrpSpPr>
            <p:nvPr/>
          </p:nvGrpSpPr>
          <p:grpSpPr bwMode="auto">
            <a:xfrm>
              <a:off x="5004049" y="5319448"/>
              <a:ext cx="223974" cy="445624"/>
              <a:chOff x="0" y="-164612"/>
              <a:chExt cx="214315" cy="664681"/>
            </a:xfrm>
          </p:grpSpPr>
          <p:sp>
            <p:nvSpPr>
              <p:cNvPr id="88" name="直線コネクタ 78"/>
              <p:cNvSpPr>
                <a:spLocks noChangeShapeType="1"/>
              </p:cNvSpPr>
              <p:nvPr/>
            </p:nvSpPr>
            <p:spPr bwMode="auto">
              <a:xfrm rot="5400000" flipV="1">
                <a:off x="-35719" y="250035"/>
                <a:ext cx="500067" cy="1"/>
              </a:xfrm>
              <a:prstGeom prst="line">
                <a:avLst/>
              </a:prstGeom>
              <a:noFill/>
              <a:ln w="63500" cmpd="sng">
                <a:solidFill>
                  <a:schemeClr val="tx1"/>
                </a:solidFill>
                <a:round/>
                <a:headEnd/>
                <a:tailEnd/>
              </a:ln>
            </p:spPr>
            <p:txBody>
              <a:bodyPr/>
              <a:lstStyle/>
              <a:p>
                <a:endParaRPr lang="ja-JP" altLang="en-US"/>
              </a:p>
            </p:txBody>
          </p:sp>
          <p:sp>
            <p:nvSpPr>
              <p:cNvPr id="89" name="直線コネクタ 79"/>
              <p:cNvSpPr>
                <a:spLocks noChangeShapeType="1"/>
              </p:cNvSpPr>
              <p:nvPr/>
            </p:nvSpPr>
            <p:spPr bwMode="auto">
              <a:xfrm rot="16200000" flipH="1">
                <a:off x="0" y="-164612"/>
                <a:ext cx="214314" cy="214314"/>
              </a:xfrm>
              <a:prstGeom prst="line">
                <a:avLst/>
              </a:prstGeom>
              <a:noFill/>
              <a:ln w="63500" cmpd="sng">
                <a:solidFill>
                  <a:schemeClr val="tx1"/>
                </a:solidFill>
                <a:round/>
                <a:headEnd/>
                <a:tailEnd/>
              </a:ln>
            </p:spPr>
            <p:txBody>
              <a:bodyPr/>
              <a:lstStyle/>
              <a:p>
                <a:endParaRPr lang="ja-JP" altLang="en-US"/>
              </a:p>
            </p:txBody>
          </p:sp>
        </p:grpSp>
        <p:grpSp>
          <p:nvGrpSpPr>
            <p:cNvPr id="76" name="Group 52"/>
            <p:cNvGrpSpPr>
              <a:grpSpLocks/>
            </p:cNvGrpSpPr>
            <p:nvPr/>
          </p:nvGrpSpPr>
          <p:grpSpPr bwMode="auto">
            <a:xfrm>
              <a:off x="5004049" y="5908753"/>
              <a:ext cx="224802" cy="335261"/>
              <a:chOff x="0" y="0"/>
              <a:chExt cx="215108" cy="500067"/>
            </a:xfrm>
          </p:grpSpPr>
          <p:sp>
            <p:nvSpPr>
              <p:cNvPr id="86" name="直線コネクタ 81"/>
              <p:cNvSpPr>
                <a:spLocks noChangeShapeType="1"/>
              </p:cNvSpPr>
              <p:nvPr/>
            </p:nvSpPr>
            <p:spPr bwMode="auto">
              <a:xfrm rot="5400000">
                <a:off x="51356" y="336315"/>
                <a:ext cx="326710" cy="794"/>
              </a:xfrm>
              <a:prstGeom prst="line">
                <a:avLst/>
              </a:prstGeom>
              <a:noFill/>
              <a:ln w="63500" cmpd="sng">
                <a:solidFill>
                  <a:schemeClr val="tx1"/>
                </a:solidFill>
                <a:round/>
                <a:headEnd/>
                <a:tailEnd/>
              </a:ln>
            </p:spPr>
            <p:txBody>
              <a:bodyPr/>
              <a:lstStyle/>
              <a:p>
                <a:endParaRPr lang="ja-JP" altLang="en-US"/>
              </a:p>
            </p:txBody>
          </p:sp>
          <p:sp>
            <p:nvSpPr>
              <p:cNvPr id="87" name="直線コネクタ 82"/>
              <p:cNvSpPr>
                <a:spLocks noChangeShapeType="1"/>
              </p:cNvSpPr>
              <p:nvPr/>
            </p:nvSpPr>
            <p:spPr bwMode="auto">
              <a:xfrm rot="16200000" flipH="1">
                <a:off x="0" y="0"/>
                <a:ext cx="214314" cy="214314"/>
              </a:xfrm>
              <a:prstGeom prst="line">
                <a:avLst/>
              </a:prstGeom>
              <a:noFill/>
              <a:ln w="63500" cmpd="sng">
                <a:solidFill>
                  <a:schemeClr val="tx1"/>
                </a:solidFill>
                <a:round/>
                <a:headEnd/>
                <a:tailEnd/>
              </a:ln>
            </p:spPr>
            <p:txBody>
              <a:bodyPr/>
              <a:lstStyle/>
              <a:p>
                <a:endParaRPr lang="ja-JP" altLang="en-US"/>
              </a:p>
            </p:txBody>
          </p:sp>
        </p:grpSp>
        <p:sp>
          <p:nvSpPr>
            <p:cNvPr id="77" name="テキスト ボックス 83"/>
            <p:cNvSpPr>
              <a:spLocks noChangeArrowheads="1"/>
            </p:cNvSpPr>
            <p:nvPr/>
          </p:nvSpPr>
          <p:spPr bwMode="auto">
            <a:xfrm>
              <a:off x="5292144" y="5088875"/>
              <a:ext cx="1937298" cy="374255"/>
            </a:xfrm>
            <a:prstGeom prst="rect">
              <a:avLst/>
            </a:prstGeom>
            <a:noFill/>
            <a:ln w="9525">
              <a:noFill/>
              <a:miter lim="800000"/>
              <a:headEnd/>
              <a:tailEnd/>
            </a:ln>
          </p:spPr>
          <p:txBody>
            <a:bodyPr wrap="square">
              <a:spAutoFit/>
            </a:bodyPr>
            <a:lstStyle/>
            <a:p>
              <a:r>
                <a:rPr lang="en-US" dirty="0">
                  <a:effectLst/>
                  <a:sym typeface="Calibri" pitchFamily="34" charset="0"/>
                </a:rPr>
                <a:t>25 port (SMTP)</a:t>
              </a:r>
              <a:endParaRPr lang="ja-JP" altLang="en-US" dirty="0">
                <a:effectLst/>
              </a:endParaRPr>
            </a:p>
          </p:txBody>
        </p:sp>
        <p:grpSp>
          <p:nvGrpSpPr>
            <p:cNvPr id="78" name="Group 61"/>
            <p:cNvGrpSpPr>
              <a:grpSpLocks/>
            </p:cNvGrpSpPr>
            <p:nvPr/>
          </p:nvGrpSpPr>
          <p:grpSpPr bwMode="auto">
            <a:xfrm>
              <a:off x="5293008" y="5732184"/>
              <a:ext cx="1764633" cy="346922"/>
              <a:chOff x="-295006" y="-36909"/>
              <a:chExt cx="1688535" cy="517460"/>
            </a:xfrm>
          </p:grpSpPr>
          <p:sp>
            <p:nvSpPr>
              <p:cNvPr id="84" name="テキスト ボックス 97"/>
              <p:cNvSpPr>
                <a:spLocks noChangeArrowheads="1"/>
              </p:cNvSpPr>
              <p:nvPr/>
            </p:nvSpPr>
            <p:spPr bwMode="auto">
              <a:xfrm>
                <a:off x="-295006" y="-36909"/>
                <a:ext cx="1688535" cy="491578"/>
              </a:xfrm>
              <a:prstGeom prst="rect">
                <a:avLst/>
              </a:prstGeom>
              <a:noFill/>
              <a:ln w="9525">
                <a:noFill/>
                <a:miter lim="800000"/>
                <a:headEnd/>
                <a:tailEnd/>
              </a:ln>
            </p:spPr>
            <p:txBody>
              <a:bodyPr>
                <a:spAutoFit/>
              </a:bodyPr>
              <a:lstStyle/>
              <a:p>
                <a:r>
                  <a:rPr lang="en-US" dirty="0">
                    <a:effectLst/>
                    <a:sym typeface="Calibri" pitchFamily="34" charset="0"/>
                  </a:rPr>
                  <a:t>80 port (HTTP)</a:t>
                </a:r>
                <a:endParaRPr lang="ja-JP" altLang="en-US" dirty="0">
                  <a:effectLst/>
                </a:endParaRPr>
              </a:p>
            </p:txBody>
          </p:sp>
          <p:sp>
            <p:nvSpPr>
              <p:cNvPr id="85" name="直線コネクタ 98"/>
              <p:cNvSpPr>
                <a:spLocks noChangeShapeType="1"/>
              </p:cNvSpPr>
              <p:nvPr/>
            </p:nvSpPr>
            <p:spPr bwMode="auto">
              <a:xfrm>
                <a:off x="-217875" y="478962"/>
                <a:ext cx="1571636" cy="1589"/>
              </a:xfrm>
              <a:prstGeom prst="line">
                <a:avLst/>
              </a:prstGeom>
              <a:noFill/>
              <a:ln w="38100" cmpd="sng">
                <a:solidFill>
                  <a:schemeClr val="accent1"/>
                </a:solidFill>
                <a:round/>
                <a:headEnd/>
                <a:tailEnd/>
              </a:ln>
            </p:spPr>
            <p:txBody>
              <a:bodyPr/>
              <a:lstStyle/>
              <a:p>
                <a:endParaRPr lang="ja-JP" altLang="en-US"/>
              </a:p>
            </p:txBody>
          </p:sp>
        </p:grpSp>
        <p:sp>
          <p:nvSpPr>
            <p:cNvPr id="79" name="直線コネクタ 101"/>
            <p:cNvSpPr>
              <a:spLocks noChangeShapeType="1"/>
            </p:cNvSpPr>
            <p:nvPr/>
          </p:nvSpPr>
          <p:spPr bwMode="auto">
            <a:xfrm flipV="1">
              <a:off x="5388026" y="5426827"/>
              <a:ext cx="1638669" cy="6429"/>
            </a:xfrm>
            <a:prstGeom prst="line">
              <a:avLst/>
            </a:prstGeom>
            <a:noFill/>
            <a:ln w="38100" cmpd="sng">
              <a:solidFill>
                <a:srgbClr val="FF0000"/>
              </a:solidFill>
              <a:round/>
              <a:headEnd/>
              <a:tailEnd/>
            </a:ln>
          </p:spPr>
          <p:txBody>
            <a:bodyPr/>
            <a:lstStyle/>
            <a:p>
              <a:endParaRPr lang="ja-JP" altLang="en-US"/>
            </a:p>
          </p:txBody>
        </p:sp>
        <p:sp>
          <p:nvSpPr>
            <p:cNvPr id="80" name="直線コネクタ 102"/>
            <p:cNvSpPr>
              <a:spLocks noChangeShapeType="1"/>
            </p:cNvSpPr>
            <p:nvPr/>
          </p:nvSpPr>
          <p:spPr bwMode="auto">
            <a:xfrm rot="5400000">
              <a:off x="5036859" y="6435176"/>
              <a:ext cx="383155" cy="830"/>
            </a:xfrm>
            <a:prstGeom prst="line">
              <a:avLst/>
            </a:prstGeom>
            <a:noFill/>
            <a:ln w="63500" cmpd="sng">
              <a:solidFill>
                <a:schemeClr val="tx1"/>
              </a:solidFill>
              <a:round/>
              <a:headEnd/>
              <a:tailEnd/>
            </a:ln>
          </p:spPr>
          <p:txBody>
            <a:bodyPr/>
            <a:lstStyle/>
            <a:p>
              <a:endParaRPr lang="ja-JP" altLang="en-US"/>
            </a:p>
          </p:txBody>
        </p:sp>
        <p:sp>
          <p:nvSpPr>
            <p:cNvPr id="81" name="ストライプ矢印 18"/>
            <p:cNvSpPr>
              <a:spLocks/>
            </p:cNvSpPr>
            <p:nvPr/>
          </p:nvSpPr>
          <p:spPr bwMode="auto">
            <a:xfrm>
              <a:off x="2926120" y="4619625"/>
              <a:ext cx="1717913" cy="288042"/>
            </a:xfrm>
            <a:custGeom>
              <a:avLst/>
              <a:gdLst>
                <a:gd name="G0" fmla="+- 18778 0 0"/>
                <a:gd name="G1" fmla="+- 5400 0 0"/>
                <a:gd name="G2" fmla="+- 21600 0 5400"/>
                <a:gd name="G3" fmla="+- 10800 0 5400"/>
                <a:gd name="G4" fmla="+- 21600 0 18778"/>
                <a:gd name="G5" fmla="*/ G4 G3 10800"/>
                <a:gd name="G6" fmla="+- 21600 0 G5"/>
                <a:gd name="T0" fmla="*/ 18778 w 21600"/>
                <a:gd name="T1" fmla="*/ 0 h 21600"/>
                <a:gd name="T2" fmla="*/ 0 w 21600"/>
                <a:gd name="T3" fmla="*/ 10800 h 21600"/>
                <a:gd name="T4" fmla="*/ 18778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8778" y="0"/>
                  </a:moveTo>
                  <a:lnTo>
                    <a:pt x="18778" y="5400"/>
                  </a:lnTo>
                  <a:lnTo>
                    <a:pt x="3375" y="5400"/>
                  </a:lnTo>
                  <a:lnTo>
                    <a:pt x="3375" y="16200"/>
                  </a:lnTo>
                  <a:lnTo>
                    <a:pt x="18778" y="16200"/>
                  </a:lnTo>
                  <a:lnTo>
                    <a:pt x="18778"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cap="flat" cmpd="sng">
              <a:solidFill>
                <a:schemeClr val="tx1"/>
              </a:solidFill>
              <a:miter lim="800000"/>
              <a:headEnd/>
              <a:tailEnd/>
            </a:ln>
          </p:spPr>
          <p:txBody>
            <a:bodyPr/>
            <a:lstStyle/>
            <a:p>
              <a:pPr marL="742950" indent="-285750"/>
              <a:endParaRPr lang="ja-JP" altLang="ja-JP">
                <a:effectLst/>
                <a:sym typeface="ＭＳ Ｐゴシック" pitchFamily="50" charset="-128"/>
              </a:endParaRPr>
            </a:p>
          </p:txBody>
        </p:sp>
        <p:sp>
          <p:nvSpPr>
            <p:cNvPr id="82" name="テキスト ボックス 111"/>
            <p:cNvSpPr>
              <a:spLocks noChangeArrowheads="1"/>
            </p:cNvSpPr>
            <p:nvPr/>
          </p:nvSpPr>
          <p:spPr bwMode="auto">
            <a:xfrm>
              <a:off x="3313320" y="4280345"/>
              <a:ext cx="970548" cy="216171"/>
            </a:xfrm>
            <a:prstGeom prst="rect">
              <a:avLst/>
            </a:prstGeom>
            <a:noFill/>
            <a:ln w="9525">
              <a:noFill/>
              <a:miter lim="800000"/>
              <a:headEnd/>
              <a:tailEnd/>
            </a:ln>
          </p:spPr>
          <p:txBody>
            <a:bodyPr>
              <a:spAutoFit/>
            </a:bodyPr>
            <a:lstStyle/>
            <a:p>
              <a:r>
                <a:rPr lang="ja-JP" altLang="en-US" dirty="0">
                  <a:effectLst/>
                </a:rPr>
                <a:t>パケット</a:t>
              </a:r>
            </a:p>
          </p:txBody>
        </p:sp>
        <p:sp>
          <p:nvSpPr>
            <p:cNvPr id="83" name="直線矢印コネクタ 113"/>
            <p:cNvSpPr>
              <a:spLocks noChangeShapeType="1"/>
            </p:cNvSpPr>
            <p:nvPr/>
          </p:nvSpPr>
          <p:spPr bwMode="auto">
            <a:xfrm flipV="1">
              <a:off x="4182816" y="5216637"/>
              <a:ext cx="905670" cy="69489"/>
            </a:xfrm>
            <a:prstGeom prst="straightConnector1">
              <a:avLst/>
            </a:prstGeom>
            <a:noFill/>
            <a:ln w="31750" cmpd="sng">
              <a:solidFill>
                <a:srgbClr val="FF3300"/>
              </a:solidFill>
              <a:round/>
              <a:headEnd/>
              <a:tailEnd type="arrow" w="med" len="med"/>
            </a:ln>
          </p:spPr>
          <p:txBody>
            <a:bodyPr/>
            <a:lstStyle/>
            <a:p>
              <a:endParaRPr lang="ja-JP" altLang="en-US"/>
            </a:p>
          </p:txBody>
        </p:sp>
      </p:grpSp>
      <p:sp>
        <p:nvSpPr>
          <p:cNvPr id="115" name="テキスト ボックス 114"/>
          <p:cNvSpPr txBox="1"/>
          <p:nvPr/>
        </p:nvSpPr>
        <p:spPr>
          <a:xfrm>
            <a:off x="4755240" y="4044266"/>
            <a:ext cx="4223957" cy="2308324"/>
          </a:xfrm>
          <a:prstGeom prst="rect">
            <a:avLst/>
          </a:prstGeom>
          <a:solidFill>
            <a:srgbClr val="FFFF00"/>
          </a:solidFill>
        </p:spPr>
        <p:txBody>
          <a:bodyPr wrap="square" rtlCol="0">
            <a:spAutoFit/>
          </a:bodyPr>
          <a:lstStyle/>
          <a:p>
            <a:r>
              <a:rPr kumimoji="1" lang="ja-JP" altLang="en-US" sz="2400" dirty="0" smtClean="0">
                <a:effectLst/>
              </a:rPr>
              <a:t>データ転送のためには</a:t>
            </a:r>
            <a:endParaRPr kumimoji="1" lang="en-US" altLang="ja-JP" sz="2400" dirty="0" smtClean="0">
              <a:effectLst/>
            </a:endParaRPr>
          </a:p>
          <a:p>
            <a:pPr marL="342900" indent="-342900">
              <a:buFont typeface="Arial" panose="020B0604020202020204" pitchFamily="34" charset="0"/>
              <a:buChar char="•"/>
            </a:pPr>
            <a:r>
              <a:rPr kumimoji="1" lang="ja-JP" altLang="en-US" sz="2400" b="1" dirty="0" smtClean="0">
                <a:effectLst/>
              </a:rPr>
              <a:t>パケットの分割</a:t>
            </a:r>
            <a:endParaRPr kumimoji="1" lang="en-US" altLang="ja-JP" sz="2400" b="1" dirty="0" smtClean="0">
              <a:effectLst/>
            </a:endParaRPr>
          </a:p>
          <a:p>
            <a:pPr marL="342900" indent="-342900">
              <a:buFont typeface="Arial" panose="020B0604020202020204" pitchFamily="34" charset="0"/>
              <a:buChar char="•"/>
            </a:pPr>
            <a:r>
              <a:rPr kumimoji="1" lang="ja-JP" altLang="en-US" sz="2400" b="1" dirty="0" smtClean="0">
                <a:effectLst/>
              </a:rPr>
              <a:t>パケットにポート情報を付加</a:t>
            </a:r>
            <a:endParaRPr kumimoji="1" lang="en-US" altLang="ja-JP" sz="2400" b="1" dirty="0" smtClean="0">
              <a:effectLst/>
            </a:endParaRPr>
          </a:p>
          <a:p>
            <a:pPr marL="342900" indent="-342900">
              <a:buFont typeface="Arial" panose="020B0604020202020204" pitchFamily="34" charset="0"/>
              <a:buChar char="•"/>
            </a:pPr>
            <a:r>
              <a:rPr kumimoji="1" lang="ja-JP" altLang="en-US" sz="2400" b="1" dirty="0" smtClean="0">
                <a:effectLst/>
              </a:rPr>
              <a:t>送信先の決定</a:t>
            </a:r>
            <a:endParaRPr kumimoji="1" lang="en-US" altLang="ja-JP" sz="2400" b="1" dirty="0">
              <a:effectLst/>
            </a:endParaRPr>
          </a:p>
          <a:p>
            <a:pPr algn="r"/>
            <a:r>
              <a:rPr kumimoji="1" lang="ja-JP" altLang="en-US" sz="2400" dirty="0" smtClean="0">
                <a:effectLst/>
              </a:rPr>
              <a:t>などが必要である．</a:t>
            </a:r>
            <a:endParaRPr kumimoji="1" lang="en-US" altLang="ja-JP" sz="2400" dirty="0" smtClean="0">
              <a:effectLst/>
            </a:endParaRPr>
          </a:p>
          <a:p>
            <a:pPr algn="ctr"/>
            <a:r>
              <a:rPr kumimoji="1" lang="ja-JP" altLang="en-US" sz="2400" b="1" dirty="0" smtClean="0">
                <a:effectLst/>
              </a:rPr>
              <a:t>通信規約</a:t>
            </a:r>
            <a:r>
              <a:rPr kumimoji="1" lang="en-US" altLang="ja-JP" sz="2400" b="1" dirty="0" smtClean="0">
                <a:effectLst/>
              </a:rPr>
              <a:t>(</a:t>
            </a:r>
            <a:r>
              <a:rPr kumimoji="1" lang="ja-JP" altLang="en-US" sz="2400" b="1" dirty="0" smtClean="0">
                <a:solidFill>
                  <a:srgbClr val="FF0000"/>
                </a:solidFill>
                <a:effectLst/>
              </a:rPr>
              <a:t>プロトコル</a:t>
            </a:r>
            <a:r>
              <a:rPr kumimoji="1" lang="en-US" altLang="ja-JP" sz="2400" b="1" dirty="0" smtClean="0">
                <a:effectLst/>
              </a:rPr>
              <a:t>)</a:t>
            </a:r>
            <a:r>
              <a:rPr kumimoji="1" lang="ja-JP" altLang="en-US" sz="2400" b="1" dirty="0" smtClean="0">
                <a:effectLst/>
              </a:rPr>
              <a:t> の必要性</a:t>
            </a:r>
            <a:endParaRPr kumimoji="1" lang="en-US" altLang="ja-JP" sz="2400" b="1" dirty="0" smtClean="0">
              <a:effectLst/>
            </a:endParaRPr>
          </a:p>
        </p:txBody>
      </p:sp>
    </p:spTree>
    <p:extLst>
      <p:ext uri="{BB962C8B-B14F-4D97-AF65-F5344CB8AC3E}">
        <p14:creationId xmlns:p14="http://schemas.microsoft.com/office/powerpoint/2010/main" val="287392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noChangeArrowheads="1"/>
          </p:cNvSpPr>
          <p:nvPr>
            <p:ph type="title" idx="4294967295"/>
          </p:nvPr>
        </p:nvSpPr>
        <p:spPr>
          <a:xfrm>
            <a:off x="466725" y="0"/>
            <a:ext cx="8229600" cy="1143000"/>
          </a:xfrm>
          <a:ln/>
        </p:spPr>
        <p:txBody>
          <a:bodyPr/>
          <a:lstStyle/>
          <a:p>
            <a:pPr eaLnBrk="1" hangingPunct="1"/>
            <a:r>
              <a:rPr lang="ja-JP" altLang="en-US" sz="4000" dirty="0" smtClean="0"/>
              <a:t>プロトコル</a:t>
            </a:r>
            <a:endParaRPr lang="ja-JP" altLang="en-US" sz="4800" dirty="0"/>
          </a:p>
        </p:txBody>
      </p:sp>
      <p:sp>
        <p:nvSpPr>
          <p:cNvPr id="14339" name="コンテンツ プレースホルダ 2"/>
          <p:cNvSpPr>
            <a:spLocks noGrp="1" noChangeArrowheads="1"/>
          </p:cNvSpPr>
          <p:nvPr>
            <p:ph idx="1"/>
          </p:nvPr>
        </p:nvSpPr>
        <p:spPr>
          <a:xfrm>
            <a:off x="125622" y="1051911"/>
            <a:ext cx="8696325" cy="5516563"/>
          </a:xfrm>
          <a:ln/>
        </p:spPr>
        <p:txBody>
          <a:bodyPr/>
          <a:lstStyle/>
          <a:p>
            <a:pPr marL="342900" indent="-342900" algn="l" eaLnBrk="1" hangingPunct="1">
              <a:lnSpc>
                <a:spcPct val="90000"/>
              </a:lnSpc>
              <a:buFont typeface="Arial" pitchFamily="34" charset="0"/>
              <a:buChar char="•"/>
            </a:pPr>
            <a:r>
              <a:rPr lang="ja-JP" altLang="en-US" sz="2800" dirty="0" smtClean="0"/>
              <a:t>コンピュータ同士が通信する際の約束事</a:t>
            </a:r>
            <a:endParaRPr lang="en-US" altLang="ja-JP" sz="2800" dirty="0" smtClean="0"/>
          </a:p>
          <a:p>
            <a:pPr marL="742950" lvl="1" indent="-285750" algn="l" eaLnBrk="1" hangingPunct="1">
              <a:lnSpc>
                <a:spcPct val="90000"/>
              </a:lnSpc>
              <a:buFont typeface="Arial" pitchFamily="34" charset="0"/>
              <a:buChar char="–"/>
            </a:pPr>
            <a:r>
              <a:rPr lang="ja-JP" altLang="en-US" sz="2400" dirty="0" smtClean="0"/>
              <a:t>同じプロトコルを使用しているならば，どの種類の計算機でも通信可能</a:t>
            </a:r>
            <a:endParaRPr lang="en-US" sz="2400" dirty="0" smtClean="0"/>
          </a:p>
          <a:p>
            <a:pPr marL="342900" indent="-342900" algn="l" eaLnBrk="1" hangingPunct="1">
              <a:lnSpc>
                <a:spcPct val="90000"/>
              </a:lnSpc>
              <a:buFont typeface="Arial" pitchFamily="34" charset="0"/>
              <a:buChar char="•"/>
            </a:pPr>
            <a:r>
              <a:rPr lang="en-US" sz="2800" b="1" dirty="0" smtClean="0">
                <a:solidFill>
                  <a:srgbClr val="FF0000"/>
                </a:solidFill>
              </a:rPr>
              <a:t>TCP/IP</a:t>
            </a:r>
            <a:endParaRPr lang="en-US" sz="2800" b="1" dirty="0">
              <a:solidFill>
                <a:srgbClr val="FF0000"/>
              </a:solidFill>
            </a:endParaRPr>
          </a:p>
          <a:p>
            <a:pPr marL="742950" lvl="1" indent="-285750" algn="l" eaLnBrk="1" hangingPunct="1">
              <a:lnSpc>
                <a:spcPct val="90000"/>
              </a:lnSpc>
              <a:buFont typeface="Arial" pitchFamily="34" charset="0"/>
              <a:buChar char="–"/>
            </a:pPr>
            <a:r>
              <a:rPr lang="ja-JP" altLang="en-US" sz="2400" dirty="0"/>
              <a:t>コンピュータネットワークの標準</a:t>
            </a:r>
            <a:r>
              <a:rPr lang="ja-JP" altLang="en-US" sz="2400" dirty="0" smtClean="0"/>
              <a:t>プロトコル群</a:t>
            </a:r>
            <a:endParaRPr lang="en-US" altLang="ja-JP" sz="2400" dirty="0" smtClean="0"/>
          </a:p>
          <a:p>
            <a:pPr marL="742950" lvl="1" indent="-285750" algn="l" eaLnBrk="1" hangingPunct="1">
              <a:lnSpc>
                <a:spcPct val="90000"/>
              </a:lnSpc>
              <a:buFont typeface="Arial" pitchFamily="34" charset="0"/>
              <a:buChar char="–"/>
            </a:pPr>
            <a:r>
              <a:rPr lang="ja-JP" altLang="en-US" sz="2400" dirty="0" smtClean="0"/>
              <a:t>アプリケーションや階層により用いられるプロトコルが異なる</a:t>
            </a:r>
            <a:endParaRPr lang="ja-JP" altLang="en-US" sz="2400" dirty="0"/>
          </a:p>
        </p:txBody>
      </p:sp>
      <p:graphicFrame>
        <p:nvGraphicFramePr>
          <p:cNvPr id="5" name="Group 4"/>
          <p:cNvGraphicFramePr>
            <a:graphicFrameLocks noGrp="1"/>
          </p:cNvGraphicFramePr>
          <p:nvPr>
            <p:extLst>
              <p:ext uri="{D42A27DB-BD31-4B8C-83A1-F6EECF244321}">
                <p14:modId xmlns:p14="http://schemas.microsoft.com/office/powerpoint/2010/main" val="152936470"/>
              </p:ext>
            </p:extLst>
          </p:nvPr>
        </p:nvGraphicFramePr>
        <p:xfrm>
          <a:off x="970350" y="4149330"/>
          <a:ext cx="8040306" cy="2593188"/>
        </p:xfrm>
        <a:graphic>
          <a:graphicData uri="http://schemas.openxmlformats.org/drawingml/2006/table">
            <a:tbl>
              <a:tblPr/>
              <a:tblGrid>
                <a:gridCol w="3513455"/>
                <a:gridCol w="4526851"/>
              </a:tblGrid>
              <a:tr h="405594">
                <a:tc>
                  <a:txBody>
                    <a:bodyPr/>
                    <a:lstStyle/>
                    <a:p>
                      <a:pPr marL="0" marR="0" lvl="0" indent="0" algn="ctr" defTabSz="0" rtl="0" eaLnBrk="1" fontAlgn="ctr" latinLnBrk="0" hangingPunct="1">
                        <a:lnSpc>
                          <a:spcPct val="100000"/>
                        </a:lnSpc>
                        <a:spcBef>
                          <a:spcPct val="20000"/>
                        </a:spcBef>
                        <a:spcAft>
                          <a:spcPct val="0"/>
                        </a:spcAft>
                        <a:buClrTx/>
                        <a:buSzTx/>
                        <a:buFont typeface="Arial" pitchFamily="34" charset="0"/>
                        <a:buNone/>
                        <a:tabLst/>
                      </a:pPr>
                      <a:r>
                        <a:rPr kumimoji="0" lang="zh-CN" sz="2000" b="1" i="0" u="none" strike="noStrike" cap="none" normalizeH="0" baseline="0" dirty="0" smtClean="0">
                          <a:ln>
                            <a:noFill/>
                          </a:ln>
                          <a:solidFill>
                            <a:schemeClr val="tx1"/>
                          </a:solidFill>
                          <a:effectLst/>
                          <a:latin typeface="Arial" pitchFamily="34" charset="0"/>
                          <a:ea typeface="ＭＳ Ｐゴシック" pitchFamily="50" charset="-128"/>
                          <a:sym typeface="Arial" pitchFamily="34" charset="0"/>
                        </a:rPr>
                        <a:t>階層</a:t>
                      </a:r>
                      <a:endParaRPr kumimoji="0" lang="zh-CN" sz="2400" b="0" i="0" u="none" strike="noStrike" cap="none" normalizeH="0" baseline="0" dirty="0" smtClean="0">
                        <a:ln>
                          <a:noFill/>
                        </a:ln>
                        <a:solidFill>
                          <a:schemeClr val="tx1"/>
                        </a:solidFill>
                        <a:effectLst/>
                        <a:latin typeface="Calibri" pitchFamily="34" charset="0"/>
                        <a:ea typeface="ＭＳ Ｐゴシック" pitchFamily="50" charset="-128"/>
                        <a:sym typeface="Calibri" pitchFamily="34" charset="0"/>
                      </a:endParaRPr>
                    </a:p>
                  </a:txBody>
                  <a:tcPr anchor="ctr" horzOverflow="overflow">
                    <a:lnL w="57150" cap="flat" cmpd="sng" algn="ctr">
                      <a:solidFill>
                        <a:schemeClr val="tx2"/>
                      </a:solidFill>
                      <a:prstDash val="solid"/>
                      <a:round/>
                      <a:headEnd type="none" w="med" len="med"/>
                      <a:tailEnd type="none" w="med" len="med"/>
                    </a:lnL>
                    <a:lnR w="19050" cap="flat" cmpd="sng" algn="ctr">
                      <a:solidFill>
                        <a:schemeClr val="tx1"/>
                      </a:solidFill>
                      <a:prstDash val="solid"/>
                      <a:round/>
                      <a:headEnd type="none" w="med" len="med"/>
                      <a:tailEnd type="none" w="med" len="med"/>
                    </a:lnR>
                    <a:lnT w="57150" cap="flat" cmpd="sng" algn="ctr">
                      <a:solidFill>
                        <a:schemeClr val="tx2"/>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ctr" defTabSz="0" rtl="0" eaLnBrk="1" fontAlgn="ctr" latinLnBrk="0" hangingPunct="1">
                        <a:lnSpc>
                          <a:spcPct val="100000"/>
                        </a:lnSpc>
                        <a:spcBef>
                          <a:spcPct val="20000"/>
                        </a:spcBef>
                        <a:spcAft>
                          <a:spcPct val="0"/>
                        </a:spcAft>
                        <a:buClrTx/>
                        <a:buSzTx/>
                        <a:buFont typeface="Arial" pitchFamily="34" charset="0"/>
                        <a:buNone/>
                        <a:tabLst/>
                      </a:pPr>
                      <a:r>
                        <a:rPr kumimoji="0" lang="zh-CN" sz="2000" b="1" i="0" u="none" strike="noStrike" cap="none" normalizeH="0" baseline="0" dirty="0" smtClean="0">
                          <a:ln>
                            <a:noFill/>
                          </a:ln>
                          <a:solidFill>
                            <a:schemeClr val="tx1"/>
                          </a:solidFill>
                          <a:effectLst/>
                          <a:latin typeface="Arial" pitchFamily="34" charset="0"/>
                          <a:ea typeface="ＭＳ Ｐゴシック" pitchFamily="50" charset="-128"/>
                          <a:sym typeface="Arial" pitchFamily="34" charset="0"/>
                        </a:rPr>
                        <a:t>代表的なプロトコル</a:t>
                      </a:r>
                      <a:endParaRPr kumimoji="0" lang="zh-CN" sz="2400" b="0" i="0" u="none" strike="noStrike" cap="none" normalizeH="0" baseline="0" dirty="0" smtClean="0">
                        <a:ln>
                          <a:noFill/>
                        </a:ln>
                        <a:solidFill>
                          <a:schemeClr val="tx1"/>
                        </a:solidFill>
                        <a:effectLst/>
                        <a:latin typeface="Calibri" pitchFamily="34" charset="0"/>
                        <a:ea typeface="ＭＳ Ｐゴシック" pitchFamily="50" charset="-128"/>
                        <a:sym typeface="Calibri" pitchFamily="34" charset="0"/>
                      </a:endParaRPr>
                    </a:p>
                  </a:txBody>
                  <a:tcPr anchor="ctr" horzOverflow="overflow">
                    <a:lnL w="19050" cap="flat" cmpd="sng" algn="ctr">
                      <a:solidFill>
                        <a:schemeClr val="tx1"/>
                      </a:solidFill>
                      <a:prstDash val="solid"/>
                      <a:round/>
                      <a:headEnd type="none" w="med" len="med"/>
                      <a:tailEnd type="none" w="med" len="med"/>
                    </a:lnL>
                    <a:lnR w="571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CC">
                        <a:alpha val="50000"/>
                      </a:srgbClr>
                    </a:solidFill>
                  </a:tcPr>
                </a:tc>
              </a:tr>
              <a:tr h="794964">
                <a:tc>
                  <a:txBody>
                    <a:bodyPr/>
                    <a:lstStyle/>
                    <a:p>
                      <a:pPr marL="0" marR="0" lvl="0" indent="0" algn="ctr" defTabSz="0" rtl="0" eaLnBrk="1" fontAlgn="ctr" latinLnBrk="0" hangingPunct="1">
                        <a:lnSpc>
                          <a:spcPct val="100000"/>
                        </a:lnSpc>
                        <a:spcBef>
                          <a:spcPct val="20000"/>
                        </a:spcBef>
                        <a:spcAft>
                          <a:spcPct val="0"/>
                        </a:spcAft>
                        <a:buClrTx/>
                        <a:buSzTx/>
                        <a:buFont typeface="Arial" pitchFamily="34" charset="0"/>
                        <a:buNone/>
                        <a:tabLst/>
                      </a:pPr>
                      <a:r>
                        <a:rPr kumimoji="0" lang="zh-CN" sz="2000" b="1" i="0" u="none" strike="noStrike" cap="none" normalizeH="0" baseline="0" dirty="0" smtClean="0">
                          <a:ln>
                            <a:noFill/>
                          </a:ln>
                          <a:solidFill>
                            <a:srgbClr val="FF0000"/>
                          </a:solidFill>
                          <a:effectLst/>
                          <a:latin typeface="Arial" pitchFamily="34" charset="0"/>
                          <a:ea typeface="ＭＳ Ｐゴシック" pitchFamily="50" charset="-128"/>
                          <a:sym typeface="Arial" pitchFamily="34" charset="0"/>
                        </a:rPr>
                        <a:t>アプリケーション層</a:t>
                      </a:r>
                      <a:endParaRPr kumimoji="0" lang="zh-CN" sz="2400" b="0" i="0" u="none" strike="noStrike" cap="none" normalizeH="0" baseline="0" dirty="0" smtClean="0">
                        <a:ln>
                          <a:noFill/>
                        </a:ln>
                        <a:solidFill>
                          <a:schemeClr val="tx1"/>
                        </a:solidFill>
                        <a:effectLst/>
                        <a:latin typeface="Calibri" pitchFamily="34" charset="0"/>
                        <a:ea typeface="ＭＳ Ｐゴシック" pitchFamily="50" charset="-128"/>
                        <a:sym typeface="Calibri" pitchFamily="34" charset="0"/>
                      </a:endParaRPr>
                    </a:p>
                  </a:txBody>
                  <a:tcPr anchor="ctr" horzOverflow="overflow">
                    <a:lnL w="57150" cap="flat" cmpd="sng" algn="ctr">
                      <a:solidFill>
                        <a:schemeClr val="tx2"/>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4F81BD">
                        <a:alpha val="50000"/>
                      </a:srgbClr>
                    </a:solidFill>
                  </a:tcPr>
                </a:tc>
                <a:tc>
                  <a:txBody>
                    <a:bodyPr/>
                    <a:lstStyle/>
                    <a:p>
                      <a:pPr marL="0" marR="0" lvl="0" indent="0" algn="ctr" defTabSz="0" rtl="0" eaLnBrk="1" fontAlgn="ctr" latinLnBrk="0" hangingPunct="1">
                        <a:lnSpc>
                          <a:spcPct val="100000"/>
                        </a:lnSpc>
                        <a:spcBef>
                          <a:spcPct val="20000"/>
                        </a:spcBef>
                        <a:spcAft>
                          <a:spcPct val="0"/>
                        </a:spcAft>
                        <a:buClrTx/>
                        <a:buSzTx/>
                        <a:buFont typeface="Arial" pitchFamily="34" charset="0"/>
                        <a:buNone/>
                        <a:tabLst/>
                      </a:pPr>
                      <a:r>
                        <a:rPr kumimoji="0" lang="en-US" sz="2000" b="1" i="0" u="none" strike="noStrike" cap="none" normalizeH="0" baseline="0" dirty="0" smtClean="0">
                          <a:ln>
                            <a:noFill/>
                          </a:ln>
                          <a:solidFill>
                            <a:schemeClr val="tx1"/>
                          </a:solidFill>
                          <a:effectLst/>
                          <a:latin typeface="Arial" pitchFamily="34" charset="0"/>
                          <a:ea typeface="ＭＳ Ｐゴシック" pitchFamily="50" charset="-128"/>
                          <a:sym typeface="Arial" pitchFamily="34" charset="0"/>
                        </a:rPr>
                        <a:t>SMTP (</a:t>
                      </a:r>
                      <a:r>
                        <a:rPr kumimoji="0" lang="ja-JP" altLang="en-US" sz="2000" b="1" i="0" u="none" strike="noStrike" cap="none" normalizeH="0" baseline="0" dirty="0" smtClean="0">
                          <a:ln>
                            <a:noFill/>
                          </a:ln>
                          <a:solidFill>
                            <a:schemeClr val="tx1"/>
                          </a:solidFill>
                          <a:effectLst/>
                          <a:latin typeface="Arial" pitchFamily="34" charset="0"/>
                          <a:ea typeface="ＭＳ Ｐゴシック" pitchFamily="50" charset="-128"/>
                          <a:sym typeface="Arial" pitchFamily="34" charset="0"/>
                        </a:rPr>
                        <a:t>メール送信</a:t>
                      </a:r>
                      <a:r>
                        <a:rPr kumimoji="0" lang="en-US" sz="2000" b="1" i="0" u="none" strike="noStrike" cap="none" normalizeH="0" baseline="0" dirty="0" smtClean="0">
                          <a:ln>
                            <a:noFill/>
                          </a:ln>
                          <a:solidFill>
                            <a:schemeClr val="tx1"/>
                          </a:solidFill>
                          <a:effectLst/>
                          <a:latin typeface="Arial" pitchFamily="34" charset="0"/>
                          <a:ea typeface="ＭＳ Ｐゴシック" pitchFamily="50" charset="-128"/>
                          <a:sym typeface="Arial" pitchFamily="34" charset="0"/>
                        </a:rPr>
                        <a:t>),</a:t>
                      </a:r>
                      <a:r>
                        <a:rPr kumimoji="0" lang="ja-JP" altLang="en-US" sz="2000" b="1" i="0" u="none" strike="noStrike" cap="none" normalizeH="0" baseline="0" dirty="0" smtClean="0">
                          <a:ln>
                            <a:noFill/>
                          </a:ln>
                          <a:solidFill>
                            <a:schemeClr val="tx1"/>
                          </a:solidFill>
                          <a:effectLst/>
                          <a:latin typeface="Arial" pitchFamily="34" charset="0"/>
                          <a:ea typeface="ＭＳ Ｐゴシック" pitchFamily="50" charset="-128"/>
                          <a:sym typeface="Arial" pitchFamily="34" charset="0"/>
                        </a:rPr>
                        <a:t> </a:t>
                      </a:r>
                      <a:r>
                        <a:rPr kumimoji="0" lang="en-US" sz="2000" b="1" i="0" u="none" strike="noStrike" cap="none" normalizeH="0" baseline="0" dirty="0" smtClean="0">
                          <a:ln>
                            <a:noFill/>
                          </a:ln>
                          <a:solidFill>
                            <a:schemeClr val="tx1"/>
                          </a:solidFill>
                          <a:effectLst/>
                          <a:latin typeface="Arial" pitchFamily="34" charset="0"/>
                          <a:ea typeface="ＭＳ Ｐゴシック" pitchFamily="50" charset="-128"/>
                          <a:sym typeface="Arial" pitchFamily="34" charset="0"/>
                        </a:rPr>
                        <a:t>HTTP (Web </a:t>
                      </a:r>
                      <a:r>
                        <a:rPr kumimoji="0" lang="ja-JP" altLang="en-US" sz="2000" b="1" i="0" u="none" strike="noStrike" cap="none" normalizeH="0" baseline="0" dirty="0" smtClean="0">
                          <a:ln>
                            <a:noFill/>
                          </a:ln>
                          <a:solidFill>
                            <a:schemeClr val="tx1"/>
                          </a:solidFill>
                          <a:effectLst/>
                          <a:latin typeface="Arial" pitchFamily="34" charset="0"/>
                          <a:ea typeface="ＭＳ Ｐゴシック" pitchFamily="50" charset="-128"/>
                          <a:sym typeface="Arial" pitchFamily="34" charset="0"/>
                        </a:rPr>
                        <a:t>閲覧</a:t>
                      </a:r>
                      <a:r>
                        <a:rPr kumimoji="0" lang="en-US" sz="2000" b="1" i="0" u="none" strike="noStrike" cap="none" normalizeH="0" baseline="0" dirty="0" smtClean="0">
                          <a:ln>
                            <a:noFill/>
                          </a:ln>
                          <a:solidFill>
                            <a:schemeClr val="tx1"/>
                          </a:solidFill>
                          <a:effectLst/>
                          <a:latin typeface="Arial" pitchFamily="34" charset="0"/>
                          <a:ea typeface="ＭＳ Ｐゴシック" pitchFamily="50" charset="-128"/>
                          <a:sym typeface="Arial" pitchFamily="34" charset="0"/>
                        </a:rPr>
                        <a:t>)</a:t>
                      </a:r>
                      <a:endParaRPr kumimoji="0" lang="ja-JP" altLang="en-US" sz="2400" b="0" i="0" u="none" strike="noStrike" cap="none" normalizeH="0" baseline="0" dirty="0" smtClean="0">
                        <a:ln>
                          <a:noFill/>
                        </a:ln>
                        <a:solidFill>
                          <a:schemeClr val="tx1"/>
                        </a:solidFill>
                        <a:effectLst/>
                        <a:latin typeface="Calibri" pitchFamily="34" charset="0"/>
                        <a:ea typeface="ＭＳ Ｐゴシック" pitchFamily="50" charset="-128"/>
                        <a:sym typeface="Calibri" pitchFamily="34" charset="0"/>
                      </a:endParaRPr>
                    </a:p>
                  </a:txBody>
                  <a:tcPr anchor="ctr" horzOverflow="overflow">
                    <a:lnL w="19050" cap="flat" cmpd="sng" algn="ctr">
                      <a:solidFill>
                        <a:schemeClr val="tx1"/>
                      </a:solidFill>
                      <a:prstDash val="solid"/>
                      <a:round/>
                      <a:headEnd type="none" w="med" len="med"/>
                      <a:tailEnd type="none" w="med" len="med"/>
                    </a:lnL>
                    <a:lnR w="57150" cap="flat" cmpd="sng" algn="ctr">
                      <a:solidFill>
                        <a:schemeClr val="tx2"/>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4F81BD">
                        <a:alpha val="50000"/>
                      </a:srgbClr>
                    </a:solidFill>
                  </a:tcPr>
                </a:tc>
              </a:tr>
              <a:tr h="449512">
                <a:tc>
                  <a:txBody>
                    <a:bodyPr/>
                    <a:lstStyle/>
                    <a:p>
                      <a:pPr marL="0" marR="0" lvl="0" indent="0" algn="ctr" defTabSz="0" rtl="0" eaLnBrk="1" fontAlgn="ctr" latinLnBrk="0" hangingPunct="1">
                        <a:lnSpc>
                          <a:spcPct val="100000"/>
                        </a:lnSpc>
                        <a:spcBef>
                          <a:spcPct val="20000"/>
                        </a:spcBef>
                        <a:spcAft>
                          <a:spcPct val="0"/>
                        </a:spcAft>
                        <a:buClrTx/>
                        <a:buSzTx/>
                        <a:buFont typeface="Arial" pitchFamily="34" charset="0"/>
                        <a:buNone/>
                        <a:tabLst/>
                      </a:pPr>
                      <a:r>
                        <a:rPr kumimoji="0" lang="zh-CN" sz="2000" b="1" i="0" u="none" strike="noStrike" cap="none" normalizeH="0" baseline="0" dirty="0" smtClean="0">
                          <a:ln>
                            <a:noFill/>
                          </a:ln>
                          <a:solidFill>
                            <a:srgbClr val="FF0000"/>
                          </a:solidFill>
                          <a:effectLst/>
                          <a:latin typeface="Arial" pitchFamily="34" charset="0"/>
                          <a:ea typeface="ＭＳ Ｐゴシック" pitchFamily="50" charset="-128"/>
                          <a:sym typeface="Arial" pitchFamily="34" charset="0"/>
                        </a:rPr>
                        <a:t>トランスポート層</a:t>
                      </a:r>
                      <a:endParaRPr kumimoji="0" lang="zh-CN" sz="2400" b="0" i="0" u="none" strike="noStrike" cap="none" normalizeH="0" baseline="0" dirty="0" smtClean="0">
                        <a:ln>
                          <a:noFill/>
                        </a:ln>
                        <a:solidFill>
                          <a:schemeClr val="tx1"/>
                        </a:solidFill>
                        <a:effectLst/>
                        <a:latin typeface="Calibri" pitchFamily="34" charset="0"/>
                        <a:ea typeface="ＭＳ Ｐゴシック" pitchFamily="50" charset="-128"/>
                        <a:sym typeface="Calibri" pitchFamily="34" charset="0"/>
                      </a:endParaRPr>
                    </a:p>
                  </a:txBody>
                  <a:tcPr anchor="ctr" horzOverflow="overflow">
                    <a:lnL w="57150" cap="flat" cmpd="sng" algn="ctr">
                      <a:solidFill>
                        <a:schemeClr val="tx2"/>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4F81BD">
                        <a:alpha val="50000"/>
                      </a:srgbClr>
                    </a:solidFill>
                  </a:tcPr>
                </a:tc>
                <a:tc>
                  <a:txBody>
                    <a:bodyPr/>
                    <a:lstStyle/>
                    <a:p>
                      <a:pPr marL="0" marR="0" lvl="0" indent="0" algn="ctr" defTabSz="0" rtl="0" eaLnBrk="1" fontAlgn="ctr" latinLnBrk="0" hangingPunct="1">
                        <a:lnSpc>
                          <a:spcPct val="100000"/>
                        </a:lnSpc>
                        <a:spcBef>
                          <a:spcPct val="20000"/>
                        </a:spcBef>
                        <a:spcAft>
                          <a:spcPct val="0"/>
                        </a:spcAft>
                        <a:buClrTx/>
                        <a:buSzTx/>
                        <a:buFont typeface="Arial" pitchFamily="34" charset="0"/>
                        <a:buNone/>
                        <a:tabLst/>
                      </a:pPr>
                      <a:r>
                        <a:rPr kumimoji="0" lang="en-US" sz="2000" b="1" i="0"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TCP, UDP</a:t>
                      </a:r>
                      <a:endParaRPr kumimoji="0" lang="ja-JP" altLang="en-US" sz="2400" b="0" i="0" u="none" strike="noStrike" cap="none" normalizeH="0" baseline="0" smtClean="0">
                        <a:ln>
                          <a:noFill/>
                        </a:ln>
                        <a:solidFill>
                          <a:schemeClr val="tx1"/>
                        </a:solidFill>
                        <a:effectLst/>
                        <a:latin typeface="Calibri" pitchFamily="34" charset="0"/>
                        <a:ea typeface="ＭＳ Ｐゴシック" pitchFamily="50" charset="-128"/>
                        <a:sym typeface="Calibri" pitchFamily="34" charset="0"/>
                      </a:endParaRPr>
                    </a:p>
                  </a:txBody>
                  <a:tcPr anchor="ctr" horzOverflow="overflow">
                    <a:lnL w="19050" cap="flat" cmpd="sng" algn="ctr">
                      <a:solidFill>
                        <a:schemeClr val="tx1"/>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4F81BD">
                        <a:alpha val="50000"/>
                      </a:srgbClr>
                    </a:solidFill>
                  </a:tcPr>
                </a:tc>
              </a:tr>
              <a:tr h="449512">
                <a:tc>
                  <a:txBody>
                    <a:bodyPr/>
                    <a:lstStyle/>
                    <a:p>
                      <a:pPr marL="0" marR="0" lvl="0" indent="0" algn="ctr" defTabSz="0" rtl="0" eaLnBrk="1" fontAlgn="ctr" latinLnBrk="0" hangingPunct="1">
                        <a:lnSpc>
                          <a:spcPct val="100000"/>
                        </a:lnSpc>
                        <a:spcBef>
                          <a:spcPct val="20000"/>
                        </a:spcBef>
                        <a:spcAft>
                          <a:spcPct val="0"/>
                        </a:spcAft>
                        <a:buClrTx/>
                        <a:buSzTx/>
                        <a:buFont typeface="Arial" pitchFamily="34" charset="0"/>
                        <a:buNone/>
                        <a:tabLst/>
                      </a:pPr>
                      <a:r>
                        <a:rPr kumimoji="0" lang="zh-CN" sz="2000" b="1" i="0" u="none" strike="noStrike" cap="none" normalizeH="0" baseline="0" dirty="0" smtClean="0">
                          <a:ln>
                            <a:noFill/>
                          </a:ln>
                          <a:solidFill>
                            <a:srgbClr val="FF0000"/>
                          </a:solidFill>
                          <a:effectLst/>
                          <a:latin typeface="Arial" pitchFamily="34" charset="0"/>
                          <a:ea typeface="ＭＳ Ｐゴシック" pitchFamily="50" charset="-128"/>
                          <a:sym typeface="Arial" pitchFamily="34" charset="0"/>
                        </a:rPr>
                        <a:t>インターネット層</a:t>
                      </a:r>
                      <a:endParaRPr kumimoji="0" lang="zh-CN" sz="2400" b="0" i="0" u="none" strike="noStrike" cap="none" normalizeH="0" baseline="0" dirty="0" smtClean="0">
                        <a:ln>
                          <a:noFill/>
                        </a:ln>
                        <a:solidFill>
                          <a:schemeClr val="tx1"/>
                        </a:solidFill>
                        <a:effectLst/>
                        <a:latin typeface="Calibri" pitchFamily="34" charset="0"/>
                        <a:ea typeface="ＭＳ Ｐゴシック" pitchFamily="50" charset="-128"/>
                        <a:sym typeface="Calibri" pitchFamily="34" charset="0"/>
                      </a:endParaRPr>
                    </a:p>
                  </a:txBody>
                  <a:tcPr anchor="ctr" horzOverflow="overflow">
                    <a:lnL w="57150" cap="flat" cmpd="sng" algn="ctr">
                      <a:solidFill>
                        <a:schemeClr val="tx2"/>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4F81BD">
                        <a:alpha val="50000"/>
                      </a:srgbClr>
                    </a:solidFill>
                  </a:tcPr>
                </a:tc>
                <a:tc>
                  <a:txBody>
                    <a:bodyPr/>
                    <a:lstStyle/>
                    <a:p>
                      <a:pPr marL="0" marR="0" lvl="0" indent="0" algn="ctr" defTabSz="0" rtl="0" eaLnBrk="1" fontAlgn="ctr" latinLnBrk="0" hangingPunct="1">
                        <a:lnSpc>
                          <a:spcPct val="100000"/>
                        </a:lnSpc>
                        <a:spcBef>
                          <a:spcPct val="20000"/>
                        </a:spcBef>
                        <a:spcAft>
                          <a:spcPct val="0"/>
                        </a:spcAft>
                        <a:buClrTx/>
                        <a:buSzTx/>
                        <a:buFont typeface="Arial" pitchFamily="34" charset="0"/>
                        <a:buNone/>
                        <a:tabLst/>
                      </a:pPr>
                      <a:r>
                        <a:rPr kumimoji="0" lang="en-US" sz="2000" b="1" i="0"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IP</a:t>
                      </a:r>
                      <a:endParaRPr kumimoji="0" lang="ja-JP" altLang="en-US" sz="2400" b="0" i="0" u="none" strike="noStrike" cap="none" normalizeH="0" baseline="0" smtClean="0">
                        <a:ln>
                          <a:noFill/>
                        </a:ln>
                        <a:solidFill>
                          <a:schemeClr val="tx1"/>
                        </a:solidFill>
                        <a:effectLst/>
                        <a:latin typeface="Calibri" pitchFamily="34" charset="0"/>
                        <a:ea typeface="ＭＳ Ｐゴシック" pitchFamily="50" charset="-128"/>
                        <a:sym typeface="Calibri" pitchFamily="34" charset="0"/>
                      </a:endParaRPr>
                    </a:p>
                  </a:txBody>
                  <a:tcPr anchor="ctr" horzOverflow="overflow">
                    <a:lnL w="19050" cap="flat" cmpd="sng" algn="ctr">
                      <a:solidFill>
                        <a:schemeClr val="tx1"/>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4F81BD">
                        <a:alpha val="50000"/>
                      </a:srgbClr>
                    </a:solidFill>
                  </a:tcPr>
                </a:tc>
              </a:tr>
              <a:tr h="493606">
                <a:tc>
                  <a:txBody>
                    <a:bodyPr/>
                    <a:lstStyle/>
                    <a:p>
                      <a:pPr marL="0" marR="0" lvl="0" indent="0" algn="ctr" defTabSz="0" rtl="0" eaLnBrk="1" fontAlgn="ctr" latinLnBrk="0" hangingPunct="1">
                        <a:lnSpc>
                          <a:spcPct val="100000"/>
                        </a:lnSpc>
                        <a:spcBef>
                          <a:spcPct val="20000"/>
                        </a:spcBef>
                        <a:spcAft>
                          <a:spcPct val="0"/>
                        </a:spcAft>
                        <a:buClrTx/>
                        <a:buSzTx/>
                        <a:buFont typeface="Arial" pitchFamily="34" charset="0"/>
                        <a:buNone/>
                        <a:tabLst/>
                      </a:pPr>
                      <a:r>
                        <a:rPr kumimoji="0" lang="zh-CN" sz="2000" b="1" i="0" u="none" strike="noStrike" cap="none" normalizeH="0" baseline="0" dirty="0" smtClean="0">
                          <a:ln>
                            <a:noFill/>
                          </a:ln>
                          <a:solidFill>
                            <a:srgbClr val="FF0000"/>
                          </a:solidFill>
                          <a:effectLst/>
                          <a:latin typeface="Arial" pitchFamily="34" charset="0"/>
                          <a:ea typeface="ＭＳ Ｐゴシック" pitchFamily="50" charset="-128"/>
                          <a:sym typeface="Arial" pitchFamily="34" charset="0"/>
                        </a:rPr>
                        <a:t>ネットワークインターフェース層</a:t>
                      </a:r>
                      <a:endParaRPr kumimoji="0" lang="zh-CN" sz="2400" b="0" i="0" u="none" strike="noStrike" cap="none" normalizeH="0" baseline="0" dirty="0" smtClean="0">
                        <a:ln>
                          <a:noFill/>
                        </a:ln>
                        <a:solidFill>
                          <a:schemeClr val="tx1"/>
                        </a:solidFill>
                        <a:effectLst/>
                        <a:latin typeface="Calibri" pitchFamily="34" charset="0"/>
                        <a:ea typeface="ＭＳ Ｐゴシック" pitchFamily="50" charset="-128"/>
                        <a:sym typeface="Calibri" pitchFamily="34" charset="0"/>
                      </a:endParaRPr>
                    </a:p>
                  </a:txBody>
                  <a:tcPr anchor="ctr" horzOverflow="overflow">
                    <a:lnL w="57150" cap="flat" cmpd="sng" algn="ctr">
                      <a:solidFill>
                        <a:schemeClr val="tx2"/>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57150" cap="flat" cmpd="sng" algn="ctr">
                      <a:solidFill>
                        <a:schemeClr val="tx2"/>
                      </a:solidFill>
                      <a:prstDash val="solid"/>
                      <a:round/>
                      <a:headEnd type="none" w="med" len="med"/>
                      <a:tailEnd type="none" w="med" len="med"/>
                    </a:lnB>
                    <a:lnTlToBr>
                      <a:noFill/>
                    </a:lnTlToBr>
                    <a:lnBlToTr>
                      <a:noFill/>
                    </a:lnBlToTr>
                    <a:solidFill>
                      <a:srgbClr val="4F81BD">
                        <a:alpha val="50000"/>
                      </a:srgbClr>
                    </a:solidFill>
                  </a:tcPr>
                </a:tc>
                <a:tc>
                  <a:txBody>
                    <a:bodyPr/>
                    <a:lstStyle/>
                    <a:p>
                      <a:pPr marL="0" marR="0" lvl="0" indent="0" algn="ctr" defTabSz="0" rtl="0" eaLnBrk="1" fontAlgn="ctr" latinLnBrk="0" hangingPunct="1">
                        <a:lnSpc>
                          <a:spcPct val="100000"/>
                        </a:lnSpc>
                        <a:spcBef>
                          <a:spcPct val="20000"/>
                        </a:spcBef>
                        <a:spcAft>
                          <a:spcPct val="0"/>
                        </a:spcAft>
                        <a:buClrTx/>
                        <a:buSzTx/>
                        <a:buFont typeface="Arial" pitchFamily="34" charset="0"/>
                        <a:buNone/>
                        <a:tabLst/>
                      </a:pPr>
                      <a:r>
                        <a:rPr kumimoji="0" lang="en-US" sz="2000" b="1" i="0" u="none" strike="noStrike" cap="none" normalizeH="0" baseline="0" dirty="0" smtClean="0">
                          <a:ln>
                            <a:noFill/>
                          </a:ln>
                          <a:solidFill>
                            <a:schemeClr val="tx1"/>
                          </a:solidFill>
                          <a:effectLst/>
                          <a:latin typeface="Arial" pitchFamily="34" charset="0"/>
                          <a:ea typeface="ＭＳ Ｐゴシック" pitchFamily="50" charset="-128"/>
                          <a:sym typeface="Arial" pitchFamily="34" charset="0"/>
                        </a:rPr>
                        <a:t>Ethernet</a:t>
                      </a:r>
                      <a:endParaRPr kumimoji="0" lang="ja-JP" altLang="en-US" sz="2400" b="0" i="0" u="none" strike="noStrike" cap="none" normalizeH="0" baseline="0" dirty="0" smtClean="0">
                        <a:ln>
                          <a:noFill/>
                        </a:ln>
                        <a:solidFill>
                          <a:schemeClr val="tx1"/>
                        </a:solidFill>
                        <a:effectLst/>
                        <a:latin typeface="Calibri" pitchFamily="34" charset="0"/>
                        <a:ea typeface="ＭＳ Ｐゴシック" pitchFamily="50" charset="-128"/>
                        <a:sym typeface="Calibri" pitchFamily="34" charset="0"/>
                      </a:endParaRPr>
                    </a:p>
                  </a:txBody>
                  <a:tcPr anchor="ctr" horzOverflow="overflow">
                    <a:lnL w="19050" cap="flat" cmpd="sng" algn="ctr">
                      <a:solidFill>
                        <a:schemeClr val="tx1"/>
                      </a:solidFill>
                      <a:prstDash val="solid"/>
                      <a:round/>
                      <a:headEnd type="none" w="med" len="med"/>
                      <a:tailEnd type="none" w="med" len="med"/>
                    </a:lnL>
                    <a:lnR w="57150" cap="flat" cmpd="sng" algn="ctr">
                      <a:solidFill>
                        <a:schemeClr val="tx2"/>
                      </a:solidFill>
                      <a:prstDash val="solid"/>
                      <a:round/>
                      <a:headEnd type="none" w="med" len="med"/>
                      <a:tailEnd type="none" w="med" len="med"/>
                    </a:lnR>
                    <a:lnT w="19050" cap="flat" cmpd="sng" algn="ctr">
                      <a:solidFill>
                        <a:schemeClr val="tx1"/>
                      </a:solidFill>
                      <a:prstDash val="solid"/>
                      <a:round/>
                      <a:headEnd type="none" w="med" len="med"/>
                      <a:tailEnd type="none" w="med" len="med"/>
                    </a:lnT>
                    <a:lnB w="57150" cap="flat" cmpd="sng" algn="ctr">
                      <a:solidFill>
                        <a:schemeClr val="tx2"/>
                      </a:solidFill>
                      <a:prstDash val="solid"/>
                      <a:round/>
                      <a:headEnd type="none" w="med" len="med"/>
                      <a:tailEnd type="none" w="med" len="med"/>
                    </a:lnB>
                    <a:lnTlToBr>
                      <a:noFill/>
                    </a:lnTlToBr>
                    <a:lnBlToTr>
                      <a:noFill/>
                    </a:lnBlToTr>
                    <a:solidFill>
                      <a:srgbClr val="4F81BD">
                        <a:alpha val="50000"/>
                      </a:srgbClr>
                    </a:solidFill>
                  </a:tcPr>
                </a:tc>
              </a:tr>
            </a:tbl>
          </a:graphicData>
        </a:graphic>
      </p:graphicFrame>
      <p:grpSp>
        <p:nvGrpSpPr>
          <p:cNvPr id="6" name="Group 24"/>
          <p:cNvGrpSpPr>
            <a:grpSpLocks/>
          </p:cNvGrpSpPr>
          <p:nvPr/>
        </p:nvGrpSpPr>
        <p:grpSpPr bwMode="auto">
          <a:xfrm>
            <a:off x="-76587" y="4218989"/>
            <a:ext cx="1087438" cy="2595562"/>
            <a:chOff x="0" y="0"/>
            <a:chExt cx="1087090" cy="2595116"/>
          </a:xfrm>
        </p:grpSpPr>
        <p:sp>
          <p:nvSpPr>
            <p:cNvPr id="7" name="AutoShape 1048"/>
            <p:cNvSpPr>
              <a:spLocks noChangeArrowheads="1"/>
            </p:cNvSpPr>
            <p:nvPr/>
          </p:nvSpPr>
          <p:spPr bwMode="auto">
            <a:xfrm rot="10800000" flipV="1">
              <a:off x="567606" y="161925"/>
              <a:ext cx="407987" cy="2289175"/>
            </a:xfrm>
            <a:prstGeom prst="upArrow">
              <a:avLst>
                <a:gd name="adj1" fmla="val 50000"/>
                <a:gd name="adj2" fmla="val 140273"/>
              </a:avLst>
            </a:prstGeom>
            <a:solidFill>
              <a:srgbClr val="00B0F0"/>
            </a:solidFill>
            <a:ln w="9525">
              <a:noFill/>
              <a:miter lim="800000"/>
              <a:headEnd/>
              <a:tailEnd/>
            </a:ln>
          </p:spPr>
          <p:txBody>
            <a:bodyPr wrap="none" anchor="ctr"/>
            <a:lstStyle/>
            <a:p>
              <a:endParaRPr lang="ja-JP" altLang="ja-JP">
                <a:effectLst/>
                <a:sym typeface="ＭＳ Ｐゴシック" pitchFamily="50" charset="-128"/>
              </a:endParaRPr>
            </a:p>
          </p:txBody>
        </p:sp>
        <p:sp>
          <p:nvSpPr>
            <p:cNvPr id="8" name="AutoShape 1048"/>
            <p:cNvSpPr>
              <a:spLocks noChangeArrowheads="1"/>
            </p:cNvSpPr>
            <p:nvPr/>
          </p:nvSpPr>
          <p:spPr bwMode="auto">
            <a:xfrm flipV="1">
              <a:off x="111497" y="142875"/>
              <a:ext cx="407987" cy="2289175"/>
            </a:xfrm>
            <a:prstGeom prst="upArrow">
              <a:avLst>
                <a:gd name="adj1" fmla="val 50000"/>
                <a:gd name="adj2" fmla="val 140273"/>
              </a:avLst>
            </a:prstGeom>
            <a:solidFill>
              <a:srgbClr val="FFC000"/>
            </a:solidFill>
            <a:ln w="9525">
              <a:noFill/>
              <a:miter lim="800000"/>
              <a:headEnd/>
              <a:tailEnd/>
            </a:ln>
          </p:spPr>
          <p:txBody>
            <a:bodyPr wrap="none" anchor="ctr"/>
            <a:lstStyle/>
            <a:p>
              <a:endParaRPr lang="ja-JP" altLang="ja-JP">
                <a:effectLst/>
                <a:sym typeface="ＭＳ Ｐゴシック" pitchFamily="50" charset="-128"/>
              </a:endParaRPr>
            </a:p>
          </p:txBody>
        </p:sp>
        <p:sp>
          <p:nvSpPr>
            <p:cNvPr id="9" name="Text Box 1049"/>
            <p:cNvSpPr>
              <a:spLocks noChangeArrowheads="1"/>
            </p:cNvSpPr>
            <p:nvPr/>
          </p:nvSpPr>
          <p:spPr bwMode="auto">
            <a:xfrm>
              <a:off x="39489" y="0"/>
              <a:ext cx="996950" cy="579438"/>
            </a:xfrm>
            <a:prstGeom prst="rect">
              <a:avLst/>
            </a:prstGeom>
            <a:noFill/>
            <a:ln w="9525">
              <a:noFill/>
              <a:miter lim="800000"/>
              <a:headEnd/>
              <a:tailEnd/>
            </a:ln>
          </p:spPr>
          <p:txBody>
            <a:bodyPr wrap="none">
              <a:spAutoFit/>
            </a:bodyPr>
            <a:lstStyle/>
            <a:p>
              <a:r>
                <a:rPr lang="ja-JP" altLang="en-US" sz="3200" dirty="0">
                  <a:solidFill>
                    <a:srgbClr val="0033CC"/>
                  </a:solidFill>
                  <a:effectLst/>
                  <a:latin typeface="Lucida Bright" pitchFamily="2" charset="0"/>
                  <a:ea typeface="Osaka-UI" pitchFamily="2" charset="-128"/>
                  <a:sym typeface="Lucida Bright" pitchFamily="2" charset="0"/>
                </a:rPr>
                <a:t>上位</a:t>
              </a:r>
              <a:endParaRPr lang="ja-JP" altLang="en-US" dirty="0">
                <a:effectLst/>
              </a:endParaRPr>
            </a:p>
          </p:txBody>
        </p:sp>
        <p:sp>
          <p:nvSpPr>
            <p:cNvPr id="10" name="Text Box 1050"/>
            <p:cNvSpPr>
              <a:spLocks noChangeArrowheads="1"/>
            </p:cNvSpPr>
            <p:nvPr/>
          </p:nvSpPr>
          <p:spPr bwMode="auto">
            <a:xfrm>
              <a:off x="39489" y="1871663"/>
              <a:ext cx="996950" cy="579437"/>
            </a:xfrm>
            <a:prstGeom prst="rect">
              <a:avLst/>
            </a:prstGeom>
            <a:noFill/>
            <a:ln w="9525">
              <a:noFill/>
              <a:miter lim="800000"/>
              <a:headEnd/>
              <a:tailEnd/>
            </a:ln>
          </p:spPr>
          <p:txBody>
            <a:bodyPr wrap="none">
              <a:spAutoFit/>
            </a:bodyPr>
            <a:lstStyle/>
            <a:p>
              <a:r>
                <a:rPr lang="ja-JP" altLang="en-US" sz="3200">
                  <a:solidFill>
                    <a:srgbClr val="0033CC"/>
                  </a:solidFill>
                  <a:effectLst/>
                  <a:latin typeface="Lucida Bright" pitchFamily="2" charset="0"/>
                  <a:ea typeface="Osaka-UI" pitchFamily="2" charset="-128"/>
                  <a:sym typeface="Lucida Bright" pitchFamily="2" charset="0"/>
                </a:rPr>
                <a:t>下位</a:t>
              </a:r>
              <a:endParaRPr lang="ja-JP" altLang="en-US">
                <a:effectLst/>
              </a:endParaRPr>
            </a:p>
          </p:txBody>
        </p:sp>
        <p:sp>
          <p:nvSpPr>
            <p:cNvPr id="11" name="テキスト ボックス 15"/>
            <p:cNvSpPr>
              <a:spLocks noChangeArrowheads="1"/>
            </p:cNvSpPr>
            <p:nvPr/>
          </p:nvSpPr>
          <p:spPr bwMode="auto">
            <a:xfrm>
              <a:off x="0" y="866924"/>
              <a:ext cx="615553" cy="1728192"/>
            </a:xfrm>
            <a:prstGeom prst="rect">
              <a:avLst/>
            </a:prstGeom>
            <a:noFill/>
            <a:ln w="9525">
              <a:noFill/>
              <a:miter lim="800000"/>
              <a:headEnd/>
              <a:tailEnd/>
            </a:ln>
          </p:spPr>
          <p:txBody>
            <a:bodyPr>
              <a:spAutoFit/>
            </a:bodyPr>
            <a:lstStyle/>
            <a:p>
              <a:r>
                <a:rPr lang="ja-JP" altLang="en-US" sz="2800">
                  <a:effectLst/>
                  <a:sym typeface="ＭＳ Ｐゴシック" pitchFamily="50" charset="-128"/>
                </a:rPr>
                <a:t>送信</a:t>
              </a:r>
              <a:endParaRPr lang="ja-JP" altLang="en-US">
                <a:effectLst/>
              </a:endParaRPr>
            </a:p>
          </p:txBody>
        </p:sp>
        <p:sp>
          <p:nvSpPr>
            <p:cNvPr id="12" name="テキスト ボックス 16"/>
            <p:cNvSpPr>
              <a:spLocks noChangeArrowheads="1"/>
            </p:cNvSpPr>
            <p:nvPr/>
          </p:nvSpPr>
          <p:spPr bwMode="auto">
            <a:xfrm>
              <a:off x="471537" y="866924"/>
              <a:ext cx="615553" cy="1728192"/>
            </a:xfrm>
            <a:prstGeom prst="rect">
              <a:avLst/>
            </a:prstGeom>
            <a:noFill/>
            <a:ln w="9525">
              <a:noFill/>
              <a:miter lim="800000"/>
              <a:headEnd/>
              <a:tailEnd/>
            </a:ln>
          </p:spPr>
          <p:txBody>
            <a:bodyPr>
              <a:spAutoFit/>
            </a:bodyPr>
            <a:lstStyle/>
            <a:p>
              <a:r>
                <a:rPr lang="ja-JP" altLang="en-US" sz="2800">
                  <a:effectLst/>
                  <a:sym typeface="ＭＳ Ｐゴシック" pitchFamily="50" charset="-128"/>
                </a:rPr>
                <a:t>受信</a:t>
              </a:r>
              <a:endParaRPr lang="ja-JP" altLang="en-US">
                <a:effectLst/>
              </a:endParaRPr>
            </a:p>
          </p:txBody>
        </p:sp>
      </p:grpSp>
    </p:spTree>
  </p:cSld>
  <p:clrMapOvr>
    <a:masterClrMapping/>
  </p:clrMapOvr>
  <p:transition advTm="188"/>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Group 2"/>
          <p:cNvGraphicFramePr>
            <a:graphicFrameLocks noGrp="1"/>
          </p:cNvGraphicFramePr>
          <p:nvPr/>
        </p:nvGraphicFramePr>
        <p:xfrm>
          <a:off x="5292725" y="2136775"/>
          <a:ext cx="3743325" cy="3622676"/>
        </p:xfrm>
        <a:graphic>
          <a:graphicData uri="http://schemas.openxmlformats.org/drawingml/2006/table">
            <a:tbl>
              <a:tblPr/>
              <a:tblGrid>
                <a:gridCol w="3743325"/>
              </a:tblGrid>
              <a:tr h="823913">
                <a:tc>
                  <a:txBody>
                    <a:bodyPr/>
                    <a:lstStyle/>
                    <a:p>
                      <a:pPr marL="0" marR="0" lvl="0" indent="0" algn="ctr" defTabSz="0" rtl="0" eaLnBrk="1" fontAlgn="base" latinLnBrk="0" hangingPunct="1">
                        <a:lnSpc>
                          <a:spcPct val="140000"/>
                        </a:lnSpc>
                        <a:spcBef>
                          <a:spcPct val="20000"/>
                        </a:spcBef>
                        <a:spcAft>
                          <a:spcPct val="0"/>
                        </a:spcAft>
                        <a:buClrTx/>
                        <a:buSzTx/>
                        <a:buFont typeface="Arial" pitchFamily="34" charset="0"/>
                        <a:buNone/>
                        <a:tabLst/>
                      </a:pPr>
                      <a:r>
                        <a:rPr kumimoji="0" lang="zh-CN" sz="2800" b="1" i="1" u="none" strike="noStrike" cap="none" normalizeH="0" baseline="0" dirty="0" smtClean="0">
                          <a:ln>
                            <a:noFill/>
                          </a:ln>
                          <a:solidFill>
                            <a:schemeClr val="tx1"/>
                          </a:solidFill>
                          <a:effectLst/>
                          <a:latin typeface="Arial" pitchFamily="34" charset="0"/>
                          <a:ea typeface="ＭＳ Ｐゴシック" pitchFamily="50" charset="-128"/>
                          <a:sym typeface="Arial" pitchFamily="34" charset="0"/>
                        </a:rPr>
                        <a:t>アプリケーション層</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869950">
                <a:tc>
                  <a:txBody>
                    <a:bodyPr/>
                    <a:lstStyle/>
                    <a:p>
                      <a:pPr marL="0" marR="0" lvl="0" indent="0" algn="ctr" defTabSz="0" rtl="0" eaLnBrk="1" fontAlgn="base" latinLnBrk="0" hangingPunct="1">
                        <a:lnSpc>
                          <a:spcPct val="13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トランスポート層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862013">
                <a:tc>
                  <a:txBody>
                    <a:bodyPr/>
                    <a:lstStyle/>
                    <a:p>
                      <a:pPr marL="0" marR="0" lvl="0" indent="0" algn="ctr" defTabSz="0" rtl="0" eaLnBrk="1" fontAlgn="base" latinLnBrk="0" hangingPunct="1">
                        <a:lnSpc>
                          <a:spcPct val="12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インターネット層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1066800">
                <a:tc>
                  <a:txBody>
                    <a:bodyPr/>
                    <a:lstStyle/>
                    <a:p>
                      <a:pPr marL="0" marR="0" lvl="0" indent="0" algn="ctr" defTabSz="0" rtl="0" eaLnBrk="1" fontAlgn="base" latinLnBrk="0" hangingPunct="1">
                        <a:lnSpc>
                          <a:spcPct val="100000"/>
                        </a:lnSpc>
                        <a:spcBef>
                          <a:spcPct val="20000"/>
                        </a:spcBef>
                        <a:spcAft>
                          <a:spcPct val="0"/>
                        </a:spcAft>
                        <a:buClrTx/>
                        <a:buSzTx/>
                        <a:buFont typeface="Arial" pitchFamily="34" charset="0"/>
                        <a:buNone/>
                        <a:tabLst/>
                      </a:pPr>
                      <a:r>
                        <a:rPr kumimoji="0" lang="zh-CN" sz="2800" b="1" i="1" u="none" strike="noStrike" cap="none" normalizeH="0" baseline="0" dirty="0" smtClean="0">
                          <a:ln>
                            <a:noFill/>
                          </a:ln>
                          <a:solidFill>
                            <a:schemeClr val="tx1"/>
                          </a:solidFill>
                          <a:effectLst/>
                          <a:latin typeface="Arial" pitchFamily="34" charset="0"/>
                          <a:ea typeface="ＭＳ Ｐゴシック" pitchFamily="50" charset="-128"/>
                          <a:sym typeface="Arial" pitchFamily="34" charset="0"/>
                        </a:rPr>
                        <a:t>ネットワーク</a:t>
                      </a:r>
                      <a:br>
                        <a:rPr kumimoji="0" lang="zh-CN" sz="2800" b="1" i="1" u="none" strike="noStrike" cap="none" normalizeH="0" baseline="0" dirty="0" smtClean="0">
                          <a:ln>
                            <a:noFill/>
                          </a:ln>
                          <a:solidFill>
                            <a:schemeClr val="tx1"/>
                          </a:solidFill>
                          <a:effectLst/>
                          <a:latin typeface="Arial" pitchFamily="34" charset="0"/>
                          <a:ea typeface="ＭＳ Ｐゴシック" pitchFamily="50" charset="-128"/>
                          <a:sym typeface="Arial" pitchFamily="34" charset="0"/>
                        </a:rPr>
                      </a:br>
                      <a:r>
                        <a:rPr kumimoji="0" lang="zh-CN" sz="2800" b="1" i="1" u="none" strike="noStrike" cap="none" normalizeH="0" baseline="0" dirty="0" smtClean="0">
                          <a:ln>
                            <a:noFill/>
                          </a:ln>
                          <a:solidFill>
                            <a:schemeClr val="tx1"/>
                          </a:solidFill>
                          <a:effectLst/>
                          <a:latin typeface="Arial" pitchFamily="34" charset="0"/>
                          <a:ea typeface="ＭＳ Ｐゴシック" pitchFamily="50" charset="-128"/>
                          <a:sym typeface="Arial" pitchFamily="34" charset="0"/>
                        </a:rPr>
                        <a:t>インターフェース層</a:t>
                      </a:r>
                      <a:endParaRPr kumimoji="0" lang="zh-CN" sz="2800" b="1" i="1" u="none" strike="noStrike" cap="none" normalizeH="0" baseline="0" dirty="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CB3E3"/>
                    </a:solidFill>
                  </a:tcPr>
                </a:tc>
              </a:tr>
            </a:tbl>
          </a:graphicData>
        </a:graphic>
      </p:graphicFrame>
      <p:sp>
        <p:nvSpPr>
          <p:cNvPr id="18448" name="Rectangle 16"/>
          <p:cNvSpPr>
            <a:spLocks noGrp="1" noChangeArrowheads="1"/>
          </p:cNvSpPr>
          <p:nvPr>
            <p:ph type="title"/>
          </p:nvPr>
        </p:nvSpPr>
        <p:spPr/>
        <p:txBody>
          <a:bodyPr/>
          <a:lstStyle/>
          <a:p>
            <a:r>
              <a:rPr lang="ja-JP" altLang="en-US" sz="4000"/>
              <a:t>データ送信(写真をメールで送る場合)</a:t>
            </a:r>
          </a:p>
        </p:txBody>
      </p:sp>
      <p:pic>
        <p:nvPicPr>
          <p:cNvPr id="18450" name="Picture 18" descr="ma_168"/>
          <p:cNvPicPr>
            <a:picLocks noGrp="1" noChangeAspect="1" noChangeArrowheads="1"/>
          </p:cNvPicPr>
          <p:nvPr>
            <p:ph sz="quarter" idx="3"/>
          </p:nvPr>
        </p:nvPicPr>
        <p:blipFill>
          <a:blip r:embed="rId5" cstate="print"/>
          <a:srcRect/>
          <a:stretch>
            <a:fillRect/>
          </a:stretch>
        </p:blipFill>
        <p:spPr>
          <a:xfrm>
            <a:off x="6661150" y="2348505"/>
            <a:ext cx="620603" cy="564558"/>
          </a:xfrm>
          <a:ln/>
        </p:spPr>
      </p:pic>
      <p:graphicFrame>
        <p:nvGraphicFramePr>
          <p:cNvPr id="18486" name="Object 54"/>
          <p:cNvGraphicFramePr>
            <a:graphicFrameLocks noGrp="1" noChangeAspect="1"/>
          </p:cNvGraphicFramePr>
          <p:nvPr>
            <p:ph sz="quarter" idx="4"/>
            <p:extLst>
              <p:ext uri="{D42A27DB-BD31-4B8C-83A1-F6EECF244321}">
                <p14:modId xmlns:p14="http://schemas.microsoft.com/office/powerpoint/2010/main" val="2227314584"/>
              </p:ext>
            </p:extLst>
          </p:nvPr>
        </p:nvGraphicFramePr>
        <p:xfrm>
          <a:off x="723900" y="1592263"/>
          <a:ext cx="3313112" cy="4394200"/>
        </p:xfrm>
        <a:graphic>
          <a:graphicData uri="http://schemas.openxmlformats.org/presentationml/2006/ole">
            <mc:AlternateContent xmlns:mc="http://schemas.openxmlformats.org/markup-compatibility/2006">
              <mc:Choice xmlns:v="urn:schemas-microsoft-com:vml" Requires="v">
                <p:oleObj spid="_x0000_s18558" r:id="rId6" imgW="3381797" imgH="3534077" progId="Paint.Picture">
                  <p:embed/>
                </p:oleObj>
              </mc:Choice>
              <mc:Fallback>
                <p:oleObj r:id="rId6" imgW="3381797" imgH="3534077" progId="Paint.Picture">
                  <p:embed/>
                  <p:pic>
                    <p:nvPicPr>
                      <p:cNvPr id="0" name="Picture 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 y="1592263"/>
                        <a:ext cx="3313112" cy="439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テキスト ボックス 5"/>
          <p:cNvSpPr txBox="1"/>
          <p:nvPr/>
        </p:nvSpPr>
        <p:spPr>
          <a:xfrm>
            <a:off x="348043" y="5517957"/>
            <a:ext cx="4223957" cy="1200329"/>
          </a:xfrm>
          <a:prstGeom prst="rect">
            <a:avLst/>
          </a:prstGeom>
          <a:solidFill>
            <a:srgbClr val="FFFF00"/>
          </a:solidFill>
        </p:spPr>
        <p:txBody>
          <a:bodyPr wrap="square" rtlCol="0">
            <a:spAutoFit/>
          </a:bodyPr>
          <a:lstStyle/>
          <a:p>
            <a:r>
              <a:rPr kumimoji="1" lang="ja-JP" altLang="en-US" sz="2400" dirty="0" smtClean="0">
                <a:effectLst/>
              </a:rPr>
              <a:t>アプリケーション層の仕事</a:t>
            </a:r>
            <a:endParaRPr kumimoji="1" lang="en-US" altLang="ja-JP" sz="2400" dirty="0" smtClean="0">
              <a:effectLst/>
            </a:endParaRPr>
          </a:p>
          <a:p>
            <a:pPr marL="342900" indent="-342900">
              <a:buFont typeface="Arial" panose="020B0604020202020204" pitchFamily="34" charset="0"/>
              <a:buChar char="•"/>
            </a:pPr>
            <a:r>
              <a:rPr kumimoji="1" lang="en-US" altLang="ja-JP" sz="2400" b="1" dirty="0" smtClean="0">
                <a:effectLst/>
              </a:rPr>
              <a:t>TCP/IP</a:t>
            </a:r>
            <a:r>
              <a:rPr kumimoji="1" lang="ja-JP" altLang="en-US" sz="2400" b="1" dirty="0" smtClean="0">
                <a:effectLst/>
              </a:rPr>
              <a:t> で扱える形式にデータを加工</a:t>
            </a:r>
            <a:endParaRPr kumimoji="1" lang="en-US" altLang="ja-JP" sz="2400" b="1" dirty="0" smtClean="0">
              <a:effectLst/>
            </a:endParaRPr>
          </a:p>
        </p:txBody>
      </p:sp>
    </p:spTree>
    <p:custDataLst>
      <p:tags r:id="rId2"/>
    </p:custDataLst>
  </p:cSld>
  <p:clrMapOvr>
    <a:masterClrMapping/>
  </p:clrMapOvr>
  <p:transition advTm="4137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48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2000" fill="hold"/>
                                        <p:tgtEl>
                                          <p:spTgt spid="18486"/>
                                        </p:tgtEl>
                                      </p:cBhvr>
                                      <p:by x="25000" y="25000"/>
                                    </p:animScale>
                                  </p:childTnLst>
                                </p:cTn>
                              </p:par>
                            </p:childTnLst>
                          </p:cTn>
                        </p:par>
                        <p:par>
                          <p:cTn id="16" fill="hold">
                            <p:stCondLst>
                              <p:cond delay="2000"/>
                            </p:stCondLst>
                            <p:childTnLst>
                              <p:par>
                                <p:cTn id="17" presetID="0" presetClass="path" presetSubtype="0" accel="50000" decel="50000" fill="hold" nodeType="afterEffect">
                                  <p:stCondLst>
                                    <p:cond delay="0"/>
                                  </p:stCondLst>
                                  <p:childTnLst>
                                    <p:animMotion origin="layout" path="M 0.039375 -0.015648 L 0.472708 -0.141759 " pathEditMode="relative" rAng="0" ptsTypes="">
                                      <p:cBhvr>
                                        <p:cTn id="18" dur="2000" fill="hold"/>
                                        <p:tgtEl>
                                          <p:spTgt spid="18486"/>
                                        </p:tgtEl>
                                        <p:attrNameLst>
                                          <p:attrName>ppt_x,ppt_y</p:attrName>
                                        </p:attrNameLst>
                                      </p:cBhvr>
                                      <p:rCtr x="217" y="-52"/>
                                    </p:animMotion>
                                  </p:childTnLst>
                                </p:cTn>
                              </p:par>
                            </p:childTnLst>
                          </p:cTn>
                        </p:par>
                        <p:par>
                          <p:cTn id="19" fill="hold">
                            <p:stCondLst>
                              <p:cond delay="4000"/>
                            </p:stCondLst>
                            <p:childTnLst>
                              <p:par>
                                <p:cTn id="20" presetID="1" presetClass="exit" presetSubtype="0" fill="hold" nodeType="afterEffect">
                                  <p:stCondLst>
                                    <p:cond delay="0"/>
                                  </p:stCondLst>
                                  <p:childTnLst>
                                    <p:set>
                                      <p:cBhvr>
                                        <p:cTn id="21" dur="1" fill="hold">
                                          <p:stCondLst>
                                            <p:cond delay="0"/>
                                          </p:stCondLst>
                                        </p:cTn>
                                        <p:tgtEl>
                                          <p:spTgt spid="18486"/>
                                        </p:tgtEl>
                                        <p:attrNameLst>
                                          <p:attrName>style.visibility</p:attrName>
                                        </p:attrNameLst>
                                      </p:cBhvr>
                                      <p:to>
                                        <p:strVal val="hidden"/>
                                      </p:to>
                                    </p:set>
                                  </p:childTnLst>
                                </p:cTn>
                              </p:par>
                            </p:childTnLst>
                          </p:cTn>
                        </p:par>
                        <p:par>
                          <p:cTn id="22" fill="hold">
                            <p:stCondLst>
                              <p:cond delay="4000"/>
                            </p:stCondLst>
                            <p:childTnLst>
                              <p:par>
                                <p:cTn id="23" presetID="1" presetClass="entr" presetSubtype="0" fill="hold" nodeType="afterEffect">
                                  <p:stCondLst>
                                    <p:cond delay="0"/>
                                  </p:stCondLst>
                                  <p:childTnLst>
                                    <p:set>
                                      <p:cBhvr>
                                        <p:cTn id="24" dur="1" fill="hold">
                                          <p:stCondLst>
                                            <p:cond delay="0"/>
                                          </p:stCondLst>
                                        </p:cTn>
                                        <p:tgtEl>
                                          <p:spTgt spid="184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00243 -0.02013 L -0.00486 0.0963 " pathEditMode="relative" rAng="0" ptsTypes="AA">
                                      <p:cBhvr>
                                        <p:cTn id="28" dur="2000" fill="hold"/>
                                        <p:tgtEl>
                                          <p:spTgt spid="18450"/>
                                        </p:tgtEl>
                                        <p:attrNameLst>
                                          <p:attrName>ppt_x,ppt_y</p:attrName>
                                        </p:attrNameLst>
                                      </p:cBhvr>
                                      <p:rCtr x="-122" y="5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日付プレースホルダ 6"/>
          <p:cNvSpPr>
            <a:spLocks noGrp="1"/>
          </p:cNvSpPr>
          <p:nvPr>
            <p:ph type="dt" sz="half" idx="10"/>
          </p:nvPr>
        </p:nvSpPr>
        <p:spPr/>
        <p:txBody>
          <a:bodyPr/>
          <a:lstStyle/>
          <a:p>
            <a:fld id="{A9379689-8587-450F-8576-53CD7C8BDBD1}" type="datetime1">
              <a:rPr lang="ja-JP" altLang="en-US"/>
              <a:pPr/>
              <a:t>2014/5/9</a:t>
            </a:fld>
            <a:endParaRPr lang="ja-JP" altLang="en-US" sz="1800">
              <a:solidFill>
                <a:schemeClr val="tx1"/>
              </a:solidFill>
              <a:latin typeface="Arial" pitchFamily="34" charset="0"/>
            </a:endParaRPr>
          </a:p>
        </p:txBody>
      </p:sp>
      <p:graphicFrame>
        <p:nvGraphicFramePr>
          <p:cNvPr id="18434" name="Group 2"/>
          <p:cNvGraphicFramePr>
            <a:graphicFrameLocks noGrp="1"/>
          </p:cNvGraphicFramePr>
          <p:nvPr/>
        </p:nvGraphicFramePr>
        <p:xfrm>
          <a:off x="5292725" y="2136775"/>
          <a:ext cx="3743325" cy="3622676"/>
        </p:xfrm>
        <a:graphic>
          <a:graphicData uri="http://schemas.openxmlformats.org/drawingml/2006/table">
            <a:tbl>
              <a:tblPr/>
              <a:tblGrid>
                <a:gridCol w="3743325"/>
              </a:tblGrid>
              <a:tr h="823913">
                <a:tc>
                  <a:txBody>
                    <a:bodyPr/>
                    <a:lstStyle/>
                    <a:p>
                      <a:pPr marL="0" marR="0" lvl="0" indent="0" algn="ctr" defTabSz="0" rtl="0" eaLnBrk="1" fontAlgn="base" latinLnBrk="0" hangingPunct="1">
                        <a:lnSpc>
                          <a:spcPct val="14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アプリケーション層</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869950">
                <a:tc>
                  <a:txBody>
                    <a:bodyPr/>
                    <a:lstStyle/>
                    <a:p>
                      <a:pPr marL="0" marR="0" lvl="0" indent="0" algn="ctr" defTabSz="0" rtl="0" eaLnBrk="1" fontAlgn="base" latinLnBrk="0" hangingPunct="1">
                        <a:lnSpc>
                          <a:spcPct val="13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トランスポート層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862013">
                <a:tc>
                  <a:txBody>
                    <a:bodyPr/>
                    <a:lstStyle/>
                    <a:p>
                      <a:pPr marL="0" marR="0" lvl="0" indent="0" algn="ctr" defTabSz="0" rtl="0" eaLnBrk="1" fontAlgn="base" latinLnBrk="0" hangingPunct="1">
                        <a:lnSpc>
                          <a:spcPct val="12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インターネット層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1066800">
                <a:tc>
                  <a:txBody>
                    <a:bodyPr/>
                    <a:lstStyle/>
                    <a:p>
                      <a:pPr marL="0" marR="0" lvl="0" indent="0" algn="ctr" defTabSz="0" rtl="0" eaLnBrk="1" fontAlgn="base" latinLnBrk="0" hangingPunct="1">
                        <a:lnSpc>
                          <a:spcPct val="10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ネットワーク</a:t>
                      </a:r>
                      <a:b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b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インターフェース層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CB3E3"/>
                    </a:solidFill>
                  </a:tcPr>
                </a:tc>
              </a:tr>
            </a:tbl>
          </a:graphicData>
        </a:graphic>
      </p:graphicFrame>
      <p:pic>
        <p:nvPicPr>
          <p:cNvPr id="18446" name="図 20"/>
          <p:cNvPicPr>
            <a:picLocks noChangeAspect="1" noChangeArrowheads="1"/>
          </p:cNvPicPr>
          <p:nvPr/>
        </p:nvPicPr>
        <p:blipFill>
          <a:blip r:embed="rId4" cstate="print"/>
          <a:srcRect/>
          <a:stretch>
            <a:fillRect/>
          </a:stretch>
        </p:blipFill>
        <p:spPr bwMode="auto">
          <a:xfrm>
            <a:off x="825500" y="3789363"/>
            <a:ext cx="752475" cy="495300"/>
          </a:xfrm>
          <a:prstGeom prst="rect">
            <a:avLst/>
          </a:prstGeom>
          <a:noFill/>
          <a:ln w="9525">
            <a:noFill/>
            <a:miter lim="800000"/>
            <a:headEnd/>
            <a:tailEnd/>
          </a:ln>
          <a:effectLst/>
        </p:spPr>
      </p:pic>
      <p:pic>
        <p:nvPicPr>
          <p:cNvPr id="18447" name="図 24"/>
          <p:cNvPicPr>
            <a:picLocks noChangeAspect="1" noChangeArrowheads="1"/>
          </p:cNvPicPr>
          <p:nvPr/>
        </p:nvPicPr>
        <p:blipFill>
          <a:blip r:embed="rId5" cstate="print"/>
          <a:srcRect/>
          <a:stretch>
            <a:fillRect/>
          </a:stretch>
        </p:blipFill>
        <p:spPr bwMode="auto">
          <a:xfrm>
            <a:off x="825500" y="4365625"/>
            <a:ext cx="752475" cy="533400"/>
          </a:xfrm>
          <a:prstGeom prst="rect">
            <a:avLst/>
          </a:prstGeom>
          <a:noFill/>
          <a:ln w="9525">
            <a:noFill/>
            <a:miter lim="800000"/>
            <a:headEnd/>
            <a:tailEnd/>
          </a:ln>
          <a:effectLst/>
        </p:spPr>
      </p:pic>
      <p:sp>
        <p:nvSpPr>
          <p:cNvPr id="18448" name="Rectangle 16"/>
          <p:cNvSpPr>
            <a:spLocks noGrp="1" noChangeArrowheads="1"/>
          </p:cNvSpPr>
          <p:nvPr>
            <p:ph type="title"/>
          </p:nvPr>
        </p:nvSpPr>
        <p:spPr/>
        <p:txBody>
          <a:bodyPr/>
          <a:lstStyle/>
          <a:p>
            <a:r>
              <a:rPr lang="ja-JP" altLang="en-US" sz="4000"/>
              <a:t>データ送信(写真をメールで送る場合)</a:t>
            </a:r>
          </a:p>
        </p:txBody>
      </p:sp>
      <p:pic>
        <p:nvPicPr>
          <p:cNvPr id="18450" name="Picture 18" descr="ma_168"/>
          <p:cNvPicPr>
            <a:picLocks noGrp="1" noChangeAspect="1" noChangeArrowheads="1"/>
          </p:cNvPicPr>
          <p:nvPr>
            <p:ph sz="quarter" idx="3"/>
          </p:nvPr>
        </p:nvPicPr>
        <p:blipFill>
          <a:blip r:embed="rId6" cstate="print"/>
          <a:srcRect/>
          <a:stretch>
            <a:fillRect/>
          </a:stretch>
        </p:blipFill>
        <p:spPr>
          <a:xfrm>
            <a:off x="6661150" y="3034902"/>
            <a:ext cx="620603" cy="564558"/>
          </a:xfrm>
          <a:ln/>
        </p:spPr>
      </p:pic>
      <p:pic>
        <p:nvPicPr>
          <p:cNvPr id="18451" name="図 14"/>
          <p:cNvPicPr>
            <a:picLocks noChangeAspect="1" noChangeArrowheads="1"/>
          </p:cNvPicPr>
          <p:nvPr/>
        </p:nvPicPr>
        <p:blipFill>
          <a:blip r:embed="rId7" cstate="print"/>
          <a:srcRect/>
          <a:stretch>
            <a:fillRect/>
          </a:stretch>
        </p:blipFill>
        <p:spPr bwMode="auto">
          <a:xfrm>
            <a:off x="2428875" y="2786063"/>
            <a:ext cx="828675" cy="533400"/>
          </a:xfrm>
          <a:prstGeom prst="rect">
            <a:avLst/>
          </a:prstGeom>
          <a:noFill/>
          <a:ln w="9525">
            <a:noFill/>
            <a:miter lim="800000"/>
            <a:headEnd/>
            <a:tailEnd/>
          </a:ln>
          <a:effectLst/>
        </p:spPr>
      </p:pic>
      <p:pic>
        <p:nvPicPr>
          <p:cNvPr id="18452" name="図 15"/>
          <p:cNvPicPr>
            <a:picLocks noChangeAspect="1" noChangeArrowheads="1"/>
          </p:cNvPicPr>
          <p:nvPr/>
        </p:nvPicPr>
        <p:blipFill>
          <a:blip r:embed="rId8" cstate="print"/>
          <a:srcRect/>
          <a:stretch>
            <a:fillRect/>
          </a:stretch>
        </p:blipFill>
        <p:spPr bwMode="auto">
          <a:xfrm>
            <a:off x="3286125" y="2786063"/>
            <a:ext cx="790575" cy="533400"/>
          </a:xfrm>
          <a:prstGeom prst="rect">
            <a:avLst/>
          </a:prstGeom>
          <a:noFill/>
          <a:ln w="9525">
            <a:noFill/>
            <a:miter lim="800000"/>
            <a:headEnd/>
            <a:tailEnd/>
          </a:ln>
          <a:effectLst/>
        </p:spPr>
      </p:pic>
      <p:pic>
        <p:nvPicPr>
          <p:cNvPr id="18453" name="図 18"/>
          <p:cNvPicPr>
            <a:picLocks noChangeAspect="1" noChangeArrowheads="1"/>
          </p:cNvPicPr>
          <p:nvPr/>
        </p:nvPicPr>
        <p:blipFill>
          <a:blip r:embed="rId9" cstate="print"/>
          <a:srcRect/>
          <a:stretch>
            <a:fillRect/>
          </a:stretch>
        </p:blipFill>
        <p:spPr bwMode="auto">
          <a:xfrm>
            <a:off x="2428875" y="3286125"/>
            <a:ext cx="828675" cy="523875"/>
          </a:xfrm>
          <a:prstGeom prst="rect">
            <a:avLst/>
          </a:prstGeom>
          <a:noFill/>
          <a:ln w="9525">
            <a:noFill/>
            <a:miter lim="800000"/>
            <a:headEnd/>
            <a:tailEnd/>
          </a:ln>
          <a:effectLst/>
        </p:spPr>
      </p:pic>
      <p:pic>
        <p:nvPicPr>
          <p:cNvPr id="18454" name="図 19"/>
          <p:cNvPicPr>
            <a:picLocks noChangeAspect="1" noChangeArrowheads="1"/>
          </p:cNvPicPr>
          <p:nvPr/>
        </p:nvPicPr>
        <p:blipFill>
          <a:blip r:embed="rId10" cstate="print"/>
          <a:srcRect/>
          <a:stretch>
            <a:fillRect/>
          </a:stretch>
        </p:blipFill>
        <p:spPr bwMode="auto">
          <a:xfrm>
            <a:off x="3286125" y="3286125"/>
            <a:ext cx="771525" cy="495300"/>
          </a:xfrm>
          <a:prstGeom prst="rect">
            <a:avLst/>
          </a:prstGeom>
          <a:noFill/>
          <a:ln w="9525">
            <a:noFill/>
            <a:miter lim="800000"/>
            <a:headEnd/>
            <a:tailEnd/>
          </a:ln>
          <a:effectLst/>
        </p:spPr>
      </p:pic>
      <p:pic>
        <p:nvPicPr>
          <p:cNvPr id="18455" name="図 22"/>
          <p:cNvPicPr>
            <a:picLocks noChangeAspect="1" noChangeArrowheads="1"/>
          </p:cNvPicPr>
          <p:nvPr/>
        </p:nvPicPr>
        <p:blipFill>
          <a:blip r:embed="rId11" cstate="print"/>
          <a:srcRect/>
          <a:stretch>
            <a:fillRect/>
          </a:stretch>
        </p:blipFill>
        <p:spPr bwMode="auto">
          <a:xfrm>
            <a:off x="2487613" y="3832225"/>
            <a:ext cx="819150" cy="495300"/>
          </a:xfrm>
          <a:prstGeom prst="rect">
            <a:avLst/>
          </a:prstGeom>
          <a:noFill/>
          <a:ln w="9525">
            <a:noFill/>
            <a:miter lim="800000"/>
            <a:headEnd/>
            <a:tailEnd/>
          </a:ln>
          <a:effectLst/>
        </p:spPr>
      </p:pic>
      <p:pic>
        <p:nvPicPr>
          <p:cNvPr id="18456" name="図 23"/>
          <p:cNvPicPr>
            <a:picLocks noChangeAspect="1" noChangeArrowheads="1"/>
          </p:cNvPicPr>
          <p:nvPr/>
        </p:nvPicPr>
        <p:blipFill>
          <a:blip r:embed="rId12" cstate="print"/>
          <a:srcRect/>
          <a:stretch>
            <a:fillRect/>
          </a:stretch>
        </p:blipFill>
        <p:spPr bwMode="auto">
          <a:xfrm>
            <a:off x="3286125" y="3857625"/>
            <a:ext cx="752475" cy="476250"/>
          </a:xfrm>
          <a:prstGeom prst="rect">
            <a:avLst/>
          </a:prstGeom>
          <a:noFill/>
          <a:ln w="9525">
            <a:noFill/>
            <a:miter lim="800000"/>
            <a:headEnd/>
            <a:tailEnd/>
          </a:ln>
          <a:effectLst/>
        </p:spPr>
      </p:pic>
      <p:pic>
        <p:nvPicPr>
          <p:cNvPr id="18457" name="図 4"/>
          <p:cNvPicPr>
            <a:picLocks noChangeAspect="1" noChangeArrowheads="1"/>
          </p:cNvPicPr>
          <p:nvPr/>
        </p:nvPicPr>
        <p:blipFill>
          <a:blip r:embed="rId13" cstate="print"/>
          <a:srcRect/>
          <a:stretch>
            <a:fillRect/>
          </a:stretch>
        </p:blipFill>
        <p:spPr bwMode="auto">
          <a:xfrm>
            <a:off x="857250" y="1689100"/>
            <a:ext cx="752475" cy="533400"/>
          </a:xfrm>
          <a:prstGeom prst="rect">
            <a:avLst/>
          </a:prstGeom>
          <a:noFill/>
          <a:ln w="9525">
            <a:noFill/>
            <a:miter lim="800000"/>
            <a:headEnd/>
            <a:tailEnd/>
          </a:ln>
          <a:effectLst/>
        </p:spPr>
      </p:pic>
      <p:pic>
        <p:nvPicPr>
          <p:cNvPr id="18458" name="図 5"/>
          <p:cNvPicPr>
            <a:picLocks noChangeAspect="1" noChangeArrowheads="1"/>
          </p:cNvPicPr>
          <p:nvPr/>
        </p:nvPicPr>
        <p:blipFill>
          <a:blip r:embed="rId14" cstate="print"/>
          <a:srcRect/>
          <a:stretch>
            <a:fillRect/>
          </a:stretch>
        </p:blipFill>
        <p:spPr bwMode="auto">
          <a:xfrm>
            <a:off x="1617663" y="1701800"/>
            <a:ext cx="828675" cy="533400"/>
          </a:xfrm>
          <a:prstGeom prst="rect">
            <a:avLst/>
          </a:prstGeom>
          <a:noFill/>
          <a:ln w="9525">
            <a:noFill/>
            <a:miter lim="800000"/>
            <a:headEnd/>
            <a:tailEnd/>
          </a:ln>
          <a:effectLst/>
        </p:spPr>
      </p:pic>
      <p:pic>
        <p:nvPicPr>
          <p:cNvPr id="18459" name="図 6"/>
          <p:cNvPicPr>
            <a:picLocks noChangeAspect="1" noChangeArrowheads="1"/>
          </p:cNvPicPr>
          <p:nvPr/>
        </p:nvPicPr>
        <p:blipFill>
          <a:blip r:embed="rId15" cstate="print"/>
          <a:srcRect/>
          <a:stretch>
            <a:fillRect/>
          </a:stretch>
        </p:blipFill>
        <p:spPr bwMode="auto">
          <a:xfrm>
            <a:off x="2428875" y="1714500"/>
            <a:ext cx="857250" cy="533400"/>
          </a:xfrm>
          <a:prstGeom prst="rect">
            <a:avLst/>
          </a:prstGeom>
          <a:noFill/>
          <a:ln w="9525">
            <a:noFill/>
            <a:miter lim="800000"/>
            <a:headEnd/>
            <a:tailEnd/>
          </a:ln>
          <a:effectLst/>
        </p:spPr>
      </p:pic>
      <p:pic>
        <p:nvPicPr>
          <p:cNvPr id="18460" name="図 7"/>
          <p:cNvPicPr>
            <a:picLocks noChangeAspect="1" noChangeArrowheads="1"/>
          </p:cNvPicPr>
          <p:nvPr/>
        </p:nvPicPr>
        <p:blipFill>
          <a:blip r:embed="rId16" cstate="print"/>
          <a:srcRect/>
          <a:stretch>
            <a:fillRect/>
          </a:stretch>
        </p:blipFill>
        <p:spPr bwMode="auto">
          <a:xfrm>
            <a:off x="3222625" y="1714500"/>
            <a:ext cx="857250" cy="533400"/>
          </a:xfrm>
          <a:prstGeom prst="rect">
            <a:avLst/>
          </a:prstGeom>
          <a:noFill/>
          <a:ln w="9525">
            <a:noFill/>
            <a:miter lim="800000"/>
            <a:headEnd/>
            <a:tailEnd/>
          </a:ln>
          <a:effectLst/>
        </p:spPr>
      </p:pic>
      <p:pic>
        <p:nvPicPr>
          <p:cNvPr id="18461" name="図 8"/>
          <p:cNvPicPr>
            <a:picLocks noChangeAspect="1" noChangeArrowheads="1"/>
          </p:cNvPicPr>
          <p:nvPr/>
        </p:nvPicPr>
        <p:blipFill>
          <a:blip r:embed="rId17" cstate="print"/>
          <a:srcRect/>
          <a:stretch>
            <a:fillRect/>
          </a:stretch>
        </p:blipFill>
        <p:spPr bwMode="auto">
          <a:xfrm>
            <a:off x="844550" y="2222500"/>
            <a:ext cx="762000" cy="542925"/>
          </a:xfrm>
          <a:prstGeom prst="rect">
            <a:avLst/>
          </a:prstGeom>
          <a:noFill/>
          <a:ln w="9525">
            <a:noFill/>
            <a:miter lim="800000"/>
            <a:headEnd/>
            <a:tailEnd/>
          </a:ln>
          <a:effectLst/>
        </p:spPr>
      </p:pic>
      <p:pic>
        <p:nvPicPr>
          <p:cNvPr id="18462" name="図 9"/>
          <p:cNvPicPr>
            <a:picLocks noChangeAspect="1" noChangeArrowheads="1"/>
          </p:cNvPicPr>
          <p:nvPr/>
        </p:nvPicPr>
        <p:blipFill>
          <a:blip r:embed="rId18" cstate="print"/>
          <a:srcRect/>
          <a:stretch>
            <a:fillRect/>
          </a:stretch>
        </p:blipFill>
        <p:spPr bwMode="auto">
          <a:xfrm>
            <a:off x="1571625" y="2214563"/>
            <a:ext cx="828675" cy="542925"/>
          </a:xfrm>
          <a:prstGeom prst="rect">
            <a:avLst/>
          </a:prstGeom>
          <a:noFill/>
          <a:ln w="9525">
            <a:noFill/>
            <a:miter lim="800000"/>
            <a:headEnd/>
            <a:tailEnd/>
          </a:ln>
          <a:effectLst/>
        </p:spPr>
      </p:pic>
      <p:pic>
        <p:nvPicPr>
          <p:cNvPr id="18463" name="図 10"/>
          <p:cNvPicPr>
            <a:picLocks noChangeAspect="1" noChangeArrowheads="1"/>
          </p:cNvPicPr>
          <p:nvPr/>
        </p:nvPicPr>
        <p:blipFill>
          <a:blip r:embed="rId19" cstate="print"/>
          <a:srcRect/>
          <a:stretch>
            <a:fillRect/>
          </a:stretch>
        </p:blipFill>
        <p:spPr bwMode="auto">
          <a:xfrm>
            <a:off x="2428875" y="2214563"/>
            <a:ext cx="828675" cy="542925"/>
          </a:xfrm>
          <a:prstGeom prst="rect">
            <a:avLst/>
          </a:prstGeom>
          <a:noFill/>
          <a:ln w="9525">
            <a:noFill/>
            <a:miter lim="800000"/>
            <a:headEnd/>
            <a:tailEnd/>
          </a:ln>
          <a:effectLst/>
        </p:spPr>
      </p:pic>
      <p:pic>
        <p:nvPicPr>
          <p:cNvPr id="18464" name="図 11"/>
          <p:cNvPicPr>
            <a:picLocks noChangeAspect="1" noChangeArrowheads="1"/>
          </p:cNvPicPr>
          <p:nvPr/>
        </p:nvPicPr>
        <p:blipFill>
          <a:blip r:embed="rId20" cstate="print"/>
          <a:srcRect/>
          <a:stretch>
            <a:fillRect/>
          </a:stretch>
        </p:blipFill>
        <p:spPr bwMode="auto">
          <a:xfrm>
            <a:off x="3286125" y="2214563"/>
            <a:ext cx="781050" cy="533400"/>
          </a:xfrm>
          <a:prstGeom prst="rect">
            <a:avLst/>
          </a:prstGeom>
          <a:noFill/>
          <a:ln w="9525">
            <a:noFill/>
            <a:miter lim="800000"/>
            <a:headEnd/>
            <a:tailEnd/>
          </a:ln>
          <a:effectLst/>
        </p:spPr>
      </p:pic>
      <p:pic>
        <p:nvPicPr>
          <p:cNvPr id="18465" name="図 13"/>
          <p:cNvPicPr>
            <a:picLocks noChangeAspect="1" noChangeArrowheads="1"/>
          </p:cNvPicPr>
          <p:nvPr/>
        </p:nvPicPr>
        <p:blipFill>
          <a:blip r:embed="rId21" cstate="print"/>
          <a:srcRect/>
          <a:stretch>
            <a:fillRect/>
          </a:stretch>
        </p:blipFill>
        <p:spPr bwMode="auto">
          <a:xfrm>
            <a:off x="1617663" y="2760663"/>
            <a:ext cx="819150" cy="533400"/>
          </a:xfrm>
          <a:prstGeom prst="rect">
            <a:avLst/>
          </a:prstGeom>
          <a:noFill/>
          <a:ln w="9525">
            <a:noFill/>
            <a:miter lim="800000"/>
            <a:headEnd/>
            <a:tailEnd/>
          </a:ln>
          <a:effectLst/>
        </p:spPr>
      </p:pic>
      <p:pic>
        <p:nvPicPr>
          <p:cNvPr id="18466" name="図 12"/>
          <p:cNvPicPr>
            <a:picLocks noChangeAspect="1" noChangeArrowheads="1"/>
          </p:cNvPicPr>
          <p:nvPr/>
        </p:nvPicPr>
        <p:blipFill>
          <a:blip r:embed="rId22" cstate="print"/>
          <a:srcRect/>
          <a:stretch>
            <a:fillRect/>
          </a:stretch>
        </p:blipFill>
        <p:spPr bwMode="auto">
          <a:xfrm>
            <a:off x="857250" y="2786063"/>
            <a:ext cx="742950" cy="533400"/>
          </a:xfrm>
          <a:prstGeom prst="rect">
            <a:avLst/>
          </a:prstGeom>
          <a:noFill/>
          <a:ln w="9525">
            <a:noFill/>
            <a:miter lim="800000"/>
            <a:headEnd/>
            <a:tailEnd/>
          </a:ln>
          <a:effectLst/>
        </p:spPr>
      </p:pic>
      <p:pic>
        <p:nvPicPr>
          <p:cNvPr id="18467" name="図 16"/>
          <p:cNvPicPr>
            <a:picLocks noChangeAspect="1" noChangeArrowheads="1"/>
          </p:cNvPicPr>
          <p:nvPr/>
        </p:nvPicPr>
        <p:blipFill>
          <a:blip r:embed="rId23" cstate="print"/>
          <a:srcRect/>
          <a:stretch>
            <a:fillRect/>
          </a:stretch>
        </p:blipFill>
        <p:spPr bwMode="auto">
          <a:xfrm>
            <a:off x="857250" y="3286125"/>
            <a:ext cx="752475" cy="523875"/>
          </a:xfrm>
          <a:prstGeom prst="rect">
            <a:avLst/>
          </a:prstGeom>
          <a:noFill/>
          <a:ln w="9525">
            <a:noFill/>
            <a:miter lim="800000"/>
            <a:headEnd/>
            <a:tailEnd/>
          </a:ln>
          <a:effectLst/>
        </p:spPr>
      </p:pic>
      <p:pic>
        <p:nvPicPr>
          <p:cNvPr id="18468" name="図 17"/>
          <p:cNvPicPr>
            <a:picLocks noChangeAspect="1" noChangeArrowheads="1"/>
          </p:cNvPicPr>
          <p:nvPr/>
        </p:nvPicPr>
        <p:blipFill>
          <a:blip r:embed="rId24" cstate="print"/>
          <a:srcRect/>
          <a:stretch>
            <a:fillRect/>
          </a:stretch>
        </p:blipFill>
        <p:spPr bwMode="auto">
          <a:xfrm>
            <a:off x="1571625" y="3286125"/>
            <a:ext cx="819150" cy="523875"/>
          </a:xfrm>
          <a:prstGeom prst="rect">
            <a:avLst/>
          </a:prstGeom>
          <a:noFill/>
          <a:ln w="9525">
            <a:noFill/>
            <a:miter lim="800000"/>
            <a:headEnd/>
            <a:tailEnd/>
          </a:ln>
          <a:effectLst/>
        </p:spPr>
      </p:pic>
      <p:pic>
        <p:nvPicPr>
          <p:cNvPr id="18469" name="図 21"/>
          <p:cNvPicPr>
            <a:picLocks noChangeAspect="1" noChangeArrowheads="1"/>
          </p:cNvPicPr>
          <p:nvPr/>
        </p:nvPicPr>
        <p:blipFill>
          <a:blip r:embed="rId25" cstate="print"/>
          <a:srcRect/>
          <a:stretch>
            <a:fillRect/>
          </a:stretch>
        </p:blipFill>
        <p:spPr bwMode="auto">
          <a:xfrm>
            <a:off x="1630363" y="3832225"/>
            <a:ext cx="819150" cy="495300"/>
          </a:xfrm>
          <a:prstGeom prst="rect">
            <a:avLst/>
          </a:prstGeom>
          <a:noFill/>
          <a:ln w="9525">
            <a:noFill/>
            <a:miter lim="800000"/>
            <a:headEnd/>
            <a:tailEnd/>
          </a:ln>
          <a:effectLst/>
        </p:spPr>
      </p:pic>
      <p:pic>
        <p:nvPicPr>
          <p:cNvPr id="18470" name="図 25"/>
          <p:cNvPicPr>
            <a:picLocks noChangeAspect="1" noChangeArrowheads="1"/>
          </p:cNvPicPr>
          <p:nvPr/>
        </p:nvPicPr>
        <p:blipFill>
          <a:blip r:embed="rId26" cstate="print"/>
          <a:srcRect/>
          <a:stretch>
            <a:fillRect/>
          </a:stretch>
        </p:blipFill>
        <p:spPr bwMode="auto">
          <a:xfrm>
            <a:off x="1597025" y="4357688"/>
            <a:ext cx="809625" cy="533400"/>
          </a:xfrm>
          <a:prstGeom prst="rect">
            <a:avLst/>
          </a:prstGeom>
          <a:noFill/>
          <a:ln w="9525">
            <a:noFill/>
            <a:miter lim="800000"/>
            <a:headEnd/>
            <a:tailEnd/>
          </a:ln>
          <a:effectLst/>
        </p:spPr>
      </p:pic>
      <p:pic>
        <p:nvPicPr>
          <p:cNvPr id="18471" name="図 28"/>
          <p:cNvPicPr>
            <a:picLocks noChangeAspect="1" noChangeArrowheads="1"/>
          </p:cNvPicPr>
          <p:nvPr/>
        </p:nvPicPr>
        <p:blipFill>
          <a:blip r:embed="rId27" cstate="print"/>
          <a:srcRect/>
          <a:stretch>
            <a:fillRect/>
          </a:stretch>
        </p:blipFill>
        <p:spPr bwMode="auto">
          <a:xfrm>
            <a:off x="857250" y="4929188"/>
            <a:ext cx="752475" cy="523875"/>
          </a:xfrm>
          <a:prstGeom prst="rect">
            <a:avLst/>
          </a:prstGeom>
          <a:noFill/>
          <a:ln w="9525">
            <a:noFill/>
            <a:miter lim="800000"/>
            <a:headEnd/>
            <a:tailEnd/>
          </a:ln>
          <a:effectLst/>
        </p:spPr>
      </p:pic>
      <p:pic>
        <p:nvPicPr>
          <p:cNvPr id="18472" name="図 29"/>
          <p:cNvPicPr>
            <a:picLocks noChangeAspect="1" noChangeArrowheads="1"/>
          </p:cNvPicPr>
          <p:nvPr/>
        </p:nvPicPr>
        <p:blipFill>
          <a:blip r:embed="rId28" cstate="print"/>
          <a:srcRect/>
          <a:stretch>
            <a:fillRect/>
          </a:stretch>
        </p:blipFill>
        <p:spPr bwMode="auto">
          <a:xfrm>
            <a:off x="1597025" y="4903788"/>
            <a:ext cx="819150" cy="533400"/>
          </a:xfrm>
          <a:prstGeom prst="rect">
            <a:avLst/>
          </a:prstGeom>
          <a:noFill/>
          <a:ln w="9525">
            <a:noFill/>
            <a:miter lim="800000"/>
            <a:headEnd/>
            <a:tailEnd/>
          </a:ln>
          <a:effectLst/>
        </p:spPr>
      </p:pic>
      <p:pic>
        <p:nvPicPr>
          <p:cNvPr id="18473" name="図 33"/>
          <p:cNvPicPr>
            <a:picLocks noChangeAspect="1" noChangeArrowheads="1"/>
          </p:cNvPicPr>
          <p:nvPr/>
        </p:nvPicPr>
        <p:blipFill>
          <a:blip r:embed="rId29" cstate="print"/>
          <a:srcRect/>
          <a:stretch>
            <a:fillRect/>
          </a:stretch>
        </p:blipFill>
        <p:spPr bwMode="auto">
          <a:xfrm>
            <a:off x="1643063" y="5429250"/>
            <a:ext cx="819150" cy="542925"/>
          </a:xfrm>
          <a:prstGeom prst="rect">
            <a:avLst/>
          </a:prstGeom>
          <a:noFill/>
          <a:ln w="9525">
            <a:noFill/>
            <a:miter lim="800000"/>
            <a:headEnd/>
            <a:tailEnd/>
          </a:ln>
          <a:effectLst/>
        </p:spPr>
      </p:pic>
      <p:pic>
        <p:nvPicPr>
          <p:cNvPr id="18474" name="図 32"/>
          <p:cNvPicPr>
            <a:picLocks noChangeAspect="1" noChangeArrowheads="1"/>
          </p:cNvPicPr>
          <p:nvPr/>
        </p:nvPicPr>
        <p:blipFill>
          <a:blip r:embed="rId30" cstate="print"/>
          <a:srcRect/>
          <a:stretch>
            <a:fillRect/>
          </a:stretch>
        </p:blipFill>
        <p:spPr bwMode="auto">
          <a:xfrm>
            <a:off x="857250" y="5429250"/>
            <a:ext cx="742950" cy="533400"/>
          </a:xfrm>
          <a:prstGeom prst="rect">
            <a:avLst/>
          </a:prstGeom>
          <a:noFill/>
          <a:ln w="9525">
            <a:noFill/>
            <a:miter lim="800000"/>
            <a:headEnd/>
            <a:tailEnd/>
          </a:ln>
          <a:effectLst/>
        </p:spPr>
      </p:pic>
      <p:pic>
        <p:nvPicPr>
          <p:cNvPr id="18475" name="図 34"/>
          <p:cNvPicPr>
            <a:picLocks noChangeAspect="1" noChangeArrowheads="1"/>
          </p:cNvPicPr>
          <p:nvPr/>
        </p:nvPicPr>
        <p:blipFill>
          <a:blip r:embed="rId31" cstate="print"/>
          <a:srcRect/>
          <a:stretch>
            <a:fillRect/>
          </a:stretch>
        </p:blipFill>
        <p:spPr bwMode="auto">
          <a:xfrm>
            <a:off x="2428875" y="5429250"/>
            <a:ext cx="828675" cy="542925"/>
          </a:xfrm>
          <a:prstGeom prst="rect">
            <a:avLst/>
          </a:prstGeom>
          <a:noFill/>
          <a:ln w="9525">
            <a:noFill/>
            <a:miter lim="800000"/>
            <a:headEnd/>
            <a:tailEnd/>
          </a:ln>
          <a:effectLst/>
        </p:spPr>
      </p:pic>
      <p:pic>
        <p:nvPicPr>
          <p:cNvPr id="18476" name="図 35"/>
          <p:cNvPicPr>
            <a:picLocks noChangeAspect="1" noChangeArrowheads="1"/>
          </p:cNvPicPr>
          <p:nvPr/>
        </p:nvPicPr>
        <p:blipFill>
          <a:blip r:embed="rId32" cstate="print"/>
          <a:srcRect/>
          <a:stretch>
            <a:fillRect/>
          </a:stretch>
        </p:blipFill>
        <p:spPr bwMode="auto">
          <a:xfrm>
            <a:off x="3286125" y="5429250"/>
            <a:ext cx="771525" cy="542925"/>
          </a:xfrm>
          <a:prstGeom prst="rect">
            <a:avLst/>
          </a:prstGeom>
          <a:noFill/>
          <a:ln w="9525">
            <a:noFill/>
            <a:miter lim="800000"/>
            <a:headEnd/>
            <a:tailEnd/>
          </a:ln>
          <a:effectLst/>
        </p:spPr>
      </p:pic>
      <p:pic>
        <p:nvPicPr>
          <p:cNvPr id="18477" name="図 31"/>
          <p:cNvPicPr>
            <a:picLocks noChangeAspect="1" noChangeArrowheads="1"/>
          </p:cNvPicPr>
          <p:nvPr/>
        </p:nvPicPr>
        <p:blipFill>
          <a:blip r:embed="rId33" cstate="print"/>
          <a:srcRect/>
          <a:stretch>
            <a:fillRect/>
          </a:stretch>
        </p:blipFill>
        <p:spPr bwMode="auto">
          <a:xfrm>
            <a:off x="3311525" y="4870450"/>
            <a:ext cx="762000" cy="533400"/>
          </a:xfrm>
          <a:prstGeom prst="rect">
            <a:avLst/>
          </a:prstGeom>
          <a:noFill/>
          <a:ln w="9525">
            <a:noFill/>
            <a:miter lim="800000"/>
            <a:headEnd/>
            <a:tailEnd/>
          </a:ln>
          <a:effectLst/>
        </p:spPr>
      </p:pic>
      <p:pic>
        <p:nvPicPr>
          <p:cNvPr id="18478" name="図 30"/>
          <p:cNvPicPr>
            <a:picLocks noChangeAspect="1" noChangeArrowheads="1"/>
          </p:cNvPicPr>
          <p:nvPr/>
        </p:nvPicPr>
        <p:blipFill>
          <a:blip r:embed="rId34" cstate="print"/>
          <a:srcRect/>
          <a:stretch>
            <a:fillRect/>
          </a:stretch>
        </p:blipFill>
        <p:spPr bwMode="auto">
          <a:xfrm>
            <a:off x="2428875" y="4903788"/>
            <a:ext cx="828675" cy="533400"/>
          </a:xfrm>
          <a:prstGeom prst="rect">
            <a:avLst/>
          </a:prstGeom>
          <a:noFill/>
          <a:ln w="9525">
            <a:noFill/>
            <a:miter lim="800000"/>
            <a:headEnd/>
            <a:tailEnd/>
          </a:ln>
          <a:effectLst/>
        </p:spPr>
      </p:pic>
      <p:pic>
        <p:nvPicPr>
          <p:cNvPr id="18479" name="図 26"/>
          <p:cNvPicPr>
            <a:picLocks noChangeAspect="1" noChangeArrowheads="1"/>
          </p:cNvPicPr>
          <p:nvPr/>
        </p:nvPicPr>
        <p:blipFill>
          <a:blip r:embed="rId35" cstate="print"/>
          <a:srcRect/>
          <a:stretch>
            <a:fillRect/>
          </a:stretch>
        </p:blipFill>
        <p:spPr bwMode="auto">
          <a:xfrm>
            <a:off x="2428875" y="4357688"/>
            <a:ext cx="828675" cy="533400"/>
          </a:xfrm>
          <a:prstGeom prst="rect">
            <a:avLst/>
          </a:prstGeom>
          <a:noFill/>
          <a:ln w="9525">
            <a:noFill/>
            <a:miter lim="800000"/>
            <a:headEnd/>
            <a:tailEnd/>
          </a:ln>
          <a:effectLst/>
        </p:spPr>
      </p:pic>
      <p:pic>
        <p:nvPicPr>
          <p:cNvPr id="18480" name="図 27"/>
          <p:cNvPicPr>
            <a:picLocks noChangeAspect="1" noChangeArrowheads="1"/>
          </p:cNvPicPr>
          <p:nvPr/>
        </p:nvPicPr>
        <p:blipFill>
          <a:blip r:embed="rId36" cstate="print"/>
          <a:srcRect/>
          <a:stretch>
            <a:fillRect/>
          </a:stretch>
        </p:blipFill>
        <p:spPr bwMode="auto">
          <a:xfrm>
            <a:off x="3286125" y="4298950"/>
            <a:ext cx="781050" cy="552450"/>
          </a:xfrm>
          <a:prstGeom prst="rect">
            <a:avLst/>
          </a:prstGeom>
          <a:noFill/>
          <a:ln w="9525">
            <a:noFill/>
            <a:miter lim="800000"/>
            <a:headEnd/>
            <a:tailEnd/>
          </a:ln>
          <a:effectLst/>
        </p:spPr>
      </p:pic>
      <p:grpSp>
        <p:nvGrpSpPr>
          <p:cNvPr id="18481" name="Group 49"/>
          <p:cNvGrpSpPr>
            <a:grpSpLocks/>
          </p:cNvGrpSpPr>
          <p:nvPr/>
        </p:nvGrpSpPr>
        <p:grpSpPr bwMode="auto">
          <a:xfrm>
            <a:off x="2987274" y="4929188"/>
            <a:ext cx="2234248" cy="1741260"/>
            <a:chOff x="0" y="0"/>
            <a:chExt cx="3517" cy="2743"/>
          </a:xfrm>
        </p:grpSpPr>
        <p:pic>
          <p:nvPicPr>
            <p:cNvPr id="18482" name="図 37"/>
            <p:cNvPicPr>
              <a:picLocks noChangeAspect="1" noChangeArrowheads="1"/>
            </p:cNvPicPr>
            <p:nvPr/>
          </p:nvPicPr>
          <p:blipFill>
            <a:blip r:embed="rId18" cstate="print"/>
            <a:srcRect/>
            <a:stretch>
              <a:fillRect/>
            </a:stretch>
          </p:blipFill>
          <p:spPr bwMode="auto">
            <a:xfrm>
              <a:off x="683" y="1889"/>
              <a:ext cx="1304" cy="854"/>
            </a:xfrm>
            <a:prstGeom prst="rect">
              <a:avLst/>
            </a:prstGeom>
            <a:noFill/>
            <a:ln w="9525">
              <a:noFill/>
              <a:miter lim="800000"/>
              <a:headEnd/>
              <a:tailEnd/>
            </a:ln>
            <a:effectLst/>
          </p:spPr>
        </p:pic>
        <p:grpSp>
          <p:nvGrpSpPr>
            <p:cNvPr id="18483" name="Group 51"/>
            <p:cNvGrpSpPr>
              <a:grpSpLocks/>
            </p:cNvGrpSpPr>
            <p:nvPr/>
          </p:nvGrpSpPr>
          <p:grpSpPr bwMode="auto">
            <a:xfrm>
              <a:off x="0" y="0"/>
              <a:ext cx="3517" cy="1891"/>
              <a:chOff x="0" y="0"/>
              <a:chExt cx="1643074" cy="1201432"/>
            </a:xfrm>
          </p:grpSpPr>
          <p:sp>
            <p:nvSpPr>
              <p:cNvPr id="18484" name="テキスト ボックス 38"/>
              <p:cNvSpPr>
                <a:spLocks noChangeArrowheads="1"/>
              </p:cNvSpPr>
              <p:nvPr/>
            </p:nvSpPr>
            <p:spPr bwMode="auto">
              <a:xfrm>
                <a:off x="0" y="0"/>
                <a:ext cx="1643074" cy="1201432"/>
              </a:xfrm>
              <a:prstGeom prst="rect">
                <a:avLst/>
              </a:prstGeom>
              <a:noFill/>
              <a:ln w="12700" cap="flat" cmpd="sng">
                <a:solidFill>
                  <a:schemeClr val="tx1"/>
                </a:solidFill>
                <a:miter lim="800000"/>
                <a:headEnd/>
                <a:tailEnd/>
              </a:ln>
              <a:effectLst/>
            </p:spPr>
            <p:txBody>
              <a:bodyPr>
                <a:spAutoFit/>
              </a:bodyPr>
              <a:lstStyle/>
              <a:p>
                <a:r>
                  <a:rPr lang="ja-JP" altLang="en-US" dirty="0">
                    <a:effectLst/>
                    <a:sym typeface="ＭＳ Ｐゴシック" pitchFamily="50" charset="-128"/>
                  </a:rPr>
                  <a:t>２５番</a:t>
                </a:r>
                <a:r>
                  <a:rPr lang="ja-JP" altLang="en-US" b="1" dirty="0">
                    <a:solidFill>
                      <a:srgbClr val="FF0000"/>
                    </a:solidFill>
                    <a:effectLst/>
                    <a:sym typeface="ＭＳ Ｐゴシック" pitchFamily="50" charset="-128"/>
                  </a:rPr>
                  <a:t>ポート</a:t>
                </a:r>
                <a:r>
                  <a:rPr lang="ja-JP" altLang="en-US" dirty="0">
                    <a:effectLst/>
                    <a:sym typeface="ＭＳ Ｐゴシック" pitchFamily="50" charset="-128"/>
                  </a:rPr>
                  <a:t>(SMTP)へ</a:t>
                </a:r>
              </a:p>
              <a:p>
                <a:endParaRPr lang="ja-JP" altLang="en-US" dirty="0">
                  <a:effectLst/>
                  <a:sym typeface="ＭＳ Ｐゴシック" pitchFamily="50" charset="-128"/>
                </a:endParaRPr>
              </a:p>
              <a:p>
                <a:r>
                  <a:rPr lang="ja-JP" altLang="en-US" b="1" dirty="0">
                    <a:solidFill>
                      <a:srgbClr val="FF0000"/>
                    </a:solidFill>
                    <a:effectLst/>
                    <a:sym typeface="ＭＳ Ｐゴシック" pitchFamily="50" charset="-128"/>
                  </a:rPr>
                  <a:t>パケット</a:t>
                </a:r>
                <a:r>
                  <a:rPr lang="ja-JP" altLang="en-US" dirty="0">
                    <a:effectLst/>
                    <a:sym typeface="ＭＳ Ｐゴシック" pitchFamily="50" charset="-128"/>
                  </a:rPr>
                  <a:t>番号６番目</a:t>
                </a:r>
                <a:endParaRPr lang="ja-JP" altLang="en-US" dirty="0">
                  <a:effectLst/>
                  <a:sym typeface="Calibri" pitchFamily="34" charset="0"/>
                </a:endParaRPr>
              </a:p>
            </p:txBody>
          </p:sp>
          <p:sp>
            <p:nvSpPr>
              <p:cNvPr id="18485" name="直線コネクタ 45"/>
              <p:cNvSpPr>
                <a:spLocks noChangeShapeType="1"/>
              </p:cNvSpPr>
              <p:nvPr/>
            </p:nvSpPr>
            <p:spPr bwMode="auto">
              <a:xfrm rot="10800000" flipV="1">
                <a:off x="0" y="1137142"/>
                <a:ext cx="1643074" cy="18332"/>
              </a:xfrm>
              <a:prstGeom prst="line">
                <a:avLst/>
              </a:prstGeom>
              <a:noFill/>
              <a:ln w="9525" cap="flat" cmpd="sng">
                <a:solidFill>
                  <a:schemeClr val="tx1"/>
                </a:solidFill>
                <a:round/>
                <a:headEnd/>
                <a:tailEnd/>
              </a:ln>
              <a:effectLst/>
            </p:spPr>
            <p:txBody>
              <a:bodyPr/>
              <a:lstStyle/>
              <a:p>
                <a:endParaRPr lang="ja-JP" altLang="en-US"/>
              </a:p>
            </p:txBody>
          </p:sp>
        </p:grpSp>
      </p:grpSp>
    </p:spTree>
    <p:custDataLst>
      <p:tags r:id="rId1"/>
    </p:custDataLst>
    <p:extLst>
      <p:ext uri="{BB962C8B-B14F-4D97-AF65-F5344CB8AC3E}">
        <p14:creationId xmlns:p14="http://schemas.microsoft.com/office/powerpoint/2010/main" val="3091103722"/>
      </p:ext>
    </p:extLst>
  </p:cSld>
  <p:clrMapOvr>
    <a:masterClrMapping/>
  </p:clrMapOvr>
  <p:transition advTm="4137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5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5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5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5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45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46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46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46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46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46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46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46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46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46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46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47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47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47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847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847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847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847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847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847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844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844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847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8480"/>
                                        </p:tgtEl>
                                        <p:attrNameLst>
                                          <p:attrName>style.visibility</p:attrName>
                                        </p:attrNameLst>
                                      </p:cBhvr>
                                      <p:to>
                                        <p:strVal val="visible"/>
                                      </p:to>
                                    </p:set>
                                  </p:childTnLst>
                                </p:cTn>
                              </p:par>
                              <p:par>
                                <p:cTn id="69" presetID="11" presetClass="entr" presetSubtype="0" repeatCount="indefinite" fill="hold" nodeType="withEffect">
                                  <p:stCondLst>
                                    <p:cond delay="0"/>
                                  </p:stCondLst>
                                  <p:childTnLst>
                                    <p:set>
                                      <p:cBhvr>
                                        <p:cTn id="70" dur="1000">
                                          <p:stCondLst>
                                            <p:cond delay="0"/>
                                          </p:stCondLst>
                                        </p:cTn>
                                        <p:tgtEl>
                                          <p:spTgt spid="18457"/>
                                        </p:tgtEl>
                                        <p:attrNameLst>
                                          <p:attrName>style.visibility</p:attrName>
                                        </p:attrNameLst>
                                      </p:cBhvr>
                                      <p:to>
                                        <p:strVal val="visible"/>
                                      </p:to>
                                    </p:set>
                                  </p:childTnLst>
                                </p:cTn>
                              </p:par>
                              <p:par>
                                <p:cTn id="71" presetID="11" presetClass="entr" presetSubtype="0" repeatCount="indefinite" fill="hold" nodeType="withEffect">
                                  <p:stCondLst>
                                    <p:cond delay="0"/>
                                  </p:stCondLst>
                                  <p:childTnLst>
                                    <p:set>
                                      <p:cBhvr>
                                        <p:cTn id="72" dur="1000">
                                          <p:stCondLst>
                                            <p:cond delay="0"/>
                                          </p:stCondLst>
                                        </p:cTn>
                                        <p:tgtEl>
                                          <p:spTgt spid="18458"/>
                                        </p:tgtEl>
                                        <p:attrNameLst>
                                          <p:attrName>style.visibility</p:attrName>
                                        </p:attrNameLst>
                                      </p:cBhvr>
                                      <p:to>
                                        <p:strVal val="visible"/>
                                      </p:to>
                                    </p:set>
                                  </p:childTnLst>
                                </p:cTn>
                              </p:par>
                              <p:par>
                                <p:cTn id="73" presetID="11" presetClass="entr" presetSubtype="0" repeatCount="indefinite" fill="hold" nodeType="withEffect">
                                  <p:stCondLst>
                                    <p:cond delay="0"/>
                                  </p:stCondLst>
                                  <p:childTnLst>
                                    <p:set>
                                      <p:cBhvr>
                                        <p:cTn id="74" dur="1000">
                                          <p:stCondLst>
                                            <p:cond delay="0"/>
                                          </p:stCondLst>
                                        </p:cTn>
                                        <p:tgtEl>
                                          <p:spTgt spid="18459"/>
                                        </p:tgtEl>
                                        <p:attrNameLst>
                                          <p:attrName>style.visibility</p:attrName>
                                        </p:attrNameLst>
                                      </p:cBhvr>
                                      <p:to>
                                        <p:strVal val="visible"/>
                                      </p:to>
                                    </p:set>
                                  </p:childTnLst>
                                </p:cTn>
                              </p:par>
                              <p:par>
                                <p:cTn id="75" presetID="11" presetClass="entr" presetSubtype="0" repeatCount="indefinite" fill="hold" nodeType="withEffect">
                                  <p:stCondLst>
                                    <p:cond delay="0"/>
                                  </p:stCondLst>
                                  <p:childTnLst>
                                    <p:set>
                                      <p:cBhvr>
                                        <p:cTn id="76" dur="1000">
                                          <p:stCondLst>
                                            <p:cond delay="0"/>
                                          </p:stCondLst>
                                        </p:cTn>
                                        <p:tgtEl>
                                          <p:spTgt spid="18460"/>
                                        </p:tgtEl>
                                        <p:attrNameLst>
                                          <p:attrName>style.visibility</p:attrName>
                                        </p:attrNameLst>
                                      </p:cBhvr>
                                      <p:to>
                                        <p:strVal val="visible"/>
                                      </p:to>
                                    </p:set>
                                  </p:childTnLst>
                                </p:cTn>
                              </p:par>
                              <p:par>
                                <p:cTn id="77" presetID="11" presetClass="entr" presetSubtype="0" repeatCount="indefinite" fill="hold" nodeType="withEffect">
                                  <p:stCondLst>
                                    <p:cond delay="0"/>
                                  </p:stCondLst>
                                  <p:childTnLst>
                                    <p:set>
                                      <p:cBhvr>
                                        <p:cTn id="78" dur="1000">
                                          <p:stCondLst>
                                            <p:cond delay="0"/>
                                          </p:stCondLst>
                                        </p:cTn>
                                        <p:tgtEl>
                                          <p:spTgt spid="18461"/>
                                        </p:tgtEl>
                                        <p:attrNameLst>
                                          <p:attrName>style.visibility</p:attrName>
                                        </p:attrNameLst>
                                      </p:cBhvr>
                                      <p:to>
                                        <p:strVal val="visible"/>
                                      </p:to>
                                    </p:set>
                                  </p:childTnLst>
                                </p:cTn>
                              </p:par>
                              <p:par>
                                <p:cTn id="79" presetID="11" presetClass="entr" presetSubtype="0" repeatCount="indefinite" fill="hold" nodeType="withEffect">
                                  <p:stCondLst>
                                    <p:cond delay="0"/>
                                  </p:stCondLst>
                                  <p:childTnLst>
                                    <p:set>
                                      <p:cBhvr>
                                        <p:cTn id="80" dur="1000">
                                          <p:stCondLst>
                                            <p:cond delay="0"/>
                                          </p:stCondLst>
                                        </p:cTn>
                                        <p:tgtEl>
                                          <p:spTgt spid="18462"/>
                                        </p:tgtEl>
                                        <p:attrNameLst>
                                          <p:attrName>style.visibility</p:attrName>
                                        </p:attrNameLst>
                                      </p:cBhvr>
                                      <p:to>
                                        <p:strVal val="visible"/>
                                      </p:to>
                                    </p:set>
                                  </p:childTnLst>
                                </p:cTn>
                              </p:par>
                              <p:par>
                                <p:cTn id="81" presetID="11" presetClass="entr" presetSubtype="0" repeatCount="indefinite" fill="hold" nodeType="withEffect">
                                  <p:stCondLst>
                                    <p:cond delay="0"/>
                                  </p:stCondLst>
                                  <p:childTnLst>
                                    <p:set>
                                      <p:cBhvr>
                                        <p:cTn id="82" dur="1000">
                                          <p:stCondLst>
                                            <p:cond delay="0"/>
                                          </p:stCondLst>
                                        </p:cTn>
                                        <p:tgtEl>
                                          <p:spTgt spid="18463"/>
                                        </p:tgtEl>
                                        <p:attrNameLst>
                                          <p:attrName>style.visibility</p:attrName>
                                        </p:attrNameLst>
                                      </p:cBhvr>
                                      <p:to>
                                        <p:strVal val="visible"/>
                                      </p:to>
                                    </p:set>
                                  </p:childTnLst>
                                </p:cTn>
                              </p:par>
                              <p:par>
                                <p:cTn id="83" presetID="11" presetClass="entr" presetSubtype="0" repeatCount="indefinite" fill="hold" nodeType="withEffect">
                                  <p:stCondLst>
                                    <p:cond delay="0"/>
                                  </p:stCondLst>
                                  <p:childTnLst>
                                    <p:set>
                                      <p:cBhvr>
                                        <p:cTn id="84" dur="1000">
                                          <p:stCondLst>
                                            <p:cond delay="0"/>
                                          </p:stCondLst>
                                        </p:cTn>
                                        <p:tgtEl>
                                          <p:spTgt spid="18464"/>
                                        </p:tgtEl>
                                        <p:attrNameLst>
                                          <p:attrName>style.visibility</p:attrName>
                                        </p:attrNameLst>
                                      </p:cBhvr>
                                      <p:to>
                                        <p:strVal val="visible"/>
                                      </p:to>
                                    </p:set>
                                  </p:childTnLst>
                                </p:cTn>
                              </p:par>
                              <p:par>
                                <p:cTn id="85" presetID="11" presetClass="entr" presetSubtype="0" repeatCount="indefinite" fill="hold" nodeType="withEffect">
                                  <p:stCondLst>
                                    <p:cond delay="0"/>
                                  </p:stCondLst>
                                  <p:childTnLst>
                                    <p:set>
                                      <p:cBhvr>
                                        <p:cTn id="86" dur="1000">
                                          <p:stCondLst>
                                            <p:cond delay="0"/>
                                          </p:stCondLst>
                                        </p:cTn>
                                        <p:tgtEl>
                                          <p:spTgt spid="18466"/>
                                        </p:tgtEl>
                                        <p:attrNameLst>
                                          <p:attrName>style.visibility</p:attrName>
                                        </p:attrNameLst>
                                      </p:cBhvr>
                                      <p:to>
                                        <p:strVal val="visible"/>
                                      </p:to>
                                    </p:set>
                                  </p:childTnLst>
                                </p:cTn>
                              </p:par>
                              <p:par>
                                <p:cTn id="87" presetID="11" presetClass="entr" presetSubtype="0" repeatCount="indefinite" fill="hold" nodeType="withEffect">
                                  <p:stCondLst>
                                    <p:cond delay="0"/>
                                  </p:stCondLst>
                                  <p:childTnLst>
                                    <p:set>
                                      <p:cBhvr>
                                        <p:cTn id="88" dur="1000">
                                          <p:stCondLst>
                                            <p:cond delay="0"/>
                                          </p:stCondLst>
                                        </p:cTn>
                                        <p:tgtEl>
                                          <p:spTgt spid="18465"/>
                                        </p:tgtEl>
                                        <p:attrNameLst>
                                          <p:attrName>style.visibility</p:attrName>
                                        </p:attrNameLst>
                                      </p:cBhvr>
                                      <p:to>
                                        <p:strVal val="visible"/>
                                      </p:to>
                                    </p:set>
                                  </p:childTnLst>
                                </p:cTn>
                              </p:par>
                              <p:par>
                                <p:cTn id="89" presetID="11" presetClass="entr" presetSubtype="0" repeatCount="indefinite" fill="hold" nodeType="withEffect">
                                  <p:stCondLst>
                                    <p:cond delay="0"/>
                                  </p:stCondLst>
                                  <p:childTnLst>
                                    <p:set>
                                      <p:cBhvr>
                                        <p:cTn id="90" dur="1000">
                                          <p:stCondLst>
                                            <p:cond delay="0"/>
                                          </p:stCondLst>
                                        </p:cTn>
                                        <p:tgtEl>
                                          <p:spTgt spid="18451"/>
                                        </p:tgtEl>
                                        <p:attrNameLst>
                                          <p:attrName>style.visibility</p:attrName>
                                        </p:attrNameLst>
                                      </p:cBhvr>
                                      <p:to>
                                        <p:strVal val="visible"/>
                                      </p:to>
                                    </p:set>
                                  </p:childTnLst>
                                </p:cTn>
                              </p:par>
                              <p:par>
                                <p:cTn id="91" presetID="11" presetClass="entr" presetSubtype="0" repeatCount="indefinite" fill="hold" nodeType="withEffect">
                                  <p:stCondLst>
                                    <p:cond delay="0"/>
                                  </p:stCondLst>
                                  <p:childTnLst>
                                    <p:set>
                                      <p:cBhvr>
                                        <p:cTn id="92" dur="1000">
                                          <p:stCondLst>
                                            <p:cond delay="0"/>
                                          </p:stCondLst>
                                        </p:cTn>
                                        <p:tgtEl>
                                          <p:spTgt spid="18452"/>
                                        </p:tgtEl>
                                        <p:attrNameLst>
                                          <p:attrName>style.visibility</p:attrName>
                                        </p:attrNameLst>
                                      </p:cBhvr>
                                      <p:to>
                                        <p:strVal val="visible"/>
                                      </p:to>
                                    </p:set>
                                  </p:childTnLst>
                                </p:cTn>
                              </p:par>
                              <p:par>
                                <p:cTn id="93" presetID="11" presetClass="entr" presetSubtype="0" repeatCount="indefinite" fill="hold" nodeType="withEffect">
                                  <p:stCondLst>
                                    <p:cond delay="0"/>
                                  </p:stCondLst>
                                  <p:childTnLst>
                                    <p:set>
                                      <p:cBhvr>
                                        <p:cTn id="94" dur="1000">
                                          <p:stCondLst>
                                            <p:cond delay="0"/>
                                          </p:stCondLst>
                                        </p:cTn>
                                        <p:tgtEl>
                                          <p:spTgt spid="18467"/>
                                        </p:tgtEl>
                                        <p:attrNameLst>
                                          <p:attrName>style.visibility</p:attrName>
                                        </p:attrNameLst>
                                      </p:cBhvr>
                                      <p:to>
                                        <p:strVal val="visible"/>
                                      </p:to>
                                    </p:set>
                                  </p:childTnLst>
                                </p:cTn>
                              </p:par>
                              <p:par>
                                <p:cTn id="95" presetID="11" presetClass="entr" presetSubtype="0" repeatCount="indefinite" fill="hold" nodeType="withEffect">
                                  <p:stCondLst>
                                    <p:cond delay="0"/>
                                  </p:stCondLst>
                                  <p:childTnLst>
                                    <p:set>
                                      <p:cBhvr>
                                        <p:cTn id="96" dur="1000">
                                          <p:stCondLst>
                                            <p:cond delay="0"/>
                                          </p:stCondLst>
                                        </p:cTn>
                                        <p:tgtEl>
                                          <p:spTgt spid="18468"/>
                                        </p:tgtEl>
                                        <p:attrNameLst>
                                          <p:attrName>style.visibility</p:attrName>
                                        </p:attrNameLst>
                                      </p:cBhvr>
                                      <p:to>
                                        <p:strVal val="visible"/>
                                      </p:to>
                                    </p:set>
                                  </p:childTnLst>
                                </p:cTn>
                              </p:par>
                              <p:par>
                                <p:cTn id="97" presetID="11" presetClass="entr" presetSubtype="0" repeatCount="indefinite" fill="hold" nodeType="withEffect">
                                  <p:stCondLst>
                                    <p:cond delay="0"/>
                                  </p:stCondLst>
                                  <p:childTnLst>
                                    <p:set>
                                      <p:cBhvr>
                                        <p:cTn id="98" dur="1000">
                                          <p:stCondLst>
                                            <p:cond delay="0"/>
                                          </p:stCondLst>
                                        </p:cTn>
                                        <p:tgtEl>
                                          <p:spTgt spid="18453"/>
                                        </p:tgtEl>
                                        <p:attrNameLst>
                                          <p:attrName>style.visibility</p:attrName>
                                        </p:attrNameLst>
                                      </p:cBhvr>
                                      <p:to>
                                        <p:strVal val="visible"/>
                                      </p:to>
                                    </p:set>
                                  </p:childTnLst>
                                </p:cTn>
                              </p:par>
                              <p:par>
                                <p:cTn id="99" presetID="11" presetClass="entr" presetSubtype="0" repeatCount="indefinite" fill="hold" nodeType="withEffect">
                                  <p:stCondLst>
                                    <p:cond delay="0"/>
                                  </p:stCondLst>
                                  <p:childTnLst>
                                    <p:set>
                                      <p:cBhvr>
                                        <p:cTn id="100" dur="1000">
                                          <p:stCondLst>
                                            <p:cond delay="0"/>
                                          </p:stCondLst>
                                        </p:cTn>
                                        <p:tgtEl>
                                          <p:spTgt spid="18454"/>
                                        </p:tgtEl>
                                        <p:attrNameLst>
                                          <p:attrName>style.visibility</p:attrName>
                                        </p:attrNameLst>
                                      </p:cBhvr>
                                      <p:to>
                                        <p:strVal val="visible"/>
                                      </p:to>
                                    </p:set>
                                  </p:childTnLst>
                                </p:cTn>
                              </p:par>
                              <p:par>
                                <p:cTn id="101" presetID="11" presetClass="entr" presetSubtype="0" repeatCount="indefinite" fill="hold" nodeType="withEffect">
                                  <p:stCondLst>
                                    <p:cond delay="0"/>
                                  </p:stCondLst>
                                  <p:childTnLst>
                                    <p:set>
                                      <p:cBhvr>
                                        <p:cTn id="102" dur="1000">
                                          <p:stCondLst>
                                            <p:cond delay="0"/>
                                          </p:stCondLst>
                                        </p:cTn>
                                        <p:tgtEl>
                                          <p:spTgt spid="18469"/>
                                        </p:tgtEl>
                                        <p:attrNameLst>
                                          <p:attrName>style.visibility</p:attrName>
                                        </p:attrNameLst>
                                      </p:cBhvr>
                                      <p:to>
                                        <p:strVal val="visible"/>
                                      </p:to>
                                    </p:set>
                                  </p:childTnLst>
                                </p:cTn>
                              </p:par>
                              <p:par>
                                <p:cTn id="103" presetID="11" presetClass="entr" presetSubtype="0" repeatCount="indefinite" fill="hold" nodeType="withEffect">
                                  <p:stCondLst>
                                    <p:cond delay="0"/>
                                  </p:stCondLst>
                                  <p:childTnLst>
                                    <p:set>
                                      <p:cBhvr>
                                        <p:cTn id="104" dur="1000">
                                          <p:stCondLst>
                                            <p:cond delay="0"/>
                                          </p:stCondLst>
                                        </p:cTn>
                                        <p:tgtEl>
                                          <p:spTgt spid="18455"/>
                                        </p:tgtEl>
                                        <p:attrNameLst>
                                          <p:attrName>style.visibility</p:attrName>
                                        </p:attrNameLst>
                                      </p:cBhvr>
                                      <p:to>
                                        <p:strVal val="visible"/>
                                      </p:to>
                                    </p:set>
                                  </p:childTnLst>
                                </p:cTn>
                              </p:par>
                              <p:par>
                                <p:cTn id="105" presetID="11" presetClass="entr" presetSubtype="0" repeatCount="indefinite" fill="hold" nodeType="withEffect">
                                  <p:stCondLst>
                                    <p:cond delay="0"/>
                                  </p:stCondLst>
                                  <p:childTnLst>
                                    <p:set>
                                      <p:cBhvr>
                                        <p:cTn id="106" dur="1000">
                                          <p:stCondLst>
                                            <p:cond delay="0"/>
                                          </p:stCondLst>
                                        </p:cTn>
                                        <p:tgtEl>
                                          <p:spTgt spid="18456"/>
                                        </p:tgtEl>
                                        <p:attrNameLst>
                                          <p:attrName>style.visibility</p:attrName>
                                        </p:attrNameLst>
                                      </p:cBhvr>
                                      <p:to>
                                        <p:strVal val="visible"/>
                                      </p:to>
                                    </p:set>
                                  </p:childTnLst>
                                </p:cTn>
                              </p:par>
                              <p:par>
                                <p:cTn id="107" presetID="11" presetClass="entr" presetSubtype="0" repeatCount="indefinite" fill="hold" nodeType="withEffect">
                                  <p:stCondLst>
                                    <p:cond delay="0"/>
                                  </p:stCondLst>
                                  <p:childTnLst>
                                    <p:set>
                                      <p:cBhvr>
                                        <p:cTn id="108" dur="1000">
                                          <p:stCondLst>
                                            <p:cond delay="0"/>
                                          </p:stCondLst>
                                        </p:cTn>
                                        <p:tgtEl>
                                          <p:spTgt spid="18470"/>
                                        </p:tgtEl>
                                        <p:attrNameLst>
                                          <p:attrName>style.visibility</p:attrName>
                                        </p:attrNameLst>
                                      </p:cBhvr>
                                      <p:to>
                                        <p:strVal val="visible"/>
                                      </p:to>
                                    </p:set>
                                  </p:childTnLst>
                                </p:cTn>
                              </p:par>
                              <p:par>
                                <p:cTn id="109" presetID="11" presetClass="entr" presetSubtype="0" repeatCount="indefinite" fill="hold" nodeType="withEffect">
                                  <p:stCondLst>
                                    <p:cond delay="0"/>
                                  </p:stCondLst>
                                  <p:childTnLst>
                                    <p:set>
                                      <p:cBhvr>
                                        <p:cTn id="110" dur="1000">
                                          <p:stCondLst>
                                            <p:cond delay="0"/>
                                          </p:stCondLst>
                                        </p:cTn>
                                        <p:tgtEl>
                                          <p:spTgt spid="18479"/>
                                        </p:tgtEl>
                                        <p:attrNameLst>
                                          <p:attrName>style.visibility</p:attrName>
                                        </p:attrNameLst>
                                      </p:cBhvr>
                                      <p:to>
                                        <p:strVal val="visible"/>
                                      </p:to>
                                    </p:set>
                                  </p:childTnLst>
                                </p:cTn>
                              </p:par>
                              <p:par>
                                <p:cTn id="111" presetID="11" presetClass="entr" presetSubtype="0" repeatCount="indefinite" fill="hold" nodeType="withEffect">
                                  <p:stCondLst>
                                    <p:cond delay="0"/>
                                  </p:stCondLst>
                                  <p:childTnLst>
                                    <p:set>
                                      <p:cBhvr>
                                        <p:cTn id="112" dur="1000">
                                          <p:stCondLst>
                                            <p:cond delay="0"/>
                                          </p:stCondLst>
                                        </p:cTn>
                                        <p:tgtEl>
                                          <p:spTgt spid="18480"/>
                                        </p:tgtEl>
                                        <p:attrNameLst>
                                          <p:attrName>style.visibility</p:attrName>
                                        </p:attrNameLst>
                                      </p:cBhvr>
                                      <p:to>
                                        <p:strVal val="visible"/>
                                      </p:to>
                                    </p:set>
                                  </p:childTnLst>
                                </p:cTn>
                              </p:par>
                              <p:par>
                                <p:cTn id="113" presetID="11" presetClass="entr" presetSubtype="0" repeatCount="indefinite" fill="hold" nodeType="withEffect">
                                  <p:stCondLst>
                                    <p:cond delay="0"/>
                                  </p:stCondLst>
                                  <p:childTnLst>
                                    <p:set>
                                      <p:cBhvr>
                                        <p:cTn id="114" dur="1000">
                                          <p:stCondLst>
                                            <p:cond delay="0"/>
                                          </p:stCondLst>
                                        </p:cTn>
                                        <p:tgtEl>
                                          <p:spTgt spid="18471"/>
                                        </p:tgtEl>
                                        <p:attrNameLst>
                                          <p:attrName>style.visibility</p:attrName>
                                        </p:attrNameLst>
                                      </p:cBhvr>
                                      <p:to>
                                        <p:strVal val="visible"/>
                                      </p:to>
                                    </p:set>
                                  </p:childTnLst>
                                </p:cTn>
                              </p:par>
                              <p:par>
                                <p:cTn id="115" presetID="11" presetClass="entr" presetSubtype="0" repeatCount="indefinite" fill="hold" nodeType="withEffect">
                                  <p:stCondLst>
                                    <p:cond delay="0"/>
                                  </p:stCondLst>
                                  <p:childTnLst>
                                    <p:set>
                                      <p:cBhvr>
                                        <p:cTn id="116" dur="1000">
                                          <p:stCondLst>
                                            <p:cond delay="0"/>
                                          </p:stCondLst>
                                        </p:cTn>
                                        <p:tgtEl>
                                          <p:spTgt spid="18472"/>
                                        </p:tgtEl>
                                        <p:attrNameLst>
                                          <p:attrName>style.visibility</p:attrName>
                                        </p:attrNameLst>
                                      </p:cBhvr>
                                      <p:to>
                                        <p:strVal val="visible"/>
                                      </p:to>
                                    </p:set>
                                  </p:childTnLst>
                                </p:cTn>
                              </p:par>
                              <p:par>
                                <p:cTn id="117" presetID="11" presetClass="entr" presetSubtype="0" repeatCount="indefinite" fill="hold" nodeType="withEffect">
                                  <p:stCondLst>
                                    <p:cond delay="0"/>
                                  </p:stCondLst>
                                  <p:childTnLst>
                                    <p:set>
                                      <p:cBhvr>
                                        <p:cTn id="118" dur="1000">
                                          <p:stCondLst>
                                            <p:cond delay="0"/>
                                          </p:stCondLst>
                                        </p:cTn>
                                        <p:tgtEl>
                                          <p:spTgt spid="18478"/>
                                        </p:tgtEl>
                                        <p:attrNameLst>
                                          <p:attrName>style.visibility</p:attrName>
                                        </p:attrNameLst>
                                      </p:cBhvr>
                                      <p:to>
                                        <p:strVal val="visible"/>
                                      </p:to>
                                    </p:set>
                                  </p:childTnLst>
                                </p:cTn>
                              </p:par>
                              <p:par>
                                <p:cTn id="119" presetID="11" presetClass="entr" presetSubtype="0" repeatCount="indefinite" fill="hold" nodeType="withEffect">
                                  <p:stCondLst>
                                    <p:cond delay="0"/>
                                  </p:stCondLst>
                                  <p:childTnLst>
                                    <p:set>
                                      <p:cBhvr>
                                        <p:cTn id="120" dur="1000">
                                          <p:stCondLst>
                                            <p:cond delay="0"/>
                                          </p:stCondLst>
                                        </p:cTn>
                                        <p:tgtEl>
                                          <p:spTgt spid="18477"/>
                                        </p:tgtEl>
                                        <p:attrNameLst>
                                          <p:attrName>style.visibility</p:attrName>
                                        </p:attrNameLst>
                                      </p:cBhvr>
                                      <p:to>
                                        <p:strVal val="visible"/>
                                      </p:to>
                                    </p:set>
                                  </p:childTnLst>
                                </p:cTn>
                              </p:par>
                              <p:par>
                                <p:cTn id="121" presetID="11" presetClass="entr" presetSubtype="0" repeatCount="indefinite" fill="hold" nodeType="withEffect">
                                  <p:stCondLst>
                                    <p:cond delay="0"/>
                                  </p:stCondLst>
                                  <p:childTnLst>
                                    <p:set>
                                      <p:cBhvr>
                                        <p:cTn id="122" dur="1000">
                                          <p:stCondLst>
                                            <p:cond delay="0"/>
                                          </p:stCondLst>
                                        </p:cTn>
                                        <p:tgtEl>
                                          <p:spTgt spid="18474"/>
                                        </p:tgtEl>
                                        <p:attrNameLst>
                                          <p:attrName>style.visibility</p:attrName>
                                        </p:attrNameLst>
                                      </p:cBhvr>
                                      <p:to>
                                        <p:strVal val="visible"/>
                                      </p:to>
                                    </p:set>
                                  </p:childTnLst>
                                </p:cTn>
                              </p:par>
                              <p:par>
                                <p:cTn id="123" presetID="11" presetClass="entr" presetSubtype="0" repeatCount="indefinite" fill="hold" nodeType="withEffect">
                                  <p:stCondLst>
                                    <p:cond delay="0"/>
                                  </p:stCondLst>
                                  <p:childTnLst>
                                    <p:set>
                                      <p:cBhvr>
                                        <p:cTn id="124" dur="1000">
                                          <p:stCondLst>
                                            <p:cond delay="0"/>
                                          </p:stCondLst>
                                        </p:cTn>
                                        <p:tgtEl>
                                          <p:spTgt spid="18473"/>
                                        </p:tgtEl>
                                        <p:attrNameLst>
                                          <p:attrName>style.visibility</p:attrName>
                                        </p:attrNameLst>
                                      </p:cBhvr>
                                      <p:to>
                                        <p:strVal val="visible"/>
                                      </p:to>
                                    </p:set>
                                  </p:childTnLst>
                                </p:cTn>
                              </p:par>
                              <p:par>
                                <p:cTn id="125" presetID="11" presetClass="entr" presetSubtype="0" repeatCount="indefinite" fill="hold" nodeType="withEffect">
                                  <p:stCondLst>
                                    <p:cond delay="0"/>
                                  </p:stCondLst>
                                  <p:childTnLst>
                                    <p:set>
                                      <p:cBhvr>
                                        <p:cTn id="126" dur="1000">
                                          <p:stCondLst>
                                            <p:cond delay="0"/>
                                          </p:stCondLst>
                                        </p:cTn>
                                        <p:tgtEl>
                                          <p:spTgt spid="18475"/>
                                        </p:tgtEl>
                                        <p:attrNameLst>
                                          <p:attrName>style.visibility</p:attrName>
                                        </p:attrNameLst>
                                      </p:cBhvr>
                                      <p:to>
                                        <p:strVal val="visible"/>
                                      </p:to>
                                    </p:set>
                                  </p:childTnLst>
                                </p:cTn>
                              </p:par>
                              <p:par>
                                <p:cTn id="127" presetID="11" presetClass="entr" presetSubtype="0" repeatCount="indefinite" fill="hold" nodeType="withEffect">
                                  <p:stCondLst>
                                    <p:cond delay="0"/>
                                  </p:stCondLst>
                                  <p:childTnLst>
                                    <p:set>
                                      <p:cBhvr>
                                        <p:cTn id="128" dur="1000">
                                          <p:stCondLst>
                                            <p:cond delay="0"/>
                                          </p:stCondLst>
                                        </p:cTn>
                                        <p:tgtEl>
                                          <p:spTgt spid="18476"/>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0" presetClass="path" presetSubtype="0" accel="50000" decel="50000" fill="hold" nodeType="clickEffect">
                                  <p:stCondLst>
                                    <p:cond delay="0"/>
                                  </p:stCondLst>
                                  <p:childTnLst>
                                    <p:animMotion origin="layout" path="M 5.55556E-7 -1.26735E-6 C 0.03975 -0.13043 0.07951 -0.26087 0.14496 -0.14454 C 0.21041 -0.02821 0.30156 0.33488 0.39288 0.69797 " pathEditMode="relative" rAng="0" ptsTypes="aaA">
                                      <p:cBhvr>
                                        <p:cTn id="132" dur="2000" fill="hold"/>
                                        <p:tgtEl>
                                          <p:spTgt spid="18457"/>
                                        </p:tgtEl>
                                        <p:attrNameLst>
                                          <p:attrName>ppt_x,ppt_y</p:attrName>
                                        </p:attrNameLst>
                                      </p:cBhvr>
                                      <p:rCtr x="0" y="0"/>
                                    </p:animMotion>
                                  </p:childTnLst>
                                </p:cTn>
                              </p:par>
                              <p:par>
                                <p:cTn id="133" presetID="0" presetClass="path" presetSubtype="0" accel="50000" fill="hold" nodeType="withEffect">
                                  <p:stCondLst>
                                    <p:cond delay="0"/>
                                  </p:stCondLst>
                                  <p:childTnLst>
                                    <p:animMotion origin="layout" path="M 5E-6 -1.26735E-6 C 0.07692 -0.09343 0.154 -0.18663 0.22397 -0.07308 C 0.29393 0.04047 0.35678 0.36078 0.4198 0.68109 " pathEditMode="relative" rAng="0" ptsTypes="aaA">
                                      <p:cBhvr>
                                        <p:cTn id="134" dur="2000" fill="hold"/>
                                        <p:tgtEl>
                                          <p:spTgt spid="18458"/>
                                        </p:tgtEl>
                                        <p:attrNameLst>
                                          <p:attrName>ppt_x,ppt_y</p:attrName>
                                        </p:attrNameLst>
                                      </p:cBhvr>
                                      <p:rCtr x="0" y="0"/>
                                    </p:animMotion>
                                  </p:childTnLst>
                                </p:cTn>
                              </p:par>
                              <p:par>
                                <p:cTn id="135" presetID="0" presetClass="path" presetSubtype="0" accel="50000" fill="hold" nodeType="withEffect">
                                  <p:stCondLst>
                                    <p:cond delay="0"/>
                                  </p:stCondLst>
                                  <p:childTnLst>
                                    <p:animMotion origin="layout" path="M -1.66667E-6 6.49399E-6 C -0.07969 -0.03654 -0.15937 -0.07284 -0.21128 0.03747 C -0.26319 0.14778 -0.29462 0.55828 -0.31128 0.66235 " pathEditMode="relative" rAng="0" ptsTypes="aaA">
                                      <p:cBhvr>
                                        <p:cTn id="136" dur="2000" fill="hold"/>
                                        <p:tgtEl>
                                          <p:spTgt spid="18459"/>
                                        </p:tgtEl>
                                        <p:attrNameLst>
                                          <p:attrName>ppt_x,ppt_y</p:attrName>
                                        </p:attrNameLst>
                                      </p:cBhvr>
                                      <p:rCtr x="0" y="0"/>
                                    </p:animMotion>
                                  </p:childTnLst>
                                </p:cTn>
                              </p:par>
                              <p:par>
                                <p:cTn id="137" presetID="0" presetClass="path" presetSubtype="0" accel="50000" fill="hold" nodeType="withEffect">
                                  <p:stCondLst>
                                    <p:cond delay="0"/>
                                  </p:stCondLst>
                                  <p:childTnLst>
                                    <p:animMotion origin="layout" path="M 3.88889E-6 -1.12858E-6 C 0.04583 -0.05249 0.09184 -0.10476 0.13802 -0.02243 C 0.1842 0.0599 0.2375 0.37327 0.27743 0.49353 C 0.31736 0.61379 0.34739 0.6568 0.37743 0.69982 " pathEditMode="relative" rAng="0" ptsTypes="aaaA">
                                      <p:cBhvr>
                                        <p:cTn id="138" dur="2000" fill="hold"/>
                                        <p:tgtEl>
                                          <p:spTgt spid="18460"/>
                                        </p:tgtEl>
                                        <p:attrNameLst>
                                          <p:attrName>ppt_x,ppt_y</p:attrName>
                                        </p:attrNameLst>
                                      </p:cBhvr>
                                      <p:rCtr x="0" y="0"/>
                                    </p:animMotion>
                                  </p:childTnLst>
                                </p:cTn>
                              </p:par>
                              <p:par>
                                <p:cTn id="139" presetID="0" presetClass="path" presetSubtype="0" accel="50000" fill="hold" nodeType="withEffect">
                                  <p:stCondLst>
                                    <p:cond delay="0"/>
                                  </p:stCondLst>
                                  <p:childTnLst>
                                    <p:animMotion origin="layout" path="M -4.16667E-6 2.83071E-6 C 0.03351 -0.15912 0.06719 -0.318 0.09722 -0.21393 C 0.12726 -0.10986 0.1408 0.58256 0.18021 0.62465 C 0.21962 0.66674 0.27396 0.03908 0.33386 0.03931 C 0.39375 0.03954 0.4665 0.33302 0.53941 0.6265 " pathEditMode="relative" rAng="0" ptsTypes="aaaaA">
                                      <p:cBhvr>
                                        <p:cTn id="140" dur="2000" fill="hold"/>
                                        <p:tgtEl>
                                          <p:spTgt spid="18461"/>
                                        </p:tgtEl>
                                        <p:attrNameLst>
                                          <p:attrName>ppt_x,ppt_y</p:attrName>
                                        </p:attrNameLst>
                                      </p:cBhvr>
                                      <p:rCtr x="0" y="0"/>
                                    </p:animMotion>
                                  </p:childTnLst>
                                </p:cTn>
                              </p:par>
                              <p:par>
                                <p:cTn id="141" presetID="0" presetClass="path" presetSubtype="0" accel="50000" fill="hold" nodeType="withEffect">
                                  <p:stCondLst>
                                    <p:cond delay="0"/>
                                  </p:stCondLst>
                                  <p:childTnLst>
                                    <p:animMotion origin="layout" path="M -0.00035 -4.66235E-6 C -0.00035 -4.66235E-6 0.0158 0.30759 0.03212 0.61541 " pathEditMode="relative" rAng="0" ptsTypes="aA">
                                      <p:cBhvr>
                                        <p:cTn id="142" dur="2000" fill="hold"/>
                                        <p:tgtEl>
                                          <p:spTgt spid="18462"/>
                                        </p:tgtEl>
                                        <p:attrNameLst>
                                          <p:attrName>ppt_x,ppt_y</p:attrName>
                                        </p:attrNameLst>
                                      </p:cBhvr>
                                      <p:rCtr x="0" y="0"/>
                                    </p:animMotion>
                                  </p:childTnLst>
                                </p:cTn>
                              </p:par>
                              <p:par>
                                <p:cTn id="143" presetID="0" presetClass="path" presetSubtype="0" accel="50000" fill="hold" nodeType="withEffect">
                                  <p:stCondLst>
                                    <p:cond delay="0"/>
                                  </p:stCondLst>
                                  <p:childTnLst>
                                    <p:animMotion origin="layout" path="M -3.88889E-6 1.3876E-7 C 0.01702 -0.13297 0.0342 -0.26595 0.06059 -0.16142 C 0.08698 -0.05689 0.14167 0.49515 0.15781 0.62651 " pathEditMode="relative" rAng="0" ptsTypes="aaA">
                                      <p:cBhvr>
                                        <p:cTn id="144" dur="2000" fill="hold"/>
                                        <p:tgtEl>
                                          <p:spTgt spid="18463"/>
                                        </p:tgtEl>
                                        <p:attrNameLst>
                                          <p:attrName>ppt_x,ppt_y</p:attrName>
                                        </p:attrNameLst>
                                      </p:cBhvr>
                                      <p:rCtr x="0" y="0"/>
                                    </p:animMotion>
                                  </p:childTnLst>
                                </p:cTn>
                              </p:par>
                              <p:par>
                                <p:cTn id="145" presetID="0" presetClass="path" presetSubtype="0" accel="50000" fill="hold" nodeType="withEffect">
                                  <p:stCondLst>
                                    <p:cond delay="0"/>
                                  </p:stCondLst>
                                  <p:childTnLst>
                                    <p:animMotion origin="layout" path="M 8.33333E-7 5.64292E-6 C -0.00764 -0.15726 -0.01528 -0.31429 -0.07066 -0.25508 C -0.12569 -0.19588 -0.27986 0.21092 -0.33107 0.35454 C -0.38212 0.49816 -0.37986 0.55204 -0.37743 0.60616 " pathEditMode="relative" rAng="0" ptsTypes="aaaA">
                                      <p:cBhvr>
                                        <p:cTn id="146" dur="2000" fill="hold"/>
                                        <p:tgtEl>
                                          <p:spTgt spid="18464"/>
                                        </p:tgtEl>
                                        <p:attrNameLst>
                                          <p:attrName>ppt_x,ppt_y</p:attrName>
                                        </p:attrNameLst>
                                      </p:cBhvr>
                                      <p:rCtr x="0" y="0"/>
                                    </p:animMotion>
                                  </p:childTnLst>
                                </p:cTn>
                              </p:par>
                              <p:par>
                                <p:cTn id="147" presetID="0" presetClass="path" presetSubtype="0" accel="50000" fill="hold" nodeType="withEffect">
                                  <p:stCondLst>
                                    <p:cond delay="0"/>
                                  </p:stCondLst>
                                  <p:childTnLst>
                                    <p:animMotion origin="layout" path="M 8.33333E-7 -4.16281E-7 C -0.01928 -0.16281 -0.03837 -0.32563 -0.05504 -0.23821 C -0.07171 -0.15079 -0.08594 0.18732 -0.10001 0.52544 " pathEditMode="relative" rAng="0" ptsTypes="aaA">
                                      <p:cBhvr>
                                        <p:cTn id="148" dur="2000" fill="hold"/>
                                        <p:tgtEl>
                                          <p:spTgt spid="18466"/>
                                        </p:tgtEl>
                                        <p:attrNameLst>
                                          <p:attrName>ppt_x,ppt_y</p:attrName>
                                        </p:attrNameLst>
                                      </p:cBhvr>
                                      <p:rCtr x="0" y="0"/>
                                    </p:animMotion>
                                  </p:childTnLst>
                                </p:cTn>
                              </p:par>
                              <p:par>
                                <p:cTn id="149" presetID="0" presetClass="path" presetSubtype="0" accel="50000" fill="hold" nodeType="withEffect">
                                  <p:stCondLst>
                                    <p:cond delay="0"/>
                                  </p:stCondLst>
                                  <p:childTnLst>
                                    <p:animMotion origin="layout" path="M 4.16667E-6 -1.3876E-7 C 0.01284 -0.09852 0.02569 -0.19704 0.05642 -0.10893 C 0.08715 -0.02082 0.16319 0.42252 0.18455 0.52891 " pathEditMode="relative" rAng="0" ptsTypes="aaA">
                                      <p:cBhvr>
                                        <p:cTn id="150" dur="2000" fill="hold"/>
                                        <p:tgtEl>
                                          <p:spTgt spid="18465"/>
                                        </p:tgtEl>
                                        <p:attrNameLst>
                                          <p:attrName>ppt_x,ppt_y</p:attrName>
                                        </p:attrNameLst>
                                      </p:cBhvr>
                                      <p:rCtr x="0" y="0"/>
                                    </p:animMotion>
                                  </p:childTnLst>
                                </p:cTn>
                              </p:par>
                              <p:par>
                                <p:cTn id="151" presetID="0" presetClass="path" presetSubtype="0" accel="50000" fill="hold" nodeType="withEffect">
                                  <p:stCondLst>
                                    <p:cond delay="0"/>
                                  </p:stCondLst>
                                  <p:childTnLst>
                                    <p:animMotion origin="layout" path="M -1.94444E-6 2.89547E-6 C -0.08941 0.11864 -0.17882 0.23751 -0.23108 0.32817 C -0.28333 0.41882 -0.29879 0.48126 -0.31406 0.54394 " pathEditMode="relative" rAng="0" ptsTypes="aaA">
                                      <p:cBhvr>
                                        <p:cTn id="152" dur="2000" fill="hold"/>
                                        <p:tgtEl>
                                          <p:spTgt spid="18451"/>
                                        </p:tgtEl>
                                        <p:attrNameLst>
                                          <p:attrName>ppt_x,ppt_y</p:attrName>
                                        </p:attrNameLst>
                                      </p:cBhvr>
                                      <p:rCtr x="0" y="0"/>
                                    </p:animMotion>
                                  </p:childTnLst>
                                </p:cTn>
                              </p:par>
                              <p:par>
                                <p:cTn id="153" presetID="0" presetClass="path" presetSubtype="0" accel="50000" fill="hold" nodeType="withEffect">
                                  <p:stCondLst>
                                    <p:cond delay="0"/>
                                  </p:stCondLst>
                                  <p:childTnLst>
                                    <p:animMotion origin="layout" path="M 4.16667E-6 -7.62257E-6 C 0.06597 -0.09136 0.13212 -0.18271 0.20139 -0.0902 C 0.27066 0.00231 0.34306 0.27867 0.41545 0.55527 " pathEditMode="relative" rAng="0" ptsTypes="aaA">
                                      <p:cBhvr>
                                        <p:cTn id="154" dur="2000" fill="hold"/>
                                        <p:tgtEl>
                                          <p:spTgt spid="18452"/>
                                        </p:tgtEl>
                                        <p:attrNameLst>
                                          <p:attrName>ppt_x,ppt_y</p:attrName>
                                        </p:attrNameLst>
                                      </p:cBhvr>
                                      <p:rCtr x="0" y="0"/>
                                    </p:animMotion>
                                  </p:childTnLst>
                                </p:cTn>
                              </p:par>
                              <p:par>
                                <p:cTn id="155" presetID="0" presetClass="path" presetSubtype="0" accel="50000" fill="hold" nodeType="withEffect">
                                  <p:stCondLst>
                                    <p:cond delay="0"/>
                                  </p:stCondLst>
                                  <p:childTnLst>
                                    <p:animMotion origin="layout" path="M -8.33333E-6 7.16929E-6 C -0.03455 -0.07423 -0.0691 -0.14824 -0.08733 -0.06752 C -0.10556 0.01319 -0.10782 0.24862 -0.1099 0.48405 " pathEditMode="relative" rAng="0" ptsTypes="aaA">
                                      <p:cBhvr>
                                        <p:cTn id="156" dur="2000" fill="hold"/>
                                        <p:tgtEl>
                                          <p:spTgt spid="18467"/>
                                        </p:tgtEl>
                                        <p:attrNameLst>
                                          <p:attrName>ppt_x,ppt_y</p:attrName>
                                        </p:attrNameLst>
                                      </p:cBhvr>
                                      <p:rCtr x="0" y="0"/>
                                    </p:animMotion>
                                  </p:childTnLst>
                                </p:cTn>
                              </p:par>
                              <p:par>
                                <p:cTn id="157" presetID="0" presetClass="path" presetSubtype="0" accel="50000" fill="hold" nodeType="withEffect">
                                  <p:stCondLst>
                                    <p:cond delay="0"/>
                                  </p:stCondLst>
                                  <p:childTnLst>
                                    <p:animMotion origin="layout" path="M -6.94444E-6 5.20814E-6 C -0.00365 -0.11632 -0.00712 -0.23265 -0.02396 -0.15564 C -0.0408 -0.07862 -0.07119 0.1915 -0.1014 0.46162 " pathEditMode="relative" rAng="0" ptsTypes="aaA">
                                      <p:cBhvr>
                                        <p:cTn id="158" dur="2000" fill="hold"/>
                                        <p:tgtEl>
                                          <p:spTgt spid="18468"/>
                                        </p:tgtEl>
                                        <p:attrNameLst>
                                          <p:attrName>ppt_x,ppt_y</p:attrName>
                                        </p:attrNameLst>
                                      </p:cBhvr>
                                      <p:rCtr x="0" y="0"/>
                                    </p:animMotion>
                                  </p:childTnLst>
                                </p:cTn>
                              </p:par>
                              <p:par>
                                <p:cTn id="159" presetID="0" presetClass="path" presetSubtype="0" accel="50000" fill="hold" nodeType="withEffect">
                                  <p:stCondLst>
                                    <p:cond delay="0"/>
                                  </p:stCondLst>
                                  <p:childTnLst>
                                    <p:animMotion origin="layout" path="M 0.00729 0.07979 C 0.02257 0.01781 0.03802 -0.04417 0.04687 0.01781 C 0.05573 0.07979 0.05833 0.2655 0.06094 0.45121 " pathEditMode="relative" rAng="0" ptsTypes="aaA">
                                      <p:cBhvr>
                                        <p:cTn id="160" dur="2000" fill="hold"/>
                                        <p:tgtEl>
                                          <p:spTgt spid="18453"/>
                                        </p:tgtEl>
                                        <p:attrNameLst>
                                          <p:attrName>ppt_x,ppt_y</p:attrName>
                                        </p:attrNameLst>
                                      </p:cBhvr>
                                      <p:rCtr x="0" y="0"/>
                                    </p:animMotion>
                                  </p:childTnLst>
                                </p:cTn>
                              </p:par>
                              <p:par>
                                <p:cTn id="161" presetID="0" presetClass="path" presetSubtype="0" accel="50000" fill="hold" nodeType="withEffect">
                                  <p:stCondLst>
                                    <p:cond delay="0"/>
                                  </p:stCondLst>
                                  <p:childTnLst>
                                    <p:animMotion origin="layout" path="M 6.94444E-6 3.80204E-6 C -0.06753 -0.23613 -0.13454 -0.47225 -0.20138 -0.4334 C -0.26822 -0.39454 -0.3967 0.08163 -0.40138 0.23265 C -0.40607 0.38367 -0.25815 0.4327 -0.22968 0.47271 " pathEditMode="relative" rAng="0" ptsTypes="aaaA">
                                      <p:cBhvr>
                                        <p:cTn id="162" dur="2000" fill="hold"/>
                                        <p:tgtEl>
                                          <p:spTgt spid="18454"/>
                                        </p:tgtEl>
                                        <p:attrNameLst>
                                          <p:attrName>ppt_x,ppt_y</p:attrName>
                                        </p:attrNameLst>
                                      </p:cBhvr>
                                      <p:rCtr x="0" y="0"/>
                                    </p:animMotion>
                                  </p:childTnLst>
                                </p:cTn>
                              </p:par>
                              <p:par>
                                <p:cTn id="163" presetID="0" presetClass="path" presetSubtype="0" accel="50000" fill="hold" nodeType="withEffect">
                                  <p:stCondLst>
                                    <p:cond delay="0"/>
                                  </p:stCondLst>
                                  <p:childTnLst>
                                    <p:animMotion origin="layout" path="M -2.22222E-6 -2.81221E-6 C 0.02847 -0.12488 0.05712 -0.24954 0.09306 -0.18941 C 0.129 -0.12928 0.17222 0.1154 0.21545 0.36031 " pathEditMode="relative" rAng="0" ptsTypes="aaA">
                                      <p:cBhvr>
                                        <p:cTn id="164" dur="2000" fill="hold"/>
                                        <p:tgtEl>
                                          <p:spTgt spid="18469"/>
                                        </p:tgtEl>
                                        <p:attrNameLst>
                                          <p:attrName>ppt_x,ppt_y</p:attrName>
                                        </p:attrNameLst>
                                      </p:cBhvr>
                                      <p:rCtr x="0" y="0"/>
                                    </p:animMotion>
                                  </p:childTnLst>
                                </p:cTn>
                              </p:par>
                              <p:par>
                                <p:cTn id="165" presetID="0" presetClass="path" presetSubtype="0" accel="50000" fill="hold" nodeType="withEffect">
                                  <p:stCondLst>
                                    <p:cond delay="0"/>
                                  </p:stCondLst>
                                  <p:childTnLst>
                                    <p:animMotion origin="layout" path="M -3.33333E-6 -2.95097E-6 C -0.05607 -0.29186 -0.11198 -0.58349 -0.15208 -0.52336 C -0.19218 -0.46323 -0.21649 -0.0518 -0.24079 0.36031 " pathEditMode="relative" rAng="0" ptsTypes="aaA">
                                      <p:cBhvr>
                                        <p:cTn id="166" dur="2000" fill="hold"/>
                                        <p:tgtEl>
                                          <p:spTgt spid="18455"/>
                                        </p:tgtEl>
                                        <p:attrNameLst>
                                          <p:attrName>ppt_x,ppt_y</p:attrName>
                                        </p:attrNameLst>
                                      </p:cBhvr>
                                      <p:rCtr x="0" y="0"/>
                                    </p:animMotion>
                                  </p:childTnLst>
                                </p:cTn>
                              </p:par>
                              <p:par>
                                <p:cTn id="167" presetID="0" presetClass="path" presetSubtype="0" accel="50000" fill="hold" nodeType="withEffect">
                                  <p:stCondLst>
                                    <p:cond delay="0"/>
                                  </p:stCondLst>
                                  <p:childTnLst>
                                    <p:animMotion origin="layout" path="M 4.16667E-6 -1.3876E-7 C 0.025 -0.23173 0.05 -0.46323 0.07326 -0.40333 C 0.09652 -0.34343 0.11788 0.00833 0.13941 0.36031 " pathEditMode="relative" rAng="0" ptsTypes="aaA">
                                      <p:cBhvr>
                                        <p:cTn id="168" dur="2000" fill="hold"/>
                                        <p:tgtEl>
                                          <p:spTgt spid="18456"/>
                                        </p:tgtEl>
                                        <p:attrNameLst>
                                          <p:attrName>ppt_x,ppt_y</p:attrName>
                                        </p:attrNameLst>
                                      </p:cBhvr>
                                      <p:rCtr x="0" y="0"/>
                                    </p:animMotion>
                                  </p:childTnLst>
                                </p:cTn>
                              </p:par>
                              <p:par>
                                <p:cTn id="169" presetID="0" presetClass="path" presetSubtype="0" accel="50000" fill="hold" nodeType="withEffect">
                                  <p:stCondLst>
                                    <p:cond delay="0"/>
                                  </p:stCondLst>
                                  <p:childTnLst>
                                    <p:animMotion origin="layout" path="M 4.44444E-6 -2.77521E-7 C -0.00451 -0.09829 -0.00903 -0.19634 -0.0309 -0.14639 C -0.05278 -0.09644 -0.09184 0.10176 -0.1309 0.30019 " pathEditMode="relative" rAng="0" ptsTypes="aaA">
                                      <p:cBhvr>
                                        <p:cTn id="170" dur="2000" fill="hold"/>
                                        <p:tgtEl>
                                          <p:spTgt spid="18470"/>
                                        </p:tgtEl>
                                        <p:attrNameLst>
                                          <p:attrName>ppt_x,ppt_y</p:attrName>
                                        </p:attrNameLst>
                                      </p:cBhvr>
                                      <p:rCtr x="0" y="0"/>
                                    </p:animMotion>
                                  </p:childTnLst>
                                </p:cTn>
                              </p:par>
                              <p:par>
                                <p:cTn id="171" presetID="0" presetClass="path" presetSubtype="0" accel="50000" fill="hold" nodeType="withEffect">
                                  <p:stCondLst>
                                    <p:cond delay="0"/>
                                  </p:stCondLst>
                                  <p:childTnLst>
                                    <p:animMotion origin="layout" path="M -3.05556E-6 -5.55042E-7 C 0.06337 -0.1938 0.12691 -0.3876 0.1901 -0.33765 C 0.2533 -0.28769 0.31597 0.00625 0.37882 0.30019 " pathEditMode="relative" rAng="0" ptsTypes="aaA">
                                      <p:cBhvr>
                                        <p:cTn id="172" dur="2000" fill="hold"/>
                                        <p:tgtEl>
                                          <p:spTgt spid="18479"/>
                                        </p:tgtEl>
                                        <p:attrNameLst>
                                          <p:attrName>ppt_x,ppt_y</p:attrName>
                                        </p:attrNameLst>
                                      </p:cBhvr>
                                      <p:rCtr x="0" y="0"/>
                                    </p:animMotion>
                                  </p:childTnLst>
                                </p:cTn>
                              </p:par>
                              <p:par>
                                <p:cTn id="173" presetID="0" presetClass="path" presetSubtype="0" accel="50000" fill="hold" nodeType="withEffect">
                                  <p:stCondLst>
                                    <p:cond delay="0"/>
                                  </p:stCondLst>
                                  <p:childTnLst>
                                    <p:animMotion origin="layout" path="M 6.66667E-6 1.57262E-7 C 0.01581 0.12581 0.0316 0.25162 0.03803 0.30204 " pathEditMode="relative" rAng="0" ptsTypes="aA">
                                      <p:cBhvr>
                                        <p:cTn id="174" dur="2000" fill="hold"/>
                                        <p:tgtEl>
                                          <p:spTgt spid="18480"/>
                                        </p:tgtEl>
                                        <p:attrNameLst>
                                          <p:attrName>ppt_x,ppt_y</p:attrName>
                                        </p:attrNameLst>
                                      </p:cBhvr>
                                      <p:rCtr x="0" y="0"/>
                                    </p:animMotion>
                                  </p:childTnLst>
                                </p:cTn>
                              </p:par>
                              <p:par>
                                <p:cTn id="175" presetID="0" presetClass="path" presetSubtype="0" accel="50000" fill="hold" nodeType="withEffect">
                                  <p:stCondLst>
                                    <p:cond delay="0"/>
                                  </p:stCondLst>
                                  <p:childTnLst>
                                    <p:animMotion origin="layout" path="M -8.61111E-6 -1.3876E-7 C 0.01805 -0.30272 0.03628 -0.60522 0.0592 -0.56868 C 0.08211 -0.53214 0.12482 0.08789 0.13802 0.21948 " pathEditMode="relative" rAng="0" ptsTypes="aaA">
                                      <p:cBhvr>
                                        <p:cTn id="176" dur="2000" fill="hold"/>
                                        <p:tgtEl>
                                          <p:spTgt spid="18471"/>
                                        </p:tgtEl>
                                        <p:attrNameLst>
                                          <p:attrName>ppt_x,ppt_y</p:attrName>
                                        </p:attrNameLst>
                                      </p:cBhvr>
                                      <p:rCtr x="0" y="0"/>
                                    </p:animMotion>
                                  </p:childTnLst>
                                </p:cTn>
                              </p:par>
                              <p:par>
                                <p:cTn id="177" presetID="0" presetClass="path" presetSubtype="0" accel="50000" decel="50000" fill="hold" nodeType="withEffect">
                                  <p:stCondLst>
                                    <p:cond delay="0"/>
                                  </p:stCondLst>
                                  <p:childTnLst>
                                    <p:animMotion origin="layout" path="M 0.000000 0.000000 L -0.004306 -0.011389 L -0.007153 -0.020833 L -0.008542 -0.030278 L -0.014236 -0.043519 L -0.018472 -0.060648 L -0.021319 -0.070093 L -0.029861 -0.075741 L -0.038403 -0.081481 L -0.046875 -0.083333 L -0.054028 -0.087130 L -0.061111 -0.088981 L -0.071042 -0.090926 L -0.083819 -0.090926 L -0.090972 -0.092778 L -0.098056 -0.094722 L -0.105139 -0.096574 L -0.112222 -0.088981 L -0.119375 -0.081481 L -0.113681 -0.071944 L -0.105139 -0.062500 L -0.071042 -0.022685 L -0.059722 -0.003796 L -0.052569 0.011389 L -0.045486 0.024630 L -0.035556 0.041667 L -0.025625 0.056852 L -0.022778 0.066296 L -0.021319 0.085185 L -0.019931 0.094722 L -0.011389 0.151481 L -0.008542 0.170463 L -0.007153 0.189352 L -0.005694 0.215926 L -0.005694 0.227315 L -0.005694 0.238611 L -0.005694 0.248148 L -0.005694 0.259444 L -0.005694 0.272685 L -0.005694 0.282222 L -0.005694 0.291667 L -0.005694 0.303056 L -0.002847 0.238611 L -0.002847 0.238611 L -0.002847 0.238611 " pathEditMode="relative" rAng="0" ptsTypes="">
                                      <p:cBhvr>
                                        <p:cTn id="178" dur="2000" fill="hold"/>
                                        <p:tgtEl>
                                          <p:spTgt spid="18447"/>
                                        </p:tgtEl>
                                        <p:attrNameLst>
                                          <p:attrName>ppt_x,ppt_y</p:attrName>
                                        </p:attrNameLst>
                                      </p:cBhvr>
                                      <p:rCtr x="0" y="0"/>
                                    </p:animMotion>
                                  </p:childTnLst>
                                </p:cTn>
                              </p:par>
                              <p:par>
                                <p:cTn id="179" presetID="0" presetClass="path" presetSubtype="0" accel="50000" decel="50000" fill="hold" nodeType="withEffect">
                                  <p:stCondLst>
                                    <p:cond delay="0"/>
                                  </p:stCondLst>
                                  <p:childTnLst>
                                    <p:animMotion origin="layout" path="M 0.000000 0.000000 L 0.000000 -0.013333 L 0.001458 -0.022778 L 0.002847 -0.037870 L 0.008542 -0.062500 L 0.014236 -0.083333 L 0.019931 -0.104167 L 0.028472 -0.126944 L 0.036944 -0.140185 L 0.049722 -0.157222 L 0.059722 -0.164815 L 0.066806 -0.170463 L 0.076736 -0.174259 L 0.085278 -0.174259 L 0.096597 -0.168611 L 0.107986 -0.149630 L 0.109375 -0.138333 L 0.110833 -0.126944 L 0.112222 -0.115556 L 0.112222 -0.094722 L 0.112222 -0.072037 L 0.112222 -0.047407 L 0.107986 -0.011389 L 0.102292 0.022685 L 0.092361 0.064352 L 0.082431 0.102222 L 0.071042 0.149630 L 0.059722 0.191296 L 0.052569 0.223426 L 0.034097 0.310556 L 0.028472 0.327593 L 0.024167 0.344630 L 0.025625 0.337130 L 0.029861 0.338981 L 0.031250 0.337130 " pathEditMode="relative" rAng="0" ptsTypes="">
                                      <p:cBhvr>
                                        <p:cTn id="180" dur="2000" fill="hold"/>
                                        <p:tgtEl>
                                          <p:spTgt spid="18446"/>
                                        </p:tgtEl>
                                        <p:attrNameLst>
                                          <p:attrName>ppt_x,ppt_y</p:attrName>
                                        </p:attrNameLst>
                                      </p:cBhvr>
                                      <p:rCtr x="0" y="0"/>
                                    </p:animMotion>
                                  </p:childTnLst>
                                </p:cTn>
                              </p:par>
                              <p:par>
                                <p:cTn id="181" presetID="0" presetClass="path" presetSubtype="0" accel="50000" fill="hold" nodeType="withEffect">
                                  <p:stCondLst>
                                    <p:cond delay="0"/>
                                  </p:stCondLst>
                                  <p:childTnLst>
                                    <p:animMotion origin="layout" path="M 4.16667E-6 -4.79186E-6 C 0.02344 -0.0555 0.04705 -0.11101 0.08455 -0.13506 C 0.12205 -0.15911 0.18576 -0.1783 0.22535 -0.14454 C 0.26493 -0.11077 0.29809 0.00532 0.32257 0.06753 C 0.34705 0.12974 0.35938 0.17923 0.37188 0.22896 " pathEditMode="relative" rAng="0" ptsTypes="aaaaA">
                                      <p:cBhvr>
                                        <p:cTn id="182" dur="2000" fill="hold"/>
                                        <p:tgtEl>
                                          <p:spTgt spid="18472"/>
                                        </p:tgtEl>
                                        <p:attrNameLst>
                                          <p:attrName>ppt_x,ppt_y</p:attrName>
                                        </p:attrNameLst>
                                      </p:cBhvr>
                                      <p:rCtr x="0" y="0"/>
                                    </p:animMotion>
                                  </p:childTnLst>
                                </p:cTn>
                              </p:par>
                              <p:par>
                                <p:cTn id="183" presetID="54" presetClass="path" presetSubtype="0" accel="50000" fill="hold" nodeType="withEffect">
                                  <p:stCondLst>
                                    <p:cond delay="0"/>
                                  </p:stCondLst>
                                  <p:childTnLst>
                                    <p:animMotion origin="layout" path="M 0 0  c 0.004 -0.01066  0.018 -0.02131  0.023 -0.02131  c 0.031 0  0.063 0.16651  0.063 0.33302  c 0 -0.08392  0.016 -0.16651  0.031 -0.16651  c 0.016 0  0.031 0.08392  0.031 0.16651  c 0 -0.0413  0.008 -0.08392  0.016 -0.08392  c 0.008 0  0.016 0.0413  0.016 0.08392  c 0 -0.02131  0.004 -0.0413  0.008 -0.0413  c 0.004 0  0.008 0.02131  0.008 0.0413  c 0 -0.01066  0.002 -0.02131  0.004 -0.02131  c 0.001 0  0.004 0.01066  0.004 0.02131  c 0 -0.00533  0.001 -0.01066  0.002 -0.01066  c 0 0.00133  0.002 0.00533  0.002 0.01066  c 0 -0.00266  0 -0.00533  0.001 -0.00533  c 0 0.00133  0.001 0.00266  0.001 0.00533  c 0 -0.00133  0 -0.00266  0 -0.004  c 0.001 0  0.001 0.00133  0.001 0.00266  c 0.001 0  0.001 -0.00133  0.001 -0.00266  c 0.001 0  0.001 0.00133  0.001 0.00266  E" pathEditMode="relative" rAng="0" ptsTypes="">
                                      <p:cBhvr>
                                        <p:cTn id="184" dur="2000" fill="hold"/>
                                        <p:tgtEl>
                                          <p:spTgt spid="18478"/>
                                        </p:tgtEl>
                                        <p:attrNameLst>
                                          <p:attrName>ppt_x,ppt_y</p:attrName>
                                        </p:attrNameLst>
                                      </p:cBhvr>
                                      <p:rCtr x="0" y="0"/>
                                    </p:animMotion>
                                  </p:childTnLst>
                                </p:cTn>
                              </p:par>
                              <p:par>
                                <p:cTn id="185" presetID="0" presetClass="path" presetSubtype="0" accel="50000" fill="hold" nodeType="withEffect">
                                  <p:stCondLst>
                                    <p:cond delay="0"/>
                                  </p:stCondLst>
                                  <p:childTnLst>
                                    <p:animMotion origin="layout" path="M 2.5E-6 -1.26735E-6 C 0.01562 -0.08695 0.03142 -0.17391 0.04635 -0.2271 C 0.06128 -0.28029 0.07587 -0.31614 0.0901 -0.31892 C 0.10434 -0.32169 0.11614 -0.32909 0.13229 -0.24398 C 0.14843 -0.15888 0.16788 0.01619 0.18732 0.19126 " pathEditMode="relative" rAng="0" ptsTypes="aaaaA">
                                      <p:cBhvr>
                                        <p:cTn id="186" dur="2000" fill="hold"/>
                                        <p:tgtEl>
                                          <p:spTgt spid="18477"/>
                                        </p:tgtEl>
                                        <p:attrNameLst>
                                          <p:attrName>ppt_x,ppt_y</p:attrName>
                                        </p:attrNameLst>
                                      </p:cBhvr>
                                      <p:rCtr x="0" y="0"/>
                                    </p:animMotion>
                                  </p:childTnLst>
                                </p:cTn>
                              </p:par>
                              <p:par>
                                <p:cTn id="187" presetID="0" presetClass="path" presetSubtype="0" accel="50000" fill="hold" nodeType="withEffect">
                                  <p:stCondLst>
                                    <p:cond delay="0"/>
                                  </p:stCondLst>
                                  <p:childTnLst>
                                    <p:animMotion origin="layout" path="M 7.5E-6 2.11841E-6 C 0.00782 -0.03608 0.01581 -0.07216 0.04237 -0.08627 C 0.06893 -0.10037 0.11042 -0.11379 0.15921 -0.08442 C 0.20799 -0.05505 0.27154 0.01757 0.33525 0.09019 " pathEditMode="relative" rAng="0" ptsTypes="aaaA">
                                      <p:cBhvr>
                                        <p:cTn id="188" dur="2000" fill="hold"/>
                                        <p:tgtEl>
                                          <p:spTgt spid="18474"/>
                                        </p:tgtEl>
                                        <p:attrNameLst>
                                          <p:attrName>ppt_x,ppt_y</p:attrName>
                                        </p:attrNameLst>
                                      </p:cBhvr>
                                      <p:rCtr x="0" y="0"/>
                                    </p:animMotion>
                                  </p:childTnLst>
                                </p:cTn>
                              </p:par>
                              <p:par>
                                <p:cTn id="189" presetID="41" presetClass="path" presetSubtype="0" accel="50000" fill="hold" nodeType="withEffect">
                                  <p:stCondLst>
                                    <p:cond delay="0"/>
                                  </p:stCondLst>
                                  <p:childTnLst>
                                    <p:animMotion origin="layout" path="M 8.33333E-7 -0.02382 C -0.00399 -0.03446 -0.01806 -0.0451 -0.02292 -0.0451 C -0.05399 -0.0451 -0.08594 0.12142 -0.08594 0.28793 C -0.08594 0.20398 -0.10191 0.12142 -0.11701 0.12142 C -0.13299 0.12142 -0.14809 0.20537 -0.14809 0.28793 C -0.14809 0.24653 -0.15608 0.20398 -0.16406 0.20398 C -0.17205 0.20398 -0.18004 0.24538 -0.18004 0.28793 C -0.18004 0.26665 -0.18403 0.24653 -0.18802 0.24653 C -0.19201 0.24653 -0.19601 0.26781 -0.19601 0.28793 C -0.19601 0.27729 -0.19809 0.26665 -0.2 0.26665 C -0.20104 0.26665 -0.20399 0.27729 -0.20399 0.28793 C -0.20399 0.28261 -0.20504 0.27729 -0.20608 0.27729 C -0.20608 0.2759 -0.20816 0.28261 -0.20816 0.28793 C -0.20816 0.28515 -0.20816 0.28261 -0.2092 0.28261 C -0.2092 0.284 -0.21024 0.28538 -0.21024 0.28793 C -0.21024 0.28654 -0.21024 0.28515 -0.21024 0.284 C -0.21129 0.284 -0.21129 0.28538 -0.21129 0.28677 C -0.21233 0.28677 -0.21233 0.28538 -0.21233 0.284 C -0.21337 0.284 -0.21337 0.28538 -0.21337 0.28677 " pathEditMode="relative" rAng="0" ptsTypes="fffffffffffffffffff">
                                      <p:cBhvr>
                                        <p:cTn id="190" dur="2000" fill="hold"/>
                                        <p:tgtEl>
                                          <p:spTgt spid="18473"/>
                                        </p:tgtEl>
                                        <p:attrNameLst>
                                          <p:attrName>ppt_x,ppt_y</p:attrName>
                                        </p:attrNameLst>
                                      </p:cBhvr>
                                      <p:rCtr x="-97" y="145"/>
                                    </p:animMotion>
                                  </p:childTnLst>
                                </p:cTn>
                              </p:par>
                              <p:par>
                                <p:cTn id="191" presetID="54" presetClass="path" presetSubtype="0" accel="50000" fill="hold" nodeType="withEffect">
                                  <p:stCondLst>
                                    <p:cond delay="0"/>
                                  </p:stCondLst>
                                  <p:childTnLst>
                                    <p:animMotion origin="layout" path="M 0 0  c 0.004 -0.01066  0.018 -0.02131  0.023 -0.02131  c 0.031 0  0.063 0.16651  0.063 0.33302  c 0 -0.08392  0.016 -0.16651  0.031 -0.16651  c 0.016 0  0.031 0.08392  0.031 0.16651  c 0 -0.0413  0.008 -0.08392  0.016 -0.08392  c 0.008 0  0.016 0.0413  0.016 0.08392  c 0 -0.02131  0.004 -0.0413  0.008 -0.0413  c 0.004 0  0.008 0.02131  0.008 0.0413  c 0 -0.01066  0.002 -0.02131  0.004 -0.02131  c 0.001 0  0.004 0.01066  0.004 0.02131  c 0 -0.00533  0.001 -0.01066  0.002 -0.01066  c 0 0.00133  0.002 0.00533  0.002 0.01066  c 0 -0.00266  0 -0.00533  0.001 -0.00533  c 0 0.00133  0.001 0.00266  0.001 0.00533  c 0 -0.00133  0 -0.00266  0 -0.004  c 0.001 0  0.001 0.00133  0.001 0.00266  c 0.001 0  0.001 -0.00133  0.001 -0.00266  c 0.001 0  0.001 0.00133  0.001 0.00266  E" pathEditMode="relative" rAng="0" ptsTypes="">
                                      <p:cBhvr>
                                        <p:cTn id="192" dur="2000" fill="hold"/>
                                        <p:tgtEl>
                                          <p:spTgt spid="18475"/>
                                        </p:tgtEl>
                                        <p:attrNameLst>
                                          <p:attrName>ppt_x,ppt_y</p:attrName>
                                        </p:attrNameLst>
                                      </p:cBhvr>
                                      <p:rCtr x="0" y="0"/>
                                    </p:animMotion>
                                  </p:childTnLst>
                                </p:cTn>
                              </p:par>
                              <p:par>
                                <p:cTn id="193" presetID="0" presetClass="path" presetSubtype="0" accel="50000" fill="hold" nodeType="withEffect">
                                  <p:stCondLst>
                                    <p:cond delay="0"/>
                                  </p:stCondLst>
                                  <p:childTnLst>
                                    <p:animMotion origin="layout" path="M 5.83333E-6 -3.66327E-6 C 0.00383 -0.00508 0.00626 -0.01248 0.01129 -0.01503 C 0.01876 -0.01896 0.01928 -0.01873 0.02674 -0.02451 C 0.03056 -0.02752 0.03386 -0.03191 0.03803 -0.03376 C 0.04428 -0.0363 0.04966 -0.04047 0.05504 -0.04509 C 0.06164 -0.05827 0.05903 -0.06984 0.06337 -0.08256 C 0.06772 -0.09528 0.06824 -0.09458 0.07466 -0.10314 C 0.07796 -0.11679 0.07327 -0.10152 0.08039 -0.11262 C 0.08178 -0.1147 0.08195 -0.11794 0.08317 -0.12002 C 0.0856 -0.12419 0.08959 -0.12673 0.09167 -0.13136 C 0.09515 -0.13922 0.09914 -0.14454 0.10296 -0.15194 C 0.10626 -0.16558 0.10157 -0.15032 0.10851 -0.16142 C 0.11667 -0.17437 0.10487 -0.16443 0.11702 -0.17275 C 0.12344 -0.18987 0.11511 -0.17021 0.13247 -0.19333 C 0.13994 -0.20328 0.14758 -0.21692 0.15643 -0.22525 C 0.16112 -0.2345 0.15799 -0.22918 0.16633 -0.24028 C 0.17258 -0.24861 0.17535 -0.2604 0.18039 -0.27012 C 0.1849 -0.2789 0.19115 -0.28607 0.19584 -0.29463 C 0.20522 -0.31151 0.21303 -0.33302 0.22674 -0.34528 C 0.22778 -0.34782 0.22831 -0.3506 0.22969 -0.35268 C 0.23074 -0.35453 0.23282 -0.35476 0.23386 -0.35661 C 0.24445 -0.37742 0.23403 -0.36702 0.24376 -0.37534 C 0.25001 -0.38783 0.25244 -0.40194 0.2606 -0.41281 C 0.26424 -0.42715 0.2724 -0.4364 0.279 -0.44842 C 0.28126 -0.45259 0.28212 -0.45767 0.28456 -0.4616 C 0.2856 -0.46322 0.28733 -0.46392 0.28872 -0.46531 C 0.28976 -0.46646 0.29081 -0.46762 0.29167 -0.46901 C 0.2974 -0.47895 0.30244 -0.49098 0.3099 -0.49907 C 0.31667 -0.50647 0.32397 -0.51526 0.33108 -0.52173 C 0.33681 -0.52682 0.3448 -0.52937 0.3507 -0.53469 C 0.36424 -0.54671 0.37726 -0.55943 0.39028 -0.57238 C 0.39723 -0.57932 0.40383 -0.58834 0.4099 -0.59667 C 0.41094 -0.59805 0.41285 -0.59759 0.41407 -0.59852 C 0.41997 -0.60314 0.4257 -0.608 0.43108 -0.61355 C 0.43733 -0.61979 0.44897 -0.63274 0.45643 -0.63598 C 0.46181 -0.64338 0.47015 -0.6487 0.47761 -0.65101 C 0.48785 -0.66073 0.50053 -0.66234 0.51268 -0.6642 C 0.53022 -0.66998 0.55105 -0.67368 0.56633 -0.68663 C 0.56945 -0.6931 0.57292 -0.69819 0.57466 -0.70559 C 0.57414 -0.71692 0.57692 -0.74514 0.56494 -0.75046 C 0.56164 -0.75693 0.55938 -0.7611 0.55365 -0.76364 C 0.54879 -0.76988 0.54515 -0.77035 0.53942 -0.77497 C 0.53091 -0.78191 0.52362 -0.78769 0.51407 -0.79185 C 0.49549 -0.80827 0.4698 -0.80989 0.44792 -0.81059 C 0.41789 -0.81151 0.38785 -0.81174 0.35782 -0.81244 C 0.32935 -0.81359 0.30157 -0.81591 0.27327 -0.81799 C 0.22657 -0.82516 0.26997 -0.81938 0.21407 -0.82377 C 0.20192 -0.82469 0.17761 -0.82747 0.17761 -0.82747 C 0.16633 -0.82678 0.15504 -0.82678 0.14376 -0.82562 C 0.13751 -0.82493 0.13299 -0.81961 0.12674 -0.81799 C 0.12136 -0.81267 0.11667 -0.81151 0.11129 -0.80689 C 0.10747 -0.79902 0.10001 -0.79463 0.09445 -0.78815 C 0.08351 -0.7752 0.07049 -0.76503 0.05921 -0.75231 C 0.05174 -0.74375 0.04445 -0.73034 0.03525 -0.72617 C 0.029 -0.71299 0.03699 -0.72826 0.02674 -0.71484 C 0.02258 -0.70929 0.01737 -0.70074 0.01407 -0.69426 C 0.00122 -0.66975 0.0099 -0.67876 5.83333E-6 -0.66975 C -0.00173 -0.66281 -0.01128 -0.65055 -0.01406 -0.64546 C -0.01666 -0.64107 -0.01735 -0.63506 -0.01961 -0.63043 C -0.02881 -0.61216 -0.03315 -0.59042 -0.04218 -0.57238 C -0.04444 -0.5629 -0.04496 -0.55411 -0.0493 -0.54602 C -0.05381 -0.52821 -0.05676 -0.51063 -0.06197 -0.49352 C -0.06458 -0.48496 -0.06423 -0.47571 -0.06892 -0.46901 C -0.07204 -0.44773 -0.07725 -0.43709 -0.08437 -0.41836 C -0.08871 -0.40679 -0.09183 -0.39454 -0.09565 -0.38274 C -0.09808 -0.36378 -0.10242 -0.34528 -0.10555 -0.32654 C -0.10867 -0.30781 -0.1111 -0.28839 -0.11544 -0.27012 C -0.11562 -0.26618 -0.11735 -0.24051 -0.11822 -0.2345 C -0.11892 -0.2308 -0.12013 -0.2271 -0.121 -0.2234 C -0.12152 -0.22155 -0.12239 -0.21762 -0.12239 -0.21762 C -0.12551 -0.18686 -0.12812 -0.15633 -0.13228 -0.1258 C -0.13402 -0.11309 -0.13506 -0.0999 -0.1394 -0.08811 C -0.14114 -0.05874 -0.14444 -0.0296 -0.14635 -3.66327E-6 C -0.14687 0.00879 -0.14669 0.01758 -0.14774 0.02614 C -0.14826 0.03007 -0.15069 0.03747 -0.15069 0.03747 C -0.15242 0.06476 -0.15607 0.10292 -0.17169 0.12373 C -0.17222 0.12558 -0.17222 0.12813 -0.17326 0.12951 C -0.1743 0.1309 -0.17638 0.12998 -0.17742 0.13136 C -0.17847 0.13275 -0.17881 0.13691 -0.17881 0.13691 " pathEditMode="relative" rAng="0" ptsTypes="ffffffffffffffffffffffffffffffffffffffffffffffffffffffffffffffffffffffffffffffA">
                                      <p:cBhvr>
                                        <p:cTn id="194" dur="2000" fill="hold"/>
                                        <p:tgtEl>
                                          <p:spTgt spid="18476"/>
                                        </p:tgtEl>
                                        <p:attrNameLst>
                                          <p:attrName>ppt_x,ppt_y</p:attrName>
                                        </p:attrNameLst>
                                      </p:cBhvr>
                                      <p:rCtr x="0" y="0"/>
                                    </p:animMotion>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nodeType="clickEffect">
                                  <p:stCondLst>
                                    <p:cond delay="0"/>
                                  </p:stCondLst>
                                  <p:childTnLst>
                                    <p:set>
                                      <p:cBhvr>
                                        <p:cTn id="198" dur="1" fill="hold">
                                          <p:stCondLst>
                                            <p:cond delay="0"/>
                                          </p:stCondLst>
                                        </p:cTn>
                                        <p:tgtEl>
                                          <p:spTgt spid="18481"/>
                                        </p:tgtEl>
                                        <p:attrNameLst>
                                          <p:attrName>style.visibility</p:attrName>
                                        </p:attrNameLst>
                                      </p:cBhvr>
                                      <p:to>
                                        <p:strVal val="visible"/>
                                      </p:to>
                                    </p:set>
                                  </p:childTnLst>
                                </p:cTn>
                              </p:par>
                            </p:childTnLst>
                          </p:cTn>
                        </p:par>
                        <p:par>
                          <p:cTn id="199" fill="hold">
                            <p:stCondLst>
                              <p:cond delay="0"/>
                            </p:stCondLst>
                            <p:childTnLst>
                              <p:par>
                                <p:cTn id="200" presetID="0" presetClass="path" presetSubtype="0" accel="50000" decel="50000" fill="hold" nodeType="afterEffect">
                                  <p:stCondLst>
                                    <p:cond delay="0"/>
                                  </p:stCondLst>
                                  <p:childTnLst>
                                    <p:animMotion origin="layout" path="M -0.043194 0.083056 L -0.035277 -0.284537 " pathEditMode="relative" rAng="0" ptsTypes="">
                                      <p:cBhvr>
                                        <p:cTn id="201" dur="2000" fill="hold"/>
                                        <p:tgtEl>
                                          <p:spTgt spid="18481"/>
                                        </p:tgtEl>
                                        <p:attrNameLst>
                                          <p:attrName>ppt_x,ppt_y</p:attrName>
                                        </p:attrNameLst>
                                      </p:cBhvr>
                                      <p:rCtr x="4" y="-1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日付プレースホルダ 6"/>
          <p:cNvSpPr>
            <a:spLocks noGrp="1"/>
          </p:cNvSpPr>
          <p:nvPr>
            <p:ph type="dt" sz="half" idx="10"/>
          </p:nvPr>
        </p:nvSpPr>
        <p:spPr/>
        <p:txBody>
          <a:bodyPr/>
          <a:lstStyle/>
          <a:p>
            <a:fld id="{A9379689-8587-450F-8576-53CD7C8BDBD1}" type="datetime1">
              <a:rPr lang="ja-JP" altLang="en-US"/>
              <a:pPr/>
              <a:t>2014/5/9</a:t>
            </a:fld>
            <a:endParaRPr lang="ja-JP" altLang="en-US" sz="1800">
              <a:solidFill>
                <a:schemeClr val="tx1"/>
              </a:solidFill>
              <a:latin typeface="Arial" pitchFamily="34" charset="0"/>
            </a:endParaRPr>
          </a:p>
        </p:txBody>
      </p:sp>
      <p:graphicFrame>
        <p:nvGraphicFramePr>
          <p:cNvPr id="18434" name="Group 2"/>
          <p:cNvGraphicFramePr>
            <a:graphicFrameLocks noGrp="1"/>
          </p:cNvGraphicFramePr>
          <p:nvPr/>
        </p:nvGraphicFramePr>
        <p:xfrm>
          <a:off x="5292725" y="2136775"/>
          <a:ext cx="3743325" cy="3622676"/>
        </p:xfrm>
        <a:graphic>
          <a:graphicData uri="http://schemas.openxmlformats.org/drawingml/2006/table">
            <a:tbl>
              <a:tblPr/>
              <a:tblGrid>
                <a:gridCol w="3743325"/>
              </a:tblGrid>
              <a:tr h="823913">
                <a:tc>
                  <a:txBody>
                    <a:bodyPr/>
                    <a:lstStyle/>
                    <a:p>
                      <a:pPr marL="0" marR="0" lvl="0" indent="0" algn="ctr" defTabSz="0" rtl="0" eaLnBrk="1" fontAlgn="base" latinLnBrk="0" hangingPunct="1">
                        <a:lnSpc>
                          <a:spcPct val="14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アプリケーション層</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869950">
                <a:tc>
                  <a:txBody>
                    <a:bodyPr/>
                    <a:lstStyle/>
                    <a:p>
                      <a:pPr marL="0" marR="0" lvl="0" indent="0" algn="ctr" defTabSz="0" rtl="0" eaLnBrk="1" fontAlgn="base" latinLnBrk="0" hangingPunct="1">
                        <a:lnSpc>
                          <a:spcPct val="13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トランスポート層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862013">
                <a:tc>
                  <a:txBody>
                    <a:bodyPr/>
                    <a:lstStyle/>
                    <a:p>
                      <a:pPr marL="0" marR="0" lvl="0" indent="0" algn="ctr" defTabSz="0" rtl="0" eaLnBrk="1" fontAlgn="base" latinLnBrk="0" hangingPunct="1">
                        <a:lnSpc>
                          <a:spcPct val="12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インターネット層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1066800">
                <a:tc>
                  <a:txBody>
                    <a:bodyPr/>
                    <a:lstStyle/>
                    <a:p>
                      <a:pPr marL="0" marR="0" lvl="0" indent="0" algn="ctr" defTabSz="0" rtl="0" eaLnBrk="1" fontAlgn="base" latinLnBrk="0" hangingPunct="1">
                        <a:lnSpc>
                          <a:spcPct val="10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ネットワーク</a:t>
                      </a:r>
                      <a:b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b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インターフェース層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CB3E3"/>
                    </a:solidFill>
                  </a:tcPr>
                </a:tc>
              </a:tr>
            </a:tbl>
          </a:graphicData>
        </a:graphic>
      </p:graphicFrame>
      <p:sp>
        <p:nvSpPr>
          <p:cNvPr id="18448" name="Rectangle 16"/>
          <p:cNvSpPr>
            <a:spLocks noGrp="1" noChangeArrowheads="1"/>
          </p:cNvSpPr>
          <p:nvPr>
            <p:ph type="title"/>
          </p:nvPr>
        </p:nvSpPr>
        <p:spPr/>
        <p:txBody>
          <a:bodyPr/>
          <a:lstStyle/>
          <a:p>
            <a:r>
              <a:rPr lang="ja-JP" altLang="en-US" sz="4000"/>
              <a:t>データ送信(写真をメールで送る場合)</a:t>
            </a:r>
          </a:p>
        </p:txBody>
      </p:sp>
      <p:pic>
        <p:nvPicPr>
          <p:cNvPr id="18450" name="Picture 18" descr="ma_168"/>
          <p:cNvPicPr>
            <a:picLocks noGrp="1" noChangeAspect="1" noChangeArrowheads="1"/>
          </p:cNvPicPr>
          <p:nvPr>
            <p:ph sz="quarter" idx="3"/>
          </p:nvPr>
        </p:nvPicPr>
        <p:blipFill>
          <a:blip r:embed="rId4" cstate="print"/>
          <a:srcRect/>
          <a:stretch>
            <a:fillRect/>
          </a:stretch>
        </p:blipFill>
        <p:spPr>
          <a:xfrm>
            <a:off x="6661150" y="3034902"/>
            <a:ext cx="620603" cy="564558"/>
          </a:xfrm>
          <a:ln/>
        </p:spPr>
      </p:pic>
      <p:grpSp>
        <p:nvGrpSpPr>
          <p:cNvPr id="61" name="Group 49"/>
          <p:cNvGrpSpPr>
            <a:grpSpLocks/>
          </p:cNvGrpSpPr>
          <p:nvPr/>
        </p:nvGrpSpPr>
        <p:grpSpPr bwMode="auto">
          <a:xfrm>
            <a:off x="2730674" y="2880769"/>
            <a:ext cx="2234248" cy="1741260"/>
            <a:chOff x="0" y="0"/>
            <a:chExt cx="3517" cy="2743"/>
          </a:xfrm>
        </p:grpSpPr>
        <p:pic>
          <p:nvPicPr>
            <p:cNvPr id="62" name="図 37"/>
            <p:cNvPicPr>
              <a:picLocks noChangeAspect="1" noChangeArrowheads="1"/>
            </p:cNvPicPr>
            <p:nvPr/>
          </p:nvPicPr>
          <p:blipFill>
            <a:blip r:embed="rId5" cstate="print"/>
            <a:srcRect/>
            <a:stretch>
              <a:fillRect/>
            </a:stretch>
          </p:blipFill>
          <p:spPr bwMode="auto">
            <a:xfrm>
              <a:off x="683" y="1889"/>
              <a:ext cx="1304" cy="854"/>
            </a:xfrm>
            <a:prstGeom prst="rect">
              <a:avLst/>
            </a:prstGeom>
            <a:noFill/>
            <a:ln w="9525">
              <a:noFill/>
              <a:miter lim="800000"/>
              <a:headEnd/>
              <a:tailEnd/>
            </a:ln>
            <a:effectLst/>
          </p:spPr>
        </p:pic>
        <p:grpSp>
          <p:nvGrpSpPr>
            <p:cNvPr id="63" name="Group 51"/>
            <p:cNvGrpSpPr>
              <a:grpSpLocks/>
            </p:cNvGrpSpPr>
            <p:nvPr/>
          </p:nvGrpSpPr>
          <p:grpSpPr bwMode="auto">
            <a:xfrm>
              <a:off x="0" y="0"/>
              <a:ext cx="3517" cy="1891"/>
              <a:chOff x="0" y="0"/>
              <a:chExt cx="1643074" cy="1201432"/>
            </a:xfrm>
          </p:grpSpPr>
          <p:sp>
            <p:nvSpPr>
              <p:cNvPr id="64" name="テキスト ボックス 38"/>
              <p:cNvSpPr>
                <a:spLocks noChangeArrowheads="1"/>
              </p:cNvSpPr>
              <p:nvPr/>
            </p:nvSpPr>
            <p:spPr bwMode="auto">
              <a:xfrm>
                <a:off x="0" y="0"/>
                <a:ext cx="1643074" cy="1201432"/>
              </a:xfrm>
              <a:prstGeom prst="rect">
                <a:avLst/>
              </a:prstGeom>
              <a:noFill/>
              <a:ln w="12700" cap="flat" cmpd="sng">
                <a:solidFill>
                  <a:schemeClr val="tx1"/>
                </a:solidFill>
                <a:miter lim="800000"/>
                <a:headEnd/>
                <a:tailEnd/>
              </a:ln>
              <a:effectLst/>
            </p:spPr>
            <p:txBody>
              <a:bodyPr>
                <a:spAutoFit/>
              </a:bodyPr>
              <a:lstStyle/>
              <a:p>
                <a:r>
                  <a:rPr lang="ja-JP" altLang="en-US" dirty="0">
                    <a:effectLst/>
                    <a:sym typeface="ＭＳ Ｐゴシック" pitchFamily="50" charset="-128"/>
                  </a:rPr>
                  <a:t>２５番</a:t>
                </a:r>
                <a:r>
                  <a:rPr lang="ja-JP" altLang="en-US" b="1" dirty="0">
                    <a:solidFill>
                      <a:srgbClr val="FF0000"/>
                    </a:solidFill>
                    <a:effectLst/>
                    <a:sym typeface="ＭＳ Ｐゴシック" pitchFamily="50" charset="-128"/>
                  </a:rPr>
                  <a:t>ポート</a:t>
                </a:r>
                <a:r>
                  <a:rPr lang="ja-JP" altLang="en-US" dirty="0">
                    <a:effectLst/>
                    <a:sym typeface="ＭＳ Ｐゴシック" pitchFamily="50" charset="-128"/>
                  </a:rPr>
                  <a:t>(SMTP)へ</a:t>
                </a:r>
              </a:p>
              <a:p>
                <a:endParaRPr lang="ja-JP" altLang="en-US" dirty="0">
                  <a:effectLst/>
                  <a:sym typeface="ＭＳ Ｐゴシック" pitchFamily="50" charset="-128"/>
                </a:endParaRPr>
              </a:p>
              <a:p>
                <a:r>
                  <a:rPr lang="ja-JP" altLang="en-US" b="1" dirty="0">
                    <a:solidFill>
                      <a:srgbClr val="FF0000"/>
                    </a:solidFill>
                    <a:effectLst/>
                    <a:sym typeface="ＭＳ Ｐゴシック" pitchFamily="50" charset="-128"/>
                  </a:rPr>
                  <a:t>パケット</a:t>
                </a:r>
                <a:r>
                  <a:rPr lang="ja-JP" altLang="en-US" dirty="0">
                    <a:effectLst/>
                    <a:sym typeface="ＭＳ Ｐゴシック" pitchFamily="50" charset="-128"/>
                  </a:rPr>
                  <a:t>番号６番目</a:t>
                </a:r>
                <a:endParaRPr lang="ja-JP" altLang="en-US" dirty="0">
                  <a:effectLst/>
                  <a:sym typeface="Calibri" pitchFamily="34" charset="0"/>
                </a:endParaRPr>
              </a:p>
            </p:txBody>
          </p:sp>
          <p:sp>
            <p:nvSpPr>
              <p:cNvPr id="65" name="直線コネクタ 45"/>
              <p:cNvSpPr>
                <a:spLocks noChangeShapeType="1"/>
              </p:cNvSpPr>
              <p:nvPr/>
            </p:nvSpPr>
            <p:spPr bwMode="auto">
              <a:xfrm rot="10800000" flipV="1">
                <a:off x="0" y="1137142"/>
                <a:ext cx="1643074" cy="18332"/>
              </a:xfrm>
              <a:prstGeom prst="line">
                <a:avLst/>
              </a:prstGeom>
              <a:noFill/>
              <a:ln w="9525" cap="flat" cmpd="sng">
                <a:solidFill>
                  <a:schemeClr val="tx1"/>
                </a:solidFill>
                <a:round/>
                <a:headEnd/>
                <a:tailEnd/>
              </a:ln>
              <a:effectLst/>
            </p:spPr>
            <p:txBody>
              <a:bodyPr/>
              <a:lstStyle/>
              <a:p>
                <a:endParaRPr lang="ja-JP" altLang="en-US"/>
              </a:p>
            </p:txBody>
          </p:sp>
        </p:grpSp>
      </p:grpSp>
      <p:sp>
        <p:nvSpPr>
          <p:cNvPr id="12" name="テキスト ボックス 11"/>
          <p:cNvSpPr txBox="1"/>
          <p:nvPr/>
        </p:nvSpPr>
        <p:spPr>
          <a:xfrm>
            <a:off x="348043" y="4733326"/>
            <a:ext cx="3863792" cy="1569660"/>
          </a:xfrm>
          <a:prstGeom prst="rect">
            <a:avLst/>
          </a:prstGeom>
          <a:solidFill>
            <a:srgbClr val="FFFF00"/>
          </a:solidFill>
        </p:spPr>
        <p:txBody>
          <a:bodyPr wrap="square" rtlCol="0">
            <a:spAutoFit/>
          </a:bodyPr>
          <a:lstStyle/>
          <a:p>
            <a:r>
              <a:rPr kumimoji="1" lang="ja-JP" altLang="en-US" sz="2400" dirty="0" smtClean="0">
                <a:effectLst/>
              </a:rPr>
              <a:t>トランスポート層の仕事</a:t>
            </a:r>
            <a:endParaRPr kumimoji="1" lang="en-US" altLang="ja-JP" sz="2400" dirty="0" smtClean="0">
              <a:effectLst/>
            </a:endParaRPr>
          </a:p>
          <a:p>
            <a:pPr marL="342900" indent="-342900">
              <a:buFont typeface="Arial" panose="020B0604020202020204" pitchFamily="34" charset="0"/>
              <a:buChar char="•"/>
            </a:pPr>
            <a:r>
              <a:rPr kumimoji="1" lang="ja-JP" altLang="en-US" sz="2400" dirty="0" smtClean="0">
                <a:effectLst/>
              </a:rPr>
              <a:t>データをパケットに分割</a:t>
            </a:r>
            <a:endParaRPr kumimoji="1" lang="en-US" altLang="ja-JP" sz="2400" dirty="0" smtClean="0">
              <a:effectLst/>
            </a:endParaRPr>
          </a:p>
          <a:p>
            <a:pPr marL="342900" indent="-342900">
              <a:buFont typeface="Arial" panose="020B0604020202020204" pitchFamily="34" charset="0"/>
              <a:buChar char="•"/>
            </a:pPr>
            <a:r>
              <a:rPr kumimoji="1" lang="ja-JP" altLang="en-US" sz="2400" b="1" dirty="0" smtClean="0">
                <a:effectLst/>
              </a:rPr>
              <a:t>宛先ポート</a:t>
            </a:r>
            <a:r>
              <a:rPr kumimoji="1" lang="ja-JP" altLang="en-US" sz="2400" dirty="0" smtClean="0">
                <a:effectLst/>
              </a:rPr>
              <a:t>と</a:t>
            </a:r>
            <a:r>
              <a:rPr kumimoji="1" lang="ja-JP" altLang="en-US" sz="2400" b="1" dirty="0" smtClean="0">
                <a:effectLst/>
              </a:rPr>
              <a:t>パケット順序</a:t>
            </a:r>
            <a:r>
              <a:rPr kumimoji="1" lang="ja-JP" altLang="en-US" sz="2400" dirty="0" smtClean="0">
                <a:effectLst/>
              </a:rPr>
              <a:t>情報</a:t>
            </a:r>
            <a:r>
              <a:rPr kumimoji="1" lang="ja-JP" altLang="en-US" sz="2400" dirty="0">
                <a:effectLst/>
              </a:rPr>
              <a:t>の</a:t>
            </a:r>
            <a:r>
              <a:rPr kumimoji="1" lang="ja-JP" altLang="en-US" sz="2400" dirty="0" smtClean="0">
                <a:effectLst/>
              </a:rPr>
              <a:t>付加</a:t>
            </a:r>
            <a:endParaRPr kumimoji="1" lang="en-US" altLang="ja-JP" sz="2400" dirty="0" smtClean="0">
              <a:effectLst/>
            </a:endParaRPr>
          </a:p>
        </p:txBody>
      </p:sp>
    </p:spTree>
    <p:custDataLst>
      <p:tags r:id="rId1"/>
    </p:custDataLst>
    <p:extLst>
      <p:ext uri="{BB962C8B-B14F-4D97-AF65-F5344CB8AC3E}">
        <p14:creationId xmlns:p14="http://schemas.microsoft.com/office/powerpoint/2010/main" val="2108587207"/>
      </p:ext>
    </p:extLst>
  </p:cSld>
  <p:clrMapOvr>
    <a:masterClrMapping/>
  </p:clrMapOvr>
  <p:transition advTm="4137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日付プレースホルダ 6"/>
          <p:cNvSpPr>
            <a:spLocks noGrp="1"/>
          </p:cNvSpPr>
          <p:nvPr>
            <p:ph type="dt" sz="half" idx="10"/>
          </p:nvPr>
        </p:nvSpPr>
        <p:spPr/>
        <p:txBody>
          <a:bodyPr/>
          <a:lstStyle/>
          <a:p>
            <a:fld id="{A9379689-8587-450F-8576-53CD7C8BDBD1}" type="datetime1">
              <a:rPr lang="ja-JP" altLang="en-US"/>
              <a:pPr/>
              <a:t>2014/5/9</a:t>
            </a:fld>
            <a:endParaRPr lang="ja-JP" altLang="en-US" sz="1800">
              <a:solidFill>
                <a:schemeClr val="tx1"/>
              </a:solidFill>
              <a:latin typeface="Arial" pitchFamily="34" charset="0"/>
            </a:endParaRPr>
          </a:p>
        </p:txBody>
      </p:sp>
      <p:graphicFrame>
        <p:nvGraphicFramePr>
          <p:cNvPr id="18434" name="Group 2"/>
          <p:cNvGraphicFramePr>
            <a:graphicFrameLocks noGrp="1"/>
          </p:cNvGraphicFramePr>
          <p:nvPr/>
        </p:nvGraphicFramePr>
        <p:xfrm>
          <a:off x="5292725" y="2136775"/>
          <a:ext cx="3743325" cy="3622676"/>
        </p:xfrm>
        <a:graphic>
          <a:graphicData uri="http://schemas.openxmlformats.org/drawingml/2006/table">
            <a:tbl>
              <a:tblPr/>
              <a:tblGrid>
                <a:gridCol w="3743325"/>
              </a:tblGrid>
              <a:tr h="823913">
                <a:tc>
                  <a:txBody>
                    <a:bodyPr/>
                    <a:lstStyle/>
                    <a:p>
                      <a:pPr marL="0" marR="0" lvl="0" indent="0" algn="ctr" defTabSz="0" rtl="0" eaLnBrk="1" fontAlgn="base" latinLnBrk="0" hangingPunct="1">
                        <a:lnSpc>
                          <a:spcPct val="14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アプリケーション層</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869950">
                <a:tc>
                  <a:txBody>
                    <a:bodyPr/>
                    <a:lstStyle/>
                    <a:p>
                      <a:pPr marL="0" marR="0" lvl="0" indent="0" algn="ctr" defTabSz="0" rtl="0" eaLnBrk="1" fontAlgn="base" latinLnBrk="0" hangingPunct="1">
                        <a:lnSpc>
                          <a:spcPct val="13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トランスポート層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862013">
                <a:tc>
                  <a:txBody>
                    <a:bodyPr/>
                    <a:lstStyle/>
                    <a:p>
                      <a:pPr marL="0" marR="0" lvl="0" indent="0" algn="ctr" defTabSz="0" rtl="0" eaLnBrk="1" fontAlgn="base" latinLnBrk="0" hangingPunct="1">
                        <a:lnSpc>
                          <a:spcPct val="12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インターネット層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1066800">
                <a:tc>
                  <a:txBody>
                    <a:bodyPr/>
                    <a:lstStyle/>
                    <a:p>
                      <a:pPr marL="0" marR="0" lvl="0" indent="0" algn="ctr" defTabSz="0" rtl="0" eaLnBrk="1" fontAlgn="base" latinLnBrk="0" hangingPunct="1">
                        <a:lnSpc>
                          <a:spcPct val="10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ネットワーク</a:t>
                      </a:r>
                      <a:b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b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インターフェース層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CB3E3"/>
                    </a:solidFill>
                  </a:tcPr>
                </a:tc>
              </a:tr>
            </a:tbl>
          </a:graphicData>
        </a:graphic>
      </p:graphicFrame>
      <p:sp>
        <p:nvSpPr>
          <p:cNvPr id="18448" name="Rectangle 16"/>
          <p:cNvSpPr>
            <a:spLocks noGrp="1" noChangeArrowheads="1"/>
          </p:cNvSpPr>
          <p:nvPr>
            <p:ph type="title"/>
          </p:nvPr>
        </p:nvSpPr>
        <p:spPr/>
        <p:txBody>
          <a:bodyPr/>
          <a:lstStyle/>
          <a:p>
            <a:r>
              <a:rPr lang="ja-JP" altLang="en-US" sz="4000"/>
              <a:t>データ送信(写真をメールで送る場合)</a:t>
            </a:r>
          </a:p>
        </p:txBody>
      </p:sp>
      <p:pic>
        <p:nvPicPr>
          <p:cNvPr id="18450" name="Picture 18" descr="ma_168"/>
          <p:cNvPicPr>
            <a:picLocks noGrp="1" noChangeAspect="1" noChangeArrowheads="1"/>
          </p:cNvPicPr>
          <p:nvPr>
            <p:ph sz="quarter" idx="3"/>
          </p:nvPr>
        </p:nvPicPr>
        <p:blipFill>
          <a:blip r:embed="rId4" cstate="print"/>
          <a:srcRect/>
          <a:stretch>
            <a:fillRect/>
          </a:stretch>
        </p:blipFill>
        <p:spPr>
          <a:xfrm>
            <a:off x="6661150" y="3034902"/>
            <a:ext cx="620603" cy="564558"/>
          </a:xfrm>
          <a:ln/>
        </p:spPr>
      </p:pic>
      <p:sp>
        <p:nvSpPr>
          <p:cNvPr id="18504" name="AutoShape 72"/>
          <p:cNvSpPr>
            <a:spLocks noChangeArrowheads="1"/>
          </p:cNvSpPr>
          <p:nvPr/>
        </p:nvSpPr>
        <p:spPr bwMode="auto">
          <a:xfrm flipH="1">
            <a:off x="6444858" y="4941693"/>
            <a:ext cx="1008062" cy="358775"/>
          </a:xfrm>
          <a:prstGeom prst="irregularSeal2">
            <a:avLst/>
          </a:prstGeom>
          <a:solidFill>
            <a:srgbClr val="FFFF00"/>
          </a:solidFill>
          <a:ln w="9525" cmpd="sng">
            <a:solidFill>
              <a:schemeClr val="tx1"/>
            </a:solidFill>
            <a:miter lim="800000"/>
            <a:headEnd/>
            <a:tailEnd/>
          </a:ln>
          <a:effectLst/>
        </p:spPr>
        <p:txBody>
          <a:bodyPr anchor="ctr"/>
          <a:lstStyle/>
          <a:p>
            <a:endParaRPr lang="ja-JP" altLang="en-US"/>
          </a:p>
        </p:txBody>
      </p:sp>
      <p:sp>
        <p:nvSpPr>
          <p:cNvPr id="24" name="テキスト ボックス 23"/>
          <p:cNvSpPr txBox="1"/>
          <p:nvPr/>
        </p:nvSpPr>
        <p:spPr>
          <a:xfrm>
            <a:off x="466503" y="2230505"/>
            <a:ext cx="4079891" cy="1421928"/>
          </a:xfrm>
          <a:prstGeom prst="rect">
            <a:avLst/>
          </a:prstGeom>
          <a:solidFill>
            <a:srgbClr val="FFFF00"/>
          </a:solidFill>
        </p:spPr>
        <p:txBody>
          <a:bodyPr wrap="square" rtlCol="0">
            <a:spAutoFit/>
          </a:bodyPr>
          <a:lstStyle/>
          <a:p>
            <a:r>
              <a:rPr kumimoji="1" lang="ja-JP" altLang="en-US" sz="2400" dirty="0">
                <a:effectLst/>
              </a:rPr>
              <a:t>インターネット</a:t>
            </a:r>
            <a:r>
              <a:rPr kumimoji="1" lang="ja-JP" altLang="en-US" sz="2400" dirty="0" smtClean="0">
                <a:effectLst/>
              </a:rPr>
              <a:t>層の仕事</a:t>
            </a:r>
            <a:endParaRPr kumimoji="1" lang="en-US" altLang="ja-JP" sz="2400" dirty="0" smtClean="0">
              <a:effectLst/>
            </a:endParaRPr>
          </a:p>
          <a:p>
            <a:pPr marL="342900" indent="-342900">
              <a:buFont typeface="Arial" panose="020B0604020202020204" pitchFamily="34" charset="0"/>
              <a:buChar char="•"/>
            </a:pPr>
            <a:r>
              <a:rPr kumimoji="1" lang="ja-JP" altLang="en-US" sz="2400" dirty="0" smtClean="0">
                <a:effectLst/>
              </a:rPr>
              <a:t>パケットの輸送経路の決定</a:t>
            </a:r>
            <a:endParaRPr kumimoji="1" lang="en-US" altLang="ja-JP" sz="2400" dirty="0" smtClean="0">
              <a:effectLst/>
            </a:endParaRPr>
          </a:p>
          <a:p>
            <a:pPr marL="742950" lvl="1" indent="-285750">
              <a:lnSpc>
                <a:spcPct val="80000"/>
              </a:lnSpc>
              <a:buFont typeface="Arial" pitchFamily="34" charset="0"/>
              <a:buChar char="–"/>
            </a:pPr>
            <a:r>
              <a:rPr lang="ja-JP" altLang="en-US" sz="2400" b="1" dirty="0" smtClean="0">
                <a:solidFill>
                  <a:srgbClr val="FF0000"/>
                </a:solidFill>
                <a:effectLst/>
              </a:rPr>
              <a:t>ネットワークパラメータ</a:t>
            </a:r>
            <a:r>
              <a:rPr lang="ja-JP" altLang="en-US" sz="2400" dirty="0" smtClean="0">
                <a:effectLst/>
              </a:rPr>
              <a:t>を用いる</a:t>
            </a:r>
            <a:endParaRPr lang="en-US" altLang="ja-JP" sz="2400" dirty="0">
              <a:effectLst/>
            </a:endParaRPr>
          </a:p>
        </p:txBody>
      </p:sp>
      <p:sp>
        <p:nvSpPr>
          <p:cNvPr id="25" name="テキスト ボックス 24"/>
          <p:cNvSpPr txBox="1"/>
          <p:nvPr/>
        </p:nvSpPr>
        <p:spPr>
          <a:xfrm>
            <a:off x="466503" y="4182729"/>
            <a:ext cx="4079891" cy="1938992"/>
          </a:xfrm>
          <a:prstGeom prst="rect">
            <a:avLst/>
          </a:prstGeom>
          <a:solidFill>
            <a:srgbClr val="FFFF00"/>
          </a:solidFill>
        </p:spPr>
        <p:txBody>
          <a:bodyPr wrap="square" rtlCol="0">
            <a:spAutoFit/>
          </a:bodyPr>
          <a:lstStyle/>
          <a:p>
            <a:r>
              <a:rPr kumimoji="1" lang="ja-JP" altLang="en-US" sz="2400" dirty="0" smtClean="0">
                <a:effectLst/>
              </a:rPr>
              <a:t>ネットワークインターフェース層の仕事</a:t>
            </a:r>
            <a:endParaRPr kumimoji="1" lang="en-US" altLang="ja-JP" sz="2400" dirty="0" smtClean="0">
              <a:effectLst/>
            </a:endParaRPr>
          </a:p>
          <a:p>
            <a:pPr marL="342900" indent="-342900">
              <a:buFont typeface="Arial" panose="020B0604020202020204" pitchFamily="34" charset="0"/>
              <a:buChar char="•"/>
            </a:pPr>
            <a:r>
              <a:rPr kumimoji="1" lang="ja-JP" altLang="en-US" sz="2400" dirty="0" smtClean="0">
                <a:effectLst/>
              </a:rPr>
              <a:t>電気信号への変換</a:t>
            </a:r>
            <a:endParaRPr kumimoji="1" lang="en-US" altLang="ja-JP" sz="2400" dirty="0" smtClean="0">
              <a:effectLst/>
            </a:endParaRPr>
          </a:p>
          <a:p>
            <a:pPr marL="342900" indent="-342900">
              <a:buFont typeface="Arial" panose="020B0604020202020204" pitchFamily="34" charset="0"/>
              <a:buChar char="•"/>
            </a:pPr>
            <a:r>
              <a:rPr kumimoji="1" lang="ja-JP" altLang="en-US" sz="2400" dirty="0">
                <a:effectLst/>
              </a:rPr>
              <a:t>ハードウェアが電気的に接続しているか</a:t>
            </a:r>
            <a:r>
              <a:rPr kumimoji="1" lang="ja-JP" altLang="en-US" sz="2400" dirty="0" smtClean="0">
                <a:effectLst/>
              </a:rPr>
              <a:t>確認</a:t>
            </a:r>
            <a:endParaRPr kumimoji="1" lang="en-US" altLang="ja-JP" sz="2400" dirty="0">
              <a:effectLst/>
            </a:endParaRPr>
          </a:p>
        </p:txBody>
      </p:sp>
    </p:spTree>
    <p:custDataLst>
      <p:tags r:id="rId1"/>
    </p:custDataLst>
    <p:extLst>
      <p:ext uri="{BB962C8B-B14F-4D97-AF65-F5344CB8AC3E}">
        <p14:creationId xmlns:p14="http://schemas.microsoft.com/office/powerpoint/2010/main" val="2441209569"/>
      </p:ext>
    </p:extLst>
  </p:cSld>
  <p:clrMapOvr>
    <a:masterClrMapping/>
  </p:clrMapOvr>
  <p:transition advTm="4137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000 0.000000 L 0.000000 0.136574 " pathEditMode="relative" rAng="0" ptsTypes="">
                                      <p:cBhvr>
                                        <p:cTn id="6" dur="2000" fill="hold"/>
                                        <p:tgtEl>
                                          <p:spTgt spid="18450"/>
                                        </p:tgtEl>
                                        <p:attrNameLst>
                                          <p:attrName>ppt_x,ppt_y</p:attrName>
                                        </p:attrNameLst>
                                      </p:cBhvr>
                                      <p:rCtr x="0"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3.61111E-6 0.13668 L -0.00243 0.24237 " pathEditMode="relative" rAng="0" ptsTypes="AA">
                                      <p:cBhvr>
                                        <p:cTn id="15" dur="2000" fill="hold"/>
                                        <p:tgtEl>
                                          <p:spTgt spid="18450"/>
                                        </p:tgtEl>
                                        <p:attrNameLst>
                                          <p:attrName>ppt_x,ppt_y</p:attrName>
                                        </p:attrNameLst>
                                      </p:cBhvr>
                                      <p:rCtr x="-1" y="53"/>
                                    </p:animMotion>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8450"/>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850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grpId="1" nodeType="clickEffect">
                                  <p:stCondLst>
                                    <p:cond delay="0"/>
                                  </p:stCondLst>
                                  <p:childTnLst>
                                    <p:animMotion origin="layout" path="M 0.000000 0.000000 C 0.000000 0.001898 0.000000 0.007917 0.000000 0.011389 C 0.000000 0.014861 0.000000 0.017670 0.000000 0.020833 C 0.000000 0.023997 0.000000 0.026898 0.000000 0.030370 C 0.000000 0.033843 0.000000 0.038194 0.000000 0.041667 C 0.000000 0.045139 0.000000 0.047731 0.000000 0.051204 C 0.000000 0.054676 0.000000 0.058719 0.000000 0.062500 C 0.000000 0.066281 0.000000 0.070093 0.000000 0.073889 C 0.000000 0.077685 0.000243 0.081806 0.000000 0.085278 C -0.000243 0.088750 -0.001215 0.091574 -0.001458 0.094722 C -0.001701 0.097870 -0.001458 0.101003 -0.001458 0.104167 C -0.001458 0.107330 -0.001458 0.110540 -0.001458 0.113704 C -0.001458 0.116867 -0.001701 0.120000 -0.001458 0.123148 C -0.001215 0.126296 -0.001424 0.130694 0.000000 0.132593 C 0.001424 0.134491 0.004722 0.134213 0.007083 0.134537 C 0.009444 0.134861 0.011794 0.134537 0.014167 0.134537 C 0.016539 0.134537 0.018715 0.134537 0.021319 0.134537 C 0.023924 0.134537 0.027188 0.134537 0.029792 0.134537 C 0.032396 0.134537 0.034572 0.134537 0.036944 0.134537 C 0.039317 0.134537 0.041424 0.134537 0.044028 0.134537 C 0.046632 0.134537 0.049491 0.134537 0.052569 0.134537 C 0.055648 0.134537 0.059664 0.134537 0.062500 0.134537 C 0.065336 0.134537 0.066748 0.134537 0.069583 0.134537 C 0.072419 0.134537 0.076435 0.134537 0.079514 0.134537 C 0.082593 0.134537 0.085451 0.134537 0.088056 0.134537 C 0.090660 0.134537 0.092766 0.134537 0.095139 0.134537 C 0.097512 0.134537 0.099688 0.134861 0.102292 0.134537 C 0.104896 0.134213 0.108160 0.132917 0.110764 0.132593 C 0.113368 0.132269 0.115313 0.132593 0.117917 0.132593 C 0.120521 0.132593 0.123785 0.132593 0.126389 0.132593 C 0.128993 0.132593 0.130694 0.132593 0.133542 0.132593 C 0.136389 0.132593 0.140637 0.132593 0.143472 0.132593 C 0.146308 0.132593 0.148194 0.132593 0.150556 0.132593 C 0.152917 0.132593 0.155266 0.132269 0.157639 0.132593 C 0.160012 0.132917 0.162419 0.134213 0.164792 0.134537 C 0.167164 0.134861 0.169514 0.134537 0.171875 0.134537 C 0.174236 0.134537 0.176597 0.134537 0.178958 0.134537 C 0.181319 0.134537 0.183194 0.134537 0.186042 0.134537 C 0.188889 0.134537 0.192963 0.134537 0.196042 0.134537 C 0.199120 0.134537 0.201910 0.134537 0.204514 0.134537 C 0.207118 0.134537 0.209294 0.134861 0.211667 0.134537 C 0.214039 0.134213 0.217569 0.132917 0.218750 0.132593 " pathEditMode="relative" rAng="0" ptsTypes="">
                                      <p:cBhvr>
                                        <p:cTn id="31" dur="2000" fill="hold"/>
                                        <p:tgtEl>
                                          <p:spTgt spid="18504"/>
                                        </p:tgtEl>
                                        <p:attrNameLst>
                                          <p:attrName>ppt_x,ppt_y</p:attrName>
                                        </p:attrNameLst>
                                      </p:cBhvr>
                                      <p:rCtr x="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04" grpId="0" animBg="1"/>
      <p:bldP spid="18504" grpId="1"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5EC8C8D4-78D2-4348-A0B8-1C841C8525E9}" type="slidenum">
              <a:rPr lang="ja-JP" altLang="en-US"/>
              <a:pPr/>
              <a:t>2</a:t>
            </a:fld>
            <a:endParaRPr lang="ja-JP" altLang="en-US" sz="1800">
              <a:solidFill>
                <a:schemeClr val="tx1"/>
              </a:solidFill>
              <a:latin typeface="Arial" pitchFamily="34" charset="0"/>
            </a:endParaRPr>
          </a:p>
        </p:txBody>
      </p:sp>
      <p:sp>
        <p:nvSpPr>
          <p:cNvPr id="5122" name="タイトル 1"/>
          <p:cNvSpPr>
            <a:spLocks noGrp="1" noChangeArrowheads="1"/>
          </p:cNvSpPr>
          <p:nvPr>
            <p:ph type="title" idx="4294967295"/>
          </p:nvPr>
        </p:nvSpPr>
        <p:spPr>
          <a:ln/>
        </p:spPr>
        <p:txBody>
          <a:bodyPr/>
          <a:lstStyle/>
          <a:p>
            <a:pPr eaLnBrk="1" hangingPunct="1"/>
            <a:r>
              <a:rPr lang="zh-CN"/>
              <a:t>本日のレクチャー内容</a:t>
            </a:r>
          </a:p>
        </p:txBody>
      </p:sp>
      <p:sp>
        <p:nvSpPr>
          <p:cNvPr id="5123" name="コンテンツ プレースホルダ 2"/>
          <p:cNvSpPr>
            <a:spLocks noGrp="1" noChangeArrowheads="1"/>
          </p:cNvSpPr>
          <p:nvPr>
            <p:ph idx="1"/>
          </p:nvPr>
        </p:nvSpPr>
        <p:spPr>
          <a:xfrm>
            <a:off x="457200" y="1600200"/>
            <a:ext cx="8229600" cy="4525963"/>
          </a:xfrm>
          <a:ln/>
        </p:spPr>
        <p:txBody>
          <a:bodyPr/>
          <a:lstStyle/>
          <a:p>
            <a:pPr marL="342900" indent="-342900" algn="l" eaLnBrk="1" hangingPunct="1">
              <a:buFont typeface="Arial" pitchFamily="34" charset="0"/>
              <a:buChar char="•"/>
            </a:pPr>
            <a:r>
              <a:rPr lang="ja-JP" altLang="en-US" dirty="0" smtClean="0"/>
              <a:t>ネットワーク</a:t>
            </a:r>
            <a:r>
              <a:rPr lang="ja-JP" altLang="en-US" dirty="0"/>
              <a:t>とは</a:t>
            </a:r>
          </a:p>
          <a:p>
            <a:pPr marL="342900" indent="-342900" algn="l" eaLnBrk="1" hangingPunct="1">
              <a:buFont typeface="Arial" pitchFamily="34" charset="0"/>
              <a:buChar char="•"/>
            </a:pPr>
            <a:r>
              <a:rPr lang="en-US" altLang="ja-JP" dirty="0"/>
              <a:t>Internet</a:t>
            </a:r>
            <a:endParaRPr lang="ja-JP" altLang="en-US" dirty="0"/>
          </a:p>
          <a:p>
            <a:pPr marL="342900" indent="-342900" algn="l" eaLnBrk="1" hangingPunct="1">
              <a:buFont typeface="Arial" pitchFamily="34" charset="0"/>
              <a:buChar char="•"/>
            </a:pPr>
            <a:r>
              <a:rPr lang="ja-JP" altLang="en-US" dirty="0" smtClean="0"/>
              <a:t>ネットワーク通信のために</a:t>
            </a:r>
            <a:endParaRPr lang="ja-JP" altLang="en-US" dirty="0"/>
          </a:p>
          <a:p>
            <a:pPr marL="742950" lvl="1" indent="-285750" algn="l" eaLnBrk="1" hangingPunct="1">
              <a:buFont typeface="Arial" pitchFamily="34" charset="0"/>
              <a:buChar char="–"/>
            </a:pPr>
            <a:r>
              <a:rPr lang="en-US" dirty="0"/>
              <a:t>TCP/IP</a:t>
            </a:r>
            <a:endParaRPr lang="ja-JP" altLang="en-US" dirty="0"/>
          </a:p>
          <a:p>
            <a:pPr marL="742950" lvl="1" indent="-285750" algn="l" eaLnBrk="1" hangingPunct="1">
              <a:buFont typeface="Arial" pitchFamily="34" charset="0"/>
              <a:buChar char="–"/>
            </a:pPr>
            <a:r>
              <a:rPr lang="ja-JP" altLang="en-US" dirty="0"/>
              <a:t>ネットワークパラメータ</a:t>
            </a:r>
          </a:p>
          <a:p>
            <a:pPr marL="742950" lvl="1" indent="-285750" algn="l" eaLnBrk="1" hangingPunct="1">
              <a:buFont typeface="Arial" pitchFamily="34" charset="0"/>
              <a:buChar char="–"/>
            </a:pPr>
            <a:r>
              <a:rPr lang="en-US" dirty="0"/>
              <a:t>DNS</a:t>
            </a:r>
            <a:endParaRPr lang="ja-JP" altLang="en-US" dirty="0"/>
          </a:p>
        </p:txBody>
      </p:sp>
    </p:spTree>
  </p:cSld>
  <p:clrMapOvr>
    <a:masterClrMapping/>
  </p:clrMapOvr>
  <p:transition advTm="469"/>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5"/>
          <p:cNvSpPr>
            <a:spLocks noGrp="1"/>
          </p:cNvSpPr>
          <p:nvPr>
            <p:ph type="sldNum" sz="quarter" idx="12"/>
          </p:nvPr>
        </p:nvSpPr>
        <p:spPr/>
        <p:txBody>
          <a:bodyPr/>
          <a:lstStyle/>
          <a:p>
            <a:fld id="{EF5FD785-9BBA-48F2-9278-450D8E0A4936}" type="slidenum">
              <a:rPr lang="ja-JP" altLang="en-US"/>
              <a:pPr/>
              <a:t>20</a:t>
            </a:fld>
            <a:endParaRPr lang="ja-JP" altLang="en-US" sz="1800">
              <a:solidFill>
                <a:schemeClr val="tx1"/>
              </a:solidFill>
              <a:latin typeface="Arial" pitchFamily="34" charset="0"/>
            </a:endParaRPr>
          </a:p>
        </p:txBody>
      </p:sp>
      <p:sp>
        <p:nvSpPr>
          <p:cNvPr id="27650" name="タイトル 1"/>
          <p:cNvSpPr>
            <a:spLocks noGrp="1" noChangeArrowheads="1"/>
          </p:cNvSpPr>
          <p:nvPr>
            <p:ph type="title" idx="4294967295"/>
          </p:nvPr>
        </p:nvSpPr>
        <p:spPr>
          <a:xfrm>
            <a:off x="457200" y="2849563"/>
            <a:ext cx="8229600" cy="1143000"/>
          </a:xfrm>
          <a:ln/>
        </p:spPr>
        <p:txBody>
          <a:bodyPr/>
          <a:lstStyle/>
          <a:p>
            <a:pPr eaLnBrk="1" hangingPunct="1"/>
            <a:r>
              <a:rPr lang="zh-CN"/>
              <a:t>送信完了！</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Group 2"/>
          <p:cNvGraphicFramePr>
            <a:graphicFrameLocks noGrp="1"/>
          </p:cNvGraphicFramePr>
          <p:nvPr>
            <p:ph sz="quarter" idx="1"/>
          </p:nvPr>
        </p:nvGraphicFramePr>
        <p:xfrm>
          <a:off x="5221288" y="2430463"/>
          <a:ext cx="3889375" cy="3260725"/>
        </p:xfrm>
        <a:graphic>
          <a:graphicData uri="http://schemas.openxmlformats.org/drawingml/2006/table">
            <a:tbl>
              <a:tblPr/>
              <a:tblGrid>
                <a:gridCol w="3889375"/>
              </a:tblGrid>
              <a:tr h="774700">
                <a:tc>
                  <a:txBody>
                    <a:bodyPr/>
                    <a:lstStyle/>
                    <a:p>
                      <a:pPr marL="0" marR="0" lvl="0" indent="0" algn="ctr" defTabSz="0" rtl="0" eaLnBrk="1" fontAlgn="base" latinLnBrk="0" hangingPunct="1">
                        <a:lnSpc>
                          <a:spcPct val="140000"/>
                        </a:lnSpc>
                        <a:spcBef>
                          <a:spcPct val="20000"/>
                        </a:spcBef>
                        <a:spcAft>
                          <a:spcPct val="0"/>
                        </a:spcAft>
                        <a:buClrTx/>
                        <a:buSzTx/>
                        <a:buFont typeface="Arial" pitchFamily="34" charset="0"/>
                        <a:buNone/>
                        <a:tabLst/>
                      </a:pPr>
                      <a:r>
                        <a:rPr kumimoji="0" lang="zh-CN" sz="2800" b="1" i="1" u="none" strike="noStrike" cap="none" normalizeH="0" baseline="0" dirty="0" smtClean="0">
                          <a:ln>
                            <a:noFill/>
                          </a:ln>
                          <a:solidFill>
                            <a:schemeClr val="tx1"/>
                          </a:solidFill>
                          <a:effectLst/>
                          <a:latin typeface="Arial" pitchFamily="34" charset="0"/>
                          <a:ea typeface="ＭＳ Ｐゴシック" pitchFamily="50" charset="-128"/>
                          <a:sym typeface="Arial" pitchFamily="34" charset="0"/>
                        </a:rPr>
                        <a:t>アプリケーション層</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742950">
                <a:tc>
                  <a:txBody>
                    <a:bodyPr/>
                    <a:lstStyle/>
                    <a:p>
                      <a:pPr marL="0" marR="0" lvl="0" indent="0" algn="ctr" defTabSz="0" rtl="0" eaLnBrk="1" fontAlgn="base" latinLnBrk="0" hangingPunct="1">
                        <a:lnSpc>
                          <a:spcPct val="130000"/>
                        </a:lnSpc>
                        <a:spcBef>
                          <a:spcPct val="20000"/>
                        </a:spcBef>
                        <a:spcAft>
                          <a:spcPct val="0"/>
                        </a:spcAft>
                        <a:buClrTx/>
                        <a:buSzTx/>
                        <a:buFont typeface="Arial" pitchFamily="34" charset="0"/>
                        <a:buNone/>
                        <a:tabLst/>
                      </a:pPr>
                      <a:r>
                        <a:rPr kumimoji="0" lang="zh-CN" sz="2800" b="1" i="1" u="none" strike="noStrike" cap="none" normalizeH="0" baseline="0" dirty="0" smtClean="0">
                          <a:ln>
                            <a:noFill/>
                          </a:ln>
                          <a:solidFill>
                            <a:schemeClr val="tx1"/>
                          </a:solidFill>
                          <a:effectLst/>
                          <a:latin typeface="Arial" pitchFamily="34" charset="0"/>
                          <a:ea typeface="ＭＳ Ｐゴシック" pitchFamily="50" charset="-128"/>
                          <a:sym typeface="Arial" pitchFamily="34" charset="0"/>
                        </a:rPr>
                        <a:t>トランスポート層</a:t>
                      </a:r>
                      <a:endParaRPr kumimoji="0" lang="zh-CN" sz="2800" b="1" i="1" u="none" strike="noStrike" cap="none" normalizeH="0" baseline="0" dirty="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676275">
                <a:tc>
                  <a:txBody>
                    <a:bodyPr/>
                    <a:lstStyle/>
                    <a:p>
                      <a:pPr marL="0" marR="0" lvl="0" indent="0" algn="ctr" defTabSz="0" rtl="0" eaLnBrk="1" fontAlgn="base" latinLnBrk="0" hangingPunct="1">
                        <a:lnSpc>
                          <a:spcPct val="12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インターネット層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1066800">
                <a:tc>
                  <a:txBody>
                    <a:bodyPr/>
                    <a:lstStyle/>
                    <a:p>
                      <a:pPr marL="0" marR="0" lvl="0" indent="0" algn="ctr" defTabSz="0" rtl="0" eaLnBrk="1" fontAlgn="base" latinLnBrk="0" hangingPunct="1">
                        <a:lnSpc>
                          <a:spcPct val="10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ネットワーク</a:t>
                      </a:r>
                      <a:b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b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インターフェース層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CB3E3"/>
                    </a:solidFill>
                  </a:tcPr>
                </a:tc>
              </a:tr>
            </a:tbl>
          </a:graphicData>
        </a:graphic>
      </p:graphicFrame>
      <p:sp>
        <p:nvSpPr>
          <p:cNvPr id="28688" name="Rectangle 16"/>
          <p:cNvSpPr>
            <a:spLocks noGrp="1" noChangeArrowheads="1"/>
          </p:cNvSpPr>
          <p:nvPr>
            <p:ph type="title"/>
          </p:nvPr>
        </p:nvSpPr>
        <p:spPr>
          <a:xfrm>
            <a:off x="34925" y="274638"/>
            <a:ext cx="9075738" cy="1143000"/>
          </a:xfrm>
        </p:spPr>
        <p:txBody>
          <a:bodyPr/>
          <a:lstStyle/>
          <a:p>
            <a:r>
              <a:rPr lang="ja-JP" altLang="en-US"/>
              <a:t>データ受信(メールを受け取る場合)</a:t>
            </a:r>
          </a:p>
        </p:txBody>
      </p:sp>
      <p:pic>
        <p:nvPicPr>
          <p:cNvPr id="28690" name="Picture 18" descr="ma_168"/>
          <p:cNvPicPr>
            <a:picLocks noGrp="1" noChangeAspect="1" noChangeArrowheads="1"/>
          </p:cNvPicPr>
          <p:nvPr>
            <p:ph sz="quarter" idx="3"/>
          </p:nvPr>
        </p:nvPicPr>
        <p:blipFill>
          <a:blip r:embed="rId3" cstate="print"/>
          <a:srcRect/>
          <a:stretch>
            <a:fillRect/>
          </a:stretch>
        </p:blipFill>
        <p:spPr>
          <a:xfrm>
            <a:off x="6734175" y="5013726"/>
            <a:ext cx="675049" cy="615549"/>
          </a:xfrm>
          <a:ln/>
        </p:spPr>
      </p:pic>
      <p:sp>
        <p:nvSpPr>
          <p:cNvPr id="28740" name="AutoShape 68"/>
          <p:cNvSpPr>
            <a:spLocks noChangeArrowheads="1"/>
          </p:cNvSpPr>
          <p:nvPr/>
        </p:nvSpPr>
        <p:spPr bwMode="auto">
          <a:xfrm flipH="1">
            <a:off x="8318500" y="6094413"/>
            <a:ext cx="1008063" cy="360362"/>
          </a:xfrm>
          <a:prstGeom prst="irregularSeal2">
            <a:avLst/>
          </a:prstGeom>
          <a:solidFill>
            <a:srgbClr val="FFFF00"/>
          </a:solidFill>
          <a:ln w="9525" cap="flat" cmpd="sng">
            <a:solidFill>
              <a:schemeClr val="tx1"/>
            </a:solidFill>
            <a:miter lim="800000"/>
            <a:headEnd/>
            <a:tailEnd/>
          </a:ln>
          <a:effectLst/>
        </p:spPr>
        <p:txBody>
          <a:bodyPr anchor="ctr"/>
          <a:lstStyle/>
          <a:p>
            <a:endParaRPr lang="ja-JP" altLang="en-US"/>
          </a:p>
        </p:txBody>
      </p:sp>
      <p:sp>
        <p:nvSpPr>
          <p:cNvPr id="61" name="テキスト ボックス 60"/>
          <p:cNvSpPr txBox="1"/>
          <p:nvPr/>
        </p:nvSpPr>
        <p:spPr>
          <a:xfrm>
            <a:off x="492109" y="2670036"/>
            <a:ext cx="4079891" cy="830997"/>
          </a:xfrm>
          <a:prstGeom prst="rect">
            <a:avLst/>
          </a:prstGeom>
          <a:solidFill>
            <a:srgbClr val="FFFF00"/>
          </a:solidFill>
        </p:spPr>
        <p:txBody>
          <a:bodyPr wrap="square" rtlCol="0">
            <a:spAutoFit/>
          </a:bodyPr>
          <a:lstStyle/>
          <a:p>
            <a:r>
              <a:rPr kumimoji="1" lang="ja-JP" altLang="en-US" sz="2400" dirty="0">
                <a:effectLst/>
              </a:rPr>
              <a:t>インターネット</a:t>
            </a:r>
            <a:r>
              <a:rPr kumimoji="1" lang="ja-JP" altLang="en-US" sz="2400" dirty="0" smtClean="0">
                <a:effectLst/>
              </a:rPr>
              <a:t>層の仕事</a:t>
            </a:r>
            <a:endParaRPr kumimoji="1" lang="en-US" altLang="ja-JP" sz="2400" dirty="0" smtClean="0">
              <a:effectLst/>
            </a:endParaRPr>
          </a:p>
          <a:p>
            <a:pPr marL="342900" indent="-342900">
              <a:buFont typeface="Arial" panose="020B0604020202020204" pitchFamily="34" charset="0"/>
              <a:buChar char="•"/>
            </a:pPr>
            <a:r>
              <a:rPr kumimoji="1" lang="ja-JP" altLang="en-US" sz="2400" dirty="0" smtClean="0">
                <a:effectLst/>
              </a:rPr>
              <a:t>送信者・受信者情報の復元</a:t>
            </a:r>
            <a:endParaRPr kumimoji="1" lang="en-US" altLang="ja-JP" sz="2400" dirty="0" smtClean="0">
              <a:effectLst/>
            </a:endParaRPr>
          </a:p>
        </p:txBody>
      </p:sp>
      <p:sp>
        <p:nvSpPr>
          <p:cNvPr id="62" name="テキスト ボックス 61"/>
          <p:cNvSpPr txBox="1"/>
          <p:nvPr/>
        </p:nvSpPr>
        <p:spPr>
          <a:xfrm>
            <a:off x="492109" y="4182729"/>
            <a:ext cx="4079891" cy="1938992"/>
          </a:xfrm>
          <a:prstGeom prst="rect">
            <a:avLst/>
          </a:prstGeom>
          <a:solidFill>
            <a:srgbClr val="FFFF00"/>
          </a:solidFill>
        </p:spPr>
        <p:txBody>
          <a:bodyPr wrap="square" rtlCol="0">
            <a:spAutoFit/>
          </a:bodyPr>
          <a:lstStyle/>
          <a:p>
            <a:r>
              <a:rPr kumimoji="1" lang="ja-JP" altLang="en-US" sz="2400" dirty="0" smtClean="0">
                <a:effectLst/>
              </a:rPr>
              <a:t>ネットワークインターフェース層の仕事</a:t>
            </a:r>
            <a:endParaRPr kumimoji="1" lang="en-US" altLang="ja-JP" sz="2400" dirty="0" smtClean="0">
              <a:effectLst/>
            </a:endParaRPr>
          </a:p>
          <a:p>
            <a:pPr marL="342900" indent="-342900">
              <a:buFont typeface="Arial" panose="020B0604020202020204" pitchFamily="34" charset="0"/>
              <a:buChar char="•"/>
            </a:pPr>
            <a:r>
              <a:rPr kumimoji="1" lang="ja-JP" altLang="en-US" sz="2400" dirty="0">
                <a:effectLst/>
              </a:rPr>
              <a:t>本当に自分宛てのパケットか確認</a:t>
            </a:r>
            <a:endParaRPr kumimoji="1" lang="en-US" altLang="ja-JP" sz="2400" dirty="0">
              <a:effectLst/>
            </a:endParaRPr>
          </a:p>
          <a:p>
            <a:pPr marL="342900" indent="-342900">
              <a:buFont typeface="Arial" panose="020B0604020202020204" pitchFamily="34" charset="0"/>
              <a:buChar char="•"/>
            </a:pPr>
            <a:r>
              <a:rPr kumimoji="1" lang="ja-JP" altLang="en-US" sz="2400" dirty="0" smtClean="0">
                <a:effectLst/>
              </a:rPr>
              <a:t>電気信号からデータを復元</a:t>
            </a:r>
            <a:endParaRPr kumimoji="1" lang="en-US" altLang="ja-JP" sz="2400" dirty="0" smtClean="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7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0.000000 0.000000 C -0.001181 0.000000 -0.004722 0.000000 -0.007083 0.000000 C -0.009444 0.000000 -0.011563 0.000000 -0.014167 0.000000 C -0.016771 0.000000 -0.019861 0.000000 -0.022708 0.000000 C -0.025556 0.000000 -0.028646 0.000324 -0.031250 0.000000 C -0.033854 -0.000324 -0.035729 -0.001620 -0.038333 -0.001944 C -0.040937 -0.002269 -0.044039 -0.001944 -0.046875 -0.001944 C -0.049711 -0.001944 -0.052743 -0.001944 -0.055347 -0.001944 C -0.057951 -0.001944 -0.060127 -0.001944 -0.062500 -0.001944 C -0.064873 -0.001944 -0.066748 -0.001944 -0.069583 -0.001944 C -0.072419 -0.001944 -0.076435 -0.001944 -0.079514 -0.001944 C -0.082593 -0.001944 -0.085220 -0.001944 -0.088056 -0.001944 C -0.090891 -0.001944 -0.093692 -0.001636 -0.096528 -0.001944 C -0.099363 -0.002253 -0.102222 -0.003488 -0.105069 -0.003796 C -0.107917 -0.004105 -0.111007 -0.003796 -0.113611 -0.003796 C -0.116215 -0.003796 -0.118090 -0.003796 -0.120694 -0.003796 C -0.123299 -0.003796 -0.126632 -0.003796 -0.129236 -0.003796 C -0.131840 -0.003796 -0.133958 -0.003796 -0.136319 -0.003796 C -0.138681 -0.003796 -0.141030 -0.003796 -0.143403 -0.003796 C -0.145775 -0.003796 -0.148183 -0.003796 -0.150556 -0.003796 C -0.152928 -0.003796 -0.155278 -0.002222 -0.157639 -0.003796 C -0.160000 -0.005370 -0.163067 -0.010077 -0.164722 -0.013241 C -0.166377 -0.016404 -0.166620 -0.019614 -0.167569 -0.022778 C -0.168519 -0.025941 -0.169942 -0.029074 -0.170417 -0.032222 C -0.170891 -0.035370 -0.170417 -0.038519 -0.170417 -0.041667 C -0.170417 -0.044815 -0.170174 -0.047948 -0.170417 -0.051111 C -0.170660 -0.054275 -0.171632 -0.057485 -0.171875 -0.060648 C -0.172118 -0.063812 -0.171875 -0.066945 -0.171875 -0.070093 C -0.171875 -0.073241 -0.171875 -0.076389 -0.171875 -0.079537 C -0.171875 -0.082685 -0.171875 -0.085818 -0.171875 -0.088981 C -0.171875 -0.092145 -0.171875 -0.095355 -0.171875 -0.098519 C -0.171875 -0.101682 -0.171875 -0.104815 -0.171875 -0.107963 C -0.171875 -0.111111 -0.171875 -0.114244 -0.171875 -0.117407 C -0.171875 -0.120571 -0.172118 -0.123781 -0.171875 -0.126944 C -0.171632 -0.130108 -0.170660 -0.134815 -0.170417 -0.136389 " pathEditMode="relative" rAng="0" ptsTypes="">
                                      <p:cBhvr>
                                        <p:cTn id="10" dur="2000" fill="hold"/>
                                        <p:tgtEl>
                                          <p:spTgt spid="28740"/>
                                        </p:tgtEl>
                                        <p:attrNameLst>
                                          <p:attrName>ppt_x,ppt_y</p:attrName>
                                        </p:attrNameLst>
                                      </p:cBhvr>
                                      <p:rCtr x="0" y="0"/>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2" nodeType="clickEffect">
                                  <p:stCondLst>
                                    <p:cond delay="0"/>
                                  </p:stCondLst>
                                  <p:childTnLst>
                                    <p:set>
                                      <p:cBhvr>
                                        <p:cTn id="19" dur="1" fill="hold">
                                          <p:stCondLst>
                                            <p:cond delay="0"/>
                                          </p:stCondLst>
                                        </p:cTn>
                                        <p:tgtEl>
                                          <p:spTgt spid="28740"/>
                                        </p:tgtEl>
                                        <p:attrNameLst>
                                          <p:attrName>style.visibility</p:attrName>
                                        </p:attrNameLst>
                                      </p:cBhvr>
                                      <p:to>
                                        <p:strVal val="hidden"/>
                                      </p:to>
                                    </p:set>
                                  </p:childTnLst>
                                </p:cTn>
                              </p:par>
                            </p:childTnLst>
                          </p:cTn>
                        </p:par>
                        <p:par>
                          <p:cTn id="20" fill="hold">
                            <p:stCondLst>
                              <p:cond delay="1"/>
                            </p:stCondLst>
                            <p:childTnLst>
                              <p:par>
                                <p:cTn id="21" presetID="1" presetClass="entr" presetSubtype="0" fill="hold" nodeType="afterEffect">
                                  <p:stCondLst>
                                    <p:cond delay="0"/>
                                  </p:stCondLst>
                                  <p:childTnLst>
                                    <p:set>
                                      <p:cBhvr>
                                        <p:cTn id="22" dur="1" fill="hold">
                                          <p:stCondLst>
                                            <p:cond delay="0"/>
                                          </p:stCondLst>
                                        </p:cTn>
                                        <p:tgtEl>
                                          <p:spTgt spid="286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4.44444E-6 1.85939E-6 L 0.00244 -0.14963 " pathEditMode="relative" rAng="0" ptsTypes="AA">
                                      <p:cBhvr>
                                        <p:cTn id="26" dur="2000" fill="hold"/>
                                        <p:tgtEl>
                                          <p:spTgt spid="28690"/>
                                        </p:tgtEl>
                                        <p:attrNameLst>
                                          <p:attrName>ppt_x,ppt_y</p:attrName>
                                        </p:attrNameLst>
                                      </p:cBhvr>
                                      <p:rCtr x="1" y="-75"/>
                                    </p:animMotion>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nodeType="clickEffect">
                                  <p:stCondLst>
                                    <p:cond delay="0"/>
                                  </p:stCondLst>
                                  <p:childTnLst>
                                    <p:animMotion origin="layout" path="M 0.00243 -0.14954 L 0.00243 -0.25487 " pathEditMode="relative" rAng="0" ptsTypes="AA">
                                      <p:cBhvr>
                                        <p:cTn id="35" dur="2000" fill="hold"/>
                                        <p:tgtEl>
                                          <p:spTgt spid="28690"/>
                                        </p:tgtEl>
                                        <p:attrNameLst>
                                          <p:attrName>ppt_x</p:attrName>
                                          <p:attrName>ppt_y</p:attrName>
                                        </p:attrNameLst>
                                      </p:cBhvr>
                                      <p:rCtr x="0" y="-5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40" grpId="0" animBg="1"/>
      <p:bldP spid="28740" grpId="1" animBg="1"/>
      <p:bldP spid="28740" grpId="2" animBg="1"/>
      <p:bldP spid="61"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Group 2"/>
          <p:cNvGraphicFramePr>
            <a:graphicFrameLocks noGrp="1"/>
          </p:cNvGraphicFramePr>
          <p:nvPr>
            <p:ph sz="quarter" idx="1"/>
          </p:nvPr>
        </p:nvGraphicFramePr>
        <p:xfrm>
          <a:off x="5221288" y="2430463"/>
          <a:ext cx="3889375" cy="3260725"/>
        </p:xfrm>
        <a:graphic>
          <a:graphicData uri="http://schemas.openxmlformats.org/drawingml/2006/table">
            <a:tbl>
              <a:tblPr/>
              <a:tblGrid>
                <a:gridCol w="3889375"/>
              </a:tblGrid>
              <a:tr h="774700">
                <a:tc>
                  <a:txBody>
                    <a:bodyPr/>
                    <a:lstStyle/>
                    <a:p>
                      <a:pPr marL="0" marR="0" lvl="0" indent="0" algn="ctr" defTabSz="0" rtl="0" eaLnBrk="1" fontAlgn="base" latinLnBrk="0" hangingPunct="1">
                        <a:lnSpc>
                          <a:spcPct val="14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アプリケーション層</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742950">
                <a:tc>
                  <a:txBody>
                    <a:bodyPr/>
                    <a:lstStyle/>
                    <a:p>
                      <a:pPr marL="0" marR="0" lvl="0" indent="0" algn="ctr" defTabSz="0" rtl="0" eaLnBrk="1" fontAlgn="base" latinLnBrk="0" hangingPunct="1">
                        <a:lnSpc>
                          <a:spcPct val="13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トランスポート層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676275">
                <a:tc>
                  <a:txBody>
                    <a:bodyPr/>
                    <a:lstStyle/>
                    <a:p>
                      <a:pPr marL="0" marR="0" lvl="0" indent="0" algn="ctr" defTabSz="0" rtl="0" eaLnBrk="1" fontAlgn="base" latinLnBrk="0" hangingPunct="1">
                        <a:lnSpc>
                          <a:spcPct val="12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インターネット層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1066800">
                <a:tc>
                  <a:txBody>
                    <a:bodyPr/>
                    <a:lstStyle/>
                    <a:p>
                      <a:pPr marL="0" marR="0" lvl="0" indent="0" algn="ctr" defTabSz="0" rtl="0" eaLnBrk="1" fontAlgn="base" latinLnBrk="0" hangingPunct="1">
                        <a:lnSpc>
                          <a:spcPct val="10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ネットワーク</a:t>
                      </a:r>
                      <a:b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b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インターフェース層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CB3E3"/>
                    </a:solidFill>
                  </a:tcPr>
                </a:tc>
              </a:tr>
            </a:tbl>
          </a:graphicData>
        </a:graphic>
      </p:graphicFrame>
      <p:sp>
        <p:nvSpPr>
          <p:cNvPr id="28688" name="Rectangle 16"/>
          <p:cNvSpPr>
            <a:spLocks noGrp="1" noChangeArrowheads="1"/>
          </p:cNvSpPr>
          <p:nvPr>
            <p:ph type="title"/>
          </p:nvPr>
        </p:nvSpPr>
        <p:spPr>
          <a:xfrm>
            <a:off x="34925" y="274638"/>
            <a:ext cx="9075738" cy="1143000"/>
          </a:xfrm>
        </p:spPr>
        <p:txBody>
          <a:bodyPr/>
          <a:lstStyle/>
          <a:p>
            <a:r>
              <a:rPr lang="ja-JP" altLang="en-US"/>
              <a:t>データ受信(メールを受け取る場合)</a:t>
            </a:r>
          </a:p>
        </p:txBody>
      </p:sp>
      <p:sp>
        <p:nvSpPr>
          <p:cNvPr id="61" name="テキスト ボックス 60"/>
          <p:cNvSpPr txBox="1"/>
          <p:nvPr/>
        </p:nvSpPr>
        <p:spPr>
          <a:xfrm>
            <a:off x="461734" y="2924769"/>
            <a:ext cx="4079891" cy="1495794"/>
          </a:xfrm>
          <a:prstGeom prst="rect">
            <a:avLst/>
          </a:prstGeom>
          <a:solidFill>
            <a:srgbClr val="FFFF00"/>
          </a:solidFill>
        </p:spPr>
        <p:txBody>
          <a:bodyPr wrap="square" rtlCol="0">
            <a:spAutoFit/>
          </a:bodyPr>
          <a:lstStyle/>
          <a:p>
            <a:r>
              <a:rPr kumimoji="1" lang="ja-JP" altLang="en-US" sz="2400" dirty="0">
                <a:effectLst/>
              </a:rPr>
              <a:t>トランスポート</a:t>
            </a:r>
            <a:r>
              <a:rPr kumimoji="1" lang="ja-JP" altLang="en-US" sz="2400" dirty="0" smtClean="0">
                <a:effectLst/>
              </a:rPr>
              <a:t>層の仕事</a:t>
            </a:r>
            <a:endParaRPr kumimoji="1" lang="en-US" altLang="ja-JP" sz="2400" dirty="0" smtClean="0">
              <a:effectLst/>
            </a:endParaRPr>
          </a:p>
          <a:p>
            <a:pPr marL="342900" indent="-342900">
              <a:buFont typeface="Arial" panose="020B0604020202020204" pitchFamily="34" charset="0"/>
              <a:buChar char="•"/>
            </a:pPr>
            <a:r>
              <a:rPr kumimoji="1" lang="ja-JP" altLang="en-US" sz="2400" dirty="0" smtClean="0">
                <a:effectLst/>
              </a:rPr>
              <a:t>分割したパケットの結合</a:t>
            </a:r>
            <a:endParaRPr kumimoji="1" lang="en-US" altLang="ja-JP" sz="2400" dirty="0">
              <a:effectLst/>
            </a:endParaRPr>
          </a:p>
          <a:p>
            <a:pPr marL="742950" lvl="1" indent="-285750">
              <a:lnSpc>
                <a:spcPct val="80000"/>
              </a:lnSpc>
              <a:buFont typeface="Arial" pitchFamily="34" charset="0"/>
              <a:buChar char="–"/>
            </a:pPr>
            <a:r>
              <a:rPr lang="ja-JP" altLang="en-US" sz="2400" dirty="0" smtClean="0">
                <a:effectLst/>
              </a:rPr>
              <a:t>欠損チェックも行う</a:t>
            </a:r>
            <a:endParaRPr kumimoji="1" lang="en-US" altLang="ja-JP" sz="2400" dirty="0" smtClean="0">
              <a:effectLst/>
            </a:endParaRPr>
          </a:p>
          <a:p>
            <a:pPr marL="342900" indent="-342900">
              <a:buFont typeface="Arial" panose="020B0604020202020204" pitchFamily="34" charset="0"/>
              <a:buChar char="•"/>
            </a:pPr>
            <a:r>
              <a:rPr kumimoji="1" lang="ja-JP" altLang="en-US" sz="2400" dirty="0" smtClean="0">
                <a:effectLst/>
              </a:rPr>
              <a:t>宛先ポートへの転送</a:t>
            </a:r>
            <a:endParaRPr kumimoji="1" lang="en-US" altLang="ja-JP" sz="2400" dirty="0" smtClean="0">
              <a:effectLst/>
            </a:endParaRPr>
          </a:p>
        </p:txBody>
      </p:sp>
      <p:pic>
        <p:nvPicPr>
          <p:cNvPr id="62" name="Picture 18" descr="ma_168"/>
          <p:cNvPicPr>
            <a:picLocks noGrp="1" noChangeAspect="1" noChangeArrowheads="1"/>
          </p:cNvPicPr>
          <p:nvPr>
            <p:ph sz="quarter" idx="3"/>
          </p:nvPr>
        </p:nvPicPr>
        <p:blipFill>
          <a:blip r:embed="rId3" cstate="print"/>
          <a:srcRect/>
          <a:stretch>
            <a:fillRect/>
          </a:stretch>
        </p:blipFill>
        <p:spPr>
          <a:xfrm>
            <a:off x="6699057" y="3284934"/>
            <a:ext cx="675049" cy="615549"/>
          </a:xfrm>
          <a:ln/>
        </p:spPr>
      </p:pic>
    </p:spTree>
    <p:extLst>
      <p:ext uri="{BB962C8B-B14F-4D97-AF65-F5344CB8AC3E}">
        <p14:creationId xmlns:p14="http://schemas.microsoft.com/office/powerpoint/2010/main" val="196127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日付プレースホルダ 6"/>
          <p:cNvSpPr>
            <a:spLocks noGrp="1"/>
          </p:cNvSpPr>
          <p:nvPr>
            <p:ph type="dt" sz="half" idx="10"/>
          </p:nvPr>
        </p:nvSpPr>
        <p:spPr/>
        <p:txBody>
          <a:bodyPr/>
          <a:lstStyle/>
          <a:p>
            <a:fld id="{A9379689-8587-450F-8576-53CD7C8BDBD1}" type="datetime1">
              <a:rPr lang="ja-JP" altLang="en-US"/>
              <a:pPr/>
              <a:t>2014/5/9</a:t>
            </a:fld>
            <a:endParaRPr lang="ja-JP" altLang="en-US" sz="1800">
              <a:solidFill>
                <a:schemeClr val="tx1"/>
              </a:solidFill>
              <a:latin typeface="Arial" pitchFamily="34" charset="0"/>
            </a:endParaRPr>
          </a:p>
        </p:txBody>
      </p:sp>
      <p:graphicFrame>
        <p:nvGraphicFramePr>
          <p:cNvPr id="28674" name="Group 2"/>
          <p:cNvGraphicFramePr>
            <a:graphicFrameLocks noGrp="1"/>
          </p:cNvGraphicFramePr>
          <p:nvPr>
            <p:ph sz="quarter" idx="1"/>
          </p:nvPr>
        </p:nvGraphicFramePr>
        <p:xfrm>
          <a:off x="5221288" y="2430463"/>
          <a:ext cx="3889375" cy="3260725"/>
        </p:xfrm>
        <a:graphic>
          <a:graphicData uri="http://schemas.openxmlformats.org/drawingml/2006/table">
            <a:tbl>
              <a:tblPr/>
              <a:tblGrid>
                <a:gridCol w="3889375"/>
              </a:tblGrid>
              <a:tr h="774700">
                <a:tc>
                  <a:txBody>
                    <a:bodyPr/>
                    <a:lstStyle/>
                    <a:p>
                      <a:pPr marL="0" marR="0" lvl="0" indent="0" algn="ctr" defTabSz="0" rtl="0" eaLnBrk="1" fontAlgn="base" latinLnBrk="0" hangingPunct="1">
                        <a:lnSpc>
                          <a:spcPct val="140000"/>
                        </a:lnSpc>
                        <a:spcBef>
                          <a:spcPct val="20000"/>
                        </a:spcBef>
                        <a:spcAft>
                          <a:spcPct val="0"/>
                        </a:spcAft>
                        <a:buClrTx/>
                        <a:buSzTx/>
                        <a:buFont typeface="Arial" pitchFamily="34" charset="0"/>
                        <a:buNone/>
                        <a:tabLst/>
                      </a:pPr>
                      <a:r>
                        <a:rPr kumimoji="0" lang="zh-CN" sz="2800" b="1" i="1" u="none" strike="noStrike" cap="none" normalizeH="0" baseline="0" dirty="0" smtClean="0">
                          <a:ln>
                            <a:noFill/>
                          </a:ln>
                          <a:solidFill>
                            <a:schemeClr val="tx1"/>
                          </a:solidFill>
                          <a:effectLst/>
                          <a:latin typeface="Arial" pitchFamily="34" charset="0"/>
                          <a:ea typeface="ＭＳ Ｐゴシック" pitchFamily="50" charset="-128"/>
                          <a:sym typeface="Arial" pitchFamily="34" charset="0"/>
                        </a:rPr>
                        <a:t>アプリケーション層</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742950">
                <a:tc>
                  <a:txBody>
                    <a:bodyPr/>
                    <a:lstStyle/>
                    <a:p>
                      <a:pPr marL="0" marR="0" lvl="0" indent="0" algn="ctr" defTabSz="0" rtl="0" eaLnBrk="1" fontAlgn="base" latinLnBrk="0" hangingPunct="1">
                        <a:lnSpc>
                          <a:spcPct val="13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トランスポート層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676275">
                <a:tc>
                  <a:txBody>
                    <a:bodyPr/>
                    <a:lstStyle/>
                    <a:p>
                      <a:pPr marL="0" marR="0" lvl="0" indent="0" algn="ctr" defTabSz="0" rtl="0" eaLnBrk="1" fontAlgn="base" latinLnBrk="0" hangingPunct="1">
                        <a:lnSpc>
                          <a:spcPct val="12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インターネット層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1066800">
                <a:tc>
                  <a:txBody>
                    <a:bodyPr/>
                    <a:lstStyle/>
                    <a:p>
                      <a:pPr marL="0" marR="0" lvl="0" indent="0" algn="ctr" defTabSz="0" rtl="0" eaLnBrk="1" fontAlgn="base" latinLnBrk="0" hangingPunct="1">
                        <a:lnSpc>
                          <a:spcPct val="100000"/>
                        </a:lnSpc>
                        <a:spcBef>
                          <a:spcPct val="20000"/>
                        </a:spcBef>
                        <a:spcAft>
                          <a:spcPct val="0"/>
                        </a:spcAft>
                        <a:buClrTx/>
                        <a:buSzTx/>
                        <a:buFont typeface="Arial" pitchFamily="34" charset="0"/>
                        <a:buNone/>
                        <a:tabLst/>
                      </a:pPr>
                      <a:r>
                        <a:rPr kumimoji="0" lang="zh-CN" sz="2800" b="1" i="1" u="none" strike="noStrike" cap="none" normalizeH="0" baseline="0" dirty="0" smtClean="0">
                          <a:ln>
                            <a:noFill/>
                          </a:ln>
                          <a:solidFill>
                            <a:schemeClr val="tx1"/>
                          </a:solidFill>
                          <a:effectLst/>
                          <a:latin typeface="Arial" pitchFamily="34" charset="0"/>
                          <a:ea typeface="ＭＳ Ｐゴシック" pitchFamily="50" charset="-128"/>
                          <a:sym typeface="Arial" pitchFamily="34" charset="0"/>
                        </a:rPr>
                        <a:t>ネットワーク</a:t>
                      </a:r>
                      <a:br>
                        <a:rPr kumimoji="0" lang="zh-CN" sz="2800" b="1" i="1" u="none" strike="noStrike" cap="none" normalizeH="0" baseline="0" dirty="0" smtClean="0">
                          <a:ln>
                            <a:noFill/>
                          </a:ln>
                          <a:solidFill>
                            <a:schemeClr val="tx1"/>
                          </a:solidFill>
                          <a:effectLst/>
                          <a:latin typeface="Arial" pitchFamily="34" charset="0"/>
                          <a:ea typeface="ＭＳ Ｐゴシック" pitchFamily="50" charset="-128"/>
                          <a:sym typeface="Arial" pitchFamily="34" charset="0"/>
                        </a:rPr>
                      </a:br>
                      <a:r>
                        <a:rPr kumimoji="0" lang="zh-CN" sz="2800" b="1" i="1" u="none" strike="noStrike" cap="none" normalizeH="0" baseline="0" dirty="0" smtClean="0">
                          <a:ln>
                            <a:noFill/>
                          </a:ln>
                          <a:solidFill>
                            <a:schemeClr val="tx1"/>
                          </a:solidFill>
                          <a:effectLst/>
                          <a:latin typeface="Arial" pitchFamily="34" charset="0"/>
                          <a:ea typeface="ＭＳ Ｐゴシック" pitchFamily="50" charset="-128"/>
                          <a:sym typeface="Arial" pitchFamily="34" charset="0"/>
                        </a:rPr>
                        <a:t>インターフェース層</a:t>
                      </a:r>
                      <a:endParaRPr kumimoji="0" lang="zh-CN" sz="2800" b="1" i="1" u="none" strike="noStrike" cap="none" normalizeH="0" baseline="0" dirty="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CB3E3"/>
                    </a:solidFill>
                  </a:tcPr>
                </a:tc>
              </a:tr>
            </a:tbl>
          </a:graphicData>
        </a:graphic>
      </p:graphicFrame>
      <p:pic>
        <p:nvPicPr>
          <p:cNvPr id="28686" name="図 20"/>
          <p:cNvPicPr>
            <a:picLocks noChangeAspect="1" noChangeArrowheads="1"/>
          </p:cNvPicPr>
          <p:nvPr/>
        </p:nvPicPr>
        <p:blipFill>
          <a:blip r:embed="rId4" cstate="print"/>
          <a:srcRect/>
          <a:stretch>
            <a:fillRect/>
          </a:stretch>
        </p:blipFill>
        <p:spPr bwMode="auto">
          <a:xfrm>
            <a:off x="1835150" y="3933825"/>
            <a:ext cx="752475" cy="495300"/>
          </a:xfrm>
          <a:prstGeom prst="rect">
            <a:avLst/>
          </a:prstGeom>
          <a:noFill/>
          <a:ln w="9525">
            <a:noFill/>
            <a:miter lim="800000"/>
            <a:headEnd/>
            <a:tailEnd/>
          </a:ln>
          <a:effectLst/>
        </p:spPr>
      </p:pic>
      <p:pic>
        <p:nvPicPr>
          <p:cNvPr id="28687" name="図 24"/>
          <p:cNvPicPr>
            <a:picLocks noChangeAspect="1" noChangeArrowheads="1"/>
          </p:cNvPicPr>
          <p:nvPr/>
        </p:nvPicPr>
        <p:blipFill>
          <a:blip r:embed="rId5" cstate="print"/>
          <a:srcRect/>
          <a:stretch>
            <a:fillRect/>
          </a:stretch>
        </p:blipFill>
        <p:spPr bwMode="auto">
          <a:xfrm>
            <a:off x="1835150" y="4406900"/>
            <a:ext cx="752475" cy="533400"/>
          </a:xfrm>
          <a:prstGeom prst="rect">
            <a:avLst/>
          </a:prstGeom>
          <a:noFill/>
          <a:ln w="9525">
            <a:noFill/>
            <a:miter lim="800000"/>
            <a:headEnd/>
            <a:tailEnd/>
          </a:ln>
          <a:effectLst/>
        </p:spPr>
      </p:pic>
      <p:sp>
        <p:nvSpPr>
          <p:cNvPr id="28688" name="Rectangle 16"/>
          <p:cNvSpPr>
            <a:spLocks noGrp="1" noChangeArrowheads="1"/>
          </p:cNvSpPr>
          <p:nvPr>
            <p:ph type="title"/>
          </p:nvPr>
        </p:nvSpPr>
        <p:spPr>
          <a:xfrm>
            <a:off x="34925" y="274638"/>
            <a:ext cx="9075738" cy="1143000"/>
          </a:xfrm>
        </p:spPr>
        <p:txBody>
          <a:bodyPr/>
          <a:lstStyle/>
          <a:p>
            <a:r>
              <a:rPr lang="ja-JP" altLang="en-US"/>
              <a:t>データ受信(メールを受け取る場合)</a:t>
            </a:r>
          </a:p>
        </p:txBody>
      </p:sp>
      <p:pic>
        <p:nvPicPr>
          <p:cNvPr id="28691" name="図 14"/>
          <p:cNvPicPr>
            <a:picLocks noChangeAspect="1" noChangeArrowheads="1"/>
          </p:cNvPicPr>
          <p:nvPr/>
        </p:nvPicPr>
        <p:blipFill>
          <a:blip r:embed="rId6" cstate="print"/>
          <a:srcRect/>
          <a:stretch>
            <a:fillRect/>
          </a:stretch>
        </p:blipFill>
        <p:spPr bwMode="auto">
          <a:xfrm>
            <a:off x="3348038" y="2924175"/>
            <a:ext cx="828675" cy="533400"/>
          </a:xfrm>
          <a:prstGeom prst="rect">
            <a:avLst/>
          </a:prstGeom>
          <a:noFill/>
          <a:ln w="9525">
            <a:noFill/>
            <a:miter lim="800000"/>
            <a:headEnd/>
            <a:tailEnd/>
          </a:ln>
          <a:effectLst/>
        </p:spPr>
      </p:pic>
      <p:pic>
        <p:nvPicPr>
          <p:cNvPr id="28692" name="図 15"/>
          <p:cNvPicPr>
            <a:picLocks noChangeAspect="1" noChangeArrowheads="1"/>
          </p:cNvPicPr>
          <p:nvPr/>
        </p:nvPicPr>
        <p:blipFill>
          <a:blip r:embed="rId7" cstate="print"/>
          <a:srcRect/>
          <a:stretch>
            <a:fillRect/>
          </a:stretch>
        </p:blipFill>
        <p:spPr bwMode="auto">
          <a:xfrm>
            <a:off x="4140200" y="2924175"/>
            <a:ext cx="790575" cy="533400"/>
          </a:xfrm>
          <a:prstGeom prst="rect">
            <a:avLst/>
          </a:prstGeom>
          <a:noFill/>
          <a:ln w="9525">
            <a:noFill/>
            <a:miter lim="800000"/>
            <a:headEnd/>
            <a:tailEnd/>
          </a:ln>
          <a:effectLst/>
        </p:spPr>
      </p:pic>
      <p:pic>
        <p:nvPicPr>
          <p:cNvPr id="28693" name="図 18"/>
          <p:cNvPicPr>
            <a:picLocks noChangeAspect="1" noChangeArrowheads="1"/>
          </p:cNvPicPr>
          <p:nvPr/>
        </p:nvPicPr>
        <p:blipFill>
          <a:blip r:embed="rId8" cstate="print"/>
          <a:srcRect/>
          <a:stretch>
            <a:fillRect/>
          </a:stretch>
        </p:blipFill>
        <p:spPr bwMode="auto">
          <a:xfrm>
            <a:off x="3348038" y="3429000"/>
            <a:ext cx="828675" cy="523875"/>
          </a:xfrm>
          <a:prstGeom prst="rect">
            <a:avLst/>
          </a:prstGeom>
          <a:noFill/>
          <a:ln w="9525">
            <a:noFill/>
            <a:miter lim="800000"/>
            <a:headEnd/>
            <a:tailEnd/>
          </a:ln>
          <a:effectLst/>
        </p:spPr>
      </p:pic>
      <p:pic>
        <p:nvPicPr>
          <p:cNvPr id="28694" name="図 19"/>
          <p:cNvPicPr>
            <a:picLocks noChangeAspect="1" noChangeArrowheads="1"/>
          </p:cNvPicPr>
          <p:nvPr/>
        </p:nvPicPr>
        <p:blipFill>
          <a:blip r:embed="rId9" cstate="print"/>
          <a:srcRect/>
          <a:stretch>
            <a:fillRect/>
          </a:stretch>
        </p:blipFill>
        <p:spPr bwMode="auto">
          <a:xfrm>
            <a:off x="4160838" y="3429000"/>
            <a:ext cx="771525" cy="495300"/>
          </a:xfrm>
          <a:prstGeom prst="rect">
            <a:avLst/>
          </a:prstGeom>
          <a:noFill/>
          <a:ln w="9525">
            <a:noFill/>
            <a:miter lim="800000"/>
            <a:headEnd/>
            <a:tailEnd/>
          </a:ln>
          <a:effectLst/>
        </p:spPr>
      </p:pic>
      <p:pic>
        <p:nvPicPr>
          <p:cNvPr id="28695" name="図 22"/>
          <p:cNvPicPr>
            <a:picLocks noChangeAspect="1" noChangeArrowheads="1"/>
          </p:cNvPicPr>
          <p:nvPr/>
        </p:nvPicPr>
        <p:blipFill>
          <a:blip r:embed="rId10" cstate="print"/>
          <a:srcRect/>
          <a:stretch>
            <a:fillRect/>
          </a:stretch>
        </p:blipFill>
        <p:spPr bwMode="auto">
          <a:xfrm>
            <a:off x="3348038" y="3933825"/>
            <a:ext cx="819150" cy="495300"/>
          </a:xfrm>
          <a:prstGeom prst="rect">
            <a:avLst/>
          </a:prstGeom>
          <a:noFill/>
          <a:ln w="9525">
            <a:noFill/>
            <a:miter lim="800000"/>
            <a:headEnd/>
            <a:tailEnd/>
          </a:ln>
          <a:effectLst/>
        </p:spPr>
      </p:pic>
      <p:pic>
        <p:nvPicPr>
          <p:cNvPr id="28696" name="図 23"/>
          <p:cNvPicPr>
            <a:picLocks noChangeAspect="1" noChangeArrowheads="1"/>
          </p:cNvPicPr>
          <p:nvPr/>
        </p:nvPicPr>
        <p:blipFill>
          <a:blip r:embed="rId11" cstate="print"/>
          <a:srcRect/>
          <a:stretch>
            <a:fillRect/>
          </a:stretch>
        </p:blipFill>
        <p:spPr bwMode="auto">
          <a:xfrm>
            <a:off x="4140200" y="3933825"/>
            <a:ext cx="752475" cy="476250"/>
          </a:xfrm>
          <a:prstGeom prst="rect">
            <a:avLst/>
          </a:prstGeom>
          <a:noFill/>
          <a:ln w="9525">
            <a:noFill/>
            <a:miter lim="800000"/>
            <a:headEnd/>
            <a:tailEnd/>
          </a:ln>
          <a:effectLst/>
        </p:spPr>
      </p:pic>
      <p:pic>
        <p:nvPicPr>
          <p:cNvPr id="28697" name="図 5"/>
          <p:cNvPicPr>
            <a:picLocks noChangeAspect="1" noChangeArrowheads="1"/>
          </p:cNvPicPr>
          <p:nvPr/>
        </p:nvPicPr>
        <p:blipFill>
          <a:blip r:embed="rId12" cstate="print"/>
          <a:srcRect/>
          <a:stretch>
            <a:fillRect/>
          </a:stretch>
        </p:blipFill>
        <p:spPr bwMode="auto">
          <a:xfrm>
            <a:off x="6877050" y="3284538"/>
            <a:ext cx="828675" cy="533400"/>
          </a:xfrm>
          <a:prstGeom prst="rect">
            <a:avLst/>
          </a:prstGeom>
          <a:noFill/>
          <a:ln w="9525">
            <a:noFill/>
            <a:miter lim="800000"/>
            <a:headEnd/>
            <a:tailEnd/>
          </a:ln>
          <a:effectLst/>
        </p:spPr>
      </p:pic>
      <p:pic>
        <p:nvPicPr>
          <p:cNvPr id="28698" name="図 4"/>
          <p:cNvPicPr>
            <a:picLocks noChangeAspect="1" noChangeArrowheads="1"/>
          </p:cNvPicPr>
          <p:nvPr/>
        </p:nvPicPr>
        <p:blipFill>
          <a:blip r:embed="rId13" cstate="print"/>
          <a:srcRect/>
          <a:stretch>
            <a:fillRect/>
          </a:stretch>
        </p:blipFill>
        <p:spPr bwMode="auto">
          <a:xfrm>
            <a:off x="6877050" y="3284538"/>
            <a:ext cx="752475" cy="533400"/>
          </a:xfrm>
          <a:prstGeom prst="rect">
            <a:avLst/>
          </a:prstGeom>
          <a:noFill/>
          <a:ln w="9525">
            <a:noFill/>
            <a:miter lim="800000"/>
            <a:headEnd/>
            <a:tailEnd/>
          </a:ln>
          <a:effectLst/>
        </p:spPr>
      </p:pic>
      <p:pic>
        <p:nvPicPr>
          <p:cNvPr id="28699" name="図 6"/>
          <p:cNvPicPr>
            <a:picLocks noChangeAspect="1" noChangeArrowheads="1"/>
          </p:cNvPicPr>
          <p:nvPr/>
        </p:nvPicPr>
        <p:blipFill>
          <a:blip r:embed="rId14" cstate="print"/>
          <a:srcRect/>
          <a:stretch>
            <a:fillRect/>
          </a:stretch>
        </p:blipFill>
        <p:spPr bwMode="auto">
          <a:xfrm>
            <a:off x="3203575" y="1916113"/>
            <a:ext cx="857250" cy="533400"/>
          </a:xfrm>
          <a:prstGeom prst="rect">
            <a:avLst/>
          </a:prstGeom>
          <a:noFill/>
          <a:ln w="9525">
            <a:noFill/>
            <a:miter lim="800000"/>
            <a:headEnd/>
            <a:tailEnd/>
          </a:ln>
          <a:effectLst/>
        </p:spPr>
      </p:pic>
      <p:pic>
        <p:nvPicPr>
          <p:cNvPr id="28700" name="図 7"/>
          <p:cNvPicPr>
            <a:picLocks noChangeAspect="1" noChangeArrowheads="1"/>
          </p:cNvPicPr>
          <p:nvPr/>
        </p:nvPicPr>
        <p:blipFill>
          <a:blip r:embed="rId15" cstate="print"/>
          <a:srcRect/>
          <a:stretch>
            <a:fillRect/>
          </a:stretch>
        </p:blipFill>
        <p:spPr bwMode="auto">
          <a:xfrm>
            <a:off x="4067175" y="1916113"/>
            <a:ext cx="857250" cy="533400"/>
          </a:xfrm>
          <a:prstGeom prst="rect">
            <a:avLst/>
          </a:prstGeom>
          <a:noFill/>
          <a:ln w="9525">
            <a:noFill/>
            <a:miter lim="800000"/>
            <a:headEnd/>
            <a:tailEnd/>
          </a:ln>
          <a:effectLst/>
        </p:spPr>
      </p:pic>
      <p:pic>
        <p:nvPicPr>
          <p:cNvPr id="28701" name="図 8"/>
          <p:cNvPicPr>
            <a:picLocks noChangeAspect="1" noChangeArrowheads="1"/>
          </p:cNvPicPr>
          <p:nvPr/>
        </p:nvPicPr>
        <p:blipFill>
          <a:blip r:embed="rId16" cstate="print"/>
          <a:srcRect/>
          <a:stretch>
            <a:fillRect/>
          </a:stretch>
        </p:blipFill>
        <p:spPr bwMode="auto">
          <a:xfrm>
            <a:off x="1865313" y="2420938"/>
            <a:ext cx="762000" cy="542925"/>
          </a:xfrm>
          <a:prstGeom prst="rect">
            <a:avLst/>
          </a:prstGeom>
          <a:noFill/>
          <a:ln w="9525">
            <a:noFill/>
            <a:miter lim="800000"/>
            <a:headEnd/>
            <a:tailEnd/>
          </a:ln>
          <a:effectLst/>
        </p:spPr>
      </p:pic>
      <p:pic>
        <p:nvPicPr>
          <p:cNvPr id="28702" name="図 9"/>
          <p:cNvPicPr>
            <a:picLocks noChangeAspect="1" noChangeArrowheads="1"/>
          </p:cNvPicPr>
          <p:nvPr/>
        </p:nvPicPr>
        <p:blipFill>
          <a:blip r:embed="rId17" cstate="print"/>
          <a:srcRect/>
          <a:stretch>
            <a:fillRect/>
          </a:stretch>
        </p:blipFill>
        <p:spPr bwMode="auto">
          <a:xfrm>
            <a:off x="2555875" y="2420938"/>
            <a:ext cx="828675" cy="542925"/>
          </a:xfrm>
          <a:prstGeom prst="rect">
            <a:avLst/>
          </a:prstGeom>
          <a:noFill/>
          <a:ln w="9525">
            <a:noFill/>
            <a:miter lim="800000"/>
            <a:headEnd/>
            <a:tailEnd/>
          </a:ln>
          <a:effectLst/>
        </p:spPr>
      </p:pic>
      <p:pic>
        <p:nvPicPr>
          <p:cNvPr id="28703" name="図 10"/>
          <p:cNvPicPr>
            <a:picLocks noChangeAspect="1" noChangeArrowheads="1"/>
          </p:cNvPicPr>
          <p:nvPr/>
        </p:nvPicPr>
        <p:blipFill>
          <a:blip r:embed="rId18" cstate="print"/>
          <a:srcRect/>
          <a:stretch>
            <a:fillRect/>
          </a:stretch>
        </p:blipFill>
        <p:spPr bwMode="auto">
          <a:xfrm>
            <a:off x="3348038" y="2420938"/>
            <a:ext cx="828675" cy="542925"/>
          </a:xfrm>
          <a:prstGeom prst="rect">
            <a:avLst/>
          </a:prstGeom>
          <a:noFill/>
          <a:ln w="9525">
            <a:noFill/>
            <a:miter lim="800000"/>
            <a:headEnd/>
            <a:tailEnd/>
          </a:ln>
          <a:effectLst/>
        </p:spPr>
      </p:pic>
      <p:pic>
        <p:nvPicPr>
          <p:cNvPr id="28704" name="図 11"/>
          <p:cNvPicPr>
            <a:picLocks noChangeAspect="1" noChangeArrowheads="1"/>
          </p:cNvPicPr>
          <p:nvPr/>
        </p:nvPicPr>
        <p:blipFill>
          <a:blip r:embed="rId19" cstate="print"/>
          <a:srcRect/>
          <a:stretch>
            <a:fillRect/>
          </a:stretch>
        </p:blipFill>
        <p:spPr bwMode="auto">
          <a:xfrm>
            <a:off x="4140200" y="2420938"/>
            <a:ext cx="781050" cy="533400"/>
          </a:xfrm>
          <a:prstGeom prst="rect">
            <a:avLst/>
          </a:prstGeom>
          <a:noFill/>
          <a:ln w="9525">
            <a:noFill/>
            <a:miter lim="800000"/>
            <a:headEnd/>
            <a:tailEnd/>
          </a:ln>
          <a:effectLst/>
        </p:spPr>
      </p:pic>
      <p:pic>
        <p:nvPicPr>
          <p:cNvPr id="28705" name="図 13"/>
          <p:cNvPicPr>
            <a:picLocks noChangeAspect="1" noChangeArrowheads="1"/>
          </p:cNvPicPr>
          <p:nvPr/>
        </p:nvPicPr>
        <p:blipFill>
          <a:blip r:embed="rId20" cstate="print"/>
          <a:srcRect/>
          <a:stretch>
            <a:fillRect/>
          </a:stretch>
        </p:blipFill>
        <p:spPr bwMode="auto">
          <a:xfrm>
            <a:off x="2555875" y="2924175"/>
            <a:ext cx="819150" cy="533400"/>
          </a:xfrm>
          <a:prstGeom prst="rect">
            <a:avLst/>
          </a:prstGeom>
          <a:noFill/>
          <a:ln w="9525">
            <a:noFill/>
            <a:miter lim="800000"/>
            <a:headEnd/>
            <a:tailEnd/>
          </a:ln>
          <a:effectLst/>
        </p:spPr>
      </p:pic>
      <p:pic>
        <p:nvPicPr>
          <p:cNvPr id="28706" name="図 12"/>
          <p:cNvPicPr>
            <a:picLocks noChangeAspect="1" noChangeArrowheads="1"/>
          </p:cNvPicPr>
          <p:nvPr/>
        </p:nvPicPr>
        <p:blipFill>
          <a:blip r:embed="rId21" cstate="print"/>
          <a:srcRect/>
          <a:stretch>
            <a:fillRect/>
          </a:stretch>
        </p:blipFill>
        <p:spPr bwMode="auto">
          <a:xfrm>
            <a:off x="1835150" y="2924175"/>
            <a:ext cx="742950" cy="533400"/>
          </a:xfrm>
          <a:prstGeom prst="rect">
            <a:avLst/>
          </a:prstGeom>
          <a:noFill/>
          <a:ln w="9525">
            <a:noFill/>
            <a:miter lim="800000"/>
            <a:headEnd/>
            <a:tailEnd/>
          </a:ln>
          <a:effectLst/>
        </p:spPr>
      </p:pic>
      <p:pic>
        <p:nvPicPr>
          <p:cNvPr id="28707" name="図 16"/>
          <p:cNvPicPr>
            <a:picLocks noChangeAspect="1" noChangeArrowheads="1"/>
          </p:cNvPicPr>
          <p:nvPr/>
        </p:nvPicPr>
        <p:blipFill>
          <a:blip r:embed="rId22" cstate="print"/>
          <a:srcRect/>
          <a:stretch>
            <a:fillRect/>
          </a:stretch>
        </p:blipFill>
        <p:spPr bwMode="auto">
          <a:xfrm>
            <a:off x="1835150" y="3429000"/>
            <a:ext cx="752475" cy="523875"/>
          </a:xfrm>
          <a:prstGeom prst="rect">
            <a:avLst/>
          </a:prstGeom>
          <a:noFill/>
          <a:ln w="9525">
            <a:noFill/>
            <a:miter lim="800000"/>
            <a:headEnd/>
            <a:tailEnd/>
          </a:ln>
          <a:effectLst/>
        </p:spPr>
      </p:pic>
      <p:pic>
        <p:nvPicPr>
          <p:cNvPr id="28708" name="図 17"/>
          <p:cNvPicPr>
            <a:picLocks noChangeAspect="1" noChangeArrowheads="1"/>
          </p:cNvPicPr>
          <p:nvPr/>
        </p:nvPicPr>
        <p:blipFill>
          <a:blip r:embed="rId23" cstate="print"/>
          <a:srcRect/>
          <a:stretch>
            <a:fillRect/>
          </a:stretch>
        </p:blipFill>
        <p:spPr bwMode="auto">
          <a:xfrm>
            <a:off x="2555875" y="3429000"/>
            <a:ext cx="819150" cy="523875"/>
          </a:xfrm>
          <a:prstGeom prst="rect">
            <a:avLst/>
          </a:prstGeom>
          <a:noFill/>
          <a:ln w="9525">
            <a:noFill/>
            <a:miter lim="800000"/>
            <a:headEnd/>
            <a:tailEnd/>
          </a:ln>
          <a:effectLst/>
        </p:spPr>
      </p:pic>
      <p:pic>
        <p:nvPicPr>
          <p:cNvPr id="28709" name="図 21"/>
          <p:cNvPicPr>
            <a:picLocks noChangeAspect="1" noChangeArrowheads="1"/>
          </p:cNvPicPr>
          <p:nvPr/>
        </p:nvPicPr>
        <p:blipFill>
          <a:blip r:embed="rId24" cstate="print"/>
          <a:srcRect/>
          <a:stretch>
            <a:fillRect/>
          </a:stretch>
        </p:blipFill>
        <p:spPr bwMode="auto">
          <a:xfrm>
            <a:off x="2555875" y="3933825"/>
            <a:ext cx="819150" cy="495300"/>
          </a:xfrm>
          <a:prstGeom prst="rect">
            <a:avLst/>
          </a:prstGeom>
          <a:noFill/>
          <a:ln w="9525">
            <a:noFill/>
            <a:miter lim="800000"/>
            <a:headEnd/>
            <a:tailEnd/>
          </a:ln>
          <a:effectLst/>
        </p:spPr>
      </p:pic>
      <p:pic>
        <p:nvPicPr>
          <p:cNvPr id="28710" name="図 25"/>
          <p:cNvPicPr>
            <a:picLocks noChangeAspect="1" noChangeArrowheads="1"/>
          </p:cNvPicPr>
          <p:nvPr/>
        </p:nvPicPr>
        <p:blipFill>
          <a:blip r:embed="rId25" cstate="print"/>
          <a:srcRect/>
          <a:stretch>
            <a:fillRect/>
          </a:stretch>
        </p:blipFill>
        <p:spPr bwMode="auto">
          <a:xfrm>
            <a:off x="2555875" y="4406900"/>
            <a:ext cx="809625" cy="533400"/>
          </a:xfrm>
          <a:prstGeom prst="rect">
            <a:avLst/>
          </a:prstGeom>
          <a:noFill/>
          <a:ln w="9525">
            <a:noFill/>
            <a:miter lim="800000"/>
            <a:headEnd/>
            <a:tailEnd/>
          </a:ln>
          <a:effectLst/>
        </p:spPr>
      </p:pic>
      <p:pic>
        <p:nvPicPr>
          <p:cNvPr id="28711" name="図 28"/>
          <p:cNvPicPr>
            <a:picLocks noChangeAspect="1" noChangeArrowheads="1"/>
          </p:cNvPicPr>
          <p:nvPr/>
        </p:nvPicPr>
        <p:blipFill>
          <a:blip r:embed="rId26" cstate="print"/>
          <a:srcRect/>
          <a:stretch>
            <a:fillRect/>
          </a:stretch>
        </p:blipFill>
        <p:spPr bwMode="auto">
          <a:xfrm>
            <a:off x="1835150" y="4941888"/>
            <a:ext cx="752475" cy="523875"/>
          </a:xfrm>
          <a:prstGeom prst="rect">
            <a:avLst/>
          </a:prstGeom>
          <a:noFill/>
          <a:ln w="9525">
            <a:noFill/>
            <a:miter lim="800000"/>
            <a:headEnd/>
            <a:tailEnd/>
          </a:ln>
          <a:effectLst/>
        </p:spPr>
      </p:pic>
      <p:pic>
        <p:nvPicPr>
          <p:cNvPr id="28712" name="図 29"/>
          <p:cNvPicPr>
            <a:picLocks noChangeAspect="1" noChangeArrowheads="1"/>
          </p:cNvPicPr>
          <p:nvPr/>
        </p:nvPicPr>
        <p:blipFill>
          <a:blip r:embed="rId27" cstate="print"/>
          <a:srcRect/>
          <a:stretch>
            <a:fillRect/>
          </a:stretch>
        </p:blipFill>
        <p:spPr bwMode="auto">
          <a:xfrm>
            <a:off x="2555875" y="4941888"/>
            <a:ext cx="819150" cy="533400"/>
          </a:xfrm>
          <a:prstGeom prst="rect">
            <a:avLst/>
          </a:prstGeom>
          <a:noFill/>
          <a:ln w="9525">
            <a:noFill/>
            <a:miter lim="800000"/>
            <a:headEnd/>
            <a:tailEnd/>
          </a:ln>
          <a:effectLst/>
        </p:spPr>
      </p:pic>
      <p:pic>
        <p:nvPicPr>
          <p:cNvPr id="28713" name="図 33"/>
          <p:cNvPicPr>
            <a:picLocks noChangeAspect="1" noChangeArrowheads="1"/>
          </p:cNvPicPr>
          <p:nvPr/>
        </p:nvPicPr>
        <p:blipFill>
          <a:blip r:embed="rId28" cstate="print"/>
          <a:srcRect/>
          <a:stretch>
            <a:fillRect/>
          </a:stretch>
        </p:blipFill>
        <p:spPr bwMode="auto">
          <a:xfrm>
            <a:off x="2555875" y="5445125"/>
            <a:ext cx="819150" cy="542925"/>
          </a:xfrm>
          <a:prstGeom prst="rect">
            <a:avLst/>
          </a:prstGeom>
          <a:noFill/>
          <a:ln w="9525">
            <a:noFill/>
            <a:miter lim="800000"/>
            <a:headEnd/>
            <a:tailEnd/>
          </a:ln>
          <a:effectLst/>
        </p:spPr>
      </p:pic>
      <p:pic>
        <p:nvPicPr>
          <p:cNvPr id="28714" name="図 32"/>
          <p:cNvPicPr>
            <a:picLocks noChangeAspect="1" noChangeArrowheads="1"/>
          </p:cNvPicPr>
          <p:nvPr/>
        </p:nvPicPr>
        <p:blipFill>
          <a:blip r:embed="rId29" cstate="print"/>
          <a:srcRect/>
          <a:stretch>
            <a:fillRect/>
          </a:stretch>
        </p:blipFill>
        <p:spPr bwMode="auto">
          <a:xfrm>
            <a:off x="1835150" y="5445125"/>
            <a:ext cx="742950" cy="533400"/>
          </a:xfrm>
          <a:prstGeom prst="rect">
            <a:avLst/>
          </a:prstGeom>
          <a:noFill/>
          <a:ln w="9525">
            <a:noFill/>
            <a:miter lim="800000"/>
            <a:headEnd/>
            <a:tailEnd/>
          </a:ln>
          <a:effectLst/>
        </p:spPr>
      </p:pic>
      <p:pic>
        <p:nvPicPr>
          <p:cNvPr id="28715" name="図 34"/>
          <p:cNvPicPr>
            <a:picLocks noChangeAspect="1" noChangeArrowheads="1"/>
          </p:cNvPicPr>
          <p:nvPr/>
        </p:nvPicPr>
        <p:blipFill>
          <a:blip r:embed="rId30" cstate="print"/>
          <a:srcRect/>
          <a:stretch>
            <a:fillRect/>
          </a:stretch>
        </p:blipFill>
        <p:spPr bwMode="auto">
          <a:xfrm>
            <a:off x="3348038" y="5445125"/>
            <a:ext cx="828675" cy="542925"/>
          </a:xfrm>
          <a:prstGeom prst="rect">
            <a:avLst/>
          </a:prstGeom>
          <a:noFill/>
          <a:ln w="9525">
            <a:noFill/>
            <a:miter lim="800000"/>
            <a:headEnd/>
            <a:tailEnd/>
          </a:ln>
          <a:effectLst/>
        </p:spPr>
      </p:pic>
      <p:pic>
        <p:nvPicPr>
          <p:cNvPr id="28716" name="図 35"/>
          <p:cNvPicPr>
            <a:picLocks noChangeAspect="1" noChangeArrowheads="1"/>
          </p:cNvPicPr>
          <p:nvPr/>
        </p:nvPicPr>
        <p:blipFill>
          <a:blip r:embed="rId31" cstate="print"/>
          <a:srcRect/>
          <a:stretch>
            <a:fillRect/>
          </a:stretch>
        </p:blipFill>
        <p:spPr bwMode="auto">
          <a:xfrm>
            <a:off x="4160838" y="5445125"/>
            <a:ext cx="771525" cy="542925"/>
          </a:xfrm>
          <a:prstGeom prst="rect">
            <a:avLst/>
          </a:prstGeom>
          <a:noFill/>
          <a:ln w="9525">
            <a:noFill/>
            <a:miter lim="800000"/>
            <a:headEnd/>
            <a:tailEnd/>
          </a:ln>
          <a:effectLst/>
        </p:spPr>
      </p:pic>
      <p:pic>
        <p:nvPicPr>
          <p:cNvPr id="28717" name="図 31"/>
          <p:cNvPicPr>
            <a:picLocks noChangeAspect="1" noChangeArrowheads="1"/>
          </p:cNvPicPr>
          <p:nvPr/>
        </p:nvPicPr>
        <p:blipFill>
          <a:blip r:embed="rId32" cstate="print"/>
          <a:srcRect/>
          <a:stretch>
            <a:fillRect/>
          </a:stretch>
        </p:blipFill>
        <p:spPr bwMode="auto">
          <a:xfrm>
            <a:off x="4170363" y="4941888"/>
            <a:ext cx="762000" cy="533400"/>
          </a:xfrm>
          <a:prstGeom prst="rect">
            <a:avLst/>
          </a:prstGeom>
          <a:noFill/>
          <a:ln w="9525">
            <a:noFill/>
            <a:miter lim="800000"/>
            <a:headEnd/>
            <a:tailEnd/>
          </a:ln>
          <a:effectLst/>
        </p:spPr>
      </p:pic>
      <p:pic>
        <p:nvPicPr>
          <p:cNvPr id="28718" name="図 30"/>
          <p:cNvPicPr>
            <a:picLocks noChangeAspect="1" noChangeArrowheads="1"/>
          </p:cNvPicPr>
          <p:nvPr/>
        </p:nvPicPr>
        <p:blipFill>
          <a:blip r:embed="rId33" cstate="print"/>
          <a:srcRect/>
          <a:stretch>
            <a:fillRect/>
          </a:stretch>
        </p:blipFill>
        <p:spPr bwMode="auto">
          <a:xfrm>
            <a:off x="3348038" y="4941888"/>
            <a:ext cx="828675" cy="533400"/>
          </a:xfrm>
          <a:prstGeom prst="rect">
            <a:avLst/>
          </a:prstGeom>
          <a:noFill/>
          <a:ln w="9525">
            <a:noFill/>
            <a:miter lim="800000"/>
            <a:headEnd/>
            <a:tailEnd/>
          </a:ln>
          <a:effectLst/>
        </p:spPr>
      </p:pic>
      <p:pic>
        <p:nvPicPr>
          <p:cNvPr id="28719" name="図 26"/>
          <p:cNvPicPr>
            <a:picLocks noChangeAspect="1" noChangeArrowheads="1"/>
          </p:cNvPicPr>
          <p:nvPr/>
        </p:nvPicPr>
        <p:blipFill>
          <a:blip r:embed="rId34" cstate="print"/>
          <a:srcRect/>
          <a:stretch>
            <a:fillRect/>
          </a:stretch>
        </p:blipFill>
        <p:spPr bwMode="auto">
          <a:xfrm>
            <a:off x="3348038" y="4437063"/>
            <a:ext cx="828675" cy="533400"/>
          </a:xfrm>
          <a:prstGeom prst="rect">
            <a:avLst/>
          </a:prstGeom>
          <a:noFill/>
          <a:ln w="9525">
            <a:noFill/>
            <a:miter lim="800000"/>
            <a:headEnd/>
            <a:tailEnd/>
          </a:ln>
          <a:effectLst/>
        </p:spPr>
      </p:pic>
      <p:pic>
        <p:nvPicPr>
          <p:cNvPr id="28720" name="図 27"/>
          <p:cNvPicPr>
            <a:picLocks noChangeAspect="1" noChangeArrowheads="1"/>
          </p:cNvPicPr>
          <p:nvPr/>
        </p:nvPicPr>
        <p:blipFill>
          <a:blip r:embed="rId35" cstate="print"/>
          <a:srcRect/>
          <a:stretch>
            <a:fillRect/>
          </a:stretch>
        </p:blipFill>
        <p:spPr bwMode="auto">
          <a:xfrm>
            <a:off x="4151313" y="4365625"/>
            <a:ext cx="781050" cy="552450"/>
          </a:xfrm>
          <a:prstGeom prst="rect">
            <a:avLst/>
          </a:prstGeom>
          <a:noFill/>
          <a:ln w="9525">
            <a:noFill/>
            <a:miter lim="800000"/>
            <a:headEnd/>
            <a:tailEnd/>
          </a:ln>
          <a:effectLst/>
        </p:spPr>
      </p:pic>
      <p:graphicFrame>
        <p:nvGraphicFramePr>
          <p:cNvPr id="28721" name="Object 49"/>
          <p:cNvGraphicFramePr>
            <a:graphicFrameLocks noGrp="1" noChangeAspect="1"/>
          </p:cNvGraphicFramePr>
          <p:nvPr>
            <p:ph sz="quarter" idx="4"/>
          </p:nvPr>
        </p:nvGraphicFramePr>
        <p:xfrm>
          <a:off x="1763713" y="1771650"/>
          <a:ext cx="3313112" cy="4394200"/>
        </p:xfrm>
        <a:graphic>
          <a:graphicData uri="http://schemas.openxmlformats.org/presentationml/2006/ole">
            <mc:AlternateContent xmlns:mc="http://schemas.openxmlformats.org/markup-compatibility/2006">
              <mc:Choice xmlns:v="urn:schemas-microsoft-com:vml" Requires="v">
                <p:oleObj spid="_x0000_s30736" r:id="rId36" imgW="3381797" imgH="3534077" progId="Paint.Picture">
                  <p:embed/>
                </p:oleObj>
              </mc:Choice>
              <mc:Fallback>
                <p:oleObj r:id="rId36" imgW="3381797" imgH="3534077" progId="Paint.Picture">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763713" y="1771650"/>
                        <a:ext cx="3313112" cy="4394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741" name="AutoShape 69"/>
          <p:cNvSpPr>
            <a:spLocks noChangeArrowheads="1"/>
          </p:cNvSpPr>
          <p:nvPr/>
        </p:nvSpPr>
        <p:spPr bwMode="auto">
          <a:xfrm flipH="1">
            <a:off x="8318500" y="6094413"/>
            <a:ext cx="1008063" cy="360362"/>
          </a:xfrm>
          <a:prstGeom prst="irregularSeal2">
            <a:avLst/>
          </a:prstGeom>
          <a:solidFill>
            <a:srgbClr val="FFFF00"/>
          </a:solidFill>
          <a:ln w="9525" cap="flat" cmpd="sng">
            <a:solidFill>
              <a:schemeClr val="tx1"/>
            </a:solidFill>
            <a:miter lim="800000"/>
            <a:headEnd/>
            <a:tailEnd/>
          </a:ln>
          <a:effectLst/>
        </p:spPr>
        <p:txBody>
          <a:bodyPr anchor="ctr"/>
          <a:lstStyle/>
          <a:p>
            <a:endParaRPr lang="ja-JP" altLang="en-US"/>
          </a:p>
        </p:txBody>
      </p:sp>
      <p:pic>
        <p:nvPicPr>
          <p:cNvPr id="60" name="Picture 18" descr="ma_168"/>
          <p:cNvPicPr>
            <a:picLocks noGrp="1" noChangeAspect="1" noChangeArrowheads="1"/>
          </p:cNvPicPr>
          <p:nvPr>
            <p:ph sz="quarter" idx="3"/>
          </p:nvPr>
        </p:nvPicPr>
        <p:blipFill>
          <a:blip r:embed="rId38" cstate="print"/>
          <a:srcRect/>
          <a:stretch>
            <a:fillRect/>
          </a:stretch>
        </p:blipFill>
        <p:spPr>
          <a:xfrm>
            <a:off x="6838950" y="4905777"/>
            <a:ext cx="675049" cy="615549"/>
          </a:xfrm>
          <a:ln/>
        </p:spPr>
      </p:pic>
      <p:pic>
        <p:nvPicPr>
          <p:cNvPr id="61" name="Picture 18" descr="ma_168"/>
          <p:cNvPicPr>
            <a:picLocks noGrp="1" noChangeAspect="1" noChangeArrowheads="1"/>
          </p:cNvPicPr>
          <p:nvPr>
            <p:ph sz="quarter" idx="3"/>
          </p:nvPr>
        </p:nvPicPr>
        <p:blipFill>
          <a:blip r:embed="rId38" cstate="print"/>
          <a:srcRect/>
          <a:stretch>
            <a:fillRect/>
          </a:stretch>
        </p:blipFill>
        <p:spPr>
          <a:xfrm>
            <a:off x="6953862" y="3243463"/>
            <a:ext cx="675049" cy="615549"/>
          </a:xfrm>
          <a:ln/>
        </p:spPr>
      </p:pic>
    </p:spTree>
    <p:extLst>
      <p:ext uri="{BB962C8B-B14F-4D97-AF65-F5344CB8AC3E}">
        <p14:creationId xmlns:p14="http://schemas.microsoft.com/office/powerpoint/2010/main" val="196127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6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8.33333E-7 -0.0074 L -0.55313 -0.2037 " pathEditMode="relative" rAng="0" ptsTypes="AA">
                                      <p:cBhvr>
                                        <p:cTn id="10" dur="2000" fill="hold"/>
                                        <p:tgtEl>
                                          <p:spTgt spid="28698"/>
                                        </p:tgtEl>
                                        <p:attrNameLst>
                                          <p:attrName>ppt_x,ppt_y</p:attrName>
                                        </p:attrNameLst>
                                      </p:cBhvr>
                                      <p:rCtr x="-27656" y="-9815"/>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741"/>
                                        </p:tgtEl>
                                        <p:attrNameLst>
                                          <p:attrName>style.visibility</p:attrName>
                                        </p:attrNameLst>
                                      </p:cBhvr>
                                      <p:to>
                                        <p:strVal val="visible"/>
                                      </p:to>
                                    </p:set>
                                  </p:childTnLst>
                                </p:cTn>
                              </p:par>
                              <p:par>
                                <p:cTn id="15" presetID="0" presetClass="path" presetSubtype="0" accel="50000" decel="50000" fill="hold" grpId="1" nodeType="withEffect">
                                  <p:stCondLst>
                                    <p:cond delay="0"/>
                                  </p:stCondLst>
                                  <p:childTnLst>
                                    <p:animMotion origin="layout" path="M 0.000000 0.000000 C -0.001424 0.000324 -0.005938 0.001620 -0.008542 0.001944 C -0.011146 0.002268 -0.013021 0.001636 -0.015625 0.001944 C -0.018229 0.002253 -0.020370 0.003488 -0.024167 0.003796 C -0.027963 0.004105 -0.034375 0.003796 -0.038403 0.003796 C -0.042431 0.003796 -0.045255 0.003796 -0.048333 0.003796 C -0.051412 0.003796 -0.054039 0.003796 -0.056875 0.003796 C -0.059711 0.003796 -0.062743 0.003796 -0.065347 0.003796 C -0.067951 0.003796 -0.070127 0.003796 -0.072500 0.003796 C -0.074873 0.003796 -0.076979 0.003796 -0.079583 0.003796 C -0.082188 0.003796 -0.085521 0.003796 -0.088125 0.003796 C -0.090729 0.003796 -0.092604 0.003796 -0.095208 0.003796 C -0.097813 0.003796 -0.100914 0.003796 -0.103750 0.003796 C -0.106586 0.003796 -0.109618 0.003796 -0.112222 0.003796 C -0.114826 0.003796 -0.117002 0.003796 -0.119375 0.003796 C -0.121748 0.003796 -0.124097 0.003796 -0.126458 0.003796 C -0.128819 0.003796 -0.130938 0.004105 -0.133542 0.003796 C -0.136146 0.003488 -0.139479 0.002886 -0.142083 0.001944 C -0.144688 0.001003 -0.146806 -0.000262 -0.149167 -0.001852 C -0.151528 -0.003441 -0.153877 -0.005386 -0.156250 -0.007593 C -0.158623 -0.009799 -0.161030 -0.012253 -0.163403 -0.015093 C -0.165775 -0.017932 -0.168600 -0.021466 -0.170486 -0.024630 C -0.172373 -0.027793 -0.173773 -0.030926 -0.174722 -0.034074 C -0.175671 -0.037222 -0.175706 -0.040355 -0.176181 -0.043519 C -0.176655 -0.046682 -0.177338 -0.049892 -0.177569 -0.053056 C -0.177801 -0.056219 -0.177569 -0.059352 -0.177569 -0.062500 C -0.177569 -0.065648 -0.177569 -0.068796 -0.177569 -0.071944 C -0.177569 -0.075093 -0.177569 -0.078225 -0.177569 -0.081389 C -0.177569 -0.084552 -0.177569 -0.087762 -0.177569 -0.090926 C -0.177569 -0.094090 -0.177569 -0.097222 -0.177569 -0.100370 C -0.177569 -0.103519 -0.177569 -0.106667 -0.177569 -0.109815 C -0.177569 -0.112963 -0.177569 -0.117685 -0.177569 -0.119259 " pathEditMode="relative" rAng="0" ptsTypes="">
                                      <p:cBhvr>
                                        <p:cTn id="16" dur="2000" fill="hold"/>
                                        <p:tgtEl>
                                          <p:spTgt spid="28741"/>
                                        </p:tgtEl>
                                        <p:attrNameLst>
                                          <p:attrName>ppt_x,ppt_y</p:attrName>
                                        </p:attrNameLst>
                                      </p:cBhvr>
                                      <p:rCtr x="0" y="0"/>
                                    </p:animMotion>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2" nodeType="clickEffect">
                                  <p:stCondLst>
                                    <p:cond delay="0"/>
                                  </p:stCondLst>
                                  <p:childTnLst>
                                    <p:set>
                                      <p:cBhvr>
                                        <p:cTn id="20" dur="1" fill="hold">
                                          <p:stCondLst>
                                            <p:cond delay="0"/>
                                          </p:stCondLst>
                                        </p:cTn>
                                        <p:tgtEl>
                                          <p:spTgt spid="28741"/>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par>
                          <p:cTn id="23" fill="hold">
                            <p:stCondLst>
                              <p:cond delay="0"/>
                            </p:stCondLst>
                            <p:childTnLst>
                              <p:par>
                                <p:cTn id="24" presetID="42" presetClass="path" presetSubtype="0" accel="50000" decel="50000" fill="hold" nodeType="afterEffect">
                                  <p:stCondLst>
                                    <p:cond delay="0"/>
                                  </p:stCondLst>
                                  <p:childTnLst>
                                    <p:animMotion origin="layout" path="M 0.00243 0.03542 L 0.00139 -0.20371 " pathEditMode="relative" rAng="0" ptsTypes="AA">
                                      <p:cBhvr>
                                        <p:cTn id="25" dur="2000" fill="hold"/>
                                        <p:tgtEl>
                                          <p:spTgt spid="60"/>
                                        </p:tgtEl>
                                        <p:attrNameLst>
                                          <p:attrName>ppt_x</p:attrName>
                                          <p:attrName>ppt_y</p:attrName>
                                        </p:attrNameLst>
                                      </p:cBhvr>
                                      <p:rCtr x="-52" y="-11968"/>
                                    </p:animMotion>
                                  </p:childTnLst>
                                </p:cTn>
                              </p:par>
                            </p:childTnLst>
                          </p:cTn>
                        </p:par>
                        <p:par>
                          <p:cTn id="26" fill="hold">
                            <p:stCondLst>
                              <p:cond delay="2000"/>
                            </p:stCondLst>
                            <p:childTnLst>
                              <p:par>
                                <p:cTn id="27" presetID="1" presetClass="exit" presetSubtype="0" fill="hold" nodeType="afterEffect">
                                  <p:stCondLst>
                                    <p:cond delay="0"/>
                                  </p:stCondLst>
                                  <p:childTnLst>
                                    <p:set>
                                      <p:cBhvr>
                                        <p:cTn id="28" dur="1" fill="hold">
                                          <p:stCondLst>
                                            <p:cond delay="0"/>
                                          </p:stCondLst>
                                        </p:cTn>
                                        <p:tgtEl>
                                          <p:spTgt spid="60"/>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869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02952 0.00324 L -0.47066 -0.19629 " pathEditMode="relative" rAng="0" ptsTypes="AA">
                                      <p:cBhvr>
                                        <p:cTn id="34" dur="2000" fill="hold"/>
                                        <p:tgtEl>
                                          <p:spTgt spid="28697"/>
                                        </p:tgtEl>
                                        <p:attrNameLst>
                                          <p:attrName>ppt_x,ppt_y</p:attrName>
                                        </p:attrNameLst>
                                      </p:cBhvr>
                                      <p:rCtr x="-22066" y="-9977"/>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69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70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68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68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869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869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69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69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869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69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870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870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8703"/>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870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870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870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870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870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870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871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871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871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871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871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871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871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8717"/>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8718"/>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28719"/>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28720"/>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28721"/>
                                        </p:tgtEl>
                                        <p:attrNameLst>
                                          <p:attrName>style.visibility</p:attrName>
                                        </p:attrNameLst>
                                      </p:cBhvr>
                                      <p:to>
                                        <p:strVal val="visible"/>
                                      </p:to>
                                    </p:set>
                                  </p:childTnLst>
                                </p:cTn>
                              </p:par>
                              <p:par>
                                <p:cTn id="101" presetID="1" presetClass="exit" presetSubtype="0" fill="hold" nodeType="withEffect">
                                  <p:stCondLst>
                                    <p:cond delay="0"/>
                                  </p:stCondLst>
                                  <p:childTnLst>
                                    <p:set>
                                      <p:cBhvr>
                                        <p:cTn id="102" dur="1" fill="hold">
                                          <p:stCondLst>
                                            <p:cond delay="0"/>
                                          </p:stCondLst>
                                        </p:cTn>
                                        <p:tgtEl>
                                          <p:spTgt spid="28697"/>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28698"/>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28686"/>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28687"/>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28691"/>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28692"/>
                                        </p:tgtEl>
                                        <p:attrNameLst>
                                          <p:attrName>style.visibility</p:attrName>
                                        </p:attrNameLst>
                                      </p:cBhvr>
                                      <p:to>
                                        <p:strVal val="hidden"/>
                                      </p:to>
                                    </p:set>
                                  </p:childTnLst>
                                </p:cTn>
                              </p:par>
                              <p:par>
                                <p:cTn id="113" presetID="1" presetClass="exit" presetSubtype="0" fill="hold" nodeType="withEffect">
                                  <p:stCondLst>
                                    <p:cond delay="0"/>
                                  </p:stCondLst>
                                  <p:childTnLst>
                                    <p:set>
                                      <p:cBhvr>
                                        <p:cTn id="114" dur="1" fill="hold">
                                          <p:stCondLst>
                                            <p:cond delay="0"/>
                                          </p:stCondLst>
                                        </p:cTn>
                                        <p:tgtEl>
                                          <p:spTgt spid="28693"/>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28694"/>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28695"/>
                                        </p:tgtEl>
                                        <p:attrNameLst>
                                          <p:attrName>style.visibility</p:attrName>
                                        </p:attrNameLst>
                                      </p:cBhvr>
                                      <p:to>
                                        <p:strVal val="hidden"/>
                                      </p:to>
                                    </p:set>
                                  </p:childTnLst>
                                </p:cTn>
                              </p:par>
                              <p:par>
                                <p:cTn id="119" presetID="1" presetClass="exit" presetSubtype="0" fill="hold" nodeType="withEffect">
                                  <p:stCondLst>
                                    <p:cond delay="0"/>
                                  </p:stCondLst>
                                  <p:childTnLst>
                                    <p:set>
                                      <p:cBhvr>
                                        <p:cTn id="120" dur="1" fill="hold">
                                          <p:stCondLst>
                                            <p:cond delay="0"/>
                                          </p:stCondLst>
                                        </p:cTn>
                                        <p:tgtEl>
                                          <p:spTgt spid="28696"/>
                                        </p:tgtEl>
                                        <p:attrNameLst>
                                          <p:attrName>style.visibility</p:attrName>
                                        </p:attrNameLst>
                                      </p:cBhvr>
                                      <p:to>
                                        <p:strVal val="hidden"/>
                                      </p:to>
                                    </p:set>
                                  </p:childTnLst>
                                </p:cTn>
                              </p:par>
                              <p:par>
                                <p:cTn id="121" presetID="1" presetClass="exit" presetSubtype="0" fill="hold" nodeType="withEffect">
                                  <p:stCondLst>
                                    <p:cond delay="0"/>
                                  </p:stCondLst>
                                  <p:childTnLst>
                                    <p:set>
                                      <p:cBhvr>
                                        <p:cTn id="122" dur="1" fill="hold">
                                          <p:stCondLst>
                                            <p:cond delay="0"/>
                                          </p:stCondLst>
                                        </p:cTn>
                                        <p:tgtEl>
                                          <p:spTgt spid="28699"/>
                                        </p:tgtEl>
                                        <p:attrNameLst>
                                          <p:attrName>style.visibility</p:attrName>
                                        </p:attrNameLst>
                                      </p:cBhvr>
                                      <p:to>
                                        <p:strVal val="hidden"/>
                                      </p:to>
                                    </p:set>
                                  </p:childTnLst>
                                </p:cTn>
                              </p:par>
                              <p:par>
                                <p:cTn id="123" presetID="1" presetClass="exit" presetSubtype="0" fill="hold" nodeType="withEffect">
                                  <p:stCondLst>
                                    <p:cond delay="0"/>
                                  </p:stCondLst>
                                  <p:childTnLst>
                                    <p:set>
                                      <p:cBhvr>
                                        <p:cTn id="124" dur="1" fill="hold">
                                          <p:stCondLst>
                                            <p:cond delay="0"/>
                                          </p:stCondLst>
                                        </p:cTn>
                                        <p:tgtEl>
                                          <p:spTgt spid="28700"/>
                                        </p:tgtEl>
                                        <p:attrNameLst>
                                          <p:attrName>style.visibility</p:attrName>
                                        </p:attrNameLst>
                                      </p:cBhvr>
                                      <p:to>
                                        <p:strVal val="hidden"/>
                                      </p:to>
                                    </p:set>
                                  </p:childTnLst>
                                </p:cTn>
                              </p:par>
                              <p:par>
                                <p:cTn id="125" presetID="1" presetClass="exit" presetSubtype="0" fill="hold" nodeType="withEffect">
                                  <p:stCondLst>
                                    <p:cond delay="0"/>
                                  </p:stCondLst>
                                  <p:childTnLst>
                                    <p:set>
                                      <p:cBhvr>
                                        <p:cTn id="126" dur="1" fill="hold">
                                          <p:stCondLst>
                                            <p:cond delay="0"/>
                                          </p:stCondLst>
                                        </p:cTn>
                                        <p:tgtEl>
                                          <p:spTgt spid="28701"/>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28702"/>
                                        </p:tgtEl>
                                        <p:attrNameLst>
                                          <p:attrName>style.visibility</p:attrName>
                                        </p:attrNameLst>
                                      </p:cBhvr>
                                      <p:to>
                                        <p:strVal val="hidden"/>
                                      </p:to>
                                    </p:set>
                                  </p:childTnLst>
                                </p:cTn>
                              </p:par>
                              <p:par>
                                <p:cTn id="129" presetID="1" presetClass="exit" presetSubtype="0" fill="hold" nodeType="withEffect">
                                  <p:stCondLst>
                                    <p:cond delay="0"/>
                                  </p:stCondLst>
                                  <p:childTnLst>
                                    <p:set>
                                      <p:cBhvr>
                                        <p:cTn id="130" dur="1" fill="hold">
                                          <p:stCondLst>
                                            <p:cond delay="0"/>
                                          </p:stCondLst>
                                        </p:cTn>
                                        <p:tgtEl>
                                          <p:spTgt spid="28703"/>
                                        </p:tgtEl>
                                        <p:attrNameLst>
                                          <p:attrName>style.visibility</p:attrName>
                                        </p:attrNameLst>
                                      </p:cBhvr>
                                      <p:to>
                                        <p:strVal val="hidden"/>
                                      </p:to>
                                    </p:set>
                                  </p:childTnLst>
                                </p:cTn>
                              </p:par>
                              <p:par>
                                <p:cTn id="131" presetID="1" presetClass="exit" presetSubtype="0" fill="hold" nodeType="withEffect">
                                  <p:stCondLst>
                                    <p:cond delay="0"/>
                                  </p:stCondLst>
                                  <p:childTnLst>
                                    <p:set>
                                      <p:cBhvr>
                                        <p:cTn id="132" dur="1" fill="hold">
                                          <p:stCondLst>
                                            <p:cond delay="0"/>
                                          </p:stCondLst>
                                        </p:cTn>
                                        <p:tgtEl>
                                          <p:spTgt spid="28704"/>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28705"/>
                                        </p:tgtEl>
                                        <p:attrNameLst>
                                          <p:attrName>style.visibility</p:attrName>
                                        </p:attrNameLst>
                                      </p:cBhvr>
                                      <p:to>
                                        <p:strVal val="hidden"/>
                                      </p:to>
                                    </p:set>
                                  </p:childTnLst>
                                </p:cTn>
                              </p:par>
                              <p:par>
                                <p:cTn id="135" presetID="1" presetClass="exit" presetSubtype="0" fill="hold" nodeType="withEffect">
                                  <p:stCondLst>
                                    <p:cond delay="0"/>
                                  </p:stCondLst>
                                  <p:childTnLst>
                                    <p:set>
                                      <p:cBhvr>
                                        <p:cTn id="136" dur="1" fill="hold">
                                          <p:stCondLst>
                                            <p:cond delay="0"/>
                                          </p:stCondLst>
                                        </p:cTn>
                                        <p:tgtEl>
                                          <p:spTgt spid="28706"/>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28707"/>
                                        </p:tgtEl>
                                        <p:attrNameLst>
                                          <p:attrName>style.visibility</p:attrName>
                                        </p:attrNameLst>
                                      </p:cBhvr>
                                      <p:to>
                                        <p:strVal val="hidden"/>
                                      </p:to>
                                    </p:set>
                                  </p:childTnLst>
                                </p:cTn>
                              </p:par>
                              <p:par>
                                <p:cTn id="139" presetID="1" presetClass="exit" presetSubtype="0" fill="hold" nodeType="withEffect">
                                  <p:stCondLst>
                                    <p:cond delay="0"/>
                                  </p:stCondLst>
                                  <p:childTnLst>
                                    <p:set>
                                      <p:cBhvr>
                                        <p:cTn id="140" dur="1" fill="hold">
                                          <p:stCondLst>
                                            <p:cond delay="0"/>
                                          </p:stCondLst>
                                        </p:cTn>
                                        <p:tgtEl>
                                          <p:spTgt spid="28708"/>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28709"/>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28710"/>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28711"/>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28712"/>
                                        </p:tgtEl>
                                        <p:attrNameLst>
                                          <p:attrName>style.visibility</p:attrName>
                                        </p:attrNameLst>
                                      </p:cBhvr>
                                      <p:to>
                                        <p:strVal val="hidden"/>
                                      </p:to>
                                    </p:set>
                                  </p:childTnLst>
                                </p:cTn>
                              </p:par>
                              <p:par>
                                <p:cTn id="149" presetID="1" presetClass="exit" presetSubtype="0" fill="hold" nodeType="withEffect">
                                  <p:stCondLst>
                                    <p:cond delay="0"/>
                                  </p:stCondLst>
                                  <p:childTnLst>
                                    <p:set>
                                      <p:cBhvr>
                                        <p:cTn id="150" dur="1" fill="hold">
                                          <p:stCondLst>
                                            <p:cond delay="0"/>
                                          </p:stCondLst>
                                        </p:cTn>
                                        <p:tgtEl>
                                          <p:spTgt spid="28713"/>
                                        </p:tgtEl>
                                        <p:attrNameLst>
                                          <p:attrName>style.visibility</p:attrName>
                                        </p:attrNameLst>
                                      </p:cBhvr>
                                      <p:to>
                                        <p:strVal val="hidden"/>
                                      </p:to>
                                    </p:set>
                                  </p:childTnLst>
                                </p:cTn>
                              </p:par>
                              <p:par>
                                <p:cTn id="151" presetID="1" presetClass="exit" presetSubtype="0" fill="hold" nodeType="withEffect">
                                  <p:stCondLst>
                                    <p:cond delay="0"/>
                                  </p:stCondLst>
                                  <p:childTnLst>
                                    <p:set>
                                      <p:cBhvr>
                                        <p:cTn id="152" dur="1" fill="hold">
                                          <p:stCondLst>
                                            <p:cond delay="0"/>
                                          </p:stCondLst>
                                        </p:cTn>
                                        <p:tgtEl>
                                          <p:spTgt spid="28714"/>
                                        </p:tgtEl>
                                        <p:attrNameLst>
                                          <p:attrName>style.visibility</p:attrName>
                                        </p:attrNameLst>
                                      </p:cBhvr>
                                      <p:to>
                                        <p:strVal val="hidden"/>
                                      </p:to>
                                    </p:set>
                                  </p:childTnLst>
                                </p:cTn>
                              </p:par>
                              <p:par>
                                <p:cTn id="153" presetID="1" presetClass="exit" presetSubtype="0" fill="hold" nodeType="withEffect">
                                  <p:stCondLst>
                                    <p:cond delay="0"/>
                                  </p:stCondLst>
                                  <p:childTnLst>
                                    <p:set>
                                      <p:cBhvr>
                                        <p:cTn id="154" dur="1" fill="hold">
                                          <p:stCondLst>
                                            <p:cond delay="0"/>
                                          </p:stCondLst>
                                        </p:cTn>
                                        <p:tgtEl>
                                          <p:spTgt spid="28715"/>
                                        </p:tgtEl>
                                        <p:attrNameLst>
                                          <p:attrName>style.visibility</p:attrName>
                                        </p:attrNameLst>
                                      </p:cBhvr>
                                      <p:to>
                                        <p:strVal val="hidden"/>
                                      </p:to>
                                    </p:set>
                                  </p:childTnLst>
                                </p:cTn>
                              </p:par>
                              <p:par>
                                <p:cTn id="155" presetID="1" presetClass="exit" presetSubtype="0" fill="hold" nodeType="withEffect">
                                  <p:stCondLst>
                                    <p:cond delay="0"/>
                                  </p:stCondLst>
                                  <p:childTnLst>
                                    <p:set>
                                      <p:cBhvr>
                                        <p:cTn id="156" dur="1" fill="hold">
                                          <p:stCondLst>
                                            <p:cond delay="0"/>
                                          </p:stCondLst>
                                        </p:cTn>
                                        <p:tgtEl>
                                          <p:spTgt spid="28716"/>
                                        </p:tgtEl>
                                        <p:attrNameLst>
                                          <p:attrName>style.visibility</p:attrName>
                                        </p:attrNameLst>
                                      </p:cBhvr>
                                      <p:to>
                                        <p:strVal val="hidden"/>
                                      </p:to>
                                    </p:set>
                                  </p:childTnLst>
                                </p:cTn>
                              </p:par>
                              <p:par>
                                <p:cTn id="157" presetID="1" presetClass="exit" presetSubtype="0" fill="hold" nodeType="withEffect">
                                  <p:stCondLst>
                                    <p:cond delay="0"/>
                                  </p:stCondLst>
                                  <p:childTnLst>
                                    <p:set>
                                      <p:cBhvr>
                                        <p:cTn id="158" dur="1" fill="hold">
                                          <p:stCondLst>
                                            <p:cond delay="0"/>
                                          </p:stCondLst>
                                        </p:cTn>
                                        <p:tgtEl>
                                          <p:spTgt spid="28717"/>
                                        </p:tgtEl>
                                        <p:attrNameLst>
                                          <p:attrName>style.visibility</p:attrName>
                                        </p:attrNameLst>
                                      </p:cBhvr>
                                      <p:to>
                                        <p:strVal val="hidden"/>
                                      </p:to>
                                    </p:set>
                                  </p:childTnLst>
                                </p:cTn>
                              </p:par>
                              <p:par>
                                <p:cTn id="159" presetID="1" presetClass="exit" presetSubtype="0" fill="hold" nodeType="withEffect">
                                  <p:stCondLst>
                                    <p:cond delay="0"/>
                                  </p:stCondLst>
                                  <p:childTnLst>
                                    <p:set>
                                      <p:cBhvr>
                                        <p:cTn id="160" dur="1" fill="hold">
                                          <p:stCondLst>
                                            <p:cond delay="0"/>
                                          </p:stCondLst>
                                        </p:cTn>
                                        <p:tgtEl>
                                          <p:spTgt spid="28718"/>
                                        </p:tgtEl>
                                        <p:attrNameLst>
                                          <p:attrName>style.visibility</p:attrName>
                                        </p:attrNameLst>
                                      </p:cBhvr>
                                      <p:to>
                                        <p:strVal val="hidden"/>
                                      </p:to>
                                    </p:set>
                                  </p:childTnLst>
                                </p:cTn>
                              </p:par>
                              <p:par>
                                <p:cTn id="161" presetID="1" presetClass="exit" presetSubtype="0" fill="hold" nodeType="withEffect">
                                  <p:stCondLst>
                                    <p:cond delay="0"/>
                                  </p:stCondLst>
                                  <p:childTnLst>
                                    <p:set>
                                      <p:cBhvr>
                                        <p:cTn id="162" dur="1" fill="hold">
                                          <p:stCondLst>
                                            <p:cond delay="0"/>
                                          </p:stCondLst>
                                        </p:cTn>
                                        <p:tgtEl>
                                          <p:spTgt spid="28719"/>
                                        </p:tgtEl>
                                        <p:attrNameLst>
                                          <p:attrName>style.visibility</p:attrName>
                                        </p:attrNameLst>
                                      </p:cBhvr>
                                      <p:to>
                                        <p:strVal val="hidden"/>
                                      </p:to>
                                    </p:set>
                                  </p:childTnLst>
                                </p:cTn>
                              </p:par>
                              <p:par>
                                <p:cTn id="163" presetID="1" presetClass="exit" presetSubtype="0" fill="hold" nodeType="withEffect">
                                  <p:stCondLst>
                                    <p:cond delay="0"/>
                                  </p:stCondLst>
                                  <p:childTnLst>
                                    <p:set>
                                      <p:cBhvr>
                                        <p:cTn id="164" dur="1" fill="hold">
                                          <p:stCondLst>
                                            <p:cond delay="0"/>
                                          </p:stCondLst>
                                        </p:cTn>
                                        <p:tgtEl>
                                          <p:spTgt spid="28720"/>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6" presetClass="emph" presetSubtype="0" fill="hold" nodeType="clickEffect">
                                  <p:stCondLst>
                                    <p:cond delay="0"/>
                                  </p:stCondLst>
                                  <p:childTnLst>
                                    <p:animScale>
                                      <p:cBhvr>
                                        <p:cTn id="168" dur="2000" fill="hold"/>
                                        <p:tgtEl>
                                          <p:spTgt spid="28721"/>
                                        </p:tgtEl>
                                      </p:cBhvr>
                                      <p:by x="25000" y="25000"/>
                                    </p:animScale>
                                  </p:childTnLst>
                                </p:cTn>
                              </p:par>
                            </p:childTnLst>
                          </p:cTn>
                        </p:par>
                        <p:par>
                          <p:cTn id="169" fill="hold">
                            <p:stCondLst>
                              <p:cond delay="2000"/>
                            </p:stCondLst>
                            <p:childTnLst>
                              <p:par>
                                <p:cTn id="170" presetID="0" presetClass="path" presetSubtype="0" accel="50000" decel="50000" fill="hold" nodeType="afterEffect">
                                  <p:stCondLst>
                                    <p:cond delay="0"/>
                                  </p:stCondLst>
                                  <p:childTnLst>
                                    <p:animMotion origin="layout" path="M 1.66667E-6 -2.96296E-6 L 0.40972 -0.0419 " pathEditMode="relative" rAng="0" ptsTypes="AA">
                                      <p:cBhvr>
                                        <p:cTn id="171" dur="2000" fill="hold"/>
                                        <p:tgtEl>
                                          <p:spTgt spid="28721"/>
                                        </p:tgtEl>
                                        <p:attrNameLst>
                                          <p:attrName>ppt_x,ppt_y</p:attrName>
                                        </p:attrNameLst>
                                      </p:cBhvr>
                                      <p:rCtr x="20486" y="-2106"/>
                                    </p:animMotion>
                                  </p:childTnLst>
                                </p:cTn>
                              </p:par>
                            </p:childTnLst>
                          </p:cTn>
                        </p:par>
                        <p:par>
                          <p:cTn id="172" fill="hold">
                            <p:stCondLst>
                              <p:cond delay="4000"/>
                            </p:stCondLst>
                            <p:childTnLst>
                              <p:par>
                                <p:cTn id="173" presetID="1" presetClass="exit" presetSubtype="0" fill="hold" nodeType="afterEffect">
                                  <p:stCondLst>
                                    <p:cond delay="0"/>
                                  </p:stCondLst>
                                  <p:childTnLst>
                                    <p:set>
                                      <p:cBhvr>
                                        <p:cTn id="174" dur="1" fill="hold">
                                          <p:stCondLst>
                                            <p:cond delay="0"/>
                                          </p:stCondLst>
                                        </p:cTn>
                                        <p:tgtEl>
                                          <p:spTgt spid="28721"/>
                                        </p:tgtEl>
                                        <p:attrNameLst>
                                          <p:attrName>style.visibility</p:attrName>
                                        </p:attrNameLst>
                                      </p:cBhvr>
                                      <p:to>
                                        <p:strVal val="hidden"/>
                                      </p:to>
                                    </p:set>
                                  </p:childTnLst>
                                </p:cTn>
                              </p:par>
                              <p:par>
                                <p:cTn id="175" presetID="1" presetClass="entr" presetSubtype="0" fill="hold" nodeType="withEffect">
                                  <p:stCondLst>
                                    <p:cond delay="0"/>
                                  </p:stCondLst>
                                  <p:childTnLst>
                                    <p:set>
                                      <p:cBhvr>
                                        <p:cTn id="176"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41" grpId="0" animBg="1"/>
      <p:bldP spid="28741" grpId="1" animBg="1"/>
      <p:bldP spid="28741"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Group 2"/>
          <p:cNvGraphicFramePr>
            <a:graphicFrameLocks noGrp="1"/>
          </p:cNvGraphicFramePr>
          <p:nvPr>
            <p:ph sz="quarter" idx="1"/>
          </p:nvPr>
        </p:nvGraphicFramePr>
        <p:xfrm>
          <a:off x="5221288" y="2430463"/>
          <a:ext cx="3889375" cy="3260725"/>
        </p:xfrm>
        <a:graphic>
          <a:graphicData uri="http://schemas.openxmlformats.org/drawingml/2006/table">
            <a:tbl>
              <a:tblPr/>
              <a:tblGrid>
                <a:gridCol w="3889375"/>
              </a:tblGrid>
              <a:tr h="774700">
                <a:tc>
                  <a:txBody>
                    <a:bodyPr/>
                    <a:lstStyle/>
                    <a:p>
                      <a:pPr marL="0" marR="0" lvl="0" indent="0" algn="ctr" defTabSz="0" rtl="0" eaLnBrk="1" fontAlgn="base" latinLnBrk="0" hangingPunct="1">
                        <a:lnSpc>
                          <a:spcPct val="14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アプリケーション層</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742950">
                <a:tc>
                  <a:txBody>
                    <a:bodyPr/>
                    <a:lstStyle/>
                    <a:p>
                      <a:pPr marL="0" marR="0" lvl="0" indent="0" algn="ctr" defTabSz="0" rtl="0" eaLnBrk="1" fontAlgn="base" latinLnBrk="0" hangingPunct="1">
                        <a:lnSpc>
                          <a:spcPct val="13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トランスポート層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676275">
                <a:tc>
                  <a:txBody>
                    <a:bodyPr/>
                    <a:lstStyle/>
                    <a:p>
                      <a:pPr marL="0" marR="0" lvl="0" indent="0" algn="ctr" defTabSz="0" rtl="0" eaLnBrk="1" fontAlgn="base" latinLnBrk="0" hangingPunct="1">
                        <a:lnSpc>
                          <a:spcPct val="12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インターネット層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1066800">
                <a:tc>
                  <a:txBody>
                    <a:bodyPr/>
                    <a:lstStyle/>
                    <a:p>
                      <a:pPr marL="0" marR="0" lvl="0" indent="0" algn="ctr" defTabSz="0" rtl="0" eaLnBrk="1" fontAlgn="base" latinLnBrk="0" hangingPunct="1">
                        <a:lnSpc>
                          <a:spcPct val="100000"/>
                        </a:lnSpc>
                        <a:spcBef>
                          <a:spcPct val="20000"/>
                        </a:spcBef>
                        <a:spcAft>
                          <a:spcPct val="0"/>
                        </a:spcAft>
                        <a:buClrTx/>
                        <a:buSzTx/>
                        <a:buFont typeface="Arial" pitchFamily="34" charset="0"/>
                        <a:buNone/>
                        <a:tabLst/>
                      </a:pPr>
                      <a:r>
                        <a:rPr kumimoji="0" lang="zh-CN" sz="2800" b="1" i="1" u="none" strike="noStrike" cap="none" normalizeH="0" baseline="0" dirty="0" smtClean="0">
                          <a:ln>
                            <a:noFill/>
                          </a:ln>
                          <a:solidFill>
                            <a:schemeClr val="tx1"/>
                          </a:solidFill>
                          <a:effectLst/>
                          <a:latin typeface="Arial" pitchFamily="34" charset="0"/>
                          <a:ea typeface="ＭＳ Ｐゴシック" pitchFamily="50" charset="-128"/>
                          <a:sym typeface="Arial" pitchFamily="34" charset="0"/>
                        </a:rPr>
                        <a:t>ネットワーク</a:t>
                      </a:r>
                      <a:br>
                        <a:rPr kumimoji="0" lang="zh-CN" sz="2800" b="1" i="1" u="none" strike="noStrike" cap="none" normalizeH="0" baseline="0" dirty="0" smtClean="0">
                          <a:ln>
                            <a:noFill/>
                          </a:ln>
                          <a:solidFill>
                            <a:schemeClr val="tx1"/>
                          </a:solidFill>
                          <a:effectLst/>
                          <a:latin typeface="Arial" pitchFamily="34" charset="0"/>
                          <a:ea typeface="ＭＳ Ｐゴシック" pitchFamily="50" charset="-128"/>
                          <a:sym typeface="Arial" pitchFamily="34" charset="0"/>
                        </a:rPr>
                      </a:br>
                      <a:r>
                        <a:rPr kumimoji="0" lang="zh-CN" sz="2800" b="1" i="1" u="none" strike="noStrike" cap="none" normalizeH="0" baseline="0" dirty="0" smtClean="0">
                          <a:ln>
                            <a:noFill/>
                          </a:ln>
                          <a:solidFill>
                            <a:schemeClr val="tx1"/>
                          </a:solidFill>
                          <a:effectLst/>
                          <a:latin typeface="Arial" pitchFamily="34" charset="0"/>
                          <a:ea typeface="ＭＳ Ｐゴシック" pitchFamily="50" charset="-128"/>
                          <a:sym typeface="Arial" pitchFamily="34" charset="0"/>
                        </a:rPr>
                        <a:t>インターフェース層</a:t>
                      </a:r>
                      <a:endParaRPr kumimoji="0" lang="zh-CN" sz="2800" b="1" i="1" u="none" strike="noStrike" cap="none" normalizeH="0" baseline="0" dirty="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CB3E3"/>
                    </a:solidFill>
                  </a:tcPr>
                </a:tc>
              </a:tr>
            </a:tbl>
          </a:graphicData>
        </a:graphic>
      </p:graphicFrame>
      <p:sp>
        <p:nvSpPr>
          <p:cNvPr id="28688" name="Rectangle 16"/>
          <p:cNvSpPr>
            <a:spLocks noGrp="1" noChangeArrowheads="1"/>
          </p:cNvSpPr>
          <p:nvPr>
            <p:ph type="title"/>
          </p:nvPr>
        </p:nvSpPr>
        <p:spPr>
          <a:xfrm>
            <a:off x="34925" y="274638"/>
            <a:ext cx="9075738" cy="1143000"/>
          </a:xfrm>
        </p:spPr>
        <p:txBody>
          <a:bodyPr/>
          <a:lstStyle/>
          <a:p>
            <a:r>
              <a:rPr lang="ja-JP" altLang="en-US"/>
              <a:t>データ受信(メールを受け取る場合)</a:t>
            </a:r>
          </a:p>
        </p:txBody>
      </p:sp>
      <p:pic>
        <p:nvPicPr>
          <p:cNvPr id="28690" name="Picture 18" descr="ma_168"/>
          <p:cNvPicPr>
            <a:picLocks noGrp="1" noChangeAspect="1" noChangeArrowheads="1"/>
          </p:cNvPicPr>
          <p:nvPr>
            <p:ph sz="quarter" idx="3"/>
          </p:nvPr>
        </p:nvPicPr>
        <p:blipFill>
          <a:blip r:embed="rId4" cstate="print"/>
          <a:srcRect/>
          <a:stretch>
            <a:fillRect/>
          </a:stretch>
        </p:blipFill>
        <p:spPr>
          <a:xfrm>
            <a:off x="6805023" y="3212901"/>
            <a:ext cx="675049" cy="615549"/>
          </a:xfrm>
          <a:ln/>
        </p:spPr>
      </p:pic>
      <p:graphicFrame>
        <p:nvGraphicFramePr>
          <p:cNvPr id="3" name="オブジェクト 2"/>
          <p:cNvGraphicFramePr>
            <a:graphicFrameLocks noGrp="1" noChangeAspect="1"/>
          </p:cNvGraphicFramePr>
          <p:nvPr>
            <p:extLst>
              <p:ext uri="{D42A27DB-BD31-4B8C-83A1-F6EECF244321}">
                <p14:modId xmlns:p14="http://schemas.microsoft.com/office/powerpoint/2010/main" val="2615270637"/>
              </p:ext>
            </p:extLst>
          </p:nvPr>
        </p:nvGraphicFramePr>
        <p:xfrm>
          <a:off x="6656682" y="2132406"/>
          <a:ext cx="868671" cy="1152124"/>
        </p:xfrm>
        <a:graphic>
          <a:graphicData uri="http://schemas.openxmlformats.org/presentationml/2006/ole">
            <mc:AlternateContent xmlns:mc="http://schemas.openxmlformats.org/markup-compatibility/2006">
              <mc:Choice xmlns:v="urn:schemas-microsoft-com:vml" Requires="v">
                <p:oleObj spid="_x0000_s31761" r:id="rId5" imgW="0" imgH="0" progId="PBrush">
                  <p:embed/>
                </p:oleObj>
              </mc:Choice>
              <mc:Fallback>
                <p:oleObj r:id="rId5" imgW="0" imgH="0" progId="PBrush">
                  <p:embed/>
                  <p:pic>
                    <p:nvPicPr>
                      <p:cNvPr id="0" name="Object 49"/>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6682" y="2132406"/>
                        <a:ext cx="868671" cy="1152124"/>
                      </a:xfrm>
                      <a:prstGeom prst="rect">
                        <a:avLst/>
                      </a:prstGeom>
                      <a:noFill/>
                      <a:ln>
                        <a:noFill/>
                      </a:ln>
                    </p:spPr>
                  </p:pic>
                </p:oleObj>
              </mc:Fallback>
            </mc:AlternateContent>
          </a:graphicData>
        </a:graphic>
      </p:graphicFrame>
      <p:sp>
        <p:nvSpPr>
          <p:cNvPr id="61" name="テキスト ボックス 60"/>
          <p:cNvSpPr txBox="1"/>
          <p:nvPr/>
        </p:nvSpPr>
        <p:spPr>
          <a:xfrm>
            <a:off x="203977" y="5398123"/>
            <a:ext cx="4079891" cy="1200329"/>
          </a:xfrm>
          <a:prstGeom prst="rect">
            <a:avLst/>
          </a:prstGeom>
          <a:solidFill>
            <a:srgbClr val="FFFF00"/>
          </a:solidFill>
        </p:spPr>
        <p:txBody>
          <a:bodyPr wrap="square" rtlCol="0">
            <a:spAutoFit/>
          </a:bodyPr>
          <a:lstStyle/>
          <a:p>
            <a:r>
              <a:rPr kumimoji="1" lang="ja-JP" altLang="en-US" sz="2400" dirty="0">
                <a:effectLst/>
              </a:rPr>
              <a:t>アプリケーション</a:t>
            </a:r>
            <a:r>
              <a:rPr kumimoji="1" lang="ja-JP" altLang="en-US" sz="2400" dirty="0" smtClean="0">
                <a:effectLst/>
              </a:rPr>
              <a:t>層の仕事</a:t>
            </a:r>
            <a:endParaRPr kumimoji="1" lang="en-US" altLang="ja-JP" sz="2400" dirty="0" smtClean="0">
              <a:effectLst/>
            </a:endParaRPr>
          </a:p>
          <a:p>
            <a:pPr marL="342900" indent="-342900">
              <a:buFont typeface="Arial" panose="020B0604020202020204" pitchFamily="34" charset="0"/>
              <a:buChar char="•"/>
            </a:pPr>
            <a:r>
              <a:rPr kumimoji="1" lang="en-US" altLang="ja-JP" sz="2400" dirty="0" smtClean="0">
                <a:effectLst/>
              </a:rPr>
              <a:t>TCP/IP</a:t>
            </a:r>
            <a:r>
              <a:rPr kumimoji="1" lang="ja-JP" altLang="en-US" sz="2400" dirty="0" smtClean="0">
                <a:effectLst/>
              </a:rPr>
              <a:t> 形式のデータをアプリケーション用に加工</a:t>
            </a:r>
            <a:endParaRPr kumimoji="1" lang="en-US" altLang="ja-JP" sz="2400" dirty="0" smtClean="0">
              <a:effectLst/>
            </a:endParaRPr>
          </a:p>
        </p:txBody>
      </p:sp>
    </p:spTree>
    <p:extLst>
      <p:ext uri="{BB962C8B-B14F-4D97-AF65-F5344CB8AC3E}">
        <p14:creationId xmlns:p14="http://schemas.microsoft.com/office/powerpoint/2010/main" val="196127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3.61111E-6 -0.01041 L 0.0026 -0.12893 " pathEditMode="relative" rAng="0" ptsTypes="AA">
                                      <p:cBhvr>
                                        <p:cTn id="11" dur="2000" fill="hold"/>
                                        <p:tgtEl>
                                          <p:spTgt spid="28690"/>
                                        </p:tgtEl>
                                        <p:attrNameLst>
                                          <p:attrName>ppt_x,ppt_y</p:attrName>
                                        </p:attrNameLst>
                                      </p:cBhvr>
                                      <p:rCtr x="122" y="-5926"/>
                                    </p:animMotion>
                                  </p:childTnLst>
                                </p:cTn>
                              </p:par>
                            </p:childTnLst>
                          </p:cTn>
                        </p:par>
                        <p:par>
                          <p:cTn id="12" fill="hold">
                            <p:stCondLst>
                              <p:cond delay="2000"/>
                            </p:stCondLst>
                            <p:childTnLst>
                              <p:par>
                                <p:cTn id="13" presetID="1" presetClass="exit" presetSubtype="0" fill="hold" nodeType="afterEffect">
                                  <p:stCondLst>
                                    <p:cond delay="0"/>
                                  </p:stCondLst>
                                  <p:childTnLst>
                                    <p:set>
                                      <p:cBhvr>
                                        <p:cTn id="14" dur="1" fill="hold">
                                          <p:stCondLst>
                                            <p:cond delay="0"/>
                                          </p:stCondLst>
                                        </p:cTn>
                                        <p:tgtEl>
                                          <p:spTgt spid="28690"/>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par>
                          <p:cTn id="17" fill="hold">
                            <p:stCondLst>
                              <p:cond delay="2000"/>
                            </p:stCondLst>
                            <p:childTnLst>
                              <p:par>
                                <p:cTn id="18" presetID="0" presetClass="path" presetSubtype="0" accel="50000" decel="50000" fill="hold" nodeType="afterEffect">
                                  <p:stCondLst>
                                    <p:cond delay="0"/>
                                  </p:stCondLst>
                                  <p:childTnLst>
                                    <p:animMotion origin="layout" path="M 0.00834 -0.01041 L -0.44826 0.1051 " pathEditMode="relative" rAng="0" ptsTypes="AA">
                                      <p:cBhvr>
                                        <p:cTn id="19" dur="1500" fill="hold"/>
                                        <p:tgtEl>
                                          <p:spTgt spid="3"/>
                                        </p:tgtEl>
                                        <p:attrNameLst>
                                          <p:attrName>ppt_x,ppt_y</p:attrName>
                                        </p:attrNameLst>
                                      </p:cBhvr>
                                      <p:rCtr x="-22830" y="5764"/>
                                    </p:animMotion>
                                  </p:childTnLst>
                                </p:cTn>
                              </p:par>
                              <p:par>
                                <p:cTn id="20" presetID="6" presetClass="emph" presetSubtype="0" fill="hold" nodeType="withEffect">
                                  <p:stCondLst>
                                    <p:cond delay="250"/>
                                  </p:stCondLst>
                                  <p:childTnLst>
                                    <p:animScale>
                                      <p:cBhvr>
                                        <p:cTn id="21" dur="1500" fill="hold"/>
                                        <p:tgtEl>
                                          <p:spTgt spid="3"/>
                                        </p:tgtEl>
                                      </p:cBhvr>
                                      <p:by x="300000" y="3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5"/>
          <p:cNvSpPr>
            <a:spLocks noGrp="1"/>
          </p:cNvSpPr>
          <p:nvPr>
            <p:ph type="sldNum" sz="quarter" idx="12"/>
          </p:nvPr>
        </p:nvSpPr>
        <p:spPr/>
        <p:txBody>
          <a:bodyPr/>
          <a:lstStyle/>
          <a:p>
            <a:fld id="{F4BEEB4E-7E1F-40B0-8833-DD4B920FCF63}" type="slidenum">
              <a:rPr lang="ja-JP" altLang="en-US"/>
              <a:pPr/>
              <a:t>25</a:t>
            </a:fld>
            <a:endParaRPr lang="ja-JP" altLang="en-US" sz="1800">
              <a:solidFill>
                <a:schemeClr val="tx1"/>
              </a:solidFill>
              <a:latin typeface="Arial" pitchFamily="34" charset="0"/>
            </a:endParaRPr>
          </a:p>
        </p:txBody>
      </p:sp>
      <p:sp>
        <p:nvSpPr>
          <p:cNvPr id="38914" name="タイトル 1"/>
          <p:cNvSpPr>
            <a:spLocks noGrp="1" noChangeArrowheads="1"/>
          </p:cNvSpPr>
          <p:nvPr>
            <p:ph type="title" idx="4294967295"/>
          </p:nvPr>
        </p:nvSpPr>
        <p:spPr>
          <a:xfrm>
            <a:off x="457200" y="2849563"/>
            <a:ext cx="8229600" cy="1143000"/>
          </a:xfrm>
          <a:ln/>
        </p:spPr>
        <p:txBody>
          <a:bodyPr/>
          <a:lstStyle/>
          <a:p>
            <a:pPr eaLnBrk="1" hangingPunct="1"/>
            <a:r>
              <a:rPr lang="zh-CN"/>
              <a:t>受信完了！</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スライド番号プレースホルダ 5"/>
          <p:cNvSpPr>
            <a:spLocks noGrp="1"/>
          </p:cNvSpPr>
          <p:nvPr>
            <p:ph type="sldNum" sz="quarter" idx="12"/>
          </p:nvPr>
        </p:nvSpPr>
        <p:spPr/>
        <p:txBody>
          <a:bodyPr/>
          <a:lstStyle/>
          <a:p>
            <a:fld id="{8F588347-CCF8-40FE-80AA-FB76627206DD}" type="slidenum">
              <a:rPr lang="ja-JP" altLang="en-US"/>
              <a:pPr/>
              <a:t>26</a:t>
            </a:fld>
            <a:endParaRPr lang="ja-JP" altLang="en-US" sz="1800">
              <a:solidFill>
                <a:schemeClr val="tx1"/>
              </a:solidFill>
              <a:latin typeface="Arial" pitchFamily="34" charset="0"/>
            </a:endParaRPr>
          </a:p>
        </p:txBody>
      </p:sp>
      <p:sp>
        <p:nvSpPr>
          <p:cNvPr id="39938" name="タイトル 1"/>
          <p:cNvSpPr>
            <a:spLocks noGrp="1" noChangeArrowheads="1"/>
          </p:cNvSpPr>
          <p:nvPr>
            <p:ph type="title" idx="4294967295"/>
          </p:nvPr>
        </p:nvSpPr>
        <p:spPr>
          <a:xfrm>
            <a:off x="466725" y="0"/>
            <a:ext cx="8229600" cy="1143000"/>
          </a:xfrm>
          <a:ln/>
        </p:spPr>
        <p:txBody>
          <a:bodyPr/>
          <a:lstStyle/>
          <a:p>
            <a:pPr eaLnBrk="1" hangingPunct="1"/>
            <a:r>
              <a:rPr lang="zh-CN"/>
              <a:t>まとめ</a:t>
            </a:r>
          </a:p>
        </p:txBody>
      </p:sp>
      <p:graphicFrame>
        <p:nvGraphicFramePr>
          <p:cNvPr id="39939" name="Group 3"/>
          <p:cNvGraphicFramePr>
            <a:graphicFrameLocks noGrp="1"/>
          </p:cNvGraphicFramePr>
          <p:nvPr>
            <p:extLst>
              <p:ext uri="{D42A27DB-BD31-4B8C-83A1-F6EECF244321}">
                <p14:modId xmlns:p14="http://schemas.microsoft.com/office/powerpoint/2010/main" val="2629183945"/>
              </p:ext>
            </p:extLst>
          </p:nvPr>
        </p:nvGraphicFramePr>
        <p:xfrm>
          <a:off x="179388" y="909638"/>
          <a:ext cx="8920162" cy="5410201"/>
        </p:xfrm>
        <a:graphic>
          <a:graphicData uri="http://schemas.openxmlformats.org/drawingml/2006/table">
            <a:tbl>
              <a:tblPr/>
              <a:tblGrid>
                <a:gridCol w="2994025"/>
                <a:gridCol w="2951162"/>
                <a:gridCol w="2974975"/>
              </a:tblGrid>
              <a:tr h="752475">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endParaRPr kumimoji="0" lang="ja-JP" altLang="ja-JP" sz="1600" b="1" i="0" u="none" strike="noStrike" cap="none" normalizeH="0" baseline="0" dirty="0" smtClean="0">
                        <a:ln>
                          <a:noFill/>
                        </a:ln>
                        <a:solidFill>
                          <a:srgbClr val="FFFFFF"/>
                        </a:solidFill>
                        <a:effectLst/>
                        <a:latin typeface="Calibri" pitchFamily="34" charset="0"/>
                        <a:ea typeface="SimSun" pitchFamily="2" charset="-122"/>
                        <a:sym typeface="Calibri"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w="3175" cap="flat" cmpd="sng" algn="ctr">
                      <a:solidFill>
                        <a:schemeClr val="tx1"/>
                      </a:solidFill>
                      <a:prstDash val="solid"/>
                      <a:round/>
                      <a:headEnd type="none" w="med" len="med"/>
                      <a:tailEnd type="none" w="med" len="med"/>
                    </a:lnBlToTr>
                    <a:solidFill>
                      <a:schemeClr val="bg1"/>
                    </a:solidFill>
                  </a:tcPr>
                </a:tc>
                <a:tc>
                  <a:txBody>
                    <a:bodyPr/>
                    <a:lstStyle/>
                    <a:p>
                      <a:pPr marL="0" marR="0" lvl="0" indent="0" algn="ctr" defTabSz="0" rtl="0" eaLnBrk="0" fontAlgn="base" latinLnBrk="0" hangingPunct="0">
                        <a:lnSpc>
                          <a:spcPct val="130000"/>
                        </a:lnSpc>
                        <a:spcBef>
                          <a:spcPct val="20000"/>
                        </a:spcBef>
                        <a:spcAft>
                          <a:spcPct val="0"/>
                        </a:spcAft>
                        <a:buClrTx/>
                        <a:buSzTx/>
                        <a:buFont typeface="Arial" pitchFamily="34" charset="0"/>
                        <a:buNone/>
                        <a:tabLst/>
                      </a:pPr>
                      <a:r>
                        <a:rPr kumimoji="0" lang="ja-JP" altLang="en-US" sz="2400" b="1" i="0" u="none" strike="noStrike" cap="none" normalizeH="0" baseline="0" dirty="0" smtClean="0">
                          <a:ln>
                            <a:noFill/>
                          </a:ln>
                          <a:solidFill>
                            <a:schemeClr val="tx1"/>
                          </a:solidFill>
                          <a:effectLst/>
                          <a:latin typeface="Calibri" pitchFamily="34" charset="0"/>
                          <a:ea typeface="ＭＳ Ｐゴシック" pitchFamily="50" charset="-128"/>
                          <a:sym typeface="Calibri" pitchFamily="34" charset="0"/>
                        </a:rPr>
                        <a:t>送信時</a:t>
                      </a:r>
                      <a:endParaRPr kumimoji="0" lang="ja-JP" altLang="en-US" sz="2400" b="1" i="0" u="none" strike="noStrike" cap="none" normalizeH="0" baseline="0" dirty="0" smtClean="0">
                        <a:ln>
                          <a:noFill/>
                        </a:ln>
                        <a:solidFill>
                          <a:schemeClr val="tx1"/>
                        </a:solidFill>
                        <a:effectLst/>
                        <a:latin typeface="Calibri" pitchFamily="34" charset="0"/>
                        <a:ea typeface="SimSun" pitchFamily="2" charset="-122"/>
                        <a:sym typeface="Calibri"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0" rtl="0" eaLnBrk="0" fontAlgn="base" latinLnBrk="0" hangingPunct="0">
                        <a:lnSpc>
                          <a:spcPct val="130000"/>
                        </a:lnSpc>
                        <a:spcBef>
                          <a:spcPct val="20000"/>
                        </a:spcBef>
                        <a:spcAft>
                          <a:spcPct val="0"/>
                        </a:spcAft>
                        <a:buClrTx/>
                        <a:buSzTx/>
                        <a:buFont typeface="Arial" pitchFamily="34" charset="0"/>
                        <a:buNone/>
                        <a:tabLst/>
                      </a:pPr>
                      <a:r>
                        <a:rPr kumimoji="0" lang="ja-JP" altLang="en-US" sz="2400" b="1" i="0" u="none" strike="noStrike" cap="none" normalizeH="0" baseline="0" smtClean="0">
                          <a:ln>
                            <a:noFill/>
                          </a:ln>
                          <a:solidFill>
                            <a:schemeClr val="tx1"/>
                          </a:solidFill>
                          <a:effectLst/>
                          <a:latin typeface="Calibri" pitchFamily="34" charset="0"/>
                          <a:ea typeface="ＭＳ Ｐゴシック" pitchFamily="50" charset="-128"/>
                          <a:sym typeface="Calibri" pitchFamily="34" charset="0"/>
                        </a:rPr>
                        <a:t>受信時</a:t>
                      </a:r>
                      <a:endParaRPr kumimoji="0" lang="ja-JP" altLang="en-US" sz="2400" b="1" i="0" u="none" strike="noStrike" cap="none" normalizeH="0" baseline="0" smtClean="0">
                        <a:ln>
                          <a:noFill/>
                        </a:ln>
                        <a:solidFill>
                          <a:schemeClr val="tx1"/>
                        </a:solidFill>
                        <a:effectLst/>
                        <a:latin typeface="Calibri" pitchFamily="34" charset="0"/>
                        <a:ea typeface="SimSun" pitchFamily="2" charset="-122"/>
                        <a:sym typeface="Calibri"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1006475">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2800" b="0" i="0" u="none" strike="noStrike" cap="none" normalizeH="0" baseline="0" dirty="0" smtClean="0">
                          <a:ln>
                            <a:noFill/>
                          </a:ln>
                          <a:effectLst/>
                          <a:latin typeface="Calibri" pitchFamily="34" charset="0"/>
                          <a:ea typeface="ＭＳ Ｐゴシック" pitchFamily="50" charset="-128"/>
                          <a:sym typeface="Calibri" pitchFamily="34" charset="0"/>
                        </a:rPr>
                        <a:t>アプリケーション層</a:t>
                      </a:r>
                      <a:endParaRPr kumimoji="0" lang="ja-JP" altLang="en-US" sz="2800" b="0" i="0" u="none" strike="noStrike" cap="none" normalizeH="0" baseline="0" dirty="0" smtClean="0">
                        <a:ln>
                          <a:noFill/>
                        </a:ln>
                        <a:effectLst/>
                        <a:latin typeface="Calibri" pitchFamily="34" charset="0"/>
                        <a:ea typeface="SimSun" pitchFamily="2" charset="-122"/>
                        <a:sym typeface="Calibri"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en-US" sz="2400" b="0" i="0" u="none" strike="noStrike" cap="none" normalizeH="0" baseline="0" dirty="0" smtClean="0">
                          <a:ln>
                            <a:noFill/>
                          </a:ln>
                          <a:solidFill>
                            <a:schemeClr val="tx1"/>
                          </a:solidFill>
                          <a:effectLst/>
                          <a:latin typeface="Calibri" pitchFamily="34" charset="0"/>
                          <a:ea typeface="ＭＳ Ｐゴシック" pitchFamily="50" charset="-128"/>
                          <a:sym typeface="Calibri" pitchFamily="34" charset="0"/>
                        </a:rPr>
                        <a:t>TCP/IP </a:t>
                      </a:r>
                      <a:r>
                        <a:rPr kumimoji="0" lang="ja-JP" altLang="en-US" sz="2400" b="0" i="0" u="none" strike="noStrike" cap="none" normalizeH="0" baseline="0" dirty="0" smtClean="0">
                          <a:ln>
                            <a:noFill/>
                          </a:ln>
                          <a:solidFill>
                            <a:schemeClr val="tx1"/>
                          </a:solidFill>
                          <a:effectLst/>
                          <a:latin typeface="Calibri" pitchFamily="34" charset="0"/>
                          <a:ea typeface="ＭＳ Ｐゴシック" pitchFamily="50" charset="-128"/>
                          <a:sym typeface="Calibri" pitchFamily="34" charset="0"/>
                        </a:rPr>
                        <a:t>データへ変換</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zh-CN" sz="2400" b="0" i="0" u="none" strike="noStrike" cap="none" normalizeH="0" baseline="0" dirty="0" smtClean="0">
                          <a:ln>
                            <a:noFill/>
                          </a:ln>
                          <a:solidFill>
                            <a:schemeClr val="tx1"/>
                          </a:solidFill>
                          <a:effectLst/>
                          <a:latin typeface="Calibri" pitchFamily="34" charset="0"/>
                          <a:ea typeface="ＭＳ Ｐゴシック" pitchFamily="50" charset="-128"/>
                          <a:sym typeface="Calibri" pitchFamily="34" charset="0"/>
                        </a:rPr>
                        <a:t>アプリケーションデータ</a:t>
                      </a:r>
                      <a:r>
                        <a:rPr kumimoji="0" lang="ja-JP" altLang="en-US" sz="2400" b="0" i="0" u="none" strike="noStrike" cap="none" normalizeH="0" baseline="0" dirty="0" smtClean="0">
                          <a:ln>
                            <a:noFill/>
                          </a:ln>
                          <a:solidFill>
                            <a:schemeClr val="tx1"/>
                          </a:solidFill>
                          <a:effectLst/>
                          <a:latin typeface="Calibri" pitchFamily="34" charset="0"/>
                          <a:ea typeface="ＭＳ Ｐゴシック" pitchFamily="50" charset="-128"/>
                          <a:sym typeface="Calibri" pitchFamily="34" charset="0"/>
                        </a:rPr>
                        <a:t>へ</a:t>
                      </a:r>
                      <a:r>
                        <a:rPr kumimoji="0" lang="zh-CN" sz="2400" b="0" i="0" u="none" strike="noStrike" cap="none" normalizeH="0" baseline="0" dirty="0" smtClean="0">
                          <a:ln>
                            <a:noFill/>
                          </a:ln>
                          <a:solidFill>
                            <a:schemeClr val="tx1"/>
                          </a:solidFill>
                          <a:effectLst/>
                          <a:latin typeface="Calibri" pitchFamily="34" charset="0"/>
                          <a:ea typeface="ＭＳ Ｐゴシック" pitchFamily="50" charset="-128"/>
                          <a:sym typeface="Calibri" pitchFamily="34" charset="0"/>
                        </a:rPr>
                        <a:t>変換</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1371600">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2800" b="0" i="0" u="none" strike="noStrike" cap="none" normalizeH="0" baseline="0" smtClean="0">
                          <a:ln>
                            <a:noFill/>
                          </a:ln>
                          <a:effectLst/>
                          <a:latin typeface="Calibri" pitchFamily="34" charset="0"/>
                          <a:ea typeface="ＭＳ Ｐゴシック" pitchFamily="50" charset="-128"/>
                          <a:sym typeface="Calibri" pitchFamily="34" charset="0"/>
                        </a:rPr>
                        <a:t>トランスポート層</a:t>
                      </a:r>
                      <a:endParaRPr kumimoji="0" lang="ja-JP" altLang="en-US" sz="2800" b="0" i="0" u="none" strike="noStrike" cap="none" normalizeH="0" baseline="0" smtClean="0">
                        <a:ln>
                          <a:noFill/>
                        </a:ln>
                        <a:effectLst/>
                        <a:latin typeface="Calibri" pitchFamily="34" charset="0"/>
                        <a:ea typeface="SimSun" pitchFamily="2" charset="-122"/>
                        <a:sym typeface="Calibri"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zh-CN" sz="2400" b="0" i="0" u="none" strike="noStrike" cap="none" normalizeH="0" baseline="0" dirty="0" smtClean="0">
                          <a:ln>
                            <a:noFill/>
                          </a:ln>
                          <a:solidFill>
                            <a:schemeClr val="tx1"/>
                          </a:solidFill>
                          <a:effectLst/>
                          <a:latin typeface="Calibri" pitchFamily="34" charset="0"/>
                          <a:ea typeface="ＭＳ Ｐゴシック" pitchFamily="50" charset="-128"/>
                          <a:sym typeface="Calibri" pitchFamily="34" charset="0"/>
                        </a:rPr>
                        <a:t>パケット分割・</a:t>
                      </a:r>
                      <a:br>
                        <a:rPr kumimoji="0" lang="zh-CN" sz="2400" b="0" i="0" u="none" strike="noStrike" cap="none" normalizeH="0" baseline="0" dirty="0" smtClean="0">
                          <a:ln>
                            <a:noFill/>
                          </a:ln>
                          <a:solidFill>
                            <a:schemeClr val="tx1"/>
                          </a:solidFill>
                          <a:effectLst/>
                          <a:latin typeface="Calibri" pitchFamily="34" charset="0"/>
                          <a:ea typeface="ＭＳ Ｐゴシック" pitchFamily="50" charset="-128"/>
                          <a:sym typeface="Calibri" pitchFamily="34" charset="0"/>
                        </a:rPr>
                      </a:br>
                      <a:r>
                        <a:rPr kumimoji="0" lang="zh-CN" sz="2400" b="0" i="0" u="none" strike="noStrike" cap="none" normalizeH="0" baseline="0" dirty="0" smtClean="0">
                          <a:ln>
                            <a:noFill/>
                          </a:ln>
                          <a:solidFill>
                            <a:schemeClr val="tx1"/>
                          </a:solidFill>
                          <a:effectLst/>
                          <a:latin typeface="Calibri" pitchFamily="34" charset="0"/>
                          <a:ea typeface="ＭＳ Ｐゴシック" pitchFamily="50" charset="-128"/>
                          <a:sym typeface="Calibri" pitchFamily="34" charset="0"/>
                        </a:rPr>
                        <a:t>宛先ポート指定</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2400" b="0" i="0" u="none" strike="noStrike" cap="none" normalizeH="0" baseline="0" dirty="0" smtClean="0">
                          <a:ln>
                            <a:noFill/>
                          </a:ln>
                          <a:solidFill>
                            <a:schemeClr val="tx1"/>
                          </a:solidFill>
                          <a:effectLst/>
                          <a:latin typeface="Calibri" pitchFamily="34" charset="0"/>
                          <a:ea typeface="ＭＳ Ｐゴシック" pitchFamily="50" charset="-128"/>
                          <a:sym typeface="Calibri" pitchFamily="34" charset="0"/>
                        </a:rPr>
                        <a:t>パケット結合・ポートへデータ転送</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944563">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2800" b="0" i="0" u="none" strike="noStrike" cap="none" normalizeH="0" baseline="0" smtClean="0">
                          <a:ln>
                            <a:noFill/>
                          </a:ln>
                          <a:effectLst/>
                          <a:latin typeface="Calibri" pitchFamily="34" charset="0"/>
                          <a:ea typeface="ＭＳ Ｐゴシック" pitchFamily="50" charset="-128"/>
                          <a:sym typeface="Calibri" pitchFamily="34" charset="0"/>
                        </a:rPr>
                        <a:t>インターネット層</a:t>
                      </a:r>
                      <a:endParaRPr kumimoji="0" lang="ja-JP" altLang="en-US" sz="2800" b="0" i="0" u="none" strike="noStrike" cap="none" normalizeH="0" baseline="0" smtClean="0">
                        <a:ln>
                          <a:noFill/>
                        </a:ln>
                        <a:effectLst/>
                        <a:latin typeface="Calibri" pitchFamily="34" charset="0"/>
                        <a:ea typeface="SimSun" pitchFamily="2" charset="-122"/>
                        <a:sym typeface="Calibri"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en-US" sz="2400" b="0" i="0" u="none" strike="noStrike" cap="none" normalizeH="0" baseline="0" dirty="0" smtClean="0">
                          <a:ln>
                            <a:noFill/>
                          </a:ln>
                          <a:solidFill>
                            <a:schemeClr val="tx1"/>
                          </a:solidFill>
                          <a:effectLst/>
                          <a:latin typeface="Calibri" pitchFamily="34" charset="0"/>
                          <a:ea typeface="ＭＳ Ｐゴシック" pitchFamily="50" charset="-128"/>
                          <a:sym typeface="Calibri" pitchFamily="34" charset="0"/>
                        </a:rPr>
                        <a:t>IP </a:t>
                      </a:r>
                      <a:r>
                        <a:rPr kumimoji="0" lang="ja-JP" altLang="en-US" sz="2400" b="0" i="0" u="none" strike="noStrike" cap="none" normalizeH="0" baseline="0" dirty="0" smtClean="0">
                          <a:ln>
                            <a:noFill/>
                          </a:ln>
                          <a:solidFill>
                            <a:schemeClr val="tx1"/>
                          </a:solidFill>
                          <a:effectLst/>
                          <a:latin typeface="Calibri" pitchFamily="34" charset="0"/>
                          <a:ea typeface="ＭＳ Ｐゴシック" pitchFamily="50" charset="-128"/>
                          <a:sym typeface="Calibri" pitchFamily="34" charset="0"/>
                        </a:rPr>
                        <a:t>アドレスから</a:t>
                      </a:r>
                      <a:br>
                        <a:rPr kumimoji="0" lang="ja-JP" altLang="en-US" sz="2400" b="0" i="0" u="none" strike="noStrike" cap="none" normalizeH="0" baseline="0" dirty="0" smtClean="0">
                          <a:ln>
                            <a:noFill/>
                          </a:ln>
                          <a:solidFill>
                            <a:schemeClr val="tx1"/>
                          </a:solidFill>
                          <a:effectLst/>
                          <a:latin typeface="Calibri" pitchFamily="34" charset="0"/>
                          <a:ea typeface="ＭＳ Ｐゴシック" pitchFamily="50" charset="-128"/>
                          <a:sym typeface="Calibri" pitchFamily="34" charset="0"/>
                        </a:rPr>
                      </a:br>
                      <a:r>
                        <a:rPr kumimoji="0" lang="ja-JP" altLang="en-US" sz="2400" b="0" i="0" u="none" strike="noStrike" cap="none" normalizeH="0" baseline="0" dirty="0" smtClean="0">
                          <a:ln>
                            <a:noFill/>
                          </a:ln>
                          <a:solidFill>
                            <a:schemeClr val="tx1"/>
                          </a:solidFill>
                          <a:effectLst/>
                          <a:latin typeface="Calibri" pitchFamily="34" charset="0"/>
                          <a:ea typeface="ＭＳ Ｐゴシック" pitchFamily="50" charset="-128"/>
                          <a:sym typeface="Calibri" pitchFamily="34" charset="0"/>
                        </a:rPr>
                        <a:t>経路指定</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en-US" sz="2400" b="0" i="0" u="none" strike="noStrike" cap="none" normalizeH="0" baseline="0" smtClean="0">
                          <a:ln>
                            <a:noFill/>
                          </a:ln>
                          <a:solidFill>
                            <a:schemeClr val="tx1"/>
                          </a:solidFill>
                          <a:effectLst/>
                          <a:latin typeface="Calibri" pitchFamily="34" charset="0"/>
                          <a:ea typeface="ＭＳ Ｐゴシック" pitchFamily="50" charset="-128"/>
                          <a:sym typeface="Calibri" pitchFamily="34" charset="0"/>
                        </a:rPr>
                        <a:t>IP </a:t>
                      </a:r>
                      <a:r>
                        <a:rPr kumimoji="0" lang="ja-JP" altLang="en-US" sz="2400" b="0" i="0" u="none" strike="noStrike" cap="none" normalizeH="0" baseline="0" smtClean="0">
                          <a:ln>
                            <a:noFill/>
                          </a:ln>
                          <a:solidFill>
                            <a:schemeClr val="tx1"/>
                          </a:solidFill>
                          <a:effectLst/>
                          <a:latin typeface="Calibri" pitchFamily="34" charset="0"/>
                          <a:ea typeface="ＭＳ Ｐゴシック" pitchFamily="50" charset="-128"/>
                          <a:sym typeface="Calibri" pitchFamily="34" charset="0"/>
                        </a:rPr>
                        <a:t>ヘッダのチェック</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1335088">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2800" b="0" i="0" u="none" strike="noStrike" cap="none" normalizeH="0" baseline="0" smtClean="0">
                          <a:ln>
                            <a:noFill/>
                          </a:ln>
                          <a:effectLst/>
                          <a:latin typeface="Calibri" pitchFamily="34" charset="0"/>
                          <a:ea typeface="ＭＳ Ｐゴシック" pitchFamily="50" charset="-128"/>
                          <a:sym typeface="Calibri" pitchFamily="34" charset="0"/>
                        </a:rPr>
                        <a:t>ネットワークインターフェース層</a:t>
                      </a:r>
                      <a:endParaRPr kumimoji="0" lang="ja-JP" altLang="en-US" sz="2800" b="0" i="0" u="none" strike="noStrike" cap="none" normalizeH="0" baseline="0" smtClean="0">
                        <a:ln>
                          <a:noFill/>
                        </a:ln>
                        <a:effectLst/>
                        <a:latin typeface="Calibri" pitchFamily="34" charset="0"/>
                        <a:ea typeface="SimSun" pitchFamily="2" charset="-122"/>
                        <a:sym typeface="Calibri" pitchFamily="34"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2400" b="0" i="0" u="none" strike="noStrike" cap="none" normalizeH="0" baseline="0" smtClean="0">
                          <a:ln>
                            <a:noFill/>
                          </a:ln>
                          <a:solidFill>
                            <a:schemeClr val="tx1"/>
                          </a:solidFill>
                          <a:effectLst/>
                          <a:latin typeface="Calibri" pitchFamily="34" charset="0"/>
                          <a:ea typeface="ＭＳ Ｐゴシック" pitchFamily="50" charset="-128"/>
                          <a:sym typeface="Calibri" pitchFamily="34" charset="0"/>
                        </a:rPr>
                        <a:t>データ→信号変換</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0" rtl="0" eaLnBrk="0" fontAlgn="base" latinLnBrk="0" hangingPunct="0">
                        <a:lnSpc>
                          <a:spcPct val="100000"/>
                        </a:lnSpc>
                        <a:spcBef>
                          <a:spcPct val="20000"/>
                        </a:spcBef>
                        <a:spcAft>
                          <a:spcPct val="0"/>
                        </a:spcAft>
                        <a:buClrTx/>
                        <a:buSzTx/>
                        <a:buFont typeface="Arial" pitchFamily="34" charset="0"/>
                        <a:buNone/>
                        <a:tabLst/>
                      </a:pPr>
                      <a:r>
                        <a:rPr kumimoji="0" lang="ja-JP" altLang="en-US" sz="2400" b="0" i="0" u="none" strike="noStrike" cap="none" normalizeH="0" baseline="0" dirty="0" smtClean="0">
                          <a:ln>
                            <a:noFill/>
                          </a:ln>
                          <a:solidFill>
                            <a:schemeClr val="tx1"/>
                          </a:solidFill>
                          <a:effectLst/>
                          <a:latin typeface="Calibri" pitchFamily="34" charset="0"/>
                          <a:ea typeface="ＭＳ Ｐゴシック" pitchFamily="50" charset="-128"/>
                          <a:sym typeface="Calibri" pitchFamily="34" charset="0"/>
                        </a:rPr>
                        <a:t>信号→データ変換</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5EC8C8D4-78D2-4348-A0B8-1C841C8525E9}" type="slidenum">
              <a:rPr lang="ja-JP" altLang="en-US"/>
              <a:pPr/>
              <a:t>27</a:t>
            </a:fld>
            <a:endParaRPr lang="ja-JP" altLang="en-US" sz="1800">
              <a:solidFill>
                <a:schemeClr val="tx1"/>
              </a:solidFill>
              <a:latin typeface="Arial" pitchFamily="34" charset="0"/>
            </a:endParaRPr>
          </a:p>
        </p:txBody>
      </p:sp>
      <p:sp>
        <p:nvSpPr>
          <p:cNvPr id="5122" name="タイトル 1"/>
          <p:cNvSpPr>
            <a:spLocks noGrp="1" noChangeArrowheads="1"/>
          </p:cNvSpPr>
          <p:nvPr>
            <p:ph type="title" idx="4294967295"/>
          </p:nvPr>
        </p:nvSpPr>
        <p:spPr>
          <a:ln/>
        </p:spPr>
        <p:txBody>
          <a:bodyPr/>
          <a:lstStyle/>
          <a:p>
            <a:pPr eaLnBrk="1" hangingPunct="1"/>
            <a:r>
              <a:rPr lang="zh-CN" dirty="0"/>
              <a:t>本日のレクチャー内容</a:t>
            </a:r>
          </a:p>
        </p:txBody>
      </p:sp>
      <p:sp>
        <p:nvSpPr>
          <p:cNvPr id="5123" name="コンテンツ プレースホルダ 2"/>
          <p:cNvSpPr>
            <a:spLocks noGrp="1" noChangeArrowheads="1"/>
          </p:cNvSpPr>
          <p:nvPr>
            <p:ph idx="1"/>
          </p:nvPr>
        </p:nvSpPr>
        <p:spPr>
          <a:xfrm>
            <a:off x="457200" y="1600200"/>
            <a:ext cx="8229600" cy="4525963"/>
          </a:xfrm>
          <a:ln/>
        </p:spPr>
        <p:txBody>
          <a:bodyPr/>
          <a:lstStyle/>
          <a:p>
            <a:pPr marL="342900" indent="-342900" algn="l" eaLnBrk="1" hangingPunct="1">
              <a:buFont typeface="Arial" pitchFamily="34" charset="0"/>
              <a:buChar char="•"/>
            </a:pPr>
            <a:r>
              <a:rPr lang="ja-JP" altLang="en-US" dirty="0" smtClean="0"/>
              <a:t>ネットワーク</a:t>
            </a:r>
            <a:r>
              <a:rPr lang="ja-JP" altLang="en-US" dirty="0"/>
              <a:t>とは</a:t>
            </a:r>
          </a:p>
          <a:p>
            <a:pPr marL="342900" indent="-342900" algn="l" eaLnBrk="1" hangingPunct="1">
              <a:buFont typeface="Arial" pitchFamily="34" charset="0"/>
              <a:buChar char="•"/>
            </a:pPr>
            <a:r>
              <a:rPr lang="en-US" altLang="ja-JP" dirty="0"/>
              <a:t>Internet</a:t>
            </a:r>
            <a:endParaRPr lang="ja-JP" altLang="en-US" dirty="0"/>
          </a:p>
          <a:p>
            <a:pPr marL="342900" indent="-342900" algn="l" eaLnBrk="1" hangingPunct="1">
              <a:buFont typeface="Arial" pitchFamily="34" charset="0"/>
              <a:buChar char="•"/>
            </a:pPr>
            <a:r>
              <a:rPr lang="ja-JP" altLang="en-US" dirty="0" smtClean="0">
                <a:solidFill>
                  <a:srgbClr val="FF0000"/>
                </a:solidFill>
              </a:rPr>
              <a:t>ネットワーク通信のために</a:t>
            </a:r>
            <a:endParaRPr lang="ja-JP" altLang="en-US" dirty="0">
              <a:solidFill>
                <a:srgbClr val="FF0000"/>
              </a:solidFill>
            </a:endParaRPr>
          </a:p>
          <a:p>
            <a:pPr marL="742950" lvl="1" indent="-285750" algn="l" eaLnBrk="1" hangingPunct="1">
              <a:buFont typeface="Arial" pitchFamily="34" charset="0"/>
              <a:buChar char="–"/>
            </a:pPr>
            <a:r>
              <a:rPr lang="en-US" dirty="0"/>
              <a:t>TCP/IP</a:t>
            </a:r>
            <a:endParaRPr lang="ja-JP" altLang="en-US" dirty="0"/>
          </a:p>
          <a:p>
            <a:pPr marL="742950" lvl="1" indent="-285750" algn="l" eaLnBrk="1" hangingPunct="1">
              <a:buFont typeface="Arial" pitchFamily="34" charset="0"/>
              <a:buChar char="–"/>
            </a:pPr>
            <a:r>
              <a:rPr lang="ja-JP" altLang="en-US" dirty="0">
                <a:solidFill>
                  <a:srgbClr val="FF0000"/>
                </a:solidFill>
              </a:rPr>
              <a:t>ネットワークパラメータ</a:t>
            </a:r>
          </a:p>
          <a:p>
            <a:pPr marL="742950" lvl="1" indent="-285750" algn="l" eaLnBrk="1" hangingPunct="1">
              <a:buFont typeface="Arial" pitchFamily="34" charset="0"/>
              <a:buChar char="–"/>
            </a:pPr>
            <a:r>
              <a:rPr lang="en-US" dirty="0"/>
              <a:t>DNS</a:t>
            </a:r>
            <a:endParaRPr lang="ja-JP" altLang="en-US" dirty="0"/>
          </a:p>
        </p:txBody>
      </p:sp>
    </p:spTree>
    <p:extLst>
      <p:ext uri="{BB962C8B-B14F-4D97-AF65-F5344CB8AC3E}">
        <p14:creationId xmlns:p14="http://schemas.microsoft.com/office/powerpoint/2010/main" val="582739553"/>
      </p:ext>
    </p:extLst>
  </p:cSld>
  <p:clrMapOvr>
    <a:masterClrMapping/>
  </p:clrMapOvr>
  <p:transition advTm="469"/>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5"/>
          <p:cNvSpPr>
            <a:spLocks noGrp="1"/>
          </p:cNvSpPr>
          <p:nvPr>
            <p:ph type="sldNum" sz="quarter" idx="12"/>
          </p:nvPr>
        </p:nvSpPr>
        <p:spPr/>
        <p:txBody>
          <a:bodyPr/>
          <a:lstStyle/>
          <a:p>
            <a:fld id="{AA4E3F18-A8FF-4BE0-B1C7-D37EDAE7FD00}" type="slidenum">
              <a:rPr lang="ja-JP" altLang="en-US"/>
              <a:pPr/>
              <a:t>28</a:t>
            </a:fld>
            <a:endParaRPr lang="ja-JP" altLang="en-US" sz="1800">
              <a:solidFill>
                <a:schemeClr val="tx1"/>
              </a:solidFill>
              <a:latin typeface="Arial" pitchFamily="34" charset="0"/>
            </a:endParaRPr>
          </a:p>
        </p:txBody>
      </p:sp>
      <p:sp>
        <p:nvSpPr>
          <p:cNvPr id="43010" name="タイトル 1"/>
          <p:cNvSpPr>
            <a:spLocks noGrp="1" noChangeArrowheads="1"/>
          </p:cNvSpPr>
          <p:nvPr>
            <p:ph type="title" idx="4294967295"/>
          </p:nvPr>
        </p:nvSpPr>
        <p:spPr>
          <a:xfrm>
            <a:off x="457200" y="2828925"/>
            <a:ext cx="8229600" cy="1143000"/>
          </a:xfrm>
          <a:ln/>
        </p:spPr>
        <p:txBody>
          <a:bodyPr/>
          <a:lstStyle/>
          <a:p>
            <a:pPr eaLnBrk="1" hangingPunct="1"/>
            <a:r>
              <a:rPr lang="zh-CN"/>
              <a:t>ネットワークパラメータ</a:t>
            </a:r>
            <a:br>
              <a:rPr lang="zh-CN"/>
            </a:br>
            <a:r>
              <a:rPr lang="zh-CN"/>
              <a:t>～通信経路決定の要素～</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日付プレースホルダ 6"/>
          <p:cNvSpPr>
            <a:spLocks noGrp="1"/>
          </p:cNvSpPr>
          <p:nvPr>
            <p:ph type="dt" sz="half" idx="10"/>
          </p:nvPr>
        </p:nvSpPr>
        <p:spPr/>
        <p:txBody>
          <a:bodyPr/>
          <a:lstStyle/>
          <a:p>
            <a:fld id="{A9379689-8587-450F-8576-53CD7C8BDBD1}" type="datetime1">
              <a:rPr lang="ja-JP" altLang="en-US"/>
              <a:pPr/>
              <a:t>2014/5/9</a:t>
            </a:fld>
            <a:endParaRPr lang="ja-JP" altLang="en-US" sz="1800">
              <a:solidFill>
                <a:schemeClr val="tx1"/>
              </a:solidFill>
              <a:latin typeface="Arial" pitchFamily="34" charset="0"/>
            </a:endParaRPr>
          </a:p>
        </p:txBody>
      </p:sp>
      <p:graphicFrame>
        <p:nvGraphicFramePr>
          <p:cNvPr id="18434" name="Group 2"/>
          <p:cNvGraphicFramePr>
            <a:graphicFrameLocks noGrp="1"/>
          </p:cNvGraphicFramePr>
          <p:nvPr/>
        </p:nvGraphicFramePr>
        <p:xfrm>
          <a:off x="5292725" y="2136775"/>
          <a:ext cx="3743325" cy="3622676"/>
        </p:xfrm>
        <a:graphic>
          <a:graphicData uri="http://schemas.openxmlformats.org/drawingml/2006/table">
            <a:tbl>
              <a:tblPr/>
              <a:tblGrid>
                <a:gridCol w="3743325"/>
              </a:tblGrid>
              <a:tr h="823913">
                <a:tc>
                  <a:txBody>
                    <a:bodyPr/>
                    <a:lstStyle/>
                    <a:p>
                      <a:pPr marL="0" marR="0" lvl="0" indent="0" algn="ctr" defTabSz="0" rtl="0" eaLnBrk="1" fontAlgn="base" latinLnBrk="0" hangingPunct="1">
                        <a:lnSpc>
                          <a:spcPct val="14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アプリケーション層</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869950">
                <a:tc>
                  <a:txBody>
                    <a:bodyPr/>
                    <a:lstStyle/>
                    <a:p>
                      <a:pPr marL="0" marR="0" lvl="0" indent="0" algn="ctr" defTabSz="0" rtl="0" eaLnBrk="1" fontAlgn="base" latinLnBrk="0" hangingPunct="1">
                        <a:lnSpc>
                          <a:spcPct val="13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トランスポート層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862013">
                <a:tc>
                  <a:txBody>
                    <a:bodyPr/>
                    <a:lstStyle/>
                    <a:p>
                      <a:pPr marL="0" marR="0" lvl="0" indent="0" algn="ctr" defTabSz="0" rtl="0" eaLnBrk="1" fontAlgn="base" latinLnBrk="0" hangingPunct="1">
                        <a:lnSpc>
                          <a:spcPct val="12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インターネット層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CB3E3"/>
                    </a:solidFill>
                  </a:tcPr>
                </a:tc>
              </a:tr>
              <a:tr h="1066800">
                <a:tc>
                  <a:txBody>
                    <a:bodyPr/>
                    <a:lstStyle/>
                    <a:p>
                      <a:pPr marL="0" marR="0" lvl="0" indent="0" algn="ctr" defTabSz="0" rtl="0" eaLnBrk="1" fontAlgn="base" latinLnBrk="0" hangingPunct="1">
                        <a:lnSpc>
                          <a:spcPct val="100000"/>
                        </a:lnSpc>
                        <a:spcBef>
                          <a:spcPct val="20000"/>
                        </a:spcBef>
                        <a:spcAft>
                          <a:spcPct val="0"/>
                        </a:spcAft>
                        <a:buClrTx/>
                        <a:buSzTx/>
                        <a:buFont typeface="Arial" pitchFamily="34" charset="0"/>
                        <a:buNone/>
                        <a:tabLst/>
                      </a:pP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ネットワーク</a:t>
                      </a:r>
                      <a:b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br>
                      <a:r>
                        <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Arial" pitchFamily="34" charset="0"/>
                        </a:rPr>
                        <a:t>インターフェース層</a:t>
                      </a:r>
                      <a:endParaRPr kumimoji="0" lang="zh-CN" sz="2800" b="1" i="1" u="none" strike="noStrike" cap="none" normalizeH="0" baseline="0" smtClean="0">
                        <a:ln>
                          <a:noFill/>
                        </a:ln>
                        <a:solidFill>
                          <a:schemeClr val="tx1"/>
                        </a:solidFill>
                        <a:effectLst/>
                        <a:latin typeface="Arial" pitchFamily="34" charset="0"/>
                        <a:ea typeface="ＭＳ Ｐゴシック" pitchFamily="50" charset="-128"/>
                        <a:sym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CB3E3"/>
                    </a:solidFill>
                  </a:tcPr>
                </a:tc>
              </a:tr>
            </a:tbl>
          </a:graphicData>
        </a:graphic>
      </p:graphicFrame>
      <p:sp>
        <p:nvSpPr>
          <p:cNvPr id="18448" name="Rectangle 16"/>
          <p:cNvSpPr>
            <a:spLocks noGrp="1" noChangeArrowheads="1"/>
          </p:cNvSpPr>
          <p:nvPr>
            <p:ph type="title"/>
          </p:nvPr>
        </p:nvSpPr>
        <p:spPr/>
        <p:txBody>
          <a:bodyPr/>
          <a:lstStyle/>
          <a:p>
            <a:r>
              <a:rPr lang="ja-JP" altLang="en-US" sz="4000" dirty="0"/>
              <a:t>データ</a:t>
            </a:r>
            <a:r>
              <a:rPr lang="ja-JP" altLang="en-US" sz="4000" dirty="0" smtClean="0"/>
              <a:t>送信</a:t>
            </a:r>
            <a:r>
              <a:rPr lang="en-US" altLang="ja-JP" sz="4000" dirty="0" smtClean="0"/>
              <a:t>(</a:t>
            </a:r>
            <a:r>
              <a:rPr lang="ja-JP" altLang="en-US" sz="4000" dirty="0" smtClean="0"/>
              <a:t>再掲</a:t>
            </a:r>
            <a:r>
              <a:rPr lang="en-US" altLang="ja-JP" sz="4000" dirty="0" smtClean="0"/>
              <a:t>)</a:t>
            </a:r>
            <a:endParaRPr lang="ja-JP" altLang="en-US" sz="4000" dirty="0"/>
          </a:p>
        </p:txBody>
      </p:sp>
      <p:pic>
        <p:nvPicPr>
          <p:cNvPr id="18450" name="Picture 18" descr="ma_168"/>
          <p:cNvPicPr>
            <a:picLocks noGrp="1" noChangeAspect="1" noChangeArrowheads="1"/>
          </p:cNvPicPr>
          <p:nvPr>
            <p:ph sz="quarter" idx="3"/>
          </p:nvPr>
        </p:nvPicPr>
        <p:blipFill>
          <a:blip r:embed="rId4" cstate="print"/>
          <a:srcRect/>
          <a:stretch>
            <a:fillRect/>
          </a:stretch>
        </p:blipFill>
        <p:spPr>
          <a:xfrm>
            <a:off x="6660957" y="4005264"/>
            <a:ext cx="620603" cy="564558"/>
          </a:xfrm>
          <a:ln/>
        </p:spPr>
      </p:pic>
      <p:sp>
        <p:nvSpPr>
          <p:cNvPr id="9" name="テキスト ボックス 8"/>
          <p:cNvSpPr txBox="1"/>
          <p:nvPr/>
        </p:nvSpPr>
        <p:spPr>
          <a:xfrm>
            <a:off x="466503" y="2230505"/>
            <a:ext cx="4079891" cy="1421928"/>
          </a:xfrm>
          <a:prstGeom prst="rect">
            <a:avLst/>
          </a:prstGeom>
          <a:solidFill>
            <a:srgbClr val="FFFF00"/>
          </a:solidFill>
        </p:spPr>
        <p:txBody>
          <a:bodyPr wrap="square" rtlCol="0">
            <a:spAutoFit/>
          </a:bodyPr>
          <a:lstStyle/>
          <a:p>
            <a:r>
              <a:rPr kumimoji="1" lang="ja-JP" altLang="en-US" sz="2400" dirty="0">
                <a:effectLst/>
              </a:rPr>
              <a:t>インターネット</a:t>
            </a:r>
            <a:r>
              <a:rPr kumimoji="1" lang="ja-JP" altLang="en-US" sz="2400" dirty="0" smtClean="0">
                <a:effectLst/>
              </a:rPr>
              <a:t>層の仕事</a:t>
            </a:r>
            <a:endParaRPr kumimoji="1" lang="en-US" altLang="ja-JP" sz="2400" dirty="0" smtClean="0">
              <a:effectLst/>
            </a:endParaRPr>
          </a:p>
          <a:p>
            <a:pPr marL="342900" indent="-342900">
              <a:buFont typeface="Arial" panose="020B0604020202020204" pitchFamily="34" charset="0"/>
              <a:buChar char="•"/>
            </a:pPr>
            <a:r>
              <a:rPr kumimoji="1" lang="ja-JP" altLang="en-US" sz="2400" dirty="0" smtClean="0">
                <a:effectLst/>
              </a:rPr>
              <a:t>パケットの輸送経路の決定</a:t>
            </a:r>
            <a:endParaRPr kumimoji="1" lang="en-US" altLang="ja-JP" sz="2400" dirty="0" smtClean="0">
              <a:effectLst/>
            </a:endParaRPr>
          </a:p>
          <a:p>
            <a:pPr marL="742950" lvl="1" indent="-285750">
              <a:lnSpc>
                <a:spcPct val="80000"/>
              </a:lnSpc>
              <a:buFont typeface="Arial" pitchFamily="34" charset="0"/>
              <a:buChar char="–"/>
            </a:pPr>
            <a:r>
              <a:rPr lang="ja-JP" altLang="en-US" sz="2400" b="1" dirty="0" smtClean="0">
                <a:solidFill>
                  <a:srgbClr val="FF0000"/>
                </a:solidFill>
                <a:effectLst/>
              </a:rPr>
              <a:t>ネットワークパラメータ</a:t>
            </a:r>
            <a:r>
              <a:rPr lang="ja-JP" altLang="en-US" sz="2400" dirty="0" smtClean="0">
                <a:effectLst/>
              </a:rPr>
              <a:t>を用いる</a:t>
            </a:r>
            <a:endParaRPr lang="en-US" altLang="ja-JP" sz="2400" dirty="0">
              <a:effectLst/>
            </a:endParaRPr>
          </a:p>
        </p:txBody>
      </p:sp>
    </p:spTree>
    <p:custDataLst>
      <p:tags r:id="rId1"/>
    </p:custDataLst>
    <p:extLst>
      <p:ext uri="{BB962C8B-B14F-4D97-AF65-F5344CB8AC3E}">
        <p14:creationId xmlns:p14="http://schemas.microsoft.com/office/powerpoint/2010/main" val="695164353"/>
      </p:ext>
    </p:extLst>
  </p:cSld>
  <p:clrMapOvr>
    <a:masterClrMapping/>
  </p:clrMapOvr>
  <p:transition advTm="41375"/>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5EC8C8D4-78D2-4348-A0B8-1C841C8525E9}" type="slidenum">
              <a:rPr lang="ja-JP" altLang="en-US"/>
              <a:pPr/>
              <a:t>3</a:t>
            </a:fld>
            <a:endParaRPr lang="ja-JP" altLang="en-US" sz="1800">
              <a:solidFill>
                <a:schemeClr val="tx1"/>
              </a:solidFill>
              <a:latin typeface="Arial" pitchFamily="34" charset="0"/>
            </a:endParaRPr>
          </a:p>
        </p:txBody>
      </p:sp>
      <p:sp>
        <p:nvSpPr>
          <p:cNvPr id="5122" name="タイトル 1"/>
          <p:cNvSpPr>
            <a:spLocks noGrp="1" noChangeArrowheads="1"/>
          </p:cNvSpPr>
          <p:nvPr>
            <p:ph type="title" idx="4294967295"/>
          </p:nvPr>
        </p:nvSpPr>
        <p:spPr>
          <a:ln/>
        </p:spPr>
        <p:txBody>
          <a:bodyPr/>
          <a:lstStyle/>
          <a:p>
            <a:pPr eaLnBrk="1" hangingPunct="1"/>
            <a:r>
              <a:rPr lang="zh-CN"/>
              <a:t>本日のレクチャー内容</a:t>
            </a:r>
          </a:p>
        </p:txBody>
      </p:sp>
      <p:sp>
        <p:nvSpPr>
          <p:cNvPr id="5123" name="コンテンツ プレースホルダ 2"/>
          <p:cNvSpPr>
            <a:spLocks noGrp="1" noChangeArrowheads="1"/>
          </p:cNvSpPr>
          <p:nvPr>
            <p:ph idx="1"/>
          </p:nvPr>
        </p:nvSpPr>
        <p:spPr>
          <a:xfrm>
            <a:off x="457200" y="1600200"/>
            <a:ext cx="8229600" cy="4525963"/>
          </a:xfrm>
          <a:ln/>
        </p:spPr>
        <p:txBody>
          <a:bodyPr/>
          <a:lstStyle/>
          <a:p>
            <a:pPr marL="342900" indent="-342900" algn="l" eaLnBrk="1" hangingPunct="1">
              <a:buFont typeface="Arial" pitchFamily="34" charset="0"/>
              <a:buChar char="•"/>
            </a:pPr>
            <a:r>
              <a:rPr lang="ja-JP" altLang="en-US" dirty="0" smtClean="0">
                <a:solidFill>
                  <a:srgbClr val="FF0000"/>
                </a:solidFill>
              </a:rPr>
              <a:t>ネットワーク</a:t>
            </a:r>
            <a:r>
              <a:rPr lang="ja-JP" altLang="en-US" dirty="0">
                <a:solidFill>
                  <a:srgbClr val="FF0000"/>
                </a:solidFill>
              </a:rPr>
              <a:t>とは</a:t>
            </a:r>
          </a:p>
          <a:p>
            <a:pPr marL="342900" indent="-342900" algn="l" eaLnBrk="1" hangingPunct="1">
              <a:buFont typeface="Arial" pitchFamily="34" charset="0"/>
              <a:buChar char="•"/>
            </a:pPr>
            <a:r>
              <a:rPr lang="en-US" altLang="ja-JP" dirty="0"/>
              <a:t>Internet</a:t>
            </a:r>
            <a:endParaRPr lang="ja-JP" altLang="en-US" dirty="0"/>
          </a:p>
          <a:p>
            <a:pPr marL="342900" indent="-342900" algn="l" eaLnBrk="1" hangingPunct="1">
              <a:buFont typeface="Arial" pitchFamily="34" charset="0"/>
              <a:buChar char="•"/>
            </a:pPr>
            <a:r>
              <a:rPr lang="ja-JP" altLang="en-US" dirty="0" smtClean="0"/>
              <a:t>ネットワーク通信のために</a:t>
            </a:r>
            <a:endParaRPr lang="ja-JP" altLang="en-US" dirty="0"/>
          </a:p>
          <a:p>
            <a:pPr marL="742950" lvl="1" indent="-285750" algn="l" eaLnBrk="1" hangingPunct="1">
              <a:buFont typeface="Arial" pitchFamily="34" charset="0"/>
              <a:buChar char="–"/>
            </a:pPr>
            <a:r>
              <a:rPr lang="en-US" dirty="0"/>
              <a:t>TCP/IP</a:t>
            </a:r>
            <a:endParaRPr lang="ja-JP" altLang="en-US" dirty="0"/>
          </a:p>
          <a:p>
            <a:pPr marL="742950" lvl="1" indent="-285750" algn="l" eaLnBrk="1" hangingPunct="1">
              <a:buFont typeface="Arial" pitchFamily="34" charset="0"/>
              <a:buChar char="–"/>
            </a:pPr>
            <a:r>
              <a:rPr lang="ja-JP" altLang="en-US" dirty="0"/>
              <a:t>ネットワークパラメータ</a:t>
            </a:r>
          </a:p>
          <a:p>
            <a:pPr marL="742950" lvl="1" indent="-285750" algn="l" eaLnBrk="1" hangingPunct="1">
              <a:buFont typeface="Arial" pitchFamily="34" charset="0"/>
              <a:buChar char="–"/>
            </a:pPr>
            <a:r>
              <a:rPr lang="en-US" dirty="0"/>
              <a:t>DNS</a:t>
            </a:r>
            <a:endParaRPr lang="ja-JP" altLang="en-US" dirty="0"/>
          </a:p>
        </p:txBody>
      </p:sp>
    </p:spTree>
    <p:extLst>
      <p:ext uri="{BB962C8B-B14F-4D97-AF65-F5344CB8AC3E}">
        <p14:creationId xmlns:p14="http://schemas.microsoft.com/office/powerpoint/2010/main" val="2458154165"/>
      </p:ext>
    </p:extLst>
  </p:cSld>
  <p:clrMapOvr>
    <a:masterClrMapping/>
  </p:clrMapOvr>
  <p:transition advTm="469"/>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D34D63F0-B79E-4B42-A97F-E1F881636F7E}" type="slidenum">
              <a:rPr lang="ja-JP" altLang="en-US"/>
              <a:pPr/>
              <a:t>30</a:t>
            </a:fld>
            <a:endParaRPr lang="ja-JP" altLang="en-US" sz="1800">
              <a:solidFill>
                <a:schemeClr val="tx1"/>
              </a:solidFill>
              <a:latin typeface="Arial" pitchFamily="34" charset="0"/>
            </a:endParaRPr>
          </a:p>
        </p:txBody>
      </p:sp>
      <p:sp>
        <p:nvSpPr>
          <p:cNvPr id="46082" name="タイトル 1"/>
          <p:cNvSpPr>
            <a:spLocks noGrp="1" noChangeArrowheads="1"/>
          </p:cNvSpPr>
          <p:nvPr>
            <p:ph type="title" idx="4294967295"/>
          </p:nvPr>
        </p:nvSpPr>
        <p:spPr>
          <a:xfrm>
            <a:off x="466725" y="0"/>
            <a:ext cx="8229600" cy="1143000"/>
          </a:xfrm>
          <a:ln/>
        </p:spPr>
        <p:txBody>
          <a:bodyPr/>
          <a:lstStyle/>
          <a:p>
            <a:pPr eaLnBrk="1" hangingPunct="1"/>
            <a:r>
              <a:rPr lang="ja-JP" altLang="en-US" sz="4000"/>
              <a:t>送信先特定と最適な輸送経路の選択</a:t>
            </a:r>
          </a:p>
        </p:txBody>
      </p:sp>
      <p:sp>
        <p:nvSpPr>
          <p:cNvPr id="46083" name="コンテンツ プレースホルダ 2"/>
          <p:cNvSpPr>
            <a:spLocks noGrp="1" noChangeArrowheads="1"/>
          </p:cNvSpPr>
          <p:nvPr>
            <p:ph idx="1"/>
          </p:nvPr>
        </p:nvSpPr>
        <p:spPr>
          <a:xfrm>
            <a:off x="0" y="1339850"/>
            <a:ext cx="9110663" cy="5257800"/>
          </a:xfrm>
          <a:ln/>
        </p:spPr>
        <p:txBody>
          <a:bodyPr/>
          <a:lstStyle/>
          <a:p>
            <a:pPr marL="342900" indent="-342900" algn="l" eaLnBrk="1" hangingPunct="1">
              <a:buSzPct val="100000"/>
              <a:buFont typeface="Arial" pitchFamily="34" charset="0"/>
              <a:buChar char="•"/>
            </a:pPr>
            <a:r>
              <a:rPr lang="en-US" dirty="0"/>
              <a:t>TCP/IP </a:t>
            </a:r>
            <a:r>
              <a:rPr lang="ja-JP" altLang="en-US" dirty="0"/>
              <a:t>通信では以下</a:t>
            </a:r>
            <a:r>
              <a:rPr lang="ja-JP" altLang="en-US" dirty="0" smtClean="0"/>
              <a:t>のネットワークパラメータを用いて送信先と輸送経路を選択する</a:t>
            </a:r>
            <a:endParaRPr lang="ja-JP" altLang="en-US" dirty="0"/>
          </a:p>
          <a:p>
            <a:pPr marL="742950" lvl="1" indent="-285750" algn="l" eaLnBrk="1" hangingPunct="1">
              <a:buFont typeface="Arial" pitchFamily="34" charset="0"/>
              <a:buChar char="–"/>
            </a:pPr>
            <a:r>
              <a:rPr lang="en-US" dirty="0"/>
              <a:t>IP </a:t>
            </a:r>
            <a:r>
              <a:rPr lang="ja-JP" altLang="en-US" dirty="0" smtClean="0"/>
              <a:t>アドレ</a:t>
            </a:r>
            <a:r>
              <a:rPr lang="ja-JP" altLang="en-US" dirty="0"/>
              <a:t>ス</a:t>
            </a:r>
          </a:p>
          <a:p>
            <a:pPr marL="742950" lvl="1" indent="-285750" algn="l" eaLnBrk="1" hangingPunct="1">
              <a:buFont typeface="Arial" pitchFamily="34" charset="0"/>
              <a:buChar char="–"/>
            </a:pPr>
            <a:r>
              <a:rPr lang="ja-JP" altLang="en-US" dirty="0" smtClean="0"/>
              <a:t>サブネットマスク </a:t>
            </a:r>
            <a:endParaRPr lang="ja-JP" altLang="en-US" dirty="0"/>
          </a:p>
          <a:p>
            <a:pPr marL="742950" lvl="1" indent="-285750" algn="l" eaLnBrk="1" hangingPunct="1">
              <a:buFont typeface="Arial" pitchFamily="34" charset="0"/>
              <a:buChar char="–"/>
            </a:pPr>
            <a:r>
              <a:rPr lang="ja-JP" altLang="en-US" dirty="0"/>
              <a:t>ネットワークアドレス</a:t>
            </a:r>
          </a:p>
          <a:p>
            <a:pPr marL="742950" lvl="1" indent="-285750" algn="l" eaLnBrk="1" hangingPunct="1">
              <a:buFont typeface="Arial" pitchFamily="34" charset="0"/>
              <a:buChar char="–"/>
            </a:pPr>
            <a:r>
              <a:rPr lang="ja-JP" altLang="en-US" dirty="0"/>
              <a:t>ゲートウェイアドレス</a:t>
            </a:r>
          </a:p>
          <a:p>
            <a:pPr marL="742950" lvl="1" indent="-285750" algn="l" eaLnBrk="1" hangingPunct="1">
              <a:buFont typeface="Arial" pitchFamily="34" charset="0"/>
              <a:buChar char="–"/>
            </a:pPr>
            <a:r>
              <a:rPr lang="ja-JP" altLang="en-US" dirty="0"/>
              <a:t>ブロードキャストアドレス</a:t>
            </a:r>
          </a:p>
          <a:p>
            <a:pPr marL="742950" lvl="1" indent="-285750" algn="l" eaLnBrk="1" hangingPunct="1">
              <a:buFont typeface="Arial" pitchFamily="34" charset="0"/>
              <a:buChar char="–"/>
            </a:pPr>
            <a:r>
              <a:rPr lang="en-US" dirty="0"/>
              <a:t>MAC </a:t>
            </a:r>
            <a:r>
              <a:rPr lang="ja-JP" altLang="en-US" dirty="0"/>
              <a:t>アドレス</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1ED0DDEE-F971-45C4-AFDA-8C1668524038}" type="slidenum">
              <a:rPr lang="ja-JP" altLang="en-US"/>
              <a:pPr/>
              <a:t>31</a:t>
            </a:fld>
            <a:endParaRPr lang="ja-JP" altLang="en-US" sz="1800">
              <a:solidFill>
                <a:schemeClr val="tx1"/>
              </a:solidFill>
              <a:latin typeface="Arial" pitchFamily="34" charset="0"/>
            </a:endParaRPr>
          </a:p>
        </p:txBody>
      </p:sp>
      <p:sp>
        <p:nvSpPr>
          <p:cNvPr id="48130" name="タイトル 1"/>
          <p:cNvSpPr>
            <a:spLocks noGrp="1" noChangeArrowheads="1"/>
          </p:cNvSpPr>
          <p:nvPr>
            <p:ph type="title" idx="4294967295"/>
          </p:nvPr>
        </p:nvSpPr>
        <p:spPr>
          <a:xfrm>
            <a:off x="466725" y="0"/>
            <a:ext cx="8229600" cy="1143000"/>
          </a:xfrm>
          <a:ln/>
        </p:spPr>
        <p:txBody>
          <a:bodyPr/>
          <a:lstStyle/>
          <a:p>
            <a:pPr eaLnBrk="1" hangingPunct="1"/>
            <a:r>
              <a:rPr lang="ja-JP" altLang="en-US"/>
              <a:t>予備知識：</a:t>
            </a:r>
            <a:r>
              <a:rPr lang="en-US"/>
              <a:t>bit </a:t>
            </a:r>
            <a:r>
              <a:rPr lang="ja-JP" altLang="en-US"/>
              <a:t>と </a:t>
            </a:r>
            <a:r>
              <a:rPr lang="en-US"/>
              <a:t>octet</a:t>
            </a:r>
            <a:endParaRPr lang="ja-JP" altLang="en-US"/>
          </a:p>
        </p:txBody>
      </p:sp>
      <p:sp>
        <p:nvSpPr>
          <p:cNvPr id="48131" name="コンテンツ プレースホルダ 2"/>
          <p:cNvSpPr>
            <a:spLocks noGrp="1" noChangeArrowheads="1"/>
          </p:cNvSpPr>
          <p:nvPr>
            <p:ph idx="1"/>
          </p:nvPr>
        </p:nvSpPr>
        <p:spPr>
          <a:xfrm>
            <a:off x="34925" y="1600200"/>
            <a:ext cx="9109075" cy="4525963"/>
          </a:xfrm>
          <a:ln/>
        </p:spPr>
        <p:txBody>
          <a:bodyPr/>
          <a:lstStyle/>
          <a:p>
            <a:pPr marL="342900" indent="-342900" algn="l" eaLnBrk="1" hangingPunct="1">
              <a:buFont typeface="Arial" pitchFamily="34" charset="0"/>
              <a:buChar char="•"/>
            </a:pPr>
            <a:r>
              <a:rPr lang="en-US" dirty="0"/>
              <a:t> bit</a:t>
            </a:r>
            <a:endParaRPr lang="ja-JP" altLang="en-US" dirty="0"/>
          </a:p>
          <a:p>
            <a:pPr marL="742950" lvl="1" indent="-285750" algn="l" eaLnBrk="1" hangingPunct="1">
              <a:buFont typeface="Arial" pitchFamily="34" charset="0"/>
              <a:buChar char="–"/>
            </a:pPr>
            <a:r>
              <a:rPr lang="ja-JP" altLang="en-US" dirty="0"/>
              <a:t>コンピュータの扱うデータの最小単位</a:t>
            </a:r>
          </a:p>
          <a:p>
            <a:pPr marL="742950" lvl="1" indent="-285750" algn="l" eaLnBrk="1" hangingPunct="1">
              <a:buFont typeface="Arial" pitchFamily="34" charset="0"/>
              <a:buChar char="–"/>
            </a:pPr>
            <a:r>
              <a:rPr lang="en-US" dirty="0"/>
              <a:t>0(off) or 1(on) </a:t>
            </a:r>
            <a:r>
              <a:rPr lang="ja-JP" altLang="en-US" dirty="0"/>
              <a:t>の</a:t>
            </a:r>
            <a:r>
              <a:rPr lang="en-US" dirty="0"/>
              <a:t>2</a:t>
            </a:r>
            <a:r>
              <a:rPr lang="ja-JP" altLang="en-US" dirty="0"/>
              <a:t>通りの情報</a:t>
            </a:r>
          </a:p>
          <a:p>
            <a:pPr marL="342900" indent="-342900" algn="l" eaLnBrk="1" hangingPunct="1">
              <a:buFont typeface="Arial" pitchFamily="34" charset="0"/>
              <a:buChar char="•"/>
            </a:pPr>
            <a:r>
              <a:rPr lang="en-US" dirty="0"/>
              <a:t>octet</a:t>
            </a:r>
            <a:endParaRPr lang="ja-JP" altLang="en-US" dirty="0"/>
          </a:p>
          <a:p>
            <a:pPr marL="742950" lvl="1" indent="-285750" algn="l" eaLnBrk="1" hangingPunct="1">
              <a:buFont typeface="Arial" pitchFamily="34" charset="0"/>
              <a:buChar char="–"/>
            </a:pPr>
            <a:r>
              <a:rPr lang="ja-JP" altLang="en-US" dirty="0"/>
              <a:t>通信におけるデータの基本単位</a:t>
            </a:r>
          </a:p>
          <a:p>
            <a:pPr marL="742950" lvl="1" indent="-285750" algn="l" eaLnBrk="1" hangingPunct="1">
              <a:buFont typeface="Arial" pitchFamily="34" charset="0"/>
              <a:buChar char="–"/>
            </a:pPr>
            <a:r>
              <a:rPr lang="en-US" dirty="0"/>
              <a:t>1 octet = 8 bit = 2^8 = 256 </a:t>
            </a:r>
            <a:r>
              <a:rPr lang="ja-JP" altLang="en-US" dirty="0"/>
              <a:t>通りの情報</a:t>
            </a:r>
          </a:p>
          <a:p>
            <a:pPr marL="1143000" lvl="2" indent="-228600" algn="l" eaLnBrk="1" hangingPunct="1">
              <a:buFont typeface="Arial" pitchFamily="34" charset="0"/>
              <a:buChar char="•"/>
            </a:pPr>
            <a:r>
              <a:rPr lang="en-US" dirty="0"/>
              <a:t>1 byte =</a:t>
            </a:r>
            <a:r>
              <a:rPr lang="ja-JP" altLang="en-US" dirty="0"/>
              <a:t> </a:t>
            </a:r>
            <a:r>
              <a:rPr lang="en-US" dirty="0"/>
              <a:t>8 bit </a:t>
            </a:r>
            <a:r>
              <a:rPr lang="ja-JP" altLang="en-US" dirty="0"/>
              <a:t>ではない場合がある</a:t>
            </a:r>
            <a:r>
              <a:rPr lang="ja-JP" altLang="en-US" dirty="0" smtClean="0"/>
              <a:t>ので</a:t>
            </a:r>
            <a:r>
              <a:rPr lang="ja-JP" altLang="en-US" dirty="0"/>
              <a:t>注意</a:t>
            </a:r>
          </a:p>
          <a:p>
            <a:pPr marL="342900" indent="-342900" algn="l" eaLnBrk="1" hangingPunct="1">
              <a:buFont typeface="Arial" pitchFamily="34" charset="0"/>
              <a:buChar char="•"/>
            </a:pPr>
            <a:endParaRPr lang="ja-JP"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D34D63F0-B79E-4B42-A97F-E1F881636F7E}" type="slidenum">
              <a:rPr lang="ja-JP" altLang="en-US"/>
              <a:pPr/>
              <a:t>32</a:t>
            </a:fld>
            <a:endParaRPr lang="ja-JP" altLang="en-US" sz="1800">
              <a:solidFill>
                <a:schemeClr val="tx1"/>
              </a:solidFill>
              <a:latin typeface="Arial" pitchFamily="34" charset="0"/>
            </a:endParaRPr>
          </a:p>
        </p:txBody>
      </p:sp>
      <p:sp>
        <p:nvSpPr>
          <p:cNvPr id="46082" name="タイトル 1"/>
          <p:cNvSpPr>
            <a:spLocks noGrp="1" noChangeArrowheads="1"/>
          </p:cNvSpPr>
          <p:nvPr>
            <p:ph type="title" idx="4294967295"/>
          </p:nvPr>
        </p:nvSpPr>
        <p:spPr>
          <a:xfrm>
            <a:off x="466725" y="0"/>
            <a:ext cx="8229600" cy="1143000"/>
          </a:xfrm>
          <a:ln/>
        </p:spPr>
        <p:txBody>
          <a:bodyPr/>
          <a:lstStyle/>
          <a:p>
            <a:pPr eaLnBrk="1" hangingPunct="1"/>
            <a:r>
              <a:rPr lang="ja-JP" altLang="en-US" sz="4000"/>
              <a:t>送信先特定と最適な輸送経路の選択</a:t>
            </a:r>
          </a:p>
        </p:txBody>
      </p:sp>
      <p:sp>
        <p:nvSpPr>
          <p:cNvPr id="46083" name="コンテンツ プレースホルダ 2"/>
          <p:cNvSpPr>
            <a:spLocks noGrp="1" noChangeArrowheads="1"/>
          </p:cNvSpPr>
          <p:nvPr>
            <p:ph idx="1"/>
          </p:nvPr>
        </p:nvSpPr>
        <p:spPr>
          <a:xfrm>
            <a:off x="0" y="1339850"/>
            <a:ext cx="9110663" cy="5257800"/>
          </a:xfrm>
          <a:ln/>
        </p:spPr>
        <p:txBody>
          <a:bodyPr/>
          <a:lstStyle/>
          <a:p>
            <a:pPr marL="342900" indent="-342900" algn="l" eaLnBrk="1" hangingPunct="1">
              <a:buSzPct val="100000"/>
              <a:buFont typeface="Arial" pitchFamily="34" charset="0"/>
              <a:buChar char="•"/>
            </a:pPr>
            <a:r>
              <a:rPr lang="en-US" dirty="0"/>
              <a:t>TCP/IP </a:t>
            </a:r>
            <a:r>
              <a:rPr lang="ja-JP" altLang="en-US" dirty="0"/>
              <a:t>通信では以下</a:t>
            </a:r>
            <a:r>
              <a:rPr lang="ja-JP" altLang="en-US" dirty="0" smtClean="0"/>
              <a:t>のネットワークパラメータを用いて送信先と輸送経路を選択する</a:t>
            </a:r>
            <a:endParaRPr lang="ja-JP" altLang="en-US" dirty="0"/>
          </a:p>
          <a:p>
            <a:pPr marL="742950" lvl="1" indent="-285750" algn="l" eaLnBrk="1" hangingPunct="1">
              <a:buFont typeface="Arial" pitchFamily="34" charset="0"/>
              <a:buChar char="–"/>
            </a:pPr>
            <a:r>
              <a:rPr lang="en-US" dirty="0">
                <a:solidFill>
                  <a:srgbClr val="FF0000"/>
                </a:solidFill>
              </a:rPr>
              <a:t>IP </a:t>
            </a:r>
            <a:r>
              <a:rPr lang="ja-JP" altLang="en-US" dirty="0" smtClean="0">
                <a:solidFill>
                  <a:srgbClr val="FF0000"/>
                </a:solidFill>
              </a:rPr>
              <a:t>アドレ</a:t>
            </a:r>
            <a:r>
              <a:rPr lang="ja-JP" altLang="en-US" dirty="0">
                <a:solidFill>
                  <a:srgbClr val="FF0000"/>
                </a:solidFill>
              </a:rPr>
              <a:t>ス</a:t>
            </a:r>
          </a:p>
          <a:p>
            <a:pPr marL="742950" lvl="1" indent="-285750" algn="l" eaLnBrk="1" hangingPunct="1">
              <a:buFont typeface="Arial" pitchFamily="34" charset="0"/>
              <a:buChar char="–"/>
            </a:pPr>
            <a:r>
              <a:rPr lang="ja-JP" altLang="en-US" dirty="0" smtClean="0"/>
              <a:t>サブネットマスク </a:t>
            </a:r>
            <a:endParaRPr lang="ja-JP" altLang="en-US" dirty="0"/>
          </a:p>
          <a:p>
            <a:pPr marL="742950" lvl="1" indent="-285750" algn="l" eaLnBrk="1" hangingPunct="1">
              <a:buFont typeface="Arial" pitchFamily="34" charset="0"/>
              <a:buChar char="–"/>
            </a:pPr>
            <a:r>
              <a:rPr lang="ja-JP" altLang="en-US" dirty="0"/>
              <a:t>ネットワークアドレス</a:t>
            </a:r>
          </a:p>
          <a:p>
            <a:pPr marL="742950" lvl="1" indent="-285750" algn="l" eaLnBrk="1" hangingPunct="1">
              <a:buFont typeface="Arial" pitchFamily="34" charset="0"/>
              <a:buChar char="–"/>
            </a:pPr>
            <a:r>
              <a:rPr lang="ja-JP" altLang="en-US" dirty="0"/>
              <a:t>ゲートウェイアドレス</a:t>
            </a:r>
          </a:p>
          <a:p>
            <a:pPr marL="742950" lvl="1" indent="-285750" algn="l" eaLnBrk="1" hangingPunct="1">
              <a:buFont typeface="Arial" pitchFamily="34" charset="0"/>
              <a:buChar char="–"/>
            </a:pPr>
            <a:r>
              <a:rPr lang="ja-JP" altLang="en-US" dirty="0"/>
              <a:t>ブロードキャストアドレス</a:t>
            </a:r>
          </a:p>
          <a:p>
            <a:pPr marL="742950" lvl="1" indent="-285750" algn="l" eaLnBrk="1" hangingPunct="1">
              <a:buFont typeface="Arial" pitchFamily="34" charset="0"/>
              <a:buChar char="–"/>
            </a:pPr>
            <a:r>
              <a:rPr lang="en-US" dirty="0"/>
              <a:t>MAC </a:t>
            </a:r>
            <a:r>
              <a:rPr lang="ja-JP" altLang="en-US" dirty="0"/>
              <a:t>アドレス</a:t>
            </a:r>
          </a:p>
        </p:txBody>
      </p:sp>
    </p:spTree>
    <p:extLst>
      <p:ext uri="{BB962C8B-B14F-4D97-AF65-F5344CB8AC3E}">
        <p14:creationId xmlns:p14="http://schemas.microsoft.com/office/powerpoint/2010/main" val="10445007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 5"/>
          <p:cNvSpPr>
            <a:spLocks noGrp="1"/>
          </p:cNvSpPr>
          <p:nvPr>
            <p:ph type="sldNum" sz="quarter" idx="12"/>
          </p:nvPr>
        </p:nvSpPr>
        <p:spPr/>
        <p:txBody>
          <a:bodyPr/>
          <a:lstStyle/>
          <a:p>
            <a:fld id="{A02ED044-8E6A-4A26-93A2-B77414E5B6AF}" type="slidenum">
              <a:rPr lang="ja-JP" altLang="en-US"/>
              <a:pPr/>
              <a:t>33</a:t>
            </a:fld>
            <a:endParaRPr lang="ja-JP" altLang="en-US" sz="1800">
              <a:solidFill>
                <a:schemeClr val="tx1"/>
              </a:solidFill>
              <a:latin typeface="Arial" pitchFamily="34" charset="0"/>
            </a:endParaRPr>
          </a:p>
        </p:txBody>
      </p:sp>
      <p:sp>
        <p:nvSpPr>
          <p:cNvPr id="51202" name="タイトル 1"/>
          <p:cNvSpPr>
            <a:spLocks noGrp="1" noChangeArrowheads="1"/>
          </p:cNvSpPr>
          <p:nvPr>
            <p:ph type="title" idx="4294967295"/>
          </p:nvPr>
        </p:nvSpPr>
        <p:spPr>
          <a:xfrm>
            <a:off x="457200" y="44450"/>
            <a:ext cx="8229600" cy="1143000"/>
          </a:xfrm>
          <a:ln/>
        </p:spPr>
        <p:txBody>
          <a:bodyPr/>
          <a:lstStyle/>
          <a:p>
            <a:pPr eaLnBrk="1" hangingPunct="1"/>
            <a:r>
              <a:rPr lang="en-US" dirty="0"/>
              <a:t>IP </a:t>
            </a:r>
            <a:r>
              <a:rPr lang="ja-JP" altLang="en-US" dirty="0" smtClean="0"/>
              <a:t>アドレス</a:t>
            </a:r>
            <a:endParaRPr lang="ja-JP" altLang="en-US" dirty="0"/>
          </a:p>
        </p:txBody>
      </p:sp>
      <p:sp>
        <p:nvSpPr>
          <p:cNvPr id="51203" name="コンテンツ プレースホルダ 2"/>
          <p:cNvSpPr>
            <a:spLocks noGrp="1" noChangeArrowheads="1"/>
          </p:cNvSpPr>
          <p:nvPr>
            <p:ph idx="1"/>
          </p:nvPr>
        </p:nvSpPr>
        <p:spPr>
          <a:xfrm>
            <a:off x="34925" y="2276475"/>
            <a:ext cx="8589963" cy="4581525"/>
          </a:xfrm>
          <a:ln/>
        </p:spPr>
        <p:txBody>
          <a:bodyPr/>
          <a:lstStyle/>
          <a:p>
            <a:pPr marL="342900" indent="-342900" algn="l" eaLnBrk="1" hangingPunct="1">
              <a:lnSpc>
                <a:spcPct val="90000"/>
              </a:lnSpc>
              <a:buFont typeface="Arial" pitchFamily="34" charset="0"/>
              <a:buChar char="•"/>
            </a:pPr>
            <a:r>
              <a:rPr lang="ja-JP" altLang="en-US" dirty="0" smtClean="0"/>
              <a:t>ネットワーク上</a:t>
            </a:r>
            <a:r>
              <a:rPr lang="ja-JP" altLang="en-US" dirty="0"/>
              <a:t>の「住所」</a:t>
            </a:r>
          </a:p>
          <a:p>
            <a:pPr marL="742950" lvl="1" indent="-285750" algn="l" eaLnBrk="1" hangingPunct="1">
              <a:lnSpc>
                <a:spcPct val="90000"/>
              </a:lnSpc>
              <a:buFont typeface="Arial" pitchFamily="34" charset="0"/>
              <a:buChar char="–"/>
            </a:pPr>
            <a:r>
              <a:rPr lang="ja-JP" altLang="en-US" dirty="0"/>
              <a:t>ネットワーク管理者より</a:t>
            </a:r>
            <a:r>
              <a:rPr lang="en-US" dirty="0"/>
              <a:t>, </a:t>
            </a:r>
            <a:r>
              <a:rPr lang="ja-JP" altLang="en-US" dirty="0"/>
              <a:t>一つのネットワークデバイスに対して一つ割り当てられる</a:t>
            </a:r>
          </a:p>
          <a:p>
            <a:pPr marL="342900" indent="-342900" algn="l" eaLnBrk="1" hangingPunct="1">
              <a:lnSpc>
                <a:spcPct val="90000"/>
              </a:lnSpc>
              <a:buFont typeface="Arial" pitchFamily="34" charset="0"/>
              <a:buChar char="•"/>
            </a:pPr>
            <a:r>
              <a:rPr lang="en-US" dirty="0" smtClean="0"/>
              <a:t>4octet = 32 bit </a:t>
            </a:r>
            <a:r>
              <a:rPr lang="ja-JP" altLang="en-US" dirty="0" err="1" smtClean="0"/>
              <a:t>の識</a:t>
            </a:r>
            <a:r>
              <a:rPr lang="ja-JP" altLang="en-US" dirty="0" smtClean="0"/>
              <a:t>別子</a:t>
            </a:r>
            <a:endParaRPr lang="ja-JP" altLang="en-US" dirty="0"/>
          </a:p>
          <a:p>
            <a:pPr marL="742950" lvl="1" indent="-285750" algn="l" eaLnBrk="1" hangingPunct="1">
              <a:lnSpc>
                <a:spcPct val="90000"/>
              </a:lnSpc>
              <a:buFont typeface="Arial" pitchFamily="34" charset="0"/>
              <a:buChar char="–"/>
            </a:pPr>
            <a:r>
              <a:rPr lang="en-US" dirty="0"/>
              <a:t>1octet </a:t>
            </a:r>
            <a:r>
              <a:rPr lang="ja-JP" altLang="en-US" dirty="0"/>
              <a:t>毎にピリオドで区切り</a:t>
            </a:r>
            <a:r>
              <a:rPr lang="en-US" dirty="0"/>
              <a:t>, 10</a:t>
            </a:r>
            <a:r>
              <a:rPr lang="ja-JP" altLang="en-US" dirty="0"/>
              <a:t>進数表記</a:t>
            </a:r>
            <a:endParaRPr lang="en-US" sz="2400" dirty="0"/>
          </a:p>
          <a:p>
            <a:pPr marL="342900" indent="-342900" algn="l">
              <a:lnSpc>
                <a:spcPct val="90000"/>
              </a:lnSpc>
              <a:buFont typeface="Arial" pitchFamily="34" charset="0"/>
              <a:buChar char="•"/>
            </a:pPr>
            <a:r>
              <a:rPr lang="ja-JP" altLang="en-US" sz="3100" b="1" dirty="0">
                <a:solidFill>
                  <a:srgbClr val="FF0000"/>
                </a:solidFill>
              </a:rPr>
              <a:t>ネットワーク部</a:t>
            </a:r>
            <a:r>
              <a:rPr lang="ja-JP" altLang="en-US" sz="3100" dirty="0"/>
              <a:t>と</a:t>
            </a:r>
            <a:r>
              <a:rPr lang="ja-JP" altLang="en-US" sz="3100" b="1" dirty="0">
                <a:solidFill>
                  <a:srgbClr val="FF0000"/>
                </a:solidFill>
              </a:rPr>
              <a:t>ホスト部</a:t>
            </a:r>
            <a:r>
              <a:rPr lang="ja-JP" altLang="en-US" sz="3100" dirty="0"/>
              <a:t>から</a:t>
            </a:r>
            <a:r>
              <a:rPr lang="ja-JP" altLang="en-US" sz="3100" dirty="0" smtClean="0"/>
              <a:t>成り立つ</a:t>
            </a:r>
            <a:endParaRPr lang="en-US" altLang="ja-JP" sz="3100" dirty="0" smtClean="0"/>
          </a:p>
          <a:p>
            <a:pPr marL="342900" indent="-342900" algn="l">
              <a:lnSpc>
                <a:spcPct val="80000"/>
              </a:lnSpc>
              <a:buFont typeface="Arial" pitchFamily="34" charset="0"/>
              <a:buChar char="•"/>
            </a:pPr>
            <a:r>
              <a:rPr lang="ja-JP" altLang="en-US" sz="2800" dirty="0"/>
              <a:t>全世界で</a:t>
            </a:r>
            <a:r>
              <a:rPr lang="ja-JP" altLang="en-US" sz="2800" dirty="0" smtClean="0"/>
              <a:t>使える</a:t>
            </a:r>
            <a:r>
              <a:rPr lang="en-US" altLang="ja-JP" sz="2800" b="1" dirty="0" smtClean="0">
                <a:solidFill>
                  <a:srgbClr val="FF0000"/>
                </a:solidFill>
              </a:rPr>
              <a:t>IPv4</a:t>
            </a:r>
            <a:r>
              <a:rPr lang="en-US" altLang="ja-JP" sz="2800" dirty="0" smtClean="0"/>
              <a:t> </a:t>
            </a:r>
            <a:r>
              <a:rPr lang="ja-JP" altLang="en-US" sz="2800" dirty="0" smtClean="0"/>
              <a:t>アドレス数</a:t>
            </a:r>
            <a:r>
              <a:rPr lang="ja-JP" altLang="en-US" sz="2800" dirty="0"/>
              <a:t>は約 </a:t>
            </a:r>
            <a:r>
              <a:rPr lang="en-US" altLang="ja-JP" sz="2800" dirty="0"/>
              <a:t>43 </a:t>
            </a:r>
            <a:r>
              <a:rPr lang="ja-JP" altLang="en-US" sz="2800" dirty="0"/>
              <a:t>億個</a:t>
            </a:r>
            <a:r>
              <a:rPr lang="en-US" altLang="ja-JP" sz="2800" dirty="0"/>
              <a:t>(2</a:t>
            </a:r>
            <a:r>
              <a:rPr lang="en-US" altLang="ja-JP" sz="2800" baseline="30000" dirty="0"/>
              <a:t>32</a:t>
            </a:r>
            <a:r>
              <a:rPr lang="ja-JP" altLang="en-US" sz="2800" dirty="0"/>
              <a:t>個</a:t>
            </a:r>
            <a:r>
              <a:rPr lang="en-US" altLang="ja-JP" sz="2800" dirty="0"/>
              <a:t>)</a:t>
            </a:r>
            <a:endParaRPr lang="ja-JP" altLang="en-US" sz="2800" dirty="0"/>
          </a:p>
          <a:p>
            <a:pPr marL="742950" lvl="1" indent="-285750" algn="l">
              <a:lnSpc>
                <a:spcPct val="80000"/>
              </a:lnSpc>
              <a:buFont typeface="Arial" pitchFamily="34" charset="0"/>
              <a:buChar char="–"/>
            </a:pPr>
            <a:r>
              <a:rPr lang="en-US" altLang="ja-JP" sz="2400" dirty="0" smtClean="0"/>
              <a:t>IPv4: Internet Protocol version 4</a:t>
            </a:r>
          </a:p>
          <a:p>
            <a:pPr marL="742950" lvl="1" indent="-285750" algn="l">
              <a:lnSpc>
                <a:spcPct val="80000"/>
              </a:lnSpc>
              <a:buFont typeface="Arial" pitchFamily="34" charset="0"/>
              <a:buChar char="–"/>
            </a:pPr>
            <a:r>
              <a:rPr lang="en-US" altLang="ja-JP" sz="2400" dirty="0" smtClean="0"/>
              <a:t>2011/02/03 IANA(Internet Assigned Numbers Authority) </a:t>
            </a:r>
            <a:r>
              <a:rPr lang="ja-JP" altLang="en-US" sz="2400" dirty="0" smtClean="0"/>
              <a:t>が管理する </a:t>
            </a:r>
            <a:r>
              <a:rPr lang="en-US" altLang="ja-JP" sz="2400" dirty="0" smtClean="0"/>
              <a:t>IPv4 </a:t>
            </a:r>
            <a:r>
              <a:rPr lang="ja-JP" altLang="en-US" sz="2400" dirty="0"/>
              <a:t>枯渇 </a:t>
            </a:r>
            <a:r>
              <a:rPr lang="en-US" altLang="ja-JP" sz="2400" dirty="0"/>
              <a:t>=&gt;</a:t>
            </a:r>
            <a:r>
              <a:rPr lang="ja-JP" altLang="en-US" sz="2400" dirty="0"/>
              <a:t> </a:t>
            </a:r>
            <a:r>
              <a:rPr lang="en-US" altLang="ja-JP" sz="2400" b="1" dirty="0">
                <a:solidFill>
                  <a:srgbClr val="FF0000"/>
                </a:solidFill>
              </a:rPr>
              <a:t>IPv6</a:t>
            </a:r>
            <a:r>
              <a:rPr lang="en-US" altLang="ja-JP" sz="2400" dirty="0"/>
              <a:t> </a:t>
            </a:r>
            <a:r>
              <a:rPr lang="ja-JP" altLang="en-US" sz="2400" dirty="0" smtClean="0"/>
              <a:t>へ</a:t>
            </a:r>
            <a:endParaRPr lang="en-US" altLang="ja-JP" sz="2000" b="1" dirty="0"/>
          </a:p>
        </p:txBody>
      </p:sp>
      <p:sp>
        <p:nvSpPr>
          <p:cNvPr id="51204" name="Text Box 5"/>
          <p:cNvSpPr>
            <a:spLocks noChangeArrowheads="1"/>
          </p:cNvSpPr>
          <p:nvPr/>
        </p:nvSpPr>
        <p:spPr bwMode="auto">
          <a:xfrm>
            <a:off x="179388" y="1052513"/>
            <a:ext cx="8739187" cy="1138773"/>
          </a:xfrm>
          <a:prstGeom prst="rect">
            <a:avLst/>
          </a:prstGeom>
          <a:solidFill>
            <a:schemeClr val="tx1"/>
          </a:solidFill>
          <a:ln w="9525">
            <a:noFill/>
            <a:miter lim="800000"/>
            <a:headEnd/>
            <a:tailEnd/>
          </a:ln>
        </p:spPr>
        <p:txBody>
          <a:bodyPr>
            <a:spAutoFit/>
          </a:bodyPr>
          <a:lstStyle/>
          <a:p>
            <a:pPr marL="742950" indent="-742950"/>
            <a:r>
              <a:rPr lang="en-US" sz="3600" b="1" dirty="0">
                <a:solidFill>
                  <a:schemeClr val="bg1"/>
                </a:solidFill>
                <a:effectLst/>
                <a:latin typeface="HG ゴシックB Sun" pitchFamily="1" charset="-128"/>
                <a:ea typeface="HG ゴシックB Sun" pitchFamily="1" charset="-128"/>
                <a:sym typeface="HG ゴシックB Sun" pitchFamily="1" charset="-128"/>
              </a:rPr>
              <a:t>    </a:t>
            </a:r>
            <a:r>
              <a:rPr lang="ja-JP" altLang="en-US" sz="3600" b="1" dirty="0">
                <a:solidFill>
                  <a:schemeClr val="bg1"/>
                </a:solidFill>
                <a:effectLst/>
                <a:latin typeface="HG ゴシックB Sun" pitchFamily="1" charset="-128"/>
                <a:ea typeface="HG ゴシックB Sun" pitchFamily="1" charset="-128"/>
                <a:sym typeface="HG ゴシックB Sun" pitchFamily="1" charset="-128"/>
              </a:rPr>
              <a:t> </a:t>
            </a:r>
            <a:r>
              <a:rPr lang="ja-JP" altLang="en-US" sz="3600" b="1" dirty="0" smtClean="0">
                <a:solidFill>
                  <a:schemeClr val="bg1"/>
                </a:solidFill>
                <a:effectLst/>
                <a:latin typeface="HG ゴシックB Sun" pitchFamily="1" charset="-128"/>
                <a:ea typeface="HG ゴシックB Sun" pitchFamily="1" charset="-128"/>
                <a:sym typeface="HG ゴシックB Sun" pitchFamily="1" charset="-128"/>
              </a:rPr>
              <a:t> </a:t>
            </a:r>
            <a:r>
              <a:rPr lang="en-US" sz="2400" b="1" dirty="0" smtClean="0">
                <a:solidFill>
                  <a:srgbClr val="FFFF00"/>
                </a:solidFill>
                <a:effectLst/>
                <a:latin typeface="HG ゴシックB Sun" pitchFamily="1" charset="-128"/>
                <a:ea typeface="HG ゴシックB Sun" pitchFamily="1" charset="-128"/>
                <a:sym typeface="HG ゴシックB Sun" pitchFamily="1" charset="-128"/>
              </a:rPr>
              <a:t>133.     </a:t>
            </a:r>
            <a:r>
              <a:rPr lang="ja-JP" altLang="en-US" sz="2400" b="1" dirty="0" smtClean="0">
                <a:solidFill>
                  <a:srgbClr val="FFFF00"/>
                </a:solidFill>
                <a:effectLst/>
                <a:latin typeface="HG ゴシックB Sun" pitchFamily="1" charset="-128"/>
                <a:ea typeface="HG ゴシックB Sun" pitchFamily="1" charset="-128"/>
                <a:sym typeface="HG ゴシックB Sun" pitchFamily="1" charset="-128"/>
              </a:rPr>
              <a:t>     </a:t>
            </a:r>
            <a:r>
              <a:rPr lang="en-US" sz="2400" b="1" dirty="0" smtClean="0">
                <a:solidFill>
                  <a:srgbClr val="FFFF00"/>
                </a:solidFill>
                <a:effectLst/>
                <a:latin typeface="HG ゴシックB Sun" pitchFamily="1" charset="-128"/>
                <a:ea typeface="HG ゴシックB Sun" pitchFamily="1" charset="-128"/>
                <a:sym typeface="HG ゴシックB Sun" pitchFamily="1" charset="-128"/>
              </a:rPr>
              <a:t>87</a:t>
            </a:r>
            <a:r>
              <a:rPr lang="en-US" sz="2400" b="1" dirty="0">
                <a:solidFill>
                  <a:srgbClr val="FFFF00"/>
                </a:solidFill>
                <a:effectLst/>
                <a:latin typeface="HG ゴシックB Sun" pitchFamily="1" charset="-128"/>
                <a:ea typeface="HG ゴシックB Sun" pitchFamily="1" charset="-128"/>
                <a:sym typeface="HG ゴシックB Sun" pitchFamily="1" charset="-128"/>
              </a:rPr>
              <a:t>.      </a:t>
            </a:r>
            <a:r>
              <a:rPr lang="ja-JP" altLang="en-US" sz="2400" b="1" dirty="0">
                <a:solidFill>
                  <a:srgbClr val="FFFF00"/>
                </a:solidFill>
                <a:effectLst/>
                <a:latin typeface="HG ゴシックB Sun" pitchFamily="1" charset="-128"/>
                <a:ea typeface="HG ゴシックB Sun" pitchFamily="1" charset="-128"/>
                <a:sym typeface="HG ゴシックB Sun" pitchFamily="1" charset="-128"/>
              </a:rPr>
              <a:t>   </a:t>
            </a:r>
            <a:r>
              <a:rPr lang="ja-JP" altLang="en-US" sz="2400" b="1" dirty="0" smtClean="0">
                <a:solidFill>
                  <a:srgbClr val="FFFF00"/>
                </a:solidFill>
                <a:effectLst/>
                <a:latin typeface="HG ゴシックB Sun" pitchFamily="1" charset="-128"/>
                <a:ea typeface="HG ゴシックB Sun" pitchFamily="1" charset="-128"/>
                <a:sym typeface="HG ゴシックB Sun" pitchFamily="1" charset="-128"/>
              </a:rPr>
              <a:t> </a:t>
            </a:r>
            <a:r>
              <a:rPr lang="en-US" sz="2400" b="1" dirty="0" smtClean="0">
                <a:solidFill>
                  <a:srgbClr val="FFFF00"/>
                </a:solidFill>
                <a:effectLst/>
                <a:latin typeface="HG ゴシックB Sun" pitchFamily="1" charset="-128"/>
                <a:ea typeface="HG ゴシックB Sun" pitchFamily="1" charset="-128"/>
                <a:sym typeface="HG ゴシックB Sun" pitchFamily="1" charset="-128"/>
              </a:rPr>
              <a:t>45</a:t>
            </a:r>
            <a:r>
              <a:rPr lang="en-US" sz="2400" b="1" dirty="0">
                <a:solidFill>
                  <a:srgbClr val="FFFF00"/>
                </a:solidFill>
                <a:effectLst/>
                <a:latin typeface="HG ゴシックB Sun" pitchFamily="1" charset="-128"/>
                <a:ea typeface="HG ゴシックB Sun" pitchFamily="1" charset="-128"/>
                <a:sym typeface="HG ゴシックB Sun" pitchFamily="1" charset="-128"/>
              </a:rPr>
              <a:t>.     </a:t>
            </a:r>
            <a:r>
              <a:rPr lang="en-US" sz="2400" b="1" dirty="0" smtClean="0">
                <a:solidFill>
                  <a:srgbClr val="FFFF00"/>
                </a:solidFill>
                <a:effectLst/>
                <a:latin typeface="HG ゴシックB Sun" pitchFamily="1" charset="-128"/>
                <a:ea typeface="HG ゴシックB Sun" pitchFamily="1" charset="-128"/>
                <a:sym typeface="HG ゴシックB Sun" pitchFamily="1" charset="-128"/>
              </a:rPr>
              <a:t>  </a:t>
            </a:r>
            <a:r>
              <a:rPr lang="ja-JP" altLang="en-US" sz="2400" b="1" dirty="0" smtClean="0">
                <a:solidFill>
                  <a:srgbClr val="FFFF00"/>
                </a:solidFill>
                <a:effectLst/>
                <a:latin typeface="HG ゴシックB Sun" pitchFamily="1" charset="-128"/>
                <a:ea typeface="HG ゴシックB Sun" pitchFamily="1" charset="-128"/>
                <a:sym typeface="HG ゴシックB Sun" pitchFamily="1" charset="-128"/>
              </a:rPr>
              <a:t> </a:t>
            </a:r>
            <a:r>
              <a:rPr lang="en-US" sz="2400" b="1" dirty="0" smtClean="0">
                <a:solidFill>
                  <a:srgbClr val="FFFF00"/>
                </a:solidFill>
                <a:effectLst/>
                <a:latin typeface="HG ゴシックB Sun" pitchFamily="1" charset="-128"/>
                <a:ea typeface="HG ゴシックB Sun" pitchFamily="1" charset="-128"/>
                <a:sym typeface="HG ゴシックB Sun" pitchFamily="1" charset="-128"/>
              </a:rPr>
              <a:t> </a:t>
            </a:r>
            <a:r>
              <a:rPr lang="ja-JP" altLang="en-US" sz="2400" b="1" dirty="0" smtClean="0">
                <a:solidFill>
                  <a:srgbClr val="FFFF00"/>
                </a:solidFill>
                <a:effectLst/>
                <a:latin typeface="HG ゴシックB Sun" pitchFamily="1" charset="-128"/>
                <a:ea typeface="HG ゴシックB Sun" pitchFamily="1" charset="-128"/>
                <a:sym typeface="HG ゴシックB Sun" pitchFamily="1" charset="-128"/>
              </a:rPr>
              <a:t> </a:t>
            </a:r>
            <a:r>
              <a:rPr lang="en-US" sz="2400" b="1" dirty="0">
                <a:solidFill>
                  <a:srgbClr val="FFFF00"/>
                </a:solidFill>
                <a:effectLst/>
                <a:latin typeface="HG ゴシックB Sun" pitchFamily="1" charset="-128"/>
                <a:ea typeface="HG ゴシックB Sun" pitchFamily="1" charset="-128"/>
                <a:sym typeface="HG ゴシックB Sun" pitchFamily="1" charset="-128"/>
              </a:rPr>
              <a:t>15</a:t>
            </a:r>
            <a:endParaRPr lang="ja-JP" altLang="en-US" sz="2400" b="1" dirty="0">
              <a:solidFill>
                <a:srgbClr val="FFFF00"/>
              </a:solidFill>
              <a:effectLst/>
              <a:latin typeface="HG ゴシックB Sun" pitchFamily="1" charset="-128"/>
              <a:ea typeface="HG ゴシックB Sun" pitchFamily="1" charset="-128"/>
              <a:sym typeface="HG ゴシックB Sun" pitchFamily="1" charset="-128"/>
            </a:endParaRPr>
          </a:p>
          <a:p>
            <a:pPr marL="742950" indent="-742950" algn="r"/>
            <a:r>
              <a:rPr lang="en-US" sz="3200" b="1" dirty="0">
                <a:solidFill>
                  <a:schemeClr val="bg1"/>
                </a:solidFill>
                <a:effectLst/>
                <a:latin typeface="HG ゴシックB Sun" pitchFamily="1" charset="-128"/>
                <a:ea typeface="HG ゴシックB Sun" pitchFamily="1" charset="-128"/>
                <a:sym typeface="HG ゴシックB Sun" pitchFamily="1" charset="-128"/>
              </a:rPr>
              <a:t>= </a:t>
            </a:r>
            <a:r>
              <a:rPr lang="ja-JP" altLang="en-US" sz="3200" b="1" dirty="0" smtClean="0">
                <a:solidFill>
                  <a:schemeClr val="bg1"/>
                </a:solidFill>
                <a:effectLst/>
                <a:latin typeface="HG ゴシックB Sun" pitchFamily="1" charset="-128"/>
                <a:ea typeface="HG ゴシックB Sun" pitchFamily="1" charset="-128"/>
                <a:sym typeface="HG ゴシックB Sun" pitchFamily="1" charset="-128"/>
              </a:rPr>
              <a:t> </a:t>
            </a:r>
            <a:r>
              <a:rPr lang="en-US" sz="3200" b="1" dirty="0" smtClean="0">
                <a:solidFill>
                  <a:schemeClr val="bg1"/>
                </a:solidFill>
                <a:effectLst/>
                <a:latin typeface="HG ゴシックB Sun" pitchFamily="1" charset="-128"/>
                <a:ea typeface="HG ゴシックB Sun" pitchFamily="1" charset="-128"/>
                <a:sym typeface="HG ゴシックB Sun" pitchFamily="1" charset="-128"/>
              </a:rPr>
              <a:t>10000101</a:t>
            </a:r>
            <a:r>
              <a:rPr lang="en-US" sz="3200" b="1" dirty="0">
                <a:solidFill>
                  <a:schemeClr val="bg1"/>
                </a:solidFill>
                <a:effectLst/>
                <a:latin typeface="HG ゴシックB Sun" pitchFamily="1" charset="-128"/>
                <a:ea typeface="HG ゴシックB Sun" pitchFamily="1" charset="-128"/>
                <a:sym typeface="HG ゴシックB Sun" pitchFamily="1" charset="-128"/>
              </a:rPr>
              <a:t>.</a:t>
            </a:r>
            <a:r>
              <a:rPr lang="ja-JP" altLang="en-US" sz="3200" b="1" dirty="0">
                <a:solidFill>
                  <a:schemeClr val="bg1"/>
                </a:solidFill>
                <a:effectLst/>
                <a:latin typeface="HG ゴシックB Sun" pitchFamily="1" charset="-128"/>
                <a:ea typeface="HG ゴシックB Sun" pitchFamily="1" charset="-128"/>
                <a:sym typeface="HG ゴシックB Sun" pitchFamily="1" charset="-128"/>
              </a:rPr>
              <a:t> </a:t>
            </a:r>
            <a:r>
              <a:rPr lang="en-US" sz="3200" b="1" dirty="0">
                <a:solidFill>
                  <a:schemeClr val="bg1"/>
                </a:solidFill>
                <a:effectLst/>
                <a:latin typeface="HG ゴシックB Sun" pitchFamily="1" charset="-128"/>
                <a:ea typeface="HG ゴシックB Sun" pitchFamily="1" charset="-128"/>
                <a:sym typeface="HG ゴシックB Sun" pitchFamily="1" charset="-128"/>
              </a:rPr>
              <a:t>01010111.</a:t>
            </a:r>
            <a:r>
              <a:rPr lang="ja-JP" altLang="en-US" sz="3200" b="1" dirty="0">
                <a:solidFill>
                  <a:schemeClr val="bg1"/>
                </a:solidFill>
                <a:effectLst/>
                <a:latin typeface="HG ゴシックB Sun" pitchFamily="1" charset="-128"/>
                <a:ea typeface="HG ゴシックB Sun" pitchFamily="1" charset="-128"/>
                <a:sym typeface="HG ゴシックB Sun" pitchFamily="1" charset="-128"/>
              </a:rPr>
              <a:t> </a:t>
            </a:r>
            <a:r>
              <a:rPr lang="en-US" sz="3200" b="1" dirty="0">
                <a:solidFill>
                  <a:schemeClr val="bg1"/>
                </a:solidFill>
                <a:effectLst/>
                <a:latin typeface="HG ゴシックB Sun" pitchFamily="1" charset="-128"/>
                <a:ea typeface="HG ゴシックB Sun" pitchFamily="1" charset="-128"/>
                <a:sym typeface="HG ゴシックB Sun" pitchFamily="1" charset="-128"/>
              </a:rPr>
              <a:t>00101101.</a:t>
            </a:r>
            <a:r>
              <a:rPr lang="ja-JP" altLang="en-US" sz="3200" b="1" dirty="0">
                <a:solidFill>
                  <a:schemeClr val="bg1"/>
                </a:solidFill>
                <a:effectLst/>
                <a:latin typeface="HG ゴシックB Sun" pitchFamily="1" charset="-128"/>
                <a:ea typeface="HG ゴシックB Sun" pitchFamily="1" charset="-128"/>
                <a:sym typeface="HG ゴシックB Sun" pitchFamily="1" charset="-128"/>
              </a:rPr>
              <a:t> </a:t>
            </a:r>
            <a:r>
              <a:rPr lang="en-US" sz="3200" b="1" dirty="0">
                <a:solidFill>
                  <a:schemeClr val="bg1"/>
                </a:solidFill>
                <a:effectLst/>
                <a:latin typeface="HG ゴシックB Sun" pitchFamily="1" charset="-128"/>
                <a:ea typeface="HG ゴシックB Sun" pitchFamily="1" charset="-128"/>
                <a:sym typeface="HG ゴシックB Sun" pitchFamily="1" charset="-128"/>
              </a:rPr>
              <a:t>00001111</a:t>
            </a:r>
            <a:endParaRPr lang="ja-JP" altLang="en-US" sz="3200" dirty="0">
              <a:effectLst/>
            </a:endParaRPr>
          </a:p>
        </p:txBody>
      </p:sp>
      <p:sp>
        <p:nvSpPr>
          <p:cNvPr id="51205" name="AutoShape 12"/>
          <p:cNvSpPr>
            <a:spLocks noChangeArrowheads="1"/>
          </p:cNvSpPr>
          <p:nvPr/>
        </p:nvSpPr>
        <p:spPr bwMode="auto">
          <a:xfrm>
            <a:off x="105954" y="619713"/>
            <a:ext cx="2459038" cy="485775"/>
          </a:xfrm>
          <a:prstGeom prst="wedgeRectCallout">
            <a:avLst>
              <a:gd name="adj1" fmla="val -5293"/>
              <a:gd name="adj2" fmla="val 158483"/>
            </a:avLst>
          </a:prstGeom>
          <a:solidFill>
            <a:srgbClr val="000000"/>
          </a:solidFill>
          <a:ln w="28575" cmpd="sng">
            <a:solidFill>
              <a:schemeClr val="hlink"/>
            </a:solidFill>
            <a:miter lim="800000"/>
            <a:headEnd/>
            <a:tailEnd/>
          </a:ln>
        </p:spPr>
        <p:txBody>
          <a:bodyPr/>
          <a:lstStyle/>
          <a:p>
            <a:pPr algn="ctr"/>
            <a:r>
              <a:rPr lang="en-US" b="1">
                <a:solidFill>
                  <a:srgbClr val="B4C4D4"/>
                </a:solidFill>
                <a:effectLst/>
                <a:sym typeface="Calibri" pitchFamily="34" charset="0"/>
              </a:rPr>
              <a:t>1 octet = 8 bit</a:t>
            </a:r>
            <a:endParaRPr lang="en-US">
              <a:effectLst/>
            </a:endParaRPr>
          </a:p>
        </p:txBody>
      </p:sp>
      <p:sp>
        <p:nvSpPr>
          <p:cNvPr id="51206" name="Rectangle 13"/>
          <p:cNvSpPr>
            <a:spLocks noChangeArrowheads="1"/>
          </p:cNvSpPr>
          <p:nvPr/>
        </p:nvSpPr>
        <p:spPr bwMode="auto">
          <a:xfrm>
            <a:off x="1042383" y="1702336"/>
            <a:ext cx="1657350" cy="431800"/>
          </a:xfrm>
          <a:prstGeom prst="rect">
            <a:avLst/>
          </a:prstGeom>
          <a:solidFill>
            <a:srgbClr val="000000">
              <a:alpha val="12000"/>
            </a:srgbClr>
          </a:solidFill>
          <a:ln w="28575" cmpd="sng">
            <a:solidFill>
              <a:srgbClr val="FF0000"/>
            </a:solidFill>
            <a:miter lim="800000"/>
            <a:headEnd/>
            <a:tailEnd/>
          </a:ln>
        </p:spPr>
        <p:txBody>
          <a:bodyPr wrap="none" anchor="ctr"/>
          <a:lstStyle/>
          <a:p>
            <a:endParaRPr lang="ja-JP" altLang="ja-JP">
              <a:effectLst/>
              <a:sym typeface="ＭＳ Ｐゴシック" pitchFamily="50" charset="-12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DE85BECB-A214-4087-A1BD-C77A619CE2E0}" type="slidenum">
              <a:rPr lang="ja-JP" altLang="en-US"/>
              <a:pPr/>
              <a:t>34</a:t>
            </a:fld>
            <a:endParaRPr lang="ja-JP" altLang="en-US" sz="1800">
              <a:solidFill>
                <a:schemeClr val="tx1"/>
              </a:solidFill>
              <a:latin typeface="Arial" pitchFamily="34" charset="0"/>
            </a:endParaRPr>
          </a:p>
        </p:txBody>
      </p:sp>
      <p:sp>
        <p:nvSpPr>
          <p:cNvPr id="53250" name="タイトル 1"/>
          <p:cNvSpPr>
            <a:spLocks noGrp="1" noChangeArrowheads="1"/>
          </p:cNvSpPr>
          <p:nvPr>
            <p:ph type="title" idx="4294967295"/>
          </p:nvPr>
        </p:nvSpPr>
        <p:spPr>
          <a:xfrm>
            <a:off x="466725" y="0"/>
            <a:ext cx="8229600" cy="1143000"/>
          </a:xfrm>
          <a:ln/>
        </p:spPr>
        <p:txBody>
          <a:bodyPr/>
          <a:lstStyle/>
          <a:p>
            <a:r>
              <a:rPr lang="zh-CN"/>
              <a:t>ネットワーク部・ホスト部</a:t>
            </a:r>
          </a:p>
        </p:txBody>
      </p:sp>
      <p:sp>
        <p:nvSpPr>
          <p:cNvPr id="53251" name="コンテンツ プレースホルダ 2"/>
          <p:cNvSpPr>
            <a:spLocks noGrp="1" noChangeArrowheads="1"/>
          </p:cNvSpPr>
          <p:nvPr>
            <p:ph idx="1"/>
          </p:nvPr>
        </p:nvSpPr>
        <p:spPr>
          <a:xfrm>
            <a:off x="125622" y="1136060"/>
            <a:ext cx="8696325" cy="4525963"/>
          </a:xfrm>
          <a:ln/>
        </p:spPr>
        <p:txBody>
          <a:bodyPr/>
          <a:lstStyle/>
          <a:p>
            <a:pPr marL="342900" indent="-342900" algn="l">
              <a:buFont typeface="Arial" pitchFamily="34" charset="0"/>
              <a:buChar char="•"/>
            </a:pPr>
            <a:r>
              <a:rPr lang="ja-JP" altLang="en-US" sz="2800" dirty="0" smtClean="0"/>
              <a:t>ネットワーク部</a:t>
            </a:r>
            <a:endParaRPr lang="ja-JP" altLang="en-US" sz="2800" dirty="0"/>
          </a:p>
          <a:p>
            <a:pPr marL="742950" lvl="1" indent="-285750" algn="l">
              <a:buFont typeface="Arial" pitchFamily="34" charset="0"/>
              <a:buChar char="–"/>
            </a:pPr>
            <a:r>
              <a:rPr lang="ja-JP" altLang="en-US" sz="2400" dirty="0"/>
              <a:t>所属しているネットワークを示す部分</a:t>
            </a:r>
          </a:p>
          <a:p>
            <a:pPr marL="742950" lvl="1" indent="-285750" algn="l">
              <a:buFont typeface="Arial" pitchFamily="34" charset="0"/>
              <a:buChar char="–"/>
            </a:pPr>
            <a:r>
              <a:rPr lang="ja-JP" altLang="en-US" sz="2400" dirty="0" smtClean="0"/>
              <a:t>「</a:t>
            </a:r>
            <a:r>
              <a:rPr lang="ja-JP" altLang="en-US" sz="2400" dirty="0"/>
              <a:t>都道府県・市町村」</a:t>
            </a:r>
          </a:p>
          <a:p>
            <a:pPr marL="342900" indent="-342900" algn="l">
              <a:buFont typeface="Arial" pitchFamily="34" charset="0"/>
              <a:buChar char="•"/>
            </a:pPr>
            <a:r>
              <a:rPr lang="ja-JP" altLang="en-US" sz="2800" dirty="0"/>
              <a:t>ホスト部</a:t>
            </a:r>
          </a:p>
          <a:p>
            <a:pPr marL="742950" lvl="1" indent="-285750" algn="l">
              <a:buFont typeface="Arial" pitchFamily="34" charset="0"/>
              <a:buChar char="–"/>
            </a:pPr>
            <a:r>
              <a:rPr lang="ja-JP" altLang="en-US" sz="2400" dirty="0"/>
              <a:t>計算機自身を示す部分</a:t>
            </a:r>
          </a:p>
          <a:p>
            <a:pPr marL="742950" lvl="1" indent="-285750" algn="l">
              <a:buFont typeface="Arial" pitchFamily="34" charset="0"/>
              <a:buChar char="–"/>
            </a:pPr>
            <a:r>
              <a:rPr lang="ja-JP" altLang="en-US" sz="2400" dirty="0" smtClean="0"/>
              <a:t>「番地、マンション名、部屋番号」</a:t>
            </a:r>
            <a:endParaRPr lang="ja-JP" altLang="en-US" sz="2400" dirty="0"/>
          </a:p>
          <a:p>
            <a:pPr marL="342900" indent="-342900" algn="l">
              <a:buFont typeface="Arial" pitchFamily="34" charset="0"/>
              <a:buChar char="•"/>
            </a:pPr>
            <a:r>
              <a:rPr lang="ja-JP" altLang="en-US" sz="2800" dirty="0" smtClean="0"/>
              <a:t>ネットワーク部とホスト部は</a:t>
            </a:r>
            <a:r>
              <a:rPr lang="ja-JP" altLang="en-US" sz="2800" b="1" dirty="0" smtClean="0">
                <a:solidFill>
                  <a:srgbClr val="FF0000"/>
                </a:solidFill>
              </a:rPr>
              <a:t>サブネットマスク</a:t>
            </a:r>
            <a:r>
              <a:rPr lang="ja-JP" altLang="en-US" sz="2800" dirty="0" smtClean="0"/>
              <a:t>により識別される</a:t>
            </a:r>
            <a:endParaRPr lang="en-US" sz="2800" dirty="0" smtClean="0"/>
          </a:p>
          <a:p>
            <a:pPr marL="342900" indent="-342900" algn="l">
              <a:buFont typeface="Arial" pitchFamily="34" charset="0"/>
              <a:buChar char="•"/>
            </a:pPr>
            <a:r>
              <a:rPr lang="en-US" sz="2800" dirty="0" smtClean="0"/>
              <a:t>IP </a:t>
            </a:r>
            <a:r>
              <a:rPr lang="ja-JP" altLang="en-US" sz="2800" dirty="0"/>
              <a:t>アドレスを見れば所属ネットワークと計算機を特定できる</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D34D63F0-B79E-4B42-A97F-E1F881636F7E}" type="slidenum">
              <a:rPr lang="ja-JP" altLang="en-US"/>
              <a:pPr/>
              <a:t>35</a:t>
            </a:fld>
            <a:endParaRPr lang="ja-JP" altLang="en-US" sz="1800">
              <a:solidFill>
                <a:schemeClr val="tx1"/>
              </a:solidFill>
              <a:latin typeface="Arial" pitchFamily="34" charset="0"/>
            </a:endParaRPr>
          </a:p>
        </p:txBody>
      </p:sp>
      <p:sp>
        <p:nvSpPr>
          <p:cNvPr id="46082" name="タイトル 1"/>
          <p:cNvSpPr>
            <a:spLocks noGrp="1" noChangeArrowheads="1"/>
          </p:cNvSpPr>
          <p:nvPr>
            <p:ph type="title" idx="4294967295"/>
          </p:nvPr>
        </p:nvSpPr>
        <p:spPr>
          <a:xfrm>
            <a:off x="466725" y="0"/>
            <a:ext cx="8229600" cy="1143000"/>
          </a:xfrm>
          <a:ln/>
        </p:spPr>
        <p:txBody>
          <a:bodyPr/>
          <a:lstStyle/>
          <a:p>
            <a:pPr eaLnBrk="1" hangingPunct="1"/>
            <a:r>
              <a:rPr lang="ja-JP" altLang="en-US" sz="4000"/>
              <a:t>送信先特定と最適な輸送経路の選択</a:t>
            </a:r>
          </a:p>
        </p:txBody>
      </p:sp>
      <p:sp>
        <p:nvSpPr>
          <p:cNvPr id="46083" name="コンテンツ プレースホルダ 2"/>
          <p:cNvSpPr>
            <a:spLocks noGrp="1" noChangeArrowheads="1"/>
          </p:cNvSpPr>
          <p:nvPr>
            <p:ph idx="1"/>
          </p:nvPr>
        </p:nvSpPr>
        <p:spPr>
          <a:xfrm>
            <a:off x="0" y="1339850"/>
            <a:ext cx="9110663" cy="5257800"/>
          </a:xfrm>
          <a:ln/>
        </p:spPr>
        <p:txBody>
          <a:bodyPr/>
          <a:lstStyle/>
          <a:p>
            <a:pPr marL="342900" indent="-342900" algn="l" eaLnBrk="1" hangingPunct="1">
              <a:buSzPct val="100000"/>
              <a:buFont typeface="Arial" pitchFamily="34" charset="0"/>
              <a:buChar char="•"/>
            </a:pPr>
            <a:r>
              <a:rPr lang="en-US" dirty="0"/>
              <a:t>TCP/IP </a:t>
            </a:r>
            <a:r>
              <a:rPr lang="ja-JP" altLang="en-US" dirty="0"/>
              <a:t>通信では以下</a:t>
            </a:r>
            <a:r>
              <a:rPr lang="ja-JP" altLang="en-US" dirty="0" smtClean="0"/>
              <a:t>のネットワークパラメータを用いて送信先と輸送経路を選択する</a:t>
            </a:r>
            <a:endParaRPr lang="ja-JP" altLang="en-US" dirty="0"/>
          </a:p>
          <a:p>
            <a:pPr marL="742950" lvl="1" indent="-285750" algn="l" eaLnBrk="1" hangingPunct="1">
              <a:buFont typeface="Arial" pitchFamily="34" charset="0"/>
              <a:buChar char="–"/>
            </a:pPr>
            <a:r>
              <a:rPr lang="en-US" dirty="0"/>
              <a:t>IP </a:t>
            </a:r>
            <a:r>
              <a:rPr lang="ja-JP" altLang="en-US" dirty="0" smtClean="0"/>
              <a:t>アドレ</a:t>
            </a:r>
            <a:r>
              <a:rPr lang="ja-JP" altLang="en-US" dirty="0"/>
              <a:t>ス</a:t>
            </a:r>
          </a:p>
          <a:p>
            <a:pPr marL="742950" lvl="1" indent="-285750" algn="l" eaLnBrk="1" hangingPunct="1">
              <a:buFont typeface="Arial" pitchFamily="34" charset="0"/>
              <a:buChar char="–"/>
            </a:pPr>
            <a:r>
              <a:rPr lang="ja-JP" altLang="en-US" dirty="0" smtClean="0">
                <a:solidFill>
                  <a:srgbClr val="FF0000"/>
                </a:solidFill>
              </a:rPr>
              <a:t>サブネットマスク </a:t>
            </a:r>
            <a:endParaRPr lang="ja-JP" altLang="en-US" dirty="0">
              <a:solidFill>
                <a:srgbClr val="FF0000"/>
              </a:solidFill>
            </a:endParaRPr>
          </a:p>
          <a:p>
            <a:pPr marL="742950" lvl="1" indent="-285750" algn="l" eaLnBrk="1" hangingPunct="1">
              <a:buFont typeface="Arial" pitchFamily="34" charset="0"/>
              <a:buChar char="–"/>
            </a:pPr>
            <a:r>
              <a:rPr lang="ja-JP" altLang="en-US" dirty="0"/>
              <a:t>ネットワークアドレス</a:t>
            </a:r>
          </a:p>
          <a:p>
            <a:pPr marL="742950" lvl="1" indent="-285750" algn="l" eaLnBrk="1" hangingPunct="1">
              <a:buFont typeface="Arial" pitchFamily="34" charset="0"/>
              <a:buChar char="–"/>
            </a:pPr>
            <a:r>
              <a:rPr lang="ja-JP" altLang="en-US" dirty="0"/>
              <a:t>ゲートウェイアドレス</a:t>
            </a:r>
          </a:p>
          <a:p>
            <a:pPr marL="742950" lvl="1" indent="-285750" algn="l" eaLnBrk="1" hangingPunct="1">
              <a:buFont typeface="Arial" pitchFamily="34" charset="0"/>
              <a:buChar char="–"/>
            </a:pPr>
            <a:r>
              <a:rPr lang="ja-JP" altLang="en-US" dirty="0"/>
              <a:t>ブロードキャストアドレス</a:t>
            </a:r>
          </a:p>
          <a:p>
            <a:pPr marL="742950" lvl="1" indent="-285750" algn="l" eaLnBrk="1" hangingPunct="1">
              <a:buFont typeface="Arial" pitchFamily="34" charset="0"/>
              <a:buChar char="–"/>
            </a:pPr>
            <a:r>
              <a:rPr lang="en-US" dirty="0"/>
              <a:t>MAC </a:t>
            </a:r>
            <a:r>
              <a:rPr lang="ja-JP" altLang="en-US" dirty="0"/>
              <a:t>アドレス</a:t>
            </a:r>
          </a:p>
        </p:txBody>
      </p:sp>
    </p:spTree>
    <p:extLst>
      <p:ext uri="{BB962C8B-B14F-4D97-AF65-F5344CB8AC3E}">
        <p14:creationId xmlns:p14="http://schemas.microsoft.com/office/powerpoint/2010/main" val="21977209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 5"/>
          <p:cNvSpPr>
            <a:spLocks noGrp="1"/>
          </p:cNvSpPr>
          <p:nvPr>
            <p:ph type="sldNum" sz="quarter" idx="12"/>
          </p:nvPr>
        </p:nvSpPr>
        <p:spPr/>
        <p:txBody>
          <a:bodyPr/>
          <a:lstStyle/>
          <a:p>
            <a:fld id="{023E5D79-9413-4C4A-A695-1F740C9F37FF}" type="slidenum">
              <a:rPr lang="ja-JP" altLang="en-US"/>
              <a:pPr/>
              <a:t>36</a:t>
            </a:fld>
            <a:endParaRPr lang="ja-JP" altLang="en-US" sz="1800">
              <a:solidFill>
                <a:schemeClr val="tx1"/>
              </a:solidFill>
              <a:latin typeface="Arial" pitchFamily="34" charset="0"/>
            </a:endParaRPr>
          </a:p>
        </p:txBody>
      </p:sp>
      <p:sp>
        <p:nvSpPr>
          <p:cNvPr id="57346" name="タイトル 1"/>
          <p:cNvSpPr>
            <a:spLocks noGrp="1" noChangeArrowheads="1"/>
          </p:cNvSpPr>
          <p:nvPr>
            <p:ph type="title" idx="4294967295"/>
          </p:nvPr>
        </p:nvSpPr>
        <p:spPr>
          <a:xfrm>
            <a:off x="466725" y="0"/>
            <a:ext cx="8229600" cy="1143000"/>
          </a:xfrm>
          <a:ln/>
        </p:spPr>
        <p:txBody>
          <a:bodyPr/>
          <a:lstStyle/>
          <a:p>
            <a:pPr eaLnBrk="1" hangingPunct="1"/>
            <a:r>
              <a:rPr lang="zh-CN"/>
              <a:t>サブネットマスク</a:t>
            </a:r>
          </a:p>
        </p:txBody>
      </p:sp>
      <p:sp>
        <p:nvSpPr>
          <p:cNvPr id="57347" name="コンテンツ プレースホルダ 2"/>
          <p:cNvSpPr>
            <a:spLocks noGrp="1" noChangeArrowheads="1"/>
          </p:cNvSpPr>
          <p:nvPr>
            <p:ph idx="1"/>
          </p:nvPr>
        </p:nvSpPr>
        <p:spPr>
          <a:xfrm>
            <a:off x="88514" y="3284934"/>
            <a:ext cx="8661400" cy="2355850"/>
          </a:xfrm>
          <a:ln/>
        </p:spPr>
        <p:txBody>
          <a:bodyPr/>
          <a:lstStyle/>
          <a:p>
            <a:pPr marL="342900" indent="-342900" algn="l" eaLnBrk="1" hangingPunct="1">
              <a:buFont typeface="Arial" pitchFamily="34" charset="0"/>
              <a:buChar char="•"/>
            </a:pPr>
            <a:r>
              <a:rPr lang="ja-JP" altLang="en-US" sz="2800" dirty="0"/>
              <a:t>ネットワーク部とホスト部の境界を示す</a:t>
            </a:r>
          </a:p>
          <a:p>
            <a:pPr marL="742950" lvl="1" indent="-285750" algn="l" eaLnBrk="1" hangingPunct="1">
              <a:buFont typeface="Arial" pitchFamily="34" charset="0"/>
              <a:buChar char="–"/>
            </a:pPr>
            <a:r>
              <a:rPr lang="en-US" sz="2400" dirty="0"/>
              <a:t>IP </a:t>
            </a:r>
            <a:r>
              <a:rPr lang="ja-JP" altLang="en-US" sz="2400" dirty="0"/>
              <a:t>アドレスのどこまでが「都道府県」でどこからが「番地」なのかを表す</a:t>
            </a:r>
          </a:p>
          <a:p>
            <a:pPr marL="742950" lvl="1" indent="-285750" algn="l" eaLnBrk="1" hangingPunct="1">
              <a:buFont typeface="Arial" pitchFamily="34" charset="0"/>
              <a:buChar char="–"/>
            </a:pPr>
            <a:r>
              <a:rPr lang="ja-JP" altLang="en-US" sz="2400" dirty="0"/>
              <a:t>上記の例では </a:t>
            </a:r>
            <a:r>
              <a:rPr lang="en-US" sz="2400" dirty="0"/>
              <a:t>24 bit </a:t>
            </a:r>
            <a:r>
              <a:rPr lang="ja-JP" altLang="en-US" sz="2400" dirty="0" err="1"/>
              <a:t>までが</a:t>
            </a:r>
            <a:r>
              <a:rPr lang="ja-JP" altLang="en-US" sz="2400" dirty="0"/>
              <a:t>ネットワーク部となる</a:t>
            </a:r>
          </a:p>
          <a:p>
            <a:pPr marL="342900" indent="-342900" algn="l" eaLnBrk="1" hangingPunct="1">
              <a:buFont typeface="Arial" pitchFamily="34" charset="0"/>
              <a:buChar char="•"/>
            </a:pPr>
            <a:r>
              <a:rPr lang="ja-JP" altLang="en-US" sz="2800" dirty="0"/>
              <a:t>表記方法は </a:t>
            </a:r>
            <a:r>
              <a:rPr lang="en-US" sz="2800" dirty="0"/>
              <a:t>IP </a:t>
            </a:r>
            <a:r>
              <a:rPr lang="ja-JP" altLang="en-US" sz="2800" dirty="0"/>
              <a:t>アドレスと同じ</a:t>
            </a:r>
            <a:endParaRPr lang="en-US" dirty="0"/>
          </a:p>
        </p:txBody>
      </p:sp>
      <p:sp>
        <p:nvSpPr>
          <p:cNvPr id="57348" name="Text Box 5"/>
          <p:cNvSpPr>
            <a:spLocks noChangeArrowheads="1"/>
          </p:cNvSpPr>
          <p:nvPr/>
        </p:nvSpPr>
        <p:spPr bwMode="auto">
          <a:xfrm>
            <a:off x="192088" y="981075"/>
            <a:ext cx="8918575" cy="2308324"/>
          </a:xfrm>
          <a:prstGeom prst="rect">
            <a:avLst/>
          </a:prstGeom>
          <a:solidFill>
            <a:schemeClr val="tx1"/>
          </a:solidFill>
          <a:ln w="9525">
            <a:noFill/>
            <a:miter lim="800000"/>
            <a:headEnd/>
            <a:tailEnd/>
          </a:ln>
        </p:spPr>
        <p:txBody>
          <a:bodyPr>
            <a:spAutoFit/>
          </a:bodyPr>
          <a:lstStyle/>
          <a:p>
            <a:pPr marL="742950" indent="-742950" algn="ctr"/>
            <a:r>
              <a:rPr lang="en-US" sz="2400" b="1" dirty="0" smtClean="0">
                <a:solidFill>
                  <a:srgbClr val="FFFF00"/>
                </a:solidFill>
                <a:effectLst/>
                <a:latin typeface="HG ゴシックB Sun" pitchFamily="1" charset="-128"/>
                <a:ea typeface="HG ゴシックB Sun" pitchFamily="1" charset="-128"/>
                <a:sym typeface="HG ゴシックB Sun" pitchFamily="1" charset="-128"/>
              </a:rPr>
              <a:t>133.			87.		45.		15</a:t>
            </a:r>
            <a:endParaRPr lang="ja-JP" altLang="en-US" sz="2400" b="1" dirty="0">
              <a:solidFill>
                <a:srgbClr val="FFFF00"/>
              </a:solidFill>
              <a:effectLst/>
              <a:latin typeface="HG ゴシックB Sun" pitchFamily="1" charset="-128"/>
              <a:ea typeface="HG ゴシックB Sun" pitchFamily="1" charset="-128"/>
              <a:sym typeface="HG ゴシックB Sun" pitchFamily="1" charset="-128"/>
            </a:endParaRPr>
          </a:p>
          <a:p>
            <a:pPr marL="742950" indent="-742950"/>
            <a:r>
              <a:rPr lang="en-US" sz="2400" b="1" dirty="0" smtClean="0">
                <a:solidFill>
                  <a:schemeClr val="bg1"/>
                </a:solidFill>
                <a:effectLst/>
                <a:latin typeface="HG ゴシックB Sun" pitchFamily="1" charset="-128"/>
                <a:ea typeface="HG ゴシックB Sun" pitchFamily="1" charset="-128"/>
                <a:sym typeface="HG ゴシックB Sun" pitchFamily="1" charset="-128"/>
              </a:rPr>
              <a:t>= 	10000101.	01010111.	00101101.	00001111</a:t>
            </a:r>
            <a:endParaRPr lang="ja-JP" altLang="en-US" sz="2400" b="1" dirty="0">
              <a:solidFill>
                <a:schemeClr val="bg1"/>
              </a:solidFill>
              <a:effectLst/>
              <a:latin typeface="HG ゴシックB Sun" pitchFamily="1" charset="-128"/>
              <a:ea typeface="HG ゴシックB Sun" pitchFamily="1" charset="-128"/>
              <a:sym typeface="HG ゴシックB Sun" pitchFamily="1" charset="-128"/>
            </a:endParaRPr>
          </a:p>
          <a:p>
            <a:pPr marL="742950" indent="-742950"/>
            <a:endParaRPr lang="en-US" altLang="ja-JP" sz="2400" b="1" dirty="0" smtClean="0">
              <a:solidFill>
                <a:schemeClr val="bg1"/>
              </a:solidFill>
              <a:effectLst/>
              <a:latin typeface="HG ゴシックB Sun" pitchFamily="1" charset="-128"/>
              <a:ea typeface="HG ゴシックB Sun" pitchFamily="1" charset="-128"/>
              <a:sym typeface="HG ゴシックB Sun" pitchFamily="1" charset="-128"/>
            </a:endParaRPr>
          </a:p>
          <a:p>
            <a:pPr marL="742950" indent="-742950"/>
            <a:endParaRPr lang="en-US" altLang="ja-JP" sz="2400" b="1" dirty="0" smtClean="0">
              <a:solidFill>
                <a:schemeClr val="bg1"/>
              </a:solidFill>
              <a:effectLst/>
              <a:latin typeface="HG ゴシックB Sun" pitchFamily="1" charset="-128"/>
              <a:ea typeface="HG ゴシックB Sun" pitchFamily="1" charset="-128"/>
              <a:sym typeface="HG ゴシックB Sun" pitchFamily="1" charset="-128"/>
            </a:endParaRPr>
          </a:p>
          <a:p>
            <a:pPr marL="742950" indent="-742950" algn="ctr"/>
            <a:r>
              <a:rPr lang="en-US" altLang="ja-JP" sz="2400" b="1" dirty="0" smtClean="0">
                <a:solidFill>
                  <a:srgbClr val="FFFF00"/>
                </a:solidFill>
                <a:effectLst/>
                <a:latin typeface="HG ゴシックB Sun" pitchFamily="1" charset="-128"/>
                <a:ea typeface="HG ゴシックB Sun" pitchFamily="1" charset="-128"/>
                <a:sym typeface="HG ゴシックB Sun" pitchFamily="1" charset="-128"/>
              </a:rPr>
              <a:t>255.</a:t>
            </a:r>
            <a:r>
              <a:rPr lang="en-US" altLang="ja-JP" sz="2400" b="1" dirty="0">
                <a:solidFill>
                  <a:srgbClr val="FFFF00"/>
                </a:solidFill>
                <a:effectLst/>
                <a:latin typeface="HG ゴシックB Sun" pitchFamily="1" charset="-128"/>
                <a:ea typeface="HG ゴシックB Sun" pitchFamily="1" charset="-128"/>
                <a:sym typeface="HG ゴシックB Sun" pitchFamily="1" charset="-128"/>
              </a:rPr>
              <a:t>			</a:t>
            </a:r>
            <a:r>
              <a:rPr lang="en-US" altLang="ja-JP" sz="2400" b="1" dirty="0" smtClean="0">
                <a:solidFill>
                  <a:srgbClr val="FFFF00"/>
                </a:solidFill>
                <a:effectLst/>
                <a:latin typeface="HG ゴシックB Sun" pitchFamily="1" charset="-128"/>
                <a:ea typeface="HG ゴシックB Sun" pitchFamily="1" charset="-128"/>
                <a:sym typeface="HG ゴシックB Sun" pitchFamily="1" charset="-128"/>
              </a:rPr>
              <a:t>255.</a:t>
            </a:r>
            <a:r>
              <a:rPr lang="en-US" altLang="ja-JP" sz="2400" b="1" dirty="0">
                <a:solidFill>
                  <a:srgbClr val="FFFF00"/>
                </a:solidFill>
                <a:effectLst/>
                <a:latin typeface="HG ゴシックB Sun" pitchFamily="1" charset="-128"/>
                <a:ea typeface="HG ゴシックB Sun" pitchFamily="1" charset="-128"/>
                <a:sym typeface="HG ゴシックB Sun" pitchFamily="1" charset="-128"/>
              </a:rPr>
              <a:t>		</a:t>
            </a:r>
            <a:r>
              <a:rPr lang="en-US" altLang="ja-JP" sz="2400" b="1" dirty="0" smtClean="0">
                <a:solidFill>
                  <a:srgbClr val="FFFF00"/>
                </a:solidFill>
                <a:effectLst/>
                <a:latin typeface="HG ゴシックB Sun" pitchFamily="1" charset="-128"/>
                <a:ea typeface="HG ゴシックB Sun" pitchFamily="1" charset="-128"/>
                <a:sym typeface="HG ゴシックB Sun" pitchFamily="1" charset="-128"/>
              </a:rPr>
              <a:t>255.</a:t>
            </a:r>
            <a:r>
              <a:rPr lang="en-US" altLang="ja-JP" sz="2400" b="1" dirty="0">
                <a:solidFill>
                  <a:srgbClr val="FFFF00"/>
                </a:solidFill>
                <a:effectLst/>
                <a:latin typeface="HG ゴシックB Sun" pitchFamily="1" charset="-128"/>
                <a:ea typeface="HG ゴシックB Sun" pitchFamily="1" charset="-128"/>
                <a:sym typeface="HG ゴシックB Sun" pitchFamily="1" charset="-128"/>
              </a:rPr>
              <a:t>		0</a:t>
            </a:r>
            <a:endParaRPr lang="ja-JP" altLang="en-US" sz="2400" b="1" dirty="0">
              <a:solidFill>
                <a:srgbClr val="FFFF00"/>
              </a:solidFill>
              <a:effectLst/>
              <a:latin typeface="HG ゴシックB Sun" pitchFamily="1" charset="-128"/>
              <a:ea typeface="HG ゴシックB Sun" pitchFamily="1" charset="-128"/>
              <a:sym typeface="HG ゴシックB Sun" pitchFamily="1" charset="-128"/>
            </a:endParaRPr>
          </a:p>
          <a:p>
            <a:pPr marL="742950" indent="-742950"/>
            <a:r>
              <a:rPr lang="en-US" altLang="ja-JP" sz="2400" b="1" dirty="0">
                <a:solidFill>
                  <a:schemeClr val="bg1"/>
                </a:solidFill>
                <a:effectLst/>
                <a:latin typeface="HG ゴシックB Sun" pitchFamily="1" charset="-128"/>
                <a:ea typeface="HG ゴシックB Sun" pitchFamily="1" charset="-128"/>
                <a:sym typeface="HG ゴシックB Sun" pitchFamily="1" charset="-128"/>
              </a:rPr>
              <a:t>= 	</a:t>
            </a:r>
            <a:r>
              <a:rPr lang="en-US" altLang="ja-JP" sz="2400" b="1" dirty="0" smtClean="0">
                <a:solidFill>
                  <a:schemeClr val="bg1"/>
                </a:solidFill>
                <a:effectLst/>
                <a:latin typeface="HG ゴシックB Sun" pitchFamily="1" charset="-128"/>
                <a:ea typeface="HG ゴシックB Sun" pitchFamily="1" charset="-128"/>
                <a:sym typeface="HG ゴシックB Sun" pitchFamily="1" charset="-128"/>
              </a:rPr>
              <a:t>11111111.</a:t>
            </a:r>
            <a:r>
              <a:rPr lang="en-US" altLang="ja-JP" sz="2400" b="1" dirty="0">
                <a:solidFill>
                  <a:schemeClr val="bg1"/>
                </a:solidFill>
                <a:effectLst/>
                <a:latin typeface="HG ゴシックB Sun" pitchFamily="1" charset="-128"/>
                <a:ea typeface="HG ゴシックB Sun" pitchFamily="1" charset="-128"/>
                <a:sym typeface="HG ゴシックB Sun" pitchFamily="1" charset="-128"/>
              </a:rPr>
              <a:t>	</a:t>
            </a:r>
            <a:r>
              <a:rPr lang="en-US" altLang="ja-JP" sz="2400" b="1" dirty="0" smtClean="0">
                <a:solidFill>
                  <a:schemeClr val="bg1"/>
                </a:solidFill>
                <a:effectLst/>
                <a:latin typeface="HG ゴシックB Sun" pitchFamily="1" charset="-128"/>
                <a:ea typeface="HG ゴシックB Sun" pitchFamily="1" charset="-128"/>
                <a:sym typeface="HG ゴシックB Sun" pitchFamily="1" charset="-128"/>
              </a:rPr>
              <a:t>11111111.</a:t>
            </a:r>
            <a:r>
              <a:rPr lang="en-US" altLang="ja-JP" sz="2400" b="1" dirty="0">
                <a:solidFill>
                  <a:schemeClr val="bg1"/>
                </a:solidFill>
                <a:effectLst/>
                <a:latin typeface="HG ゴシックB Sun" pitchFamily="1" charset="-128"/>
                <a:ea typeface="HG ゴシックB Sun" pitchFamily="1" charset="-128"/>
                <a:sym typeface="HG ゴシックB Sun" pitchFamily="1" charset="-128"/>
              </a:rPr>
              <a:t>	</a:t>
            </a:r>
            <a:r>
              <a:rPr lang="en-US" altLang="ja-JP" sz="2400" b="1" dirty="0" smtClean="0">
                <a:solidFill>
                  <a:schemeClr val="bg1"/>
                </a:solidFill>
                <a:effectLst/>
                <a:latin typeface="HG ゴシックB Sun" pitchFamily="1" charset="-128"/>
                <a:ea typeface="HG ゴシックB Sun" pitchFamily="1" charset="-128"/>
                <a:sym typeface="HG ゴシックB Sun" pitchFamily="1" charset="-128"/>
              </a:rPr>
              <a:t>11111111.</a:t>
            </a:r>
            <a:r>
              <a:rPr lang="en-US" altLang="ja-JP" sz="2400" b="1" dirty="0">
                <a:solidFill>
                  <a:schemeClr val="bg1"/>
                </a:solidFill>
                <a:effectLst/>
                <a:latin typeface="HG ゴシックB Sun" pitchFamily="1" charset="-128"/>
                <a:ea typeface="HG ゴシックB Sun" pitchFamily="1" charset="-128"/>
                <a:sym typeface="HG ゴシックB Sun" pitchFamily="1" charset="-128"/>
              </a:rPr>
              <a:t>	</a:t>
            </a:r>
            <a:r>
              <a:rPr lang="en-US" altLang="ja-JP" sz="2400" b="1" dirty="0" smtClean="0">
                <a:solidFill>
                  <a:schemeClr val="bg1"/>
                </a:solidFill>
                <a:effectLst/>
                <a:latin typeface="HG ゴシックB Sun" pitchFamily="1" charset="-128"/>
                <a:ea typeface="HG ゴシックB Sun" pitchFamily="1" charset="-128"/>
                <a:sym typeface="HG ゴシックB Sun" pitchFamily="1" charset="-128"/>
              </a:rPr>
              <a:t>00000000</a:t>
            </a:r>
            <a:endParaRPr lang="ja-JP" altLang="en-US" sz="2400" b="1" dirty="0">
              <a:solidFill>
                <a:schemeClr val="bg1"/>
              </a:solidFill>
              <a:effectLst/>
              <a:latin typeface="HG ゴシックB Sun" pitchFamily="1" charset="-128"/>
              <a:ea typeface="HG ゴシックB Sun" pitchFamily="1" charset="-128"/>
              <a:sym typeface="HG ゴシックB Sun" pitchFamily="1" charset="-128"/>
            </a:endParaRPr>
          </a:p>
        </p:txBody>
      </p:sp>
      <p:sp>
        <p:nvSpPr>
          <p:cNvPr id="57349" name="Rectangle 5"/>
          <p:cNvSpPr>
            <a:spLocks noChangeArrowheads="1"/>
          </p:cNvSpPr>
          <p:nvPr/>
        </p:nvSpPr>
        <p:spPr bwMode="auto">
          <a:xfrm>
            <a:off x="233493" y="1051911"/>
            <a:ext cx="7983406" cy="831273"/>
          </a:xfrm>
          <a:prstGeom prst="rect">
            <a:avLst/>
          </a:prstGeom>
          <a:noFill/>
          <a:ln w="38100" cmpd="sng">
            <a:solidFill>
              <a:srgbClr val="CC99FF"/>
            </a:solidFill>
            <a:miter lim="800000"/>
            <a:headEnd/>
            <a:tailEnd/>
          </a:ln>
          <a:effectLst/>
        </p:spPr>
        <p:txBody>
          <a:bodyPr anchor="ctr"/>
          <a:lstStyle/>
          <a:p>
            <a:endParaRPr lang="ja-JP" altLang="en-US"/>
          </a:p>
        </p:txBody>
      </p:sp>
      <p:sp>
        <p:nvSpPr>
          <p:cNvPr id="57350" name="Text Box 6"/>
          <p:cNvSpPr txBox="1">
            <a:spLocks noChangeArrowheads="1"/>
          </p:cNvSpPr>
          <p:nvPr/>
        </p:nvSpPr>
        <p:spPr bwMode="auto">
          <a:xfrm>
            <a:off x="8156706" y="1123944"/>
            <a:ext cx="960519" cy="646331"/>
          </a:xfrm>
          <a:prstGeom prst="rect">
            <a:avLst/>
          </a:prstGeom>
          <a:noFill/>
          <a:ln w="9525">
            <a:noFill/>
            <a:miter lim="800000"/>
            <a:headEnd/>
            <a:tailEnd/>
          </a:ln>
          <a:effectLst/>
        </p:spPr>
        <p:txBody>
          <a:bodyPr wrap="none">
            <a:spAutoFit/>
          </a:bodyPr>
          <a:lstStyle/>
          <a:p>
            <a:r>
              <a:rPr lang="ja-JP" altLang="en-US" b="1" dirty="0">
                <a:solidFill>
                  <a:srgbClr val="CC99FF"/>
                </a:solidFill>
                <a:effectLst/>
              </a:rPr>
              <a:t>IP</a:t>
            </a:r>
            <a:br>
              <a:rPr lang="ja-JP" altLang="en-US" b="1" dirty="0">
                <a:solidFill>
                  <a:srgbClr val="CC99FF"/>
                </a:solidFill>
                <a:effectLst/>
              </a:rPr>
            </a:br>
            <a:r>
              <a:rPr lang="ja-JP" altLang="en-US" b="1" dirty="0">
                <a:solidFill>
                  <a:srgbClr val="CC99FF"/>
                </a:solidFill>
                <a:effectLst/>
              </a:rPr>
              <a:t>アドレス</a:t>
            </a:r>
          </a:p>
        </p:txBody>
      </p:sp>
      <p:sp>
        <p:nvSpPr>
          <p:cNvPr id="57351" name="Rectangle 7"/>
          <p:cNvSpPr>
            <a:spLocks noChangeArrowheads="1"/>
          </p:cNvSpPr>
          <p:nvPr/>
        </p:nvSpPr>
        <p:spPr bwMode="auto">
          <a:xfrm>
            <a:off x="222249" y="2387275"/>
            <a:ext cx="7994650" cy="897659"/>
          </a:xfrm>
          <a:prstGeom prst="rect">
            <a:avLst/>
          </a:prstGeom>
          <a:noFill/>
          <a:ln w="38100" cap="flat" cmpd="sng">
            <a:solidFill>
              <a:srgbClr val="FF3300"/>
            </a:solidFill>
            <a:miter lim="800000"/>
            <a:headEnd/>
            <a:tailEnd/>
          </a:ln>
          <a:effectLst/>
        </p:spPr>
        <p:txBody>
          <a:bodyPr anchor="ctr"/>
          <a:lstStyle/>
          <a:p>
            <a:endParaRPr lang="ja-JP" altLang="en-US"/>
          </a:p>
        </p:txBody>
      </p:sp>
      <p:sp>
        <p:nvSpPr>
          <p:cNvPr id="57352" name="Text Box 8"/>
          <p:cNvSpPr txBox="1">
            <a:spLocks noChangeArrowheads="1"/>
          </p:cNvSpPr>
          <p:nvPr/>
        </p:nvSpPr>
        <p:spPr bwMode="auto">
          <a:xfrm>
            <a:off x="8216899" y="2010369"/>
            <a:ext cx="792163" cy="914400"/>
          </a:xfrm>
          <a:prstGeom prst="rect">
            <a:avLst/>
          </a:prstGeom>
          <a:noFill/>
          <a:ln w="9525">
            <a:noFill/>
            <a:miter lim="800000"/>
            <a:headEnd/>
            <a:tailEnd/>
          </a:ln>
          <a:effectLst/>
        </p:spPr>
        <p:txBody>
          <a:bodyPr>
            <a:spAutoFit/>
          </a:bodyPr>
          <a:lstStyle/>
          <a:p>
            <a:r>
              <a:rPr lang="ja-JP" altLang="en-US" b="1" dirty="0" smtClean="0">
                <a:solidFill>
                  <a:srgbClr val="FF3300"/>
                </a:solidFill>
                <a:effectLst/>
              </a:rPr>
              <a:t>サブネット</a:t>
            </a:r>
            <a:r>
              <a:rPr lang="ja-JP" altLang="en-US" b="1" dirty="0">
                <a:solidFill>
                  <a:srgbClr val="FF3300"/>
                </a:solidFill>
                <a:effectLst/>
              </a:rPr>
              <a:t/>
            </a:r>
            <a:br>
              <a:rPr lang="ja-JP" altLang="en-US" b="1" dirty="0">
                <a:solidFill>
                  <a:srgbClr val="FF3300"/>
                </a:solidFill>
                <a:effectLst/>
              </a:rPr>
            </a:br>
            <a:r>
              <a:rPr lang="ja-JP" altLang="en-US" b="1" dirty="0">
                <a:solidFill>
                  <a:srgbClr val="FF3300"/>
                </a:solidFill>
                <a:effectLst/>
              </a:rPr>
              <a:t>マスク</a:t>
            </a:r>
          </a:p>
        </p:txBody>
      </p:sp>
      <p:cxnSp>
        <p:nvCxnSpPr>
          <p:cNvPr id="3" name="直線コネクタ 2"/>
          <p:cNvCxnSpPr/>
          <p:nvPr/>
        </p:nvCxnSpPr>
        <p:spPr bwMode="auto">
          <a:xfrm>
            <a:off x="6444858" y="835812"/>
            <a:ext cx="0" cy="1551463"/>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6" name="左矢印 5"/>
          <p:cNvSpPr/>
          <p:nvPr/>
        </p:nvSpPr>
        <p:spPr bwMode="auto">
          <a:xfrm>
            <a:off x="5868594" y="1974539"/>
            <a:ext cx="432198" cy="321395"/>
          </a:xfrm>
          <a:prstGeom prst="lef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sp>
        <p:nvSpPr>
          <p:cNvPr id="7" name="右矢印 6"/>
          <p:cNvSpPr/>
          <p:nvPr/>
        </p:nvSpPr>
        <p:spPr bwMode="auto">
          <a:xfrm>
            <a:off x="6545445" y="1955489"/>
            <a:ext cx="432198" cy="36463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sp>
        <p:nvSpPr>
          <p:cNvPr id="16" name="Text Box 6"/>
          <p:cNvSpPr txBox="1">
            <a:spLocks noChangeArrowheads="1"/>
          </p:cNvSpPr>
          <p:nvPr/>
        </p:nvSpPr>
        <p:spPr bwMode="auto">
          <a:xfrm>
            <a:off x="6949089" y="1960123"/>
            <a:ext cx="990977" cy="369332"/>
          </a:xfrm>
          <a:prstGeom prst="rect">
            <a:avLst/>
          </a:prstGeom>
          <a:noFill/>
          <a:ln w="9525">
            <a:noFill/>
            <a:miter lim="800000"/>
            <a:headEnd/>
            <a:tailEnd/>
          </a:ln>
          <a:effectLst/>
        </p:spPr>
        <p:txBody>
          <a:bodyPr wrap="none">
            <a:spAutoFit/>
          </a:bodyPr>
          <a:lstStyle/>
          <a:p>
            <a:r>
              <a:rPr lang="ja-JP" altLang="en-US" b="1" dirty="0" smtClean="0">
                <a:solidFill>
                  <a:srgbClr val="FFFF00"/>
                </a:solidFill>
                <a:effectLst/>
              </a:rPr>
              <a:t>ホスト部</a:t>
            </a:r>
            <a:endParaRPr lang="ja-JP" altLang="en-US" b="1" dirty="0">
              <a:solidFill>
                <a:srgbClr val="FFFF00"/>
              </a:solidFill>
              <a:effectLst/>
            </a:endParaRPr>
          </a:p>
        </p:txBody>
      </p:sp>
      <p:sp>
        <p:nvSpPr>
          <p:cNvPr id="17" name="Text Box 6"/>
          <p:cNvSpPr txBox="1">
            <a:spLocks noChangeArrowheads="1"/>
          </p:cNvSpPr>
          <p:nvPr/>
        </p:nvSpPr>
        <p:spPr bwMode="auto">
          <a:xfrm>
            <a:off x="4225196" y="1960123"/>
            <a:ext cx="1643398" cy="369332"/>
          </a:xfrm>
          <a:prstGeom prst="rect">
            <a:avLst/>
          </a:prstGeom>
          <a:noFill/>
          <a:ln w="9525">
            <a:noFill/>
            <a:miter lim="800000"/>
            <a:headEnd/>
            <a:tailEnd/>
          </a:ln>
          <a:effectLst/>
        </p:spPr>
        <p:txBody>
          <a:bodyPr wrap="square">
            <a:spAutoFit/>
          </a:bodyPr>
          <a:lstStyle/>
          <a:p>
            <a:r>
              <a:rPr lang="ja-JP" altLang="en-US" b="1" dirty="0">
                <a:solidFill>
                  <a:srgbClr val="FFFF00"/>
                </a:solidFill>
                <a:effectLst/>
              </a:rPr>
              <a:t>ネットワーク</a:t>
            </a:r>
            <a:r>
              <a:rPr lang="ja-JP" altLang="en-US" b="1" dirty="0" smtClean="0">
                <a:solidFill>
                  <a:srgbClr val="FFFF00"/>
                </a:solidFill>
                <a:effectLst/>
              </a:rPr>
              <a:t>部</a:t>
            </a:r>
            <a:endParaRPr lang="ja-JP" altLang="en-US" b="1" dirty="0">
              <a:solidFill>
                <a:srgbClr val="FFFF00"/>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D34D63F0-B79E-4B42-A97F-E1F881636F7E}" type="slidenum">
              <a:rPr lang="ja-JP" altLang="en-US"/>
              <a:pPr/>
              <a:t>37</a:t>
            </a:fld>
            <a:endParaRPr lang="ja-JP" altLang="en-US" sz="1800">
              <a:solidFill>
                <a:schemeClr val="tx1"/>
              </a:solidFill>
              <a:latin typeface="Arial" pitchFamily="34" charset="0"/>
            </a:endParaRPr>
          </a:p>
        </p:txBody>
      </p:sp>
      <p:sp>
        <p:nvSpPr>
          <p:cNvPr id="46082" name="タイトル 1"/>
          <p:cNvSpPr>
            <a:spLocks noGrp="1" noChangeArrowheads="1"/>
          </p:cNvSpPr>
          <p:nvPr>
            <p:ph type="title" idx="4294967295"/>
          </p:nvPr>
        </p:nvSpPr>
        <p:spPr>
          <a:xfrm>
            <a:off x="466725" y="0"/>
            <a:ext cx="8229600" cy="1143000"/>
          </a:xfrm>
          <a:ln/>
        </p:spPr>
        <p:txBody>
          <a:bodyPr/>
          <a:lstStyle/>
          <a:p>
            <a:pPr eaLnBrk="1" hangingPunct="1"/>
            <a:r>
              <a:rPr lang="ja-JP" altLang="en-US" sz="4000"/>
              <a:t>送信先特定と最適な輸送経路の選択</a:t>
            </a:r>
          </a:p>
        </p:txBody>
      </p:sp>
      <p:sp>
        <p:nvSpPr>
          <p:cNvPr id="46083" name="コンテンツ プレースホルダ 2"/>
          <p:cNvSpPr>
            <a:spLocks noGrp="1" noChangeArrowheads="1"/>
          </p:cNvSpPr>
          <p:nvPr>
            <p:ph idx="1"/>
          </p:nvPr>
        </p:nvSpPr>
        <p:spPr>
          <a:xfrm>
            <a:off x="0" y="1339850"/>
            <a:ext cx="9110663" cy="5257800"/>
          </a:xfrm>
          <a:ln/>
        </p:spPr>
        <p:txBody>
          <a:bodyPr/>
          <a:lstStyle/>
          <a:p>
            <a:pPr marL="342900" indent="-342900" algn="l" eaLnBrk="1" hangingPunct="1">
              <a:buSzPct val="100000"/>
              <a:buFont typeface="Arial" pitchFamily="34" charset="0"/>
              <a:buChar char="•"/>
            </a:pPr>
            <a:r>
              <a:rPr lang="en-US" dirty="0"/>
              <a:t>TCP/IP </a:t>
            </a:r>
            <a:r>
              <a:rPr lang="ja-JP" altLang="en-US" dirty="0"/>
              <a:t>通信では以下</a:t>
            </a:r>
            <a:r>
              <a:rPr lang="ja-JP" altLang="en-US" dirty="0" smtClean="0"/>
              <a:t>のネットワークパラメータを用いて送信先と輸送経路を選択する</a:t>
            </a:r>
            <a:endParaRPr lang="ja-JP" altLang="en-US" dirty="0"/>
          </a:p>
          <a:p>
            <a:pPr marL="742950" lvl="1" indent="-285750" algn="l" eaLnBrk="1" hangingPunct="1">
              <a:buFont typeface="Arial" pitchFamily="34" charset="0"/>
              <a:buChar char="–"/>
            </a:pPr>
            <a:r>
              <a:rPr lang="en-US" dirty="0"/>
              <a:t>IP </a:t>
            </a:r>
            <a:r>
              <a:rPr lang="ja-JP" altLang="en-US" dirty="0" smtClean="0"/>
              <a:t>アドレ</a:t>
            </a:r>
            <a:r>
              <a:rPr lang="ja-JP" altLang="en-US" dirty="0"/>
              <a:t>ス</a:t>
            </a:r>
          </a:p>
          <a:p>
            <a:pPr marL="742950" lvl="1" indent="-285750" algn="l" eaLnBrk="1" hangingPunct="1">
              <a:buFont typeface="Arial" pitchFamily="34" charset="0"/>
              <a:buChar char="–"/>
            </a:pPr>
            <a:r>
              <a:rPr lang="ja-JP" altLang="en-US" dirty="0" smtClean="0"/>
              <a:t>サブネットマスク </a:t>
            </a:r>
            <a:endParaRPr lang="ja-JP" altLang="en-US" dirty="0"/>
          </a:p>
          <a:p>
            <a:pPr marL="742950" lvl="1" indent="-285750" algn="l" eaLnBrk="1" hangingPunct="1">
              <a:buFont typeface="Arial" pitchFamily="34" charset="0"/>
              <a:buChar char="–"/>
            </a:pPr>
            <a:r>
              <a:rPr lang="ja-JP" altLang="en-US" dirty="0">
                <a:solidFill>
                  <a:srgbClr val="FF0000"/>
                </a:solidFill>
              </a:rPr>
              <a:t>ネットワークアドレス</a:t>
            </a:r>
          </a:p>
          <a:p>
            <a:pPr marL="742950" lvl="1" indent="-285750" algn="l" eaLnBrk="1" hangingPunct="1">
              <a:buFont typeface="Arial" pitchFamily="34" charset="0"/>
              <a:buChar char="–"/>
            </a:pPr>
            <a:r>
              <a:rPr lang="ja-JP" altLang="en-US" dirty="0"/>
              <a:t>ゲートウェイアドレス</a:t>
            </a:r>
          </a:p>
          <a:p>
            <a:pPr marL="742950" lvl="1" indent="-285750" algn="l" eaLnBrk="1" hangingPunct="1">
              <a:buFont typeface="Arial" pitchFamily="34" charset="0"/>
              <a:buChar char="–"/>
            </a:pPr>
            <a:r>
              <a:rPr lang="ja-JP" altLang="en-US" dirty="0"/>
              <a:t>ブロードキャストアドレス</a:t>
            </a:r>
          </a:p>
          <a:p>
            <a:pPr marL="742950" lvl="1" indent="-285750" algn="l" eaLnBrk="1" hangingPunct="1">
              <a:buFont typeface="Arial" pitchFamily="34" charset="0"/>
              <a:buChar char="–"/>
            </a:pPr>
            <a:r>
              <a:rPr lang="en-US" dirty="0"/>
              <a:t>MAC </a:t>
            </a:r>
            <a:r>
              <a:rPr lang="ja-JP" altLang="en-US" dirty="0"/>
              <a:t>アドレス</a:t>
            </a:r>
          </a:p>
        </p:txBody>
      </p:sp>
    </p:spTree>
    <p:extLst>
      <p:ext uri="{BB962C8B-B14F-4D97-AF65-F5344CB8AC3E}">
        <p14:creationId xmlns:p14="http://schemas.microsoft.com/office/powerpoint/2010/main" val="1970384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 5"/>
          <p:cNvSpPr>
            <a:spLocks noGrp="1"/>
          </p:cNvSpPr>
          <p:nvPr>
            <p:ph type="sldNum" sz="quarter" idx="12"/>
          </p:nvPr>
        </p:nvSpPr>
        <p:spPr/>
        <p:txBody>
          <a:bodyPr/>
          <a:lstStyle/>
          <a:p>
            <a:fld id="{F8939FE5-B07A-46A9-91B9-C858F88D39CC}" type="slidenum">
              <a:rPr lang="ja-JP" altLang="en-US"/>
              <a:pPr/>
              <a:t>38</a:t>
            </a:fld>
            <a:endParaRPr lang="ja-JP" altLang="en-US" sz="1800">
              <a:solidFill>
                <a:schemeClr val="tx1"/>
              </a:solidFill>
              <a:latin typeface="Arial" pitchFamily="34" charset="0"/>
            </a:endParaRPr>
          </a:p>
        </p:txBody>
      </p:sp>
      <p:sp>
        <p:nvSpPr>
          <p:cNvPr id="60418" name="タイトル 1"/>
          <p:cNvSpPr>
            <a:spLocks noGrp="1" noChangeArrowheads="1"/>
          </p:cNvSpPr>
          <p:nvPr>
            <p:ph type="title" idx="4294967295"/>
          </p:nvPr>
        </p:nvSpPr>
        <p:spPr>
          <a:xfrm>
            <a:off x="466725" y="0"/>
            <a:ext cx="8229600" cy="1143000"/>
          </a:xfrm>
          <a:ln/>
        </p:spPr>
        <p:txBody>
          <a:bodyPr/>
          <a:lstStyle/>
          <a:p>
            <a:pPr eaLnBrk="1" hangingPunct="1"/>
            <a:r>
              <a:rPr lang="zh-CN"/>
              <a:t>ネットワークアドレス</a:t>
            </a:r>
          </a:p>
        </p:txBody>
      </p:sp>
      <p:sp>
        <p:nvSpPr>
          <p:cNvPr id="60419" name="Text Box 5"/>
          <p:cNvSpPr>
            <a:spLocks noChangeArrowheads="1"/>
          </p:cNvSpPr>
          <p:nvPr/>
        </p:nvSpPr>
        <p:spPr bwMode="auto">
          <a:xfrm>
            <a:off x="177800" y="1052513"/>
            <a:ext cx="8932863" cy="3046988"/>
          </a:xfrm>
          <a:prstGeom prst="rect">
            <a:avLst/>
          </a:prstGeom>
          <a:solidFill>
            <a:schemeClr val="tx1"/>
          </a:solidFill>
          <a:ln w="9525">
            <a:noFill/>
            <a:miter lim="800000"/>
            <a:headEnd/>
            <a:tailEnd/>
          </a:ln>
        </p:spPr>
        <p:txBody>
          <a:bodyPr>
            <a:spAutoFit/>
          </a:bodyPr>
          <a:lstStyle/>
          <a:p>
            <a:pPr marL="742950" indent="-742950" algn="just"/>
            <a:r>
              <a:rPr lang="ja-JP" altLang="en-US" sz="3600" b="1" dirty="0">
                <a:solidFill>
                  <a:schemeClr val="bg1"/>
                </a:solidFill>
                <a:effectLst/>
                <a:latin typeface="HG ゴシックB Sun" pitchFamily="1" charset="-128"/>
                <a:ea typeface="HG ゴシックB Sun" pitchFamily="1" charset="-128"/>
                <a:sym typeface="HG ゴシックB Sun" pitchFamily="1" charset="-128"/>
              </a:rPr>
              <a:t> </a:t>
            </a:r>
            <a:r>
              <a:rPr lang="ja-JP" altLang="en-US" sz="3600" b="1" dirty="0" smtClean="0">
                <a:solidFill>
                  <a:schemeClr val="bg1"/>
                </a:solidFill>
                <a:effectLst/>
                <a:latin typeface="HG ゴシックB Sun" pitchFamily="1" charset="-128"/>
                <a:ea typeface="HG ゴシックB Sun" pitchFamily="1" charset="-128"/>
                <a:sym typeface="HG ゴシックB Sun" pitchFamily="1" charset="-128"/>
              </a:rPr>
              <a:t> </a:t>
            </a:r>
            <a:r>
              <a:rPr lang="en-US" sz="2800" b="1" dirty="0" smtClean="0">
                <a:solidFill>
                  <a:schemeClr val="bg1"/>
                </a:solidFill>
                <a:effectLst/>
                <a:latin typeface="HG ゴシックB Sun" pitchFamily="1" charset="-128"/>
                <a:ea typeface="HG ゴシックB Sun" pitchFamily="1" charset="-128"/>
                <a:sym typeface="HG ゴシックB Sun" pitchFamily="1" charset="-128"/>
              </a:rPr>
              <a:t>10000101</a:t>
            </a:r>
            <a:r>
              <a:rPr lang="en-US" sz="2800" b="1" dirty="0">
                <a:solidFill>
                  <a:schemeClr val="bg1"/>
                </a:solidFill>
                <a:effectLst/>
                <a:latin typeface="HG ゴシックB Sun" pitchFamily="1" charset="-128"/>
                <a:ea typeface="HG ゴシックB Sun" pitchFamily="1" charset="-128"/>
                <a:sym typeface="HG ゴシックB Sun" pitchFamily="1" charset="-128"/>
              </a:rPr>
              <a:t>.</a:t>
            </a:r>
            <a:r>
              <a:rPr lang="ja-JP" altLang="en-US" sz="2800" b="1" dirty="0">
                <a:solidFill>
                  <a:schemeClr val="bg1"/>
                </a:solidFill>
                <a:effectLst/>
                <a:latin typeface="HG ゴシックB Sun" pitchFamily="1" charset="-128"/>
                <a:ea typeface="HG ゴシックB Sun" pitchFamily="1" charset="-128"/>
                <a:sym typeface="HG ゴシックB Sun" pitchFamily="1" charset="-128"/>
              </a:rPr>
              <a:t> </a:t>
            </a:r>
            <a:r>
              <a:rPr lang="en-US" sz="2800" b="1" dirty="0">
                <a:solidFill>
                  <a:schemeClr val="bg1"/>
                </a:solidFill>
                <a:effectLst/>
                <a:latin typeface="HG ゴシックB Sun" pitchFamily="1" charset="-128"/>
                <a:ea typeface="HG ゴシックB Sun" pitchFamily="1" charset="-128"/>
                <a:sym typeface="HG ゴシックB Sun" pitchFamily="1" charset="-128"/>
              </a:rPr>
              <a:t>01010111.</a:t>
            </a:r>
            <a:r>
              <a:rPr lang="ja-JP" altLang="en-US" sz="2800" b="1" dirty="0">
                <a:solidFill>
                  <a:schemeClr val="bg1"/>
                </a:solidFill>
                <a:effectLst/>
                <a:latin typeface="HG ゴシックB Sun" pitchFamily="1" charset="-128"/>
                <a:ea typeface="HG ゴシックB Sun" pitchFamily="1" charset="-128"/>
                <a:sym typeface="HG ゴシックB Sun" pitchFamily="1" charset="-128"/>
              </a:rPr>
              <a:t> </a:t>
            </a:r>
            <a:r>
              <a:rPr lang="en-US" sz="2800" b="1" dirty="0">
                <a:solidFill>
                  <a:schemeClr val="bg1"/>
                </a:solidFill>
                <a:effectLst/>
                <a:latin typeface="HG ゴシックB Sun" pitchFamily="1" charset="-128"/>
                <a:ea typeface="HG ゴシックB Sun" pitchFamily="1" charset="-128"/>
                <a:sym typeface="HG ゴシックB Sun" pitchFamily="1" charset="-128"/>
              </a:rPr>
              <a:t>00101101.</a:t>
            </a:r>
            <a:r>
              <a:rPr lang="ja-JP" altLang="en-US" sz="2800" b="1" dirty="0">
                <a:solidFill>
                  <a:schemeClr val="bg1"/>
                </a:solidFill>
                <a:effectLst/>
                <a:latin typeface="HG ゴシックB Sun" pitchFamily="1" charset="-128"/>
                <a:ea typeface="HG ゴシックB Sun" pitchFamily="1" charset="-128"/>
                <a:sym typeface="HG ゴシックB Sun" pitchFamily="1" charset="-128"/>
              </a:rPr>
              <a:t> </a:t>
            </a:r>
            <a:r>
              <a:rPr lang="en-US" sz="2800" b="1" dirty="0">
                <a:solidFill>
                  <a:schemeClr val="bg1"/>
                </a:solidFill>
                <a:effectLst/>
                <a:latin typeface="HG ゴシックB Sun" pitchFamily="1" charset="-128"/>
                <a:ea typeface="HG ゴシックB Sun" pitchFamily="1" charset="-128"/>
                <a:sym typeface="HG ゴシックB Sun" pitchFamily="1" charset="-128"/>
              </a:rPr>
              <a:t>00001111</a:t>
            </a:r>
            <a:endParaRPr lang="ja-JP" altLang="en-US" sz="2800" b="1" dirty="0">
              <a:solidFill>
                <a:schemeClr val="bg1"/>
              </a:solidFill>
              <a:effectLst/>
              <a:latin typeface="HG ゴシックB Sun" pitchFamily="1" charset="-128"/>
              <a:ea typeface="HG ゴシックB Sun" pitchFamily="1" charset="-128"/>
              <a:sym typeface="HG ゴシックB Sun" pitchFamily="1" charset="-128"/>
            </a:endParaRPr>
          </a:p>
          <a:p>
            <a:pPr marL="742950" indent="-742950" algn="just"/>
            <a:r>
              <a:rPr lang="ja-JP" altLang="en-US" sz="2800" b="1" dirty="0">
                <a:solidFill>
                  <a:schemeClr val="bg1"/>
                </a:solidFill>
                <a:effectLst/>
                <a:latin typeface="HGｺﾞｼｯｸM" pitchFamily="49" charset="-128"/>
                <a:ea typeface="HGｺﾞｼｯｸM" pitchFamily="49" charset="-128"/>
                <a:sym typeface="HG ゴシックB Sun" pitchFamily="1" charset="-128"/>
              </a:rPr>
              <a:t>      </a:t>
            </a:r>
            <a:r>
              <a:rPr lang="ja-JP" altLang="en-US" sz="2800" b="1" dirty="0" smtClean="0">
                <a:solidFill>
                  <a:schemeClr val="bg1"/>
                </a:solidFill>
                <a:effectLst/>
                <a:latin typeface="HGｺﾞｼｯｸM" pitchFamily="49" charset="-128"/>
                <a:ea typeface="HGｺﾞｼｯｸM" pitchFamily="49" charset="-128"/>
                <a:sym typeface="HG ゴシックB Sun" pitchFamily="1" charset="-128"/>
              </a:rPr>
              <a:t>X         X         X         X</a:t>
            </a:r>
            <a:endParaRPr lang="ja-JP" altLang="en-US" sz="2800" b="1" dirty="0">
              <a:solidFill>
                <a:schemeClr val="bg1"/>
              </a:solidFill>
              <a:effectLst/>
              <a:latin typeface="HG ゴシックB Sun" pitchFamily="1" charset="-128"/>
              <a:ea typeface="HG ゴシックB Sun" pitchFamily="1" charset="-128"/>
              <a:sym typeface="HG ゴシックB Sun" pitchFamily="1" charset="-128"/>
            </a:endParaRPr>
          </a:p>
          <a:p>
            <a:pPr marL="742950" indent="-742950" algn="just"/>
            <a:r>
              <a:rPr lang="ja-JP" altLang="en-US" sz="2800" b="1" dirty="0" smtClean="0">
                <a:solidFill>
                  <a:schemeClr val="bg1"/>
                </a:solidFill>
                <a:effectLst/>
                <a:latin typeface="HG ゴシックB Sun" pitchFamily="1" charset="-128"/>
                <a:ea typeface="HG ゴシックB Sun" pitchFamily="1" charset="-128"/>
                <a:sym typeface="HG ゴシックB Sun" pitchFamily="1" charset="-128"/>
              </a:rPr>
              <a:t> </a:t>
            </a:r>
            <a:r>
              <a:rPr lang="ja-JP" altLang="en-US" sz="1600" b="1" dirty="0" smtClean="0">
                <a:solidFill>
                  <a:schemeClr val="bg1"/>
                </a:solidFill>
                <a:effectLst/>
                <a:latin typeface="HG ゴシックB Sun" pitchFamily="1" charset="-128"/>
                <a:ea typeface="HG ゴシックB Sun" pitchFamily="1" charset="-128"/>
                <a:sym typeface="HG ゴシックB Sun" pitchFamily="1" charset="-128"/>
              </a:rPr>
              <a:t> </a:t>
            </a:r>
            <a:r>
              <a:rPr lang="ja-JP" altLang="en-US" sz="2800" b="1" dirty="0" smtClean="0">
                <a:solidFill>
                  <a:schemeClr val="bg1"/>
                </a:solidFill>
                <a:effectLst/>
                <a:latin typeface="HG ゴシックB Sun" pitchFamily="1" charset="-128"/>
                <a:ea typeface="HG ゴシックB Sun" pitchFamily="1" charset="-128"/>
                <a:sym typeface="HG ゴシックB Sun" pitchFamily="1" charset="-128"/>
              </a:rPr>
              <a:t> </a:t>
            </a:r>
            <a:r>
              <a:rPr lang="en-US" sz="2800" b="1" dirty="0" smtClean="0">
                <a:solidFill>
                  <a:schemeClr val="bg1"/>
                </a:solidFill>
                <a:effectLst/>
                <a:latin typeface="HG ゴシックB Sun" pitchFamily="1" charset="-128"/>
                <a:ea typeface="HG ゴシックB Sun" pitchFamily="1" charset="-128"/>
                <a:sym typeface="HG ゴシックB Sun" pitchFamily="1" charset="-128"/>
              </a:rPr>
              <a:t>11111111</a:t>
            </a:r>
            <a:r>
              <a:rPr lang="en-US" sz="2800" b="1" dirty="0">
                <a:solidFill>
                  <a:schemeClr val="bg1"/>
                </a:solidFill>
                <a:effectLst/>
                <a:latin typeface="HG ゴシックB Sun" pitchFamily="1" charset="-128"/>
                <a:ea typeface="HG ゴシックB Sun" pitchFamily="1" charset="-128"/>
                <a:sym typeface="HG ゴシックB Sun" pitchFamily="1" charset="-128"/>
              </a:rPr>
              <a:t>.</a:t>
            </a:r>
            <a:r>
              <a:rPr lang="ja-JP" altLang="en-US" sz="2800" b="1" dirty="0">
                <a:solidFill>
                  <a:schemeClr val="bg1"/>
                </a:solidFill>
                <a:effectLst/>
                <a:latin typeface="HG ゴシックB Sun" pitchFamily="1" charset="-128"/>
                <a:ea typeface="HG ゴシックB Sun" pitchFamily="1" charset="-128"/>
                <a:sym typeface="HG ゴシックB Sun" pitchFamily="1" charset="-128"/>
              </a:rPr>
              <a:t> </a:t>
            </a:r>
            <a:r>
              <a:rPr lang="en-US" sz="2800" b="1" dirty="0">
                <a:solidFill>
                  <a:schemeClr val="bg1"/>
                </a:solidFill>
                <a:effectLst/>
                <a:latin typeface="HG ゴシックB Sun" pitchFamily="1" charset="-128"/>
                <a:ea typeface="HG ゴシックB Sun" pitchFamily="1" charset="-128"/>
                <a:sym typeface="HG ゴシックB Sun" pitchFamily="1" charset="-128"/>
              </a:rPr>
              <a:t>11111111.</a:t>
            </a:r>
            <a:r>
              <a:rPr lang="ja-JP" altLang="en-US" sz="2800" b="1" dirty="0">
                <a:solidFill>
                  <a:schemeClr val="bg1"/>
                </a:solidFill>
                <a:effectLst/>
                <a:latin typeface="HG ゴシックB Sun" pitchFamily="1" charset="-128"/>
                <a:ea typeface="HG ゴシックB Sun" pitchFamily="1" charset="-128"/>
                <a:sym typeface="HG ゴシックB Sun" pitchFamily="1" charset="-128"/>
              </a:rPr>
              <a:t> </a:t>
            </a:r>
            <a:r>
              <a:rPr lang="en-US" sz="2800" b="1" dirty="0" smtClean="0">
                <a:solidFill>
                  <a:schemeClr val="bg1"/>
                </a:solidFill>
                <a:effectLst/>
                <a:latin typeface="HG ゴシックB Sun" pitchFamily="1" charset="-128"/>
                <a:ea typeface="HG ゴシックB Sun" pitchFamily="1" charset="-128"/>
                <a:sym typeface="HG ゴシックB Sun" pitchFamily="1" charset="-128"/>
              </a:rPr>
              <a:t>11111111.</a:t>
            </a:r>
            <a:r>
              <a:rPr lang="ja-JP" altLang="en-US" sz="2800" b="1" dirty="0">
                <a:solidFill>
                  <a:schemeClr val="bg1"/>
                </a:solidFill>
                <a:effectLst/>
                <a:latin typeface="HG ゴシックB Sun" pitchFamily="1" charset="-128"/>
                <a:ea typeface="HG ゴシックB Sun" pitchFamily="1" charset="-128"/>
                <a:sym typeface="HG ゴシックB Sun" pitchFamily="1" charset="-128"/>
              </a:rPr>
              <a:t> </a:t>
            </a:r>
            <a:r>
              <a:rPr lang="en-US" sz="2800" b="1" dirty="0" smtClean="0">
                <a:solidFill>
                  <a:schemeClr val="bg1"/>
                </a:solidFill>
                <a:effectLst/>
                <a:latin typeface="HG ゴシックB Sun" pitchFamily="1" charset="-128"/>
                <a:ea typeface="HG ゴシックB Sun" pitchFamily="1" charset="-128"/>
                <a:sym typeface="HG ゴシックB Sun" pitchFamily="1" charset="-128"/>
              </a:rPr>
              <a:t>00000000</a:t>
            </a:r>
            <a:endParaRPr lang="ja-JP" altLang="en-US" sz="2800" b="1" dirty="0">
              <a:solidFill>
                <a:schemeClr val="bg1"/>
              </a:solidFill>
              <a:effectLst/>
              <a:latin typeface="HG ゴシックB Sun" pitchFamily="1" charset="-128"/>
              <a:ea typeface="HG ゴシックB Sun" pitchFamily="1" charset="-128"/>
              <a:sym typeface="HG ゴシックB Sun" pitchFamily="1" charset="-128"/>
            </a:endParaRPr>
          </a:p>
          <a:p>
            <a:pPr marL="742950" indent="-742950" algn="just"/>
            <a:r>
              <a:rPr lang="ja-JP" altLang="en-US" sz="2400" b="1" dirty="0">
                <a:solidFill>
                  <a:schemeClr val="bg1"/>
                </a:solidFill>
                <a:effectLst/>
                <a:latin typeface="HGｺﾞｼｯｸM" pitchFamily="49" charset="-128"/>
                <a:ea typeface="HGｺﾞｼｯｸM" pitchFamily="49" charset="-128"/>
                <a:sym typeface="HG ゴシックB Sun" pitchFamily="1" charset="-128"/>
              </a:rPr>
              <a:t>     </a:t>
            </a:r>
            <a:r>
              <a:rPr lang="ja-JP" altLang="en-US" sz="3200" b="1" dirty="0" smtClean="0">
                <a:solidFill>
                  <a:schemeClr val="bg1"/>
                </a:solidFill>
                <a:effectLst/>
                <a:latin typeface="HGｺﾞｼｯｸM" pitchFamily="49" charset="-128"/>
                <a:ea typeface="HGｺﾞｼｯｸM" pitchFamily="49" charset="-128"/>
                <a:sym typeface="HG ゴシックB Sun" pitchFamily="1" charset="-128"/>
              </a:rPr>
              <a:t> </a:t>
            </a:r>
            <a:r>
              <a:rPr lang="en-US" sz="2400" b="1" dirty="0">
                <a:solidFill>
                  <a:schemeClr val="bg1"/>
                </a:solidFill>
                <a:effectLst/>
                <a:latin typeface="HGｺﾞｼｯｸM" pitchFamily="49" charset="-128"/>
                <a:ea typeface="HGｺﾞｼｯｸM" pitchFamily="49" charset="-128"/>
                <a:sym typeface="HG ゴシックB Sun" pitchFamily="1" charset="-128"/>
              </a:rPr>
              <a:t>|</a:t>
            </a:r>
            <a:r>
              <a:rPr lang="ja-JP" altLang="en-US" sz="2400" b="1" dirty="0">
                <a:solidFill>
                  <a:schemeClr val="bg1"/>
                </a:solidFill>
                <a:effectLst/>
                <a:latin typeface="HGｺﾞｼｯｸM" pitchFamily="49" charset="-128"/>
                <a:ea typeface="HGｺﾞｼｯｸM" pitchFamily="49" charset="-128"/>
                <a:sym typeface="HG ゴシックB Sun" pitchFamily="1" charset="-128"/>
              </a:rPr>
              <a:t>|         </a:t>
            </a:r>
            <a:r>
              <a:rPr lang="ja-JP" altLang="en-US" sz="2400" b="1" dirty="0" smtClean="0">
                <a:solidFill>
                  <a:schemeClr val="bg1"/>
                </a:solidFill>
                <a:effectLst/>
                <a:latin typeface="HGｺﾞｼｯｸM" pitchFamily="49" charset="-128"/>
                <a:ea typeface="HGｺﾞｼｯｸM" pitchFamily="49" charset="-128"/>
                <a:sym typeface="HG ゴシックB Sun" pitchFamily="1" charset="-128"/>
              </a:rPr>
              <a:t> |</a:t>
            </a:r>
            <a:r>
              <a:rPr lang="ja-JP" altLang="en-US" sz="2400" b="1" dirty="0">
                <a:solidFill>
                  <a:schemeClr val="bg1"/>
                </a:solidFill>
                <a:effectLst/>
                <a:latin typeface="HGｺﾞｼｯｸM" pitchFamily="49" charset="-128"/>
                <a:ea typeface="HGｺﾞｼｯｸM" pitchFamily="49" charset="-128"/>
                <a:sym typeface="HG ゴシックB Sun" pitchFamily="1" charset="-128"/>
              </a:rPr>
              <a:t>| </a:t>
            </a:r>
            <a:r>
              <a:rPr lang="ja-JP" altLang="en-US" sz="2400" b="1" dirty="0" smtClean="0">
                <a:solidFill>
                  <a:schemeClr val="bg1"/>
                </a:solidFill>
                <a:effectLst/>
                <a:latin typeface="HGｺﾞｼｯｸM" pitchFamily="49" charset="-128"/>
                <a:ea typeface="HGｺﾞｼｯｸM" pitchFamily="49" charset="-128"/>
                <a:sym typeface="HG ゴシックB Sun" pitchFamily="1" charset="-128"/>
              </a:rPr>
              <a:t>         </a:t>
            </a:r>
            <a:r>
              <a:rPr lang="ja-JP" altLang="en-US" sz="2400" b="1" dirty="0">
                <a:solidFill>
                  <a:schemeClr val="bg1"/>
                </a:solidFill>
                <a:effectLst/>
                <a:latin typeface="HGｺﾞｼｯｸM" pitchFamily="49" charset="-128"/>
                <a:ea typeface="HGｺﾞｼｯｸM" pitchFamily="49" charset="-128"/>
                <a:sym typeface="HG ゴシックB Sun" pitchFamily="1" charset="-128"/>
              </a:rPr>
              <a:t>||   </a:t>
            </a:r>
            <a:r>
              <a:rPr lang="ja-JP" altLang="en-US" sz="2400" b="1" dirty="0" smtClean="0">
                <a:solidFill>
                  <a:schemeClr val="bg1"/>
                </a:solidFill>
                <a:effectLst/>
                <a:latin typeface="HGｺﾞｼｯｸM" pitchFamily="49" charset="-128"/>
                <a:ea typeface="HGｺﾞｼｯｸM" pitchFamily="49" charset="-128"/>
                <a:sym typeface="HG ゴシックB Sun" pitchFamily="1" charset="-128"/>
              </a:rPr>
              <a:t>      </a:t>
            </a:r>
            <a:r>
              <a:rPr lang="ja-JP" altLang="en-US" sz="2400" b="1" dirty="0">
                <a:solidFill>
                  <a:schemeClr val="bg1"/>
                </a:solidFill>
                <a:effectLst/>
                <a:latin typeface="HGｺﾞｼｯｸM" pitchFamily="49" charset="-128"/>
                <a:ea typeface="HGｺﾞｼｯｸM" pitchFamily="49" charset="-128"/>
                <a:sym typeface="HG ゴシックB Sun" pitchFamily="1" charset="-128"/>
              </a:rPr>
              <a:t>||</a:t>
            </a:r>
            <a:endParaRPr lang="ja-JP" altLang="en-US" sz="2400" b="1" dirty="0">
              <a:solidFill>
                <a:schemeClr val="bg1"/>
              </a:solidFill>
              <a:effectLst/>
              <a:latin typeface="HG ゴシックB Sun" pitchFamily="1" charset="-128"/>
              <a:ea typeface="HG ゴシックB Sun" pitchFamily="1" charset="-128"/>
              <a:sym typeface="HG ゴシックB Sun" pitchFamily="1" charset="-128"/>
            </a:endParaRPr>
          </a:p>
          <a:p>
            <a:pPr marL="742950" indent="-742950" algn="just"/>
            <a:r>
              <a:rPr lang="ja-JP" altLang="en-US" sz="4000" b="1" dirty="0">
                <a:solidFill>
                  <a:schemeClr val="bg1"/>
                </a:solidFill>
                <a:effectLst/>
                <a:latin typeface="HG ゴシックB Sun" pitchFamily="1" charset="-128"/>
                <a:ea typeface="HG ゴシックB Sun" pitchFamily="1" charset="-128"/>
                <a:sym typeface="HG ゴシックB Sun" pitchFamily="1" charset="-128"/>
              </a:rPr>
              <a:t> </a:t>
            </a:r>
            <a:r>
              <a:rPr lang="ja-JP" altLang="en-US" sz="2800" b="1" dirty="0" smtClean="0">
                <a:solidFill>
                  <a:schemeClr val="bg1"/>
                </a:solidFill>
                <a:effectLst/>
                <a:latin typeface="HG ゴシックB Sun" pitchFamily="1" charset="-128"/>
                <a:ea typeface="HG ゴシックB Sun" pitchFamily="1" charset="-128"/>
                <a:sym typeface="HG ゴシックB Sun" pitchFamily="1" charset="-128"/>
              </a:rPr>
              <a:t> </a:t>
            </a:r>
            <a:r>
              <a:rPr lang="en-US" sz="2800" b="1" dirty="0" smtClean="0">
                <a:solidFill>
                  <a:schemeClr val="bg1"/>
                </a:solidFill>
                <a:effectLst/>
                <a:latin typeface="HG ゴシックB Sun" pitchFamily="1" charset="-128"/>
                <a:ea typeface="HG ゴシックB Sun" pitchFamily="1" charset="-128"/>
                <a:sym typeface="HG ゴシックB Sun" pitchFamily="1" charset="-128"/>
              </a:rPr>
              <a:t>10000101</a:t>
            </a:r>
            <a:r>
              <a:rPr lang="en-US" sz="2800" b="1" dirty="0">
                <a:solidFill>
                  <a:schemeClr val="bg1"/>
                </a:solidFill>
                <a:effectLst/>
                <a:latin typeface="HG ゴシックB Sun" pitchFamily="1" charset="-128"/>
                <a:ea typeface="HG ゴシックB Sun" pitchFamily="1" charset="-128"/>
                <a:sym typeface="HG ゴシックB Sun" pitchFamily="1" charset="-128"/>
              </a:rPr>
              <a:t>.</a:t>
            </a:r>
            <a:r>
              <a:rPr lang="ja-JP" altLang="en-US" sz="2800" b="1" dirty="0">
                <a:solidFill>
                  <a:schemeClr val="bg1"/>
                </a:solidFill>
                <a:effectLst/>
                <a:latin typeface="HG ゴシックB Sun" pitchFamily="1" charset="-128"/>
                <a:ea typeface="HG ゴシックB Sun" pitchFamily="1" charset="-128"/>
                <a:sym typeface="HG ゴシックB Sun" pitchFamily="1" charset="-128"/>
              </a:rPr>
              <a:t> </a:t>
            </a:r>
            <a:r>
              <a:rPr lang="en-US" sz="2800" b="1" dirty="0">
                <a:solidFill>
                  <a:schemeClr val="bg1"/>
                </a:solidFill>
                <a:effectLst/>
                <a:latin typeface="HG ゴシックB Sun" pitchFamily="1" charset="-128"/>
                <a:ea typeface="HG ゴシックB Sun" pitchFamily="1" charset="-128"/>
                <a:sym typeface="HG ゴシックB Sun" pitchFamily="1" charset="-128"/>
              </a:rPr>
              <a:t>01010111.</a:t>
            </a:r>
            <a:r>
              <a:rPr lang="ja-JP" altLang="en-US" sz="2800" b="1" dirty="0">
                <a:solidFill>
                  <a:schemeClr val="bg1"/>
                </a:solidFill>
                <a:effectLst/>
                <a:latin typeface="HG ゴシックB Sun" pitchFamily="1" charset="-128"/>
                <a:ea typeface="HG ゴシックB Sun" pitchFamily="1" charset="-128"/>
                <a:sym typeface="HG ゴシックB Sun" pitchFamily="1" charset="-128"/>
              </a:rPr>
              <a:t> </a:t>
            </a:r>
            <a:r>
              <a:rPr lang="en-US" sz="2800" b="1" dirty="0">
                <a:solidFill>
                  <a:schemeClr val="bg1"/>
                </a:solidFill>
                <a:effectLst/>
                <a:latin typeface="HG ゴシックB Sun" pitchFamily="1" charset="-128"/>
                <a:ea typeface="HG ゴシックB Sun" pitchFamily="1" charset="-128"/>
                <a:sym typeface="HG ゴシックB Sun" pitchFamily="1" charset="-128"/>
              </a:rPr>
              <a:t>00101101.</a:t>
            </a:r>
            <a:r>
              <a:rPr lang="ja-JP" altLang="en-US" sz="2800" b="1" dirty="0">
                <a:solidFill>
                  <a:schemeClr val="bg1"/>
                </a:solidFill>
                <a:effectLst/>
                <a:latin typeface="HG ゴシックB Sun" pitchFamily="1" charset="-128"/>
                <a:ea typeface="HG ゴシックB Sun" pitchFamily="1" charset="-128"/>
                <a:sym typeface="HG ゴシックB Sun" pitchFamily="1" charset="-128"/>
              </a:rPr>
              <a:t> </a:t>
            </a:r>
            <a:r>
              <a:rPr lang="en-US" sz="2800" b="1" dirty="0">
                <a:solidFill>
                  <a:schemeClr val="bg1"/>
                </a:solidFill>
                <a:effectLst/>
                <a:latin typeface="HG ゴシックB Sun" pitchFamily="1" charset="-128"/>
                <a:ea typeface="HG ゴシックB Sun" pitchFamily="1" charset="-128"/>
                <a:sym typeface="HG ゴシックB Sun" pitchFamily="1" charset="-128"/>
              </a:rPr>
              <a:t>00000000</a:t>
            </a:r>
            <a:endParaRPr lang="ja-JP" altLang="en-US" sz="2800" b="1" dirty="0">
              <a:solidFill>
                <a:schemeClr val="bg1"/>
              </a:solidFill>
              <a:effectLst/>
              <a:latin typeface="HG ゴシックB Sun" pitchFamily="1" charset="-128"/>
              <a:ea typeface="HG ゴシックB Sun" pitchFamily="1" charset="-128"/>
              <a:sym typeface="HG ゴシックB Sun" pitchFamily="1" charset="-128"/>
            </a:endParaRPr>
          </a:p>
          <a:p>
            <a:pPr marL="742950" indent="-742950"/>
            <a:r>
              <a:rPr lang="en-US" sz="2800" b="1" dirty="0">
                <a:solidFill>
                  <a:schemeClr val="bg1"/>
                </a:solidFill>
                <a:effectLst/>
                <a:latin typeface="HG ゴシックB Sun" pitchFamily="1" charset="-128"/>
                <a:ea typeface="HG ゴシックB Sun" pitchFamily="1" charset="-128"/>
                <a:sym typeface="HG ゴシックB Sun" pitchFamily="1" charset="-128"/>
              </a:rPr>
              <a:t>=  </a:t>
            </a:r>
            <a:r>
              <a:rPr lang="ja-JP" altLang="en-US" sz="2800" b="1" dirty="0">
                <a:solidFill>
                  <a:schemeClr val="bg1"/>
                </a:solidFill>
                <a:effectLst/>
                <a:latin typeface="HG ゴシックB Sun" pitchFamily="1" charset="-128"/>
                <a:ea typeface="HG ゴシックB Sun" pitchFamily="1" charset="-128"/>
                <a:sym typeface="HG ゴシックB Sun" pitchFamily="1" charset="-128"/>
              </a:rPr>
              <a:t> </a:t>
            </a:r>
            <a:r>
              <a:rPr lang="ja-JP" altLang="en-US" sz="2800" b="1" dirty="0" smtClean="0">
                <a:solidFill>
                  <a:schemeClr val="bg1"/>
                </a:solidFill>
                <a:effectLst/>
                <a:latin typeface="HG ゴシックB Sun" pitchFamily="1" charset="-128"/>
                <a:ea typeface="HG ゴシックB Sun" pitchFamily="1" charset="-128"/>
                <a:sym typeface="HG ゴシックB Sun" pitchFamily="1" charset="-128"/>
              </a:rPr>
              <a:t> </a:t>
            </a:r>
            <a:r>
              <a:rPr lang="en-US" sz="2800" b="1" dirty="0" smtClean="0">
                <a:solidFill>
                  <a:srgbClr val="FFFF00"/>
                </a:solidFill>
                <a:effectLst/>
                <a:latin typeface="HG ゴシックB Sun" pitchFamily="1" charset="-128"/>
                <a:ea typeface="HG ゴシックB Sun" pitchFamily="1" charset="-128"/>
                <a:sym typeface="HG ゴシックB Sun" pitchFamily="1" charset="-128"/>
              </a:rPr>
              <a:t>133</a:t>
            </a:r>
            <a:r>
              <a:rPr lang="en-US" sz="2800" b="1" dirty="0">
                <a:solidFill>
                  <a:srgbClr val="FFFF00"/>
                </a:solidFill>
                <a:effectLst/>
                <a:latin typeface="HG ゴシックB Sun" pitchFamily="1" charset="-128"/>
                <a:ea typeface="HG ゴシックB Sun" pitchFamily="1" charset="-128"/>
                <a:sym typeface="HG ゴシックB Sun" pitchFamily="1" charset="-128"/>
              </a:rPr>
              <a:t>.    </a:t>
            </a:r>
            <a:r>
              <a:rPr lang="ja-JP" altLang="en-US" sz="2800" b="1" dirty="0" smtClean="0">
                <a:solidFill>
                  <a:srgbClr val="FFFF00"/>
                </a:solidFill>
                <a:effectLst/>
                <a:latin typeface="HG ゴシックB Sun" pitchFamily="1" charset="-128"/>
                <a:ea typeface="HG ゴシックB Sun" pitchFamily="1" charset="-128"/>
                <a:sym typeface="HG ゴシックB Sun" pitchFamily="1" charset="-128"/>
              </a:rPr>
              <a:t>  </a:t>
            </a:r>
            <a:r>
              <a:rPr lang="en-US" sz="2800" b="1" dirty="0" smtClean="0">
                <a:solidFill>
                  <a:srgbClr val="FFFF00"/>
                </a:solidFill>
                <a:effectLst/>
                <a:latin typeface="HG ゴシックB Sun" pitchFamily="1" charset="-128"/>
                <a:ea typeface="HG ゴシックB Sun" pitchFamily="1" charset="-128"/>
                <a:sym typeface="HG ゴシックB Sun" pitchFamily="1" charset="-128"/>
              </a:rPr>
              <a:t>87</a:t>
            </a:r>
            <a:r>
              <a:rPr lang="en-US" sz="2800" b="1" dirty="0">
                <a:solidFill>
                  <a:srgbClr val="FFFF00"/>
                </a:solidFill>
                <a:effectLst/>
                <a:latin typeface="HG ゴシックB Sun" pitchFamily="1" charset="-128"/>
                <a:ea typeface="HG ゴシックB Sun" pitchFamily="1" charset="-128"/>
                <a:sym typeface="HG ゴシックB Sun" pitchFamily="1" charset="-128"/>
              </a:rPr>
              <a:t>.      </a:t>
            </a:r>
            <a:r>
              <a:rPr lang="ja-JP" altLang="en-US" sz="2800" b="1" dirty="0">
                <a:solidFill>
                  <a:srgbClr val="FFFF00"/>
                </a:solidFill>
                <a:effectLst/>
                <a:latin typeface="HG ゴシックB Sun" pitchFamily="1" charset="-128"/>
                <a:ea typeface="HG ゴシックB Sun" pitchFamily="1" charset="-128"/>
                <a:sym typeface="HG ゴシックB Sun" pitchFamily="1" charset="-128"/>
              </a:rPr>
              <a:t> </a:t>
            </a:r>
            <a:r>
              <a:rPr lang="ja-JP" altLang="en-US" sz="2800" b="1" dirty="0" smtClean="0">
                <a:solidFill>
                  <a:srgbClr val="FFFF00"/>
                </a:solidFill>
                <a:effectLst/>
                <a:latin typeface="HG ゴシックB Sun" pitchFamily="1" charset="-128"/>
                <a:ea typeface="HG ゴシックB Sun" pitchFamily="1" charset="-128"/>
                <a:sym typeface="HG ゴシックB Sun" pitchFamily="1" charset="-128"/>
              </a:rPr>
              <a:t> </a:t>
            </a:r>
            <a:r>
              <a:rPr lang="en-US" altLang="ja-JP" sz="2800" b="1" dirty="0" smtClean="0">
                <a:solidFill>
                  <a:srgbClr val="FFFF00"/>
                </a:solidFill>
                <a:effectLst/>
                <a:latin typeface="HG ゴシックB Sun" pitchFamily="1" charset="-128"/>
                <a:ea typeface="HG ゴシックB Sun" pitchFamily="1" charset="-128"/>
                <a:sym typeface="HG ゴシックB Sun" pitchFamily="1" charset="-128"/>
              </a:rPr>
              <a:t>4</a:t>
            </a:r>
            <a:r>
              <a:rPr lang="en-US" sz="2800" b="1" dirty="0" smtClean="0">
                <a:solidFill>
                  <a:srgbClr val="FFFF00"/>
                </a:solidFill>
                <a:effectLst/>
                <a:latin typeface="HG ゴシックB Sun" pitchFamily="1" charset="-128"/>
                <a:ea typeface="HG ゴシックB Sun" pitchFamily="1" charset="-128"/>
                <a:sym typeface="HG ゴシックB Sun" pitchFamily="1" charset="-128"/>
              </a:rPr>
              <a:t>5.      </a:t>
            </a:r>
            <a:r>
              <a:rPr lang="ja-JP" altLang="en-US" sz="2800" b="1" dirty="0" smtClean="0">
                <a:solidFill>
                  <a:srgbClr val="FFFF00"/>
                </a:solidFill>
                <a:effectLst/>
                <a:latin typeface="HG ゴシックB Sun" pitchFamily="1" charset="-128"/>
                <a:ea typeface="HG ゴシックB Sun" pitchFamily="1" charset="-128"/>
                <a:sym typeface="HG ゴシックB Sun" pitchFamily="1" charset="-128"/>
              </a:rPr>
              <a:t> </a:t>
            </a:r>
            <a:r>
              <a:rPr lang="en-US" sz="2800" b="1" dirty="0" smtClean="0">
                <a:solidFill>
                  <a:srgbClr val="FFFF00"/>
                </a:solidFill>
                <a:effectLst/>
                <a:latin typeface="HG ゴシックB Sun" pitchFamily="1" charset="-128"/>
                <a:ea typeface="HG ゴシックB Sun" pitchFamily="1" charset="-128"/>
                <a:sym typeface="HG ゴシックB Sun" pitchFamily="1" charset="-128"/>
              </a:rPr>
              <a:t>0</a:t>
            </a:r>
            <a:endParaRPr lang="ja-JP" altLang="en-US" sz="2800" dirty="0">
              <a:effectLst/>
            </a:endParaRPr>
          </a:p>
        </p:txBody>
      </p:sp>
      <p:sp>
        <p:nvSpPr>
          <p:cNvPr id="60420" name="コンテンツ プレースホルダ 18"/>
          <p:cNvSpPr>
            <a:spLocks noGrp="1" noChangeArrowheads="1"/>
          </p:cNvSpPr>
          <p:nvPr>
            <p:ph idx="1"/>
          </p:nvPr>
        </p:nvSpPr>
        <p:spPr>
          <a:xfrm>
            <a:off x="34925" y="4365625"/>
            <a:ext cx="8932863" cy="2378075"/>
          </a:xfrm>
          <a:ln/>
        </p:spPr>
        <p:txBody>
          <a:bodyPr/>
          <a:lstStyle/>
          <a:p>
            <a:pPr marL="342900" indent="-342900" algn="l">
              <a:buFont typeface="Arial" pitchFamily="34" charset="0"/>
              <a:buChar char="•"/>
            </a:pPr>
            <a:r>
              <a:rPr lang="ja-JP" altLang="en-US" sz="2800" dirty="0"/>
              <a:t>所属ネットワークを示すアドレス</a:t>
            </a:r>
          </a:p>
          <a:p>
            <a:pPr marL="742950" lvl="1" indent="-285750" algn="l">
              <a:buFont typeface="Arial" pitchFamily="34" charset="0"/>
              <a:buChar char="–"/>
            </a:pPr>
            <a:r>
              <a:rPr lang="en-US" dirty="0"/>
              <a:t>IP </a:t>
            </a:r>
            <a:r>
              <a:rPr lang="ja-JP" altLang="en-US" dirty="0"/>
              <a:t>アドレスと</a:t>
            </a:r>
            <a:r>
              <a:rPr lang="ja-JP" altLang="en-US" dirty="0" smtClean="0"/>
              <a:t>サブネットマスク</a:t>
            </a:r>
            <a:r>
              <a:rPr lang="ja-JP" altLang="en-US" dirty="0"/>
              <a:t>と</a:t>
            </a:r>
            <a:r>
              <a:rPr lang="ja-JP" altLang="en-US" dirty="0" smtClean="0"/>
              <a:t>の論理積</a:t>
            </a:r>
            <a:endParaRPr lang="ja-JP" altLang="en-US" dirty="0"/>
          </a:p>
          <a:p>
            <a:pPr marL="742950" lvl="1" indent="-285750" algn="l">
              <a:buFont typeface="Arial" pitchFamily="34" charset="0"/>
              <a:buChar char="–"/>
            </a:pPr>
            <a:r>
              <a:rPr lang="ja-JP" altLang="en-US" dirty="0"/>
              <a:t>どこまでの </a:t>
            </a:r>
            <a:r>
              <a:rPr lang="en-US" dirty="0"/>
              <a:t>bit </a:t>
            </a:r>
            <a:r>
              <a:rPr lang="ja-JP" altLang="en-US" dirty="0"/>
              <a:t>がネットワーク部なのかを示すため最後に </a:t>
            </a:r>
            <a:r>
              <a:rPr lang="en-US" dirty="0"/>
              <a:t>/ </a:t>
            </a:r>
            <a:r>
              <a:rPr lang="ja-JP" altLang="en-US" dirty="0"/>
              <a:t>○○であらわすことがある</a:t>
            </a:r>
          </a:p>
          <a:p>
            <a:pPr marL="1143000" lvl="2" indent="-228600" algn="l">
              <a:buFont typeface="Arial" pitchFamily="34" charset="0"/>
              <a:buChar char="•"/>
            </a:pPr>
            <a:r>
              <a:rPr lang="ja-JP" altLang="en-US" sz="2800" dirty="0"/>
              <a:t>上記の例では </a:t>
            </a:r>
            <a:r>
              <a:rPr lang="en-US" sz="2800" dirty="0"/>
              <a:t>133.87.45.0/24</a:t>
            </a:r>
            <a:endParaRPr lang="ja-JP" altLang="en-US" sz="2800" dirty="0"/>
          </a:p>
        </p:txBody>
      </p:sp>
      <p:sp>
        <p:nvSpPr>
          <p:cNvPr id="60421" name="Rectangle 5"/>
          <p:cNvSpPr>
            <a:spLocks noChangeArrowheads="1"/>
          </p:cNvSpPr>
          <p:nvPr/>
        </p:nvSpPr>
        <p:spPr bwMode="auto">
          <a:xfrm>
            <a:off x="249842" y="3140868"/>
            <a:ext cx="7851775" cy="910181"/>
          </a:xfrm>
          <a:prstGeom prst="rect">
            <a:avLst/>
          </a:prstGeom>
          <a:noFill/>
          <a:ln w="38100" cap="flat" cmpd="sng">
            <a:solidFill>
              <a:srgbClr val="FF3300"/>
            </a:solidFill>
            <a:miter lim="800000"/>
            <a:headEnd/>
            <a:tailEnd/>
          </a:ln>
          <a:effectLst/>
        </p:spPr>
        <p:txBody>
          <a:bodyPr anchor="ctr"/>
          <a:lstStyle/>
          <a:p>
            <a:endParaRPr lang="ja-JP" altLang="en-US"/>
          </a:p>
        </p:txBody>
      </p:sp>
      <p:sp>
        <p:nvSpPr>
          <p:cNvPr id="60422" name="Text Box 6"/>
          <p:cNvSpPr txBox="1">
            <a:spLocks noChangeArrowheads="1"/>
          </p:cNvSpPr>
          <p:nvPr/>
        </p:nvSpPr>
        <p:spPr bwMode="auto">
          <a:xfrm>
            <a:off x="8193087" y="3081934"/>
            <a:ext cx="960519" cy="923330"/>
          </a:xfrm>
          <a:prstGeom prst="rect">
            <a:avLst/>
          </a:prstGeom>
          <a:noFill/>
          <a:ln w="9525">
            <a:noFill/>
            <a:miter lim="800000"/>
            <a:headEnd/>
            <a:tailEnd/>
          </a:ln>
          <a:effectLst/>
        </p:spPr>
        <p:txBody>
          <a:bodyPr wrap="none">
            <a:spAutoFit/>
          </a:bodyPr>
          <a:lstStyle/>
          <a:p>
            <a:r>
              <a:rPr lang="ja-JP" altLang="en-US" dirty="0">
                <a:solidFill>
                  <a:srgbClr val="FF3300"/>
                </a:solidFill>
                <a:effectLst/>
              </a:rPr>
              <a:t>ネット</a:t>
            </a:r>
            <a:br>
              <a:rPr lang="ja-JP" altLang="en-US" dirty="0">
                <a:solidFill>
                  <a:srgbClr val="FF3300"/>
                </a:solidFill>
                <a:effectLst/>
              </a:rPr>
            </a:br>
            <a:r>
              <a:rPr lang="ja-JP" altLang="en-US" dirty="0">
                <a:solidFill>
                  <a:srgbClr val="FF3300"/>
                </a:solidFill>
                <a:effectLst/>
              </a:rPr>
              <a:t>ワーク</a:t>
            </a:r>
            <a:br>
              <a:rPr lang="ja-JP" altLang="en-US" dirty="0">
                <a:solidFill>
                  <a:srgbClr val="FF3300"/>
                </a:solidFill>
                <a:effectLst/>
              </a:rPr>
            </a:br>
            <a:r>
              <a:rPr lang="ja-JP" altLang="en-US" dirty="0">
                <a:solidFill>
                  <a:srgbClr val="FF3300"/>
                </a:solidFill>
                <a:effectLst/>
              </a:rPr>
              <a:t>アドレス</a:t>
            </a:r>
          </a:p>
        </p:txBody>
      </p:sp>
      <p:sp>
        <p:nvSpPr>
          <p:cNvPr id="60423" name="Rectangle 7"/>
          <p:cNvSpPr>
            <a:spLocks noChangeArrowheads="1"/>
          </p:cNvSpPr>
          <p:nvPr/>
        </p:nvSpPr>
        <p:spPr bwMode="auto">
          <a:xfrm flipH="1" flipV="1">
            <a:off x="469909" y="1157283"/>
            <a:ext cx="7559675" cy="504825"/>
          </a:xfrm>
          <a:prstGeom prst="rect">
            <a:avLst/>
          </a:prstGeom>
          <a:noFill/>
          <a:ln w="38100" cap="flat" cmpd="sng">
            <a:solidFill>
              <a:srgbClr val="CC99FF"/>
            </a:solidFill>
            <a:miter lim="800000"/>
            <a:headEnd/>
            <a:tailEnd/>
          </a:ln>
          <a:effectLst/>
        </p:spPr>
        <p:txBody>
          <a:bodyPr anchor="ctr"/>
          <a:lstStyle/>
          <a:p>
            <a:endParaRPr lang="ja-JP" altLang="en-US"/>
          </a:p>
        </p:txBody>
      </p:sp>
      <p:sp>
        <p:nvSpPr>
          <p:cNvPr id="60424" name="Rectangle 8"/>
          <p:cNvSpPr>
            <a:spLocks noChangeArrowheads="1"/>
          </p:cNvSpPr>
          <p:nvPr/>
        </p:nvSpPr>
        <p:spPr bwMode="auto">
          <a:xfrm flipH="1" flipV="1">
            <a:off x="493503" y="2068707"/>
            <a:ext cx="7564438" cy="432198"/>
          </a:xfrm>
          <a:prstGeom prst="rect">
            <a:avLst/>
          </a:prstGeom>
          <a:noFill/>
          <a:ln w="38100" cap="flat" cmpd="sng">
            <a:solidFill>
              <a:srgbClr val="CC99FF"/>
            </a:solidFill>
            <a:miter lim="800000"/>
            <a:headEnd/>
            <a:tailEnd/>
          </a:ln>
          <a:effectLst/>
        </p:spPr>
        <p:txBody>
          <a:bodyPr anchor="ctr"/>
          <a:lstStyle/>
          <a:p>
            <a:endParaRPr lang="ja-JP" altLang="en-US"/>
          </a:p>
        </p:txBody>
      </p:sp>
      <p:sp>
        <p:nvSpPr>
          <p:cNvPr id="60425" name="Text Box 9"/>
          <p:cNvSpPr txBox="1">
            <a:spLocks noChangeArrowheads="1"/>
          </p:cNvSpPr>
          <p:nvPr/>
        </p:nvSpPr>
        <p:spPr bwMode="auto">
          <a:xfrm>
            <a:off x="8193088" y="1051911"/>
            <a:ext cx="960519" cy="646331"/>
          </a:xfrm>
          <a:prstGeom prst="rect">
            <a:avLst/>
          </a:prstGeom>
          <a:noFill/>
          <a:ln w="9525">
            <a:noFill/>
            <a:miter lim="800000"/>
            <a:headEnd/>
            <a:tailEnd/>
          </a:ln>
          <a:effectLst/>
        </p:spPr>
        <p:txBody>
          <a:bodyPr wrap="none">
            <a:spAutoFit/>
          </a:bodyPr>
          <a:lstStyle/>
          <a:p>
            <a:r>
              <a:rPr lang="ja-JP" altLang="en-US">
                <a:solidFill>
                  <a:srgbClr val="CC99FF"/>
                </a:solidFill>
                <a:effectLst/>
              </a:rPr>
              <a:t>IP</a:t>
            </a:r>
            <a:br>
              <a:rPr lang="ja-JP" altLang="en-US">
                <a:solidFill>
                  <a:srgbClr val="CC99FF"/>
                </a:solidFill>
                <a:effectLst/>
              </a:rPr>
            </a:br>
            <a:r>
              <a:rPr lang="ja-JP" altLang="en-US">
                <a:solidFill>
                  <a:srgbClr val="CC99FF"/>
                </a:solidFill>
                <a:effectLst/>
              </a:rPr>
              <a:t>アドレス</a:t>
            </a:r>
          </a:p>
        </p:txBody>
      </p:sp>
      <p:sp>
        <p:nvSpPr>
          <p:cNvPr id="60426" name="Text Box 10"/>
          <p:cNvSpPr txBox="1">
            <a:spLocks noChangeArrowheads="1"/>
          </p:cNvSpPr>
          <p:nvPr/>
        </p:nvSpPr>
        <p:spPr bwMode="auto">
          <a:xfrm>
            <a:off x="8178618" y="1844274"/>
            <a:ext cx="787395" cy="923330"/>
          </a:xfrm>
          <a:prstGeom prst="rect">
            <a:avLst/>
          </a:prstGeom>
          <a:noFill/>
          <a:ln w="9525">
            <a:noFill/>
            <a:miter lim="800000"/>
            <a:headEnd/>
            <a:tailEnd/>
          </a:ln>
          <a:effectLst/>
        </p:spPr>
        <p:txBody>
          <a:bodyPr wrap="none">
            <a:spAutoFit/>
          </a:bodyPr>
          <a:lstStyle/>
          <a:p>
            <a:r>
              <a:rPr lang="ja-JP" altLang="en-US" dirty="0">
                <a:solidFill>
                  <a:srgbClr val="CC99FF"/>
                </a:solidFill>
                <a:effectLst/>
              </a:rPr>
              <a:t>サブ</a:t>
            </a:r>
            <a:br>
              <a:rPr lang="ja-JP" altLang="en-US" dirty="0">
                <a:solidFill>
                  <a:srgbClr val="CC99FF"/>
                </a:solidFill>
                <a:effectLst/>
              </a:rPr>
            </a:br>
            <a:r>
              <a:rPr lang="ja-JP" altLang="en-US" dirty="0">
                <a:solidFill>
                  <a:srgbClr val="CC99FF"/>
                </a:solidFill>
                <a:effectLst/>
              </a:rPr>
              <a:t>ネット</a:t>
            </a:r>
            <a:br>
              <a:rPr lang="ja-JP" altLang="en-US" dirty="0">
                <a:solidFill>
                  <a:srgbClr val="CC99FF"/>
                </a:solidFill>
                <a:effectLst/>
              </a:rPr>
            </a:br>
            <a:r>
              <a:rPr lang="ja-JP" altLang="en-US" dirty="0">
                <a:solidFill>
                  <a:srgbClr val="CC99FF"/>
                </a:solidFill>
                <a:effectLst/>
              </a:rPr>
              <a:t>マスク</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C995E770-4CAC-49D2-A8C6-F80A8ECF2EBB}" type="slidenum">
              <a:rPr lang="ja-JP" altLang="en-US"/>
              <a:pPr/>
              <a:t>39</a:t>
            </a:fld>
            <a:endParaRPr lang="ja-JP" altLang="en-US" sz="1800">
              <a:solidFill>
                <a:schemeClr val="tx1"/>
              </a:solidFill>
              <a:latin typeface="Arial" pitchFamily="34" charset="0"/>
            </a:endParaRPr>
          </a:p>
        </p:txBody>
      </p:sp>
      <p:sp>
        <p:nvSpPr>
          <p:cNvPr id="62466" name="タイトル 1"/>
          <p:cNvSpPr>
            <a:spLocks noGrp="1" noChangeArrowheads="1"/>
          </p:cNvSpPr>
          <p:nvPr>
            <p:ph type="title" idx="4294967295"/>
          </p:nvPr>
        </p:nvSpPr>
        <p:spPr>
          <a:xfrm>
            <a:off x="466725" y="0"/>
            <a:ext cx="8229600" cy="1143000"/>
          </a:xfrm>
          <a:ln/>
        </p:spPr>
        <p:txBody>
          <a:bodyPr/>
          <a:lstStyle/>
          <a:p>
            <a:r>
              <a:rPr lang="zh-CN" dirty="0"/>
              <a:t>通信時の経路判定</a:t>
            </a:r>
          </a:p>
        </p:txBody>
      </p:sp>
      <p:sp>
        <p:nvSpPr>
          <p:cNvPr id="62467" name="コンテンツ プレースホルダ 2"/>
          <p:cNvSpPr>
            <a:spLocks noChangeArrowheads="1"/>
          </p:cNvSpPr>
          <p:nvPr/>
        </p:nvSpPr>
        <p:spPr bwMode="auto">
          <a:xfrm>
            <a:off x="34924" y="1123950"/>
            <a:ext cx="8859055" cy="4527550"/>
          </a:xfrm>
          <a:prstGeom prst="rect">
            <a:avLst/>
          </a:prstGeom>
          <a:noFill/>
          <a:ln w="9525">
            <a:noFill/>
            <a:miter lim="800000"/>
            <a:headEnd/>
            <a:tailEnd/>
          </a:ln>
        </p:spPr>
        <p:txBody>
          <a:bodyPr/>
          <a:lstStyle/>
          <a:p>
            <a:pPr marL="514350" indent="-514350" eaLnBrk="1" hangingPunct="1">
              <a:spcBef>
                <a:spcPct val="20000"/>
              </a:spcBef>
              <a:buFont typeface="+mj-lt"/>
              <a:buAutoNum type="arabicPeriod"/>
            </a:pPr>
            <a:r>
              <a:rPr lang="ja-JP" altLang="en-US" sz="2800" b="1" u="sng" dirty="0" smtClean="0">
                <a:effectLst/>
                <a:latin typeface="Calibri" pitchFamily="34" charset="0"/>
                <a:sym typeface="ＭＳ Ｐゴシック" pitchFamily="50" charset="-128"/>
              </a:rPr>
              <a:t>相手</a:t>
            </a:r>
            <a:r>
              <a:rPr lang="ja-JP" altLang="en-US" sz="2800" b="1" u="sng" dirty="0">
                <a:effectLst/>
                <a:latin typeface="Calibri" pitchFamily="34" charset="0"/>
                <a:sym typeface="ＭＳ Ｐゴシック" pitchFamily="50" charset="-128"/>
              </a:rPr>
              <a:t>の </a:t>
            </a:r>
            <a:r>
              <a:rPr lang="en-US" sz="2800" b="1" u="sng" dirty="0">
                <a:effectLst/>
                <a:latin typeface="Arial Unicode MS" pitchFamily="50" charset="-128"/>
                <a:ea typeface="Arial Unicode MS" pitchFamily="50" charset="-128"/>
                <a:cs typeface="Arial Unicode MS" pitchFamily="50" charset="-128"/>
                <a:sym typeface="Arial Unicode MS" pitchFamily="50" charset="-128"/>
              </a:rPr>
              <a:t>IP </a:t>
            </a:r>
            <a:r>
              <a:rPr lang="ja-JP" altLang="en-US" sz="2800" b="1" u="sng" dirty="0" smtClean="0">
                <a:effectLst/>
                <a:latin typeface="Calibri" pitchFamily="34" charset="0"/>
                <a:sym typeface="ＭＳ Ｐゴシック" pitchFamily="50" charset="-128"/>
              </a:rPr>
              <a:t>アドレス</a:t>
            </a:r>
            <a:r>
              <a:rPr lang="ja-JP" altLang="en-US" sz="2800" dirty="0" smtClean="0">
                <a:effectLst/>
                <a:latin typeface="Calibri" pitchFamily="34" charset="0"/>
                <a:sym typeface="ＭＳ Ｐゴシック" pitchFamily="50" charset="-128"/>
              </a:rPr>
              <a:t> と</a:t>
            </a:r>
            <a:r>
              <a:rPr lang="ja-JP" altLang="en-US" sz="2800" b="1" u="sng" dirty="0" smtClean="0">
                <a:effectLst/>
                <a:latin typeface="Calibri" pitchFamily="34" charset="0"/>
                <a:sym typeface="ＭＳ Ｐゴシック" pitchFamily="50" charset="-128"/>
              </a:rPr>
              <a:t>自分</a:t>
            </a:r>
            <a:r>
              <a:rPr lang="ja-JP" altLang="en-US" sz="2800" b="1" u="sng" dirty="0">
                <a:effectLst/>
                <a:latin typeface="Calibri" pitchFamily="34" charset="0"/>
                <a:sym typeface="ＭＳ Ｐゴシック" pitchFamily="50" charset="-128"/>
              </a:rPr>
              <a:t>の</a:t>
            </a:r>
            <a:r>
              <a:rPr lang="ja-JP" altLang="en-US" sz="2800" b="1" u="sng" dirty="0" smtClean="0">
                <a:effectLst/>
                <a:latin typeface="Calibri" pitchFamily="34" charset="0"/>
                <a:sym typeface="ＭＳ Ｐゴシック" pitchFamily="50" charset="-128"/>
              </a:rPr>
              <a:t>サブネットマスク</a:t>
            </a:r>
            <a:r>
              <a:rPr lang="ja-JP" altLang="en-US" sz="2800" b="1" dirty="0" smtClean="0">
                <a:effectLst/>
                <a:latin typeface="Calibri" pitchFamily="34" charset="0"/>
                <a:sym typeface="ＭＳ Ｐゴシック" pitchFamily="50" charset="-128"/>
              </a:rPr>
              <a:t> </a:t>
            </a:r>
            <a:r>
              <a:rPr lang="ja-JP" altLang="en-US" sz="2800" dirty="0" smtClean="0">
                <a:effectLst/>
                <a:latin typeface="Calibri" pitchFamily="34" charset="0"/>
                <a:sym typeface="ＭＳ Ｐゴシック" pitchFamily="50" charset="-128"/>
              </a:rPr>
              <a:t>の</a:t>
            </a:r>
            <a:r>
              <a:rPr lang="ja-JP" altLang="en-US" sz="2800" b="1" u="sng" dirty="0" smtClean="0">
                <a:effectLst/>
                <a:latin typeface="Calibri" pitchFamily="34" charset="0"/>
                <a:sym typeface="ＭＳ Ｐゴシック" pitchFamily="50" charset="-128"/>
              </a:rPr>
              <a:t>論理積</a:t>
            </a:r>
            <a:endParaRPr lang="en-US" altLang="ja-JP" sz="2800" b="1" u="sng" dirty="0" smtClean="0">
              <a:effectLst/>
              <a:latin typeface="Calibri" pitchFamily="34" charset="0"/>
              <a:sym typeface="ＭＳ Ｐゴシック" pitchFamily="50" charset="-128"/>
            </a:endParaRPr>
          </a:p>
          <a:p>
            <a:pPr eaLnBrk="1" hangingPunct="1">
              <a:spcBef>
                <a:spcPct val="20000"/>
              </a:spcBef>
            </a:pPr>
            <a:r>
              <a:rPr lang="en-US" altLang="ja-JP" sz="2800" dirty="0" smtClean="0">
                <a:effectLst/>
                <a:latin typeface="Calibri" pitchFamily="34" charset="0"/>
                <a:sym typeface="ＭＳ Ｐゴシック" pitchFamily="50" charset="-128"/>
              </a:rPr>
              <a:t>	</a:t>
            </a:r>
          </a:p>
          <a:p>
            <a:pPr eaLnBrk="1" hangingPunct="1">
              <a:spcBef>
                <a:spcPct val="20000"/>
              </a:spcBef>
            </a:pPr>
            <a:endParaRPr lang="ja-JP" altLang="en-US" sz="2800" dirty="0">
              <a:effectLst/>
              <a:latin typeface="Calibri" pitchFamily="34" charset="0"/>
              <a:sym typeface="ＭＳ Ｐゴシック" pitchFamily="50" charset="-128"/>
            </a:endParaRPr>
          </a:p>
          <a:p>
            <a:pPr marL="514350" indent="-514350">
              <a:spcBef>
                <a:spcPct val="20000"/>
              </a:spcBef>
              <a:buFont typeface="+mj-lt"/>
              <a:buAutoNum type="arabicPeriod" startAt="2"/>
            </a:pPr>
            <a:r>
              <a:rPr lang="ja-JP" altLang="en-US" sz="2800" b="1" u="sng" dirty="0" smtClean="0">
                <a:effectLst/>
                <a:latin typeface="Calibri" pitchFamily="34" charset="0"/>
                <a:sym typeface="Calibri" pitchFamily="34" charset="0"/>
              </a:rPr>
              <a:t>自分</a:t>
            </a:r>
            <a:r>
              <a:rPr lang="ja-JP" altLang="en-US" sz="2800" b="1" u="sng" dirty="0">
                <a:effectLst/>
                <a:latin typeface="Calibri" pitchFamily="34" charset="0"/>
                <a:sym typeface="Calibri" pitchFamily="34" charset="0"/>
              </a:rPr>
              <a:t>の</a:t>
            </a:r>
            <a:r>
              <a:rPr lang="en-US" sz="2800" b="1" u="sng" dirty="0">
                <a:effectLst/>
                <a:sym typeface="Calibri" pitchFamily="34" charset="0"/>
              </a:rPr>
              <a:t>IP </a:t>
            </a:r>
            <a:r>
              <a:rPr lang="ja-JP" altLang="en-US" sz="2800" b="1" u="sng" dirty="0">
                <a:effectLst/>
                <a:sym typeface="ＭＳ Ｐゴシック" pitchFamily="50" charset="-128"/>
              </a:rPr>
              <a:t>アドレス</a:t>
            </a:r>
            <a:r>
              <a:rPr lang="ja-JP" altLang="en-US" sz="2800" dirty="0">
                <a:effectLst/>
                <a:sym typeface="ＭＳ Ｐゴシック" pitchFamily="50" charset="-128"/>
              </a:rPr>
              <a:t>と</a:t>
            </a:r>
            <a:r>
              <a:rPr lang="ja-JP" altLang="en-US" sz="2800" b="1" u="sng" dirty="0">
                <a:effectLst/>
                <a:sym typeface="ＭＳ Ｐゴシック" pitchFamily="50" charset="-128"/>
              </a:rPr>
              <a:t>自分のサブネットマスク</a:t>
            </a:r>
            <a:r>
              <a:rPr lang="ja-JP" altLang="en-US" sz="2800" dirty="0">
                <a:effectLst/>
                <a:sym typeface="ＭＳ Ｐゴシック" pitchFamily="50" charset="-128"/>
              </a:rPr>
              <a:t>の</a:t>
            </a:r>
            <a:r>
              <a:rPr lang="ja-JP" altLang="en-US" sz="2800" b="1" u="sng" dirty="0" smtClean="0">
                <a:effectLst/>
                <a:sym typeface="ＭＳ Ｐゴシック" pitchFamily="50" charset="-128"/>
              </a:rPr>
              <a:t>論理積</a:t>
            </a:r>
            <a:endParaRPr lang="en-US" altLang="ja-JP" sz="2800" b="1" u="sng" dirty="0" smtClean="0">
              <a:effectLst/>
              <a:sym typeface="ＭＳ Ｐゴシック" pitchFamily="50" charset="-128"/>
            </a:endParaRPr>
          </a:p>
          <a:p>
            <a:pPr>
              <a:spcBef>
                <a:spcPct val="20000"/>
              </a:spcBef>
            </a:pPr>
            <a:endParaRPr lang="en-US" altLang="ja-JP" sz="2800" dirty="0" smtClean="0">
              <a:effectLst/>
              <a:sym typeface="ＭＳ Ｐゴシック" pitchFamily="50" charset="-128"/>
            </a:endParaRPr>
          </a:p>
          <a:p>
            <a:pPr marL="514350" indent="-514350">
              <a:spcBef>
                <a:spcPct val="20000"/>
              </a:spcBef>
              <a:buFontTx/>
              <a:buAutoNum type="arabicPeriod" startAt="2"/>
            </a:pPr>
            <a:endParaRPr lang="ja-JP" altLang="en-US" sz="2800" dirty="0">
              <a:effectLst/>
              <a:sym typeface="ＭＳ Ｐゴシック" pitchFamily="50" charset="-128"/>
            </a:endParaRPr>
          </a:p>
          <a:p>
            <a:pPr marL="457200" indent="-457200">
              <a:spcBef>
                <a:spcPct val="20000"/>
              </a:spcBef>
              <a:buFont typeface="Arial" panose="020B0604020202020204" pitchFamily="34" charset="0"/>
              <a:buChar char="•"/>
            </a:pPr>
            <a:r>
              <a:rPr lang="ja-JP" altLang="en-US" sz="2800" b="1" dirty="0">
                <a:effectLst/>
                <a:latin typeface="Calibri" pitchFamily="34" charset="0"/>
                <a:sym typeface="ＭＳ Ｐゴシック" pitchFamily="50" charset="-128"/>
              </a:rPr>
              <a:t>経路判定</a:t>
            </a:r>
          </a:p>
          <a:p>
            <a:pPr marL="914400" lvl="1" indent="-457200">
              <a:spcBef>
                <a:spcPct val="20000"/>
              </a:spcBef>
              <a:buFont typeface="Arial" panose="020B0604020202020204" pitchFamily="34" charset="0"/>
              <a:buChar char="•"/>
            </a:pPr>
            <a:r>
              <a:rPr lang="en-US" sz="2800" dirty="0" smtClean="0">
                <a:solidFill>
                  <a:srgbClr val="0070C0"/>
                </a:solidFill>
                <a:effectLst/>
                <a:latin typeface="Calibri" pitchFamily="34" charset="0"/>
                <a:sym typeface="Calibri" pitchFamily="34" charset="0"/>
              </a:rPr>
              <a:t>1</a:t>
            </a:r>
            <a:r>
              <a:rPr lang="ja-JP" altLang="en-US" sz="2800" dirty="0">
                <a:solidFill>
                  <a:srgbClr val="0070C0"/>
                </a:solidFill>
                <a:effectLst/>
                <a:latin typeface="Calibri" pitchFamily="34" charset="0"/>
                <a:sym typeface="ＭＳ Ｐゴシック" pitchFamily="50" charset="-128"/>
              </a:rPr>
              <a:t>と</a:t>
            </a:r>
            <a:r>
              <a:rPr lang="en-US" sz="2800" dirty="0">
                <a:solidFill>
                  <a:srgbClr val="0070C0"/>
                </a:solidFill>
                <a:effectLst/>
                <a:latin typeface="Calibri" pitchFamily="34" charset="0"/>
                <a:sym typeface="Calibri" pitchFamily="34" charset="0"/>
              </a:rPr>
              <a:t>2</a:t>
            </a:r>
            <a:r>
              <a:rPr lang="ja-JP" altLang="en-US" sz="2800" dirty="0">
                <a:solidFill>
                  <a:srgbClr val="0070C0"/>
                </a:solidFill>
                <a:effectLst/>
                <a:latin typeface="Calibri" pitchFamily="34" charset="0"/>
                <a:sym typeface="ＭＳ Ｐゴシック" pitchFamily="50" charset="-128"/>
              </a:rPr>
              <a:t>が一致</a:t>
            </a:r>
            <a:r>
              <a:rPr lang="ja-JP" altLang="en-US" sz="2800" dirty="0">
                <a:effectLst/>
                <a:latin typeface="Calibri" pitchFamily="34" charset="0"/>
                <a:sym typeface="ＭＳ Ｐゴシック" pitchFamily="50" charset="-128"/>
              </a:rPr>
              <a:t> </a:t>
            </a:r>
            <a:r>
              <a:rPr lang="en-US" sz="2800" dirty="0">
                <a:effectLst/>
                <a:latin typeface="Calibri" pitchFamily="34" charset="0"/>
                <a:sym typeface="Calibri" pitchFamily="34" charset="0"/>
              </a:rPr>
              <a:t>= </a:t>
            </a:r>
            <a:r>
              <a:rPr lang="ja-JP" altLang="en-US" sz="2800" b="1" dirty="0">
                <a:effectLst/>
                <a:latin typeface="Calibri" pitchFamily="34" charset="0"/>
                <a:sym typeface="ＭＳ Ｐゴシック" pitchFamily="50" charset="-128"/>
              </a:rPr>
              <a:t>同一ネットワーク内</a:t>
            </a:r>
            <a:r>
              <a:rPr lang="ja-JP" altLang="en-US" sz="2800" dirty="0">
                <a:effectLst/>
                <a:latin typeface="Calibri" pitchFamily="34" charset="0"/>
                <a:sym typeface="ＭＳ Ｐゴシック" pitchFamily="50" charset="-128"/>
              </a:rPr>
              <a:t> ⇒</a:t>
            </a:r>
            <a:r>
              <a:rPr lang="en-US" sz="2800" dirty="0">
                <a:effectLst/>
                <a:latin typeface="Calibri" pitchFamily="34" charset="0"/>
                <a:sym typeface="Calibri" pitchFamily="34" charset="0"/>
              </a:rPr>
              <a:t> </a:t>
            </a:r>
            <a:r>
              <a:rPr lang="ja-JP" altLang="en-US" sz="2800" dirty="0">
                <a:effectLst/>
                <a:latin typeface="Calibri" pitchFamily="34" charset="0"/>
                <a:sym typeface="ＭＳ Ｐゴシック" pitchFamily="50" charset="-128"/>
              </a:rPr>
              <a:t>直接通信</a:t>
            </a:r>
          </a:p>
          <a:p>
            <a:pPr marL="914400" lvl="1" indent="-457200">
              <a:spcBef>
                <a:spcPct val="20000"/>
              </a:spcBef>
              <a:buFont typeface="Arial" panose="020B0604020202020204" pitchFamily="34" charset="0"/>
              <a:buChar char="•"/>
            </a:pPr>
            <a:r>
              <a:rPr lang="ja-JP" altLang="en-US" sz="2800" dirty="0" smtClean="0">
                <a:solidFill>
                  <a:srgbClr val="FF0000"/>
                </a:solidFill>
                <a:effectLst/>
                <a:latin typeface="Calibri" pitchFamily="34" charset="0"/>
                <a:sym typeface="ＭＳ Ｐゴシック" pitchFamily="50" charset="-128"/>
              </a:rPr>
              <a:t>不一致</a:t>
            </a:r>
            <a:r>
              <a:rPr lang="ja-JP" altLang="en-US" sz="2800" b="1" dirty="0" smtClean="0">
                <a:solidFill>
                  <a:srgbClr val="FF0000"/>
                </a:solidFill>
                <a:effectLst/>
                <a:latin typeface="Calibri" pitchFamily="34" charset="0"/>
                <a:sym typeface="ＭＳ Ｐゴシック" pitchFamily="50" charset="-128"/>
              </a:rPr>
              <a:t> </a:t>
            </a:r>
            <a:r>
              <a:rPr lang="en-US" sz="2800" dirty="0">
                <a:effectLst/>
                <a:latin typeface="Calibri" pitchFamily="34" charset="0"/>
                <a:sym typeface="Calibri" pitchFamily="34" charset="0"/>
              </a:rPr>
              <a:t>= </a:t>
            </a:r>
            <a:r>
              <a:rPr lang="ja-JP" altLang="en-US" sz="2800" b="1" dirty="0">
                <a:effectLst/>
                <a:latin typeface="Calibri" pitchFamily="34" charset="0"/>
                <a:sym typeface="Calibri" pitchFamily="34" charset="0"/>
              </a:rPr>
              <a:t>別</a:t>
            </a:r>
            <a:r>
              <a:rPr lang="ja-JP" altLang="en-US" sz="2800" b="1" dirty="0" smtClean="0">
                <a:effectLst/>
                <a:latin typeface="Calibri" pitchFamily="34" charset="0"/>
                <a:sym typeface="ＭＳ Ｐゴシック" pitchFamily="50" charset="-128"/>
              </a:rPr>
              <a:t>ネットワーク</a:t>
            </a:r>
            <a:r>
              <a:rPr lang="ja-JP" altLang="en-US" sz="2800" dirty="0" smtClean="0">
                <a:effectLst/>
                <a:latin typeface="Calibri" pitchFamily="34" charset="0"/>
                <a:sym typeface="ＭＳ Ｐゴシック" pitchFamily="50" charset="-128"/>
              </a:rPr>
              <a:t> </a:t>
            </a:r>
            <a:r>
              <a:rPr lang="ja-JP" altLang="en-US" sz="2800" dirty="0">
                <a:effectLst/>
                <a:latin typeface="Calibri" pitchFamily="34" charset="0"/>
                <a:sym typeface="Calibri" pitchFamily="34" charset="0"/>
              </a:rPr>
              <a:t>⇒</a:t>
            </a:r>
            <a:r>
              <a:rPr lang="en-US" sz="2800" dirty="0">
                <a:effectLst/>
                <a:latin typeface="Calibri" pitchFamily="34" charset="0"/>
                <a:sym typeface="Calibri" pitchFamily="34" charset="0"/>
              </a:rPr>
              <a:t> </a:t>
            </a:r>
            <a:r>
              <a:rPr lang="ja-JP" altLang="en-US" sz="2800" b="1" dirty="0">
                <a:solidFill>
                  <a:srgbClr val="FF0000"/>
                </a:solidFill>
                <a:effectLst/>
                <a:latin typeface="Calibri" pitchFamily="34" charset="0"/>
                <a:sym typeface="ＭＳ Ｐゴシック" pitchFamily="50" charset="-128"/>
              </a:rPr>
              <a:t>ゲートウェイ</a:t>
            </a:r>
            <a:r>
              <a:rPr lang="ja-JP" altLang="en-US" sz="2800" dirty="0" smtClean="0">
                <a:effectLst/>
                <a:latin typeface="Calibri" pitchFamily="34" charset="0"/>
                <a:sym typeface="ＭＳ Ｐゴシック" pitchFamily="50" charset="-128"/>
              </a:rPr>
              <a:t>を</a:t>
            </a:r>
            <a:r>
              <a:rPr lang="ja-JP" altLang="en-US" sz="2800" dirty="0" smtClean="0">
                <a:effectLst/>
                <a:latin typeface="Calibri" pitchFamily="34" charset="0"/>
                <a:sym typeface="ＭＳ Ｐゴシック" pitchFamily="50" charset="-128"/>
              </a:rPr>
              <a:t>仲介</a:t>
            </a:r>
            <a:endParaRPr lang="en-US" altLang="ja-JP" sz="2800" dirty="0" smtClean="0">
              <a:effectLst/>
              <a:latin typeface="Calibri" pitchFamily="34" charset="0"/>
              <a:sym typeface="ＭＳ Ｐゴシック" pitchFamily="50" charset="-128"/>
            </a:endParaRPr>
          </a:p>
        </p:txBody>
      </p:sp>
      <p:grpSp>
        <p:nvGrpSpPr>
          <p:cNvPr id="3" name="グループ化 2"/>
          <p:cNvGrpSpPr/>
          <p:nvPr/>
        </p:nvGrpSpPr>
        <p:grpSpPr>
          <a:xfrm>
            <a:off x="898317" y="1579305"/>
            <a:ext cx="5690607" cy="1961673"/>
            <a:chOff x="1186449" y="1161990"/>
            <a:chExt cx="5690607" cy="1961673"/>
          </a:xfrm>
        </p:grpSpPr>
        <p:sp>
          <p:nvSpPr>
            <p:cNvPr id="2" name="テキスト ボックス 1"/>
            <p:cNvSpPr txBox="1"/>
            <p:nvPr/>
          </p:nvSpPr>
          <p:spPr>
            <a:xfrm>
              <a:off x="1186449" y="1161990"/>
              <a:ext cx="1728792" cy="400110"/>
            </a:xfrm>
            <a:prstGeom prst="rect">
              <a:avLst/>
            </a:prstGeom>
            <a:noFill/>
          </p:spPr>
          <p:txBody>
            <a:bodyPr wrap="square" rtlCol="0">
              <a:spAutoFit/>
            </a:bodyPr>
            <a:lstStyle/>
            <a:p>
              <a:r>
                <a:rPr kumimoji="1" lang="en-US" altLang="ja-JP" sz="2000" b="1" dirty="0" smtClean="0">
                  <a:solidFill>
                    <a:srgbClr val="0070C0"/>
                  </a:solidFill>
                  <a:effectLst/>
                </a:rPr>
                <a:t>133.87.45.15</a:t>
              </a:r>
              <a:endParaRPr kumimoji="1" lang="ja-JP" altLang="en-US" sz="2000" b="1" dirty="0">
                <a:solidFill>
                  <a:srgbClr val="0070C0"/>
                </a:solidFill>
                <a:effectLst/>
              </a:endParaRPr>
            </a:p>
          </p:txBody>
        </p:sp>
        <p:sp>
          <p:nvSpPr>
            <p:cNvPr id="6" name="テキスト ボックス 5"/>
            <p:cNvSpPr txBox="1"/>
            <p:nvPr/>
          </p:nvSpPr>
          <p:spPr>
            <a:xfrm>
              <a:off x="4932165" y="1170915"/>
              <a:ext cx="1944891" cy="400110"/>
            </a:xfrm>
            <a:prstGeom prst="rect">
              <a:avLst/>
            </a:prstGeom>
            <a:noFill/>
          </p:spPr>
          <p:txBody>
            <a:bodyPr wrap="square" rtlCol="0">
              <a:spAutoFit/>
            </a:bodyPr>
            <a:lstStyle/>
            <a:p>
              <a:r>
                <a:rPr kumimoji="1" lang="en-US" altLang="ja-JP" sz="2000" b="1" dirty="0" smtClean="0">
                  <a:solidFill>
                    <a:srgbClr val="0070C0"/>
                  </a:solidFill>
                  <a:effectLst/>
                </a:rPr>
                <a:t>255.255.255.0</a:t>
              </a:r>
              <a:endParaRPr kumimoji="1" lang="ja-JP" altLang="en-US" sz="2000" b="1" dirty="0">
                <a:solidFill>
                  <a:srgbClr val="0070C0"/>
                </a:solidFill>
                <a:effectLst/>
              </a:endParaRPr>
            </a:p>
          </p:txBody>
        </p:sp>
        <p:sp>
          <p:nvSpPr>
            <p:cNvPr id="7" name="テキスト ボックス 6"/>
            <p:cNvSpPr txBox="1"/>
            <p:nvPr/>
          </p:nvSpPr>
          <p:spPr>
            <a:xfrm>
              <a:off x="4932165" y="2683608"/>
              <a:ext cx="1944891" cy="400110"/>
            </a:xfrm>
            <a:prstGeom prst="rect">
              <a:avLst/>
            </a:prstGeom>
            <a:noFill/>
          </p:spPr>
          <p:txBody>
            <a:bodyPr wrap="square" rtlCol="0">
              <a:spAutoFit/>
            </a:bodyPr>
            <a:lstStyle/>
            <a:p>
              <a:r>
                <a:rPr kumimoji="1" lang="en-US" altLang="ja-JP" sz="2000" b="1" dirty="0" smtClean="0">
                  <a:solidFill>
                    <a:srgbClr val="0070C0"/>
                  </a:solidFill>
                  <a:effectLst/>
                </a:rPr>
                <a:t>255.255.255.0</a:t>
              </a:r>
              <a:endParaRPr kumimoji="1" lang="ja-JP" altLang="en-US" sz="2000" b="1" dirty="0">
                <a:solidFill>
                  <a:srgbClr val="0070C0"/>
                </a:solidFill>
                <a:effectLst/>
              </a:endParaRPr>
            </a:p>
          </p:txBody>
        </p:sp>
        <p:sp>
          <p:nvSpPr>
            <p:cNvPr id="8" name="テキスト ボックス 7"/>
            <p:cNvSpPr txBox="1"/>
            <p:nvPr/>
          </p:nvSpPr>
          <p:spPr>
            <a:xfrm>
              <a:off x="1186449" y="2723553"/>
              <a:ext cx="1728792" cy="400110"/>
            </a:xfrm>
            <a:prstGeom prst="rect">
              <a:avLst/>
            </a:prstGeom>
            <a:noFill/>
          </p:spPr>
          <p:txBody>
            <a:bodyPr wrap="square" rtlCol="0">
              <a:spAutoFit/>
            </a:bodyPr>
            <a:lstStyle/>
            <a:p>
              <a:r>
                <a:rPr kumimoji="1" lang="en-US" altLang="ja-JP" sz="2000" b="1" dirty="0" smtClean="0">
                  <a:solidFill>
                    <a:srgbClr val="0070C0"/>
                  </a:solidFill>
                  <a:effectLst/>
                </a:rPr>
                <a:t>133.87.45.26</a:t>
              </a:r>
              <a:endParaRPr kumimoji="1" lang="ja-JP" altLang="en-US" sz="2000" b="1" dirty="0">
                <a:solidFill>
                  <a:srgbClr val="0070C0"/>
                </a:solidFill>
                <a:effectLst/>
              </a:endParaRPr>
            </a:p>
          </p:txBody>
        </p:sp>
      </p:grpSp>
      <p:grpSp>
        <p:nvGrpSpPr>
          <p:cNvPr id="9" name="グループ化 8"/>
          <p:cNvGrpSpPr/>
          <p:nvPr/>
        </p:nvGrpSpPr>
        <p:grpSpPr>
          <a:xfrm>
            <a:off x="7235626" y="1553693"/>
            <a:ext cx="1908374" cy="2019373"/>
            <a:chOff x="7183251" y="655491"/>
            <a:chExt cx="1908374" cy="1673218"/>
          </a:xfrm>
        </p:grpSpPr>
        <p:sp>
          <p:nvSpPr>
            <p:cNvPr id="15" name="テキスト ボックス 14"/>
            <p:cNvSpPr txBox="1"/>
            <p:nvPr/>
          </p:nvSpPr>
          <p:spPr>
            <a:xfrm>
              <a:off x="7183251" y="655491"/>
              <a:ext cx="1908374" cy="400110"/>
            </a:xfrm>
            <a:prstGeom prst="rect">
              <a:avLst/>
            </a:prstGeom>
            <a:noFill/>
          </p:spPr>
          <p:txBody>
            <a:bodyPr wrap="square" rtlCol="0">
              <a:spAutoFit/>
            </a:bodyPr>
            <a:lstStyle/>
            <a:p>
              <a:r>
                <a:rPr kumimoji="1" lang="en-US" altLang="ja-JP" sz="2000" b="1" dirty="0" smtClean="0">
                  <a:solidFill>
                    <a:srgbClr val="0070C0"/>
                  </a:solidFill>
                  <a:effectLst/>
                </a:rPr>
                <a:t>133.87.45.0/24</a:t>
              </a:r>
              <a:endParaRPr kumimoji="1" lang="ja-JP" altLang="en-US" sz="2000" b="1" dirty="0">
                <a:solidFill>
                  <a:srgbClr val="0070C0"/>
                </a:solidFill>
                <a:effectLst/>
              </a:endParaRPr>
            </a:p>
          </p:txBody>
        </p:sp>
        <p:sp>
          <p:nvSpPr>
            <p:cNvPr id="16" name="テキスト ボックス 15"/>
            <p:cNvSpPr txBox="1"/>
            <p:nvPr/>
          </p:nvSpPr>
          <p:spPr>
            <a:xfrm>
              <a:off x="7183251" y="1928599"/>
              <a:ext cx="1908374" cy="400110"/>
            </a:xfrm>
            <a:prstGeom prst="rect">
              <a:avLst/>
            </a:prstGeom>
            <a:noFill/>
          </p:spPr>
          <p:txBody>
            <a:bodyPr wrap="square" rtlCol="0">
              <a:spAutoFit/>
            </a:bodyPr>
            <a:lstStyle/>
            <a:p>
              <a:r>
                <a:rPr kumimoji="1" lang="en-US" altLang="ja-JP" sz="2000" b="1" dirty="0" smtClean="0">
                  <a:solidFill>
                    <a:srgbClr val="0070C0"/>
                  </a:solidFill>
                  <a:effectLst/>
                </a:rPr>
                <a:t>133.87.45.0/24</a:t>
              </a:r>
              <a:endParaRPr kumimoji="1" lang="ja-JP" altLang="en-US" sz="2000" b="1" dirty="0">
                <a:solidFill>
                  <a:srgbClr val="0070C0"/>
                </a:solidFill>
                <a:effectLst/>
              </a:endParaRPr>
            </a:p>
          </p:txBody>
        </p:sp>
      </p:grpSp>
      <p:grpSp>
        <p:nvGrpSpPr>
          <p:cNvPr id="19" name="グループ化 18"/>
          <p:cNvGrpSpPr/>
          <p:nvPr/>
        </p:nvGrpSpPr>
        <p:grpSpPr>
          <a:xfrm>
            <a:off x="898317" y="2011503"/>
            <a:ext cx="5690608" cy="1889640"/>
            <a:chOff x="1186449" y="1257186"/>
            <a:chExt cx="5690608" cy="1889640"/>
          </a:xfrm>
        </p:grpSpPr>
        <p:sp>
          <p:nvSpPr>
            <p:cNvPr id="22" name="テキスト ボックス 21"/>
            <p:cNvSpPr txBox="1"/>
            <p:nvPr/>
          </p:nvSpPr>
          <p:spPr>
            <a:xfrm>
              <a:off x="1186449" y="1257186"/>
              <a:ext cx="1890421" cy="400110"/>
            </a:xfrm>
            <a:prstGeom prst="rect">
              <a:avLst/>
            </a:prstGeom>
            <a:noFill/>
          </p:spPr>
          <p:txBody>
            <a:bodyPr wrap="square" rtlCol="0">
              <a:spAutoFit/>
            </a:bodyPr>
            <a:lstStyle/>
            <a:p>
              <a:r>
                <a:rPr kumimoji="1" lang="en-US" altLang="ja-JP" sz="2000" b="1" dirty="0" smtClean="0">
                  <a:solidFill>
                    <a:srgbClr val="FF0000"/>
                  </a:solidFill>
                  <a:effectLst/>
                </a:rPr>
                <a:t>133.50.160.51</a:t>
              </a:r>
              <a:endParaRPr kumimoji="1" lang="ja-JP" altLang="en-US" sz="2000" b="1" dirty="0">
                <a:solidFill>
                  <a:srgbClr val="FF0000"/>
                </a:solidFill>
                <a:effectLst/>
              </a:endParaRPr>
            </a:p>
          </p:txBody>
        </p:sp>
        <p:sp>
          <p:nvSpPr>
            <p:cNvPr id="23" name="テキスト ボックス 22"/>
            <p:cNvSpPr txBox="1"/>
            <p:nvPr/>
          </p:nvSpPr>
          <p:spPr>
            <a:xfrm>
              <a:off x="4932166" y="1266111"/>
              <a:ext cx="1944891" cy="400110"/>
            </a:xfrm>
            <a:prstGeom prst="rect">
              <a:avLst/>
            </a:prstGeom>
            <a:noFill/>
          </p:spPr>
          <p:txBody>
            <a:bodyPr wrap="square" rtlCol="0">
              <a:spAutoFit/>
            </a:bodyPr>
            <a:lstStyle/>
            <a:p>
              <a:r>
                <a:rPr kumimoji="1" lang="en-US" altLang="ja-JP" sz="2000" b="1" dirty="0" smtClean="0">
                  <a:solidFill>
                    <a:srgbClr val="FF0000"/>
                  </a:solidFill>
                  <a:effectLst/>
                </a:rPr>
                <a:t>255.255.255.0</a:t>
              </a:r>
              <a:endParaRPr kumimoji="1" lang="ja-JP" altLang="en-US" sz="2000" b="1" dirty="0">
                <a:solidFill>
                  <a:srgbClr val="FF0000"/>
                </a:solidFill>
                <a:effectLst/>
              </a:endParaRPr>
            </a:p>
          </p:txBody>
        </p:sp>
        <p:sp>
          <p:nvSpPr>
            <p:cNvPr id="24" name="テキスト ボックス 23"/>
            <p:cNvSpPr txBox="1"/>
            <p:nvPr/>
          </p:nvSpPr>
          <p:spPr>
            <a:xfrm>
              <a:off x="4932165" y="2746716"/>
              <a:ext cx="1944891" cy="400110"/>
            </a:xfrm>
            <a:prstGeom prst="rect">
              <a:avLst/>
            </a:prstGeom>
            <a:noFill/>
          </p:spPr>
          <p:txBody>
            <a:bodyPr wrap="square" rtlCol="0">
              <a:spAutoFit/>
            </a:bodyPr>
            <a:lstStyle/>
            <a:p>
              <a:r>
                <a:rPr kumimoji="1" lang="en-US" altLang="ja-JP" sz="2000" b="1" dirty="0" smtClean="0">
                  <a:solidFill>
                    <a:srgbClr val="FF0000"/>
                  </a:solidFill>
                  <a:effectLst/>
                </a:rPr>
                <a:t>255.255.255.0</a:t>
              </a:r>
              <a:endParaRPr kumimoji="1" lang="ja-JP" altLang="en-US" sz="2000" b="1" dirty="0">
                <a:solidFill>
                  <a:srgbClr val="FF0000"/>
                </a:solidFill>
                <a:effectLst/>
              </a:endParaRPr>
            </a:p>
          </p:txBody>
        </p:sp>
        <p:sp>
          <p:nvSpPr>
            <p:cNvPr id="25" name="テキスト ボックス 24"/>
            <p:cNvSpPr txBox="1"/>
            <p:nvPr/>
          </p:nvSpPr>
          <p:spPr>
            <a:xfrm>
              <a:off x="1186449" y="2706771"/>
              <a:ext cx="1728792" cy="400110"/>
            </a:xfrm>
            <a:prstGeom prst="rect">
              <a:avLst/>
            </a:prstGeom>
            <a:noFill/>
          </p:spPr>
          <p:txBody>
            <a:bodyPr wrap="square" rtlCol="0">
              <a:spAutoFit/>
            </a:bodyPr>
            <a:lstStyle/>
            <a:p>
              <a:r>
                <a:rPr kumimoji="1" lang="en-US" altLang="ja-JP" sz="2000" b="1" dirty="0" smtClean="0">
                  <a:solidFill>
                    <a:srgbClr val="FF0000"/>
                  </a:solidFill>
                  <a:effectLst/>
                </a:rPr>
                <a:t>133.87.45.26</a:t>
              </a:r>
              <a:endParaRPr kumimoji="1" lang="ja-JP" altLang="en-US" sz="2000" b="1" dirty="0">
                <a:solidFill>
                  <a:srgbClr val="FF0000"/>
                </a:solidFill>
                <a:effectLst/>
              </a:endParaRPr>
            </a:p>
          </p:txBody>
        </p:sp>
      </p:grpSp>
      <p:grpSp>
        <p:nvGrpSpPr>
          <p:cNvPr id="17" name="グループ化 16"/>
          <p:cNvGrpSpPr/>
          <p:nvPr/>
        </p:nvGrpSpPr>
        <p:grpSpPr>
          <a:xfrm>
            <a:off x="7184238" y="1958299"/>
            <a:ext cx="2099211" cy="1942844"/>
            <a:chOff x="7135884" y="2020955"/>
            <a:chExt cx="2099211" cy="1942844"/>
          </a:xfrm>
        </p:grpSpPr>
        <p:sp>
          <p:nvSpPr>
            <p:cNvPr id="20" name="テキスト ボックス 19"/>
            <p:cNvSpPr txBox="1"/>
            <p:nvPr/>
          </p:nvSpPr>
          <p:spPr>
            <a:xfrm>
              <a:off x="7135884" y="2020955"/>
              <a:ext cx="2099211" cy="399583"/>
            </a:xfrm>
            <a:prstGeom prst="rect">
              <a:avLst/>
            </a:prstGeom>
            <a:noFill/>
          </p:spPr>
          <p:txBody>
            <a:bodyPr wrap="square" rtlCol="0">
              <a:spAutoFit/>
            </a:bodyPr>
            <a:lstStyle/>
            <a:p>
              <a:r>
                <a:rPr kumimoji="1" lang="en-US" altLang="ja-JP" sz="2000" b="1" dirty="0" smtClean="0">
                  <a:solidFill>
                    <a:srgbClr val="FF0000"/>
                  </a:solidFill>
                  <a:effectLst/>
                </a:rPr>
                <a:t>133.50.160.0/24</a:t>
              </a:r>
              <a:endParaRPr kumimoji="1" lang="ja-JP" altLang="en-US" sz="2000" b="1" dirty="0">
                <a:solidFill>
                  <a:srgbClr val="FF0000"/>
                </a:solidFill>
                <a:effectLst/>
              </a:endParaRPr>
            </a:p>
          </p:txBody>
        </p:sp>
        <p:sp>
          <p:nvSpPr>
            <p:cNvPr id="21" name="テキスト ボックス 20"/>
            <p:cNvSpPr txBox="1"/>
            <p:nvPr/>
          </p:nvSpPr>
          <p:spPr>
            <a:xfrm>
              <a:off x="7201705" y="3563689"/>
              <a:ext cx="1908374" cy="400110"/>
            </a:xfrm>
            <a:prstGeom prst="rect">
              <a:avLst/>
            </a:prstGeom>
            <a:noFill/>
          </p:spPr>
          <p:txBody>
            <a:bodyPr wrap="square" rtlCol="0">
              <a:spAutoFit/>
            </a:bodyPr>
            <a:lstStyle/>
            <a:p>
              <a:r>
                <a:rPr kumimoji="1" lang="en-US" altLang="ja-JP" sz="2000" b="1" dirty="0" smtClean="0">
                  <a:solidFill>
                    <a:srgbClr val="FF0000"/>
                  </a:solidFill>
                  <a:effectLst/>
                </a:rPr>
                <a:t>133.87.45.0/24</a:t>
              </a:r>
              <a:endParaRPr kumimoji="1" lang="ja-JP" altLang="en-US" sz="2000" b="1" dirty="0">
                <a:solidFill>
                  <a:srgbClr val="FF0000"/>
                </a:solidFill>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2467">
                                            <p:txEl>
                                              <p:pRg st="7" end="7"/>
                                            </p:txEl>
                                          </p:spTgt>
                                        </p:tgtEl>
                                        <p:attrNameLst>
                                          <p:attrName>style.visibility</p:attrName>
                                        </p:attrNameLst>
                                      </p:cBhvr>
                                      <p:to>
                                        <p:strVal val="visible"/>
                                      </p:to>
                                    </p:set>
                                    <p:animEffect transition="in" filter="fade">
                                      <p:cBhvr>
                                        <p:cTn id="17" dur="500"/>
                                        <p:tgtEl>
                                          <p:spTgt spid="62467">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2467">
                                            <p:txEl>
                                              <p:pRg st="8" end="8"/>
                                            </p:txEl>
                                          </p:spTgt>
                                        </p:tgtEl>
                                        <p:attrNameLst>
                                          <p:attrName>style.visibility</p:attrName>
                                        </p:attrNameLst>
                                      </p:cBhvr>
                                      <p:to>
                                        <p:strVal val="visible"/>
                                      </p:to>
                                    </p:set>
                                    <p:animEffect transition="in" filter="fade">
                                      <p:cBhvr>
                                        <p:cTn id="32" dur="500"/>
                                        <p:tgtEl>
                                          <p:spTgt spid="624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E5047A6B-3B0F-4811-BB8A-E57B251247E1}" type="slidenum">
              <a:rPr lang="ja-JP" altLang="en-US"/>
              <a:pPr/>
              <a:t>4</a:t>
            </a:fld>
            <a:endParaRPr lang="ja-JP" altLang="en-US" sz="1800">
              <a:solidFill>
                <a:schemeClr val="tx1"/>
              </a:solidFill>
              <a:latin typeface="Arial" pitchFamily="34" charset="0"/>
            </a:endParaRPr>
          </a:p>
        </p:txBody>
      </p:sp>
      <p:sp>
        <p:nvSpPr>
          <p:cNvPr id="6146" name="タイトル 1"/>
          <p:cNvSpPr>
            <a:spLocks noGrp="1" noChangeArrowheads="1"/>
          </p:cNvSpPr>
          <p:nvPr>
            <p:ph type="title" idx="4294967295"/>
          </p:nvPr>
        </p:nvSpPr>
        <p:spPr>
          <a:xfrm>
            <a:off x="466725" y="197043"/>
            <a:ext cx="8229600" cy="1143000"/>
          </a:xfrm>
          <a:ln/>
        </p:spPr>
        <p:txBody>
          <a:bodyPr/>
          <a:lstStyle/>
          <a:p>
            <a:pPr eaLnBrk="1" hangingPunct="1"/>
            <a:r>
              <a:rPr lang="zh-CN" dirty="0" smtClean="0"/>
              <a:t>ネットワーク</a:t>
            </a:r>
            <a:r>
              <a:rPr lang="ja-JP" altLang="en-US" dirty="0" smtClean="0"/>
              <a:t>とは</a:t>
            </a:r>
            <a:endParaRPr lang="zh-CN" dirty="0"/>
          </a:p>
        </p:txBody>
      </p:sp>
      <p:sp>
        <p:nvSpPr>
          <p:cNvPr id="6147" name="コンテンツ プレースホルダ 2"/>
          <p:cNvSpPr>
            <a:spLocks noGrp="1" noChangeArrowheads="1"/>
          </p:cNvSpPr>
          <p:nvPr>
            <p:ph idx="1"/>
          </p:nvPr>
        </p:nvSpPr>
        <p:spPr>
          <a:xfrm>
            <a:off x="322053" y="1512494"/>
            <a:ext cx="8446305" cy="5013925"/>
          </a:xfrm>
          <a:ln/>
        </p:spPr>
        <p:txBody>
          <a:bodyPr/>
          <a:lstStyle/>
          <a:p>
            <a:pPr marL="342900" indent="-342900" algn="l" eaLnBrk="1" hangingPunct="1">
              <a:lnSpc>
                <a:spcPct val="80000"/>
              </a:lnSpc>
              <a:buFont typeface="Arial" pitchFamily="34" charset="0"/>
              <a:buChar char="•"/>
            </a:pPr>
            <a:r>
              <a:rPr lang="en-US" altLang="ja-JP" dirty="0" smtClean="0"/>
              <a:t>Network:</a:t>
            </a:r>
            <a:r>
              <a:rPr lang="ja-JP" altLang="en-US" dirty="0" smtClean="0"/>
              <a:t> 網</a:t>
            </a:r>
            <a:endParaRPr lang="en-US" altLang="ja-JP" dirty="0" smtClean="0"/>
          </a:p>
          <a:p>
            <a:pPr marL="800100" lvl="1" indent="-342900" algn="l" eaLnBrk="1" hangingPunct="1">
              <a:lnSpc>
                <a:spcPct val="80000"/>
              </a:lnSpc>
              <a:buFont typeface="Arial" pitchFamily="34" charset="0"/>
              <a:buChar char="•"/>
            </a:pPr>
            <a:r>
              <a:rPr lang="ja-JP" altLang="en-US" dirty="0" smtClean="0"/>
              <a:t>点</a:t>
            </a:r>
            <a:r>
              <a:rPr lang="ja-JP" altLang="en-US" dirty="0"/>
              <a:t>(ノード</a:t>
            </a:r>
            <a:r>
              <a:rPr lang="ja-JP" altLang="en-US" dirty="0" smtClean="0"/>
              <a:t>)同士を</a:t>
            </a:r>
            <a:r>
              <a:rPr lang="ja-JP" altLang="en-US" dirty="0"/>
              <a:t>経路(リンク)</a:t>
            </a:r>
            <a:r>
              <a:rPr lang="ja-JP" altLang="en-US" dirty="0" smtClean="0"/>
              <a:t>で接続</a:t>
            </a:r>
            <a:endParaRPr lang="ja-JP" altLang="en-US" dirty="0"/>
          </a:p>
        </p:txBody>
      </p:sp>
      <p:sp>
        <p:nvSpPr>
          <p:cNvPr id="2" name="円/楕円 1"/>
          <p:cNvSpPr/>
          <p:nvPr/>
        </p:nvSpPr>
        <p:spPr bwMode="auto">
          <a:xfrm>
            <a:off x="2618955" y="5202743"/>
            <a:ext cx="135911" cy="12894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sp>
        <p:nvSpPr>
          <p:cNvPr id="6" name="円/楕円 5"/>
          <p:cNvSpPr/>
          <p:nvPr/>
        </p:nvSpPr>
        <p:spPr bwMode="auto">
          <a:xfrm>
            <a:off x="6084694" y="4558010"/>
            <a:ext cx="135911" cy="12894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sp>
        <p:nvSpPr>
          <p:cNvPr id="7" name="円/楕円 6"/>
          <p:cNvSpPr/>
          <p:nvPr/>
        </p:nvSpPr>
        <p:spPr bwMode="auto">
          <a:xfrm>
            <a:off x="5812871" y="6211294"/>
            <a:ext cx="135911" cy="12894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sp>
        <p:nvSpPr>
          <p:cNvPr id="8" name="円/楕円 7"/>
          <p:cNvSpPr/>
          <p:nvPr/>
        </p:nvSpPr>
        <p:spPr bwMode="auto">
          <a:xfrm>
            <a:off x="3366467" y="3590910"/>
            <a:ext cx="135911" cy="12894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sp>
        <p:nvSpPr>
          <p:cNvPr id="9" name="円/楕円 8"/>
          <p:cNvSpPr/>
          <p:nvPr/>
        </p:nvSpPr>
        <p:spPr bwMode="auto">
          <a:xfrm>
            <a:off x="3842157" y="5911949"/>
            <a:ext cx="135911" cy="12894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sp>
        <p:nvSpPr>
          <p:cNvPr id="10" name="円/楕円 9"/>
          <p:cNvSpPr/>
          <p:nvPr/>
        </p:nvSpPr>
        <p:spPr bwMode="auto">
          <a:xfrm>
            <a:off x="5405137" y="3268543"/>
            <a:ext cx="135911" cy="12894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sp>
        <p:nvSpPr>
          <p:cNvPr id="11" name="円/楕円 10"/>
          <p:cNvSpPr/>
          <p:nvPr/>
        </p:nvSpPr>
        <p:spPr bwMode="auto">
          <a:xfrm>
            <a:off x="4657625" y="4702731"/>
            <a:ext cx="135911" cy="128947"/>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cxnSp>
        <p:nvCxnSpPr>
          <p:cNvPr id="5" name="直線コネクタ 4"/>
          <p:cNvCxnSpPr>
            <a:stCxn id="8" idx="3"/>
            <a:endCxn id="2" idx="7"/>
          </p:cNvCxnSpPr>
          <p:nvPr/>
        </p:nvCxnSpPr>
        <p:spPr bwMode="auto">
          <a:xfrm flipH="1">
            <a:off x="2734963" y="3700972"/>
            <a:ext cx="651408" cy="1520654"/>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6" name="直線コネクタ 15"/>
          <p:cNvCxnSpPr>
            <a:stCxn id="10" idx="2"/>
            <a:endCxn id="8" idx="6"/>
          </p:cNvCxnSpPr>
          <p:nvPr/>
        </p:nvCxnSpPr>
        <p:spPr bwMode="auto">
          <a:xfrm flipH="1">
            <a:off x="3502379" y="3333016"/>
            <a:ext cx="1902758" cy="322367"/>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20" name="直線コネクタ 19"/>
          <p:cNvCxnSpPr>
            <a:stCxn id="6" idx="3"/>
            <a:endCxn id="11" idx="6"/>
          </p:cNvCxnSpPr>
          <p:nvPr/>
        </p:nvCxnSpPr>
        <p:spPr bwMode="auto">
          <a:xfrm flipH="1">
            <a:off x="4793536" y="4668072"/>
            <a:ext cx="1311061" cy="99132"/>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23" name="直線コネクタ 22"/>
          <p:cNvCxnSpPr>
            <a:stCxn id="11" idx="5"/>
            <a:endCxn id="7" idx="0"/>
          </p:cNvCxnSpPr>
          <p:nvPr/>
        </p:nvCxnSpPr>
        <p:spPr bwMode="auto">
          <a:xfrm>
            <a:off x="4773632" y="4812794"/>
            <a:ext cx="1107195" cy="1398500"/>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26" name="直線コネクタ 25"/>
          <p:cNvCxnSpPr>
            <a:stCxn id="11" idx="3"/>
            <a:endCxn id="9" idx="6"/>
          </p:cNvCxnSpPr>
          <p:nvPr/>
        </p:nvCxnSpPr>
        <p:spPr bwMode="auto">
          <a:xfrm flipH="1">
            <a:off x="3978068" y="4812794"/>
            <a:ext cx="699461" cy="1163629"/>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31" name="直線コネクタ 30"/>
          <p:cNvCxnSpPr>
            <a:stCxn id="8" idx="5"/>
            <a:endCxn id="11" idx="1"/>
          </p:cNvCxnSpPr>
          <p:nvPr/>
        </p:nvCxnSpPr>
        <p:spPr bwMode="auto">
          <a:xfrm>
            <a:off x="3482475" y="3700972"/>
            <a:ext cx="1195054" cy="1020643"/>
          </a:xfrm>
          <a:prstGeom prst="line">
            <a:avLst/>
          </a:prstGeom>
          <a:solidFill>
            <a:schemeClr val="accent1"/>
          </a:solidFill>
          <a:ln w="38100" cap="flat" cmpd="sng" algn="ctr">
            <a:solidFill>
              <a:schemeClr val="tx1"/>
            </a:solidFill>
            <a:prstDash val="dash"/>
            <a:round/>
            <a:headEnd type="none" w="med" len="med"/>
            <a:tailEnd type="none" w="med" len="med"/>
          </a:ln>
          <a:effectLst/>
        </p:spPr>
      </p:cxnSp>
      <p:sp>
        <p:nvSpPr>
          <p:cNvPr id="6145" name="テキスト ボックス 6144"/>
          <p:cNvSpPr txBox="1"/>
          <p:nvPr/>
        </p:nvSpPr>
        <p:spPr>
          <a:xfrm>
            <a:off x="4870653" y="4293396"/>
            <a:ext cx="853875" cy="400110"/>
          </a:xfrm>
          <a:prstGeom prst="rect">
            <a:avLst/>
          </a:prstGeom>
          <a:noFill/>
          <a:effectLst/>
        </p:spPr>
        <p:txBody>
          <a:bodyPr wrap="square" rtlCol="0">
            <a:spAutoFit/>
          </a:bodyPr>
          <a:lstStyle/>
          <a:p>
            <a:r>
              <a:rPr kumimoji="1" lang="ja-JP" altLang="en-US" sz="2000" b="1" dirty="0" smtClean="0">
                <a:effectLst/>
              </a:rPr>
              <a:t>ノード</a:t>
            </a:r>
            <a:endParaRPr kumimoji="1" lang="ja-JP" altLang="en-US" sz="2000" b="1" dirty="0">
              <a:effectLst/>
            </a:endParaRPr>
          </a:p>
        </p:txBody>
      </p:sp>
      <p:sp>
        <p:nvSpPr>
          <p:cNvPr id="36" name="テキスト ボックス 35"/>
          <p:cNvSpPr txBox="1"/>
          <p:nvPr/>
        </p:nvSpPr>
        <p:spPr>
          <a:xfrm>
            <a:off x="4003513" y="3821367"/>
            <a:ext cx="853875" cy="400110"/>
          </a:xfrm>
          <a:prstGeom prst="rect">
            <a:avLst/>
          </a:prstGeom>
          <a:noFill/>
          <a:effectLst/>
        </p:spPr>
        <p:txBody>
          <a:bodyPr wrap="square" rtlCol="0">
            <a:spAutoFit/>
          </a:bodyPr>
          <a:lstStyle/>
          <a:p>
            <a:r>
              <a:rPr kumimoji="1" lang="ja-JP" altLang="en-US" sz="2000" b="1" dirty="0">
                <a:effectLst/>
              </a:rPr>
              <a:t>リンク</a:t>
            </a:r>
          </a:p>
        </p:txBody>
      </p:sp>
      <p:sp>
        <p:nvSpPr>
          <p:cNvPr id="6148" name="円/楕円 6147"/>
          <p:cNvSpPr/>
          <p:nvPr/>
        </p:nvSpPr>
        <p:spPr bwMode="auto">
          <a:xfrm>
            <a:off x="2031390" y="2761248"/>
            <a:ext cx="5402475" cy="4018932"/>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sp>
        <p:nvSpPr>
          <p:cNvPr id="39" name="テキスト ボックス 38"/>
          <p:cNvSpPr txBox="1"/>
          <p:nvPr/>
        </p:nvSpPr>
        <p:spPr>
          <a:xfrm>
            <a:off x="3923703" y="2596692"/>
            <a:ext cx="1602087" cy="400110"/>
          </a:xfrm>
          <a:prstGeom prst="rect">
            <a:avLst/>
          </a:prstGeom>
          <a:solidFill>
            <a:schemeClr val="bg1"/>
          </a:solidFill>
          <a:ln w="38100">
            <a:solidFill>
              <a:srgbClr val="FF0000"/>
            </a:solidFill>
          </a:ln>
          <a:effectLst/>
        </p:spPr>
        <p:txBody>
          <a:bodyPr wrap="square" rtlCol="0">
            <a:spAutoFit/>
          </a:bodyPr>
          <a:lstStyle/>
          <a:p>
            <a:r>
              <a:rPr kumimoji="1" lang="ja-JP" altLang="en-US" sz="2000" b="1" dirty="0">
                <a:effectLst/>
              </a:rPr>
              <a:t>ネットワーク</a:t>
            </a:r>
          </a:p>
        </p:txBody>
      </p:sp>
      <p:cxnSp>
        <p:nvCxnSpPr>
          <p:cNvPr id="22" name="直線コネクタ 21"/>
          <p:cNvCxnSpPr>
            <a:stCxn id="11" idx="2"/>
            <a:endCxn id="2" idx="6"/>
          </p:cNvCxnSpPr>
          <p:nvPr/>
        </p:nvCxnSpPr>
        <p:spPr bwMode="auto">
          <a:xfrm flipH="1">
            <a:off x="2754866" y="4767205"/>
            <a:ext cx="1902759" cy="500012"/>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25" name="直線コネクタ 24"/>
          <p:cNvCxnSpPr>
            <a:stCxn id="9" idx="2"/>
            <a:endCxn id="2" idx="5"/>
          </p:cNvCxnSpPr>
          <p:nvPr/>
        </p:nvCxnSpPr>
        <p:spPr bwMode="auto">
          <a:xfrm flipH="1" flipV="1">
            <a:off x="2734962" y="5312806"/>
            <a:ext cx="1107195" cy="663617"/>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28" name="直線コネクタ 27"/>
          <p:cNvCxnSpPr>
            <a:stCxn id="7" idx="4"/>
            <a:endCxn id="9" idx="5"/>
          </p:cNvCxnSpPr>
          <p:nvPr/>
        </p:nvCxnSpPr>
        <p:spPr bwMode="auto">
          <a:xfrm flipH="1" flipV="1">
            <a:off x="3958164" y="6022012"/>
            <a:ext cx="1922663" cy="318229"/>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32" name="直線コネクタ 31"/>
          <p:cNvCxnSpPr>
            <a:stCxn id="6" idx="4"/>
            <a:endCxn id="7" idx="6"/>
          </p:cNvCxnSpPr>
          <p:nvPr/>
        </p:nvCxnSpPr>
        <p:spPr bwMode="auto">
          <a:xfrm flipH="1">
            <a:off x="5948782" y="4686957"/>
            <a:ext cx="203868" cy="1588811"/>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34" name="直線コネクタ 33"/>
          <p:cNvCxnSpPr>
            <a:stCxn id="10" idx="5"/>
            <a:endCxn id="6" idx="4"/>
          </p:cNvCxnSpPr>
          <p:nvPr/>
        </p:nvCxnSpPr>
        <p:spPr bwMode="auto">
          <a:xfrm>
            <a:off x="5521144" y="3378606"/>
            <a:ext cx="631506" cy="1308351"/>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37" name="直線コネクタ 36"/>
          <p:cNvCxnSpPr>
            <a:stCxn id="10" idx="4"/>
            <a:endCxn id="11" idx="0"/>
          </p:cNvCxnSpPr>
          <p:nvPr/>
        </p:nvCxnSpPr>
        <p:spPr bwMode="auto">
          <a:xfrm flipH="1">
            <a:off x="4725581" y="3397490"/>
            <a:ext cx="747512" cy="1305241"/>
          </a:xfrm>
          <a:prstGeom prst="line">
            <a:avLst/>
          </a:prstGeom>
          <a:solidFill>
            <a:schemeClr val="accent1"/>
          </a:solidFill>
          <a:ln w="38100" cap="flat" cmpd="sng" algn="ctr">
            <a:solidFill>
              <a:schemeClr val="tx1"/>
            </a:solidFill>
            <a:prstDash val="dash"/>
            <a:round/>
            <a:headEnd type="none" w="med" len="med"/>
            <a:tailEnd type="none" w="med" len="med"/>
          </a:ln>
          <a:effectLst/>
        </p:spPr>
      </p:cxnSp>
    </p:spTree>
  </p:cSld>
  <p:clrMapOvr>
    <a:masterClrMapping/>
  </p:clrMapOvr>
  <p:transition advTm="37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6145"/>
                                        </p:tgtEl>
                                        <p:attrNameLst>
                                          <p:attrName>style.visibility</p:attrName>
                                        </p:attrNameLst>
                                      </p:cBhvr>
                                      <p:to>
                                        <p:strVal val="visible"/>
                                      </p:to>
                                    </p:set>
                                    <p:animEffect transition="in" filter="fade">
                                      <p:cBhvr>
                                        <p:cTn id="29" dur="500"/>
                                        <p:tgtEl>
                                          <p:spTgt spid="614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ircle(in)">
                                      <p:cBhvr>
                                        <p:cTn id="34" dur="1000"/>
                                        <p:tgtEl>
                                          <p:spTgt spid="16"/>
                                        </p:tgtEl>
                                      </p:cBhvr>
                                    </p:animEffect>
                                  </p:childTnLst>
                                </p:cTn>
                              </p:par>
                              <p:par>
                                <p:cTn id="35" presetID="6" presetClass="entr" presetSubtype="16"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circle(in)">
                                      <p:cBhvr>
                                        <p:cTn id="37" dur="1000"/>
                                        <p:tgtEl>
                                          <p:spTgt spid="31"/>
                                        </p:tgtEl>
                                      </p:cBhvr>
                                    </p:animEffect>
                                  </p:childTnLst>
                                </p:cTn>
                              </p:par>
                              <p:par>
                                <p:cTn id="38" presetID="6" presetClass="entr" presetSubtype="16"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circle(in)">
                                      <p:cBhvr>
                                        <p:cTn id="40" dur="1000"/>
                                        <p:tgtEl>
                                          <p:spTgt spid="5"/>
                                        </p:tgtEl>
                                      </p:cBhvr>
                                    </p:animEffect>
                                  </p:childTnLst>
                                </p:cTn>
                              </p:par>
                              <p:par>
                                <p:cTn id="41" presetID="6" presetClass="entr" presetSubtype="16"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circle(in)">
                                      <p:cBhvr>
                                        <p:cTn id="43" dur="1000"/>
                                        <p:tgtEl>
                                          <p:spTgt spid="20"/>
                                        </p:tgtEl>
                                      </p:cBhvr>
                                    </p:animEffect>
                                  </p:childTnLst>
                                </p:cTn>
                              </p:par>
                              <p:par>
                                <p:cTn id="44" presetID="6" presetClass="entr" presetSubtype="16"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circle(in)">
                                      <p:cBhvr>
                                        <p:cTn id="46" dur="1000"/>
                                        <p:tgtEl>
                                          <p:spTgt spid="23"/>
                                        </p:tgtEl>
                                      </p:cBhvr>
                                    </p:animEffect>
                                  </p:childTnLst>
                                </p:cTn>
                              </p:par>
                              <p:par>
                                <p:cTn id="47" presetID="6" presetClass="entr" presetSubtype="16"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circle(in)">
                                      <p:cBhvr>
                                        <p:cTn id="49" dur="1000"/>
                                        <p:tgtEl>
                                          <p:spTgt spid="26"/>
                                        </p:tgtEl>
                                      </p:cBhvr>
                                    </p:animEffect>
                                  </p:childTnLst>
                                </p:cTn>
                              </p:par>
                              <p:par>
                                <p:cTn id="50" presetID="6" presetClass="entr" presetSubtype="16"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circle(in)">
                                      <p:cBhvr>
                                        <p:cTn id="52" dur="1000"/>
                                        <p:tgtEl>
                                          <p:spTgt spid="22"/>
                                        </p:tgtEl>
                                      </p:cBhvr>
                                    </p:animEffect>
                                  </p:childTnLst>
                                </p:cTn>
                              </p:par>
                              <p:par>
                                <p:cTn id="53" presetID="6" presetClass="entr" presetSubtype="16"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circle(in)">
                                      <p:cBhvr>
                                        <p:cTn id="55" dur="1000"/>
                                        <p:tgtEl>
                                          <p:spTgt spid="25"/>
                                        </p:tgtEl>
                                      </p:cBhvr>
                                    </p:animEffect>
                                  </p:childTnLst>
                                </p:cTn>
                              </p:par>
                              <p:par>
                                <p:cTn id="56" presetID="6" presetClass="entr" presetSubtype="16" fill="hold"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circle(in)">
                                      <p:cBhvr>
                                        <p:cTn id="58" dur="1000"/>
                                        <p:tgtEl>
                                          <p:spTgt spid="28"/>
                                        </p:tgtEl>
                                      </p:cBhvr>
                                    </p:animEffect>
                                  </p:childTnLst>
                                </p:cTn>
                              </p:par>
                              <p:par>
                                <p:cTn id="59" presetID="6" presetClass="entr" presetSubtype="16"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circle(in)">
                                      <p:cBhvr>
                                        <p:cTn id="61" dur="1000"/>
                                        <p:tgtEl>
                                          <p:spTgt spid="32"/>
                                        </p:tgtEl>
                                      </p:cBhvr>
                                    </p:animEffect>
                                  </p:childTnLst>
                                </p:cTn>
                              </p:par>
                              <p:par>
                                <p:cTn id="62" presetID="6" presetClass="entr" presetSubtype="16" fill="hold"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circle(in)">
                                      <p:cBhvr>
                                        <p:cTn id="64" dur="1000"/>
                                        <p:tgtEl>
                                          <p:spTgt spid="34"/>
                                        </p:tgtEl>
                                      </p:cBhvr>
                                    </p:animEffect>
                                  </p:childTnLst>
                                </p:cTn>
                              </p:par>
                              <p:par>
                                <p:cTn id="65" presetID="6" presetClass="entr" presetSubtype="16" fill="hold"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circle(in)">
                                      <p:cBhvr>
                                        <p:cTn id="67" dur="1000"/>
                                        <p:tgtEl>
                                          <p:spTgt spid="37"/>
                                        </p:tgtEl>
                                      </p:cBhvr>
                                    </p:animEffect>
                                  </p:childTnLst>
                                </p:cTn>
                              </p:par>
                            </p:childTnLst>
                          </p:cTn>
                        </p:par>
                        <p:par>
                          <p:cTn id="68" fill="hold">
                            <p:stCondLst>
                              <p:cond delay="1000"/>
                            </p:stCondLst>
                            <p:childTnLst>
                              <p:par>
                                <p:cTn id="69" presetID="10" presetClass="entr" presetSubtype="0"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1" fill="hold" grpId="0" nodeType="clickEffect">
                                  <p:stCondLst>
                                    <p:cond delay="0"/>
                                  </p:stCondLst>
                                  <p:childTnLst>
                                    <p:set>
                                      <p:cBhvr>
                                        <p:cTn id="75" dur="1" fill="hold">
                                          <p:stCondLst>
                                            <p:cond delay="0"/>
                                          </p:stCondLst>
                                        </p:cTn>
                                        <p:tgtEl>
                                          <p:spTgt spid="6148"/>
                                        </p:tgtEl>
                                        <p:attrNameLst>
                                          <p:attrName>style.visibility</p:attrName>
                                        </p:attrNameLst>
                                      </p:cBhvr>
                                      <p:to>
                                        <p:strVal val="visible"/>
                                      </p:to>
                                    </p:set>
                                    <p:animEffect transition="in" filter="wheel(1)">
                                      <p:cBhvr>
                                        <p:cTn id="76" dur="1000"/>
                                        <p:tgtEl>
                                          <p:spTgt spid="6148"/>
                                        </p:tgtEl>
                                      </p:cBhvr>
                                    </p:animEffect>
                                  </p:childTnLst>
                                </p:cTn>
                              </p:par>
                            </p:childTnLst>
                          </p:cTn>
                        </p:par>
                        <p:par>
                          <p:cTn id="77" fill="hold">
                            <p:stCondLst>
                              <p:cond delay="1000"/>
                            </p:stCondLst>
                            <p:childTnLst>
                              <p:par>
                                <p:cTn id="78" presetID="10" presetClass="entr" presetSubtype="0" fill="hold" grpId="0" nodeType="after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P spid="11" grpId="0" animBg="1"/>
      <p:bldP spid="6145" grpId="0"/>
      <p:bldP spid="36" grpId="0"/>
      <p:bldP spid="6148" grpId="0" animBg="1"/>
      <p:bldP spid="3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D34D63F0-B79E-4B42-A97F-E1F881636F7E}" type="slidenum">
              <a:rPr lang="ja-JP" altLang="en-US"/>
              <a:pPr/>
              <a:t>40</a:t>
            </a:fld>
            <a:endParaRPr lang="ja-JP" altLang="en-US" sz="1800">
              <a:solidFill>
                <a:schemeClr val="tx1"/>
              </a:solidFill>
              <a:latin typeface="Arial" pitchFamily="34" charset="0"/>
            </a:endParaRPr>
          </a:p>
        </p:txBody>
      </p:sp>
      <p:sp>
        <p:nvSpPr>
          <p:cNvPr id="46082" name="タイトル 1"/>
          <p:cNvSpPr>
            <a:spLocks noGrp="1" noChangeArrowheads="1"/>
          </p:cNvSpPr>
          <p:nvPr>
            <p:ph type="title" idx="4294967295"/>
          </p:nvPr>
        </p:nvSpPr>
        <p:spPr>
          <a:xfrm>
            <a:off x="466725" y="0"/>
            <a:ext cx="8229600" cy="1143000"/>
          </a:xfrm>
          <a:ln/>
        </p:spPr>
        <p:txBody>
          <a:bodyPr/>
          <a:lstStyle/>
          <a:p>
            <a:pPr eaLnBrk="1" hangingPunct="1"/>
            <a:r>
              <a:rPr lang="ja-JP" altLang="en-US" sz="4000"/>
              <a:t>送信先特定と最適な輸送経路の選択</a:t>
            </a:r>
          </a:p>
        </p:txBody>
      </p:sp>
      <p:sp>
        <p:nvSpPr>
          <p:cNvPr id="46083" name="コンテンツ プレースホルダ 2"/>
          <p:cNvSpPr>
            <a:spLocks noGrp="1" noChangeArrowheads="1"/>
          </p:cNvSpPr>
          <p:nvPr>
            <p:ph idx="1"/>
          </p:nvPr>
        </p:nvSpPr>
        <p:spPr>
          <a:xfrm>
            <a:off x="0" y="1339850"/>
            <a:ext cx="9110663" cy="5257800"/>
          </a:xfrm>
          <a:ln/>
        </p:spPr>
        <p:txBody>
          <a:bodyPr/>
          <a:lstStyle/>
          <a:p>
            <a:pPr marL="342900" indent="-342900" algn="l" eaLnBrk="1" hangingPunct="1">
              <a:buSzPct val="100000"/>
              <a:buFont typeface="Arial" pitchFamily="34" charset="0"/>
              <a:buChar char="•"/>
            </a:pPr>
            <a:r>
              <a:rPr lang="en-US" dirty="0"/>
              <a:t>TCP/IP </a:t>
            </a:r>
            <a:r>
              <a:rPr lang="ja-JP" altLang="en-US" dirty="0"/>
              <a:t>通信では以下</a:t>
            </a:r>
            <a:r>
              <a:rPr lang="ja-JP" altLang="en-US" dirty="0" smtClean="0"/>
              <a:t>のネットワークパラメータを用いて送信先と輸送経路を選択する</a:t>
            </a:r>
            <a:endParaRPr lang="ja-JP" altLang="en-US" dirty="0"/>
          </a:p>
          <a:p>
            <a:pPr marL="742950" lvl="1" indent="-285750" algn="l" eaLnBrk="1" hangingPunct="1">
              <a:buFont typeface="Arial" pitchFamily="34" charset="0"/>
              <a:buChar char="–"/>
            </a:pPr>
            <a:r>
              <a:rPr lang="en-US" dirty="0"/>
              <a:t>IP </a:t>
            </a:r>
            <a:r>
              <a:rPr lang="ja-JP" altLang="en-US" dirty="0" smtClean="0"/>
              <a:t>アドレ</a:t>
            </a:r>
            <a:r>
              <a:rPr lang="ja-JP" altLang="en-US" dirty="0"/>
              <a:t>ス</a:t>
            </a:r>
          </a:p>
          <a:p>
            <a:pPr marL="742950" lvl="1" indent="-285750" algn="l" eaLnBrk="1" hangingPunct="1">
              <a:buFont typeface="Arial" pitchFamily="34" charset="0"/>
              <a:buChar char="–"/>
            </a:pPr>
            <a:r>
              <a:rPr lang="ja-JP" altLang="en-US" dirty="0" smtClean="0"/>
              <a:t>サブネットマスク </a:t>
            </a:r>
            <a:endParaRPr lang="ja-JP" altLang="en-US" dirty="0"/>
          </a:p>
          <a:p>
            <a:pPr marL="742950" lvl="1" indent="-285750" algn="l" eaLnBrk="1" hangingPunct="1">
              <a:buFont typeface="Arial" pitchFamily="34" charset="0"/>
              <a:buChar char="–"/>
            </a:pPr>
            <a:r>
              <a:rPr lang="ja-JP" altLang="en-US" dirty="0"/>
              <a:t>ネットワークアドレス</a:t>
            </a:r>
          </a:p>
          <a:p>
            <a:pPr marL="742950" lvl="1" indent="-285750" algn="l" eaLnBrk="1" hangingPunct="1">
              <a:buFont typeface="Arial" pitchFamily="34" charset="0"/>
              <a:buChar char="–"/>
            </a:pPr>
            <a:r>
              <a:rPr lang="ja-JP" altLang="en-US" dirty="0">
                <a:solidFill>
                  <a:srgbClr val="FF0000"/>
                </a:solidFill>
              </a:rPr>
              <a:t>ゲートウェイアドレス</a:t>
            </a:r>
          </a:p>
          <a:p>
            <a:pPr marL="742950" lvl="1" indent="-285750" algn="l" eaLnBrk="1" hangingPunct="1">
              <a:buFont typeface="Arial" pitchFamily="34" charset="0"/>
              <a:buChar char="–"/>
            </a:pPr>
            <a:r>
              <a:rPr lang="ja-JP" altLang="en-US" dirty="0"/>
              <a:t>ブロードキャストアドレス</a:t>
            </a:r>
          </a:p>
          <a:p>
            <a:pPr marL="742950" lvl="1" indent="-285750" algn="l" eaLnBrk="1" hangingPunct="1">
              <a:buFont typeface="Arial" pitchFamily="34" charset="0"/>
              <a:buChar char="–"/>
            </a:pPr>
            <a:r>
              <a:rPr lang="en-US" dirty="0"/>
              <a:t>MAC </a:t>
            </a:r>
            <a:r>
              <a:rPr lang="ja-JP" altLang="en-US" dirty="0"/>
              <a:t>アドレス</a:t>
            </a:r>
          </a:p>
        </p:txBody>
      </p:sp>
    </p:spTree>
    <p:extLst>
      <p:ext uri="{BB962C8B-B14F-4D97-AF65-F5344CB8AC3E}">
        <p14:creationId xmlns:p14="http://schemas.microsoft.com/office/powerpoint/2010/main" val="1970384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0D21340D-D9F5-4D89-A74A-7FCCFBBB0FD2}" type="slidenum">
              <a:rPr lang="ja-JP" altLang="en-US"/>
              <a:pPr/>
              <a:t>41</a:t>
            </a:fld>
            <a:endParaRPr lang="ja-JP" altLang="en-US" sz="1800">
              <a:solidFill>
                <a:schemeClr val="tx1"/>
              </a:solidFill>
              <a:latin typeface="Arial" pitchFamily="34" charset="0"/>
            </a:endParaRPr>
          </a:p>
        </p:txBody>
      </p:sp>
      <p:sp>
        <p:nvSpPr>
          <p:cNvPr id="65538" name="タイトル 1"/>
          <p:cNvSpPr>
            <a:spLocks noGrp="1" noChangeArrowheads="1"/>
          </p:cNvSpPr>
          <p:nvPr>
            <p:ph type="title" idx="4294967295"/>
          </p:nvPr>
        </p:nvSpPr>
        <p:spPr>
          <a:xfrm>
            <a:off x="466725" y="0"/>
            <a:ext cx="8229600" cy="1143000"/>
          </a:xfrm>
          <a:ln/>
        </p:spPr>
        <p:txBody>
          <a:bodyPr/>
          <a:lstStyle/>
          <a:p>
            <a:r>
              <a:rPr lang="zh-CN"/>
              <a:t>ゲートウェイ</a:t>
            </a:r>
          </a:p>
        </p:txBody>
      </p:sp>
      <p:sp>
        <p:nvSpPr>
          <p:cNvPr id="65539" name="コンテンツ プレースホルダ 2"/>
          <p:cNvSpPr>
            <a:spLocks noGrp="1" noChangeArrowheads="1"/>
          </p:cNvSpPr>
          <p:nvPr>
            <p:ph idx="1"/>
          </p:nvPr>
        </p:nvSpPr>
        <p:spPr>
          <a:xfrm>
            <a:off x="107950" y="1125538"/>
            <a:ext cx="9037638" cy="5546725"/>
          </a:xfrm>
          <a:ln/>
        </p:spPr>
        <p:txBody>
          <a:bodyPr/>
          <a:lstStyle/>
          <a:p>
            <a:pPr marL="342900" indent="-342900" algn="l">
              <a:buFont typeface="Arial" pitchFamily="34" charset="0"/>
              <a:buChar char="•"/>
            </a:pPr>
            <a:r>
              <a:rPr lang="ja-JP" altLang="en-US" sz="2800" dirty="0" smtClean="0"/>
              <a:t>ネットワークの出入口</a:t>
            </a:r>
            <a:endParaRPr lang="ja-JP" altLang="en-US" sz="2800" dirty="0"/>
          </a:p>
          <a:p>
            <a:pPr marL="742950" lvl="1" indent="-285750" algn="l">
              <a:buFont typeface="Arial" pitchFamily="34" charset="0"/>
              <a:buChar char="–"/>
            </a:pPr>
            <a:r>
              <a:rPr lang="en-US" altLang="ja-JP" sz="2400" dirty="0"/>
              <a:t>LAN</a:t>
            </a:r>
            <a:r>
              <a:rPr lang="ja-JP" altLang="en-US" sz="2400" dirty="0"/>
              <a:t>の外側から見た </a:t>
            </a:r>
            <a:r>
              <a:rPr lang="en-US" altLang="ja-JP" sz="2400" dirty="0"/>
              <a:t>LAN </a:t>
            </a:r>
            <a:r>
              <a:rPr lang="ja-JP" altLang="en-US" sz="2400" dirty="0"/>
              <a:t>の「代表者」</a:t>
            </a:r>
          </a:p>
          <a:p>
            <a:pPr marL="1143000" lvl="2" indent="-228600" algn="l">
              <a:buFont typeface="Arial" pitchFamily="34" charset="0"/>
              <a:buChar char="•"/>
            </a:pPr>
            <a:r>
              <a:rPr lang="ja-JP" altLang="en-US" sz="2000" dirty="0"/>
              <a:t>代表者として </a:t>
            </a:r>
            <a:r>
              <a:rPr lang="en-US" altLang="ja-JP" sz="2000" dirty="0"/>
              <a:t>LAN </a:t>
            </a:r>
            <a:r>
              <a:rPr lang="ja-JP" altLang="en-US" sz="2000" dirty="0"/>
              <a:t>外部とのやりとりをおこなう</a:t>
            </a:r>
          </a:p>
          <a:p>
            <a:pPr marL="742950" lvl="1" indent="-285750" algn="l">
              <a:buFont typeface="Arial" pitchFamily="34" charset="0"/>
              <a:buChar char="–"/>
            </a:pPr>
            <a:r>
              <a:rPr lang="ja-JP" altLang="en-US" sz="2400" dirty="0"/>
              <a:t>出入り口を一元化することで経路制御が楽</a:t>
            </a:r>
          </a:p>
          <a:p>
            <a:pPr marL="342900" indent="-342900" algn="l">
              <a:buFont typeface="Arial" pitchFamily="34" charset="0"/>
              <a:buChar char="•"/>
            </a:pPr>
            <a:endParaRPr lang="en-US" altLang="ja-JP" sz="2800" b="1" dirty="0" smtClean="0">
              <a:solidFill>
                <a:srgbClr val="FF0000"/>
              </a:solidFill>
            </a:endParaRPr>
          </a:p>
          <a:p>
            <a:pPr marL="342900" indent="-342900" algn="l">
              <a:buFont typeface="Arial" pitchFamily="34" charset="0"/>
              <a:buChar char="•"/>
            </a:pPr>
            <a:r>
              <a:rPr lang="ja-JP" altLang="en-US" sz="2800" b="1" dirty="0" smtClean="0">
                <a:solidFill>
                  <a:srgbClr val="FF0000"/>
                </a:solidFill>
              </a:rPr>
              <a:t>ゲートウェイアドレス</a:t>
            </a:r>
            <a:endParaRPr lang="ja-JP" altLang="en-US" sz="2800" b="1" dirty="0">
              <a:solidFill>
                <a:srgbClr val="FF0000"/>
              </a:solidFill>
            </a:endParaRPr>
          </a:p>
          <a:p>
            <a:pPr marL="742950" lvl="1" indent="-285750" algn="l">
              <a:buFont typeface="Arial" pitchFamily="34" charset="0"/>
              <a:buChar char="–"/>
            </a:pPr>
            <a:r>
              <a:rPr lang="ja-JP" altLang="en-US" sz="2400" dirty="0"/>
              <a:t>ゲートウェイに割り当てられているアドレス</a:t>
            </a:r>
          </a:p>
          <a:p>
            <a:pPr marL="742950" lvl="1" indent="-285750" algn="l">
              <a:buFont typeface="Arial" pitchFamily="34" charset="0"/>
              <a:buChar char="–"/>
            </a:pPr>
            <a:r>
              <a:rPr lang="en-US" altLang="ja-JP" sz="2400" dirty="0"/>
              <a:t>LAN </a:t>
            </a:r>
            <a:r>
              <a:rPr lang="ja-JP" altLang="en-US" sz="2400" dirty="0"/>
              <a:t>の内側と </a:t>
            </a:r>
            <a:r>
              <a:rPr lang="en-US" altLang="ja-JP" sz="2400" dirty="0"/>
              <a:t>LAN</a:t>
            </a:r>
            <a:r>
              <a:rPr lang="ja-JP" altLang="en-US" sz="2400" dirty="0"/>
              <a:t>の外側でそれぞれ異なる</a:t>
            </a:r>
            <a:endParaRPr lang="en-US" altLang="ja-JP" sz="2400" dirty="0"/>
          </a:p>
          <a:p>
            <a:pPr lvl="1" algn="l"/>
            <a:r>
              <a:rPr lang="ja-JP" altLang="en-US" sz="2400" dirty="0"/>
              <a:t>    </a:t>
            </a:r>
            <a:r>
              <a:rPr lang="en-US" altLang="ja-JP" sz="2400" dirty="0"/>
              <a:t>IP </a:t>
            </a:r>
            <a:r>
              <a:rPr lang="ja-JP" altLang="en-US" sz="2400" dirty="0"/>
              <a:t>アドレスを</a:t>
            </a:r>
            <a:r>
              <a:rPr lang="ja-JP" altLang="en-US" sz="2400" dirty="0" smtClean="0"/>
              <a:t>持つ</a:t>
            </a:r>
            <a:endParaRPr lang="ja-JP" altLang="en-US" sz="2400" dirty="0"/>
          </a:p>
        </p:txBody>
      </p:sp>
      <p:sp>
        <p:nvSpPr>
          <p:cNvPr id="2" name="円/楕円 1"/>
          <p:cNvSpPr/>
          <p:nvPr/>
        </p:nvSpPr>
        <p:spPr bwMode="auto">
          <a:xfrm>
            <a:off x="6372825" y="2348505"/>
            <a:ext cx="2593188" cy="2521155"/>
          </a:xfrm>
          <a:prstGeom prst="ellipse">
            <a:avLst/>
          </a:prstGeom>
          <a:solidFill>
            <a:schemeClr val="bg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pic>
        <p:nvPicPr>
          <p:cNvPr id="10" name="Picture 6" descr="新しい画像"/>
          <p:cNvPicPr>
            <a:picLocks noChangeAspect="1" noChangeArrowheads="1"/>
          </p:cNvPicPr>
          <p:nvPr/>
        </p:nvPicPr>
        <p:blipFill>
          <a:blip r:embed="rId2" cstate="print"/>
          <a:srcRect/>
          <a:stretch>
            <a:fillRect/>
          </a:stretch>
        </p:blipFill>
        <p:spPr bwMode="auto">
          <a:xfrm>
            <a:off x="6394779" y="3108918"/>
            <a:ext cx="1050060" cy="918964"/>
          </a:xfrm>
          <a:prstGeom prst="rect">
            <a:avLst/>
          </a:prstGeom>
          <a:noFill/>
          <a:ln w="9525">
            <a:noFill/>
            <a:miter lim="800000"/>
            <a:headEnd/>
            <a:tailEnd/>
          </a:ln>
        </p:spPr>
      </p:pic>
      <p:pic>
        <p:nvPicPr>
          <p:cNvPr id="11" name="Picture 6" descr="新しい画像"/>
          <p:cNvPicPr>
            <a:picLocks noChangeAspect="1" noChangeArrowheads="1"/>
          </p:cNvPicPr>
          <p:nvPr/>
        </p:nvPicPr>
        <p:blipFill>
          <a:blip r:embed="rId2" cstate="print"/>
          <a:srcRect/>
          <a:stretch>
            <a:fillRect/>
          </a:stretch>
        </p:blipFill>
        <p:spPr bwMode="auto">
          <a:xfrm>
            <a:off x="7890532" y="3062584"/>
            <a:ext cx="1050060" cy="918964"/>
          </a:xfrm>
          <a:prstGeom prst="rect">
            <a:avLst/>
          </a:prstGeom>
          <a:noFill/>
          <a:ln w="9525">
            <a:noFill/>
            <a:miter lim="800000"/>
            <a:headEnd/>
            <a:tailEnd/>
          </a:ln>
        </p:spPr>
      </p:pic>
      <p:cxnSp>
        <p:nvCxnSpPr>
          <p:cNvPr id="9" name="直線コネクタ 8"/>
          <p:cNvCxnSpPr>
            <a:stCxn id="10" idx="2"/>
            <a:endCxn id="2" idx="4"/>
          </p:cNvCxnSpPr>
          <p:nvPr/>
        </p:nvCxnSpPr>
        <p:spPr bwMode="auto">
          <a:xfrm>
            <a:off x="6919809" y="4027882"/>
            <a:ext cx="749610" cy="841778"/>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16" name="直線コネクタ 15"/>
          <p:cNvCxnSpPr>
            <a:stCxn id="11" idx="2"/>
            <a:endCxn id="2" idx="4"/>
          </p:cNvCxnSpPr>
          <p:nvPr/>
        </p:nvCxnSpPr>
        <p:spPr bwMode="auto">
          <a:xfrm flipH="1">
            <a:off x="7669419" y="3981548"/>
            <a:ext cx="746143" cy="888112"/>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22" name="直線コネクタ 21"/>
          <p:cNvCxnSpPr>
            <a:stCxn id="2" idx="4"/>
          </p:cNvCxnSpPr>
          <p:nvPr/>
        </p:nvCxnSpPr>
        <p:spPr bwMode="auto">
          <a:xfrm>
            <a:off x="7669419" y="4869660"/>
            <a:ext cx="0" cy="864396"/>
          </a:xfrm>
          <a:prstGeom prst="line">
            <a:avLst/>
          </a:prstGeom>
          <a:solidFill>
            <a:schemeClr val="accent1"/>
          </a:solidFill>
          <a:ln w="57150" cap="flat" cmpd="sng" algn="ctr">
            <a:solidFill>
              <a:schemeClr val="tx1"/>
            </a:solidFill>
            <a:prstDash val="solid"/>
            <a:round/>
            <a:headEnd type="oval" w="med" len="med"/>
            <a:tailEnd type="triangle" w="med" len="med"/>
          </a:ln>
          <a:effectLst/>
        </p:spPr>
      </p:cxnSp>
      <p:sp>
        <p:nvSpPr>
          <p:cNvPr id="23" name="テキスト ボックス 22"/>
          <p:cNvSpPr txBox="1"/>
          <p:nvPr/>
        </p:nvSpPr>
        <p:spPr>
          <a:xfrm>
            <a:off x="6671356" y="5734056"/>
            <a:ext cx="1862459" cy="707886"/>
          </a:xfrm>
          <a:prstGeom prst="rect">
            <a:avLst/>
          </a:prstGeom>
          <a:noFill/>
        </p:spPr>
        <p:txBody>
          <a:bodyPr wrap="square" rtlCol="0">
            <a:spAutoFit/>
          </a:bodyPr>
          <a:lstStyle/>
          <a:p>
            <a:pPr algn="ctr"/>
            <a:r>
              <a:rPr kumimoji="1" lang="ja-JP" altLang="en-US" sz="2000" b="1" dirty="0" smtClean="0">
                <a:effectLst/>
              </a:rPr>
              <a:t>異なる</a:t>
            </a:r>
            <a:endParaRPr kumimoji="1" lang="en-US" altLang="ja-JP" sz="2000" b="1" dirty="0" smtClean="0">
              <a:effectLst/>
            </a:endParaRPr>
          </a:p>
          <a:p>
            <a:pPr algn="ctr"/>
            <a:r>
              <a:rPr kumimoji="1" lang="ja-JP" altLang="en-US" sz="2000" b="1" dirty="0" smtClean="0">
                <a:effectLst/>
              </a:rPr>
              <a:t>ネットワークへ</a:t>
            </a:r>
            <a:endParaRPr kumimoji="1" lang="ja-JP" altLang="en-US" sz="2000" b="1" dirty="0">
              <a:effectLst/>
            </a:endParaRPr>
          </a:p>
        </p:txBody>
      </p:sp>
      <p:sp>
        <p:nvSpPr>
          <p:cNvPr id="26" name="テキスト ボックス 25"/>
          <p:cNvSpPr txBox="1"/>
          <p:nvPr/>
        </p:nvSpPr>
        <p:spPr>
          <a:xfrm>
            <a:off x="7203804" y="2148450"/>
            <a:ext cx="931229" cy="400110"/>
          </a:xfrm>
          <a:prstGeom prst="rect">
            <a:avLst/>
          </a:prstGeom>
          <a:solidFill>
            <a:schemeClr val="bg1"/>
          </a:solidFill>
          <a:ln w="38100">
            <a:solidFill>
              <a:schemeClr val="tx1"/>
            </a:solidFill>
          </a:ln>
        </p:spPr>
        <p:txBody>
          <a:bodyPr wrap="square" rtlCol="0">
            <a:spAutoFit/>
          </a:bodyPr>
          <a:lstStyle/>
          <a:p>
            <a:pPr algn="ctr"/>
            <a:r>
              <a:rPr kumimoji="1" lang="en-US" altLang="ja-JP" sz="2000" b="1" dirty="0">
                <a:effectLst/>
              </a:rPr>
              <a:t>LAN</a:t>
            </a:r>
            <a:endParaRPr kumimoji="1" lang="ja-JP" altLang="en-US" sz="2000" b="1" dirty="0">
              <a:effectLst/>
            </a:endParaRPr>
          </a:p>
        </p:txBody>
      </p:sp>
      <p:pic>
        <p:nvPicPr>
          <p:cNvPr id="30" name="Picture 6" descr="新しい画像"/>
          <p:cNvPicPr>
            <a:picLocks noChangeAspect="1" noChangeArrowheads="1"/>
          </p:cNvPicPr>
          <p:nvPr/>
        </p:nvPicPr>
        <p:blipFill>
          <a:blip r:embed="rId2" cstate="print"/>
          <a:srcRect/>
          <a:stretch>
            <a:fillRect/>
          </a:stretch>
        </p:blipFill>
        <p:spPr bwMode="auto">
          <a:xfrm>
            <a:off x="7144389" y="2603102"/>
            <a:ext cx="1050060" cy="918964"/>
          </a:xfrm>
          <a:prstGeom prst="rect">
            <a:avLst/>
          </a:prstGeom>
          <a:noFill/>
          <a:ln w="9525">
            <a:noFill/>
            <a:miter lim="800000"/>
            <a:headEnd/>
            <a:tailEnd/>
          </a:ln>
        </p:spPr>
      </p:pic>
      <p:cxnSp>
        <p:nvCxnSpPr>
          <p:cNvPr id="31" name="直線コネクタ 30"/>
          <p:cNvCxnSpPr>
            <a:stCxn id="30" idx="2"/>
            <a:endCxn id="2" idx="4"/>
          </p:cNvCxnSpPr>
          <p:nvPr/>
        </p:nvCxnSpPr>
        <p:spPr bwMode="auto">
          <a:xfrm>
            <a:off x="7669419" y="3522066"/>
            <a:ext cx="0" cy="1347594"/>
          </a:xfrm>
          <a:prstGeom prst="line">
            <a:avLst/>
          </a:prstGeom>
          <a:solidFill>
            <a:schemeClr val="accent1"/>
          </a:solidFill>
          <a:ln w="38100" cap="flat" cmpd="sng" algn="ctr">
            <a:solidFill>
              <a:schemeClr val="tx1"/>
            </a:solidFill>
            <a:prstDash val="dash"/>
            <a:round/>
            <a:headEnd type="none" w="med" len="med"/>
            <a:tailEnd type="none" w="med" len="med"/>
          </a:ln>
          <a:effectLst/>
        </p:spPr>
      </p:cxnSp>
      <p:sp>
        <p:nvSpPr>
          <p:cNvPr id="34" name="テキスト ボックス 33"/>
          <p:cNvSpPr txBox="1"/>
          <p:nvPr/>
        </p:nvSpPr>
        <p:spPr>
          <a:xfrm>
            <a:off x="7597386" y="5045814"/>
            <a:ext cx="1862459" cy="400110"/>
          </a:xfrm>
          <a:prstGeom prst="rect">
            <a:avLst/>
          </a:prstGeom>
          <a:noFill/>
        </p:spPr>
        <p:txBody>
          <a:bodyPr wrap="square" rtlCol="0">
            <a:spAutoFit/>
          </a:bodyPr>
          <a:lstStyle/>
          <a:p>
            <a:pPr algn="ctr"/>
            <a:r>
              <a:rPr kumimoji="1" lang="ja-JP" altLang="en-US" sz="2000" b="1" dirty="0" smtClean="0">
                <a:solidFill>
                  <a:srgbClr val="FF0000"/>
                </a:solidFill>
                <a:effectLst/>
              </a:rPr>
              <a:t>ゲートウェイ</a:t>
            </a:r>
            <a:endParaRPr kumimoji="1" lang="ja-JP" altLang="en-US" sz="2000" b="1" dirty="0">
              <a:solidFill>
                <a:srgbClr val="FF0000"/>
              </a:solidFill>
              <a:effectLst/>
            </a:endParaRPr>
          </a:p>
        </p:txBody>
      </p:sp>
      <p:grpSp>
        <p:nvGrpSpPr>
          <p:cNvPr id="36" name="Group 6"/>
          <p:cNvGrpSpPr>
            <a:grpSpLocks/>
          </p:cNvGrpSpPr>
          <p:nvPr/>
        </p:nvGrpSpPr>
        <p:grpSpPr bwMode="auto">
          <a:xfrm>
            <a:off x="7194758" y="4653561"/>
            <a:ext cx="1050925" cy="481012"/>
            <a:chOff x="0" y="0"/>
            <a:chExt cx="1053" cy="606"/>
          </a:xfrm>
        </p:grpSpPr>
        <p:pic>
          <p:nvPicPr>
            <p:cNvPr id="37" name="Picture 10"/>
            <p:cNvPicPr>
              <a:picLocks noChangeAspect="1" noChangeArrowheads="1"/>
            </p:cNvPicPr>
            <p:nvPr/>
          </p:nvPicPr>
          <p:blipFill>
            <a:blip r:embed="rId3" cstate="print"/>
            <a:srcRect/>
            <a:stretch>
              <a:fillRect/>
            </a:stretch>
          </p:blipFill>
          <p:spPr bwMode="auto">
            <a:xfrm>
              <a:off x="0" y="0"/>
              <a:ext cx="1053" cy="606"/>
            </a:xfrm>
            <a:prstGeom prst="rect">
              <a:avLst/>
            </a:prstGeom>
            <a:noFill/>
            <a:ln w="9525">
              <a:noFill/>
              <a:miter lim="800000"/>
              <a:headEnd/>
              <a:tailEnd/>
            </a:ln>
          </p:spPr>
        </p:pic>
        <p:sp>
          <p:nvSpPr>
            <p:cNvPr id="38"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a:effectLst/>
                <a:sym typeface="ＭＳ Ｐゴシック" pitchFamily="50" charset="-128"/>
              </a:endParaRPr>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 5"/>
          <p:cNvSpPr>
            <a:spLocks noGrp="1"/>
          </p:cNvSpPr>
          <p:nvPr>
            <p:ph type="sldNum" sz="quarter" idx="12"/>
          </p:nvPr>
        </p:nvSpPr>
        <p:spPr/>
        <p:txBody>
          <a:bodyPr/>
          <a:lstStyle/>
          <a:p>
            <a:fld id="{5913D872-DF45-4EB2-81DE-ED5CE3E63B58}" type="slidenum">
              <a:rPr lang="ja-JP" altLang="en-US"/>
              <a:pPr/>
              <a:t>42</a:t>
            </a:fld>
            <a:endParaRPr lang="ja-JP" altLang="en-US" sz="1800">
              <a:solidFill>
                <a:schemeClr val="tx1"/>
              </a:solidFill>
              <a:latin typeface="Arial" pitchFamily="34" charset="0"/>
            </a:endParaRPr>
          </a:p>
        </p:txBody>
      </p:sp>
      <p:sp>
        <p:nvSpPr>
          <p:cNvPr id="66562" name="タイトル 1"/>
          <p:cNvSpPr>
            <a:spLocks noGrp="1" noChangeArrowheads="1"/>
          </p:cNvSpPr>
          <p:nvPr>
            <p:ph type="title" idx="4294967295"/>
          </p:nvPr>
        </p:nvSpPr>
        <p:spPr>
          <a:xfrm>
            <a:off x="466725" y="0"/>
            <a:ext cx="8229600" cy="1143000"/>
          </a:xfrm>
          <a:ln/>
        </p:spPr>
        <p:txBody>
          <a:bodyPr/>
          <a:lstStyle/>
          <a:p>
            <a:r>
              <a:rPr lang="zh-CN" dirty="0" smtClean="0"/>
              <a:t>ゲートウェイ</a:t>
            </a:r>
            <a:r>
              <a:rPr lang="ja-JP" altLang="en-US" dirty="0"/>
              <a:t>アドレス</a:t>
            </a:r>
            <a:endParaRPr lang="zh-CN" dirty="0"/>
          </a:p>
        </p:txBody>
      </p:sp>
      <p:grpSp>
        <p:nvGrpSpPr>
          <p:cNvPr id="66588" name="グループ化 66587"/>
          <p:cNvGrpSpPr/>
          <p:nvPr/>
        </p:nvGrpSpPr>
        <p:grpSpPr>
          <a:xfrm>
            <a:off x="250021" y="1556142"/>
            <a:ext cx="8788025" cy="3953413"/>
            <a:chOff x="250021" y="1556142"/>
            <a:chExt cx="8788025" cy="3953413"/>
          </a:xfrm>
        </p:grpSpPr>
        <p:sp>
          <p:nvSpPr>
            <p:cNvPr id="39" name="角丸四角形 38"/>
            <p:cNvSpPr/>
            <p:nvPr/>
          </p:nvSpPr>
          <p:spPr bwMode="auto">
            <a:xfrm>
              <a:off x="4644033" y="1844274"/>
              <a:ext cx="4394013" cy="3665281"/>
            </a:xfrm>
            <a:prstGeom prst="roundRect">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sp>
          <p:nvSpPr>
            <p:cNvPr id="6" name="角丸四角形 5"/>
            <p:cNvSpPr/>
            <p:nvPr/>
          </p:nvSpPr>
          <p:spPr bwMode="auto">
            <a:xfrm>
              <a:off x="250021" y="1844274"/>
              <a:ext cx="4177914" cy="3665281"/>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sp>
          <p:nvSpPr>
            <p:cNvPr id="66569" name="Text Box 8"/>
            <p:cNvSpPr>
              <a:spLocks noChangeArrowheads="1"/>
            </p:cNvSpPr>
            <p:nvPr/>
          </p:nvSpPr>
          <p:spPr bwMode="auto">
            <a:xfrm>
              <a:off x="2318193" y="2499518"/>
              <a:ext cx="2170021" cy="641350"/>
            </a:xfrm>
            <a:prstGeom prst="rect">
              <a:avLst/>
            </a:prstGeom>
            <a:noFill/>
            <a:ln w="9525">
              <a:noFill/>
              <a:miter lim="800000"/>
              <a:headEnd/>
              <a:tailEnd/>
            </a:ln>
          </p:spPr>
          <p:txBody>
            <a:bodyPr>
              <a:spAutoFit/>
            </a:bodyPr>
            <a:lstStyle/>
            <a:p>
              <a:pPr algn="ctr"/>
              <a:r>
                <a:rPr lang="ja-JP" altLang="en-US" b="1" dirty="0">
                  <a:solidFill>
                    <a:srgbClr val="3333FF"/>
                  </a:solidFill>
                  <a:effectLst/>
                  <a:sym typeface="ＭＳ Ｐゴシック" pitchFamily="50" charset="-128"/>
                </a:rPr>
                <a:t>ゲートウェイアドレス</a:t>
              </a:r>
            </a:p>
            <a:p>
              <a:pPr algn="ctr"/>
              <a:r>
                <a:rPr lang="en-US" b="1" dirty="0">
                  <a:solidFill>
                    <a:srgbClr val="3333FF"/>
                  </a:solidFill>
                  <a:effectLst/>
                  <a:sym typeface="Calibri" pitchFamily="34" charset="0"/>
                </a:rPr>
                <a:t>133.87.45.1</a:t>
              </a:r>
              <a:endParaRPr lang="ja-JP" altLang="en-US" dirty="0">
                <a:effectLst/>
              </a:endParaRPr>
            </a:p>
          </p:txBody>
        </p:sp>
        <p:sp>
          <p:nvSpPr>
            <p:cNvPr id="66570" name="Text Box 9"/>
            <p:cNvSpPr>
              <a:spLocks noChangeArrowheads="1"/>
            </p:cNvSpPr>
            <p:nvPr/>
          </p:nvSpPr>
          <p:spPr bwMode="auto">
            <a:xfrm>
              <a:off x="4572000" y="2499518"/>
              <a:ext cx="2255694" cy="641350"/>
            </a:xfrm>
            <a:prstGeom prst="rect">
              <a:avLst/>
            </a:prstGeom>
            <a:noFill/>
            <a:ln w="9525">
              <a:noFill/>
              <a:miter lim="800000"/>
              <a:headEnd/>
              <a:tailEnd/>
            </a:ln>
          </p:spPr>
          <p:txBody>
            <a:bodyPr>
              <a:spAutoFit/>
            </a:bodyPr>
            <a:lstStyle/>
            <a:p>
              <a:pPr algn="ctr"/>
              <a:r>
                <a:rPr lang="ja-JP" altLang="en-US" b="1" dirty="0">
                  <a:solidFill>
                    <a:srgbClr val="FF0000"/>
                  </a:solidFill>
                  <a:effectLst/>
                  <a:sym typeface="ＭＳ Ｐゴシック" pitchFamily="50" charset="-128"/>
                </a:rPr>
                <a:t>ゲートウェイアドレス</a:t>
              </a:r>
            </a:p>
            <a:p>
              <a:pPr algn="ctr"/>
              <a:r>
                <a:rPr lang="en-US" b="1" dirty="0">
                  <a:solidFill>
                    <a:srgbClr val="FF0000"/>
                  </a:solidFill>
                  <a:effectLst/>
                  <a:sym typeface="Calibri" pitchFamily="34" charset="0"/>
                </a:rPr>
                <a:t>133.50.134.141</a:t>
              </a:r>
              <a:endParaRPr lang="ja-JP" altLang="en-US" dirty="0">
                <a:effectLst/>
              </a:endParaRPr>
            </a:p>
          </p:txBody>
        </p:sp>
        <p:pic>
          <p:nvPicPr>
            <p:cNvPr id="14" name="Picture 6" descr="新しい画像"/>
            <p:cNvPicPr>
              <a:picLocks noChangeAspect="1" noChangeArrowheads="1"/>
            </p:cNvPicPr>
            <p:nvPr/>
          </p:nvPicPr>
          <p:blipFill>
            <a:blip r:embed="rId3" cstate="print"/>
            <a:srcRect/>
            <a:stretch>
              <a:fillRect/>
            </a:stretch>
          </p:blipFill>
          <p:spPr bwMode="auto">
            <a:xfrm>
              <a:off x="2527211" y="4291559"/>
              <a:ext cx="1050060" cy="918964"/>
            </a:xfrm>
            <a:prstGeom prst="rect">
              <a:avLst/>
            </a:prstGeom>
            <a:noFill/>
            <a:ln w="9525">
              <a:noFill/>
              <a:miter lim="800000"/>
              <a:headEnd/>
              <a:tailEnd/>
            </a:ln>
          </p:spPr>
        </p:pic>
        <p:pic>
          <p:nvPicPr>
            <p:cNvPr id="15" name="Picture 6" descr="新しい画像"/>
            <p:cNvPicPr>
              <a:picLocks noChangeAspect="1" noChangeArrowheads="1"/>
            </p:cNvPicPr>
            <p:nvPr/>
          </p:nvPicPr>
          <p:blipFill>
            <a:blip r:embed="rId3" cstate="print"/>
            <a:srcRect/>
            <a:stretch>
              <a:fillRect/>
            </a:stretch>
          </p:blipFill>
          <p:spPr bwMode="auto">
            <a:xfrm>
              <a:off x="1531730" y="2681386"/>
              <a:ext cx="1050060" cy="918964"/>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884120" y="3854154"/>
              <a:ext cx="1050060" cy="918964"/>
            </a:xfrm>
            <a:prstGeom prst="rect">
              <a:avLst/>
            </a:prstGeom>
            <a:noFill/>
            <a:ln w="9525">
              <a:noFill/>
              <a:miter lim="800000"/>
              <a:headEnd/>
              <a:tailEnd/>
            </a:ln>
          </p:spPr>
        </p:pic>
        <p:pic>
          <p:nvPicPr>
            <p:cNvPr id="36" name="Picture 6" descr="新しい画像"/>
            <p:cNvPicPr>
              <a:picLocks noChangeAspect="1" noChangeArrowheads="1"/>
            </p:cNvPicPr>
            <p:nvPr/>
          </p:nvPicPr>
          <p:blipFill>
            <a:blip r:embed="rId3" cstate="print"/>
            <a:srcRect/>
            <a:stretch>
              <a:fillRect/>
            </a:stretch>
          </p:blipFill>
          <p:spPr bwMode="auto">
            <a:xfrm>
              <a:off x="5511697" y="4376902"/>
              <a:ext cx="1050060" cy="918964"/>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6561757" y="2715788"/>
              <a:ext cx="1050060" cy="918964"/>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7611817" y="3917420"/>
              <a:ext cx="1050060" cy="918964"/>
            </a:xfrm>
            <a:prstGeom prst="rect">
              <a:avLst/>
            </a:prstGeom>
            <a:noFill/>
            <a:ln w="9525">
              <a:noFill/>
              <a:miter lim="800000"/>
              <a:headEnd/>
              <a:tailEnd/>
            </a:ln>
          </p:spPr>
        </p:pic>
        <p:grpSp>
          <p:nvGrpSpPr>
            <p:cNvPr id="22" name="Group 6"/>
            <p:cNvGrpSpPr>
              <a:grpSpLocks/>
            </p:cNvGrpSpPr>
            <p:nvPr/>
          </p:nvGrpSpPr>
          <p:grpSpPr bwMode="auto">
            <a:xfrm>
              <a:off x="4025306" y="3436408"/>
              <a:ext cx="1050925" cy="481012"/>
              <a:chOff x="0" y="0"/>
              <a:chExt cx="1053" cy="606"/>
            </a:xfrm>
          </p:grpSpPr>
          <p:pic>
            <p:nvPicPr>
              <p:cNvPr id="23" name="Picture 10"/>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a:effectLst/>
                  <a:sym typeface="ＭＳ Ｐゴシック" pitchFamily="50" charset="-128"/>
                </a:endParaRPr>
              </a:p>
            </p:txBody>
          </p:sp>
        </p:grpSp>
        <p:sp>
          <p:nvSpPr>
            <p:cNvPr id="21" name="テキスト ボックス 20"/>
            <p:cNvSpPr txBox="1"/>
            <p:nvPr/>
          </p:nvSpPr>
          <p:spPr>
            <a:xfrm>
              <a:off x="3753107" y="4149330"/>
              <a:ext cx="1539223" cy="400110"/>
            </a:xfrm>
            <a:prstGeom prst="rect">
              <a:avLst/>
            </a:prstGeom>
            <a:solidFill>
              <a:schemeClr val="bg1"/>
            </a:solidFill>
          </p:spPr>
          <p:txBody>
            <a:bodyPr wrap="square" rtlCol="0">
              <a:spAutoFit/>
            </a:bodyPr>
            <a:lstStyle/>
            <a:p>
              <a:pPr algn="ctr"/>
              <a:r>
                <a:rPr kumimoji="1" lang="ja-JP" altLang="en-US" sz="2000" b="1" dirty="0" smtClean="0">
                  <a:solidFill>
                    <a:srgbClr val="FF0000"/>
                  </a:solidFill>
                  <a:effectLst/>
                </a:rPr>
                <a:t>ゲートウェイ</a:t>
              </a:r>
              <a:endParaRPr kumimoji="1" lang="ja-JP" altLang="en-US" sz="2000" b="1" dirty="0">
                <a:solidFill>
                  <a:srgbClr val="FF0000"/>
                </a:solidFill>
                <a:effectLst/>
              </a:endParaRPr>
            </a:p>
          </p:txBody>
        </p:sp>
        <p:sp>
          <p:nvSpPr>
            <p:cNvPr id="66567" name="Text Box 10"/>
            <p:cNvSpPr>
              <a:spLocks noChangeArrowheads="1"/>
            </p:cNvSpPr>
            <p:nvPr/>
          </p:nvSpPr>
          <p:spPr bwMode="auto">
            <a:xfrm>
              <a:off x="1330515" y="1563089"/>
              <a:ext cx="2106612"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3333FF"/>
                  </a:solidFill>
                  <a:effectLst/>
                  <a:sym typeface="ＭＳ Ｐゴシック" pitchFamily="50" charset="-128"/>
                </a:rPr>
                <a:t>ネットワークアドレス</a:t>
              </a:r>
            </a:p>
            <a:p>
              <a:pPr algn="ctr"/>
              <a:r>
                <a:rPr lang="en-US" b="1" dirty="0" smtClean="0">
                  <a:solidFill>
                    <a:srgbClr val="3333FF"/>
                  </a:solidFill>
                  <a:effectLst/>
                  <a:sym typeface="Calibri" pitchFamily="34" charset="0"/>
                </a:rPr>
                <a:t>133.87.45.0/2</a:t>
              </a:r>
              <a:r>
                <a:rPr lang="en-US" altLang="ja-JP" b="1" dirty="0" smtClean="0">
                  <a:solidFill>
                    <a:srgbClr val="3333FF"/>
                  </a:solidFill>
                  <a:effectLst/>
                  <a:sym typeface="Calibri" pitchFamily="34" charset="0"/>
                </a:rPr>
                <a:t>4</a:t>
              </a:r>
              <a:endParaRPr lang="ja-JP" altLang="en-US" dirty="0">
                <a:effectLst/>
              </a:endParaRPr>
            </a:p>
          </p:txBody>
        </p:sp>
        <p:sp>
          <p:nvSpPr>
            <p:cNvPr id="66568" name="Text Box 11"/>
            <p:cNvSpPr>
              <a:spLocks noChangeArrowheads="1"/>
            </p:cNvSpPr>
            <p:nvPr/>
          </p:nvSpPr>
          <p:spPr bwMode="auto">
            <a:xfrm>
              <a:off x="5850938" y="1556142"/>
              <a:ext cx="2106613"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FF0000"/>
                  </a:solidFill>
                  <a:effectLst/>
                  <a:sym typeface="ＭＳ Ｐゴシック" pitchFamily="50" charset="-128"/>
                </a:rPr>
                <a:t>ネットワークアドレス</a:t>
              </a:r>
            </a:p>
            <a:p>
              <a:pPr algn="ctr"/>
              <a:r>
                <a:rPr lang="en-US" b="1" dirty="0" smtClean="0">
                  <a:solidFill>
                    <a:srgbClr val="FF0000"/>
                  </a:solidFill>
                  <a:effectLst/>
                  <a:sym typeface="Calibri" pitchFamily="34" charset="0"/>
                </a:rPr>
                <a:t>133.50.134.0/2</a:t>
              </a:r>
              <a:r>
                <a:rPr lang="en-US" altLang="ja-JP" b="1" dirty="0" smtClean="0">
                  <a:solidFill>
                    <a:srgbClr val="FF0000"/>
                  </a:solidFill>
                  <a:effectLst/>
                  <a:sym typeface="Calibri" pitchFamily="34" charset="0"/>
                </a:rPr>
                <a:t>4</a:t>
              </a:r>
              <a:endParaRPr lang="ja-JP" altLang="en-US" dirty="0">
                <a:effectLst/>
              </a:endParaRPr>
            </a:p>
          </p:txBody>
        </p:sp>
      </p:grpSp>
    </p:spTree>
    <p:extLst>
      <p:ext uri="{BB962C8B-B14F-4D97-AF65-F5344CB8AC3E}">
        <p14:creationId xmlns:p14="http://schemas.microsoft.com/office/powerpoint/2010/main" val="2186671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D34D63F0-B79E-4B42-A97F-E1F881636F7E}" type="slidenum">
              <a:rPr lang="ja-JP" altLang="en-US"/>
              <a:pPr/>
              <a:t>43</a:t>
            </a:fld>
            <a:endParaRPr lang="ja-JP" altLang="en-US" sz="1800">
              <a:solidFill>
                <a:schemeClr val="tx1"/>
              </a:solidFill>
              <a:latin typeface="Arial" pitchFamily="34" charset="0"/>
            </a:endParaRPr>
          </a:p>
        </p:txBody>
      </p:sp>
      <p:sp>
        <p:nvSpPr>
          <p:cNvPr id="46082" name="タイトル 1"/>
          <p:cNvSpPr>
            <a:spLocks noGrp="1" noChangeArrowheads="1"/>
          </p:cNvSpPr>
          <p:nvPr>
            <p:ph type="title" idx="4294967295"/>
          </p:nvPr>
        </p:nvSpPr>
        <p:spPr>
          <a:xfrm>
            <a:off x="466725" y="0"/>
            <a:ext cx="8229600" cy="1143000"/>
          </a:xfrm>
          <a:ln/>
        </p:spPr>
        <p:txBody>
          <a:bodyPr/>
          <a:lstStyle/>
          <a:p>
            <a:pPr eaLnBrk="1" hangingPunct="1"/>
            <a:r>
              <a:rPr lang="ja-JP" altLang="en-US" sz="4000"/>
              <a:t>送信先特定と最適な輸送経路の選択</a:t>
            </a:r>
          </a:p>
        </p:txBody>
      </p:sp>
      <p:sp>
        <p:nvSpPr>
          <p:cNvPr id="46083" name="コンテンツ プレースホルダ 2"/>
          <p:cNvSpPr>
            <a:spLocks noGrp="1" noChangeArrowheads="1"/>
          </p:cNvSpPr>
          <p:nvPr>
            <p:ph idx="1"/>
          </p:nvPr>
        </p:nvSpPr>
        <p:spPr>
          <a:xfrm>
            <a:off x="0" y="1339850"/>
            <a:ext cx="9110663" cy="5257800"/>
          </a:xfrm>
          <a:ln/>
        </p:spPr>
        <p:txBody>
          <a:bodyPr/>
          <a:lstStyle/>
          <a:p>
            <a:pPr marL="342900" indent="-342900" algn="l" eaLnBrk="1" hangingPunct="1">
              <a:buSzPct val="100000"/>
              <a:buFont typeface="Arial" pitchFamily="34" charset="0"/>
              <a:buChar char="•"/>
            </a:pPr>
            <a:r>
              <a:rPr lang="en-US" dirty="0"/>
              <a:t>TCP/IP </a:t>
            </a:r>
            <a:r>
              <a:rPr lang="ja-JP" altLang="en-US" dirty="0"/>
              <a:t>通信では以下</a:t>
            </a:r>
            <a:r>
              <a:rPr lang="ja-JP" altLang="en-US" dirty="0" smtClean="0"/>
              <a:t>のネットワークパラメータを用いて送信先と輸送経路を選択する</a:t>
            </a:r>
            <a:endParaRPr lang="ja-JP" altLang="en-US" dirty="0"/>
          </a:p>
          <a:p>
            <a:pPr marL="742950" lvl="1" indent="-285750" algn="l" eaLnBrk="1" hangingPunct="1">
              <a:buFont typeface="Arial" pitchFamily="34" charset="0"/>
              <a:buChar char="–"/>
            </a:pPr>
            <a:r>
              <a:rPr lang="en-US" dirty="0"/>
              <a:t>IP </a:t>
            </a:r>
            <a:r>
              <a:rPr lang="ja-JP" altLang="en-US" dirty="0" smtClean="0"/>
              <a:t>アドレ</a:t>
            </a:r>
            <a:r>
              <a:rPr lang="ja-JP" altLang="en-US" dirty="0"/>
              <a:t>ス</a:t>
            </a:r>
          </a:p>
          <a:p>
            <a:pPr marL="742950" lvl="1" indent="-285750" algn="l" eaLnBrk="1" hangingPunct="1">
              <a:buFont typeface="Arial" pitchFamily="34" charset="0"/>
              <a:buChar char="–"/>
            </a:pPr>
            <a:r>
              <a:rPr lang="ja-JP" altLang="en-US" dirty="0" smtClean="0"/>
              <a:t>サブネットマスク </a:t>
            </a:r>
            <a:endParaRPr lang="ja-JP" altLang="en-US" dirty="0"/>
          </a:p>
          <a:p>
            <a:pPr marL="742950" lvl="1" indent="-285750" algn="l" eaLnBrk="1" hangingPunct="1">
              <a:buFont typeface="Arial" pitchFamily="34" charset="0"/>
              <a:buChar char="–"/>
            </a:pPr>
            <a:r>
              <a:rPr lang="ja-JP" altLang="en-US" dirty="0"/>
              <a:t>ネットワークアドレス</a:t>
            </a:r>
          </a:p>
          <a:p>
            <a:pPr marL="742950" lvl="1" indent="-285750" algn="l" eaLnBrk="1" hangingPunct="1">
              <a:buFont typeface="Arial" pitchFamily="34" charset="0"/>
              <a:buChar char="–"/>
            </a:pPr>
            <a:r>
              <a:rPr lang="ja-JP" altLang="en-US" dirty="0"/>
              <a:t>ゲートウェイアドレス</a:t>
            </a:r>
          </a:p>
          <a:p>
            <a:pPr marL="742950" lvl="1" indent="-285750" algn="l" eaLnBrk="1" hangingPunct="1">
              <a:buFont typeface="Arial" pitchFamily="34" charset="0"/>
              <a:buChar char="–"/>
            </a:pPr>
            <a:r>
              <a:rPr lang="ja-JP" altLang="en-US" dirty="0">
                <a:solidFill>
                  <a:srgbClr val="FF0000"/>
                </a:solidFill>
              </a:rPr>
              <a:t>ブロードキャストアドレス</a:t>
            </a:r>
          </a:p>
          <a:p>
            <a:pPr marL="742950" lvl="1" indent="-285750" algn="l" eaLnBrk="1" hangingPunct="1">
              <a:buFont typeface="Arial" pitchFamily="34" charset="0"/>
              <a:buChar char="–"/>
            </a:pPr>
            <a:r>
              <a:rPr lang="en-US" dirty="0"/>
              <a:t>MAC </a:t>
            </a:r>
            <a:r>
              <a:rPr lang="ja-JP" altLang="en-US" dirty="0"/>
              <a:t>アドレス</a:t>
            </a:r>
          </a:p>
        </p:txBody>
      </p:sp>
    </p:spTree>
    <p:extLst>
      <p:ext uri="{BB962C8B-B14F-4D97-AF65-F5344CB8AC3E}">
        <p14:creationId xmlns:p14="http://schemas.microsoft.com/office/powerpoint/2010/main" val="1970384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fld id="{0A775B29-AB43-48AF-ABD6-EE0A3588FE15}" type="slidenum">
              <a:rPr lang="ja-JP" altLang="en-US"/>
              <a:pPr/>
              <a:t>44</a:t>
            </a:fld>
            <a:endParaRPr lang="ja-JP" altLang="en-US" sz="1800">
              <a:solidFill>
                <a:schemeClr val="tx1"/>
              </a:solidFill>
              <a:latin typeface="Arial" pitchFamily="34" charset="0"/>
            </a:endParaRPr>
          </a:p>
        </p:txBody>
      </p:sp>
      <p:sp>
        <p:nvSpPr>
          <p:cNvPr id="69634" name="タイトル 1"/>
          <p:cNvSpPr>
            <a:spLocks noGrp="1" noChangeArrowheads="1"/>
          </p:cNvSpPr>
          <p:nvPr>
            <p:ph type="title" idx="4294967295"/>
          </p:nvPr>
        </p:nvSpPr>
        <p:spPr>
          <a:xfrm>
            <a:off x="466725" y="0"/>
            <a:ext cx="8229600" cy="1143000"/>
          </a:xfrm>
          <a:ln/>
        </p:spPr>
        <p:txBody>
          <a:bodyPr/>
          <a:lstStyle/>
          <a:p>
            <a:r>
              <a:rPr lang="zh-CN"/>
              <a:t>ブロードキャストアドレス</a:t>
            </a:r>
          </a:p>
        </p:txBody>
      </p:sp>
      <p:sp>
        <p:nvSpPr>
          <p:cNvPr id="69635" name="コンテンツ プレースホルダ 2"/>
          <p:cNvSpPr>
            <a:spLocks noGrp="1" noChangeArrowheads="1"/>
          </p:cNvSpPr>
          <p:nvPr>
            <p:ph idx="1"/>
          </p:nvPr>
        </p:nvSpPr>
        <p:spPr>
          <a:xfrm>
            <a:off x="1588" y="2492375"/>
            <a:ext cx="9109075" cy="3602038"/>
          </a:xfrm>
          <a:ln/>
        </p:spPr>
        <p:txBody>
          <a:bodyPr/>
          <a:lstStyle/>
          <a:p>
            <a:pPr marL="342900" indent="-342900" algn="l">
              <a:buFont typeface="Arial" pitchFamily="34" charset="0"/>
              <a:buChar char="•"/>
            </a:pPr>
            <a:r>
              <a:rPr lang="ja-JP" altLang="en-US" dirty="0"/>
              <a:t>ネットワーク全体へ同時にデータを送信するためのアドレス</a:t>
            </a:r>
          </a:p>
          <a:p>
            <a:pPr marL="742950" lvl="1" indent="-285750" algn="l">
              <a:buFont typeface="Arial" pitchFamily="34" charset="0"/>
              <a:buChar char="–"/>
            </a:pPr>
            <a:r>
              <a:rPr lang="ja-JP" altLang="en-US" dirty="0"/>
              <a:t>データを送信する際に送信先の計算機（</a:t>
            </a:r>
            <a:r>
              <a:rPr lang="en-US" dirty="0"/>
              <a:t>MAC</a:t>
            </a:r>
            <a:r>
              <a:rPr lang="ja-JP" altLang="en-US" dirty="0"/>
              <a:t>アドレス）を知るために必要</a:t>
            </a:r>
            <a:r>
              <a:rPr lang="en-US" dirty="0"/>
              <a:t>(</a:t>
            </a:r>
            <a:r>
              <a:rPr lang="ja-JP" altLang="en-US" dirty="0"/>
              <a:t>後述</a:t>
            </a:r>
            <a:r>
              <a:rPr lang="en-US" dirty="0"/>
              <a:t>)</a:t>
            </a:r>
            <a:endParaRPr lang="ja-JP" altLang="en-US" dirty="0"/>
          </a:p>
          <a:p>
            <a:pPr marL="342900" indent="-342900" algn="l">
              <a:buFont typeface="Arial" pitchFamily="34" charset="0"/>
              <a:buChar char="•"/>
            </a:pPr>
            <a:r>
              <a:rPr lang="ja-JP" altLang="en-US" dirty="0"/>
              <a:t>ホスト部の </a:t>
            </a:r>
            <a:r>
              <a:rPr lang="en-US" dirty="0"/>
              <a:t>bit </a:t>
            </a:r>
            <a:r>
              <a:rPr lang="ja-JP" altLang="en-US" dirty="0"/>
              <a:t>が全て </a:t>
            </a:r>
            <a:r>
              <a:rPr lang="en-US" dirty="0"/>
              <a:t>1 </a:t>
            </a:r>
            <a:r>
              <a:rPr lang="ja-JP" altLang="en-US" dirty="0"/>
              <a:t>の </a:t>
            </a:r>
            <a:r>
              <a:rPr lang="en-US" dirty="0"/>
              <a:t>IP </a:t>
            </a:r>
            <a:r>
              <a:rPr lang="ja-JP" altLang="en-US" dirty="0"/>
              <a:t>アドレス</a:t>
            </a:r>
          </a:p>
          <a:p>
            <a:pPr marL="742950" lvl="1" indent="-285750" algn="l">
              <a:buFont typeface="Arial" pitchFamily="34" charset="0"/>
              <a:buChar char="–"/>
            </a:pPr>
            <a:r>
              <a:rPr lang="ja-JP" altLang="en-US" dirty="0"/>
              <a:t>ネットワークアドレス</a:t>
            </a:r>
            <a:r>
              <a:rPr lang="en-US" dirty="0"/>
              <a:t>(</a:t>
            </a:r>
            <a:r>
              <a:rPr lang="ja-JP" altLang="en-US" dirty="0"/>
              <a:t>ホスト部が全て </a:t>
            </a:r>
            <a:r>
              <a:rPr lang="en-US" dirty="0"/>
              <a:t>0 )</a:t>
            </a:r>
            <a:r>
              <a:rPr lang="ja-JP" altLang="en-US" dirty="0"/>
              <a:t>とともに</a:t>
            </a:r>
            <a:r>
              <a:rPr lang="en-US" dirty="0"/>
              <a:t>, </a:t>
            </a:r>
            <a:r>
              <a:rPr lang="ja-JP" altLang="en-US" dirty="0"/>
              <a:t>特定の計算機の </a:t>
            </a:r>
            <a:r>
              <a:rPr lang="en-US" dirty="0"/>
              <a:t>IP </a:t>
            </a:r>
            <a:r>
              <a:rPr lang="ja-JP" altLang="en-US" dirty="0"/>
              <a:t>アドレスとして使用が禁止されている</a:t>
            </a:r>
          </a:p>
        </p:txBody>
      </p:sp>
      <p:sp>
        <p:nvSpPr>
          <p:cNvPr id="69636" name="Text Box 5"/>
          <p:cNvSpPr>
            <a:spLocks noChangeArrowheads="1"/>
          </p:cNvSpPr>
          <p:nvPr/>
        </p:nvSpPr>
        <p:spPr bwMode="auto">
          <a:xfrm>
            <a:off x="192088" y="1196975"/>
            <a:ext cx="8739187" cy="1077218"/>
          </a:xfrm>
          <a:prstGeom prst="rect">
            <a:avLst/>
          </a:prstGeom>
          <a:solidFill>
            <a:schemeClr val="tx1"/>
          </a:solidFill>
          <a:ln w="9525">
            <a:noFill/>
            <a:miter lim="800000"/>
            <a:headEnd/>
            <a:tailEnd/>
          </a:ln>
        </p:spPr>
        <p:txBody>
          <a:bodyPr>
            <a:spAutoFit/>
          </a:bodyPr>
          <a:lstStyle/>
          <a:p>
            <a:pPr marL="742950" indent="-742950"/>
            <a:r>
              <a:rPr lang="en-US" sz="3600" b="1" dirty="0">
                <a:solidFill>
                  <a:schemeClr val="bg1"/>
                </a:solidFill>
                <a:effectLst/>
                <a:latin typeface="HG ゴシックB Sun" pitchFamily="1" charset="-128"/>
                <a:ea typeface="HG ゴシックB Sun" pitchFamily="1" charset="-128"/>
                <a:sym typeface="HG ゴシックB Sun" pitchFamily="1" charset="-128"/>
              </a:rPr>
              <a:t>	</a:t>
            </a:r>
            <a:r>
              <a:rPr lang="en-US" sz="3600" b="1" dirty="0" smtClean="0">
                <a:solidFill>
                  <a:schemeClr val="bg1"/>
                </a:solidFill>
                <a:effectLst/>
                <a:latin typeface="HG ゴシックB Sun" pitchFamily="1" charset="-128"/>
                <a:ea typeface="HG ゴシックB Sun" pitchFamily="1" charset="-128"/>
                <a:sym typeface="HG ゴシックB Sun" pitchFamily="1" charset="-128"/>
              </a:rPr>
              <a:t>	 </a:t>
            </a:r>
            <a:r>
              <a:rPr lang="en-US" sz="2400" b="1" dirty="0" smtClean="0">
                <a:solidFill>
                  <a:srgbClr val="FFFF00"/>
                </a:solidFill>
                <a:effectLst/>
                <a:latin typeface="HG ゴシックB Sun" pitchFamily="1" charset="-128"/>
                <a:ea typeface="HG ゴシックB Sun" pitchFamily="1" charset="-128"/>
                <a:sym typeface="HG ゴシックB Sun" pitchFamily="1" charset="-128"/>
              </a:rPr>
              <a:t>133.		    87.	    45.	     255</a:t>
            </a:r>
            <a:endParaRPr lang="ja-JP" altLang="en-US" sz="2400" b="1" dirty="0">
              <a:solidFill>
                <a:srgbClr val="FFFF00"/>
              </a:solidFill>
              <a:effectLst/>
              <a:latin typeface="HG ゴシックB Sun" pitchFamily="1" charset="-128"/>
              <a:ea typeface="HG ゴシックB Sun" pitchFamily="1" charset="-128"/>
              <a:sym typeface="HG ゴシックB Sun" pitchFamily="1" charset="-128"/>
            </a:endParaRPr>
          </a:p>
          <a:p>
            <a:pPr marL="742950" indent="-742950"/>
            <a:r>
              <a:rPr lang="en-US" sz="2800" b="1" dirty="0">
                <a:solidFill>
                  <a:schemeClr val="bg1"/>
                </a:solidFill>
                <a:effectLst/>
                <a:latin typeface="HG ゴシックB Sun" pitchFamily="1" charset="-128"/>
                <a:ea typeface="HG ゴシックB Sun" pitchFamily="1" charset="-128"/>
                <a:sym typeface="HG ゴシックB Sun" pitchFamily="1" charset="-128"/>
              </a:rPr>
              <a:t>= </a:t>
            </a:r>
            <a:r>
              <a:rPr lang="en-US" sz="2800" b="1" dirty="0" smtClean="0">
                <a:solidFill>
                  <a:schemeClr val="bg1"/>
                </a:solidFill>
                <a:effectLst/>
                <a:latin typeface="HG ゴシックB Sun" pitchFamily="1" charset="-128"/>
                <a:ea typeface="HG ゴシックB Sun" pitchFamily="1" charset="-128"/>
                <a:sym typeface="HG ゴシックB Sun" pitchFamily="1" charset="-128"/>
              </a:rPr>
              <a:t>	10000101</a:t>
            </a:r>
            <a:r>
              <a:rPr lang="en-US" sz="2800" b="1" dirty="0">
                <a:solidFill>
                  <a:schemeClr val="bg1"/>
                </a:solidFill>
                <a:effectLst/>
                <a:latin typeface="HG ゴシックB Sun" pitchFamily="1" charset="-128"/>
                <a:ea typeface="HG ゴシックB Sun" pitchFamily="1" charset="-128"/>
                <a:sym typeface="HG ゴシックB Sun" pitchFamily="1" charset="-128"/>
              </a:rPr>
              <a:t>.</a:t>
            </a:r>
            <a:r>
              <a:rPr lang="ja-JP" altLang="en-US" sz="2800" b="1" dirty="0">
                <a:solidFill>
                  <a:schemeClr val="bg1"/>
                </a:solidFill>
                <a:effectLst/>
                <a:latin typeface="HG ゴシックB Sun" pitchFamily="1" charset="-128"/>
                <a:ea typeface="HG ゴシックB Sun" pitchFamily="1" charset="-128"/>
                <a:sym typeface="HG ゴシックB Sun" pitchFamily="1" charset="-128"/>
              </a:rPr>
              <a:t>  </a:t>
            </a:r>
            <a:r>
              <a:rPr lang="en-US" sz="2800" b="1" dirty="0" smtClean="0">
                <a:solidFill>
                  <a:schemeClr val="bg1"/>
                </a:solidFill>
                <a:effectLst/>
                <a:latin typeface="HG ゴシックB Sun" pitchFamily="1" charset="-128"/>
                <a:ea typeface="HG ゴシックB Sun" pitchFamily="1" charset="-128"/>
                <a:sym typeface="HG ゴシックB Sun" pitchFamily="1" charset="-128"/>
              </a:rPr>
              <a:t>01010111</a:t>
            </a:r>
            <a:r>
              <a:rPr lang="en-US" sz="2800" b="1" dirty="0">
                <a:solidFill>
                  <a:schemeClr val="bg1"/>
                </a:solidFill>
                <a:effectLst/>
                <a:latin typeface="HG ゴシックB Sun" pitchFamily="1" charset="-128"/>
                <a:ea typeface="HG ゴシックB Sun" pitchFamily="1" charset="-128"/>
                <a:sym typeface="HG ゴシックB Sun" pitchFamily="1" charset="-128"/>
              </a:rPr>
              <a:t>.</a:t>
            </a:r>
            <a:r>
              <a:rPr lang="ja-JP" altLang="en-US" sz="2800" b="1" dirty="0">
                <a:solidFill>
                  <a:schemeClr val="bg1"/>
                </a:solidFill>
                <a:effectLst/>
                <a:latin typeface="HG ゴシックB Sun" pitchFamily="1" charset="-128"/>
                <a:ea typeface="HG ゴシックB Sun" pitchFamily="1" charset="-128"/>
                <a:sym typeface="HG ゴシックB Sun" pitchFamily="1" charset="-128"/>
              </a:rPr>
              <a:t> </a:t>
            </a:r>
            <a:r>
              <a:rPr lang="ja-JP" altLang="en-US" sz="2800" b="1" dirty="0" smtClean="0">
                <a:solidFill>
                  <a:schemeClr val="bg1"/>
                </a:solidFill>
                <a:effectLst/>
                <a:latin typeface="HG ゴシックB Sun" pitchFamily="1" charset="-128"/>
                <a:ea typeface="HG ゴシックB Sun" pitchFamily="1" charset="-128"/>
                <a:sym typeface="HG ゴシックB Sun" pitchFamily="1" charset="-128"/>
              </a:rPr>
              <a:t> </a:t>
            </a:r>
            <a:r>
              <a:rPr lang="en-US" sz="2800" b="1" dirty="0" smtClean="0">
                <a:solidFill>
                  <a:schemeClr val="bg1"/>
                </a:solidFill>
                <a:effectLst/>
                <a:latin typeface="HG ゴシックB Sun" pitchFamily="1" charset="-128"/>
                <a:ea typeface="HG ゴシックB Sun" pitchFamily="1" charset="-128"/>
                <a:sym typeface="HG ゴシックB Sun" pitchFamily="1" charset="-128"/>
              </a:rPr>
              <a:t>00101101</a:t>
            </a:r>
            <a:r>
              <a:rPr lang="en-US" sz="2800" b="1" dirty="0">
                <a:solidFill>
                  <a:schemeClr val="bg1"/>
                </a:solidFill>
                <a:effectLst/>
                <a:latin typeface="HG ゴシックB Sun" pitchFamily="1" charset="-128"/>
                <a:ea typeface="HG ゴシックB Sun" pitchFamily="1" charset="-128"/>
                <a:sym typeface="HG ゴシックB Sun" pitchFamily="1" charset="-128"/>
              </a:rPr>
              <a:t>.</a:t>
            </a:r>
            <a:r>
              <a:rPr lang="ja-JP" altLang="en-US" sz="2800" b="1" dirty="0">
                <a:solidFill>
                  <a:schemeClr val="bg1"/>
                </a:solidFill>
                <a:effectLst/>
                <a:latin typeface="HG ゴシックB Sun" pitchFamily="1" charset="-128"/>
                <a:ea typeface="HG ゴシックB Sun" pitchFamily="1" charset="-128"/>
                <a:sym typeface="HG ゴシックB Sun" pitchFamily="1" charset="-128"/>
              </a:rPr>
              <a:t> </a:t>
            </a:r>
            <a:r>
              <a:rPr lang="ja-JP" altLang="en-US" sz="2800" b="1" dirty="0" smtClean="0">
                <a:solidFill>
                  <a:schemeClr val="bg1"/>
                </a:solidFill>
                <a:effectLst/>
                <a:latin typeface="HG ゴシックB Sun" pitchFamily="1" charset="-128"/>
                <a:ea typeface="HG ゴシックB Sun" pitchFamily="1" charset="-128"/>
                <a:sym typeface="HG ゴシックB Sun" pitchFamily="1" charset="-128"/>
              </a:rPr>
              <a:t> </a:t>
            </a:r>
            <a:r>
              <a:rPr lang="en-US" sz="2800" b="1" dirty="0" smtClean="0">
                <a:solidFill>
                  <a:schemeClr val="bg1"/>
                </a:solidFill>
                <a:effectLst/>
                <a:latin typeface="HG ゴシックB Sun" pitchFamily="1" charset="-128"/>
                <a:ea typeface="HG ゴシックB Sun" pitchFamily="1" charset="-128"/>
                <a:sym typeface="HG ゴシックB Sun" pitchFamily="1" charset="-128"/>
              </a:rPr>
              <a:t>11111111</a:t>
            </a:r>
            <a:endParaRPr lang="ja-JP" altLang="en-US" sz="2800" dirty="0">
              <a:effectLst/>
            </a:endParaRPr>
          </a:p>
        </p:txBody>
      </p:sp>
      <p:sp>
        <p:nvSpPr>
          <p:cNvPr id="6" name="Rectangle 5"/>
          <p:cNvSpPr>
            <a:spLocks noChangeArrowheads="1"/>
          </p:cNvSpPr>
          <p:nvPr/>
        </p:nvSpPr>
        <p:spPr bwMode="auto">
          <a:xfrm>
            <a:off x="6805023" y="1772241"/>
            <a:ext cx="1869582" cy="455091"/>
          </a:xfrm>
          <a:prstGeom prst="rect">
            <a:avLst/>
          </a:prstGeom>
          <a:noFill/>
          <a:ln w="38100" cap="flat" cmpd="sng">
            <a:solidFill>
              <a:srgbClr val="FF3300"/>
            </a:solidFill>
            <a:miter lim="800000"/>
            <a:headEnd/>
            <a:tailEnd/>
          </a:ln>
          <a:effectLst/>
        </p:spPr>
        <p:txBody>
          <a:bodyPr anchor="ctr"/>
          <a:lstStyle/>
          <a:p>
            <a:endParaRPr lang="ja-JP"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D34D63F0-B79E-4B42-A97F-E1F881636F7E}" type="slidenum">
              <a:rPr lang="ja-JP" altLang="en-US"/>
              <a:pPr/>
              <a:t>45</a:t>
            </a:fld>
            <a:endParaRPr lang="ja-JP" altLang="en-US" sz="1800">
              <a:solidFill>
                <a:schemeClr val="tx1"/>
              </a:solidFill>
              <a:latin typeface="Arial" pitchFamily="34" charset="0"/>
            </a:endParaRPr>
          </a:p>
        </p:txBody>
      </p:sp>
      <p:sp>
        <p:nvSpPr>
          <p:cNvPr id="46082" name="タイトル 1"/>
          <p:cNvSpPr>
            <a:spLocks noGrp="1" noChangeArrowheads="1"/>
          </p:cNvSpPr>
          <p:nvPr>
            <p:ph type="title" idx="4294967295"/>
          </p:nvPr>
        </p:nvSpPr>
        <p:spPr>
          <a:xfrm>
            <a:off x="466725" y="0"/>
            <a:ext cx="8229600" cy="1143000"/>
          </a:xfrm>
          <a:ln/>
        </p:spPr>
        <p:txBody>
          <a:bodyPr/>
          <a:lstStyle/>
          <a:p>
            <a:pPr eaLnBrk="1" hangingPunct="1"/>
            <a:r>
              <a:rPr lang="ja-JP" altLang="en-US" sz="4000"/>
              <a:t>送信先特定と最適な輸送経路の選択</a:t>
            </a:r>
          </a:p>
        </p:txBody>
      </p:sp>
      <p:sp>
        <p:nvSpPr>
          <p:cNvPr id="46083" name="コンテンツ プレースホルダ 2"/>
          <p:cNvSpPr>
            <a:spLocks noGrp="1" noChangeArrowheads="1"/>
          </p:cNvSpPr>
          <p:nvPr>
            <p:ph idx="1"/>
          </p:nvPr>
        </p:nvSpPr>
        <p:spPr>
          <a:xfrm>
            <a:off x="0" y="1339850"/>
            <a:ext cx="9110663" cy="5257800"/>
          </a:xfrm>
          <a:ln/>
        </p:spPr>
        <p:txBody>
          <a:bodyPr/>
          <a:lstStyle/>
          <a:p>
            <a:pPr marL="342900" indent="-342900" algn="l" eaLnBrk="1" hangingPunct="1">
              <a:buSzPct val="100000"/>
              <a:buFont typeface="Arial" pitchFamily="34" charset="0"/>
              <a:buChar char="•"/>
            </a:pPr>
            <a:r>
              <a:rPr lang="en-US" dirty="0"/>
              <a:t>TCP/IP </a:t>
            </a:r>
            <a:r>
              <a:rPr lang="ja-JP" altLang="en-US" dirty="0"/>
              <a:t>通信では以下</a:t>
            </a:r>
            <a:r>
              <a:rPr lang="ja-JP" altLang="en-US" dirty="0" smtClean="0"/>
              <a:t>のネットワークパラメータを用いて送信先と輸送経路を選択する</a:t>
            </a:r>
            <a:endParaRPr lang="ja-JP" altLang="en-US" dirty="0"/>
          </a:p>
          <a:p>
            <a:pPr marL="742950" lvl="1" indent="-285750" algn="l" eaLnBrk="1" hangingPunct="1">
              <a:buFont typeface="Arial" pitchFamily="34" charset="0"/>
              <a:buChar char="–"/>
            </a:pPr>
            <a:r>
              <a:rPr lang="en-US" dirty="0"/>
              <a:t>IP </a:t>
            </a:r>
            <a:r>
              <a:rPr lang="ja-JP" altLang="en-US" dirty="0" smtClean="0"/>
              <a:t>アドレ</a:t>
            </a:r>
            <a:r>
              <a:rPr lang="ja-JP" altLang="en-US" dirty="0"/>
              <a:t>ス</a:t>
            </a:r>
          </a:p>
          <a:p>
            <a:pPr marL="742950" lvl="1" indent="-285750" algn="l" eaLnBrk="1" hangingPunct="1">
              <a:buFont typeface="Arial" pitchFamily="34" charset="0"/>
              <a:buChar char="–"/>
            </a:pPr>
            <a:r>
              <a:rPr lang="ja-JP" altLang="en-US" dirty="0" smtClean="0"/>
              <a:t>サブネットマスク </a:t>
            </a:r>
            <a:endParaRPr lang="ja-JP" altLang="en-US" dirty="0"/>
          </a:p>
          <a:p>
            <a:pPr marL="742950" lvl="1" indent="-285750" algn="l" eaLnBrk="1" hangingPunct="1">
              <a:buFont typeface="Arial" pitchFamily="34" charset="0"/>
              <a:buChar char="–"/>
            </a:pPr>
            <a:r>
              <a:rPr lang="ja-JP" altLang="en-US" dirty="0"/>
              <a:t>ネットワークアドレス</a:t>
            </a:r>
          </a:p>
          <a:p>
            <a:pPr marL="742950" lvl="1" indent="-285750" algn="l" eaLnBrk="1" hangingPunct="1">
              <a:buFont typeface="Arial" pitchFamily="34" charset="0"/>
              <a:buChar char="–"/>
            </a:pPr>
            <a:r>
              <a:rPr lang="ja-JP" altLang="en-US" dirty="0"/>
              <a:t>ゲートウェイアドレス</a:t>
            </a:r>
          </a:p>
          <a:p>
            <a:pPr marL="742950" lvl="1" indent="-285750" algn="l" eaLnBrk="1" hangingPunct="1">
              <a:buFont typeface="Arial" pitchFamily="34" charset="0"/>
              <a:buChar char="–"/>
            </a:pPr>
            <a:r>
              <a:rPr lang="ja-JP" altLang="en-US" dirty="0"/>
              <a:t>ブロードキャストアドレス</a:t>
            </a:r>
          </a:p>
          <a:p>
            <a:pPr marL="742950" lvl="1" indent="-285750" algn="l" eaLnBrk="1" hangingPunct="1">
              <a:buFont typeface="Arial" pitchFamily="34" charset="0"/>
              <a:buChar char="–"/>
            </a:pPr>
            <a:r>
              <a:rPr lang="en-US" dirty="0">
                <a:solidFill>
                  <a:srgbClr val="FF0000"/>
                </a:solidFill>
              </a:rPr>
              <a:t>MAC </a:t>
            </a:r>
            <a:r>
              <a:rPr lang="ja-JP" altLang="en-US" dirty="0">
                <a:solidFill>
                  <a:srgbClr val="FF0000"/>
                </a:solidFill>
              </a:rPr>
              <a:t>アドレス</a:t>
            </a:r>
          </a:p>
        </p:txBody>
      </p:sp>
    </p:spTree>
    <p:extLst>
      <p:ext uri="{BB962C8B-B14F-4D97-AF65-F5344CB8AC3E}">
        <p14:creationId xmlns:p14="http://schemas.microsoft.com/office/powerpoint/2010/main" val="1970384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fld id="{846F24A2-FBC1-4787-AEB7-D8DD5E75766E}" type="slidenum">
              <a:rPr lang="ja-JP" altLang="en-US"/>
              <a:pPr/>
              <a:t>46</a:t>
            </a:fld>
            <a:endParaRPr lang="ja-JP" altLang="en-US" sz="1800">
              <a:solidFill>
                <a:schemeClr val="tx1"/>
              </a:solidFill>
              <a:latin typeface="Arial" pitchFamily="34" charset="0"/>
            </a:endParaRPr>
          </a:p>
        </p:txBody>
      </p:sp>
      <p:sp>
        <p:nvSpPr>
          <p:cNvPr id="72706" name="タイトル 1"/>
          <p:cNvSpPr>
            <a:spLocks noGrp="1" noChangeArrowheads="1"/>
          </p:cNvSpPr>
          <p:nvPr>
            <p:ph type="title" idx="4294967295"/>
          </p:nvPr>
        </p:nvSpPr>
        <p:spPr>
          <a:xfrm>
            <a:off x="466725" y="0"/>
            <a:ext cx="8229600" cy="1143000"/>
          </a:xfrm>
          <a:ln/>
        </p:spPr>
        <p:txBody>
          <a:bodyPr/>
          <a:lstStyle/>
          <a:p>
            <a:r>
              <a:rPr lang="en-US"/>
              <a:t>MAC </a:t>
            </a:r>
            <a:r>
              <a:rPr lang="ja-JP" altLang="en-US"/>
              <a:t>アドレス</a:t>
            </a:r>
          </a:p>
        </p:txBody>
      </p:sp>
      <p:sp>
        <p:nvSpPr>
          <p:cNvPr id="72707" name="コンテンツ プレースホルダ 2"/>
          <p:cNvSpPr>
            <a:spLocks noGrp="1" noChangeArrowheads="1"/>
          </p:cNvSpPr>
          <p:nvPr>
            <p:ph idx="1"/>
          </p:nvPr>
        </p:nvSpPr>
        <p:spPr>
          <a:xfrm>
            <a:off x="0" y="1860550"/>
            <a:ext cx="9686925" cy="4524375"/>
          </a:xfrm>
          <a:ln/>
        </p:spPr>
        <p:txBody>
          <a:bodyPr/>
          <a:lstStyle/>
          <a:p>
            <a:pPr marL="342900" indent="-342900" algn="l">
              <a:lnSpc>
                <a:spcPct val="90000"/>
              </a:lnSpc>
              <a:buFont typeface="Arial" pitchFamily="34" charset="0"/>
              <a:buChar char="•"/>
            </a:pPr>
            <a:r>
              <a:rPr lang="en-US" sz="3500" dirty="0"/>
              <a:t>Media Access Control Address </a:t>
            </a:r>
          </a:p>
          <a:p>
            <a:pPr marL="742950" lvl="1" indent="-285750" algn="l">
              <a:lnSpc>
                <a:spcPct val="90000"/>
              </a:lnSpc>
              <a:buFont typeface="Arial" pitchFamily="34" charset="0"/>
              <a:buChar char="–"/>
            </a:pPr>
            <a:r>
              <a:rPr lang="ja-JP" altLang="en-US" sz="3100" dirty="0"/>
              <a:t>物理アドレス</a:t>
            </a:r>
            <a:r>
              <a:rPr lang="en-US" sz="3100" dirty="0"/>
              <a:t>, </a:t>
            </a:r>
            <a:r>
              <a:rPr lang="ja-JP" altLang="en-US" sz="3100" dirty="0"/>
              <a:t>ハードウェアアドレス, </a:t>
            </a:r>
            <a:br>
              <a:rPr lang="ja-JP" altLang="en-US" sz="3100" dirty="0"/>
            </a:br>
            <a:r>
              <a:rPr lang="ja-JP" altLang="en-US" sz="3100" dirty="0"/>
              <a:t>イーサネットアドレス</a:t>
            </a:r>
          </a:p>
          <a:p>
            <a:pPr marL="342900" indent="-342900" algn="l">
              <a:lnSpc>
                <a:spcPct val="90000"/>
              </a:lnSpc>
              <a:buFont typeface="Arial" pitchFamily="34" charset="0"/>
              <a:buChar char="•"/>
            </a:pPr>
            <a:r>
              <a:rPr lang="ja-JP" altLang="en-US" sz="3500" dirty="0"/>
              <a:t>ネットワークインターフェース層で認識される</a:t>
            </a:r>
            <a:br>
              <a:rPr lang="ja-JP" altLang="en-US" sz="3500" dirty="0"/>
            </a:br>
            <a:r>
              <a:rPr lang="ja-JP" altLang="en-US" sz="3500" dirty="0"/>
              <a:t>アドレス</a:t>
            </a:r>
          </a:p>
          <a:p>
            <a:pPr marL="742950" lvl="1" indent="-285750" algn="l">
              <a:lnSpc>
                <a:spcPct val="90000"/>
              </a:lnSpc>
              <a:buFont typeface="Arial" pitchFamily="34" charset="0"/>
              <a:buChar char="–"/>
            </a:pPr>
            <a:r>
              <a:rPr lang="ja-JP" altLang="en-US" sz="3100" dirty="0"/>
              <a:t>最終的なデータの送信先の特定に使われる</a:t>
            </a:r>
          </a:p>
          <a:p>
            <a:pPr marL="742950" lvl="1" indent="-285750" algn="l">
              <a:lnSpc>
                <a:spcPct val="90000"/>
              </a:lnSpc>
              <a:buFont typeface="Arial" pitchFamily="34" charset="0"/>
              <a:buChar char="–"/>
            </a:pPr>
            <a:r>
              <a:rPr lang="ja-JP" altLang="en-US" sz="3100" dirty="0"/>
              <a:t>個々のネットワークデバイス</a:t>
            </a:r>
            <a:r>
              <a:rPr lang="en-US" sz="3100" dirty="0"/>
              <a:t> </a:t>
            </a:r>
            <a:r>
              <a:rPr lang="ja-JP" altLang="en-US" sz="3100" dirty="0"/>
              <a:t>に固有の</a:t>
            </a:r>
            <a:r>
              <a:rPr lang="ja-JP" altLang="en-US" sz="3100" dirty="0" smtClean="0"/>
              <a:t>番号</a:t>
            </a:r>
            <a:endParaRPr lang="ja-JP" altLang="en-US" sz="3100" dirty="0"/>
          </a:p>
        </p:txBody>
      </p:sp>
      <p:sp>
        <p:nvSpPr>
          <p:cNvPr id="72708" name="Text Box 5"/>
          <p:cNvSpPr>
            <a:spLocks noChangeArrowheads="1"/>
          </p:cNvSpPr>
          <p:nvPr/>
        </p:nvSpPr>
        <p:spPr bwMode="auto">
          <a:xfrm>
            <a:off x="192088" y="1196975"/>
            <a:ext cx="8739187" cy="523220"/>
          </a:xfrm>
          <a:prstGeom prst="rect">
            <a:avLst/>
          </a:prstGeom>
          <a:solidFill>
            <a:schemeClr val="tx1"/>
          </a:solidFill>
          <a:ln w="9525">
            <a:noFill/>
            <a:miter lim="800000"/>
            <a:headEnd/>
            <a:tailEnd/>
          </a:ln>
        </p:spPr>
        <p:txBody>
          <a:bodyPr>
            <a:spAutoFit/>
          </a:bodyPr>
          <a:lstStyle/>
          <a:p>
            <a:pPr marL="742950" indent="-742950" algn="ctr"/>
            <a:r>
              <a:rPr lang="en-US" sz="2800" b="1" dirty="0">
                <a:solidFill>
                  <a:srgbClr val="FFFF00"/>
                </a:solidFill>
                <a:effectLst/>
                <a:latin typeface="HG ゴシックB Sun" pitchFamily="1" charset="-128"/>
                <a:ea typeface="HG ゴシックB Sun" pitchFamily="1" charset="-128"/>
                <a:sym typeface="HG ゴシックB Sun" pitchFamily="1" charset="-128"/>
              </a:rPr>
              <a:t>00:</a:t>
            </a:r>
            <a:r>
              <a:rPr lang="ja-JP" altLang="en-US" sz="2800" b="1" dirty="0">
                <a:solidFill>
                  <a:srgbClr val="FFFF00"/>
                </a:solidFill>
                <a:effectLst/>
                <a:latin typeface="HG ゴシックB Sun" pitchFamily="1" charset="-128"/>
                <a:ea typeface="HG ゴシックB Sun" pitchFamily="1" charset="-128"/>
                <a:sym typeface="HG ゴシックB Sun" pitchFamily="1" charset="-128"/>
              </a:rPr>
              <a:t> </a:t>
            </a:r>
            <a:r>
              <a:rPr lang="en-US" sz="2800" b="1" dirty="0">
                <a:solidFill>
                  <a:srgbClr val="FFFF00"/>
                </a:solidFill>
                <a:effectLst/>
                <a:latin typeface="HG ゴシックB Sun" pitchFamily="1" charset="-128"/>
                <a:ea typeface="HG ゴシックB Sun" pitchFamily="1" charset="-128"/>
                <a:sym typeface="HG ゴシックB Sun" pitchFamily="1" charset="-128"/>
              </a:rPr>
              <a:t>F3:</a:t>
            </a:r>
            <a:r>
              <a:rPr lang="ja-JP" altLang="en-US" sz="2800" b="1" dirty="0">
                <a:solidFill>
                  <a:srgbClr val="FFFF00"/>
                </a:solidFill>
                <a:effectLst/>
                <a:latin typeface="HG ゴシックB Sun" pitchFamily="1" charset="-128"/>
                <a:ea typeface="HG ゴシックB Sun" pitchFamily="1" charset="-128"/>
                <a:sym typeface="HG ゴシックB Sun" pitchFamily="1" charset="-128"/>
              </a:rPr>
              <a:t> </a:t>
            </a:r>
            <a:r>
              <a:rPr lang="en-US" sz="2800" b="1" dirty="0">
                <a:solidFill>
                  <a:srgbClr val="FFFF00"/>
                </a:solidFill>
                <a:effectLst/>
                <a:latin typeface="HG ゴシックB Sun" pitchFamily="1" charset="-128"/>
                <a:ea typeface="HG ゴシックB Sun" pitchFamily="1" charset="-128"/>
                <a:sym typeface="HG ゴシックB Sun" pitchFamily="1" charset="-128"/>
              </a:rPr>
              <a:t>A7:</a:t>
            </a:r>
            <a:r>
              <a:rPr lang="ja-JP" altLang="en-US" sz="2800" b="1" dirty="0">
                <a:solidFill>
                  <a:srgbClr val="FFFF00"/>
                </a:solidFill>
                <a:effectLst/>
                <a:latin typeface="HG ゴシックB Sun" pitchFamily="1" charset="-128"/>
                <a:ea typeface="HG ゴシックB Sun" pitchFamily="1" charset="-128"/>
                <a:sym typeface="HG ゴシックB Sun" pitchFamily="1" charset="-128"/>
              </a:rPr>
              <a:t> </a:t>
            </a:r>
            <a:r>
              <a:rPr lang="en-US" sz="2800" b="1" dirty="0">
                <a:solidFill>
                  <a:srgbClr val="FFFF00"/>
                </a:solidFill>
                <a:effectLst/>
                <a:latin typeface="HG ゴシックB Sun" pitchFamily="1" charset="-128"/>
                <a:ea typeface="HG ゴシックB Sun" pitchFamily="1" charset="-128"/>
                <a:sym typeface="HG ゴシックB Sun" pitchFamily="1" charset="-128"/>
              </a:rPr>
              <a:t>CC:</a:t>
            </a:r>
            <a:r>
              <a:rPr lang="ja-JP" altLang="en-US" sz="2800" b="1" dirty="0">
                <a:solidFill>
                  <a:srgbClr val="FFFF00"/>
                </a:solidFill>
                <a:effectLst/>
                <a:latin typeface="HG ゴシックB Sun" pitchFamily="1" charset="-128"/>
                <a:ea typeface="HG ゴシックB Sun" pitchFamily="1" charset="-128"/>
                <a:sym typeface="HG ゴシックB Sun" pitchFamily="1" charset="-128"/>
              </a:rPr>
              <a:t> </a:t>
            </a:r>
            <a:r>
              <a:rPr lang="en-US" sz="2800" b="1" dirty="0">
                <a:solidFill>
                  <a:srgbClr val="FFFF00"/>
                </a:solidFill>
                <a:effectLst/>
                <a:latin typeface="HG ゴシックB Sun" pitchFamily="1" charset="-128"/>
                <a:ea typeface="HG ゴシックB Sun" pitchFamily="1" charset="-128"/>
                <a:sym typeface="HG ゴシックB Sun" pitchFamily="1" charset="-128"/>
              </a:rPr>
              <a:t>5D:</a:t>
            </a:r>
            <a:r>
              <a:rPr lang="ja-JP" altLang="en-US" sz="2800" b="1" dirty="0">
                <a:solidFill>
                  <a:srgbClr val="FFFF00"/>
                </a:solidFill>
                <a:effectLst/>
                <a:latin typeface="HG ゴシックB Sun" pitchFamily="1" charset="-128"/>
                <a:ea typeface="HG ゴシックB Sun" pitchFamily="1" charset="-128"/>
                <a:sym typeface="HG ゴシックB Sun" pitchFamily="1" charset="-128"/>
              </a:rPr>
              <a:t> </a:t>
            </a:r>
            <a:r>
              <a:rPr lang="en-US" sz="2800" b="1" dirty="0">
                <a:solidFill>
                  <a:srgbClr val="FFFF00"/>
                </a:solidFill>
                <a:effectLst/>
                <a:latin typeface="HG ゴシックB Sun" pitchFamily="1" charset="-128"/>
                <a:ea typeface="HG ゴシックB Sun" pitchFamily="1" charset="-128"/>
                <a:sym typeface="HG ゴシックB Sun" pitchFamily="1" charset="-128"/>
              </a:rPr>
              <a:t>R2</a:t>
            </a:r>
            <a:endParaRPr lang="ja-JP" altLang="en-US" sz="2800" dirty="0">
              <a:effectLs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noChangeArrowheads="1"/>
          </p:cNvSpPr>
          <p:nvPr>
            <p:ph type="title" idx="4294967295"/>
          </p:nvPr>
        </p:nvSpPr>
        <p:spPr>
          <a:xfrm>
            <a:off x="457200" y="44450"/>
            <a:ext cx="8229600" cy="1143000"/>
          </a:xfrm>
          <a:ln/>
        </p:spPr>
        <p:txBody>
          <a:bodyPr/>
          <a:lstStyle/>
          <a:p>
            <a:pPr eaLnBrk="1" hangingPunct="1"/>
            <a:r>
              <a:rPr lang="en-US" dirty="0" smtClean="0"/>
              <a:t>IP</a:t>
            </a:r>
            <a:r>
              <a:rPr lang="en-US" altLang="ja-JP" dirty="0" smtClean="0"/>
              <a:t>v6 (Internet Protocol version 6)</a:t>
            </a:r>
            <a:endParaRPr lang="ja-JP" altLang="en-US" dirty="0"/>
          </a:p>
        </p:txBody>
      </p:sp>
      <p:sp>
        <p:nvSpPr>
          <p:cNvPr id="51203" name="コンテンツ プレースホルダ 2"/>
          <p:cNvSpPr>
            <a:spLocks noGrp="1" noChangeArrowheads="1"/>
          </p:cNvSpPr>
          <p:nvPr>
            <p:ph idx="1"/>
          </p:nvPr>
        </p:nvSpPr>
        <p:spPr>
          <a:xfrm>
            <a:off x="231984" y="2996802"/>
            <a:ext cx="8589963" cy="2449122"/>
          </a:xfrm>
          <a:ln/>
        </p:spPr>
        <p:txBody>
          <a:bodyPr/>
          <a:lstStyle/>
          <a:p>
            <a:pPr marL="342900" indent="-342900" algn="l">
              <a:lnSpc>
                <a:spcPct val="80000"/>
              </a:lnSpc>
              <a:buFont typeface="Arial" pitchFamily="34" charset="0"/>
              <a:buChar char="•"/>
            </a:pPr>
            <a:r>
              <a:rPr lang="ja-JP" altLang="en-US" sz="2800" dirty="0" smtClean="0"/>
              <a:t>全世界</a:t>
            </a:r>
            <a:r>
              <a:rPr lang="ja-JP" altLang="en-US" sz="2800" dirty="0"/>
              <a:t>で使えるアドレス数は約 </a:t>
            </a:r>
            <a:r>
              <a:rPr lang="en-US" altLang="ja-JP" sz="2800" dirty="0" smtClean="0"/>
              <a:t>3.4 ×10</a:t>
            </a:r>
            <a:r>
              <a:rPr lang="en-US" altLang="ja-JP" sz="2800" baseline="30000" dirty="0" smtClean="0"/>
              <a:t>38</a:t>
            </a:r>
            <a:r>
              <a:rPr lang="ja-JP" altLang="en-US" sz="2800" dirty="0" smtClean="0"/>
              <a:t> </a:t>
            </a:r>
            <a:r>
              <a:rPr lang="en-US" sz="2800" dirty="0" smtClean="0"/>
              <a:t>(2</a:t>
            </a:r>
            <a:r>
              <a:rPr lang="en-US" sz="2800" baseline="30000" dirty="0" smtClean="0"/>
              <a:t>128</a:t>
            </a:r>
            <a:r>
              <a:rPr lang="ja-JP" altLang="en-US" sz="2800" dirty="0" smtClean="0"/>
              <a:t>個</a:t>
            </a:r>
            <a:r>
              <a:rPr lang="en-US" sz="2800" dirty="0" smtClean="0"/>
              <a:t>)</a:t>
            </a:r>
            <a:endParaRPr lang="ja-JP" altLang="en-US" sz="2400" dirty="0"/>
          </a:p>
          <a:p>
            <a:pPr marL="342900" indent="-342900" algn="l" eaLnBrk="1" hangingPunct="1">
              <a:lnSpc>
                <a:spcPct val="90000"/>
              </a:lnSpc>
              <a:buFont typeface="Arial" pitchFamily="34" charset="0"/>
              <a:buChar char="•"/>
            </a:pPr>
            <a:r>
              <a:rPr lang="en-US" dirty="0" smtClean="0"/>
              <a:t>16 octet</a:t>
            </a:r>
            <a:r>
              <a:rPr lang="ja-JP" altLang="en-US" dirty="0" smtClean="0"/>
              <a:t> </a:t>
            </a:r>
            <a:r>
              <a:rPr lang="en-US" altLang="ja-JP" dirty="0" smtClean="0"/>
              <a:t>=</a:t>
            </a:r>
            <a:r>
              <a:rPr lang="ja-JP" altLang="en-US" dirty="0" smtClean="0"/>
              <a:t> </a:t>
            </a:r>
            <a:r>
              <a:rPr lang="en-US" altLang="ja-JP" dirty="0" smtClean="0"/>
              <a:t>128</a:t>
            </a:r>
            <a:r>
              <a:rPr lang="ja-JP" altLang="en-US" dirty="0" smtClean="0"/>
              <a:t> </a:t>
            </a:r>
            <a:r>
              <a:rPr lang="en-US" altLang="ja-JP" dirty="0" smtClean="0"/>
              <a:t>bit</a:t>
            </a:r>
            <a:r>
              <a:rPr lang="en-US" dirty="0" smtClean="0"/>
              <a:t> </a:t>
            </a:r>
            <a:r>
              <a:rPr lang="ja-JP" altLang="en-US" dirty="0" err="1" smtClean="0"/>
              <a:t>の識</a:t>
            </a:r>
            <a:r>
              <a:rPr lang="ja-JP" altLang="en-US" dirty="0" smtClean="0"/>
              <a:t>別子</a:t>
            </a:r>
            <a:endParaRPr lang="ja-JP" altLang="en-US" dirty="0"/>
          </a:p>
          <a:p>
            <a:pPr marL="742950" lvl="1" indent="-285750" algn="l" eaLnBrk="1" hangingPunct="1">
              <a:lnSpc>
                <a:spcPct val="90000"/>
              </a:lnSpc>
              <a:buFont typeface="Arial" pitchFamily="34" charset="0"/>
              <a:buChar char="–"/>
            </a:pPr>
            <a:r>
              <a:rPr lang="en-US" dirty="0" smtClean="0"/>
              <a:t>2octet </a:t>
            </a:r>
            <a:r>
              <a:rPr lang="ja-JP" altLang="en-US" dirty="0" smtClean="0"/>
              <a:t>毎にコロンで区切り</a:t>
            </a:r>
            <a:r>
              <a:rPr lang="en-US" dirty="0" smtClean="0"/>
              <a:t>, 1</a:t>
            </a:r>
            <a:r>
              <a:rPr lang="en-US" altLang="ja-JP" dirty="0" smtClean="0"/>
              <a:t>6</a:t>
            </a:r>
            <a:r>
              <a:rPr lang="ja-JP" altLang="en-US" dirty="0" smtClean="0"/>
              <a:t>進数</a:t>
            </a:r>
            <a:r>
              <a:rPr lang="en-US" altLang="ja-JP" dirty="0" smtClean="0"/>
              <a:t>(0-9, a-f)</a:t>
            </a:r>
            <a:r>
              <a:rPr lang="ja-JP" altLang="en-US" dirty="0" smtClean="0"/>
              <a:t>表記</a:t>
            </a:r>
            <a:endParaRPr lang="en-US" altLang="ja-JP" dirty="0" smtClean="0"/>
          </a:p>
          <a:p>
            <a:pPr marL="457200" indent="-457200" algn="l" eaLnBrk="1" hangingPunct="1">
              <a:lnSpc>
                <a:spcPct val="90000"/>
              </a:lnSpc>
              <a:buFont typeface="Arial" panose="020B0604020202020204" pitchFamily="34" charset="0"/>
              <a:buChar char="•"/>
            </a:pPr>
            <a:r>
              <a:rPr lang="ja-JP" altLang="en-US" dirty="0" smtClean="0"/>
              <a:t>しかし、</a:t>
            </a:r>
            <a:r>
              <a:rPr lang="en-US" altLang="ja-JP" dirty="0" smtClean="0"/>
              <a:t>IPv4 </a:t>
            </a:r>
            <a:r>
              <a:rPr lang="ja-JP" altLang="en-US" dirty="0"/>
              <a:t>からの</a:t>
            </a:r>
            <a:r>
              <a:rPr lang="ja-JP" altLang="en-US" dirty="0" smtClean="0"/>
              <a:t>移行にはコストがかかる</a:t>
            </a:r>
            <a:endParaRPr lang="en-US" altLang="ja-JP" dirty="0"/>
          </a:p>
          <a:p>
            <a:pPr marL="742950" lvl="1" indent="-285750" algn="l" eaLnBrk="1" hangingPunct="1">
              <a:lnSpc>
                <a:spcPct val="90000"/>
              </a:lnSpc>
              <a:buFont typeface="Arial" pitchFamily="34" charset="0"/>
              <a:buChar char="–"/>
            </a:pPr>
            <a:r>
              <a:rPr lang="ja-JP" altLang="en-US" dirty="0" smtClean="0"/>
              <a:t>互換性がないため</a:t>
            </a:r>
            <a:endParaRPr lang="en-US" altLang="ja-JP" dirty="0"/>
          </a:p>
          <a:p>
            <a:pPr marL="457200" indent="-457200" algn="l" eaLnBrk="1" hangingPunct="1">
              <a:lnSpc>
                <a:spcPct val="90000"/>
              </a:lnSpc>
              <a:buFont typeface="Arial" panose="020B0604020202020204" pitchFamily="34" charset="0"/>
              <a:buChar char="•"/>
            </a:pPr>
            <a:endParaRPr lang="en-US" altLang="ja-JP" dirty="0" smtClean="0"/>
          </a:p>
        </p:txBody>
      </p:sp>
      <p:sp>
        <p:nvSpPr>
          <p:cNvPr id="51204" name="Text Box 5"/>
          <p:cNvSpPr>
            <a:spLocks noChangeArrowheads="1"/>
          </p:cNvSpPr>
          <p:nvPr/>
        </p:nvSpPr>
        <p:spPr bwMode="auto">
          <a:xfrm>
            <a:off x="179388" y="1052513"/>
            <a:ext cx="8739187" cy="892552"/>
          </a:xfrm>
          <a:prstGeom prst="rect">
            <a:avLst/>
          </a:prstGeom>
          <a:solidFill>
            <a:schemeClr val="tx1"/>
          </a:solidFill>
          <a:ln w="9525">
            <a:noFill/>
            <a:miter lim="800000"/>
            <a:headEnd/>
            <a:tailEnd/>
          </a:ln>
        </p:spPr>
        <p:txBody>
          <a:bodyPr>
            <a:spAutoFit/>
          </a:bodyPr>
          <a:lstStyle/>
          <a:p>
            <a:pPr marL="742950" indent="-742950" algn="ctr"/>
            <a:r>
              <a:rPr lang="en-US" altLang="ja-JP" sz="2800" dirty="0" smtClean="0">
                <a:solidFill>
                  <a:srgbClr val="FFFF00"/>
                </a:solidFill>
                <a:effectLst/>
                <a:latin typeface="HG ゴシックB Sun" pitchFamily="1" charset="-128"/>
                <a:ea typeface="HG ゴシックB Sun" pitchFamily="1" charset="-128"/>
                <a:sym typeface="HG ゴシックB Sun" pitchFamily="1" charset="-128"/>
              </a:rPr>
              <a:t>2001:0db8:bd05:01d2:288a:1fc0:0001:10ee</a:t>
            </a:r>
          </a:p>
          <a:p>
            <a:pPr marL="742950" indent="-742950" algn="ctr"/>
            <a:r>
              <a:rPr lang="en-US" altLang="ja-JP" sz="2400" dirty="0">
                <a:solidFill>
                  <a:schemeClr val="bg1"/>
                </a:solidFill>
                <a:effectLst/>
                <a:ea typeface="HG ゴシックB Sun" pitchFamily="1" charset="-128"/>
                <a:sym typeface="HG ゴシックB Sun" pitchFamily="1" charset="-128"/>
              </a:rPr>
              <a:t>= </a:t>
            </a:r>
            <a:r>
              <a:rPr lang="en-US" altLang="ja-JP" sz="2400" b="1" dirty="0" smtClean="0">
                <a:solidFill>
                  <a:schemeClr val="bg1"/>
                </a:solidFill>
                <a:effectLst/>
                <a:ea typeface="HG ゴシックB Sun" pitchFamily="1" charset="-128"/>
                <a:sym typeface="HG ゴシックB Sun" pitchFamily="1" charset="-128"/>
              </a:rPr>
              <a:t>10000000000001: ~ (</a:t>
            </a:r>
            <a:r>
              <a:rPr lang="ja-JP" altLang="en-US" sz="2400" b="1" dirty="0" smtClean="0">
                <a:solidFill>
                  <a:schemeClr val="bg1"/>
                </a:solidFill>
                <a:effectLst/>
                <a:ea typeface="HG ゴシックB Sun" pitchFamily="1" charset="-128"/>
                <a:sym typeface="HG ゴシックB Sun" pitchFamily="1" charset="-128"/>
              </a:rPr>
              <a:t>省略</a:t>
            </a:r>
            <a:r>
              <a:rPr lang="en-US" altLang="ja-JP" sz="2400" b="1" dirty="0">
                <a:solidFill>
                  <a:schemeClr val="bg1"/>
                </a:solidFill>
                <a:effectLst/>
                <a:ea typeface="HG ゴシックB Sun" pitchFamily="1" charset="-128"/>
                <a:sym typeface="HG ゴシックB Sun" pitchFamily="1" charset="-128"/>
              </a:rPr>
              <a:t>) ~ : 1000011101110</a:t>
            </a:r>
            <a:endParaRPr lang="ja-JP" altLang="en-US" sz="2400" b="1" dirty="0">
              <a:effectLst/>
            </a:endParaRPr>
          </a:p>
        </p:txBody>
      </p:sp>
      <p:sp>
        <p:nvSpPr>
          <p:cNvPr id="51205" name="AutoShape 12"/>
          <p:cNvSpPr>
            <a:spLocks noChangeArrowheads="1"/>
          </p:cNvSpPr>
          <p:nvPr/>
        </p:nvSpPr>
        <p:spPr bwMode="auto">
          <a:xfrm>
            <a:off x="1061433" y="2348505"/>
            <a:ext cx="2459038" cy="485775"/>
          </a:xfrm>
          <a:prstGeom prst="wedgeRectCallout">
            <a:avLst>
              <a:gd name="adj1" fmla="val -14590"/>
              <a:gd name="adj2" fmla="val -123870"/>
            </a:avLst>
          </a:prstGeom>
          <a:solidFill>
            <a:srgbClr val="000000"/>
          </a:solidFill>
          <a:ln w="28575" cmpd="sng">
            <a:solidFill>
              <a:schemeClr val="hlink"/>
            </a:solidFill>
            <a:miter lim="800000"/>
            <a:headEnd/>
            <a:tailEnd/>
          </a:ln>
        </p:spPr>
        <p:txBody>
          <a:bodyPr/>
          <a:lstStyle/>
          <a:p>
            <a:pPr algn="ctr"/>
            <a:r>
              <a:rPr lang="en-US" b="1" dirty="0">
                <a:solidFill>
                  <a:srgbClr val="B4C4D4"/>
                </a:solidFill>
                <a:effectLst/>
                <a:sym typeface="Calibri" pitchFamily="34" charset="0"/>
              </a:rPr>
              <a:t>2</a:t>
            </a:r>
            <a:r>
              <a:rPr lang="en-US" b="1" dirty="0" smtClean="0">
                <a:solidFill>
                  <a:srgbClr val="B4C4D4"/>
                </a:solidFill>
                <a:effectLst/>
                <a:sym typeface="Calibri" pitchFamily="34" charset="0"/>
              </a:rPr>
              <a:t> </a:t>
            </a:r>
            <a:r>
              <a:rPr lang="en-US" b="1" dirty="0">
                <a:solidFill>
                  <a:srgbClr val="B4C4D4"/>
                </a:solidFill>
                <a:effectLst/>
                <a:sym typeface="Calibri" pitchFamily="34" charset="0"/>
              </a:rPr>
              <a:t>octet = </a:t>
            </a:r>
            <a:r>
              <a:rPr lang="en-US" b="1" dirty="0" smtClean="0">
                <a:solidFill>
                  <a:srgbClr val="B4C4D4"/>
                </a:solidFill>
                <a:effectLst/>
                <a:sym typeface="Calibri" pitchFamily="34" charset="0"/>
              </a:rPr>
              <a:t>16 </a:t>
            </a:r>
            <a:r>
              <a:rPr lang="en-US" b="1" dirty="0">
                <a:solidFill>
                  <a:srgbClr val="B4C4D4"/>
                </a:solidFill>
                <a:effectLst/>
                <a:sym typeface="Calibri" pitchFamily="34" charset="0"/>
              </a:rPr>
              <a:t>bit</a:t>
            </a:r>
            <a:endParaRPr lang="en-US" dirty="0">
              <a:effectLst/>
            </a:endParaRPr>
          </a:p>
        </p:txBody>
      </p:sp>
      <p:sp>
        <p:nvSpPr>
          <p:cNvPr id="51206" name="Rectangle 13"/>
          <p:cNvSpPr>
            <a:spLocks noChangeArrowheads="1"/>
          </p:cNvSpPr>
          <p:nvPr/>
        </p:nvSpPr>
        <p:spPr bwMode="auto">
          <a:xfrm>
            <a:off x="1535895" y="1484507"/>
            <a:ext cx="2387808" cy="431800"/>
          </a:xfrm>
          <a:prstGeom prst="rect">
            <a:avLst/>
          </a:prstGeom>
          <a:solidFill>
            <a:srgbClr val="000000">
              <a:alpha val="12000"/>
            </a:srgbClr>
          </a:solidFill>
          <a:ln w="28575" cmpd="sng">
            <a:solidFill>
              <a:srgbClr val="FF0000"/>
            </a:solidFill>
            <a:miter lim="800000"/>
            <a:headEnd/>
            <a:tailEnd/>
          </a:ln>
        </p:spPr>
        <p:txBody>
          <a:bodyPr wrap="none" anchor="ctr"/>
          <a:lstStyle/>
          <a:p>
            <a:endParaRPr lang="ja-JP" altLang="ja-JP">
              <a:effectLst/>
              <a:sym typeface="ＭＳ Ｐゴシック" pitchFamily="50" charset="-128"/>
            </a:endParaRPr>
          </a:p>
        </p:txBody>
      </p:sp>
      <p:sp>
        <p:nvSpPr>
          <p:cNvPr id="2" name="テキスト ボックス 1"/>
          <p:cNvSpPr txBox="1"/>
          <p:nvPr/>
        </p:nvSpPr>
        <p:spPr>
          <a:xfrm>
            <a:off x="3481655" y="5950155"/>
            <a:ext cx="5628424" cy="800219"/>
          </a:xfrm>
          <a:prstGeom prst="rect">
            <a:avLst/>
          </a:prstGeom>
          <a:solidFill>
            <a:schemeClr val="bg1"/>
          </a:solidFill>
        </p:spPr>
        <p:txBody>
          <a:bodyPr wrap="square" rtlCol="0">
            <a:spAutoFit/>
          </a:bodyPr>
          <a:lstStyle/>
          <a:p>
            <a:pPr algn="ctr"/>
            <a:r>
              <a:rPr kumimoji="1" lang="en-US" altLang="ja-JP" dirty="0" err="1" smtClean="0">
                <a:effectLst/>
              </a:rPr>
              <a:t>Ip</a:t>
            </a:r>
            <a:r>
              <a:rPr kumimoji="1" lang="ja-JP" altLang="en-US" dirty="0" err="1" smtClean="0">
                <a:effectLst/>
              </a:rPr>
              <a:t>ｖ</a:t>
            </a:r>
            <a:r>
              <a:rPr kumimoji="1" lang="en-US" altLang="ja-JP" dirty="0" smtClean="0">
                <a:effectLst/>
              </a:rPr>
              <a:t>6 LOGO, world IPv6 launch</a:t>
            </a:r>
          </a:p>
          <a:p>
            <a:r>
              <a:rPr kumimoji="1" lang="en-US" altLang="ja-JP" sz="1400" dirty="0">
                <a:effectLst/>
              </a:rPr>
              <a:t>http://www.worldipv6launch.org/wp-content/themes/ipv6/downloads/World_IPv6_launch_logo_128.png</a:t>
            </a:r>
            <a:endParaRPr kumimoji="1" lang="ja-JP" altLang="en-US" sz="1400" dirty="0">
              <a:effectLst/>
            </a:endParaRPr>
          </a:p>
        </p:txBody>
      </p:sp>
      <p:pic>
        <p:nvPicPr>
          <p:cNvPr id="32770" name="Picture 2" descr="http://www.worldipv6launch.org/wp-content/themes/ipv6/downloads/World_IPv6_launch_logo_12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856" y="4801800"/>
            <a:ext cx="121920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756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5"/>
          <p:cNvSpPr>
            <a:spLocks noGrp="1"/>
          </p:cNvSpPr>
          <p:nvPr>
            <p:ph type="sldNum" sz="quarter" idx="12"/>
          </p:nvPr>
        </p:nvSpPr>
        <p:spPr/>
        <p:txBody>
          <a:bodyPr/>
          <a:lstStyle/>
          <a:p>
            <a:fld id="{539B9E95-8E81-4DAC-85EB-69C42639B5E9}" type="slidenum">
              <a:rPr lang="ja-JP" altLang="en-US"/>
              <a:pPr/>
              <a:t>48</a:t>
            </a:fld>
            <a:endParaRPr lang="ja-JP" altLang="en-US" sz="1800">
              <a:solidFill>
                <a:schemeClr val="tx1"/>
              </a:solidFill>
              <a:latin typeface="Arial" pitchFamily="34" charset="0"/>
            </a:endParaRPr>
          </a:p>
        </p:txBody>
      </p:sp>
      <p:sp>
        <p:nvSpPr>
          <p:cNvPr id="74754" name="タイトル 1"/>
          <p:cNvSpPr>
            <a:spLocks noGrp="1" noChangeArrowheads="1"/>
          </p:cNvSpPr>
          <p:nvPr>
            <p:ph type="title" idx="4294967295"/>
          </p:nvPr>
        </p:nvSpPr>
        <p:spPr>
          <a:xfrm>
            <a:off x="457200" y="2838450"/>
            <a:ext cx="8229600" cy="1143000"/>
          </a:xfrm>
          <a:ln/>
        </p:spPr>
        <p:txBody>
          <a:bodyPr/>
          <a:lstStyle/>
          <a:p>
            <a:r>
              <a:rPr lang="ja-JP" altLang="en-US" sz="4000" dirty="0"/>
              <a:t>通信経路の設定</a:t>
            </a:r>
            <a:r>
              <a:rPr lang="en-US" sz="4000" dirty="0" smtClean="0"/>
              <a:t>(</a:t>
            </a:r>
            <a:r>
              <a:rPr lang="ja-JP" altLang="en-US" sz="4000" dirty="0" smtClean="0"/>
              <a:t>ネットワーク</a:t>
            </a:r>
            <a:r>
              <a:rPr lang="ja-JP" altLang="en-US" sz="4000" dirty="0"/>
              <a:t>内部</a:t>
            </a:r>
            <a:r>
              <a:rPr lang="en-US" sz="4000" dirty="0"/>
              <a:t>)</a:t>
            </a:r>
            <a:endParaRPr lang="ja-JP" altLang="en-US" sz="4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 5"/>
          <p:cNvSpPr>
            <a:spLocks noGrp="1"/>
          </p:cNvSpPr>
          <p:nvPr>
            <p:ph type="sldNum" sz="quarter" idx="12"/>
          </p:nvPr>
        </p:nvSpPr>
        <p:spPr/>
        <p:txBody>
          <a:bodyPr/>
          <a:lstStyle/>
          <a:p>
            <a:fld id="{5913D872-DF45-4EB2-81DE-ED5CE3E63B58}" type="slidenum">
              <a:rPr lang="ja-JP" altLang="en-US"/>
              <a:pPr/>
              <a:t>49</a:t>
            </a:fld>
            <a:endParaRPr lang="ja-JP" altLang="en-US" sz="1800">
              <a:solidFill>
                <a:schemeClr val="tx1"/>
              </a:solidFill>
              <a:latin typeface="Arial" pitchFamily="34" charset="0"/>
            </a:endParaRPr>
          </a:p>
        </p:txBody>
      </p:sp>
      <p:sp>
        <p:nvSpPr>
          <p:cNvPr id="66562" name="タイトル 1"/>
          <p:cNvSpPr>
            <a:spLocks noGrp="1" noChangeArrowheads="1"/>
          </p:cNvSpPr>
          <p:nvPr>
            <p:ph type="title" idx="4294967295"/>
          </p:nvPr>
        </p:nvSpPr>
        <p:spPr>
          <a:xfrm>
            <a:off x="466725" y="125010"/>
            <a:ext cx="8229600" cy="1143000"/>
          </a:xfrm>
          <a:ln/>
        </p:spPr>
        <p:txBody>
          <a:bodyPr/>
          <a:lstStyle/>
          <a:p>
            <a:r>
              <a:rPr lang="ja-JP" altLang="en-US" dirty="0" smtClean="0"/>
              <a:t>同一ネットワーク内の通信</a:t>
            </a:r>
            <a:r>
              <a:rPr lang="en-US" altLang="ja-JP" dirty="0" smtClean="0"/>
              <a:t/>
            </a:r>
            <a:br>
              <a:rPr lang="en-US" altLang="ja-JP" dirty="0" smtClean="0"/>
            </a:br>
            <a:r>
              <a:rPr lang="en-US" altLang="ja-JP" dirty="0" smtClean="0"/>
              <a:t>(A</a:t>
            </a:r>
            <a:r>
              <a:rPr lang="ja-JP" altLang="en-US" dirty="0" smtClean="0"/>
              <a:t> が</a:t>
            </a:r>
            <a:r>
              <a:rPr lang="en-US" altLang="ja-JP" dirty="0" smtClean="0"/>
              <a:t>B</a:t>
            </a:r>
            <a:r>
              <a:rPr lang="ja-JP" altLang="en-US" dirty="0" smtClean="0"/>
              <a:t> に通信</a:t>
            </a:r>
            <a:r>
              <a:rPr lang="en-US" altLang="ja-JP" dirty="0" smtClean="0"/>
              <a:t>)</a:t>
            </a:r>
            <a:endParaRPr lang="zh-CN" dirty="0"/>
          </a:p>
        </p:txBody>
      </p:sp>
      <p:grpSp>
        <p:nvGrpSpPr>
          <p:cNvPr id="66588" name="グループ化 66587"/>
          <p:cNvGrpSpPr/>
          <p:nvPr/>
        </p:nvGrpSpPr>
        <p:grpSpPr>
          <a:xfrm>
            <a:off x="250021" y="1556142"/>
            <a:ext cx="8788025" cy="3953413"/>
            <a:chOff x="250021" y="1556142"/>
            <a:chExt cx="8788025" cy="3953413"/>
          </a:xfrm>
        </p:grpSpPr>
        <p:sp>
          <p:nvSpPr>
            <p:cNvPr id="39" name="角丸四角形 38"/>
            <p:cNvSpPr/>
            <p:nvPr/>
          </p:nvSpPr>
          <p:spPr bwMode="auto">
            <a:xfrm>
              <a:off x="4644033" y="1844274"/>
              <a:ext cx="4394013" cy="3665281"/>
            </a:xfrm>
            <a:prstGeom prst="roundRect">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sp>
          <p:nvSpPr>
            <p:cNvPr id="6" name="角丸四角形 5"/>
            <p:cNvSpPr/>
            <p:nvPr/>
          </p:nvSpPr>
          <p:spPr bwMode="auto">
            <a:xfrm>
              <a:off x="250021" y="1844274"/>
              <a:ext cx="4177914" cy="3665281"/>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sp>
          <p:nvSpPr>
            <p:cNvPr id="66569" name="Text Box 8"/>
            <p:cNvSpPr>
              <a:spLocks noChangeArrowheads="1"/>
            </p:cNvSpPr>
            <p:nvPr/>
          </p:nvSpPr>
          <p:spPr bwMode="auto">
            <a:xfrm>
              <a:off x="2318193" y="2499518"/>
              <a:ext cx="2170021" cy="641350"/>
            </a:xfrm>
            <a:prstGeom prst="rect">
              <a:avLst/>
            </a:prstGeom>
            <a:noFill/>
            <a:ln w="9525">
              <a:noFill/>
              <a:miter lim="800000"/>
              <a:headEnd/>
              <a:tailEnd/>
            </a:ln>
          </p:spPr>
          <p:txBody>
            <a:bodyPr>
              <a:spAutoFit/>
            </a:bodyPr>
            <a:lstStyle/>
            <a:p>
              <a:pPr algn="ctr"/>
              <a:r>
                <a:rPr lang="ja-JP" altLang="en-US" b="1" dirty="0">
                  <a:solidFill>
                    <a:srgbClr val="3333FF"/>
                  </a:solidFill>
                  <a:effectLst/>
                  <a:sym typeface="ＭＳ Ｐゴシック" pitchFamily="50" charset="-128"/>
                </a:rPr>
                <a:t>ゲートウェイアドレス</a:t>
              </a:r>
            </a:p>
            <a:p>
              <a:pPr algn="ctr"/>
              <a:r>
                <a:rPr lang="en-US" b="1" dirty="0">
                  <a:solidFill>
                    <a:srgbClr val="3333FF"/>
                  </a:solidFill>
                  <a:effectLst/>
                  <a:sym typeface="Calibri" pitchFamily="34" charset="0"/>
                </a:rPr>
                <a:t>133.87.45.1</a:t>
              </a:r>
              <a:endParaRPr lang="ja-JP" altLang="en-US" dirty="0">
                <a:effectLst/>
              </a:endParaRPr>
            </a:p>
          </p:txBody>
        </p:sp>
        <p:sp>
          <p:nvSpPr>
            <p:cNvPr id="66570" name="Text Box 9"/>
            <p:cNvSpPr>
              <a:spLocks noChangeArrowheads="1"/>
            </p:cNvSpPr>
            <p:nvPr/>
          </p:nvSpPr>
          <p:spPr bwMode="auto">
            <a:xfrm>
              <a:off x="4572000" y="2499518"/>
              <a:ext cx="2255694" cy="641350"/>
            </a:xfrm>
            <a:prstGeom prst="rect">
              <a:avLst/>
            </a:prstGeom>
            <a:noFill/>
            <a:ln w="9525">
              <a:noFill/>
              <a:miter lim="800000"/>
              <a:headEnd/>
              <a:tailEnd/>
            </a:ln>
          </p:spPr>
          <p:txBody>
            <a:bodyPr>
              <a:spAutoFit/>
            </a:bodyPr>
            <a:lstStyle/>
            <a:p>
              <a:pPr algn="ctr"/>
              <a:r>
                <a:rPr lang="ja-JP" altLang="en-US" b="1" dirty="0">
                  <a:solidFill>
                    <a:srgbClr val="FF0000"/>
                  </a:solidFill>
                  <a:effectLst/>
                  <a:sym typeface="ＭＳ Ｐゴシック" pitchFamily="50" charset="-128"/>
                </a:rPr>
                <a:t>ゲートウェイアドレス</a:t>
              </a:r>
            </a:p>
            <a:p>
              <a:pPr algn="ctr"/>
              <a:r>
                <a:rPr lang="en-US" b="1" dirty="0">
                  <a:solidFill>
                    <a:srgbClr val="FF0000"/>
                  </a:solidFill>
                  <a:effectLst/>
                  <a:sym typeface="Calibri" pitchFamily="34" charset="0"/>
                </a:rPr>
                <a:t>133.50.134.141</a:t>
              </a:r>
              <a:endParaRPr lang="ja-JP" altLang="en-US" dirty="0">
                <a:effectLst/>
              </a:endParaRPr>
            </a:p>
          </p:txBody>
        </p:sp>
        <p:pic>
          <p:nvPicPr>
            <p:cNvPr id="14" name="Picture 6" descr="新しい画像"/>
            <p:cNvPicPr>
              <a:picLocks noChangeAspect="1" noChangeArrowheads="1"/>
            </p:cNvPicPr>
            <p:nvPr/>
          </p:nvPicPr>
          <p:blipFill>
            <a:blip r:embed="rId3" cstate="print"/>
            <a:srcRect/>
            <a:stretch>
              <a:fillRect/>
            </a:stretch>
          </p:blipFill>
          <p:spPr bwMode="auto">
            <a:xfrm>
              <a:off x="2527211" y="4291559"/>
              <a:ext cx="1050060" cy="918964"/>
            </a:xfrm>
            <a:prstGeom prst="rect">
              <a:avLst/>
            </a:prstGeom>
            <a:noFill/>
            <a:ln w="9525">
              <a:noFill/>
              <a:miter lim="800000"/>
              <a:headEnd/>
              <a:tailEnd/>
            </a:ln>
          </p:spPr>
        </p:pic>
        <p:pic>
          <p:nvPicPr>
            <p:cNvPr id="15" name="Picture 6" descr="新しい画像"/>
            <p:cNvPicPr>
              <a:picLocks noChangeAspect="1" noChangeArrowheads="1"/>
            </p:cNvPicPr>
            <p:nvPr/>
          </p:nvPicPr>
          <p:blipFill>
            <a:blip r:embed="rId3" cstate="print"/>
            <a:srcRect/>
            <a:stretch>
              <a:fillRect/>
            </a:stretch>
          </p:blipFill>
          <p:spPr bwMode="auto">
            <a:xfrm>
              <a:off x="1531730" y="2681386"/>
              <a:ext cx="1050060" cy="918964"/>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884120" y="3854154"/>
              <a:ext cx="1050060" cy="918964"/>
            </a:xfrm>
            <a:prstGeom prst="rect">
              <a:avLst/>
            </a:prstGeom>
            <a:noFill/>
            <a:ln w="9525">
              <a:noFill/>
              <a:miter lim="800000"/>
              <a:headEnd/>
              <a:tailEnd/>
            </a:ln>
          </p:spPr>
        </p:pic>
        <p:pic>
          <p:nvPicPr>
            <p:cNvPr id="36" name="Picture 6" descr="新しい画像"/>
            <p:cNvPicPr>
              <a:picLocks noChangeAspect="1" noChangeArrowheads="1"/>
            </p:cNvPicPr>
            <p:nvPr/>
          </p:nvPicPr>
          <p:blipFill>
            <a:blip r:embed="rId3" cstate="print"/>
            <a:srcRect/>
            <a:stretch>
              <a:fillRect/>
            </a:stretch>
          </p:blipFill>
          <p:spPr bwMode="auto">
            <a:xfrm>
              <a:off x="5511697" y="4376902"/>
              <a:ext cx="1050060" cy="918964"/>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6561757" y="2715788"/>
              <a:ext cx="1050060" cy="918964"/>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7611817" y="3917420"/>
              <a:ext cx="1050060" cy="918964"/>
            </a:xfrm>
            <a:prstGeom prst="rect">
              <a:avLst/>
            </a:prstGeom>
            <a:noFill/>
            <a:ln w="9525">
              <a:noFill/>
              <a:miter lim="800000"/>
              <a:headEnd/>
              <a:tailEnd/>
            </a:ln>
          </p:spPr>
        </p:pic>
        <p:grpSp>
          <p:nvGrpSpPr>
            <p:cNvPr id="22" name="Group 6"/>
            <p:cNvGrpSpPr>
              <a:grpSpLocks/>
            </p:cNvGrpSpPr>
            <p:nvPr/>
          </p:nvGrpSpPr>
          <p:grpSpPr bwMode="auto">
            <a:xfrm>
              <a:off x="4025306" y="3436408"/>
              <a:ext cx="1050925" cy="481012"/>
              <a:chOff x="0" y="0"/>
              <a:chExt cx="1053" cy="606"/>
            </a:xfrm>
          </p:grpSpPr>
          <p:pic>
            <p:nvPicPr>
              <p:cNvPr id="23" name="Picture 10"/>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a:effectLst/>
                  <a:sym typeface="ＭＳ Ｐゴシック" pitchFamily="50" charset="-128"/>
                </a:endParaRPr>
              </a:p>
            </p:txBody>
          </p:sp>
        </p:grpSp>
        <p:sp>
          <p:nvSpPr>
            <p:cNvPr id="21" name="テキスト ボックス 20"/>
            <p:cNvSpPr txBox="1"/>
            <p:nvPr/>
          </p:nvSpPr>
          <p:spPr>
            <a:xfrm>
              <a:off x="3753107" y="4149330"/>
              <a:ext cx="1539223" cy="400110"/>
            </a:xfrm>
            <a:prstGeom prst="rect">
              <a:avLst/>
            </a:prstGeom>
            <a:solidFill>
              <a:schemeClr val="bg1"/>
            </a:solidFill>
          </p:spPr>
          <p:txBody>
            <a:bodyPr wrap="square" rtlCol="0">
              <a:spAutoFit/>
            </a:bodyPr>
            <a:lstStyle/>
            <a:p>
              <a:pPr algn="ctr"/>
              <a:r>
                <a:rPr kumimoji="1" lang="ja-JP" altLang="en-US" sz="2000" b="1" dirty="0" smtClean="0">
                  <a:solidFill>
                    <a:srgbClr val="FF0000"/>
                  </a:solidFill>
                  <a:effectLst/>
                </a:rPr>
                <a:t>ゲートウェイ</a:t>
              </a:r>
              <a:endParaRPr kumimoji="1" lang="ja-JP" altLang="en-US" sz="2000" b="1" dirty="0">
                <a:solidFill>
                  <a:srgbClr val="FF0000"/>
                </a:solidFill>
                <a:effectLst/>
              </a:endParaRPr>
            </a:p>
          </p:txBody>
        </p:sp>
        <p:sp>
          <p:nvSpPr>
            <p:cNvPr id="66567" name="Text Box 10"/>
            <p:cNvSpPr>
              <a:spLocks noChangeArrowheads="1"/>
            </p:cNvSpPr>
            <p:nvPr/>
          </p:nvSpPr>
          <p:spPr bwMode="auto">
            <a:xfrm>
              <a:off x="1330515" y="1563089"/>
              <a:ext cx="2106612"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3333FF"/>
                  </a:solidFill>
                  <a:effectLst/>
                  <a:sym typeface="ＭＳ Ｐゴシック" pitchFamily="50" charset="-128"/>
                </a:rPr>
                <a:t>ネットワークアドレス</a:t>
              </a:r>
            </a:p>
            <a:p>
              <a:pPr algn="ctr"/>
              <a:r>
                <a:rPr lang="en-US" b="1" dirty="0" smtClean="0">
                  <a:solidFill>
                    <a:srgbClr val="3333FF"/>
                  </a:solidFill>
                  <a:effectLst/>
                  <a:sym typeface="Calibri" pitchFamily="34" charset="0"/>
                </a:rPr>
                <a:t>133.87.45.0/2</a:t>
              </a:r>
              <a:r>
                <a:rPr lang="en-US" altLang="ja-JP" b="1" dirty="0" smtClean="0">
                  <a:solidFill>
                    <a:srgbClr val="3333FF"/>
                  </a:solidFill>
                  <a:effectLst/>
                  <a:sym typeface="Calibri" pitchFamily="34" charset="0"/>
                </a:rPr>
                <a:t>4</a:t>
              </a:r>
              <a:endParaRPr lang="ja-JP" altLang="en-US" dirty="0">
                <a:effectLst/>
              </a:endParaRPr>
            </a:p>
          </p:txBody>
        </p:sp>
        <p:sp>
          <p:nvSpPr>
            <p:cNvPr id="66568" name="Text Box 11"/>
            <p:cNvSpPr>
              <a:spLocks noChangeArrowheads="1"/>
            </p:cNvSpPr>
            <p:nvPr/>
          </p:nvSpPr>
          <p:spPr bwMode="auto">
            <a:xfrm>
              <a:off x="5850938" y="1556142"/>
              <a:ext cx="2106613"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FF0000"/>
                  </a:solidFill>
                  <a:effectLst/>
                  <a:sym typeface="ＭＳ Ｐゴシック" pitchFamily="50" charset="-128"/>
                </a:rPr>
                <a:t>ネットワークアドレス</a:t>
              </a:r>
            </a:p>
            <a:p>
              <a:pPr algn="ctr"/>
              <a:r>
                <a:rPr lang="en-US" b="1" dirty="0" smtClean="0">
                  <a:solidFill>
                    <a:srgbClr val="FF0000"/>
                  </a:solidFill>
                  <a:effectLst/>
                  <a:sym typeface="Calibri" pitchFamily="34" charset="0"/>
                </a:rPr>
                <a:t>133.50.134.0/2</a:t>
              </a:r>
              <a:r>
                <a:rPr lang="en-US" altLang="ja-JP" b="1" dirty="0" smtClean="0">
                  <a:solidFill>
                    <a:srgbClr val="FF0000"/>
                  </a:solidFill>
                  <a:effectLst/>
                  <a:sym typeface="Calibri" pitchFamily="34" charset="0"/>
                </a:rPr>
                <a:t>4</a:t>
              </a:r>
              <a:endParaRPr lang="ja-JP" altLang="en-US" dirty="0">
                <a:effectLst/>
              </a:endParaRPr>
            </a:p>
          </p:txBody>
        </p:sp>
      </p:grpSp>
      <p:sp>
        <p:nvSpPr>
          <p:cNvPr id="25" name="テキスト ボックス 24"/>
          <p:cNvSpPr txBox="1"/>
          <p:nvPr/>
        </p:nvSpPr>
        <p:spPr>
          <a:xfrm>
            <a:off x="1834746" y="5695422"/>
            <a:ext cx="5762168" cy="830997"/>
          </a:xfrm>
          <a:prstGeom prst="rect">
            <a:avLst/>
          </a:prstGeom>
          <a:solidFill>
            <a:srgbClr val="FFFF00"/>
          </a:solidFill>
        </p:spPr>
        <p:txBody>
          <a:bodyPr wrap="square" rtlCol="0">
            <a:spAutoFit/>
          </a:bodyPr>
          <a:lstStyle/>
          <a:p>
            <a:r>
              <a:rPr kumimoji="1" lang="en-US" altLang="ja-JP" sz="2400" dirty="0" smtClean="0">
                <a:effectLst/>
              </a:rPr>
              <a:t>A</a:t>
            </a:r>
            <a:r>
              <a:rPr kumimoji="1" lang="ja-JP" altLang="en-US" sz="2400" dirty="0" smtClean="0">
                <a:effectLst/>
              </a:rPr>
              <a:t>は</a:t>
            </a:r>
            <a:r>
              <a:rPr kumimoji="1" lang="en-US" altLang="ja-JP" sz="2400" dirty="0" smtClean="0">
                <a:effectLst/>
              </a:rPr>
              <a:t>B</a:t>
            </a:r>
            <a:r>
              <a:rPr kumimoji="1" lang="ja-JP" altLang="en-US" sz="2400" dirty="0" smtClean="0">
                <a:effectLst/>
              </a:rPr>
              <a:t>の</a:t>
            </a:r>
            <a:r>
              <a:rPr kumimoji="1" lang="en-US" altLang="ja-JP" sz="2400" dirty="0" smtClean="0">
                <a:effectLst/>
              </a:rPr>
              <a:t>IP</a:t>
            </a:r>
            <a:r>
              <a:rPr kumimoji="1" lang="ja-JP" altLang="en-US" sz="2400" dirty="0" smtClean="0">
                <a:effectLst/>
              </a:rPr>
              <a:t> アドレスは知っているが，</a:t>
            </a:r>
            <a:r>
              <a:rPr kumimoji="1" lang="en-US" altLang="ja-JP" sz="2400" dirty="0" smtClean="0">
                <a:effectLst/>
              </a:rPr>
              <a:t>B</a:t>
            </a:r>
            <a:r>
              <a:rPr kumimoji="1" lang="ja-JP" altLang="en-US" sz="2400" dirty="0" smtClean="0">
                <a:effectLst/>
              </a:rPr>
              <a:t>がどの計算機</a:t>
            </a:r>
            <a:r>
              <a:rPr kumimoji="1" lang="en-US" altLang="ja-JP" sz="2400" dirty="0" smtClean="0">
                <a:effectLst/>
              </a:rPr>
              <a:t>(MAC</a:t>
            </a:r>
            <a:r>
              <a:rPr kumimoji="1" lang="ja-JP" altLang="en-US" sz="2400" dirty="0" smtClean="0">
                <a:effectLst/>
              </a:rPr>
              <a:t> アドレス</a:t>
            </a:r>
            <a:r>
              <a:rPr kumimoji="1" lang="en-US" altLang="ja-JP" sz="2400" dirty="0" smtClean="0">
                <a:effectLst/>
              </a:rPr>
              <a:t>)</a:t>
            </a:r>
            <a:r>
              <a:rPr kumimoji="1" lang="ja-JP" altLang="en-US" sz="2400" dirty="0" smtClean="0">
                <a:effectLst/>
              </a:rPr>
              <a:t> </a:t>
            </a:r>
            <a:r>
              <a:rPr kumimoji="1" lang="ja-JP" altLang="en-US" sz="2400" dirty="0" err="1" smtClean="0">
                <a:effectLst/>
              </a:rPr>
              <a:t>かは</a:t>
            </a:r>
            <a:r>
              <a:rPr kumimoji="1" lang="ja-JP" altLang="en-US" sz="2400" dirty="0">
                <a:effectLst/>
              </a:rPr>
              <a:t>不明</a:t>
            </a:r>
            <a:endParaRPr kumimoji="1" lang="en-US" altLang="ja-JP" sz="2400" dirty="0" smtClean="0">
              <a:effectLst/>
            </a:endParaRPr>
          </a:p>
        </p:txBody>
      </p:sp>
      <p:sp>
        <p:nvSpPr>
          <p:cNvPr id="26" name="テキスト ボックス 25"/>
          <p:cNvSpPr txBox="1"/>
          <p:nvPr/>
        </p:nvSpPr>
        <p:spPr>
          <a:xfrm>
            <a:off x="1330515" y="2510517"/>
            <a:ext cx="414214" cy="461665"/>
          </a:xfrm>
          <a:prstGeom prst="rect">
            <a:avLst/>
          </a:prstGeom>
          <a:solidFill>
            <a:schemeClr val="bg1"/>
          </a:solidFill>
        </p:spPr>
        <p:txBody>
          <a:bodyPr wrap="square" rtlCol="0">
            <a:spAutoFit/>
          </a:bodyPr>
          <a:lstStyle/>
          <a:p>
            <a:pPr algn="ctr"/>
            <a:r>
              <a:rPr lang="en-US" altLang="ja-JP" sz="2400" b="1" dirty="0" smtClean="0">
                <a:effectLst/>
              </a:rPr>
              <a:t>A</a:t>
            </a:r>
            <a:endParaRPr lang="en-US" altLang="ja-JP" sz="2400" b="1" dirty="0">
              <a:effectLst/>
            </a:endParaRPr>
          </a:p>
        </p:txBody>
      </p:sp>
      <p:sp>
        <p:nvSpPr>
          <p:cNvPr id="27" name="テキスト ボックス 26"/>
          <p:cNvSpPr txBox="1"/>
          <p:nvPr/>
        </p:nvSpPr>
        <p:spPr>
          <a:xfrm>
            <a:off x="616445" y="3688381"/>
            <a:ext cx="414214" cy="461665"/>
          </a:xfrm>
          <a:prstGeom prst="rect">
            <a:avLst/>
          </a:prstGeom>
          <a:solidFill>
            <a:schemeClr val="bg1"/>
          </a:solidFill>
        </p:spPr>
        <p:txBody>
          <a:bodyPr wrap="square" rtlCol="0">
            <a:spAutoFit/>
          </a:bodyPr>
          <a:lstStyle/>
          <a:p>
            <a:pPr algn="ctr"/>
            <a:r>
              <a:rPr lang="en-US" altLang="ja-JP" sz="2400" b="1" dirty="0">
                <a:effectLst/>
              </a:rPr>
              <a:t>B</a:t>
            </a:r>
          </a:p>
        </p:txBody>
      </p:sp>
      <p:sp>
        <p:nvSpPr>
          <p:cNvPr id="28" name="テキスト ボックス 27"/>
          <p:cNvSpPr txBox="1"/>
          <p:nvPr/>
        </p:nvSpPr>
        <p:spPr>
          <a:xfrm>
            <a:off x="8335700" y="3573066"/>
            <a:ext cx="414214" cy="461665"/>
          </a:xfrm>
          <a:prstGeom prst="rect">
            <a:avLst/>
          </a:prstGeom>
          <a:solidFill>
            <a:schemeClr val="bg1"/>
          </a:solidFill>
        </p:spPr>
        <p:txBody>
          <a:bodyPr wrap="square" rtlCol="0">
            <a:spAutoFit/>
          </a:bodyPr>
          <a:lstStyle/>
          <a:p>
            <a:pPr algn="ctr"/>
            <a:r>
              <a:rPr lang="en-US" altLang="ja-JP" sz="2400" b="1" dirty="0" smtClean="0">
                <a:effectLst/>
              </a:rPr>
              <a:t>C</a:t>
            </a:r>
            <a:endParaRPr lang="en-US" altLang="ja-JP" sz="2400" b="1" dirty="0">
              <a:effectLst/>
            </a:endParaRPr>
          </a:p>
        </p:txBody>
      </p:sp>
    </p:spTree>
    <p:extLst>
      <p:ext uri="{BB962C8B-B14F-4D97-AF65-F5344CB8AC3E}">
        <p14:creationId xmlns:p14="http://schemas.microsoft.com/office/powerpoint/2010/main" val="1261307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線コネクタ 21"/>
          <p:cNvCxnSpPr/>
          <p:nvPr/>
        </p:nvCxnSpPr>
        <p:spPr bwMode="auto">
          <a:xfrm flipV="1">
            <a:off x="2898683" y="4812794"/>
            <a:ext cx="1778846" cy="530223"/>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31" name="直線コネクタ 30"/>
          <p:cNvCxnSpPr/>
          <p:nvPr/>
        </p:nvCxnSpPr>
        <p:spPr bwMode="auto">
          <a:xfrm>
            <a:off x="2734962" y="5512045"/>
            <a:ext cx="1047483" cy="530394"/>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36" name="直線コネクタ 35"/>
          <p:cNvCxnSpPr/>
          <p:nvPr/>
        </p:nvCxnSpPr>
        <p:spPr bwMode="auto">
          <a:xfrm>
            <a:off x="3978068" y="6042439"/>
            <a:ext cx="1813495" cy="168855"/>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41" name="直線コネクタ 40"/>
          <p:cNvCxnSpPr/>
          <p:nvPr/>
        </p:nvCxnSpPr>
        <p:spPr bwMode="auto">
          <a:xfrm flipV="1">
            <a:off x="5880827" y="4767204"/>
            <a:ext cx="223770" cy="1359662"/>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42" name="直線コネクタ 41"/>
          <p:cNvCxnSpPr/>
          <p:nvPr/>
        </p:nvCxnSpPr>
        <p:spPr bwMode="auto">
          <a:xfrm flipH="1" flipV="1">
            <a:off x="5594444" y="3443590"/>
            <a:ext cx="667831" cy="1126114"/>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43" name="直線コネクタ 42"/>
          <p:cNvCxnSpPr/>
          <p:nvPr/>
        </p:nvCxnSpPr>
        <p:spPr bwMode="auto">
          <a:xfrm flipH="1">
            <a:off x="4773632" y="3443590"/>
            <a:ext cx="812819" cy="1327184"/>
          </a:xfrm>
          <a:prstGeom prst="line">
            <a:avLst/>
          </a:prstGeom>
          <a:solidFill>
            <a:schemeClr val="accent1"/>
          </a:solidFill>
          <a:ln w="38100" cap="flat" cmpd="sng" algn="ctr">
            <a:solidFill>
              <a:schemeClr val="tx1"/>
            </a:solidFill>
            <a:prstDash val="dash"/>
            <a:round/>
            <a:headEnd type="none" w="med" len="med"/>
            <a:tailEnd type="none" w="med" len="med"/>
          </a:ln>
          <a:effectLst/>
        </p:spPr>
      </p:cxnSp>
      <p:sp>
        <p:nvSpPr>
          <p:cNvPr id="6146" name="タイトル 1"/>
          <p:cNvSpPr>
            <a:spLocks noGrp="1" noChangeArrowheads="1"/>
          </p:cNvSpPr>
          <p:nvPr>
            <p:ph type="title" idx="4294967295"/>
          </p:nvPr>
        </p:nvSpPr>
        <p:spPr>
          <a:xfrm>
            <a:off x="466725" y="0"/>
            <a:ext cx="8229600" cy="1143000"/>
          </a:xfrm>
          <a:ln/>
        </p:spPr>
        <p:txBody>
          <a:bodyPr/>
          <a:lstStyle/>
          <a:p>
            <a:pPr eaLnBrk="1" hangingPunct="1"/>
            <a:r>
              <a:rPr lang="zh-CN" dirty="0"/>
              <a:t>コンピュータネットワーク</a:t>
            </a:r>
          </a:p>
        </p:txBody>
      </p:sp>
      <p:sp>
        <p:nvSpPr>
          <p:cNvPr id="6147" name="コンテンツ プレースホルダ 2"/>
          <p:cNvSpPr>
            <a:spLocks noGrp="1" noChangeArrowheads="1"/>
          </p:cNvSpPr>
          <p:nvPr>
            <p:ph idx="1"/>
          </p:nvPr>
        </p:nvSpPr>
        <p:spPr>
          <a:xfrm>
            <a:off x="87510" y="1152329"/>
            <a:ext cx="8446305" cy="5157991"/>
          </a:xfrm>
          <a:ln/>
        </p:spPr>
        <p:txBody>
          <a:bodyPr/>
          <a:lstStyle/>
          <a:p>
            <a:pPr marL="457200" indent="-457200" algn="l" eaLnBrk="1" hangingPunct="1">
              <a:lnSpc>
                <a:spcPct val="80000"/>
              </a:lnSpc>
              <a:buFont typeface="Arial" panose="020B0604020202020204" pitchFamily="34" charset="0"/>
              <a:buChar char="•"/>
            </a:pPr>
            <a:r>
              <a:rPr lang="ja-JP" altLang="en-US" sz="2800" dirty="0" smtClean="0"/>
              <a:t>計算機</a:t>
            </a:r>
            <a:r>
              <a:rPr lang="ja-JP" altLang="en-US" sz="2800" dirty="0"/>
              <a:t>同士によるネットワーク</a:t>
            </a:r>
          </a:p>
          <a:p>
            <a:pPr marL="742950" lvl="1" indent="-285750" algn="l" eaLnBrk="1" hangingPunct="1">
              <a:lnSpc>
                <a:spcPct val="80000"/>
              </a:lnSpc>
              <a:buFont typeface="Arial" pitchFamily="34" charset="0"/>
              <a:buChar char="–"/>
            </a:pPr>
            <a:r>
              <a:rPr lang="ja-JP" altLang="en-US" sz="2400" dirty="0"/>
              <a:t>点</a:t>
            </a:r>
            <a:r>
              <a:rPr lang="en-US" sz="2400" dirty="0"/>
              <a:t>(</a:t>
            </a:r>
            <a:r>
              <a:rPr lang="ja-JP" altLang="en-US" sz="2400" dirty="0"/>
              <a:t>ノード</a:t>
            </a:r>
            <a:r>
              <a:rPr lang="en-US" sz="2400" dirty="0"/>
              <a:t>)</a:t>
            </a:r>
            <a:r>
              <a:rPr lang="ja-JP" altLang="en-US" sz="2400" dirty="0"/>
              <a:t>：</a:t>
            </a:r>
            <a:r>
              <a:rPr lang="ja-JP" altLang="en-US" sz="2400" dirty="0" smtClean="0"/>
              <a:t>計算機</a:t>
            </a:r>
            <a:endParaRPr lang="en-US" altLang="ja-JP" sz="2400" dirty="0"/>
          </a:p>
          <a:p>
            <a:pPr marL="742950" lvl="1" indent="-285750" algn="l" eaLnBrk="1" hangingPunct="1">
              <a:lnSpc>
                <a:spcPct val="80000"/>
              </a:lnSpc>
              <a:buFont typeface="Arial" pitchFamily="34" charset="0"/>
              <a:buChar char="–"/>
            </a:pPr>
            <a:r>
              <a:rPr lang="ja-JP" altLang="en-US" sz="2400" dirty="0" smtClean="0"/>
              <a:t>経路</a:t>
            </a:r>
            <a:r>
              <a:rPr lang="en-US" sz="2400" dirty="0"/>
              <a:t>(</a:t>
            </a:r>
            <a:r>
              <a:rPr lang="ja-JP" altLang="en-US" sz="2400" dirty="0"/>
              <a:t>リンク</a:t>
            </a:r>
            <a:r>
              <a:rPr lang="en-US" sz="2400" dirty="0"/>
              <a:t>)</a:t>
            </a:r>
            <a:r>
              <a:rPr lang="ja-JP" altLang="en-US" sz="2400" dirty="0"/>
              <a:t>：</a:t>
            </a:r>
            <a:r>
              <a:rPr lang="ja-JP" altLang="en-US" sz="2400" dirty="0" smtClean="0"/>
              <a:t>ネットワークケーブル</a:t>
            </a:r>
            <a:r>
              <a:rPr lang="en-US" altLang="ja-JP" sz="2400" dirty="0" smtClean="0"/>
              <a:t>, </a:t>
            </a:r>
            <a:r>
              <a:rPr lang="ja-JP" altLang="en-US" sz="2400" dirty="0" smtClean="0"/>
              <a:t>電波</a:t>
            </a:r>
          </a:p>
          <a:p>
            <a:pPr marL="742950" lvl="1" indent="-285750" algn="l" eaLnBrk="1" hangingPunct="1">
              <a:lnSpc>
                <a:spcPct val="80000"/>
              </a:lnSpc>
              <a:buFont typeface="Arial" pitchFamily="34" charset="0"/>
              <a:buChar char="–"/>
            </a:pPr>
            <a:r>
              <a:rPr lang="ja-JP" altLang="en-US" sz="2400" dirty="0" smtClean="0"/>
              <a:t>行き来する物：電気信号</a:t>
            </a:r>
            <a:endParaRPr lang="ja-JP" altLang="en-US" sz="2400" dirty="0"/>
          </a:p>
        </p:txBody>
      </p:sp>
      <p:cxnSp>
        <p:nvCxnSpPr>
          <p:cNvPr id="24" name="直線コネクタ 23"/>
          <p:cNvCxnSpPr/>
          <p:nvPr/>
        </p:nvCxnSpPr>
        <p:spPr bwMode="auto">
          <a:xfrm flipH="1">
            <a:off x="2734962" y="3964761"/>
            <a:ext cx="540444" cy="1256866"/>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25" name="直線コネクタ 24"/>
          <p:cNvCxnSpPr/>
          <p:nvPr/>
        </p:nvCxnSpPr>
        <p:spPr bwMode="auto">
          <a:xfrm flipH="1">
            <a:off x="3502379" y="3333016"/>
            <a:ext cx="1902758" cy="322367"/>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26" name="直線コネクタ 25"/>
          <p:cNvCxnSpPr/>
          <p:nvPr/>
        </p:nvCxnSpPr>
        <p:spPr bwMode="auto">
          <a:xfrm flipH="1">
            <a:off x="4793536" y="4668072"/>
            <a:ext cx="1311061" cy="99132"/>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27" name="直線コネクタ 26"/>
          <p:cNvCxnSpPr/>
          <p:nvPr/>
        </p:nvCxnSpPr>
        <p:spPr bwMode="auto">
          <a:xfrm>
            <a:off x="4773632" y="4812794"/>
            <a:ext cx="1107195" cy="1398500"/>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28" name="直線コネクタ 27"/>
          <p:cNvCxnSpPr/>
          <p:nvPr/>
        </p:nvCxnSpPr>
        <p:spPr bwMode="auto">
          <a:xfrm flipH="1">
            <a:off x="3978068" y="4812794"/>
            <a:ext cx="699461" cy="1163629"/>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29" name="直線コネクタ 28"/>
          <p:cNvCxnSpPr/>
          <p:nvPr/>
        </p:nvCxnSpPr>
        <p:spPr bwMode="auto">
          <a:xfrm>
            <a:off x="3563538" y="3821367"/>
            <a:ext cx="1113991" cy="900248"/>
          </a:xfrm>
          <a:prstGeom prst="line">
            <a:avLst/>
          </a:prstGeom>
          <a:solidFill>
            <a:schemeClr val="accent1"/>
          </a:solidFill>
          <a:ln w="38100" cap="flat" cmpd="sng" algn="ctr">
            <a:solidFill>
              <a:schemeClr val="tx1"/>
            </a:solidFill>
            <a:prstDash val="dash"/>
            <a:round/>
            <a:headEnd type="none" w="med" len="med"/>
            <a:tailEnd type="none" w="med" len="med"/>
          </a:ln>
          <a:effectLst/>
        </p:spPr>
      </p:cxnSp>
      <p:sp>
        <p:nvSpPr>
          <p:cNvPr id="30" name="円/楕円 29"/>
          <p:cNvSpPr/>
          <p:nvPr/>
        </p:nvSpPr>
        <p:spPr bwMode="auto">
          <a:xfrm>
            <a:off x="2031390" y="2799030"/>
            <a:ext cx="5402475" cy="3943488"/>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sp>
        <p:nvSpPr>
          <p:cNvPr id="32" name="テキスト ボックス 31"/>
          <p:cNvSpPr txBox="1"/>
          <p:nvPr/>
        </p:nvSpPr>
        <p:spPr>
          <a:xfrm>
            <a:off x="3275406" y="2696012"/>
            <a:ext cx="2829191" cy="400110"/>
          </a:xfrm>
          <a:prstGeom prst="rect">
            <a:avLst/>
          </a:prstGeom>
          <a:solidFill>
            <a:schemeClr val="bg1"/>
          </a:solidFill>
          <a:ln w="38100">
            <a:solidFill>
              <a:srgbClr val="FF0000"/>
            </a:solidFill>
          </a:ln>
          <a:effectLst/>
        </p:spPr>
        <p:txBody>
          <a:bodyPr wrap="square" rtlCol="0">
            <a:spAutoFit/>
          </a:bodyPr>
          <a:lstStyle/>
          <a:p>
            <a:r>
              <a:rPr kumimoji="1" lang="ja-JP" altLang="en-US" sz="2000" b="1" dirty="0">
                <a:effectLst/>
              </a:rPr>
              <a:t>コンピュータ</a:t>
            </a:r>
            <a:r>
              <a:rPr kumimoji="1" lang="ja-JP" altLang="en-US" sz="2000" b="1" dirty="0" smtClean="0">
                <a:effectLst/>
              </a:rPr>
              <a:t>ネットワーク</a:t>
            </a:r>
            <a:endParaRPr kumimoji="1" lang="ja-JP" altLang="en-US" sz="2000" b="1" dirty="0">
              <a:effectLst/>
            </a:endParaRPr>
          </a:p>
        </p:txBody>
      </p:sp>
      <p:pic>
        <p:nvPicPr>
          <p:cNvPr id="33" name="Picture 6" descr="新しい画像"/>
          <p:cNvPicPr>
            <a:picLocks noChangeAspect="1" noChangeArrowheads="1"/>
          </p:cNvPicPr>
          <p:nvPr/>
        </p:nvPicPr>
        <p:blipFill>
          <a:blip r:embed="rId3" cstate="print"/>
          <a:srcRect/>
          <a:stretch>
            <a:fillRect/>
          </a:stretch>
        </p:blipFill>
        <p:spPr bwMode="auto">
          <a:xfrm>
            <a:off x="2964915" y="3140868"/>
            <a:ext cx="941427" cy="823893"/>
          </a:xfrm>
          <a:prstGeom prst="rect">
            <a:avLst/>
          </a:prstGeom>
          <a:noFill/>
          <a:ln w="9525">
            <a:noFill/>
            <a:miter lim="800000"/>
            <a:headEnd/>
            <a:tailEnd/>
          </a:ln>
        </p:spPr>
      </p:pic>
      <p:pic>
        <p:nvPicPr>
          <p:cNvPr id="34" name="Picture 6" descr="新しい画像"/>
          <p:cNvPicPr>
            <a:picLocks noChangeAspect="1" noChangeArrowheads="1"/>
          </p:cNvPicPr>
          <p:nvPr/>
        </p:nvPicPr>
        <p:blipFill>
          <a:blip r:embed="rId3" cstate="print"/>
          <a:srcRect/>
          <a:stretch>
            <a:fillRect/>
          </a:stretch>
        </p:blipFill>
        <p:spPr bwMode="auto">
          <a:xfrm>
            <a:off x="5123731" y="3031644"/>
            <a:ext cx="941427" cy="823893"/>
          </a:xfrm>
          <a:prstGeom prst="rect">
            <a:avLst/>
          </a:prstGeom>
          <a:noFill/>
          <a:ln w="9525">
            <a:noFill/>
            <a:miter lim="800000"/>
            <a:headEnd/>
            <a:tailEnd/>
          </a:ln>
        </p:spPr>
      </p:pic>
      <p:pic>
        <p:nvPicPr>
          <p:cNvPr id="35" name="Picture 6" descr="新しい画像"/>
          <p:cNvPicPr>
            <a:picLocks noChangeAspect="1" noChangeArrowheads="1"/>
          </p:cNvPicPr>
          <p:nvPr/>
        </p:nvPicPr>
        <p:blipFill>
          <a:blip r:embed="rId3" cstate="print"/>
          <a:srcRect/>
          <a:stretch>
            <a:fillRect/>
          </a:stretch>
        </p:blipFill>
        <p:spPr bwMode="auto">
          <a:xfrm>
            <a:off x="4261913" y="4305691"/>
            <a:ext cx="941427" cy="823893"/>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2194911" y="4910163"/>
            <a:ext cx="941427" cy="823893"/>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3435628" y="5630493"/>
            <a:ext cx="941427" cy="823893"/>
          </a:xfrm>
          <a:prstGeom prst="rect">
            <a:avLst/>
          </a:prstGeom>
          <a:noFill/>
          <a:ln w="9525">
            <a:noFill/>
            <a:miter lim="800000"/>
            <a:headEnd/>
            <a:tailEnd/>
          </a:ln>
        </p:spPr>
      </p:pic>
      <p:pic>
        <p:nvPicPr>
          <p:cNvPr id="39" name="Picture 6" descr="新しい画像"/>
          <p:cNvPicPr>
            <a:picLocks noChangeAspect="1" noChangeArrowheads="1"/>
          </p:cNvPicPr>
          <p:nvPr/>
        </p:nvPicPr>
        <p:blipFill>
          <a:blip r:embed="rId3" cstate="print"/>
          <a:srcRect/>
          <a:stretch>
            <a:fillRect/>
          </a:stretch>
        </p:blipFill>
        <p:spPr bwMode="auto">
          <a:xfrm>
            <a:off x="5405137" y="5734056"/>
            <a:ext cx="941427" cy="823893"/>
          </a:xfrm>
          <a:prstGeom prst="rect">
            <a:avLst/>
          </a:prstGeom>
          <a:noFill/>
          <a:ln w="9525">
            <a:noFill/>
            <a:miter lim="800000"/>
            <a:headEnd/>
            <a:tailEnd/>
          </a:ln>
        </p:spPr>
      </p:pic>
      <p:pic>
        <p:nvPicPr>
          <p:cNvPr id="40" name="Picture 6" descr="新しい画像"/>
          <p:cNvPicPr>
            <a:picLocks noChangeAspect="1" noChangeArrowheads="1"/>
          </p:cNvPicPr>
          <p:nvPr/>
        </p:nvPicPr>
        <p:blipFill>
          <a:blip r:embed="rId3" cstate="print"/>
          <a:srcRect/>
          <a:stretch>
            <a:fillRect/>
          </a:stretch>
        </p:blipFill>
        <p:spPr bwMode="auto">
          <a:xfrm>
            <a:off x="5791563" y="4189833"/>
            <a:ext cx="941427" cy="823893"/>
          </a:xfrm>
          <a:prstGeom prst="rect">
            <a:avLst/>
          </a:prstGeom>
          <a:noFill/>
          <a:ln w="9525">
            <a:noFill/>
            <a:miter lim="800000"/>
            <a:headEnd/>
            <a:tailEnd/>
          </a:ln>
        </p:spPr>
      </p:pic>
      <p:sp>
        <p:nvSpPr>
          <p:cNvPr id="2" name="稲妻 1"/>
          <p:cNvSpPr/>
          <p:nvPr/>
        </p:nvSpPr>
        <p:spPr bwMode="auto">
          <a:xfrm>
            <a:off x="6029216" y="4277032"/>
            <a:ext cx="466119" cy="782079"/>
          </a:xfrm>
          <a:prstGeom prst="lightningBol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sp>
        <p:nvSpPr>
          <p:cNvPr id="21" name="稲妻 20"/>
          <p:cNvSpPr/>
          <p:nvPr/>
        </p:nvSpPr>
        <p:spPr bwMode="auto">
          <a:xfrm>
            <a:off x="2432564" y="4951977"/>
            <a:ext cx="466119" cy="782079"/>
          </a:xfrm>
          <a:prstGeom prst="lightningBol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spTree>
    <p:extLst>
      <p:ext uri="{BB962C8B-B14F-4D97-AF65-F5344CB8AC3E}">
        <p14:creationId xmlns:p14="http://schemas.microsoft.com/office/powerpoint/2010/main" val="364335010"/>
      </p:ext>
    </p:extLst>
  </p:cSld>
  <p:clrMapOvr>
    <a:masterClrMapping/>
  </p:clrMapOvr>
  <p:transition advTm="37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fade">
                                      <p:cBhvr>
                                        <p:cTn id="7" dur="500"/>
                                        <p:tgtEl>
                                          <p:spTgt spid="614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147">
                                            <p:txEl>
                                              <p:pRg st="2" end="2"/>
                                            </p:txEl>
                                          </p:spTgt>
                                        </p:tgtEl>
                                        <p:attrNameLst>
                                          <p:attrName>style.visibility</p:attrName>
                                        </p:attrNameLst>
                                      </p:cBhvr>
                                      <p:to>
                                        <p:strVal val="visible"/>
                                      </p:to>
                                    </p:set>
                                    <p:animEffect transition="in" filter="fade">
                                      <p:cBhvr>
                                        <p:cTn id="33" dur="500"/>
                                        <p:tgtEl>
                                          <p:spTgt spid="6147">
                                            <p:txEl>
                                              <p:pRg st="2" end="2"/>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circle(in)">
                                      <p:cBhvr>
                                        <p:cTn id="36" dur="1000"/>
                                        <p:tgtEl>
                                          <p:spTgt spid="25"/>
                                        </p:tgtEl>
                                      </p:cBhvr>
                                    </p:animEffect>
                                  </p:childTnLst>
                                </p:cTn>
                              </p:par>
                              <p:par>
                                <p:cTn id="37" presetID="6" presetClass="entr" presetSubtype="16"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circle(in)">
                                      <p:cBhvr>
                                        <p:cTn id="39" dur="1000"/>
                                        <p:tgtEl>
                                          <p:spTgt spid="29"/>
                                        </p:tgtEl>
                                      </p:cBhvr>
                                    </p:animEffect>
                                  </p:childTnLst>
                                </p:cTn>
                              </p:par>
                              <p:par>
                                <p:cTn id="40" presetID="6" presetClass="entr" presetSubtype="16"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circle(in)">
                                      <p:cBhvr>
                                        <p:cTn id="42" dur="1000"/>
                                        <p:tgtEl>
                                          <p:spTgt spid="24"/>
                                        </p:tgtEl>
                                      </p:cBhvr>
                                    </p:animEffect>
                                  </p:childTnLst>
                                </p:cTn>
                              </p:par>
                              <p:par>
                                <p:cTn id="43" presetID="6"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circle(in)">
                                      <p:cBhvr>
                                        <p:cTn id="45" dur="1000"/>
                                        <p:tgtEl>
                                          <p:spTgt spid="26"/>
                                        </p:tgtEl>
                                      </p:cBhvr>
                                    </p:animEffect>
                                  </p:childTnLst>
                                </p:cTn>
                              </p:par>
                              <p:par>
                                <p:cTn id="46" presetID="6" presetClass="entr" presetSubtype="16"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circle(in)">
                                      <p:cBhvr>
                                        <p:cTn id="48" dur="1000"/>
                                        <p:tgtEl>
                                          <p:spTgt spid="27"/>
                                        </p:tgtEl>
                                      </p:cBhvr>
                                    </p:animEffect>
                                  </p:childTnLst>
                                </p:cTn>
                              </p:par>
                              <p:par>
                                <p:cTn id="49" presetID="6" presetClass="entr" presetSubtype="16"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circle(in)">
                                      <p:cBhvr>
                                        <p:cTn id="51" dur="1000"/>
                                        <p:tgtEl>
                                          <p:spTgt spid="28"/>
                                        </p:tgtEl>
                                      </p:cBhvr>
                                    </p:animEffect>
                                  </p:childTnLst>
                                </p:cTn>
                              </p:par>
                              <p:par>
                                <p:cTn id="52" presetID="6"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circle(in)">
                                      <p:cBhvr>
                                        <p:cTn id="54" dur="1000"/>
                                        <p:tgtEl>
                                          <p:spTgt spid="22"/>
                                        </p:tgtEl>
                                      </p:cBhvr>
                                    </p:animEffect>
                                  </p:childTnLst>
                                </p:cTn>
                              </p:par>
                              <p:par>
                                <p:cTn id="55" presetID="6" presetClass="entr" presetSubtype="16"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circle(in)">
                                      <p:cBhvr>
                                        <p:cTn id="57" dur="1000"/>
                                        <p:tgtEl>
                                          <p:spTgt spid="31"/>
                                        </p:tgtEl>
                                      </p:cBhvr>
                                    </p:animEffect>
                                  </p:childTnLst>
                                </p:cTn>
                              </p:par>
                              <p:par>
                                <p:cTn id="58" presetID="6" presetClass="entr" presetSubtype="16" fill="hold" nodeType="with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circle(in)">
                                      <p:cBhvr>
                                        <p:cTn id="60" dur="1000"/>
                                        <p:tgtEl>
                                          <p:spTgt spid="36"/>
                                        </p:tgtEl>
                                      </p:cBhvr>
                                    </p:animEffect>
                                  </p:childTnLst>
                                </p:cTn>
                              </p:par>
                              <p:par>
                                <p:cTn id="61" presetID="6" presetClass="entr" presetSubtype="16" fill="hold"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circle(in)">
                                      <p:cBhvr>
                                        <p:cTn id="63" dur="1000"/>
                                        <p:tgtEl>
                                          <p:spTgt spid="41"/>
                                        </p:tgtEl>
                                      </p:cBhvr>
                                    </p:animEffect>
                                  </p:childTnLst>
                                </p:cTn>
                              </p:par>
                              <p:par>
                                <p:cTn id="64" presetID="6" presetClass="entr" presetSubtype="16" fill="hold"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circle(in)">
                                      <p:cBhvr>
                                        <p:cTn id="66" dur="1000"/>
                                        <p:tgtEl>
                                          <p:spTgt spid="42"/>
                                        </p:tgtEl>
                                      </p:cBhvr>
                                    </p:animEffect>
                                  </p:childTnLst>
                                </p:cTn>
                              </p:par>
                              <p:par>
                                <p:cTn id="67" presetID="6" presetClass="entr" presetSubtype="16" fill="hold"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circle(in)">
                                      <p:cBhvr>
                                        <p:cTn id="69" dur="1000"/>
                                        <p:tgtEl>
                                          <p:spTgt spid="4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6147">
                                            <p:txEl>
                                              <p:pRg st="3" end="3"/>
                                            </p:txEl>
                                          </p:spTgt>
                                        </p:tgtEl>
                                        <p:attrNameLst>
                                          <p:attrName>style.visibility</p:attrName>
                                        </p:attrNameLst>
                                      </p:cBhvr>
                                      <p:to>
                                        <p:strVal val="visible"/>
                                      </p:to>
                                    </p:set>
                                    <p:animEffect transition="in" filter="fade">
                                      <p:cBhvr>
                                        <p:cTn id="74" dur="500"/>
                                        <p:tgtEl>
                                          <p:spTgt spid="6147">
                                            <p:txEl>
                                              <p:pRg st="3" end="3"/>
                                            </p:tx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fade">
                                      <p:cBhvr>
                                        <p:cTn id="77" dur="500"/>
                                        <p:tgtEl>
                                          <p:spTgt spid="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500"/>
                                        <p:tgtEl>
                                          <p:spTgt spid="21"/>
                                        </p:tgtEl>
                                      </p:cBhvr>
                                    </p:animEffect>
                                  </p:childTnLst>
                                </p:cTn>
                              </p:par>
                              <p:par>
                                <p:cTn id="81" presetID="42" presetClass="path" presetSubtype="0" repeatCount="3000" accel="50000" decel="50000" fill="hold" grpId="1" nodeType="withEffect">
                                  <p:stCondLst>
                                    <p:cond delay="0"/>
                                  </p:stCondLst>
                                  <p:childTnLst>
                                    <p:animMotion origin="layout" path="M 4.16667E-6 4.44444E-6 L -0.16129 0.00856 " pathEditMode="relative" rAng="0" ptsTypes="AA">
                                      <p:cBhvr>
                                        <p:cTn id="82" dur="1000" fill="hold"/>
                                        <p:tgtEl>
                                          <p:spTgt spid="2"/>
                                        </p:tgtEl>
                                        <p:attrNameLst>
                                          <p:attrName>ppt_x</p:attrName>
                                          <p:attrName>ppt_y</p:attrName>
                                        </p:attrNameLst>
                                      </p:cBhvr>
                                      <p:rCtr x="-8073" y="417"/>
                                    </p:animMotion>
                                  </p:childTnLst>
                                </p:cTn>
                              </p:par>
                              <p:par>
                                <p:cTn id="83" presetID="42" presetClass="path" presetSubtype="0" repeatCount="3000" accel="50000" decel="50000" fill="hold" grpId="1" nodeType="withEffect">
                                  <p:stCondLst>
                                    <p:cond delay="250"/>
                                  </p:stCondLst>
                                  <p:childTnLst>
                                    <p:animMotion origin="layout" path="M -3.05556E-6 4.81481E-6 L 0.08247 -0.26852 " pathEditMode="relative" rAng="0" ptsTypes="AA">
                                      <p:cBhvr>
                                        <p:cTn id="84" dur="1000" fill="hold"/>
                                        <p:tgtEl>
                                          <p:spTgt spid="21"/>
                                        </p:tgtEl>
                                        <p:attrNameLst>
                                          <p:attrName>ppt_x</p:attrName>
                                          <p:attrName>ppt_y</p:attrName>
                                        </p:attrNameLst>
                                      </p:cBhvr>
                                      <p:rCtr x="4115" y="-13426"/>
                                    </p:animMotion>
                                  </p:childTnLst>
                                </p:cTn>
                              </p:par>
                            </p:childTnLst>
                          </p:cTn>
                        </p:par>
                      </p:childTnLst>
                    </p:cTn>
                  </p:par>
                  <p:par>
                    <p:cTn id="85" fill="hold">
                      <p:stCondLst>
                        <p:cond delay="indefinite"/>
                      </p:stCondLst>
                      <p:childTnLst>
                        <p:par>
                          <p:cTn id="86" fill="hold">
                            <p:stCondLst>
                              <p:cond delay="0"/>
                            </p:stCondLst>
                            <p:childTnLst>
                              <p:par>
                                <p:cTn id="87" presetID="21" presetClass="entr" presetSubtype="1" fill="hold" grpId="0" nodeType="click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heel(1)">
                                      <p:cBhvr>
                                        <p:cTn id="89" dur="1000"/>
                                        <p:tgtEl>
                                          <p:spTgt spid="30"/>
                                        </p:tgtEl>
                                      </p:cBhvr>
                                    </p:animEffect>
                                  </p:childTnLst>
                                </p:cTn>
                              </p:par>
                            </p:childTnLst>
                          </p:cTn>
                        </p:par>
                        <p:par>
                          <p:cTn id="90" fill="hold">
                            <p:stCondLst>
                              <p:cond delay="1000"/>
                            </p:stCondLst>
                            <p:childTnLst>
                              <p:par>
                                <p:cTn id="91" presetID="10" presetClass="entr" presetSubtype="0"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fade">
                                      <p:cBhvr>
                                        <p:cTn id="9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2" grpId="0" animBg="1"/>
      <p:bldP spid="2" grpId="1" animBg="1"/>
      <p:bldP spid="21" grpId="0" animBg="1"/>
      <p:bldP spid="21"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 5"/>
          <p:cNvSpPr>
            <a:spLocks noGrp="1"/>
          </p:cNvSpPr>
          <p:nvPr>
            <p:ph type="sldNum" sz="quarter" idx="12"/>
          </p:nvPr>
        </p:nvSpPr>
        <p:spPr/>
        <p:txBody>
          <a:bodyPr/>
          <a:lstStyle/>
          <a:p>
            <a:fld id="{5913D872-DF45-4EB2-81DE-ED5CE3E63B58}" type="slidenum">
              <a:rPr lang="ja-JP" altLang="en-US"/>
              <a:pPr/>
              <a:t>50</a:t>
            </a:fld>
            <a:endParaRPr lang="ja-JP" altLang="en-US" sz="1800">
              <a:solidFill>
                <a:schemeClr val="tx1"/>
              </a:solidFill>
              <a:latin typeface="Arial" pitchFamily="34" charset="0"/>
            </a:endParaRPr>
          </a:p>
        </p:txBody>
      </p:sp>
      <p:grpSp>
        <p:nvGrpSpPr>
          <p:cNvPr id="66588" name="グループ化 66587"/>
          <p:cNvGrpSpPr/>
          <p:nvPr/>
        </p:nvGrpSpPr>
        <p:grpSpPr>
          <a:xfrm>
            <a:off x="250021" y="1556142"/>
            <a:ext cx="8788025" cy="3953413"/>
            <a:chOff x="250021" y="1556142"/>
            <a:chExt cx="8788025" cy="3953413"/>
          </a:xfrm>
        </p:grpSpPr>
        <p:sp>
          <p:nvSpPr>
            <p:cNvPr id="39" name="角丸四角形 38"/>
            <p:cNvSpPr/>
            <p:nvPr/>
          </p:nvSpPr>
          <p:spPr bwMode="auto">
            <a:xfrm>
              <a:off x="4644033" y="1844274"/>
              <a:ext cx="4394013" cy="3665281"/>
            </a:xfrm>
            <a:prstGeom prst="roundRect">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sp>
          <p:nvSpPr>
            <p:cNvPr id="6" name="角丸四角形 5"/>
            <p:cNvSpPr/>
            <p:nvPr/>
          </p:nvSpPr>
          <p:spPr bwMode="auto">
            <a:xfrm>
              <a:off x="250021" y="1844274"/>
              <a:ext cx="4177914" cy="3665281"/>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sp>
          <p:nvSpPr>
            <p:cNvPr id="66569" name="Text Box 8"/>
            <p:cNvSpPr>
              <a:spLocks noChangeArrowheads="1"/>
            </p:cNvSpPr>
            <p:nvPr/>
          </p:nvSpPr>
          <p:spPr bwMode="auto">
            <a:xfrm>
              <a:off x="2318193" y="2499518"/>
              <a:ext cx="2170021" cy="641350"/>
            </a:xfrm>
            <a:prstGeom prst="rect">
              <a:avLst/>
            </a:prstGeom>
            <a:noFill/>
            <a:ln w="9525">
              <a:noFill/>
              <a:miter lim="800000"/>
              <a:headEnd/>
              <a:tailEnd/>
            </a:ln>
          </p:spPr>
          <p:txBody>
            <a:bodyPr>
              <a:spAutoFit/>
            </a:bodyPr>
            <a:lstStyle/>
            <a:p>
              <a:pPr algn="ctr"/>
              <a:r>
                <a:rPr lang="ja-JP" altLang="en-US" b="1" dirty="0">
                  <a:solidFill>
                    <a:srgbClr val="3333FF"/>
                  </a:solidFill>
                  <a:effectLst/>
                  <a:sym typeface="ＭＳ Ｐゴシック" pitchFamily="50" charset="-128"/>
                </a:rPr>
                <a:t>ゲートウェイアドレス</a:t>
              </a:r>
            </a:p>
            <a:p>
              <a:pPr algn="ctr"/>
              <a:r>
                <a:rPr lang="en-US" b="1" dirty="0">
                  <a:solidFill>
                    <a:srgbClr val="3333FF"/>
                  </a:solidFill>
                  <a:effectLst/>
                  <a:sym typeface="Calibri" pitchFamily="34" charset="0"/>
                </a:rPr>
                <a:t>133.87.45.1</a:t>
              </a:r>
              <a:endParaRPr lang="ja-JP" altLang="en-US" dirty="0">
                <a:effectLst/>
              </a:endParaRPr>
            </a:p>
          </p:txBody>
        </p:sp>
        <p:sp>
          <p:nvSpPr>
            <p:cNvPr id="66570" name="Text Box 9"/>
            <p:cNvSpPr>
              <a:spLocks noChangeArrowheads="1"/>
            </p:cNvSpPr>
            <p:nvPr/>
          </p:nvSpPr>
          <p:spPr bwMode="auto">
            <a:xfrm>
              <a:off x="4572000" y="2499518"/>
              <a:ext cx="2255694" cy="641350"/>
            </a:xfrm>
            <a:prstGeom prst="rect">
              <a:avLst/>
            </a:prstGeom>
            <a:noFill/>
            <a:ln w="9525">
              <a:noFill/>
              <a:miter lim="800000"/>
              <a:headEnd/>
              <a:tailEnd/>
            </a:ln>
          </p:spPr>
          <p:txBody>
            <a:bodyPr>
              <a:spAutoFit/>
            </a:bodyPr>
            <a:lstStyle/>
            <a:p>
              <a:pPr algn="ctr"/>
              <a:r>
                <a:rPr lang="ja-JP" altLang="en-US" b="1" dirty="0">
                  <a:solidFill>
                    <a:srgbClr val="FF0000"/>
                  </a:solidFill>
                  <a:effectLst/>
                  <a:sym typeface="ＭＳ Ｐゴシック" pitchFamily="50" charset="-128"/>
                </a:rPr>
                <a:t>ゲートウェイアドレス</a:t>
              </a:r>
            </a:p>
            <a:p>
              <a:pPr algn="ctr"/>
              <a:r>
                <a:rPr lang="en-US" b="1" dirty="0">
                  <a:solidFill>
                    <a:srgbClr val="FF0000"/>
                  </a:solidFill>
                  <a:effectLst/>
                  <a:sym typeface="Calibri" pitchFamily="34" charset="0"/>
                </a:rPr>
                <a:t>133.50.134.141</a:t>
              </a:r>
              <a:endParaRPr lang="ja-JP" altLang="en-US" dirty="0">
                <a:effectLst/>
              </a:endParaRPr>
            </a:p>
          </p:txBody>
        </p:sp>
        <p:pic>
          <p:nvPicPr>
            <p:cNvPr id="14" name="Picture 6" descr="新しい画像"/>
            <p:cNvPicPr>
              <a:picLocks noChangeAspect="1" noChangeArrowheads="1"/>
            </p:cNvPicPr>
            <p:nvPr/>
          </p:nvPicPr>
          <p:blipFill>
            <a:blip r:embed="rId3" cstate="print"/>
            <a:srcRect/>
            <a:stretch>
              <a:fillRect/>
            </a:stretch>
          </p:blipFill>
          <p:spPr bwMode="auto">
            <a:xfrm>
              <a:off x="2527211" y="4291559"/>
              <a:ext cx="1050060" cy="918964"/>
            </a:xfrm>
            <a:prstGeom prst="rect">
              <a:avLst/>
            </a:prstGeom>
            <a:noFill/>
            <a:ln w="9525">
              <a:noFill/>
              <a:miter lim="800000"/>
              <a:headEnd/>
              <a:tailEnd/>
            </a:ln>
          </p:spPr>
        </p:pic>
        <p:pic>
          <p:nvPicPr>
            <p:cNvPr id="15" name="Picture 6" descr="新しい画像"/>
            <p:cNvPicPr>
              <a:picLocks noChangeAspect="1" noChangeArrowheads="1"/>
            </p:cNvPicPr>
            <p:nvPr/>
          </p:nvPicPr>
          <p:blipFill>
            <a:blip r:embed="rId3" cstate="print"/>
            <a:srcRect/>
            <a:stretch>
              <a:fillRect/>
            </a:stretch>
          </p:blipFill>
          <p:spPr bwMode="auto">
            <a:xfrm>
              <a:off x="1531730" y="2681386"/>
              <a:ext cx="1050060" cy="918964"/>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884120" y="3854154"/>
              <a:ext cx="1050060" cy="918964"/>
            </a:xfrm>
            <a:prstGeom prst="rect">
              <a:avLst/>
            </a:prstGeom>
            <a:noFill/>
            <a:ln w="9525">
              <a:noFill/>
              <a:miter lim="800000"/>
              <a:headEnd/>
              <a:tailEnd/>
            </a:ln>
          </p:spPr>
        </p:pic>
        <p:pic>
          <p:nvPicPr>
            <p:cNvPr id="36" name="Picture 6" descr="新しい画像"/>
            <p:cNvPicPr>
              <a:picLocks noChangeAspect="1" noChangeArrowheads="1"/>
            </p:cNvPicPr>
            <p:nvPr/>
          </p:nvPicPr>
          <p:blipFill>
            <a:blip r:embed="rId3" cstate="print"/>
            <a:srcRect/>
            <a:stretch>
              <a:fillRect/>
            </a:stretch>
          </p:blipFill>
          <p:spPr bwMode="auto">
            <a:xfrm>
              <a:off x="5511697" y="4376902"/>
              <a:ext cx="1050060" cy="918964"/>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6561757" y="2715788"/>
              <a:ext cx="1050060" cy="918964"/>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7611817" y="3917420"/>
              <a:ext cx="1050060" cy="918964"/>
            </a:xfrm>
            <a:prstGeom prst="rect">
              <a:avLst/>
            </a:prstGeom>
            <a:noFill/>
            <a:ln w="9525">
              <a:noFill/>
              <a:miter lim="800000"/>
              <a:headEnd/>
              <a:tailEnd/>
            </a:ln>
          </p:spPr>
        </p:pic>
        <p:grpSp>
          <p:nvGrpSpPr>
            <p:cNvPr id="22" name="Group 6"/>
            <p:cNvGrpSpPr>
              <a:grpSpLocks/>
            </p:cNvGrpSpPr>
            <p:nvPr/>
          </p:nvGrpSpPr>
          <p:grpSpPr bwMode="auto">
            <a:xfrm>
              <a:off x="4025306" y="3436408"/>
              <a:ext cx="1050925" cy="481012"/>
              <a:chOff x="0" y="0"/>
              <a:chExt cx="1053" cy="606"/>
            </a:xfrm>
          </p:grpSpPr>
          <p:pic>
            <p:nvPicPr>
              <p:cNvPr id="23" name="Picture 10"/>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a:effectLst/>
                  <a:sym typeface="ＭＳ Ｐゴシック" pitchFamily="50" charset="-128"/>
                </a:endParaRPr>
              </a:p>
            </p:txBody>
          </p:sp>
        </p:grpSp>
        <p:sp>
          <p:nvSpPr>
            <p:cNvPr id="21" name="テキスト ボックス 20"/>
            <p:cNvSpPr txBox="1"/>
            <p:nvPr/>
          </p:nvSpPr>
          <p:spPr>
            <a:xfrm>
              <a:off x="3753107" y="4149330"/>
              <a:ext cx="1539223" cy="400110"/>
            </a:xfrm>
            <a:prstGeom prst="rect">
              <a:avLst/>
            </a:prstGeom>
            <a:solidFill>
              <a:schemeClr val="bg1"/>
            </a:solidFill>
          </p:spPr>
          <p:txBody>
            <a:bodyPr wrap="square" rtlCol="0">
              <a:spAutoFit/>
            </a:bodyPr>
            <a:lstStyle/>
            <a:p>
              <a:pPr algn="ctr"/>
              <a:r>
                <a:rPr kumimoji="1" lang="ja-JP" altLang="en-US" sz="2000" b="1" dirty="0" smtClean="0">
                  <a:solidFill>
                    <a:srgbClr val="FF0000"/>
                  </a:solidFill>
                  <a:effectLst/>
                </a:rPr>
                <a:t>ゲートウェイ</a:t>
              </a:r>
              <a:endParaRPr kumimoji="1" lang="ja-JP" altLang="en-US" sz="2000" b="1" dirty="0">
                <a:solidFill>
                  <a:srgbClr val="FF0000"/>
                </a:solidFill>
                <a:effectLst/>
              </a:endParaRPr>
            </a:p>
          </p:txBody>
        </p:sp>
        <p:sp>
          <p:nvSpPr>
            <p:cNvPr id="66567" name="Text Box 10"/>
            <p:cNvSpPr>
              <a:spLocks noChangeArrowheads="1"/>
            </p:cNvSpPr>
            <p:nvPr/>
          </p:nvSpPr>
          <p:spPr bwMode="auto">
            <a:xfrm>
              <a:off x="1330515" y="1563089"/>
              <a:ext cx="2106612"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3333FF"/>
                  </a:solidFill>
                  <a:effectLst/>
                  <a:sym typeface="ＭＳ Ｐゴシック" pitchFamily="50" charset="-128"/>
                </a:rPr>
                <a:t>ネットワークアドレス</a:t>
              </a:r>
            </a:p>
            <a:p>
              <a:pPr algn="ctr"/>
              <a:r>
                <a:rPr lang="en-US" b="1" dirty="0" smtClean="0">
                  <a:solidFill>
                    <a:srgbClr val="3333FF"/>
                  </a:solidFill>
                  <a:effectLst/>
                  <a:sym typeface="Calibri" pitchFamily="34" charset="0"/>
                </a:rPr>
                <a:t>133.87.45.0/2</a:t>
              </a:r>
              <a:r>
                <a:rPr lang="en-US" altLang="ja-JP" b="1" dirty="0" smtClean="0">
                  <a:solidFill>
                    <a:srgbClr val="3333FF"/>
                  </a:solidFill>
                  <a:effectLst/>
                  <a:sym typeface="Calibri" pitchFamily="34" charset="0"/>
                </a:rPr>
                <a:t>4</a:t>
              </a:r>
              <a:endParaRPr lang="ja-JP" altLang="en-US" dirty="0">
                <a:effectLst/>
              </a:endParaRPr>
            </a:p>
          </p:txBody>
        </p:sp>
        <p:sp>
          <p:nvSpPr>
            <p:cNvPr id="66568" name="Text Box 11"/>
            <p:cNvSpPr>
              <a:spLocks noChangeArrowheads="1"/>
            </p:cNvSpPr>
            <p:nvPr/>
          </p:nvSpPr>
          <p:spPr bwMode="auto">
            <a:xfrm>
              <a:off x="5850938" y="1556142"/>
              <a:ext cx="2106613"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FF0000"/>
                  </a:solidFill>
                  <a:effectLst/>
                  <a:sym typeface="ＭＳ Ｐゴシック" pitchFamily="50" charset="-128"/>
                </a:rPr>
                <a:t>ネットワークアドレス</a:t>
              </a:r>
            </a:p>
            <a:p>
              <a:pPr algn="ctr"/>
              <a:r>
                <a:rPr lang="en-US" b="1" dirty="0" smtClean="0">
                  <a:solidFill>
                    <a:srgbClr val="FF0000"/>
                  </a:solidFill>
                  <a:effectLst/>
                  <a:sym typeface="Calibri" pitchFamily="34" charset="0"/>
                </a:rPr>
                <a:t>133.50.134.0/2</a:t>
              </a:r>
              <a:r>
                <a:rPr lang="en-US" altLang="ja-JP" b="1" dirty="0" smtClean="0">
                  <a:solidFill>
                    <a:srgbClr val="FF0000"/>
                  </a:solidFill>
                  <a:effectLst/>
                  <a:sym typeface="Calibri" pitchFamily="34" charset="0"/>
                </a:rPr>
                <a:t>4</a:t>
              </a:r>
              <a:endParaRPr lang="ja-JP" altLang="en-US" dirty="0">
                <a:effectLst/>
              </a:endParaRPr>
            </a:p>
          </p:txBody>
        </p:sp>
      </p:grpSp>
      <p:sp>
        <p:nvSpPr>
          <p:cNvPr id="26" name="テキスト ボックス 25"/>
          <p:cNvSpPr txBox="1"/>
          <p:nvPr/>
        </p:nvSpPr>
        <p:spPr>
          <a:xfrm>
            <a:off x="1330515" y="2510517"/>
            <a:ext cx="414214" cy="461665"/>
          </a:xfrm>
          <a:prstGeom prst="rect">
            <a:avLst/>
          </a:prstGeom>
          <a:solidFill>
            <a:schemeClr val="bg1"/>
          </a:solidFill>
        </p:spPr>
        <p:txBody>
          <a:bodyPr wrap="square" rtlCol="0">
            <a:spAutoFit/>
          </a:bodyPr>
          <a:lstStyle/>
          <a:p>
            <a:pPr algn="ctr"/>
            <a:r>
              <a:rPr lang="en-US" altLang="ja-JP" sz="2400" b="1" dirty="0" smtClean="0">
                <a:effectLst/>
              </a:rPr>
              <a:t>A</a:t>
            </a:r>
            <a:endParaRPr lang="en-US" altLang="ja-JP" sz="2400" b="1" dirty="0">
              <a:effectLst/>
            </a:endParaRPr>
          </a:p>
        </p:txBody>
      </p:sp>
      <p:sp>
        <p:nvSpPr>
          <p:cNvPr id="27" name="テキスト ボックス 26"/>
          <p:cNvSpPr txBox="1"/>
          <p:nvPr/>
        </p:nvSpPr>
        <p:spPr>
          <a:xfrm>
            <a:off x="616445" y="3688381"/>
            <a:ext cx="414214" cy="461665"/>
          </a:xfrm>
          <a:prstGeom prst="rect">
            <a:avLst/>
          </a:prstGeom>
          <a:solidFill>
            <a:schemeClr val="bg1"/>
          </a:solidFill>
        </p:spPr>
        <p:txBody>
          <a:bodyPr wrap="square" rtlCol="0">
            <a:spAutoFit/>
          </a:bodyPr>
          <a:lstStyle/>
          <a:p>
            <a:pPr algn="ctr"/>
            <a:r>
              <a:rPr lang="en-US" altLang="ja-JP" sz="2400" b="1" dirty="0">
                <a:effectLst/>
              </a:rPr>
              <a:t>B</a:t>
            </a:r>
          </a:p>
        </p:txBody>
      </p:sp>
      <p:sp>
        <p:nvSpPr>
          <p:cNvPr id="28" name="テキスト ボックス 27"/>
          <p:cNvSpPr txBox="1"/>
          <p:nvPr/>
        </p:nvSpPr>
        <p:spPr>
          <a:xfrm>
            <a:off x="8335700" y="3573066"/>
            <a:ext cx="414214" cy="461665"/>
          </a:xfrm>
          <a:prstGeom prst="rect">
            <a:avLst/>
          </a:prstGeom>
          <a:solidFill>
            <a:schemeClr val="bg1"/>
          </a:solidFill>
        </p:spPr>
        <p:txBody>
          <a:bodyPr wrap="square" rtlCol="0">
            <a:spAutoFit/>
          </a:bodyPr>
          <a:lstStyle/>
          <a:p>
            <a:pPr algn="ctr"/>
            <a:r>
              <a:rPr lang="en-US" altLang="ja-JP" sz="2400" b="1" dirty="0" smtClean="0">
                <a:effectLst/>
              </a:rPr>
              <a:t>C</a:t>
            </a:r>
            <a:endParaRPr lang="en-US" altLang="ja-JP" sz="2400" b="1" dirty="0">
              <a:effectLst/>
            </a:endParaRPr>
          </a:p>
        </p:txBody>
      </p:sp>
      <p:sp>
        <p:nvSpPr>
          <p:cNvPr id="29" name="テキスト ボックス 28"/>
          <p:cNvSpPr txBox="1"/>
          <p:nvPr/>
        </p:nvSpPr>
        <p:spPr>
          <a:xfrm>
            <a:off x="1834746" y="5695422"/>
            <a:ext cx="5956288" cy="830997"/>
          </a:xfrm>
          <a:prstGeom prst="rect">
            <a:avLst/>
          </a:prstGeom>
          <a:solidFill>
            <a:srgbClr val="FFFF00"/>
          </a:solidFill>
        </p:spPr>
        <p:txBody>
          <a:bodyPr wrap="square" rtlCol="0">
            <a:spAutoFit/>
          </a:bodyPr>
          <a:lstStyle/>
          <a:p>
            <a:r>
              <a:rPr kumimoji="1" lang="en-US" altLang="ja-JP" sz="2400" dirty="0" smtClean="0">
                <a:effectLst/>
              </a:rPr>
              <a:t>IP</a:t>
            </a:r>
            <a:r>
              <a:rPr kumimoji="1" lang="ja-JP" altLang="en-US" sz="2400" dirty="0" smtClean="0">
                <a:effectLst/>
              </a:rPr>
              <a:t> アドレスとサブネットマスクの論理積から，</a:t>
            </a:r>
            <a:r>
              <a:rPr kumimoji="1" lang="en-US" altLang="ja-JP" sz="2400" dirty="0" smtClean="0">
                <a:effectLst/>
              </a:rPr>
              <a:t>B</a:t>
            </a:r>
            <a:r>
              <a:rPr kumimoji="1" lang="ja-JP" altLang="en-US" sz="2400" dirty="0" smtClean="0">
                <a:effectLst/>
              </a:rPr>
              <a:t>が同一ネットワークにいると判定</a:t>
            </a:r>
            <a:endParaRPr kumimoji="1" lang="en-US" altLang="ja-JP" sz="2400" dirty="0" smtClean="0">
              <a:effectLst/>
            </a:endParaRPr>
          </a:p>
        </p:txBody>
      </p:sp>
      <p:sp>
        <p:nvSpPr>
          <p:cNvPr id="30" name="タイトル 1"/>
          <p:cNvSpPr txBox="1">
            <a:spLocks noChangeArrowheads="1"/>
          </p:cNvSpPr>
          <p:nvPr/>
        </p:nvSpPr>
        <p:spPr bwMode="auto">
          <a:xfrm>
            <a:off x="466725" y="12501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9pPr>
          </a:lstStyle>
          <a:p>
            <a:r>
              <a:rPr lang="ja-JP" altLang="en-US" kern="0" smtClean="0">
                <a:effectLst/>
              </a:rPr>
              <a:t>同一ネットワーク内の通信</a:t>
            </a:r>
            <a:r>
              <a:rPr lang="en-US" altLang="ja-JP" kern="0" smtClean="0">
                <a:effectLst/>
              </a:rPr>
              <a:t/>
            </a:r>
            <a:br>
              <a:rPr lang="en-US" altLang="ja-JP" kern="0" smtClean="0">
                <a:effectLst/>
              </a:rPr>
            </a:br>
            <a:r>
              <a:rPr lang="en-US" altLang="ja-JP" kern="0" smtClean="0">
                <a:effectLst/>
              </a:rPr>
              <a:t>(A</a:t>
            </a:r>
            <a:r>
              <a:rPr lang="ja-JP" altLang="en-US" kern="0" smtClean="0">
                <a:effectLst/>
              </a:rPr>
              <a:t> が</a:t>
            </a:r>
            <a:r>
              <a:rPr lang="en-US" altLang="ja-JP" kern="0" smtClean="0">
                <a:effectLst/>
              </a:rPr>
              <a:t>B</a:t>
            </a:r>
            <a:r>
              <a:rPr lang="ja-JP" altLang="en-US" kern="0" smtClean="0">
                <a:effectLst/>
              </a:rPr>
              <a:t> に通信</a:t>
            </a:r>
            <a:r>
              <a:rPr lang="en-US" altLang="ja-JP" kern="0" smtClean="0">
                <a:effectLst/>
              </a:rPr>
              <a:t>)</a:t>
            </a:r>
            <a:endParaRPr lang="zh-CN" kern="0" dirty="0">
              <a:effectLst/>
            </a:endParaRPr>
          </a:p>
        </p:txBody>
      </p:sp>
    </p:spTree>
    <p:extLst>
      <p:ext uri="{BB962C8B-B14F-4D97-AF65-F5344CB8AC3E}">
        <p14:creationId xmlns:p14="http://schemas.microsoft.com/office/powerpoint/2010/main" val="30008429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 5"/>
          <p:cNvSpPr>
            <a:spLocks noGrp="1"/>
          </p:cNvSpPr>
          <p:nvPr>
            <p:ph type="sldNum" sz="quarter" idx="12"/>
          </p:nvPr>
        </p:nvSpPr>
        <p:spPr/>
        <p:txBody>
          <a:bodyPr/>
          <a:lstStyle/>
          <a:p>
            <a:fld id="{5913D872-DF45-4EB2-81DE-ED5CE3E63B58}" type="slidenum">
              <a:rPr lang="ja-JP" altLang="en-US"/>
              <a:pPr/>
              <a:t>51</a:t>
            </a:fld>
            <a:endParaRPr lang="ja-JP" altLang="en-US" sz="1800">
              <a:solidFill>
                <a:schemeClr val="tx1"/>
              </a:solidFill>
              <a:latin typeface="Arial" pitchFamily="34" charset="0"/>
            </a:endParaRPr>
          </a:p>
        </p:txBody>
      </p:sp>
      <p:grpSp>
        <p:nvGrpSpPr>
          <p:cNvPr id="66588" name="グループ化 66587"/>
          <p:cNvGrpSpPr/>
          <p:nvPr/>
        </p:nvGrpSpPr>
        <p:grpSpPr>
          <a:xfrm>
            <a:off x="250021" y="1556142"/>
            <a:ext cx="8788025" cy="3953413"/>
            <a:chOff x="250021" y="1556142"/>
            <a:chExt cx="8788025" cy="3953413"/>
          </a:xfrm>
        </p:grpSpPr>
        <p:sp>
          <p:nvSpPr>
            <p:cNvPr id="39" name="角丸四角形 38"/>
            <p:cNvSpPr/>
            <p:nvPr/>
          </p:nvSpPr>
          <p:spPr bwMode="auto">
            <a:xfrm>
              <a:off x="4644033" y="1844274"/>
              <a:ext cx="4394013" cy="3665281"/>
            </a:xfrm>
            <a:prstGeom prst="roundRect">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sp>
          <p:nvSpPr>
            <p:cNvPr id="6" name="角丸四角形 5"/>
            <p:cNvSpPr/>
            <p:nvPr/>
          </p:nvSpPr>
          <p:spPr bwMode="auto">
            <a:xfrm>
              <a:off x="250021" y="1844274"/>
              <a:ext cx="4177914" cy="3665281"/>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sp>
          <p:nvSpPr>
            <p:cNvPr id="66569" name="Text Box 8"/>
            <p:cNvSpPr>
              <a:spLocks noChangeArrowheads="1"/>
            </p:cNvSpPr>
            <p:nvPr/>
          </p:nvSpPr>
          <p:spPr bwMode="auto">
            <a:xfrm>
              <a:off x="2318193" y="2499518"/>
              <a:ext cx="2170021" cy="641350"/>
            </a:xfrm>
            <a:prstGeom prst="rect">
              <a:avLst/>
            </a:prstGeom>
            <a:noFill/>
            <a:ln w="9525">
              <a:noFill/>
              <a:miter lim="800000"/>
              <a:headEnd/>
              <a:tailEnd/>
            </a:ln>
          </p:spPr>
          <p:txBody>
            <a:bodyPr>
              <a:spAutoFit/>
            </a:bodyPr>
            <a:lstStyle/>
            <a:p>
              <a:pPr algn="ctr"/>
              <a:r>
                <a:rPr lang="ja-JP" altLang="en-US" b="1" dirty="0">
                  <a:solidFill>
                    <a:srgbClr val="3333FF"/>
                  </a:solidFill>
                  <a:effectLst/>
                  <a:sym typeface="ＭＳ Ｐゴシック" pitchFamily="50" charset="-128"/>
                </a:rPr>
                <a:t>ゲートウェイアドレス</a:t>
              </a:r>
            </a:p>
            <a:p>
              <a:pPr algn="ctr"/>
              <a:r>
                <a:rPr lang="en-US" b="1" dirty="0">
                  <a:solidFill>
                    <a:srgbClr val="3333FF"/>
                  </a:solidFill>
                  <a:effectLst/>
                  <a:sym typeface="Calibri" pitchFamily="34" charset="0"/>
                </a:rPr>
                <a:t>133.87.45.1</a:t>
              </a:r>
              <a:endParaRPr lang="ja-JP" altLang="en-US" dirty="0">
                <a:effectLst/>
              </a:endParaRPr>
            </a:p>
          </p:txBody>
        </p:sp>
        <p:sp>
          <p:nvSpPr>
            <p:cNvPr id="66570" name="Text Box 9"/>
            <p:cNvSpPr>
              <a:spLocks noChangeArrowheads="1"/>
            </p:cNvSpPr>
            <p:nvPr/>
          </p:nvSpPr>
          <p:spPr bwMode="auto">
            <a:xfrm>
              <a:off x="4572000" y="2499518"/>
              <a:ext cx="2255694" cy="641350"/>
            </a:xfrm>
            <a:prstGeom prst="rect">
              <a:avLst/>
            </a:prstGeom>
            <a:noFill/>
            <a:ln w="9525">
              <a:noFill/>
              <a:miter lim="800000"/>
              <a:headEnd/>
              <a:tailEnd/>
            </a:ln>
          </p:spPr>
          <p:txBody>
            <a:bodyPr>
              <a:spAutoFit/>
            </a:bodyPr>
            <a:lstStyle/>
            <a:p>
              <a:pPr algn="ctr"/>
              <a:r>
                <a:rPr lang="ja-JP" altLang="en-US" b="1" dirty="0">
                  <a:solidFill>
                    <a:srgbClr val="FF0000"/>
                  </a:solidFill>
                  <a:effectLst/>
                  <a:sym typeface="ＭＳ Ｐゴシック" pitchFamily="50" charset="-128"/>
                </a:rPr>
                <a:t>ゲートウェイアドレス</a:t>
              </a:r>
            </a:p>
            <a:p>
              <a:pPr algn="ctr"/>
              <a:r>
                <a:rPr lang="en-US" b="1" dirty="0">
                  <a:solidFill>
                    <a:srgbClr val="FF0000"/>
                  </a:solidFill>
                  <a:effectLst/>
                  <a:sym typeface="Calibri" pitchFamily="34" charset="0"/>
                </a:rPr>
                <a:t>133.50.134.141</a:t>
              </a:r>
              <a:endParaRPr lang="ja-JP" altLang="en-US" dirty="0">
                <a:effectLst/>
              </a:endParaRPr>
            </a:p>
          </p:txBody>
        </p:sp>
        <p:pic>
          <p:nvPicPr>
            <p:cNvPr id="14" name="Picture 6" descr="新しい画像"/>
            <p:cNvPicPr>
              <a:picLocks noChangeAspect="1" noChangeArrowheads="1"/>
            </p:cNvPicPr>
            <p:nvPr/>
          </p:nvPicPr>
          <p:blipFill>
            <a:blip r:embed="rId3" cstate="print"/>
            <a:srcRect/>
            <a:stretch>
              <a:fillRect/>
            </a:stretch>
          </p:blipFill>
          <p:spPr bwMode="auto">
            <a:xfrm>
              <a:off x="2527211" y="4291559"/>
              <a:ext cx="1050060" cy="918964"/>
            </a:xfrm>
            <a:prstGeom prst="rect">
              <a:avLst/>
            </a:prstGeom>
            <a:noFill/>
            <a:ln w="9525">
              <a:noFill/>
              <a:miter lim="800000"/>
              <a:headEnd/>
              <a:tailEnd/>
            </a:ln>
          </p:spPr>
        </p:pic>
        <p:pic>
          <p:nvPicPr>
            <p:cNvPr id="15" name="Picture 6" descr="新しい画像"/>
            <p:cNvPicPr>
              <a:picLocks noChangeAspect="1" noChangeArrowheads="1"/>
            </p:cNvPicPr>
            <p:nvPr/>
          </p:nvPicPr>
          <p:blipFill>
            <a:blip r:embed="rId3" cstate="print"/>
            <a:srcRect/>
            <a:stretch>
              <a:fillRect/>
            </a:stretch>
          </p:blipFill>
          <p:spPr bwMode="auto">
            <a:xfrm>
              <a:off x="1531730" y="2681386"/>
              <a:ext cx="1050060" cy="918964"/>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884120" y="3854154"/>
              <a:ext cx="1050060" cy="918964"/>
            </a:xfrm>
            <a:prstGeom prst="rect">
              <a:avLst/>
            </a:prstGeom>
            <a:noFill/>
            <a:ln w="9525">
              <a:noFill/>
              <a:miter lim="800000"/>
              <a:headEnd/>
              <a:tailEnd/>
            </a:ln>
          </p:spPr>
        </p:pic>
        <p:pic>
          <p:nvPicPr>
            <p:cNvPr id="36" name="Picture 6" descr="新しい画像"/>
            <p:cNvPicPr>
              <a:picLocks noChangeAspect="1" noChangeArrowheads="1"/>
            </p:cNvPicPr>
            <p:nvPr/>
          </p:nvPicPr>
          <p:blipFill>
            <a:blip r:embed="rId3" cstate="print"/>
            <a:srcRect/>
            <a:stretch>
              <a:fillRect/>
            </a:stretch>
          </p:blipFill>
          <p:spPr bwMode="auto">
            <a:xfrm>
              <a:off x="5511697" y="4376902"/>
              <a:ext cx="1050060" cy="918964"/>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6561757" y="2715788"/>
              <a:ext cx="1050060" cy="918964"/>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7611817" y="3917420"/>
              <a:ext cx="1050060" cy="918964"/>
            </a:xfrm>
            <a:prstGeom prst="rect">
              <a:avLst/>
            </a:prstGeom>
            <a:noFill/>
            <a:ln w="9525">
              <a:noFill/>
              <a:miter lim="800000"/>
              <a:headEnd/>
              <a:tailEnd/>
            </a:ln>
          </p:spPr>
        </p:pic>
        <p:grpSp>
          <p:nvGrpSpPr>
            <p:cNvPr id="22" name="Group 6"/>
            <p:cNvGrpSpPr>
              <a:grpSpLocks/>
            </p:cNvGrpSpPr>
            <p:nvPr/>
          </p:nvGrpSpPr>
          <p:grpSpPr bwMode="auto">
            <a:xfrm>
              <a:off x="4025306" y="3436408"/>
              <a:ext cx="1050925" cy="481012"/>
              <a:chOff x="0" y="0"/>
              <a:chExt cx="1053" cy="606"/>
            </a:xfrm>
          </p:grpSpPr>
          <p:pic>
            <p:nvPicPr>
              <p:cNvPr id="23" name="Picture 10"/>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a:effectLst/>
                  <a:sym typeface="ＭＳ Ｐゴシック" pitchFamily="50" charset="-128"/>
                </a:endParaRPr>
              </a:p>
            </p:txBody>
          </p:sp>
        </p:grpSp>
        <p:sp>
          <p:nvSpPr>
            <p:cNvPr id="21" name="テキスト ボックス 20"/>
            <p:cNvSpPr txBox="1"/>
            <p:nvPr/>
          </p:nvSpPr>
          <p:spPr>
            <a:xfrm>
              <a:off x="3753107" y="4149330"/>
              <a:ext cx="1539223" cy="400110"/>
            </a:xfrm>
            <a:prstGeom prst="rect">
              <a:avLst/>
            </a:prstGeom>
            <a:solidFill>
              <a:schemeClr val="bg1"/>
            </a:solidFill>
          </p:spPr>
          <p:txBody>
            <a:bodyPr wrap="square" rtlCol="0">
              <a:spAutoFit/>
            </a:bodyPr>
            <a:lstStyle/>
            <a:p>
              <a:pPr algn="ctr"/>
              <a:r>
                <a:rPr kumimoji="1" lang="ja-JP" altLang="en-US" sz="2000" b="1" dirty="0" smtClean="0">
                  <a:solidFill>
                    <a:srgbClr val="FF0000"/>
                  </a:solidFill>
                  <a:effectLst/>
                </a:rPr>
                <a:t>ゲートウェイ</a:t>
              </a:r>
              <a:endParaRPr kumimoji="1" lang="ja-JP" altLang="en-US" sz="2000" b="1" dirty="0">
                <a:solidFill>
                  <a:srgbClr val="FF0000"/>
                </a:solidFill>
                <a:effectLst/>
              </a:endParaRPr>
            </a:p>
          </p:txBody>
        </p:sp>
        <p:sp>
          <p:nvSpPr>
            <p:cNvPr id="66567" name="Text Box 10"/>
            <p:cNvSpPr>
              <a:spLocks noChangeArrowheads="1"/>
            </p:cNvSpPr>
            <p:nvPr/>
          </p:nvSpPr>
          <p:spPr bwMode="auto">
            <a:xfrm>
              <a:off x="1330515" y="1563089"/>
              <a:ext cx="2106612"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3333FF"/>
                  </a:solidFill>
                  <a:effectLst/>
                  <a:sym typeface="ＭＳ Ｐゴシック" pitchFamily="50" charset="-128"/>
                </a:rPr>
                <a:t>ネットワークアドレス</a:t>
              </a:r>
            </a:p>
            <a:p>
              <a:pPr algn="ctr"/>
              <a:r>
                <a:rPr lang="en-US" b="1" dirty="0" smtClean="0">
                  <a:solidFill>
                    <a:srgbClr val="3333FF"/>
                  </a:solidFill>
                  <a:effectLst/>
                  <a:sym typeface="Calibri" pitchFamily="34" charset="0"/>
                </a:rPr>
                <a:t>133.87.45.0/2</a:t>
              </a:r>
              <a:r>
                <a:rPr lang="en-US" altLang="ja-JP" b="1" dirty="0" smtClean="0">
                  <a:solidFill>
                    <a:srgbClr val="3333FF"/>
                  </a:solidFill>
                  <a:effectLst/>
                  <a:sym typeface="Calibri" pitchFamily="34" charset="0"/>
                </a:rPr>
                <a:t>4</a:t>
              </a:r>
              <a:endParaRPr lang="ja-JP" altLang="en-US" dirty="0">
                <a:effectLst/>
              </a:endParaRPr>
            </a:p>
          </p:txBody>
        </p:sp>
        <p:sp>
          <p:nvSpPr>
            <p:cNvPr id="66568" name="Text Box 11"/>
            <p:cNvSpPr>
              <a:spLocks noChangeArrowheads="1"/>
            </p:cNvSpPr>
            <p:nvPr/>
          </p:nvSpPr>
          <p:spPr bwMode="auto">
            <a:xfrm>
              <a:off x="5850938" y="1556142"/>
              <a:ext cx="2106613"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FF0000"/>
                  </a:solidFill>
                  <a:effectLst/>
                  <a:sym typeface="ＭＳ Ｐゴシック" pitchFamily="50" charset="-128"/>
                </a:rPr>
                <a:t>ネットワークアドレス</a:t>
              </a:r>
            </a:p>
            <a:p>
              <a:pPr algn="ctr"/>
              <a:r>
                <a:rPr lang="en-US" b="1" dirty="0" smtClean="0">
                  <a:solidFill>
                    <a:srgbClr val="FF0000"/>
                  </a:solidFill>
                  <a:effectLst/>
                  <a:sym typeface="Calibri" pitchFamily="34" charset="0"/>
                </a:rPr>
                <a:t>133.50.134.0/2</a:t>
              </a:r>
              <a:r>
                <a:rPr lang="en-US" altLang="ja-JP" b="1" dirty="0" smtClean="0">
                  <a:solidFill>
                    <a:srgbClr val="FF0000"/>
                  </a:solidFill>
                  <a:effectLst/>
                  <a:sym typeface="Calibri" pitchFamily="34" charset="0"/>
                </a:rPr>
                <a:t>4</a:t>
              </a:r>
              <a:endParaRPr lang="ja-JP" altLang="en-US" dirty="0">
                <a:effectLst/>
              </a:endParaRPr>
            </a:p>
          </p:txBody>
        </p:sp>
      </p:grpSp>
      <p:sp>
        <p:nvSpPr>
          <p:cNvPr id="26" name="テキスト ボックス 25"/>
          <p:cNvSpPr txBox="1"/>
          <p:nvPr/>
        </p:nvSpPr>
        <p:spPr>
          <a:xfrm>
            <a:off x="1330515" y="2510517"/>
            <a:ext cx="414214" cy="461665"/>
          </a:xfrm>
          <a:prstGeom prst="rect">
            <a:avLst/>
          </a:prstGeom>
          <a:solidFill>
            <a:schemeClr val="bg1"/>
          </a:solidFill>
        </p:spPr>
        <p:txBody>
          <a:bodyPr wrap="square" rtlCol="0">
            <a:spAutoFit/>
          </a:bodyPr>
          <a:lstStyle/>
          <a:p>
            <a:pPr algn="ctr"/>
            <a:r>
              <a:rPr lang="en-US" altLang="ja-JP" sz="2400" b="1" dirty="0" smtClean="0">
                <a:effectLst/>
              </a:rPr>
              <a:t>A</a:t>
            </a:r>
            <a:endParaRPr lang="en-US" altLang="ja-JP" sz="2400" b="1" dirty="0">
              <a:effectLst/>
            </a:endParaRPr>
          </a:p>
        </p:txBody>
      </p:sp>
      <p:sp>
        <p:nvSpPr>
          <p:cNvPr id="27" name="テキスト ボックス 26"/>
          <p:cNvSpPr txBox="1"/>
          <p:nvPr/>
        </p:nvSpPr>
        <p:spPr>
          <a:xfrm>
            <a:off x="616445" y="3688381"/>
            <a:ext cx="414214" cy="461665"/>
          </a:xfrm>
          <a:prstGeom prst="rect">
            <a:avLst/>
          </a:prstGeom>
          <a:solidFill>
            <a:schemeClr val="bg1"/>
          </a:solidFill>
        </p:spPr>
        <p:txBody>
          <a:bodyPr wrap="square" rtlCol="0">
            <a:spAutoFit/>
          </a:bodyPr>
          <a:lstStyle/>
          <a:p>
            <a:pPr algn="ctr"/>
            <a:r>
              <a:rPr lang="en-US" altLang="ja-JP" sz="2400" b="1" dirty="0">
                <a:effectLst/>
              </a:rPr>
              <a:t>B</a:t>
            </a:r>
          </a:p>
        </p:txBody>
      </p:sp>
      <p:sp>
        <p:nvSpPr>
          <p:cNvPr id="28" name="テキスト ボックス 27"/>
          <p:cNvSpPr txBox="1"/>
          <p:nvPr/>
        </p:nvSpPr>
        <p:spPr>
          <a:xfrm>
            <a:off x="8335700" y="3573066"/>
            <a:ext cx="414214" cy="461665"/>
          </a:xfrm>
          <a:prstGeom prst="rect">
            <a:avLst/>
          </a:prstGeom>
          <a:solidFill>
            <a:schemeClr val="bg1"/>
          </a:solidFill>
        </p:spPr>
        <p:txBody>
          <a:bodyPr wrap="square" rtlCol="0">
            <a:spAutoFit/>
          </a:bodyPr>
          <a:lstStyle/>
          <a:p>
            <a:pPr algn="ctr"/>
            <a:r>
              <a:rPr lang="en-US" altLang="ja-JP" sz="2400" b="1" dirty="0" smtClean="0">
                <a:effectLst/>
              </a:rPr>
              <a:t>C</a:t>
            </a:r>
            <a:endParaRPr lang="en-US" altLang="ja-JP" sz="2400" b="1" dirty="0">
              <a:effectLst/>
            </a:endParaRPr>
          </a:p>
        </p:txBody>
      </p:sp>
      <p:sp>
        <p:nvSpPr>
          <p:cNvPr id="25" name="テキスト ボックス 24"/>
          <p:cNvSpPr txBox="1"/>
          <p:nvPr/>
        </p:nvSpPr>
        <p:spPr>
          <a:xfrm>
            <a:off x="1834746" y="5695422"/>
            <a:ext cx="5956288" cy="830997"/>
          </a:xfrm>
          <a:prstGeom prst="rect">
            <a:avLst/>
          </a:prstGeom>
          <a:solidFill>
            <a:srgbClr val="FFFF00"/>
          </a:solidFill>
        </p:spPr>
        <p:txBody>
          <a:bodyPr wrap="square" rtlCol="0">
            <a:spAutoFit/>
          </a:bodyPr>
          <a:lstStyle/>
          <a:p>
            <a:r>
              <a:rPr kumimoji="1" lang="en-US" altLang="ja-JP" sz="2400" dirty="0" smtClean="0">
                <a:effectLst/>
              </a:rPr>
              <a:t>A</a:t>
            </a:r>
            <a:r>
              <a:rPr kumimoji="1" lang="ja-JP" altLang="en-US" sz="2400" dirty="0" smtClean="0">
                <a:effectLst/>
              </a:rPr>
              <a:t> は</a:t>
            </a:r>
            <a:r>
              <a:rPr kumimoji="1" lang="en-US" altLang="ja-JP" sz="2400" dirty="0" smtClean="0">
                <a:effectLst/>
              </a:rPr>
              <a:t>B</a:t>
            </a:r>
            <a:r>
              <a:rPr kumimoji="1" lang="ja-JP" altLang="en-US" sz="2400" dirty="0">
                <a:effectLst/>
              </a:rPr>
              <a:t> </a:t>
            </a:r>
            <a:r>
              <a:rPr kumimoji="1" lang="ja-JP" altLang="en-US" sz="2400" dirty="0" smtClean="0">
                <a:effectLst/>
              </a:rPr>
              <a:t>の</a:t>
            </a:r>
            <a:r>
              <a:rPr kumimoji="1" lang="en-US" altLang="ja-JP" sz="2400" dirty="0" smtClean="0">
                <a:effectLst/>
              </a:rPr>
              <a:t>IP</a:t>
            </a:r>
            <a:r>
              <a:rPr kumimoji="1" lang="ja-JP" altLang="en-US" sz="2400" dirty="0" smtClean="0">
                <a:effectLst/>
              </a:rPr>
              <a:t> アドレス情報をブロードキャストアドレスへ送信</a:t>
            </a:r>
            <a:endParaRPr kumimoji="1" lang="en-US" altLang="ja-JP" sz="2400" dirty="0" smtClean="0">
              <a:effectLst/>
            </a:endParaRPr>
          </a:p>
        </p:txBody>
      </p:sp>
      <p:cxnSp>
        <p:nvCxnSpPr>
          <p:cNvPr id="3" name="直線矢印コネクタ 2"/>
          <p:cNvCxnSpPr/>
          <p:nvPr/>
        </p:nvCxnSpPr>
        <p:spPr bwMode="auto">
          <a:xfrm flipH="1">
            <a:off x="1744729" y="3634752"/>
            <a:ext cx="312031" cy="399979"/>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9" name="直線矢印コネクタ 28"/>
          <p:cNvCxnSpPr/>
          <p:nvPr/>
        </p:nvCxnSpPr>
        <p:spPr bwMode="auto">
          <a:xfrm>
            <a:off x="2209161" y="3573066"/>
            <a:ext cx="562014" cy="776319"/>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30" name="直線矢印コネクタ 29"/>
          <p:cNvCxnSpPr/>
          <p:nvPr/>
        </p:nvCxnSpPr>
        <p:spPr bwMode="auto">
          <a:xfrm>
            <a:off x="2490168" y="3436408"/>
            <a:ext cx="1262939" cy="25197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34" name="タイトル 1"/>
          <p:cNvSpPr txBox="1">
            <a:spLocks noChangeArrowheads="1"/>
          </p:cNvSpPr>
          <p:nvPr/>
        </p:nvSpPr>
        <p:spPr bwMode="auto">
          <a:xfrm>
            <a:off x="466725" y="12501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9pPr>
          </a:lstStyle>
          <a:p>
            <a:r>
              <a:rPr lang="ja-JP" altLang="en-US" kern="0" smtClean="0">
                <a:effectLst/>
              </a:rPr>
              <a:t>同一ネットワーク内の通信</a:t>
            </a:r>
            <a:r>
              <a:rPr lang="en-US" altLang="ja-JP" kern="0" smtClean="0">
                <a:effectLst/>
              </a:rPr>
              <a:t/>
            </a:r>
            <a:br>
              <a:rPr lang="en-US" altLang="ja-JP" kern="0" smtClean="0">
                <a:effectLst/>
              </a:rPr>
            </a:br>
            <a:r>
              <a:rPr lang="en-US" altLang="ja-JP" kern="0" smtClean="0">
                <a:effectLst/>
              </a:rPr>
              <a:t>(A</a:t>
            </a:r>
            <a:r>
              <a:rPr lang="ja-JP" altLang="en-US" kern="0" smtClean="0">
                <a:effectLst/>
              </a:rPr>
              <a:t> が</a:t>
            </a:r>
            <a:r>
              <a:rPr lang="en-US" altLang="ja-JP" kern="0" smtClean="0">
                <a:effectLst/>
              </a:rPr>
              <a:t>B</a:t>
            </a:r>
            <a:r>
              <a:rPr lang="ja-JP" altLang="en-US" kern="0" smtClean="0">
                <a:effectLst/>
              </a:rPr>
              <a:t> に通信</a:t>
            </a:r>
            <a:r>
              <a:rPr lang="en-US" altLang="ja-JP" kern="0" smtClean="0">
                <a:effectLst/>
              </a:rPr>
              <a:t>)</a:t>
            </a:r>
            <a:endParaRPr lang="zh-CN" kern="0" dirty="0">
              <a:effectLst/>
            </a:endParaRPr>
          </a:p>
        </p:txBody>
      </p:sp>
    </p:spTree>
    <p:extLst>
      <p:ext uri="{BB962C8B-B14F-4D97-AF65-F5344CB8AC3E}">
        <p14:creationId xmlns:p14="http://schemas.microsoft.com/office/powerpoint/2010/main" val="18832626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 5"/>
          <p:cNvSpPr>
            <a:spLocks noGrp="1"/>
          </p:cNvSpPr>
          <p:nvPr>
            <p:ph type="sldNum" sz="quarter" idx="12"/>
          </p:nvPr>
        </p:nvSpPr>
        <p:spPr/>
        <p:txBody>
          <a:bodyPr/>
          <a:lstStyle/>
          <a:p>
            <a:fld id="{5913D872-DF45-4EB2-81DE-ED5CE3E63B58}" type="slidenum">
              <a:rPr lang="ja-JP" altLang="en-US"/>
              <a:pPr/>
              <a:t>52</a:t>
            </a:fld>
            <a:endParaRPr lang="ja-JP" altLang="en-US" sz="1800">
              <a:solidFill>
                <a:schemeClr val="tx1"/>
              </a:solidFill>
              <a:latin typeface="Arial" pitchFamily="34" charset="0"/>
            </a:endParaRPr>
          </a:p>
        </p:txBody>
      </p:sp>
      <p:grpSp>
        <p:nvGrpSpPr>
          <p:cNvPr id="66588" name="グループ化 66587"/>
          <p:cNvGrpSpPr/>
          <p:nvPr/>
        </p:nvGrpSpPr>
        <p:grpSpPr>
          <a:xfrm>
            <a:off x="250021" y="1556142"/>
            <a:ext cx="8788025" cy="3953413"/>
            <a:chOff x="250021" y="1556142"/>
            <a:chExt cx="8788025" cy="3953413"/>
          </a:xfrm>
        </p:grpSpPr>
        <p:sp>
          <p:nvSpPr>
            <p:cNvPr id="39" name="角丸四角形 38"/>
            <p:cNvSpPr/>
            <p:nvPr/>
          </p:nvSpPr>
          <p:spPr bwMode="auto">
            <a:xfrm>
              <a:off x="4644033" y="1844274"/>
              <a:ext cx="4394013" cy="3665281"/>
            </a:xfrm>
            <a:prstGeom prst="roundRect">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sp>
          <p:nvSpPr>
            <p:cNvPr id="6" name="角丸四角形 5"/>
            <p:cNvSpPr/>
            <p:nvPr/>
          </p:nvSpPr>
          <p:spPr bwMode="auto">
            <a:xfrm>
              <a:off x="250021" y="1844274"/>
              <a:ext cx="4177914" cy="3665281"/>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sp>
          <p:nvSpPr>
            <p:cNvPr id="66569" name="Text Box 8"/>
            <p:cNvSpPr>
              <a:spLocks noChangeArrowheads="1"/>
            </p:cNvSpPr>
            <p:nvPr/>
          </p:nvSpPr>
          <p:spPr bwMode="auto">
            <a:xfrm>
              <a:off x="2318193" y="2499518"/>
              <a:ext cx="2170021" cy="641350"/>
            </a:xfrm>
            <a:prstGeom prst="rect">
              <a:avLst/>
            </a:prstGeom>
            <a:noFill/>
            <a:ln w="9525">
              <a:noFill/>
              <a:miter lim="800000"/>
              <a:headEnd/>
              <a:tailEnd/>
            </a:ln>
          </p:spPr>
          <p:txBody>
            <a:bodyPr>
              <a:spAutoFit/>
            </a:bodyPr>
            <a:lstStyle/>
            <a:p>
              <a:pPr algn="ctr"/>
              <a:r>
                <a:rPr lang="ja-JP" altLang="en-US" b="1" dirty="0">
                  <a:solidFill>
                    <a:srgbClr val="3333FF"/>
                  </a:solidFill>
                  <a:effectLst/>
                  <a:sym typeface="ＭＳ Ｐゴシック" pitchFamily="50" charset="-128"/>
                </a:rPr>
                <a:t>ゲートウェイアドレス</a:t>
              </a:r>
            </a:p>
            <a:p>
              <a:pPr algn="ctr"/>
              <a:r>
                <a:rPr lang="en-US" b="1" dirty="0">
                  <a:solidFill>
                    <a:srgbClr val="3333FF"/>
                  </a:solidFill>
                  <a:effectLst/>
                  <a:sym typeface="Calibri" pitchFamily="34" charset="0"/>
                </a:rPr>
                <a:t>133.87.45.1</a:t>
              </a:r>
              <a:endParaRPr lang="ja-JP" altLang="en-US" dirty="0">
                <a:effectLst/>
              </a:endParaRPr>
            </a:p>
          </p:txBody>
        </p:sp>
        <p:sp>
          <p:nvSpPr>
            <p:cNvPr id="66570" name="Text Box 9"/>
            <p:cNvSpPr>
              <a:spLocks noChangeArrowheads="1"/>
            </p:cNvSpPr>
            <p:nvPr/>
          </p:nvSpPr>
          <p:spPr bwMode="auto">
            <a:xfrm>
              <a:off x="4572000" y="2499518"/>
              <a:ext cx="2255694" cy="641350"/>
            </a:xfrm>
            <a:prstGeom prst="rect">
              <a:avLst/>
            </a:prstGeom>
            <a:noFill/>
            <a:ln w="9525">
              <a:noFill/>
              <a:miter lim="800000"/>
              <a:headEnd/>
              <a:tailEnd/>
            </a:ln>
          </p:spPr>
          <p:txBody>
            <a:bodyPr>
              <a:spAutoFit/>
            </a:bodyPr>
            <a:lstStyle/>
            <a:p>
              <a:pPr algn="ctr"/>
              <a:r>
                <a:rPr lang="ja-JP" altLang="en-US" b="1" dirty="0">
                  <a:solidFill>
                    <a:srgbClr val="FF0000"/>
                  </a:solidFill>
                  <a:effectLst/>
                  <a:sym typeface="ＭＳ Ｐゴシック" pitchFamily="50" charset="-128"/>
                </a:rPr>
                <a:t>ゲートウェイアドレス</a:t>
              </a:r>
            </a:p>
            <a:p>
              <a:pPr algn="ctr"/>
              <a:r>
                <a:rPr lang="en-US" b="1" dirty="0">
                  <a:solidFill>
                    <a:srgbClr val="FF0000"/>
                  </a:solidFill>
                  <a:effectLst/>
                  <a:sym typeface="Calibri" pitchFamily="34" charset="0"/>
                </a:rPr>
                <a:t>133.50.134.141</a:t>
              </a:r>
              <a:endParaRPr lang="ja-JP" altLang="en-US" dirty="0">
                <a:effectLst/>
              </a:endParaRPr>
            </a:p>
          </p:txBody>
        </p:sp>
        <p:pic>
          <p:nvPicPr>
            <p:cNvPr id="14" name="Picture 6" descr="新しい画像"/>
            <p:cNvPicPr>
              <a:picLocks noChangeAspect="1" noChangeArrowheads="1"/>
            </p:cNvPicPr>
            <p:nvPr/>
          </p:nvPicPr>
          <p:blipFill>
            <a:blip r:embed="rId3" cstate="print"/>
            <a:srcRect/>
            <a:stretch>
              <a:fillRect/>
            </a:stretch>
          </p:blipFill>
          <p:spPr bwMode="auto">
            <a:xfrm>
              <a:off x="2527211" y="4291559"/>
              <a:ext cx="1050060" cy="918964"/>
            </a:xfrm>
            <a:prstGeom prst="rect">
              <a:avLst/>
            </a:prstGeom>
            <a:noFill/>
            <a:ln w="9525">
              <a:noFill/>
              <a:miter lim="800000"/>
              <a:headEnd/>
              <a:tailEnd/>
            </a:ln>
          </p:spPr>
        </p:pic>
        <p:pic>
          <p:nvPicPr>
            <p:cNvPr id="15" name="Picture 6" descr="新しい画像"/>
            <p:cNvPicPr>
              <a:picLocks noChangeAspect="1" noChangeArrowheads="1"/>
            </p:cNvPicPr>
            <p:nvPr/>
          </p:nvPicPr>
          <p:blipFill>
            <a:blip r:embed="rId3" cstate="print"/>
            <a:srcRect/>
            <a:stretch>
              <a:fillRect/>
            </a:stretch>
          </p:blipFill>
          <p:spPr bwMode="auto">
            <a:xfrm>
              <a:off x="1531730" y="2681386"/>
              <a:ext cx="1050060" cy="918964"/>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884120" y="3854154"/>
              <a:ext cx="1050060" cy="918964"/>
            </a:xfrm>
            <a:prstGeom prst="rect">
              <a:avLst/>
            </a:prstGeom>
            <a:noFill/>
            <a:ln w="9525">
              <a:noFill/>
              <a:miter lim="800000"/>
              <a:headEnd/>
              <a:tailEnd/>
            </a:ln>
          </p:spPr>
        </p:pic>
        <p:pic>
          <p:nvPicPr>
            <p:cNvPr id="36" name="Picture 6" descr="新しい画像"/>
            <p:cNvPicPr>
              <a:picLocks noChangeAspect="1" noChangeArrowheads="1"/>
            </p:cNvPicPr>
            <p:nvPr/>
          </p:nvPicPr>
          <p:blipFill>
            <a:blip r:embed="rId3" cstate="print"/>
            <a:srcRect/>
            <a:stretch>
              <a:fillRect/>
            </a:stretch>
          </p:blipFill>
          <p:spPr bwMode="auto">
            <a:xfrm>
              <a:off x="5511697" y="4376902"/>
              <a:ext cx="1050060" cy="918964"/>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6561757" y="2715788"/>
              <a:ext cx="1050060" cy="918964"/>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7611817" y="3917420"/>
              <a:ext cx="1050060" cy="918964"/>
            </a:xfrm>
            <a:prstGeom prst="rect">
              <a:avLst/>
            </a:prstGeom>
            <a:noFill/>
            <a:ln w="9525">
              <a:noFill/>
              <a:miter lim="800000"/>
              <a:headEnd/>
              <a:tailEnd/>
            </a:ln>
          </p:spPr>
        </p:pic>
        <p:grpSp>
          <p:nvGrpSpPr>
            <p:cNvPr id="22" name="Group 6"/>
            <p:cNvGrpSpPr>
              <a:grpSpLocks/>
            </p:cNvGrpSpPr>
            <p:nvPr/>
          </p:nvGrpSpPr>
          <p:grpSpPr bwMode="auto">
            <a:xfrm>
              <a:off x="4025306" y="3436408"/>
              <a:ext cx="1050925" cy="481012"/>
              <a:chOff x="0" y="0"/>
              <a:chExt cx="1053" cy="606"/>
            </a:xfrm>
          </p:grpSpPr>
          <p:pic>
            <p:nvPicPr>
              <p:cNvPr id="23" name="Picture 10"/>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a:effectLst/>
                  <a:sym typeface="ＭＳ Ｐゴシック" pitchFamily="50" charset="-128"/>
                </a:endParaRPr>
              </a:p>
            </p:txBody>
          </p:sp>
        </p:grpSp>
        <p:sp>
          <p:nvSpPr>
            <p:cNvPr id="21" name="テキスト ボックス 20"/>
            <p:cNvSpPr txBox="1"/>
            <p:nvPr/>
          </p:nvSpPr>
          <p:spPr>
            <a:xfrm>
              <a:off x="3753107" y="4149330"/>
              <a:ext cx="1539223" cy="400110"/>
            </a:xfrm>
            <a:prstGeom prst="rect">
              <a:avLst/>
            </a:prstGeom>
            <a:solidFill>
              <a:schemeClr val="bg1"/>
            </a:solidFill>
          </p:spPr>
          <p:txBody>
            <a:bodyPr wrap="square" rtlCol="0">
              <a:spAutoFit/>
            </a:bodyPr>
            <a:lstStyle/>
            <a:p>
              <a:pPr algn="ctr"/>
              <a:r>
                <a:rPr kumimoji="1" lang="ja-JP" altLang="en-US" sz="2000" b="1" dirty="0" smtClean="0">
                  <a:solidFill>
                    <a:srgbClr val="FF0000"/>
                  </a:solidFill>
                  <a:effectLst/>
                </a:rPr>
                <a:t>ゲートウェイ</a:t>
              </a:r>
              <a:endParaRPr kumimoji="1" lang="ja-JP" altLang="en-US" sz="2000" b="1" dirty="0">
                <a:solidFill>
                  <a:srgbClr val="FF0000"/>
                </a:solidFill>
                <a:effectLst/>
              </a:endParaRPr>
            </a:p>
          </p:txBody>
        </p:sp>
        <p:sp>
          <p:nvSpPr>
            <p:cNvPr id="66567" name="Text Box 10"/>
            <p:cNvSpPr>
              <a:spLocks noChangeArrowheads="1"/>
            </p:cNvSpPr>
            <p:nvPr/>
          </p:nvSpPr>
          <p:spPr bwMode="auto">
            <a:xfrm>
              <a:off x="1330515" y="1563089"/>
              <a:ext cx="2106612"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3333FF"/>
                  </a:solidFill>
                  <a:effectLst/>
                  <a:sym typeface="ＭＳ Ｐゴシック" pitchFamily="50" charset="-128"/>
                </a:rPr>
                <a:t>ネットワークアドレス</a:t>
              </a:r>
            </a:p>
            <a:p>
              <a:pPr algn="ctr"/>
              <a:r>
                <a:rPr lang="en-US" b="1" dirty="0" smtClean="0">
                  <a:solidFill>
                    <a:srgbClr val="3333FF"/>
                  </a:solidFill>
                  <a:effectLst/>
                  <a:sym typeface="Calibri" pitchFamily="34" charset="0"/>
                </a:rPr>
                <a:t>133.87.45.0/2</a:t>
              </a:r>
              <a:r>
                <a:rPr lang="en-US" altLang="ja-JP" b="1" dirty="0" smtClean="0">
                  <a:solidFill>
                    <a:srgbClr val="3333FF"/>
                  </a:solidFill>
                  <a:effectLst/>
                  <a:sym typeface="Calibri" pitchFamily="34" charset="0"/>
                </a:rPr>
                <a:t>4</a:t>
              </a:r>
              <a:endParaRPr lang="ja-JP" altLang="en-US" dirty="0">
                <a:effectLst/>
              </a:endParaRPr>
            </a:p>
          </p:txBody>
        </p:sp>
        <p:sp>
          <p:nvSpPr>
            <p:cNvPr id="66568" name="Text Box 11"/>
            <p:cNvSpPr>
              <a:spLocks noChangeArrowheads="1"/>
            </p:cNvSpPr>
            <p:nvPr/>
          </p:nvSpPr>
          <p:spPr bwMode="auto">
            <a:xfrm>
              <a:off x="5850938" y="1556142"/>
              <a:ext cx="2106613"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FF0000"/>
                  </a:solidFill>
                  <a:effectLst/>
                  <a:sym typeface="ＭＳ Ｐゴシック" pitchFamily="50" charset="-128"/>
                </a:rPr>
                <a:t>ネットワークアドレス</a:t>
              </a:r>
            </a:p>
            <a:p>
              <a:pPr algn="ctr"/>
              <a:r>
                <a:rPr lang="en-US" b="1" dirty="0" smtClean="0">
                  <a:solidFill>
                    <a:srgbClr val="FF0000"/>
                  </a:solidFill>
                  <a:effectLst/>
                  <a:sym typeface="Calibri" pitchFamily="34" charset="0"/>
                </a:rPr>
                <a:t>133.50.134.0/2</a:t>
              </a:r>
              <a:r>
                <a:rPr lang="en-US" altLang="ja-JP" b="1" dirty="0" smtClean="0">
                  <a:solidFill>
                    <a:srgbClr val="FF0000"/>
                  </a:solidFill>
                  <a:effectLst/>
                  <a:sym typeface="Calibri" pitchFamily="34" charset="0"/>
                </a:rPr>
                <a:t>4</a:t>
              </a:r>
              <a:endParaRPr lang="ja-JP" altLang="en-US" dirty="0">
                <a:effectLst/>
              </a:endParaRPr>
            </a:p>
          </p:txBody>
        </p:sp>
      </p:grpSp>
      <p:sp>
        <p:nvSpPr>
          <p:cNvPr id="26" name="テキスト ボックス 25"/>
          <p:cNvSpPr txBox="1"/>
          <p:nvPr/>
        </p:nvSpPr>
        <p:spPr>
          <a:xfrm>
            <a:off x="1330515" y="2510517"/>
            <a:ext cx="414214" cy="461665"/>
          </a:xfrm>
          <a:prstGeom prst="rect">
            <a:avLst/>
          </a:prstGeom>
          <a:solidFill>
            <a:schemeClr val="bg1"/>
          </a:solidFill>
        </p:spPr>
        <p:txBody>
          <a:bodyPr wrap="square" rtlCol="0">
            <a:spAutoFit/>
          </a:bodyPr>
          <a:lstStyle/>
          <a:p>
            <a:pPr algn="ctr"/>
            <a:r>
              <a:rPr lang="en-US" altLang="ja-JP" sz="2400" b="1" dirty="0" smtClean="0">
                <a:effectLst/>
              </a:rPr>
              <a:t>A</a:t>
            </a:r>
            <a:endParaRPr lang="en-US" altLang="ja-JP" sz="2400" b="1" dirty="0">
              <a:effectLst/>
            </a:endParaRPr>
          </a:p>
        </p:txBody>
      </p:sp>
      <p:sp>
        <p:nvSpPr>
          <p:cNvPr id="27" name="テキスト ボックス 26"/>
          <p:cNvSpPr txBox="1"/>
          <p:nvPr/>
        </p:nvSpPr>
        <p:spPr>
          <a:xfrm>
            <a:off x="616445" y="3688381"/>
            <a:ext cx="414214" cy="461665"/>
          </a:xfrm>
          <a:prstGeom prst="rect">
            <a:avLst/>
          </a:prstGeom>
          <a:solidFill>
            <a:schemeClr val="bg1"/>
          </a:solidFill>
        </p:spPr>
        <p:txBody>
          <a:bodyPr wrap="square" rtlCol="0">
            <a:spAutoFit/>
          </a:bodyPr>
          <a:lstStyle/>
          <a:p>
            <a:pPr algn="ctr"/>
            <a:r>
              <a:rPr lang="en-US" altLang="ja-JP" sz="2400" b="1" dirty="0">
                <a:effectLst/>
              </a:rPr>
              <a:t>B</a:t>
            </a:r>
          </a:p>
        </p:txBody>
      </p:sp>
      <p:sp>
        <p:nvSpPr>
          <p:cNvPr id="28" name="テキスト ボックス 27"/>
          <p:cNvSpPr txBox="1"/>
          <p:nvPr/>
        </p:nvSpPr>
        <p:spPr>
          <a:xfrm>
            <a:off x="8335700" y="3573066"/>
            <a:ext cx="414214" cy="461665"/>
          </a:xfrm>
          <a:prstGeom prst="rect">
            <a:avLst/>
          </a:prstGeom>
          <a:solidFill>
            <a:schemeClr val="bg1"/>
          </a:solidFill>
        </p:spPr>
        <p:txBody>
          <a:bodyPr wrap="square" rtlCol="0">
            <a:spAutoFit/>
          </a:bodyPr>
          <a:lstStyle/>
          <a:p>
            <a:pPr algn="ctr"/>
            <a:r>
              <a:rPr lang="en-US" altLang="ja-JP" sz="2400" b="1" dirty="0" smtClean="0">
                <a:effectLst/>
              </a:rPr>
              <a:t>C</a:t>
            </a:r>
            <a:endParaRPr lang="en-US" altLang="ja-JP" sz="2400" b="1" dirty="0">
              <a:effectLst/>
            </a:endParaRPr>
          </a:p>
        </p:txBody>
      </p:sp>
      <p:sp>
        <p:nvSpPr>
          <p:cNvPr id="25" name="テキスト ボックス 24"/>
          <p:cNvSpPr txBox="1"/>
          <p:nvPr/>
        </p:nvSpPr>
        <p:spPr>
          <a:xfrm>
            <a:off x="1762713" y="5695422"/>
            <a:ext cx="6302101" cy="830997"/>
          </a:xfrm>
          <a:prstGeom prst="rect">
            <a:avLst/>
          </a:prstGeom>
          <a:solidFill>
            <a:srgbClr val="FFFF00"/>
          </a:solidFill>
        </p:spPr>
        <p:txBody>
          <a:bodyPr wrap="square" rtlCol="0">
            <a:spAutoFit/>
          </a:bodyPr>
          <a:lstStyle/>
          <a:p>
            <a:r>
              <a:rPr kumimoji="1" lang="en-US" altLang="ja-JP" sz="2400" dirty="0" smtClean="0">
                <a:effectLst/>
              </a:rPr>
              <a:t>B</a:t>
            </a:r>
            <a:r>
              <a:rPr kumimoji="1" lang="ja-JP" altLang="en-US" sz="2400" dirty="0" smtClean="0">
                <a:effectLst/>
              </a:rPr>
              <a:t> は受け取った情報が自分宛てだと知り，</a:t>
            </a:r>
            <a:endParaRPr kumimoji="1" lang="en-US" altLang="ja-JP" sz="2400" dirty="0" smtClean="0">
              <a:effectLst/>
            </a:endParaRPr>
          </a:p>
          <a:p>
            <a:r>
              <a:rPr kumimoji="1" lang="en-US" altLang="ja-JP" sz="2400" dirty="0" smtClean="0">
                <a:effectLst/>
              </a:rPr>
              <a:t>B</a:t>
            </a:r>
            <a:r>
              <a:rPr kumimoji="1" lang="ja-JP" altLang="en-US" sz="2400" dirty="0" smtClean="0">
                <a:effectLst/>
              </a:rPr>
              <a:t> 自身の</a:t>
            </a:r>
            <a:r>
              <a:rPr kumimoji="1" lang="en-US" altLang="ja-JP" sz="2400" dirty="0" smtClean="0">
                <a:effectLst/>
              </a:rPr>
              <a:t>MAC</a:t>
            </a:r>
            <a:r>
              <a:rPr kumimoji="1" lang="ja-JP" altLang="en-US" sz="2400" dirty="0" smtClean="0">
                <a:effectLst/>
              </a:rPr>
              <a:t> アドレスを含む情報を</a:t>
            </a:r>
            <a:r>
              <a:rPr kumimoji="1" lang="en-US" altLang="ja-JP" sz="2400" dirty="0" smtClean="0">
                <a:effectLst/>
              </a:rPr>
              <a:t>A</a:t>
            </a:r>
            <a:r>
              <a:rPr kumimoji="1" lang="ja-JP" altLang="en-US" sz="2400" dirty="0" smtClean="0">
                <a:effectLst/>
              </a:rPr>
              <a:t> に返送</a:t>
            </a:r>
            <a:endParaRPr kumimoji="1" lang="en-US" altLang="ja-JP" sz="2400" dirty="0" smtClean="0">
              <a:effectLst/>
            </a:endParaRPr>
          </a:p>
        </p:txBody>
      </p:sp>
      <p:cxnSp>
        <p:nvCxnSpPr>
          <p:cNvPr id="29" name="直線矢印コネクタ 28"/>
          <p:cNvCxnSpPr/>
          <p:nvPr/>
        </p:nvCxnSpPr>
        <p:spPr bwMode="auto">
          <a:xfrm flipV="1">
            <a:off x="1744729" y="3583413"/>
            <a:ext cx="273011" cy="45131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30" name="タイトル 1"/>
          <p:cNvSpPr txBox="1">
            <a:spLocks noChangeArrowheads="1"/>
          </p:cNvSpPr>
          <p:nvPr/>
        </p:nvSpPr>
        <p:spPr bwMode="auto">
          <a:xfrm>
            <a:off x="466725" y="12501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9pPr>
          </a:lstStyle>
          <a:p>
            <a:r>
              <a:rPr lang="ja-JP" altLang="en-US" kern="0" smtClean="0">
                <a:effectLst/>
              </a:rPr>
              <a:t>同一ネットワーク内の通信</a:t>
            </a:r>
            <a:r>
              <a:rPr lang="en-US" altLang="ja-JP" kern="0" smtClean="0">
                <a:effectLst/>
              </a:rPr>
              <a:t/>
            </a:r>
            <a:br>
              <a:rPr lang="en-US" altLang="ja-JP" kern="0" smtClean="0">
                <a:effectLst/>
              </a:rPr>
            </a:br>
            <a:r>
              <a:rPr lang="en-US" altLang="ja-JP" kern="0" smtClean="0">
                <a:effectLst/>
              </a:rPr>
              <a:t>(A</a:t>
            </a:r>
            <a:r>
              <a:rPr lang="ja-JP" altLang="en-US" kern="0" smtClean="0">
                <a:effectLst/>
              </a:rPr>
              <a:t> が</a:t>
            </a:r>
            <a:r>
              <a:rPr lang="en-US" altLang="ja-JP" kern="0" smtClean="0">
                <a:effectLst/>
              </a:rPr>
              <a:t>B</a:t>
            </a:r>
            <a:r>
              <a:rPr lang="ja-JP" altLang="en-US" kern="0" smtClean="0">
                <a:effectLst/>
              </a:rPr>
              <a:t> に通信</a:t>
            </a:r>
            <a:r>
              <a:rPr lang="en-US" altLang="ja-JP" kern="0" smtClean="0">
                <a:effectLst/>
              </a:rPr>
              <a:t>)</a:t>
            </a:r>
            <a:endParaRPr lang="zh-CN" kern="0" dirty="0">
              <a:effectLst/>
            </a:endParaRPr>
          </a:p>
        </p:txBody>
      </p:sp>
    </p:spTree>
    <p:extLst>
      <p:ext uri="{BB962C8B-B14F-4D97-AF65-F5344CB8AC3E}">
        <p14:creationId xmlns:p14="http://schemas.microsoft.com/office/powerpoint/2010/main" val="18832626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 5"/>
          <p:cNvSpPr>
            <a:spLocks noGrp="1"/>
          </p:cNvSpPr>
          <p:nvPr>
            <p:ph type="sldNum" sz="quarter" idx="12"/>
          </p:nvPr>
        </p:nvSpPr>
        <p:spPr/>
        <p:txBody>
          <a:bodyPr/>
          <a:lstStyle/>
          <a:p>
            <a:fld id="{5913D872-DF45-4EB2-81DE-ED5CE3E63B58}" type="slidenum">
              <a:rPr lang="ja-JP" altLang="en-US"/>
              <a:pPr/>
              <a:t>53</a:t>
            </a:fld>
            <a:endParaRPr lang="ja-JP" altLang="en-US" sz="1800">
              <a:solidFill>
                <a:schemeClr val="tx1"/>
              </a:solidFill>
              <a:latin typeface="Arial" pitchFamily="34" charset="0"/>
            </a:endParaRPr>
          </a:p>
        </p:txBody>
      </p:sp>
      <p:grpSp>
        <p:nvGrpSpPr>
          <p:cNvPr id="66588" name="グループ化 66587"/>
          <p:cNvGrpSpPr/>
          <p:nvPr/>
        </p:nvGrpSpPr>
        <p:grpSpPr>
          <a:xfrm>
            <a:off x="250021" y="1556142"/>
            <a:ext cx="8788025" cy="3953413"/>
            <a:chOff x="250021" y="1556142"/>
            <a:chExt cx="8788025" cy="3953413"/>
          </a:xfrm>
        </p:grpSpPr>
        <p:sp>
          <p:nvSpPr>
            <p:cNvPr id="39" name="角丸四角形 38"/>
            <p:cNvSpPr/>
            <p:nvPr/>
          </p:nvSpPr>
          <p:spPr bwMode="auto">
            <a:xfrm>
              <a:off x="4644033" y="1844274"/>
              <a:ext cx="4394013" cy="3665281"/>
            </a:xfrm>
            <a:prstGeom prst="roundRect">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sp>
          <p:nvSpPr>
            <p:cNvPr id="6" name="角丸四角形 5"/>
            <p:cNvSpPr/>
            <p:nvPr/>
          </p:nvSpPr>
          <p:spPr bwMode="auto">
            <a:xfrm>
              <a:off x="250021" y="1844274"/>
              <a:ext cx="4177914" cy="3665281"/>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sp>
          <p:nvSpPr>
            <p:cNvPr id="66569" name="Text Box 8"/>
            <p:cNvSpPr>
              <a:spLocks noChangeArrowheads="1"/>
            </p:cNvSpPr>
            <p:nvPr/>
          </p:nvSpPr>
          <p:spPr bwMode="auto">
            <a:xfrm>
              <a:off x="2318193" y="2499518"/>
              <a:ext cx="2170021" cy="641350"/>
            </a:xfrm>
            <a:prstGeom prst="rect">
              <a:avLst/>
            </a:prstGeom>
            <a:noFill/>
            <a:ln w="9525">
              <a:noFill/>
              <a:miter lim="800000"/>
              <a:headEnd/>
              <a:tailEnd/>
            </a:ln>
          </p:spPr>
          <p:txBody>
            <a:bodyPr>
              <a:spAutoFit/>
            </a:bodyPr>
            <a:lstStyle/>
            <a:p>
              <a:pPr algn="ctr"/>
              <a:r>
                <a:rPr lang="ja-JP" altLang="en-US" b="1" dirty="0">
                  <a:solidFill>
                    <a:srgbClr val="3333FF"/>
                  </a:solidFill>
                  <a:effectLst/>
                  <a:sym typeface="ＭＳ Ｐゴシック" pitchFamily="50" charset="-128"/>
                </a:rPr>
                <a:t>ゲートウェイアドレス</a:t>
              </a:r>
            </a:p>
            <a:p>
              <a:pPr algn="ctr"/>
              <a:r>
                <a:rPr lang="en-US" b="1" dirty="0">
                  <a:solidFill>
                    <a:srgbClr val="3333FF"/>
                  </a:solidFill>
                  <a:effectLst/>
                  <a:sym typeface="Calibri" pitchFamily="34" charset="0"/>
                </a:rPr>
                <a:t>133.87.45.1</a:t>
              </a:r>
              <a:endParaRPr lang="ja-JP" altLang="en-US" dirty="0">
                <a:effectLst/>
              </a:endParaRPr>
            </a:p>
          </p:txBody>
        </p:sp>
        <p:sp>
          <p:nvSpPr>
            <p:cNvPr id="66570" name="Text Box 9"/>
            <p:cNvSpPr>
              <a:spLocks noChangeArrowheads="1"/>
            </p:cNvSpPr>
            <p:nvPr/>
          </p:nvSpPr>
          <p:spPr bwMode="auto">
            <a:xfrm>
              <a:off x="4572000" y="2499518"/>
              <a:ext cx="2255694" cy="641350"/>
            </a:xfrm>
            <a:prstGeom prst="rect">
              <a:avLst/>
            </a:prstGeom>
            <a:noFill/>
            <a:ln w="9525">
              <a:noFill/>
              <a:miter lim="800000"/>
              <a:headEnd/>
              <a:tailEnd/>
            </a:ln>
          </p:spPr>
          <p:txBody>
            <a:bodyPr>
              <a:spAutoFit/>
            </a:bodyPr>
            <a:lstStyle/>
            <a:p>
              <a:pPr algn="ctr"/>
              <a:r>
                <a:rPr lang="ja-JP" altLang="en-US" b="1" dirty="0">
                  <a:solidFill>
                    <a:srgbClr val="FF0000"/>
                  </a:solidFill>
                  <a:effectLst/>
                  <a:sym typeface="ＭＳ Ｐゴシック" pitchFamily="50" charset="-128"/>
                </a:rPr>
                <a:t>ゲートウェイアドレス</a:t>
              </a:r>
            </a:p>
            <a:p>
              <a:pPr algn="ctr"/>
              <a:r>
                <a:rPr lang="en-US" b="1" dirty="0">
                  <a:solidFill>
                    <a:srgbClr val="FF0000"/>
                  </a:solidFill>
                  <a:effectLst/>
                  <a:sym typeface="Calibri" pitchFamily="34" charset="0"/>
                </a:rPr>
                <a:t>133.50.134.141</a:t>
              </a:r>
              <a:endParaRPr lang="ja-JP" altLang="en-US" dirty="0">
                <a:effectLst/>
              </a:endParaRPr>
            </a:p>
          </p:txBody>
        </p:sp>
        <p:pic>
          <p:nvPicPr>
            <p:cNvPr id="14" name="Picture 6" descr="新しい画像"/>
            <p:cNvPicPr>
              <a:picLocks noChangeAspect="1" noChangeArrowheads="1"/>
            </p:cNvPicPr>
            <p:nvPr/>
          </p:nvPicPr>
          <p:blipFill>
            <a:blip r:embed="rId3" cstate="print"/>
            <a:srcRect/>
            <a:stretch>
              <a:fillRect/>
            </a:stretch>
          </p:blipFill>
          <p:spPr bwMode="auto">
            <a:xfrm>
              <a:off x="2527211" y="4291559"/>
              <a:ext cx="1050060" cy="918964"/>
            </a:xfrm>
            <a:prstGeom prst="rect">
              <a:avLst/>
            </a:prstGeom>
            <a:noFill/>
            <a:ln w="9525">
              <a:noFill/>
              <a:miter lim="800000"/>
              <a:headEnd/>
              <a:tailEnd/>
            </a:ln>
          </p:spPr>
        </p:pic>
        <p:pic>
          <p:nvPicPr>
            <p:cNvPr id="15" name="Picture 6" descr="新しい画像"/>
            <p:cNvPicPr>
              <a:picLocks noChangeAspect="1" noChangeArrowheads="1"/>
            </p:cNvPicPr>
            <p:nvPr/>
          </p:nvPicPr>
          <p:blipFill>
            <a:blip r:embed="rId3" cstate="print"/>
            <a:srcRect/>
            <a:stretch>
              <a:fillRect/>
            </a:stretch>
          </p:blipFill>
          <p:spPr bwMode="auto">
            <a:xfrm>
              <a:off x="1531730" y="2681386"/>
              <a:ext cx="1050060" cy="918964"/>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884120" y="3854154"/>
              <a:ext cx="1050060" cy="918964"/>
            </a:xfrm>
            <a:prstGeom prst="rect">
              <a:avLst/>
            </a:prstGeom>
            <a:noFill/>
            <a:ln w="9525">
              <a:noFill/>
              <a:miter lim="800000"/>
              <a:headEnd/>
              <a:tailEnd/>
            </a:ln>
          </p:spPr>
        </p:pic>
        <p:pic>
          <p:nvPicPr>
            <p:cNvPr id="36" name="Picture 6" descr="新しい画像"/>
            <p:cNvPicPr>
              <a:picLocks noChangeAspect="1" noChangeArrowheads="1"/>
            </p:cNvPicPr>
            <p:nvPr/>
          </p:nvPicPr>
          <p:blipFill>
            <a:blip r:embed="rId3" cstate="print"/>
            <a:srcRect/>
            <a:stretch>
              <a:fillRect/>
            </a:stretch>
          </p:blipFill>
          <p:spPr bwMode="auto">
            <a:xfrm>
              <a:off x="5511697" y="4376902"/>
              <a:ext cx="1050060" cy="918964"/>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6561757" y="2715788"/>
              <a:ext cx="1050060" cy="918964"/>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7611817" y="3917420"/>
              <a:ext cx="1050060" cy="918964"/>
            </a:xfrm>
            <a:prstGeom prst="rect">
              <a:avLst/>
            </a:prstGeom>
            <a:noFill/>
            <a:ln w="9525">
              <a:noFill/>
              <a:miter lim="800000"/>
              <a:headEnd/>
              <a:tailEnd/>
            </a:ln>
          </p:spPr>
        </p:pic>
        <p:grpSp>
          <p:nvGrpSpPr>
            <p:cNvPr id="22" name="Group 6"/>
            <p:cNvGrpSpPr>
              <a:grpSpLocks/>
            </p:cNvGrpSpPr>
            <p:nvPr/>
          </p:nvGrpSpPr>
          <p:grpSpPr bwMode="auto">
            <a:xfrm>
              <a:off x="4025306" y="3436408"/>
              <a:ext cx="1050925" cy="481012"/>
              <a:chOff x="0" y="0"/>
              <a:chExt cx="1053" cy="606"/>
            </a:xfrm>
          </p:grpSpPr>
          <p:pic>
            <p:nvPicPr>
              <p:cNvPr id="23" name="Picture 10"/>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a:effectLst/>
                  <a:sym typeface="ＭＳ Ｐゴシック" pitchFamily="50" charset="-128"/>
                </a:endParaRPr>
              </a:p>
            </p:txBody>
          </p:sp>
        </p:grpSp>
        <p:sp>
          <p:nvSpPr>
            <p:cNvPr id="21" name="テキスト ボックス 20"/>
            <p:cNvSpPr txBox="1"/>
            <p:nvPr/>
          </p:nvSpPr>
          <p:spPr>
            <a:xfrm>
              <a:off x="3753107" y="4149330"/>
              <a:ext cx="1539223" cy="400110"/>
            </a:xfrm>
            <a:prstGeom prst="rect">
              <a:avLst/>
            </a:prstGeom>
            <a:solidFill>
              <a:schemeClr val="bg1"/>
            </a:solidFill>
          </p:spPr>
          <p:txBody>
            <a:bodyPr wrap="square" rtlCol="0">
              <a:spAutoFit/>
            </a:bodyPr>
            <a:lstStyle/>
            <a:p>
              <a:pPr algn="ctr"/>
              <a:r>
                <a:rPr kumimoji="1" lang="ja-JP" altLang="en-US" sz="2000" b="1" dirty="0" smtClean="0">
                  <a:solidFill>
                    <a:srgbClr val="FF0000"/>
                  </a:solidFill>
                  <a:effectLst/>
                </a:rPr>
                <a:t>ゲートウェイ</a:t>
              </a:r>
              <a:endParaRPr kumimoji="1" lang="ja-JP" altLang="en-US" sz="2000" b="1" dirty="0">
                <a:solidFill>
                  <a:srgbClr val="FF0000"/>
                </a:solidFill>
                <a:effectLst/>
              </a:endParaRPr>
            </a:p>
          </p:txBody>
        </p:sp>
        <p:sp>
          <p:nvSpPr>
            <p:cNvPr id="66567" name="Text Box 10"/>
            <p:cNvSpPr>
              <a:spLocks noChangeArrowheads="1"/>
            </p:cNvSpPr>
            <p:nvPr/>
          </p:nvSpPr>
          <p:spPr bwMode="auto">
            <a:xfrm>
              <a:off x="1330515" y="1563089"/>
              <a:ext cx="2106612"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3333FF"/>
                  </a:solidFill>
                  <a:effectLst/>
                  <a:sym typeface="ＭＳ Ｐゴシック" pitchFamily="50" charset="-128"/>
                </a:rPr>
                <a:t>ネットワークアドレス</a:t>
              </a:r>
            </a:p>
            <a:p>
              <a:pPr algn="ctr"/>
              <a:r>
                <a:rPr lang="en-US" b="1" dirty="0" smtClean="0">
                  <a:solidFill>
                    <a:srgbClr val="3333FF"/>
                  </a:solidFill>
                  <a:effectLst/>
                  <a:sym typeface="Calibri" pitchFamily="34" charset="0"/>
                </a:rPr>
                <a:t>133.87.45.0/2</a:t>
              </a:r>
              <a:r>
                <a:rPr lang="en-US" altLang="ja-JP" b="1" dirty="0" smtClean="0">
                  <a:solidFill>
                    <a:srgbClr val="3333FF"/>
                  </a:solidFill>
                  <a:effectLst/>
                  <a:sym typeface="Calibri" pitchFamily="34" charset="0"/>
                </a:rPr>
                <a:t>4</a:t>
              </a:r>
              <a:endParaRPr lang="ja-JP" altLang="en-US" dirty="0">
                <a:effectLst/>
              </a:endParaRPr>
            </a:p>
          </p:txBody>
        </p:sp>
        <p:sp>
          <p:nvSpPr>
            <p:cNvPr id="66568" name="Text Box 11"/>
            <p:cNvSpPr>
              <a:spLocks noChangeArrowheads="1"/>
            </p:cNvSpPr>
            <p:nvPr/>
          </p:nvSpPr>
          <p:spPr bwMode="auto">
            <a:xfrm>
              <a:off x="5850938" y="1556142"/>
              <a:ext cx="2106613"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FF0000"/>
                  </a:solidFill>
                  <a:effectLst/>
                  <a:sym typeface="ＭＳ Ｐゴシック" pitchFamily="50" charset="-128"/>
                </a:rPr>
                <a:t>ネットワークアドレス</a:t>
              </a:r>
            </a:p>
            <a:p>
              <a:pPr algn="ctr"/>
              <a:r>
                <a:rPr lang="en-US" b="1" dirty="0" smtClean="0">
                  <a:solidFill>
                    <a:srgbClr val="FF0000"/>
                  </a:solidFill>
                  <a:effectLst/>
                  <a:sym typeface="Calibri" pitchFamily="34" charset="0"/>
                </a:rPr>
                <a:t>133.50.134.0/2</a:t>
              </a:r>
              <a:r>
                <a:rPr lang="en-US" altLang="ja-JP" b="1" dirty="0" smtClean="0">
                  <a:solidFill>
                    <a:srgbClr val="FF0000"/>
                  </a:solidFill>
                  <a:effectLst/>
                  <a:sym typeface="Calibri" pitchFamily="34" charset="0"/>
                </a:rPr>
                <a:t>4</a:t>
              </a:r>
              <a:endParaRPr lang="ja-JP" altLang="en-US" dirty="0">
                <a:effectLst/>
              </a:endParaRPr>
            </a:p>
          </p:txBody>
        </p:sp>
      </p:grpSp>
      <p:sp>
        <p:nvSpPr>
          <p:cNvPr id="26" name="テキスト ボックス 25"/>
          <p:cNvSpPr txBox="1"/>
          <p:nvPr/>
        </p:nvSpPr>
        <p:spPr>
          <a:xfrm>
            <a:off x="1330515" y="2510517"/>
            <a:ext cx="414214" cy="461665"/>
          </a:xfrm>
          <a:prstGeom prst="rect">
            <a:avLst/>
          </a:prstGeom>
          <a:solidFill>
            <a:schemeClr val="bg1"/>
          </a:solidFill>
        </p:spPr>
        <p:txBody>
          <a:bodyPr wrap="square" rtlCol="0">
            <a:spAutoFit/>
          </a:bodyPr>
          <a:lstStyle/>
          <a:p>
            <a:pPr algn="ctr"/>
            <a:r>
              <a:rPr lang="en-US" altLang="ja-JP" sz="2400" b="1" dirty="0" smtClean="0">
                <a:effectLst/>
              </a:rPr>
              <a:t>A</a:t>
            </a:r>
            <a:endParaRPr lang="en-US" altLang="ja-JP" sz="2400" b="1" dirty="0">
              <a:effectLst/>
            </a:endParaRPr>
          </a:p>
        </p:txBody>
      </p:sp>
      <p:sp>
        <p:nvSpPr>
          <p:cNvPr id="27" name="テキスト ボックス 26"/>
          <p:cNvSpPr txBox="1"/>
          <p:nvPr/>
        </p:nvSpPr>
        <p:spPr>
          <a:xfrm>
            <a:off x="616445" y="3688381"/>
            <a:ext cx="414214" cy="461665"/>
          </a:xfrm>
          <a:prstGeom prst="rect">
            <a:avLst/>
          </a:prstGeom>
          <a:solidFill>
            <a:schemeClr val="bg1"/>
          </a:solidFill>
        </p:spPr>
        <p:txBody>
          <a:bodyPr wrap="square" rtlCol="0">
            <a:spAutoFit/>
          </a:bodyPr>
          <a:lstStyle/>
          <a:p>
            <a:pPr algn="ctr"/>
            <a:r>
              <a:rPr lang="en-US" altLang="ja-JP" sz="2400" b="1" dirty="0">
                <a:effectLst/>
              </a:rPr>
              <a:t>B</a:t>
            </a:r>
          </a:p>
        </p:txBody>
      </p:sp>
      <p:sp>
        <p:nvSpPr>
          <p:cNvPr id="28" name="テキスト ボックス 27"/>
          <p:cNvSpPr txBox="1"/>
          <p:nvPr/>
        </p:nvSpPr>
        <p:spPr>
          <a:xfrm>
            <a:off x="8335700" y="3573066"/>
            <a:ext cx="414214" cy="461665"/>
          </a:xfrm>
          <a:prstGeom prst="rect">
            <a:avLst/>
          </a:prstGeom>
          <a:solidFill>
            <a:schemeClr val="bg1"/>
          </a:solidFill>
        </p:spPr>
        <p:txBody>
          <a:bodyPr wrap="square" rtlCol="0">
            <a:spAutoFit/>
          </a:bodyPr>
          <a:lstStyle/>
          <a:p>
            <a:pPr algn="ctr"/>
            <a:r>
              <a:rPr lang="en-US" altLang="ja-JP" sz="2400" b="1" dirty="0" smtClean="0">
                <a:effectLst/>
              </a:rPr>
              <a:t>C</a:t>
            </a:r>
            <a:endParaRPr lang="en-US" altLang="ja-JP" sz="2400" b="1" dirty="0">
              <a:effectLst/>
            </a:endParaRPr>
          </a:p>
        </p:txBody>
      </p:sp>
      <p:sp>
        <p:nvSpPr>
          <p:cNvPr id="25" name="テキスト ボックス 24"/>
          <p:cNvSpPr txBox="1"/>
          <p:nvPr/>
        </p:nvSpPr>
        <p:spPr>
          <a:xfrm>
            <a:off x="1762713" y="5695422"/>
            <a:ext cx="6302101" cy="830997"/>
          </a:xfrm>
          <a:prstGeom prst="rect">
            <a:avLst/>
          </a:prstGeom>
          <a:solidFill>
            <a:srgbClr val="FFFF00"/>
          </a:solidFill>
        </p:spPr>
        <p:txBody>
          <a:bodyPr wrap="square" rtlCol="0">
            <a:spAutoFit/>
          </a:bodyPr>
          <a:lstStyle/>
          <a:p>
            <a:r>
              <a:rPr kumimoji="1" lang="en-US" altLang="ja-JP" sz="2400" dirty="0">
                <a:effectLst/>
              </a:rPr>
              <a:t>A</a:t>
            </a:r>
            <a:r>
              <a:rPr kumimoji="1" lang="ja-JP" altLang="en-US" sz="2400" dirty="0" smtClean="0">
                <a:effectLst/>
              </a:rPr>
              <a:t> は送信したい情報を取得した</a:t>
            </a:r>
            <a:r>
              <a:rPr kumimoji="1" lang="en-US" altLang="ja-JP" sz="2400" dirty="0" smtClean="0">
                <a:effectLst/>
              </a:rPr>
              <a:t>MAC</a:t>
            </a:r>
            <a:r>
              <a:rPr kumimoji="1" lang="ja-JP" altLang="en-US" sz="2400" dirty="0" smtClean="0">
                <a:effectLst/>
              </a:rPr>
              <a:t>アドレスへ送信</a:t>
            </a:r>
            <a:endParaRPr kumimoji="1" lang="en-US" altLang="ja-JP" sz="2400" dirty="0" smtClean="0">
              <a:effectLst/>
            </a:endParaRPr>
          </a:p>
        </p:txBody>
      </p:sp>
      <p:cxnSp>
        <p:nvCxnSpPr>
          <p:cNvPr id="29" name="直線矢印コネクタ 28"/>
          <p:cNvCxnSpPr/>
          <p:nvPr/>
        </p:nvCxnSpPr>
        <p:spPr bwMode="auto">
          <a:xfrm flipH="1">
            <a:off x="1744729" y="3634752"/>
            <a:ext cx="312031" cy="399979"/>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30" name="タイトル 1"/>
          <p:cNvSpPr txBox="1">
            <a:spLocks noChangeArrowheads="1"/>
          </p:cNvSpPr>
          <p:nvPr/>
        </p:nvSpPr>
        <p:spPr bwMode="auto">
          <a:xfrm>
            <a:off x="466725" y="12501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9pPr>
          </a:lstStyle>
          <a:p>
            <a:r>
              <a:rPr lang="ja-JP" altLang="en-US" kern="0" smtClean="0">
                <a:effectLst/>
              </a:rPr>
              <a:t>同一ネットワーク内の通信</a:t>
            </a:r>
            <a:r>
              <a:rPr lang="en-US" altLang="ja-JP" kern="0" smtClean="0">
                <a:effectLst/>
              </a:rPr>
              <a:t/>
            </a:r>
            <a:br>
              <a:rPr lang="en-US" altLang="ja-JP" kern="0" smtClean="0">
                <a:effectLst/>
              </a:rPr>
            </a:br>
            <a:r>
              <a:rPr lang="en-US" altLang="ja-JP" kern="0" smtClean="0">
                <a:effectLst/>
              </a:rPr>
              <a:t>(A</a:t>
            </a:r>
            <a:r>
              <a:rPr lang="ja-JP" altLang="en-US" kern="0" smtClean="0">
                <a:effectLst/>
              </a:rPr>
              <a:t> が</a:t>
            </a:r>
            <a:r>
              <a:rPr lang="en-US" altLang="ja-JP" kern="0" smtClean="0">
                <a:effectLst/>
              </a:rPr>
              <a:t>B</a:t>
            </a:r>
            <a:r>
              <a:rPr lang="ja-JP" altLang="en-US" kern="0" smtClean="0">
                <a:effectLst/>
              </a:rPr>
              <a:t> に通信</a:t>
            </a:r>
            <a:r>
              <a:rPr lang="en-US" altLang="ja-JP" kern="0" smtClean="0">
                <a:effectLst/>
              </a:rPr>
              <a:t>)</a:t>
            </a:r>
            <a:endParaRPr lang="zh-CN" kern="0" dirty="0">
              <a:effectLst/>
            </a:endParaRPr>
          </a:p>
        </p:txBody>
      </p:sp>
    </p:spTree>
    <p:extLst>
      <p:ext uri="{BB962C8B-B14F-4D97-AF65-F5344CB8AC3E}">
        <p14:creationId xmlns:p14="http://schemas.microsoft.com/office/powerpoint/2010/main" val="24859759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5"/>
          <p:cNvSpPr>
            <a:spLocks noGrp="1"/>
          </p:cNvSpPr>
          <p:nvPr>
            <p:ph type="sldNum" sz="quarter" idx="12"/>
          </p:nvPr>
        </p:nvSpPr>
        <p:spPr/>
        <p:txBody>
          <a:bodyPr/>
          <a:lstStyle/>
          <a:p>
            <a:fld id="{F34FAC4B-9714-4DB4-BBA8-2B1F4D58899E}" type="slidenum">
              <a:rPr lang="ja-JP" altLang="en-US"/>
              <a:pPr/>
              <a:t>54</a:t>
            </a:fld>
            <a:endParaRPr lang="ja-JP" altLang="en-US" sz="1800">
              <a:solidFill>
                <a:schemeClr val="tx1"/>
              </a:solidFill>
              <a:latin typeface="Arial" pitchFamily="34" charset="0"/>
            </a:endParaRPr>
          </a:p>
        </p:txBody>
      </p:sp>
      <p:sp>
        <p:nvSpPr>
          <p:cNvPr id="80898" name="タイトル 1"/>
          <p:cNvSpPr>
            <a:spLocks noGrp="1" noChangeArrowheads="1"/>
          </p:cNvSpPr>
          <p:nvPr>
            <p:ph type="title" idx="4294967295"/>
          </p:nvPr>
        </p:nvSpPr>
        <p:spPr>
          <a:xfrm>
            <a:off x="457200" y="2828925"/>
            <a:ext cx="8229600" cy="1143000"/>
          </a:xfrm>
          <a:ln/>
        </p:spPr>
        <p:txBody>
          <a:bodyPr/>
          <a:lstStyle/>
          <a:p>
            <a:r>
              <a:rPr lang="ja-JP" altLang="en-US" sz="4000"/>
              <a:t>通信経路の設定</a:t>
            </a:r>
            <a:r>
              <a:rPr lang="en-US" sz="4000"/>
              <a:t>( </a:t>
            </a:r>
            <a:r>
              <a:rPr lang="ja-JP" altLang="en-US" sz="4000"/>
              <a:t>ネットワーク外部</a:t>
            </a:r>
            <a:r>
              <a:rPr lang="en-US" sz="4000"/>
              <a:t>)</a:t>
            </a:r>
            <a:endParaRPr lang="ja-JP" altLang="en-US" sz="400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 5"/>
          <p:cNvSpPr>
            <a:spLocks noGrp="1"/>
          </p:cNvSpPr>
          <p:nvPr>
            <p:ph type="sldNum" sz="quarter" idx="12"/>
          </p:nvPr>
        </p:nvSpPr>
        <p:spPr/>
        <p:txBody>
          <a:bodyPr/>
          <a:lstStyle/>
          <a:p>
            <a:fld id="{5913D872-DF45-4EB2-81DE-ED5CE3E63B58}" type="slidenum">
              <a:rPr lang="ja-JP" altLang="en-US"/>
              <a:pPr/>
              <a:t>55</a:t>
            </a:fld>
            <a:endParaRPr lang="ja-JP" altLang="en-US" sz="1800">
              <a:solidFill>
                <a:schemeClr val="tx1"/>
              </a:solidFill>
              <a:latin typeface="Arial" pitchFamily="34" charset="0"/>
            </a:endParaRPr>
          </a:p>
        </p:txBody>
      </p:sp>
      <p:grpSp>
        <p:nvGrpSpPr>
          <p:cNvPr id="66588" name="グループ化 66587"/>
          <p:cNvGrpSpPr/>
          <p:nvPr/>
        </p:nvGrpSpPr>
        <p:grpSpPr>
          <a:xfrm>
            <a:off x="250021" y="1556142"/>
            <a:ext cx="8788025" cy="3953413"/>
            <a:chOff x="250021" y="1556142"/>
            <a:chExt cx="8788025" cy="3953413"/>
          </a:xfrm>
        </p:grpSpPr>
        <p:sp>
          <p:nvSpPr>
            <p:cNvPr id="39" name="角丸四角形 38"/>
            <p:cNvSpPr/>
            <p:nvPr/>
          </p:nvSpPr>
          <p:spPr bwMode="auto">
            <a:xfrm>
              <a:off x="4644033" y="1844274"/>
              <a:ext cx="4394013" cy="3665281"/>
            </a:xfrm>
            <a:prstGeom prst="roundRect">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sp>
          <p:nvSpPr>
            <p:cNvPr id="6" name="角丸四角形 5"/>
            <p:cNvSpPr/>
            <p:nvPr/>
          </p:nvSpPr>
          <p:spPr bwMode="auto">
            <a:xfrm>
              <a:off x="250021" y="1844274"/>
              <a:ext cx="4177914" cy="3665281"/>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sp>
          <p:nvSpPr>
            <p:cNvPr id="66569" name="Text Box 8"/>
            <p:cNvSpPr>
              <a:spLocks noChangeArrowheads="1"/>
            </p:cNvSpPr>
            <p:nvPr/>
          </p:nvSpPr>
          <p:spPr bwMode="auto">
            <a:xfrm>
              <a:off x="2318193" y="2499518"/>
              <a:ext cx="2170021" cy="641350"/>
            </a:xfrm>
            <a:prstGeom prst="rect">
              <a:avLst/>
            </a:prstGeom>
            <a:noFill/>
            <a:ln w="9525">
              <a:noFill/>
              <a:miter lim="800000"/>
              <a:headEnd/>
              <a:tailEnd/>
            </a:ln>
          </p:spPr>
          <p:txBody>
            <a:bodyPr>
              <a:spAutoFit/>
            </a:bodyPr>
            <a:lstStyle/>
            <a:p>
              <a:pPr algn="ctr"/>
              <a:r>
                <a:rPr lang="ja-JP" altLang="en-US" b="1" dirty="0">
                  <a:solidFill>
                    <a:srgbClr val="3333FF"/>
                  </a:solidFill>
                  <a:effectLst/>
                  <a:sym typeface="ＭＳ Ｐゴシック" pitchFamily="50" charset="-128"/>
                </a:rPr>
                <a:t>ゲートウェイアドレス</a:t>
              </a:r>
            </a:p>
            <a:p>
              <a:pPr algn="ctr"/>
              <a:r>
                <a:rPr lang="en-US" b="1" dirty="0">
                  <a:solidFill>
                    <a:srgbClr val="3333FF"/>
                  </a:solidFill>
                  <a:effectLst/>
                  <a:sym typeface="Calibri" pitchFamily="34" charset="0"/>
                </a:rPr>
                <a:t>133.87.45.1</a:t>
              </a:r>
              <a:endParaRPr lang="ja-JP" altLang="en-US" dirty="0">
                <a:effectLst/>
              </a:endParaRPr>
            </a:p>
          </p:txBody>
        </p:sp>
        <p:sp>
          <p:nvSpPr>
            <p:cNvPr id="66570" name="Text Box 9"/>
            <p:cNvSpPr>
              <a:spLocks noChangeArrowheads="1"/>
            </p:cNvSpPr>
            <p:nvPr/>
          </p:nvSpPr>
          <p:spPr bwMode="auto">
            <a:xfrm>
              <a:off x="4572000" y="2499518"/>
              <a:ext cx="2255694" cy="641350"/>
            </a:xfrm>
            <a:prstGeom prst="rect">
              <a:avLst/>
            </a:prstGeom>
            <a:noFill/>
            <a:ln w="9525">
              <a:noFill/>
              <a:miter lim="800000"/>
              <a:headEnd/>
              <a:tailEnd/>
            </a:ln>
          </p:spPr>
          <p:txBody>
            <a:bodyPr>
              <a:spAutoFit/>
            </a:bodyPr>
            <a:lstStyle/>
            <a:p>
              <a:pPr algn="ctr"/>
              <a:r>
                <a:rPr lang="ja-JP" altLang="en-US" b="1" dirty="0">
                  <a:solidFill>
                    <a:srgbClr val="FF0000"/>
                  </a:solidFill>
                  <a:effectLst/>
                  <a:sym typeface="ＭＳ Ｐゴシック" pitchFamily="50" charset="-128"/>
                </a:rPr>
                <a:t>ゲートウェイアドレス</a:t>
              </a:r>
            </a:p>
            <a:p>
              <a:pPr algn="ctr"/>
              <a:r>
                <a:rPr lang="en-US" b="1" dirty="0">
                  <a:solidFill>
                    <a:srgbClr val="FF0000"/>
                  </a:solidFill>
                  <a:effectLst/>
                  <a:sym typeface="Calibri" pitchFamily="34" charset="0"/>
                </a:rPr>
                <a:t>133.50.134.141</a:t>
              </a:r>
              <a:endParaRPr lang="ja-JP" altLang="en-US" dirty="0">
                <a:effectLst/>
              </a:endParaRPr>
            </a:p>
          </p:txBody>
        </p:sp>
        <p:pic>
          <p:nvPicPr>
            <p:cNvPr id="14" name="Picture 6" descr="新しい画像"/>
            <p:cNvPicPr>
              <a:picLocks noChangeAspect="1" noChangeArrowheads="1"/>
            </p:cNvPicPr>
            <p:nvPr/>
          </p:nvPicPr>
          <p:blipFill>
            <a:blip r:embed="rId3" cstate="print"/>
            <a:srcRect/>
            <a:stretch>
              <a:fillRect/>
            </a:stretch>
          </p:blipFill>
          <p:spPr bwMode="auto">
            <a:xfrm>
              <a:off x="2527211" y="4291559"/>
              <a:ext cx="1050060" cy="918964"/>
            </a:xfrm>
            <a:prstGeom prst="rect">
              <a:avLst/>
            </a:prstGeom>
            <a:noFill/>
            <a:ln w="9525">
              <a:noFill/>
              <a:miter lim="800000"/>
              <a:headEnd/>
              <a:tailEnd/>
            </a:ln>
          </p:spPr>
        </p:pic>
        <p:pic>
          <p:nvPicPr>
            <p:cNvPr id="15" name="Picture 6" descr="新しい画像"/>
            <p:cNvPicPr>
              <a:picLocks noChangeAspect="1" noChangeArrowheads="1"/>
            </p:cNvPicPr>
            <p:nvPr/>
          </p:nvPicPr>
          <p:blipFill>
            <a:blip r:embed="rId3" cstate="print"/>
            <a:srcRect/>
            <a:stretch>
              <a:fillRect/>
            </a:stretch>
          </p:blipFill>
          <p:spPr bwMode="auto">
            <a:xfrm>
              <a:off x="1531730" y="2681386"/>
              <a:ext cx="1050060" cy="918964"/>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884120" y="3854154"/>
              <a:ext cx="1050060" cy="918964"/>
            </a:xfrm>
            <a:prstGeom prst="rect">
              <a:avLst/>
            </a:prstGeom>
            <a:noFill/>
            <a:ln w="9525">
              <a:noFill/>
              <a:miter lim="800000"/>
              <a:headEnd/>
              <a:tailEnd/>
            </a:ln>
          </p:spPr>
        </p:pic>
        <p:pic>
          <p:nvPicPr>
            <p:cNvPr id="36" name="Picture 6" descr="新しい画像"/>
            <p:cNvPicPr>
              <a:picLocks noChangeAspect="1" noChangeArrowheads="1"/>
            </p:cNvPicPr>
            <p:nvPr/>
          </p:nvPicPr>
          <p:blipFill>
            <a:blip r:embed="rId3" cstate="print"/>
            <a:srcRect/>
            <a:stretch>
              <a:fillRect/>
            </a:stretch>
          </p:blipFill>
          <p:spPr bwMode="auto">
            <a:xfrm>
              <a:off x="5511697" y="4376902"/>
              <a:ext cx="1050060" cy="918964"/>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6561757" y="2715788"/>
              <a:ext cx="1050060" cy="918964"/>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7611817" y="3917420"/>
              <a:ext cx="1050060" cy="918964"/>
            </a:xfrm>
            <a:prstGeom prst="rect">
              <a:avLst/>
            </a:prstGeom>
            <a:noFill/>
            <a:ln w="9525">
              <a:noFill/>
              <a:miter lim="800000"/>
              <a:headEnd/>
              <a:tailEnd/>
            </a:ln>
          </p:spPr>
        </p:pic>
        <p:grpSp>
          <p:nvGrpSpPr>
            <p:cNvPr id="22" name="Group 6"/>
            <p:cNvGrpSpPr>
              <a:grpSpLocks/>
            </p:cNvGrpSpPr>
            <p:nvPr/>
          </p:nvGrpSpPr>
          <p:grpSpPr bwMode="auto">
            <a:xfrm>
              <a:off x="4025306" y="3436408"/>
              <a:ext cx="1050925" cy="481012"/>
              <a:chOff x="0" y="0"/>
              <a:chExt cx="1053" cy="606"/>
            </a:xfrm>
          </p:grpSpPr>
          <p:pic>
            <p:nvPicPr>
              <p:cNvPr id="23" name="Picture 10"/>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a:effectLst/>
                  <a:sym typeface="ＭＳ Ｐゴシック" pitchFamily="50" charset="-128"/>
                </a:endParaRPr>
              </a:p>
            </p:txBody>
          </p:sp>
        </p:grpSp>
        <p:sp>
          <p:nvSpPr>
            <p:cNvPr id="21" name="テキスト ボックス 20"/>
            <p:cNvSpPr txBox="1"/>
            <p:nvPr/>
          </p:nvSpPr>
          <p:spPr>
            <a:xfrm>
              <a:off x="3753107" y="4149330"/>
              <a:ext cx="1539223" cy="400110"/>
            </a:xfrm>
            <a:prstGeom prst="rect">
              <a:avLst/>
            </a:prstGeom>
            <a:solidFill>
              <a:schemeClr val="bg1"/>
            </a:solidFill>
          </p:spPr>
          <p:txBody>
            <a:bodyPr wrap="square" rtlCol="0">
              <a:spAutoFit/>
            </a:bodyPr>
            <a:lstStyle/>
            <a:p>
              <a:pPr algn="ctr"/>
              <a:r>
                <a:rPr kumimoji="1" lang="ja-JP" altLang="en-US" sz="2000" b="1" dirty="0" smtClean="0">
                  <a:solidFill>
                    <a:srgbClr val="FF0000"/>
                  </a:solidFill>
                  <a:effectLst/>
                </a:rPr>
                <a:t>ゲートウェイ</a:t>
              </a:r>
              <a:endParaRPr kumimoji="1" lang="ja-JP" altLang="en-US" sz="2000" b="1" dirty="0">
                <a:solidFill>
                  <a:srgbClr val="FF0000"/>
                </a:solidFill>
                <a:effectLst/>
              </a:endParaRPr>
            </a:p>
          </p:txBody>
        </p:sp>
        <p:sp>
          <p:nvSpPr>
            <p:cNvPr id="66567" name="Text Box 10"/>
            <p:cNvSpPr>
              <a:spLocks noChangeArrowheads="1"/>
            </p:cNvSpPr>
            <p:nvPr/>
          </p:nvSpPr>
          <p:spPr bwMode="auto">
            <a:xfrm>
              <a:off x="1330515" y="1563089"/>
              <a:ext cx="2106612"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3333FF"/>
                  </a:solidFill>
                  <a:effectLst/>
                  <a:sym typeface="ＭＳ Ｐゴシック" pitchFamily="50" charset="-128"/>
                </a:rPr>
                <a:t>ネットワークアドレス</a:t>
              </a:r>
            </a:p>
            <a:p>
              <a:pPr algn="ctr"/>
              <a:r>
                <a:rPr lang="en-US" b="1" dirty="0" smtClean="0">
                  <a:solidFill>
                    <a:srgbClr val="3333FF"/>
                  </a:solidFill>
                  <a:effectLst/>
                  <a:sym typeface="Calibri" pitchFamily="34" charset="0"/>
                </a:rPr>
                <a:t>133.87.45.0/2</a:t>
              </a:r>
              <a:r>
                <a:rPr lang="en-US" altLang="ja-JP" b="1" dirty="0" smtClean="0">
                  <a:solidFill>
                    <a:srgbClr val="3333FF"/>
                  </a:solidFill>
                  <a:effectLst/>
                  <a:sym typeface="Calibri" pitchFamily="34" charset="0"/>
                </a:rPr>
                <a:t>4</a:t>
              </a:r>
              <a:endParaRPr lang="ja-JP" altLang="en-US" dirty="0">
                <a:effectLst/>
              </a:endParaRPr>
            </a:p>
          </p:txBody>
        </p:sp>
        <p:sp>
          <p:nvSpPr>
            <p:cNvPr id="66568" name="Text Box 11"/>
            <p:cNvSpPr>
              <a:spLocks noChangeArrowheads="1"/>
            </p:cNvSpPr>
            <p:nvPr/>
          </p:nvSpPr>
          <p:spPr bwMode="auto">
            <a:xfrm>
              <a:off x="5850938" y="1556142"/>
              <a:ext cx="2106613"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FF0000"/>
                  </a:solidFill>
                  <a:effectLst/>
                  <a:sym typeface="ＭＳ Ｐゴシック" pitchFamily="50" charset="-128"/>
                </a:rPr>
                <a:t>ネットワークアドレス</a:t>
              </a:r>
            </a:p>
            <a:p>
              <a:pPr algn="ctr"/>
              <a:r>
                <a:rPr lang="en-US" b="1" dirty="0" smtClean="0">
                  <a:solidFill>
                    <a:srgbClr val="FF0000"/>
                  </a:solidFill>
                  <a:effectLst/>
                  <a:sym typeface="Calibri" pitchFamily="34" charset="0"/>
                </a:rPr>
                <a:t>133.50.134.0/2</a:t>
              </a:r>
              <a:r>
                <a:rPr lang="en-US" altLang="ja-JP" b="1" dirty="0" smtClean="0">
                  <a:solidFill>
                    <a:srgbClr val="FF0000"/>
                  </a:solidFill>
                  <a:effectLst/>
                  <a:sym typeface="Calibri" pitchFamily="34" charset="0"/>
                </a:rPr>
                <a:t>4</a:t>
              </a:r>
              <a:endParaRPr lang="ja-JP" altLang="en-US" dirty="0">
                <a:effectLst/>
              </a:endParaRPr>
            </a:p>
          </p:txBody>
        </p:sp>
      </p:grpSp>
      <p:sp>
        <p:nvSpPr>
          <p:cNvPr id="26" name="テキスト ボックス 25"/>
          <p:cNvSpPr txBox="1"/>
          <p:nvPr/>
        </p:nvSpPr>
        <p:spPr>
          <a:xfrm>
            <a:off x="1330515" y="2510517"/>
            <a:ext cx="414214" cy="461665"/>
          </a:xfrm>
          <a:prstGeom prst="rect">
            <a:avLst/>
          </a:prstGeom>
          <a:solidFill>
            <a:schemeClr val="bg1"/>
          </a:solidFill>
        </p:spPr>
        <p:txBody>
          <a:bodyPr wrap="square" rtlCol="0">
            <a:spAutoFit/>
          </a:bodyPr>
          <a:lstStyle/>
          <a:p>
            <a:pPr algn="ctr"/>
            <a:r>
              <a:rPr lang="en-US" altLang="ja-JP" sz="2400" b="1" dirty="0" smtClean="0">
                <a:effectLst/>
              </a:rPr>
              <a:t>A</a:t>
            </a:r>
            <a:endParaRPr lang="en-US" altLang="ja-JP" sz="2400" b="1" dirty="0">
              <a:effectLst/>
            </a:endParaRPr>
          </a:p>
        </p:txBody>
      </p:sp>
      <p:sp>
        <p:nvSpPr>
          <p:cNvPr id="27" name="テキスト ボックス 26"/>
          <p:cNvSpPr txBox="1"/>
          <p:nvPr/>
        </p:nvSpPr>
        <p:spPr>
          <a:xfrm>
            <a:off x="616445" y="3688381"/>
            <a:ext cx="414214" cy="461665"/>
          </a:xfrm>
          <a:prstGeom prst="rect">
            <a:avLst/>
          </a:prstGeom>
          <a:solidFill>
            <a:schemeClr val="bg1"/>
          </a:solidFill>
        </p:spPr>
        <p:txBody>
          <a:bodyPr wrap="square" rtlCol="0">
            <a:spAutoFit/>
          </a:bodyPr>
          <a:lstStyle/>
          <a:p>
            <a:pPr algn="ctr"/>
            <a:r>
              <a:rPr lang="en-US" altLang="ja-JP" sz="2400" b="1" dirty="0">
                <a:effectLst/>
              </a:rPr>
              <a:t>B</a:t>
            </a:r>
          </a:p>
        </p:txBody>
      </p:sp>
      <p:sp>
        <p:nvSpPr>
          <p:cNvPr id="28" name="テキスト ボックス 27"/>
          <p:cNvSpPr txBox="1"/>
          <p:nvPr/>
        </p:nvSpPr>
        <p:spPr>
          <a:xfrm>
            <a:off x="8335700" y="3573066"/>
            <a:ext cx="414214" cy="461665"/>
          </a:xfrm>
          <a:prstGeom prst="rect">
            <a:avLst/>
          </a:prstGeom>
          <a:solidFill>
            <a:schemeClr val="bg1"/>
          </a:solidFill>
        </p:spPr>
        <p:txBody>
          <a:bodyPr wrap="square" rtlCol="0">
            <a:spAutoFit/>
          </a:bodyPr>
          <a:lstStyle/>
          <a:p>
            <a:pPr algn="ctr"/>
            <a:r>
              <a:rPr lang="en-US" altLang="ja-JP" sz="2400" b="1" dirty="0" smtClean="0">
                <a:effectLst/>
              </a:rPr>
              <a:t>C</a:t>
            </a:r>
            <a:endParaRPr lang="en-US" altLang="ja-JP" sz="2400" b="1" dirty="0">
              <a:effectLst/>
            </a:endParaRPr>
          </a:p>
        </p:txBody>
      </p:sp>
      <p:sp>
        <p:nvSpPr>
          <p:cNvPr id="25" name="タイトル 1"/>
          <p:cNvSpPr txBox="1">
            <a:spLocks noChangeArrowheads="1"/>
          </p:cNvSpPr>
          <p:nvPr/>
        </p:nvSpPr>
        <p:spPr bwMode="auto">
          <a:xfrm>
            <a:off x="466725" y="12501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9pPr>
          </a:lstStyle>
          <a:p>
            <a:r>
              <a:rPr lang="ja-JP" altLang="en-US" kern="0" dirty="0" smtClean="0">
                <a:effectLst/>
              </a:rPr>
              <a:t>同一ネットワーク外への通信</a:t>
            </a:r>
            <a:r>
              <a:rPr lang="en-US" altLang="ja-JP" kern="0" dirty="0" smtClean="0">
                <a:effectLst/>
              </a:rPr>
              <a:t/>
            </a:r>
            <a:br>
              <a:rPr lang="en-US" altLang="ja-JP" kern="0" dirty="0" smtClean="0">
                <a:effectLst/>
              </a:rPr>
            </a:br>
            <a:r>
              <a:rPr lang="en-US" altLang="ja-JP" kern="0" dirty="0" smtClean="0">
                <a:effectLst/>
              </a:rPr>
              <a:t>(A</a:t>
            </a:r>
            <a:r>
              <a:rPr lang="ja-JP" altLang="en-US" kern="0" dirty="0" smtClean="0">
                <a:effectLst/>
              </a:rPr>
              <a:t> が</a:t>
            </a:r>
            <a:r>
              <a:rPr lang="en-US" altLang="ja-JP" kern="0" dirty="0" smtClean="0">
                <a:effectLst/>
              </a:rPr>
              <a:t>C</a:t>
            </a:r>
            <a:r>
              <a:rPr lang="ja-JP" altLang="en-US" kern="0" dirty="0" smtClean="0">
                <a:effectLst/>
              </a:rPr>
              <a:t> に通信</a:t>
            </a:r>
            <a:r>
              <a:rPr lang="en-US" altLang="ja-JP" kern="0" dirty="0" smtClean="0">
                <a:effectLst/>
              </a:rPr>
              <a:t>)</a:t>
            </a:r>
            <a:endParaRPr lang="zh-CN" kern="0" dirty="0">
              <a:effectLst/>
            </a:endParaRPr>
          </a:p>
        </p:txBody>
      </p:sp>
      <p:sp>
        <p:nvSpPr>
          <p:cNvPr id="29" name="テキスト ボックス 28"/>
          <p:cNvSpPr txBox="1"/>
          <p:nvPr/>
        </p:nvSpPr>
        <p:spPr>
          <a:xfrm>
            <a:off x="1834746" y="5695422"/>
            <a:ext cx="5762168" cy="830997"/>
          </a:xfrm>
          <a:prstGeom prst="rect">
            <a:avLst/>
          </a:prstGeom>
          <a:solidFill>
            <a:srgbClr val="FFFF00"/>
          </a:solidFill>
        </p:spPr>
        <p:txBody>
          <a:bodyPr wrap="square" rtlCol="0">
            <a:spAutoFit/>
          </a:bodyPr>
          <a:lstStyle/>
          <a:p>
            <a:r>
              <a:rPr kumimoji="1" lang="en-US" altLang="ja-JP" sz="2400" dirty="0" smtClean="0">
                <a:effectLst/>
              </a:rPr>
              <a:t>A</a:t>
            </a:r>
            <a:r>
              <a:rPr kumimoji="1" lang="ja-JP" altLang="en-US" sz="2400" dirty="0" smtClean="0">
                <a:effectLst/>
              </a:rPr>
              <a:t> は</a:t>
            </a:r>
            <a:r>
              <a:rPr kumimoji="1" lang="en-US" altLang="ja-JP" sz="2400" dirty="0" smtClean="0">
                <a:effectLst/>
              </a:rPr>
              <a:t>C</a:t>
            </a:r>
            <a:r>
              <a:rPr kumimoji="1" lang="ja-JP" altLang="en-US" sz="2400" dirty="0" smtClean="0">
                <a:effectLst/>
              </a:rPr>
              <a:t> の</a:t>
            </a:r>
            <a:r>
              <a:rPr kumimoji="1" lang="en-US" altLang="ja-JP" sz="2400" dirty="0" smtClean="0">
                <a:effectLst/>
              </a:rPr>
              <a:t>IP</a:t>
            </a:r>
            <a:r>
              <a:rPr kumimoji="1" lang="ja-JP" altLang="en-US" sz="2400" dirty="0" smtClean="0">
                <a:effectLst/>
              </a:rPr>
              <a:t> アドレスは知っているが，</a:t>
            </a:r>
            <a:r>
              <a:rPr kumimoji="1" lang="en-US" altLang="ja-JP" sz="2400" dirty="0" smtClean="0">
                <a:effectLst/>
              </a:rPr>
              <a:t>C</a:t>
            </a:r>
            <a:r>
              <a:rPr kumimoji="1" lang="ja-JP" altLang="en-US" sz="2400" dirty="0" smtClean="0">
                <a:effectLst/>
              </a:rPr>
              <a:t> がどの計算機</a:t>
            </a:r>
            <a:r>
              <a:rPr kumimoji="1" lang="en-US" altLang="ja-JP" sz="2400" dirty="0" smtClean="0">
                <a:effectLst/>
              </a:rPr>
              <a:t>(MAC</a:t>
            </a:r>
            <a:r>
              <a:rPr kumimoji="1" lang="ja-JP" altLang="en-US" sz="2400" dirty="0" smtClean="0">
                <a:effectLst/>
              </a:rPr>
              <a:t> アドレス</a:t>
            </a:r>
            <a:r>
              <a:rPr kumimoji="1" lang="en-US" altLang="ja-JP" sz="2400" dirty="0" smtClean="0">
                <a:effectLst/>
              </a:rPr>
              <a:t>)</a:t>
            </a:r>
            <a:r>
              <a:rPr kumimoji="1" lang="ja-JP" altLang="en-US" sz="2400" dirty="0" smtClean="0">
                <a:effectLst/>
              </a:rPr>
              <a:t> </a:t>
            </a:r>
            <a:r>
              <a:rPr kumimoji="1" lang="ja-JP" altLang="en-US" sz="2400" dirty="0" err="1" smtClean="0">
                <a:effectLst/>
              </a:rPr>
              <a:t>かは</a:t>
            </a:r>
            <a:r>
              <a:rPr kumimoji="1" lang="ja-JP" altLang="en-US" sz="2400" dirty="0">
                <a:effectLst/>
              </a:rPr>
              <a:t>不明</a:t>
            </a:r>
            <a:endParaRPr kumimoji="1" lang="en-US" altLang="ja-JP" sz="2400" dirty="0" smtClean="0">
              <a:effectLst/>
            </a:endParaRPr>
          </a:p>
        </p:txBody>
      </p:sp>
    </p:spTree>
    <p:extLst>
      <p:ext uri="{BB962C8B-B14F-4D97-AF65-F5344CB8AC3E}">
        <p14:creationId xmlns:p14="http://schemas.microsoft.com/office/powerpoint/2010/main" val="24859759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 5"/>
          <p:cNvSpPr>
            <a:spLocks noGrp="1"/>
          </p:cNvSpPr>
          <p:nvPr>
            <p:ph type="sldNum" sz="quarter" idx="12"/>
          </p:nvPr>
        </p:nvSpPr>
        <p:spPr/>
        <p:txBody>
          <a:bodyPr/>
          <a:lstStyle/>
          <a:p>
            <a:fld id="{5913D872-DF45-4EB2-81DE-ED5CE3E63B58}" type="slidenum">
              <a:rPr lang="ja-JP" altLang="en-US"/>
              <a:pPr/>
              <a:t>56</a:t>
            </a:fld>
            <a:endParaRPr lang="ja-JP" altLang="en-US" sz="1800">
              <a:solidFill>
                <a:schemeClr val="tx1"/>
              </a:solidFill>
              <a:latin typeface="Arial" pitchFamily="34" charset="0"/>
            </a:endParaRPr>
          </a:p>
        </p:txBody>
      </p:sp>
      <p:grpSp>
        <p:nvGrpSpPr>
          <p:cNvPr id="66588" name="グループ化 66587"/>
          <p:cNvGrpSpPr/>
          <p:nvPr/>
        </p:nvGrpSpPr>
        <p:grpSpPr>
          <a:xfrm>
            <a:off x="250021" y="1556142"/>
            <a:ext cx="8788025" cy="3953413"/>
            <a:chOff x="250021" y="1556142"/>
            <a:chExt cx="8788025" cy="3953413"/>
          </a:xfrm>
        </p:grpSpPr>
        <p:sp>
          <p:nvSpPr>
            <p:cNvPr id="39" name="角丸四角形 38"/>
            <p:cNvSpPr/>
            <p:nvPr/>
          </p:nvSpPr>
          <p:spPr bwMode="auto">
            <a:xfrm>
              <a:off x="4644033" y="1844274"/>
              <a:ext cx="4394013" cy="3665281"/>
            </a:xfrm>
            <a:prstGeom prst="roundRect">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sp>
          <p:nvSpPr>
            <p:cNvPr id="6" name="角丸四角形 5"/>
            <p:cNvSpPr/>
            <p:nvPr/>
          </p:nvSpPr>
          <p:spPr bwMode="auto">
            <a:xfrm>
              <a:off x="250021" y="1844274"/>
              <a:ext cx="4177914" cy="3665281"/>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sp>
          <p:nvSpPr>
            <p:cNvPr id="66569" name="Text Box 8"/>
            <p:cNvSpPr>
              <a:spLocks noChangeArrowheads="1"/>
            </p:cNvSpPr>
            <p:nvPr/>
          </p:nvSpPr>
          <p:spPr bwMode="auto">
            <a:xfrm>
              <a:off x="2318193" y="2499518"/>
              <a:ext cx="2170021" cy="641350"/>
            </a:xfrm>
            <a:prstGeom prst="rect">
              <a:avLst/>
            </a:prstGeom>
            <a:noFill/>
            <a:ln w="9525">
              <a:noFill/>
              <a:miter lim="800000"/>
              <a:headEnd/>
              <a:tailEnd/>
            </a:ln>
          </p:spPr>
          <p:txBody>
            <a:bodyPr>
              <a:spAutoFit/>
            </a:bodyPr>
            <a:lstStyle/>
            <a:p>
              <a:pPr algn="ctr"/>
              <a:r>
                <a:rPr lang="ja-JP" altLang="en-US" b="1" dirty="0">
                  <a:solidFill>
                    <a:srgbClr val="3333FF"/>
                  </a:solidFill>
                  <a:effectLst/>
                  <a:sym typeface="ＭＳ Ｐゴシック" pitchFamily="50" charset="-128"/>
                </a:rPr>
                <a:t>ゲートウェイアドレス</a:t>
              </a:r>
            </a:p>
            <a:p>
              <a:pPr algn="ctr"/>
              <a:r>
                <a:rPr lang="en-US" b="1" dirty="0">
                  <a:solidFill>
                    <a:srgbClr val="3333FF"/>
                  </a:solidFill>
                  <a:effectLst/>
                  <a:sym typeface="Calibri" pitchFamily="34" charset="0"/>
                </a:rPr>
                <a:t>133.87.45.1</a:t>
              </a:r>
              <a:endParaRPr lang="ja-JP" altLang="en-US" dirty="0">
                <a:effectLst/>
              </a:endParaRPr>
            </a:p>
          </p:txBody>
        </p:sp>
        <p:sp>
          <p:nvSpPr>
            <p:cNvPr id="66570" name="Text Box 9"/>
            <p:cNvSpPr>
              <a:spLocks noChangeArrowheads="1"/>
            </p:cNvSpPr>
            <p:nvPr/>
          </p:nvSpPr>
          <p:spPr bwMode="auto">
            <a:xfrm>
              <a:off x="4572000" y="2499518"/>
              <a:ext cx="2255694" cy="641350"/>
            </a:xfrm>
            <a:prstGeom prst="rect">
              <a:avLst/>
            </a:prstGeom>
            <a:noFill/>
            <a:ln w="9525">
              <a:noFill/>
              <a:miter lim="800000"/>
              <a:headEnd/>
              <a:tailEnd/>
            </a:ln>
          </p:spPr>
          <p:txBody>
            <a:bodyPr>
              <a:spAutoFit/>
            </a:bodyPr>
            <a:lstStyle/>
            <a:p>
              <a:pPr algn="ctr"/>
              <a:r>
                <a:rPr lang="ja-JP" altLang="en-US" b="1" dirty="0">
                  <a:solidFill>
                    <a:srgbClr val="FF0000"/>
                  </a:solidFill>
                  <a:effectLst/>
                  <a:sym typeface="ＭＳ Ｐゴシック" pitchFamily="50" charset="-128"/>
                </a:rPr>
                <a:t>ゲートウェイアドレス</a:t>
              </a:r>
            </a:p>
            <a:p>
              <a:pPr algn="ctr"/>
              <a:r>
                <a:rPr lang="en-US" b="1" dirty="0">
                  <a:solidFill>
                    <a:srgbClr val="FF0000"/>
                  </a:solidFill>
                  <a:effectLst/>
                  <a:sym typeface="Calibri" pitchFamily="34" charset="0"/>
                </a:rPr>
                <a:t>133.50.134.141</a:t>
              </a:r>
              <a:endParaRPr lang="ja-JP" altLang="en-US" dirty="0">
                <a:effectLst/>
              </a:endParaRPr>
            </a:p>
          </p:txBody>
        </p:sp>
        <p:pic>
          <p:nvPicPr>
            <p:cNvPr id="14" name="Picture 6" descr="新しい画像"/>
            <p:cNvPicPr>
              <a:picLocks noChangeAspect="1" noChangeArrowheads="1"/>
            </p:cNvPicPr>
            <p:nvPr/>
          </p:nvPicPr>
          <p:blipFill>
            <a:blip r:embed="rId3" cstate="print"/>
            <a:srcRect/>
            <a:stretch>
              <a:fillRect/>
            </a:stretch>
          </p:blipFill>
          <p:spPr bwMode="auto">
            <a:xfrm>
              <a:off x="2527211" y="4291559"/>
              <a:ext cx="1050060" cy="918964"/>
            </a:xfrm>
            <a:prstGeom prst="rect">
              <a:avLst/>
            </a:prstGeom>
            <a:noFill/>
            <a:ln w="9525">
              <a:noFill/>
              <a:miter lim="800000"/>
              <a:headEnd/>
              <a:tailEnd/>
            </a:ln>
          </p:spPr>
        </p:pic>
        <p:pic>
          <p:nvPicPr>
            <p:cNvPr id="15" name="Picture 6" descr="新しい画像"/>
            <p:cNvPicPr>
              <a:picLocks noChangeAspect="1" noChangeArrowheads="1"/>
            </p:cNvPicPr>
            <p:nvPr/>
          </p:nvPicPr>
          <p:blipFill>
            <a:blip r:embed="rId3" cstate="print"/>
            <a:srcRect/>
            <a:stretch>
              <a:fillRect/>
            </a:stretch>
          </p:blipFill>
          <p:spPr bwMode="auto">
            <a:xfrm>
              <a:off x="1531730" y="2681386"/>
              <a:ext cx="1050060" cy="918964"/>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884120" y="3854154"/>
              <a:ext cx="1050060" cy="918964"/>
            </a:xfrm>
            <a:prstGeom prst="rect">
              <a:avLst/>
            </a:prstGeom>
            <a:noFill/>
            <a:ln w="9525">
              <a:noFill/>
              <a:miter lim="800000"/>
              <a:headEnd/>
              <a:tailEnd/>
            </a:ln>
          </p:spPr>
        </p:pic>
        <p:pic>
          <p:nvPicPr>
            <p:cNvPr id="36" name="Picture 6" descr="新しい画像"/>
            <p:cNvPicPr>
              <a:picLocks noChangeAspect="1" noChangeArrowheads="1"/>
            </p:cNvPicPr>
            <p:nvPr/>
          </p:nvPicPr>
          <p:blipFill>
            <a:blip r:embed="rId3" cstate="print"/>
            <a:srcRect/>
            <a:stretch>
              <a:fillRect/>
            </a:stretch>
          </p:blipFill>
          <p:spPr bwMode="auto">
            <a:xfrm>
              <a:off x="5511697" y="4376902"/>
              <a:ext cx="1050060" cy="918964"/>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6561757" y="2715788"/>
              <a:ext cx="1050060" cy="918964"/>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7611817" y="3917420"/>
              <a:ext cx="1050060" cy="918964"/>
            </a:xfrm>
            <a:prstGeom prst="rect">
              <a:avLst/>
            </a:prstGeom>
            <a:noFill/>
            <a:ln w="9525">
              <a:noFill/>
              <a:miter lim="800000"/>
              <a:headEnd/>
              <a:tailEnd/>
            </a:ln>
          </p:spPr>
        </p:pic>
        <p:grpSp>
          <p:nvGrpSpPr>
            <p:cNvPr id="22" name="Group 6"/>
            <p:cNvGrpSpPr>
              <a:grpSpLocks/>
            </p:cNvGrpSpPr>
            <p:nvPr/>
          </p:nvGrpSpPr>
          <p:grpSpPr bwMode="auto">
            <a:xfrm>
              <a:off x="4025306" y="3436408"/>
              <a:ext cx="1050925" cy="481012"/>
              <a:chOff x="0" y="0"/>
              <a:chExt cx="1053" cy="606"/>
            </a:xfrm>
          </p:grpSpPr>
          <p:pic>
            <p:nvPicPr>
              <p:cNvPr id="23" name="Picture 10"/>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a:effectLst/>
                  <a:sym typeface="ＭＳ Ｐゴシック" pitchFamily="50" charset="-128"/>
                </a:endParaRPr>
              </a:p>
            </p:txBody>
          </p:sp>
        </p:grpSp>
        <p:sp>
          <p:nvSpPr>
            <p:cNvPr id="21" name="テキスト ボックス 20"/>
            <p:cNvSpPr txBox="1"/>
            <p:nvPr/>
          </p:nvSpPr>
          <p:spPr>
            <a:xfrm>
              <a:off x="3753107" y="4149330"/>
              <a:ext cx="1539223" cy="400110"/>
            </a:xfrm>
            <a:prstGeom prst="rect">
              <a:avLst/>
            </a:prstGeom>
            <a:solidFill>
              <a:schemeClr val="bg1"/>
            </a:solidFill>
          </p:spPr>
          <p:txBody>
            <a:bodyPr wrap="square" rtlCol="0">
              <a:spAutoFit/>
            </a:bodyPr>
            <a:lstStyle/>
            <a:p>
              <a:pPr algn="ctr"/>
              <a:r>
                <a:rPr kumimoji="1" lang="ja-JP" altLang="en-US" sz="2000" b="1" dirty="0" smtClean="0">
                  <a:solidFill>
                    <a:srgbClr val="FF0000"/>
                  </a:solidFill>
                  <a:effectLst/>
                </a:rPr>
                <a:t>ゲートウェイ</a:t>
              </a:r>
              <a:endParaRPr kumimoji="1" lang="ja-JP" altLang="en-US" sz="2000" b="1" dirty="0">
                <a:solidFill>
                  <a:srgbClr val="FF0000"/>
                </a:solidFill>
                <a:effectLst/>
              </a:endParaRPr>
            </a:p>
          </p:txBody>
        </p:sp>
        <p:sp>
          <p:nvSpPr>
            <p:cNvPr id="66567" name="Text Box 10"/>
            <p:cNvSpPr>
              <a:spLocks noChangeArrowheads="1"/>
            </p:cNvSpPr>
            <p:nvPr/>
          </p:nvSpPr>
          <p:spPr bwMode="auto">
            <a:xfrm>
              <a:off x="1330515" y="1563089"/>
              <a:ext cx="2106612"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3333FF"/>
                  </a:solidFill>
                  <a:effectLst/>
                  <a:sym typeface="ＭＳ Ｐゴシック" pitchFamily="50" charset="-128"/>
                </a:rPr>
                <a:t>ネットワークアドレス</a:t>
              </a:r>
            </a:p>
            <a:p>
              <a:pPr algn="ctr"/>
              <a:r>
                <a:rPr lang="en-US" b="1" dirty="0" smtClean="0">
                  <a:solidFill>
                    <a:srgbClr val="3333FF"/>
                  </a:solidFill>
                  <a:effectLst/>
                  <a:sym typeface="Calibri" pitchFamily="34" charset="0"/>
                </a:rPr>
                <a:t>133.87.45.0/2</a:t>
              </a:r>
              <a:r>
                <a:rPr lang="en-US" altLang="ja-JP" b="1" dirty="0" smtClean="0">
                  <a:solidFill>
                    <a:srgbClr val="3333FF"/>
                  </a:solidFill>
                  <a:effectLst/>
                  <a:sym typeface="Calibri" pitchFamily="34" charset="0"/>
                </a:rPr>
                <a:t>4</a:t>
              </a:r>
              <a:endParaRPr lang="ja-JP" altLang="en-US" dirty="0">
                <a:effectLst/>
              </a:endParaRPr>
            </a:p>
          </p:txBody>
        </p:sp>
        <p:sp>
          <p:nvSpPr>
            <p:cNvPr id="66568" name="Text Box 11"/>
            <p:cNvSpPr>
              <a:spLocks noChangeArrowheads="1"/>
            </p:cNvSpPr>
            <p:nvPr/>
          </p:nvSpPr>
          <p:spPr bwMode="auto">
            <a:xfrm>
              <a:off x="5850938" y="1556142"/>
              <a:ext cx="2106613"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FF0000"/>
                  </a:solidFill>
                  <a:effectLst/>
                  <a:sym typeface="ＭＳ Ｐゴシック" pitchFamily="50" charset="-128"/>
                </a:rPr>
                <a:t>ネットワークアドレス</a:t>
              </a:r>
            </a:p>
            <a:p>
              <a:pPr algn="ctr"/>
              <a:r>
                <a:rPr lang="en-US" b="1" dirty="0" smtClean="0">
                  <a:solidFill>
                    <a:srgbClr val="FF0000"/>
                  </a:solidFill>
                  <a:effectLst/>
                  <a:sym typeface="Calibri" pitchFamily="34" charset="0"/>
                </a:rPr>
                <a:t>133.50.134.0/2</a:t>
              </a:r>
              <a:r>
                <a:rPr lang="en-US" altLang="ja-JP" b="1" dirty="0" smtClean="0">
                  <a:solidFill>
                    <a:srgbClr val="FF0000"/>
                  </a:solidFill>
                  <a:effectLst/>
                  <a:sym typeface="Calibri" pitchFamily="34" charset="0"/>
                </a:rPr>
                <a:t>4</a:t>
              </a:r>
              <a:endParaRPr lang="ja-JP" altLang="en-US" dirty="0">
                <a:effectLst/>
              </a:endParaRPr>
            </a:p>
          </p:txBody>
        </p:sp>
      </p:grpSp>
      <p:sp>
        <p:nvSpPr>
          <p:cNvPr id="26" name="テキスト ボックス 25"/>
          <p:cNvSpPr txBox="1"/>
          <p:nvPr/>
        </p:nvSpPr>
        <p:spPr>
          <a:xfrm>
            <a:off x="1330515" y="2510517"/>
            <a:ext cx="414214" cy="461665"/>
          </a:xfrm>
          <a:prstGeom prst="rect">
            <a:avLst/>
          </a:prstGeom>
          <a:solidFill>
            <a:schemeClr val="bg1"/>
          </a:solidFill>
        </p:spPr>
        <p:txBody>
          <a:bodyPr wrap="square" rtlCol="0">
            <a:spAutoFit/>
          </a:bodyPr>
          <a:lstStyle/>
          <a:p>
            <a:pPr algn="ctr"/>
            <a:r>
              <a:rPr lang="en-US" altLang="ja-JP" sz="2400" b="1" dirty="0" smtClean="0">
                <a:effectLst/>
              </a:rPr>
              <a:t>A</a:t>
            </a:r>
            <a:endParaRPr lang="en-US" altLang="ja-JP" sz="2400" b="1" dirty="0">
              <a:effectLst/>
            </a:endParaRPr>
          </a:p>
        </p:txBody>
      </p:sp>
      <p:sp>
        <p:nvSpPr>
          <p:cNvPr id="27" name="テキスト ボックス 26"/>
          <p:cNvSpPr txBox="1"/>
          <p:nvPr/>
        </p:nvSpPr>
        <p:spPr>
          <a:xfrm>
            <a:off x="616445" y="3688381"/>
            <a:ext cx="414214" cy="461665"/>
          </a:xfrm>
          <a:prstGeom prst="rect">
            <a:avLst/>
          </a:prstGeom>
          <a:solidFill>
            <a:schemeClr val="bg1"/>
          </a:solidFill>
        </p:spPr>
        <p:txBody>
          <a:bodyPr wrap="square" rtlCol="0">
            <a:spAutoFit/>
          </a:bodyPr>
          <a:lstStyle/>
          <a:p>
            <a:pPr algn="ctr"/>
            <a:r>
              <a:rPr lang="en-US" altLang="ja-JP" sz="2400" b="1" dirty="0">
                <a:effectLst/>
              </a:rPr>
              <a:t>B</a:t>
            </a:r>
          </a:p>
        </p:txBody>
      </p:sp>
      <p:sp>
        <p:nvSpPr>
          <p:cNvPr id="28" name="テキスト ボックス 27"/>
          <p:cNvSpPr txBox="1"/>
          <p:nvPr/>
        </p:nvSpPr>
        <p:spPr>
          <a:xfrm>
            <a:off x="8335700" y="3573066"/>
            <a:ext cx="414214" cy="461665"/>
          </a:xfrm>
          <a:prstGeom prst="rect">
            <a:avLst/>
          </a:prstGeom>
          <a:solidFill>
            <a:schemeClr val="bg1"/>
          </a:solidFill>
        </p:spPr>
        <p:txBody>
          <a:bodyPr wrap="square" rtlCol="0">
            <a:spAutoFit/>
          </a:bodyPr>
          <a:lstStyle/>
          <a:p>
            <a:pPr algn="ctr"/>
            <a:r>
              <a:rPr lang="en-US" altLang="ja-JP" sz="2400" b="1" dirty="0" smtClean="0">
                <a:effectLst/>
              </a:rPr>
              <a:t>C</a:t>
            </a:r>
            <a:endParaRPr lang="en-US" altLang="ja-JP" sz="2400" b="1" dirty="0">
              <a:effectLst/>
            </a:endParaRPr>
          </a:p>
        </p:txBody>
      </p:sp>
      <p:sp>
        <p:nvSpPr>
          <p:cNvPr id="25" name="タイトル 1"/>
          <p:cNvSpPr txBox="1">
            <a:spLocks noChangeArrowheads="1"/>
          </p:cNvSpPr>
          <p:nvPr/>
        </p:nvSpPr>
        <p:spPr bwMode="auto">
          <a:xfrm>
            <a:off x="466725" y="12501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9pPr>
          </a:lstStyle>
          <a:p>
            <a:r>
              <a:rPr lang="ja-JP" altLang="en-US" kern="0" dirty="0" smtClean="0">
                <a:effectLst/>
              </a:rPr>
              <a:t>同一ネットワーク外への通信</a:t>
            </a:r>
            <a:r>
              <a:rPr lang="en-US" altLang="ja-JP" kern="0" dirty="0" smtClean="0">
                <a:effectLst/>
              </a:rPr>
              <a:t/>
            </a:r>
            <a:br>
              <a:rPr lang="en-US" altLang="ja-JP" kern="0" dirty="0" smtClean="0">
                <a:effectLst/>
              </a:rPr>
            </a:br>
            <a:r>
              <a:rPr lang="en-US" altLang="ja-JP" kern="0" dirty="0" smtClean="0">
                <a:effectLst/>
              </a:rPr>
              <a:t>(A</a:t>
            </a:r>
            <a:r>
              <a:rPr lang="ja-JP" altLang="en-US" kern="0" dirty="0" smtClean="0">
                <a:effectLst/>
              </a:rPr>
              <a:t> が</a:t>
            </a:r>
            <a:r>
              <a:rPr lang="en-US" altLang="ja-JP" kern="0" dirty="0" smtClean="0">
                <a:effectLst/>
              </a:rPr>
              <a:t>C</a:t>
            </a:r>
            <a:r>
              <a:rPr lang="ja-JP" altLang="en-US" kern="0" dirty="0" smtClean="0">
                <a:effectLst/>
              </a:rPr>
              <a:t> に通信</a:t>
            </a:r>
            <a:r>
              <a:rPr lang="en-US" altLang="ja-JP" kern="0" dirty="0" smtClean="0">
                <a:effectLst/>
              </a:rPr>
              <a:t>)</a:t>
            </a:r>
            <a:endParaRPr lang="zh-CN" kern="0" dirty="0">
              <a:effectLst/>
            </a:endParaRPr>
          </a:p>
        </p:txBody>
      </p:sp>
      <p:sp>
        <p:nvSpPr>
          <p:cNvPr id="29" name="テキスト ボックス 28"/>
          <p:cNvSpPr txBox="1"/>
          <p:nvPr/>
        </p:nvSpPr>
        <p:spPr>
          <a:xfrm>
            <a:off x="1834745" y="5695422"/>
            <a:ext cx="5906707" cy="830997"/>
          </a:xfrm>
          <a:prstGeom prst="rect">
            <a:avLst/>
          </a:prstGeom>
          <a:solidFill>
            <a:srgbClr val="FFFF00"/>
          </a:solidFill>
        </p:spPr>
        <p:txBody>
          <a:bodyPr wrap="square" rtlCol="0">
            <a:spAutoFit/>
          </a:bodyPr>
          <a:lstStyle/>
          <a:p>
            <a:r>
              <a:rPr kumimoji="1" lang="en-US" altLang="ja-JP" sz="2400" dirty="0" smtClean="0">
                <a:effectLst/>
              </a:rPr>
              <a:t>IP</a:t>
            </a:r>
            <a:r>
              <a:rPr kumimoji="1" lang="ja-JP" altLang="en-US" sz="2400" dirty="0" smtClean="0">
                <a:effectLst/>
              </a:rPr>
              <a:t> アドレスとサブネットマスクの論理積から，</a:t>
            </a:r>
            <a:r>
              <a:rPr kumimoji="1" lang="en-US" altLang="ja-JP" sz="2400" dirty="0" smtClean="0">
                <a:effectLst/>
              </a:rPr>
              <a:t>C</a:t>
            </a:r>
            <a:r>
              <a:rPr kumimoji="1" lang="ja-JP" altLang="en-US" sz="2400" dirty="0" smtClean="0">
                <a:effectLst/>
              </a:rPr>
              <a:t> が同一ネットワークにいないと判定</a:t>
            </a:r>
            <a:endParaRPr kumimoji="1" lang="en-US" altLang="ja-JP" sz="2400" dirty="0" smtClean="0">
              <a:effectLst/>
            </a:endParaRPr>
          </a:p>
        </p:txBody>
      </p:sp>
    </p:spTree>
    <p:extLst>
      <p:ext uri="{BB962C8B-B14F-4D97-AF65-F5344CB8AC3E}">
        <p14:creationId xmlns:p14="http://schemas.microsoft.com/office/powerpoint/2010/main" val="32224708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 5"/>
          <p:cNvSpPr>
            <a:spLocks noGrp="1"/>
          </p:cNvSpPr>
          <p:nvPr>
            <p:ph type="sldNum" sz="quarter" idx="12"/>
          </p:nvPr>
        </p:nvSpPr>
        <p:spPr/>
        <p:txBody>
          <a:bodyPr/>
          <a:lstStyle/>
          <a:p>
            <a:fld id="{5913D872-DF45-4EB2-81DE-ED5CE3E63B58}" type="slidenum">
              <a:rPr lang="ja-JP" altLang="en-US"/>
              <a:pPr/>
              <a:t>57</a:t>
            </a:fld>
            <a:endParaRPr lang="ja-JP" altLang="en-US" sz="1800">
              <a:solidFill>
                <a:schemeClr val="tx1"/>
              </a:solidFill>
              <a:latin typeface="Arial" pitchFamily="34" charset="0"/>
            </a:endParaRPr>
          </a:p>
        </p:txBody>
      </p:sp>
      <p:grpSp>
        <p:nvGrpSpPr>
          <p:cNvPr id="66588" name="グループ化 66587"/>
          <p:cNvGrpSpPr/>
          <p:nvPr/>
        </p:nvGrpSpPr>
        <p:grpSpPr>
          <a:xfrm>
            <a:off x="250021" y="1556142"/>
            <a:ext cx="8788025" cy="3953413"/>
            <a:chOff x="250021" y="1556142"/>
            <a:chExt cx="8788025" cy="3953413"/>
          </a:xfrm>
        </p:grpSpPr>
        <p:sp>
          <p:nvSpPr>
            <p:cNvPr id="39" name="角丸四角形 38"/>
            <p:cNvSpPr/>
            <p:nvPr/>
          </p:nvSpPr>
          <p:spPr bwMode="auto">
            <a:xfrm>
              <a:off x="4644033" y="1844274"/>
              <a:ext cx="4394013" cy="3665281"/>
            </a:xfrm>
            <a:prstGeom prst="roundRect">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sp>
          <p:nvSpPr>
            <p:cNvPr id="6" name="角丸四角形 5"/>
            <p:cNvSpPr/>
            <p:nvPr/>
          </p:nvSpPr>
          <p:spPr bwMode="auto">
            <a:xfrm>
              <a:off x="250021" y="1844274"/>
              <a:ext cx="4177914" cy="3665281"/>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sp>
          <p:nvSpPr>
            <p:cNvPr id="66569" name="Text Box 8"/>
            <p:cNvSpPr>
              <a:spLocks noChangeArrowheads="1"/>
            </p:cNvSpPr>
            <p:nvPr/>
          </p:nvSpPr>
          <p:spPr bwMode="auto">
            <a:xfrm>
              <a:off x="2318193" y="2499518"/>
              <a:ext cx="2170021" cy="641350"/>
            </a:xfrm>
            <a:prstGeom prst="rect">
              <a:avLst/>
            </a:prstGeom>
            <a:noFill/>
            <a:ln w="9525">
              <a:noFill/>
              <a:miter lim="800000"/>
              <a:headEnd/>
              <a:tailEnd/>
            </a:ln>
          </p:spPr>
          <p:txBody>
            <a:bodyPr>
              <a:spAutoFit/>
            </a:bodyPr>
            <a:lstStyle/>
            <a:p>
              <a:pPr algn="ctr"/>
              <a:r>
                <a:rPr lang="ja-JP" altLang="en-US" b="1" dirty="0">
                  <a:solidFill>
                    <a:srgbClr val="3333FF"/>
                  </a:solidFill>
                  <a:effectLst/>
                  <a:sym typeface="ＭＳ Ｐゴシック" pitchFamily="50" charset="-128"/>
                </a:rPr>
                <a:t>ゲートウェイアドレス</a:t>
              </a:r>
            </a:p>
            <a:p>
              <a:pPr algn="ctr"/>
              <a:r>
                <a:rPr lang="en-US" b="1" dirty="0">
                  <a:solidFill>
                    <a:srgbClr val="3333FF"/>
                  </a:solidFill>
                  <a:effectLst/>
                  <a:sym typeface="Calibri" pitchFamily="34" charset="0"/>
                </a:rPr>
                <a:t>133.87.45.1</a:t>
              </a:r>
              <a:endParaRPr lang="ja-JP" altLang="en-US" dirty="0">
                <a:effectLst/>
              </a:endParaRPr>
            </a:p>
          </p:txBody>
        </p:sp>
        <p:sp>
          <p:nvSpPr>
            <p:cNvPr id="66570" name="Text Box 9"/>
            <p:cNvSpPr>
              <a:spLocks noChangeArrowheads="1"/>
            </p:cNvSpPr>
            <p:nvPr/>
          </p:nvSpPr>
          <p:spPr bwMode="auto">
            <a:xfrm>
              <a:off x="4572000" y="2499518"/>
              <a:ext cx="2255694" cy="641350"/>
            </a:xfrm>
            <a:prstGeom prst="rect">
              <a:avLst/>
            </a:prstGeom>
            <a:noFill/>
            <a:ln w="9525">
              <a:noFill/>
              <a:miter lim="800000"/>
              <a:headEnd/>
              <a:tailEnd/>
            </a:ln>
          </p:spPr>
          <p:txBody>
            <a:bodyPr>
              <a:spAutoFit/>
            </a:bodyPr>
            <a:lstStyle/>
            <a:p>
              <a:pPr algn="ctr"/>
              <a:r>
                <a:rPr lang="ja-JP" altLang="en-US" b="1" dirty="0">
                  <a:solidFill>
                    <a:srgbClr val="FF0000"/>
                  </a:solidFill>
                  <a:effectLst/>
                  <a:sym typeface="ＭＳ Ｐゴシック" pitchFamily="50" charset="-128"/>
                </a:rPr>
                <a:t>ゲートウェイアドレス</a:t>
              </a:r>
            </a:p>
            <a:p>
              <a:pPr algn="ctr"/>
              <a:r>
                <a:rPr lang="en-US" b="1" dirty="0">
                  <a:solidFill>
                    <a:srgbClr val="FF0000"/>
                  </a:solidFill>
                  <a:effectLst/>
                  <a:sym typeface="Calibri" pitchFamily="34" charset="0"/>
                </a:rPr>
                <a:t>133.50.134.141</a:t>
              </a:r>
              <a:endParaRPr lang="ja-JP" altLang="en-US" dirty="0">
                <a:effectLst/>
              </a:endParaRPr>
            </a:p>
          </p:txBody>
        </p:sp>
        <p:pic>
          <p:nvPicPr>
            <p:cNvPr id="14" name="Picture 6" descr="新しい画像"/>
            <p:cNvPicPr>
              <a:picLocks noChangeAspect="1" noChangeArrowheads="1"/>
            </p:cNvPicPr>
            <p:nvPr/>
          </p:nvPicPr>
          <p:blipFill>
            <a:blip r:embed="rId3" cstate="print"/>
            <a:srcRect/>
            <a:stretch>
              <a:fillRect/>
            </a:stretch>
          </p:blipFill>
          <p:spPr bwMode="auto">
            <a:xfrm>
              <a:off x="2527211" y="4291559"/>
              <a:ext cx="1050060" cy="918964"/>
            </a:xfrm>
            <a:prstGeom prst="rect">
              <a:avLst/>
            </a:prstGeom>
            <a:noFill/>
            <a:ln w="9525">
              <a:noFill/>
              <a:miter lim="800000"/>
              <a:headEnd/>
              <a:tailEnd/>
            </a:ln>
          </p:spPr>
        </p:pic>
        <p:pic>
          <p:nvPicPr>
            <p:cNvPr id="15" name="Picture 6" descr="新しい画像"/>
            <p:cNvPicPr>
              <a:picLocks noChangeAspect="1" noChangeArrowheads="1"/>
            </p:cNvPicPr>
            <p:nvPr/>
          </p:nvPicPr>
          <p:blipFill>
            <a:blip r:embed="rId3" cstate="print"/>
            <a:srcRect/>
            <a:stretch>
              <a:fillRect/>
            </a:stretch>
          </p:blipFill>
          <p:spPr bwMode="auto">
            <a:xfrm>
              <a:off x="1531730" y="2681386"/>
              <a:ext cx="1050060" cy="918964"/>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884120" y="3854154"/>
              <a:ext cx="1050060" cy="918964"/>
            </a:xfrm>
            <a:prstGeom prst="rect">
              <a:avLst/>
            </a:prstGeom>
            <a:noFill/>
            <a:ln w="9525">
              <a:noFill/>
              <a:miter lim="800000"/>
              <a:headEnd/>
              <a:tailEnd/>
            </a:ln>
          </p:spPr>
        </p:pic>
        <p:pic>
          <p:nvPicPr>
            <p:cNvPr id="36" name="Picture 6" descr="新しい画像"/>
            <p:cNvPicPr>
              <a:picLocks noChangeAspect="1" noChangeArrowheads="1"/>
            </p:cNvPicPr>
            <p:nvPr/>
          </p:nvPicPr>
          <p:blipFill>
            <a:blip r:embed="rId3" cstate="print"/>
            <a:srcRect/>
            <a:stretch>
              <a:fillRect/>
            </a:stretch>
          </p:blipFill>
          <p:spPr bwMode="auto">
            <a:xfrm>
              <a:off x="5511697" y="4376902"/>
              <a:ext cx="1050060" cy="918964"/>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6561757" y="2715788"/>
              <a:ext cx="1050060" cy="918964"/>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7611817" y="3917420"/>
              <a:ext cx="1050060" cy="918964"/>
            </a:xfrm>
            <a:prstGeom prst="rect">
              <a:avLst/>
            </a:prstGeom>
            <a:noFill/>
            <a:ln w="9525">
              <a:noFill/>
              <a:miter lim="800000"/>
              <a:headEnd/>
              <a:tailEnd/>
            </a:ln>
          </p:spPr>
        </p:pic>
        <p:grpSp>
          <p:nvGrpSpPr>
            <p:cNvPr id="22" name="Group 6"/>
            <p:cNvGrpSpPr>
              <a:grpSpLocks/>
            </p:cNvGrpSpPr>
            <p:nvPr/>
          </p:nvGrpSpPr>
          <p:grpSpPr bwMode="auto">
            <a:xfrm>
              <a:off x="4025306" y="3436408"/>
              <a:ext cx="1050925" cy="481012"/>
              <a:chOff x="0" y="0"/>
              <a:chExt cx="1053" cy="606"/>
            </a:xfrm>
          </p:grpSpPr>
          <p:pic>
            <p:nvPicPr>
              <p:cNvPr id="23" name="Picture 10"/>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a:effectLst/>
                  <a:sym typeface="ＭＳ Ｐゴシック" pitchFamily="50" charset="-128"/>
                </a:endParaRPr>
              </a:p>
            </p:txBody>
          </p:sp>
        </p:grpSp>
        <p:sp>
          <p:nvSpPr>
            <p:cNvPr id="21" name="テキスト ボックス 20"/>
            <p:cNvSpPr txBox="1"/>
            <p:nvPr/>
          </p:nvSpPr>
          <p:spPr>
            <a:xfrm>
              <a:off x="3753107" y="4149330"/>
              <a:ext cx="1539223" cy="400110"/>
            </a:xfrm>
            <a:prstGeom prst="rect">
              <a:avLst/>
            </a:prstGeom>
            <a:solidFill>
              <a:schemeClr val="bg1"/>
            </a:solidFill>
          </p:spPr>
          <p:txBody>
            <a:bodyPr wrap="square" rtlCol="0">
              <a:spAutoFit/>
            </a:bodyPr>
            <a:lstStyle/>
            <a:p>
              <a:pPr algn="ctr"/>
              <a:r>
                <a:rPr kumimoji="1" lang="ja-JP" altLang="en-US" sz="2000" b="1" dirty="0" smtClean="0">
                  <a:solidFill>
                    <a:srgbClr val="FF0000"/>
                  </a:solidFill>
                  <a:effectLst/>
                </a:rPr>
                <a:t>ゲートウェイ</a:t>
              </a:r>
              <a:endParaRPr kumimoji="1" lang="ja-JP" altLang="en-US" sz="2000" b="1" dirty="0">
                <a:solidFill>
                  <a:srgbClr val="FF0000"/>
                </a:solidFill>
                <a:effectLst/>
              </a:endParaRPr>
            </a:p>
          </p:txBody>
        </p:sp>
        <p:sp>
          <p:nvSpPr>
            <p:cNvPr id="66567" name="Text Box 10"/>
            <p:cNvSpPr>
              <a:spLocks noChangeArrowheads="1"/>
            </p:cNvSpPr>
            <p:nvPr/>
          </p:nvSpPr>
          <p:spPr bwMode="auto">
            <a:xfrm>
              <a:off x="1330515" y="1563089"/>
              <a:ext cx="2106612"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3333FF"/>
                  </a:solidFill>
                  <a:effectLst/>
                  <a:sym typeface="ＭＳ Ｐゴシック" pitchFamily="50" charset="-128"/>
                </a:rPr>
                <a:t>ネットワークアドレス</a:t>
              </a:r>
            </a:p>
            <a:p>
              <a:pPr algn="ctr"/>
              <a:r>
                <a:rPr lang="en-US" b="1" dirty="0" smtClean="0">
                  <a:solidFill>
                    <a:srgbClr val="3333FF"/>
                  </a:solidFill>
                  <a:effectLst/>
                  <a:sym typeface="Calibri" pitchFamily="34" charset="0"/>
                </a:rPr>
                <a:t>133.87.45.0/2</a:t>
              </a:r>
              <a:r>
                <a:rPr lang="en-US" altLang="ja-JP" b="1" dirty="0" smtClean="0">
                  <a:solidFill>
                    <a:srgbClr val="3333FF"/>
                  </a:solidFill>
                  <a:effectLst/>
                  <a:sym typeface="Calibri" pitchFamily="34" charset="0"/>
                </a:rPr>
                <a:t>4</a:t>
              </a:r>
              <a:endParaRPr lang="ja-JP" altLang="en-US" dirty="0">
                <a:effectLst/>
              </a:endParaRPr>
            </a:p>
          </p:txBody>
        </p:sp>
        <p:sp>
          <p:nvSpPr>
            <p:cNvPr id="66568" name="Text Box 11"/>
            <p:cNvSpPr>
              <a:spLocks noChangeArrowheads="1"/>
            </p:cNvSpPr>
            <p:nvPr/>
          </p:nvSpPr>
          <p:spPr bwMode="auto">
            <a:xfrm>
              <a:off x="5850938" y="1556142"/>
              <a:ext cx="2106613"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FF0000"/>
                  </a:solidFill>
                  <a:effectLst/>
                  <a:sym typeface="ＭＳ Ｐゴシック" pitchFamily="50" charset="-128"/>
                </a:rPr>
                <a:t>ネットワークアドレス</a:t>
              </a:r>
            </a:p>
            <a:p>
              <a:pPr algn="ctr"/>
              <a:r>
                <a:rPr lang="en-US" b="1" dirty="0" smtClean="0">
                  <a:solidFill>
                    <a:srgbClr val="FF0000"/>
                  </a:solidFill>
                  <a:effectLst/>
                  <a:sym typeface="Calibri" pitchFamily="34" charset="0"/>
                </a:rPr>
                <a:t>133.50.134.0/2</a:t>
              </a:r>
              <a:r>
                <a:rPr lang="en-US" altLang="ja-JP" b="1" dirty="0" smtClean="0">
                  <a:solidFill>
                    <a:srgbClr val="FF0000"/>
                  </a:solidFill>
                  <a:effectLst/>
                  <a:sym typeface="Calibri" pitchFamily="34" charset="0"/>
                </a:rPr>
                <a:t>4</a:t>
              </a:r>
              <a:endParaRPr lang="ja-JP" altLang="en-US" dirty="0">
                <a:effectLst/>
              </a:endParaRPr>
            </a:p>
          </p:txBody>
        </p:sp>
      </p:grpSp>
      <p:sp>
        <p:nvSpPr>
          <p:cNvPr id="26" name="テキスト ボックス 25"/>
          <p:cNvSpPr txBox="1"/>
          <p:nvPr/>
        </p:nvSpPr>
        <p:spPr>
          <a:xfrm>
            <a:off x="1330515" y="2510517"/>
            <a:ext cx="414214" cy="461665"/>
          </a:xfrm>
          <a:prstGeom prst="rect">
            <a:avLst/>
          </a:prstGeom>
          <a:solidFill>
            <a:schemeClr val="bg1"/>
          </a:solidFill>
        </p:spPr>
        <p:txBody>
          <a:bodyPr wrap="square" rtlCol="0">
            <a:spAutoFit/>
          </a:bodyPr>
          <a:lstStyle/>
          <a:p>
            <a:pPr algn="ctr"/>
            <a:r>
              <a:rPr lang="en-US" altLang="ja-JP" sz="2400" b="1" dirty="0" smtClean="0">
                <a:effectLst/>
              </a:rPr>
              <a:t>A</a:t>
            </a:r>
            <a:endParaRPr lang="en-US" altLang="ja-JP" sz="2400" b="1" dirty="0">
              <a:effectLst/>
            </a:endParaRPr>
          </a:p>
        </p:txBody>
      </p:sp>
      <p:sp>
        <p:nvSpPr>
          <p:cNvPr id="27" name="テキスト ボックス 26"/>
          <p:cNvSpPr txBox="1"/>
          <p:nvPr/>
        </p:nvSpPr>
        <p:spPr>
          <a:xfrm>
            <a:off x="616445" y="3688381"/>
            <a:ext cx="414214" cy="461665"/>
          </a:xfrm>
          <a:prstGeom prst="rect">
            <a:avLst/>
          </a:prstGeom>
          <a:solidFill>
            <a:schemeClr val="bg1"/>
          </a:solidFill>
        </p:spPr>
        <p:txBody>
          <a:bodyPr wrap="square" rtlCol="0">
            <a:spAutoFit/>
          </a:bodyPr>
          <a:lstStyle/>
          <a:p>
            <a:pPr algn="ctr"/>
            <a:r>
              <a:rPr lang="en-US" altLang="ja-JP" sz="2400" b="1" dirty="0">
                <a:effectLst/>
              </a:rPr>
              <a:t>B</a:t>
            </a:r>
          </a:p>
        </p:txBody>
      </p:sp>
      <p:sp>
        <p:nvSpPr>
          <p:cNvPr id="28" name="テキスト ボックス 27"/>
          <p:cNvSpPr txBox="1"/>
          <p:nvPr/>
        </p:nvSpPr>
        <p:spPr>
          <a:xfrm>
            <a:off x="8335700" y="3573066"/>
            <a:ext cx="414214" cy="461665"/>
          </a:xfrm>
          <a:prstGeom prst="rect">
            <a:avLst/>
          </a:prstGeom>
          <a:solidFill>
            <a:schemeClr val="bg1"/>
          </a:solidFill>
        </p:spPr>
        <p:txBody>
          <a:bodyPr wrap="square" rtlCol="0">
            <a:spAutoFit/>
          </a:bodyPr>
          <a:lstStyle/>
          <a:p>
            <a:pPr algn="ctr"/>
            <a:r>
              <a:rPr lang="en-US" altLang="ja-JP" sz="2400" b="1" dirty="0" smtClean="0">
                <a:effectLst/>
              </a:rPr>
              <a:t>C</a:t>
            </a:r>
            <a:endParaRPr lang="en-US" altLang="ja-JP" sz="2400" b="1" dirty="0">
              <a:effectLst/>
            </a:endParaRPr>
          </a:p>
        </p:txBody>
      </p:sp>
      <p:sp>
        <p:nvSpPr>
          <p:cNvPr id="25" name="タイトル 1"/>
          <p:cNvSpPr txBox="1">
            <a:spLocks noChangeArrowheads="1"/>
          </p:cNvSpPr>
          <p:nvPr/>
        </p:nvSpPr>
        <p:spPr bwMode="auto">
          <a:xfrm>
            <a:off x="466725" y="12501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9pPr>
          </a:lstStyle>
          <a:p>
            <a:r>
              <a:rPr lang="ja-JP" altLang="en-US" kern="0" dirty="0" smtClean="0">
                <a:effectLst/>
              </a:rPr>
              <a:t>同一ネットワーク外への通信</a:t>
            </a:r>
            <a:r>
              <a:rPr lang="en-US" altLang="ja-JP" kern="0" dirty="0" smtClean="0">
                <a:effectLst/>
              </a:rPr>
              <a:t/>
            </a:r>
            <a:br>
              <a:rPr lang="en-US" altLang="ja-JP" kern="0" dirty="0" smtClean="0">
                <a:effectLst/>
              </a:rPr>
            </a:br>
            <a:r>
              <a:rPr lang="en-US" altLang="ja-JP" kern="0" dirty="0" smtClean="0">
                <a:effectLst/>
              </a:rPr>
              <a:t>(A</a:t>
            </a:r>
            <a:r>
              <a:rPr lang="ja-JP" altLang="en-US" kern="0" dirty="0" smtClean="0">
                <a:effectLst/>
              </a:rPr>
              <a:t> が</a:t>
            </a:r>
            <a:r>
              <a:rPr lang="en-US" altLang="ja-JP" kern="0" dirty="0" smtClean="0">
                <a:effectLst/>
              </a:rPr>
              <a:t>C</a:t>
            </a:r>
            <a:r>
              <a:rPr lang="ja-JP" altLang="en-US" kern="0" dirty="0" smtClean="0">
                <a:effectLst/>
              </a:rPr>
              <a:t> に通信</a:t>
            </a:r>
            <a:r>
              <a:rPr lang="en-US" altLang="ja-JP" kern="0" dirty="0" smtClean="0">
                <a:effectLst/>
              </a:rPr>
              <a:t>)</a:t>
            </a:r>
            <a:endParaRPr lang="zh-CN" kern="0" dirty="0">
              <a:effectLst/>
            </a:endParaRPr>
          </a:p>
        </p:txBody>
      </p:sp>
      <p:sp>
        <p:nvSpPr>
          <p:cNvPr id="29" name="テキスト ボックス 28"/>
          <p:cNvSpPr txBox="1"/>
          <p:nvPr/>
        </p:nvSpPr>
        <p:spPr>
          <a:xfrm>
            <a:off x="1618647" y="5695422"/>
            <a:ext cx="6302102" cy="830997"/>
          </a:xfrm>
          <a:prstGeom prst="rect">
            <a:avLst/>
          </a:prstGeom>
          <a:solidFill>
            <a:srgbClr val="FFFF00"/>
          </a:solidFill>
        </p:spPr>
        <p:txBody>
          <a:bodyPr wrap="square" rtlCol="0">
            <a:spAutoFit/>
          </a:bodyPr>
          <a:lstStyle/>
          <a:p>
            <a:r>
              <a:rPr kumimoji="1" lang="en-US" altLang="ja-JP" sz="2400" dirty="0" smtClean="0">
                <a:effectLst/>
              </a:rPr>
              <a:t>C</a:t>
            </a:r>
            <a:r>
              <a:rPr kumimoji="1" lang="ja-JP" altLang="en-US" sz="2400" dirty="0" smtClean="0">
                <a:effectLst/>
              </a:rPr>
              <a:t> が同一ネットワークにいないとわかったので，ゲートウェイに情報を送信しようとする</a:t>
            </a:r>
            <a:endParaRPr kumimoji="1" lang="en-US" altLang="ja-JP" sz="2400" dirty="0" smtClean="0">
              <a:effectLst/>
            </a:endParaRPr>
          </a:p>
        </p:txBody>
      </p:sp>
    </p:spTree>
    <p:extLst>
      <p:ext uri="{BB962C8B-B14F-4D97-AF65-F5344CB8AC3E}">
        <p14:creationId xmlns:p14="http://schemas.microsoft.com/office/powerpoint/2010/main" val="26882896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 5"/>
          <p:cNvSpPr>
            <a:spLocks noGrp="1"/>
          </p:cNvSpPr>
          <p:nvPr>
            <p:ph type="sldNum" sz="quarter" idx="12"/>
          </p:nvPr>
        </p:nvSpPr>
        <p:spPr/>
        <p:txBody>
          <a:bodyPr/>
          <a:lstStyle/>
          <a:p>
            <a:fld id="{5913D872-DF45-4EB2-81DE-ED5CE3E63B58}" type="slidenum">
              <a:rPr lang="ja-JP" altLang="en-US"/>
              <a:pPr/>
              <a:t>58</a:t>
            </a:fld>
            <a:endParaRPr lang="ja-JP" altLang="en-US" sz="1800">
              <a:solidFill>
                <a:schemeClr val="tx1"/>
              </a:solidFill>
              <a:latin typeface="Arial" pitchFamily="34" charset="0"/>
            </a:endParaRPr>
          </a:p>
        </p:txBody>
      </p:sp>
      <p:grpSp>
        <p:nvGrpSpPr>
          <p:cNvPr id="66588" name="グループ化 66587"/>
          <p:cNvGrpSpPr/>
          <p:nvPr/>
        </p:nvGrpSpPr>
        <p:grpSpPr>
          <a:xfrm>
            <a:off x="250021" y="1556142"/>
            <a:ext cx="8788025" cy="3953413"/>
            <a:chOff x="250021" y="1556142"/>
            <a:chExt cx="8788025" cy="3953413"/>
          </a:xfrm>
        </p:grpSpPr>
        <p:sp>
          <p:nvSpPr>
            <p:cNvPr id="39" name="角丸四角形 38"/>
            <p:cNvSpPr/>
            <p:nvPr/>
          </p:nvSpPr>
          <p:spPr bwMode="auto">
            <a:xfrm>
              <a:off x="4644033" y="1844274"/>
              <a:ext cx="4394013" cy="3665281"/>
            </a:xfrm>
            <a:prstGeom prst="roundRect">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sp>
          <p:nvSpPr>
            <p:cNvPr id="6" name="角丸四角形 5"/>
            <p:cNvSpPr/>
            <p:nvPr/>
          </p:nvSpPr>
          <p:spPr bwMode="auto">
            <a:xfrm>
              <a:off x="250021" y="1844274"/>
              <a:ext cx="4177914" cy="3665281"/>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sp>
          <p:nvSpPr>
            <p:cNvPr id="66569" name="Text Box 8"/>
            <p:cNvSpPr>
              <a:spLocks noChangeArrowheads="1"/>
            </p:cNvSpPr>
            <p:nvPr/>
          </p:nvSpPr>
          <p:spPr bwMode="auto">
            <a:xfrm>
              <a:off x="2318193" y="2499518"/>
              <a:ext cx="2170021" cy="641350"/>
            </a:xfrm>
            <a:prstGeom prst="rect">
              <a:avLst/>
            </a:prstGeom>
            <a:noFill/>
            <a:ln w="9525">
              <a:noFill/>
              <a:miter lim="800000"/>
              <a:headEnd/>
              <a:tailEnd/>
            </a:ln>
          </p:spPr>
          <p:txBody>
            <a:bodyPr>
              <a:spAutoFit/>
            </a:bodyPr>
            <a:lstStyle/>
            <a:p>
              <a:pPr algn="ctr"/>
              <a:r>
                <a:rPr lang="ja-JP" altLang="en-US" b="1" dirty="0">
                  <a:solidFill>
                    <a:srgbClr val="3333FF"/>
                  </a:solidFill>
                  <a:effectLst/>
                  <a:sym typeface="ＭＳ Ｐゴシック" pitchFamily="50" charset="-128"/>
                </a:rPr>
                <a:t>ゲートウェイアドレス</a:t>
              </a:r>
            </a:p>
            <a:p>
              <a:pPr algn="ctr"/>
              <a:r>
                <a:rPr lang="en-US" b="1" dirty="0">
                  <a:solidFill>
                    <a:srgbClr val="3333FF"/>
                  </a:solidFill>
                  <a:effectLst/>
                  <a:sym typeface="Calibri" pitchFamily="34" charset="0"/>
                </a:rPr>
                <a:t>133.87.45.1</a:t>
              </a:r>
              <a:endParaRPr lang="ja-JP" altLang="en-US" dirty="0">
                <a:effectLst/>
              </a:endParaRPr>
            </a:p>
          </p:txBody>
        </p:sp>
        <p:sp>
          <p:nvSpPr>
            <p:cNvPr id="66570" name="Text Box 9"/>
            <p:cNvSpPr>
              <a:spLocks noChangeArrowheads="1"/>
            </p:cNvSpPr>
            <p:nvPr/>
          </p:nvSpPr>
          <p:spPr bwMode="auto">
            <a:xfrm>
              <a:off x="4572000" y="2499518"/>
              <a:ext cx="2255694" cy="641350"/>
            </a:xfrm>
            <a:prstGeom prst="rect">
              <a:avLst/>
            </a:prstGeom>
            <a:noFill/>
            <a:ln w="9525">
              <a:noFill/>
              <a:miter lim="800000"/>
              <a:headEnd/>
              <a:tailEnd/>
            </a:ln>
          </p:spPr>
          <p:txBody>
            <a:bodyPr>
              <a:spAutoFit/>
            </a:bodyPr>
            <a:lstStyle/>
            <a:p>
              <a:pPr algn="ctr"/>
              <a:r>
                <a:rPr lang="ja-JP" altLang="en-US" b="1" dirty="0">
                  <a:solidFill>
                    <a:srgbClr val="FF0000"/>
                  </a:solidFill>
                  <a:effectLst/>
                  <a:sym typeface="ＭＳ Ｐゴシック" pitchFamily="50" charset="-128"/>
                </a:rPr>
                <a:t>ゲートウェイアドレス</a:t>
              </a:r>
            </a:p>
            <a:p>
              <a:pPr algn="ctr"/>
              <a:r>
                <a:rPr lang="en-US" b="1" dirty="0">
                  <a:solidFill>
                    <a:srgbClr val="FF0000"/>
                  </a:solidFill>
                  <a:effectLst/>
                  <a:sym typeface="Calibri" pitchFamily="34" charset="0"/>
                </a:rPr>
                <a:t>133.50.134.141</a:t>
              </a:r>
              <a:endParaRPr lang="ja-JP" altLang="en-US" dirty="0">
                <a:effectLst/>
              </a:endParaRPr>
            </a:p>
          </p:txBody>
        </p:sp>
        <p:pic>
          <p:nvPicPr>
            <p:cNvPr id="14" name="Picture 6" descr="新しい画像"/>
            <p:cNvPicPr>
              <a:picLocks noChangeAspect="1" noChangeArrowheads="1"/>
            </p:cNvPicPr>
            <p:nvPr/>
          </p:nvPicPr>
          <p:blipFill>
            <a:blip r:embed="rId3" cstate="print"/>
            <a:srcRect/>
            <a:stretch>
              <a:fillRect/>
            </a:stretch>
          </p:blipFill>
          <p:spPr bwMode="auto">
            <a:xfrm>
              <a:off x="2527211" y="4291559"/>
              <a:ext cx="1050060" cy="918964"/>
            </a:xfrm>
            <a:prstGeom prst="rect">
              <a:avLst/>
            </a:prstGeom>
            <a:noFill/>
            <a:ln w="9525">
              <a:noFill/>
              <a:miter lim="800000"/>
              <a:headEnd/>
              <a:tailEnd/>
            </a:ln>
          </p:spPr>
        </p:pic>
        <p:pic>
          <p:nvPicPr>
            <p:cNvPr id="15" name="Picture 6" descr="新しい画像"/>
            <p:cNvPicPr>
              <a:picLocks noChangeAspect="1" noChangeArrowheads="1"/>
            </p:cNvPicPr>
            <p:nvPr/>
          </p:nvPicPr>
          <p:blipFill>
            <a:blip r:embed="rId3" cstate="print"/>
            <a:srcRect/>
            <a:stretch>
              <a:fillRect/>
            </a:stretch>
          </p:blipFill>
          <p:spPr bwMode="auto">
            <a:xfrm>
              <a:off x="1531730" y="2681386"/>
              <a:ext cx="1050060" cy="918964"/>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884120" y="3854154"/>
              <a:ext cx="1050060" cy="918964"/>
            </a:xfrm>
            <a:prstGeom prst="rect">
              <a:avLst/>
            </a:prstGeom>
            <a:noFill/>
            <a:ln w="9525">
              <a:noFill/>
              <a:miter lim="800000"/>
              <a:headEnd/>
              <a:tailEnd/>
            </a:ln>
          </p:spPr>
        </p:pic>
        <p:pic>
          <p:nvPicPr>
            <p:cNvPr id="36" name="Picture 6" descr="新しい画像"/>
            <p:cNvPicPr>
              <a:picLocks noChangeAspect="1" noChangeArrowheads="1"/>
            </p:cNvPicPr>
            <p:nvPr/>
          </p:nvPicPr>
          <p:blipFill>
            <a:blip r:embed="rId3" cstate="print"/>
            <a:srcRect/>
            <a:stretch>
              <a:fillRect/>
            </a:stretch>
          </p:blipFill>
          <p:spPr bwMode="auto">
            <a:xfrm>
              <a:off x="5511697" y="4376902"/>
              <a:ext cx="1050060" cy="918964"/>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6561757" y="2715788"/>
              <a:ext cx="1050060" cy="918964"/>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7611817" y="3917420"/>
              <a:ext cx="1050060" cy="918964"/>
            </a:xfrm>
            <a:prstGeom prst="rect">
              <a:avLst/>
            </a:prstGeom>
            <a:noFill/>
            <a:ln w="9525">
              <a:noFill/>
              <a:miter lim="800000"/>
              <a:headEnd/>
              <a:tailEnd/>
            </a:ln>
          </p:spPr>
        </p:pic>
        <p:grpSp>
          <p:nvGrpSpPr>
            <p:cNvPr id="22" name="Group 6"/>
            <p:cNvGrpSpPr>
              <a:grpSpLocks/>
            </p:cNvGrpSpPr>
            <p:nvPr/>
          </p:nvGrpSpPr>
          <p:grpSpPr bwMode="auto">
            <a:xfrm>
              <a:off x="4025306" y="3436408"/>
              <a:ext cx="1050925" cy="481012"/>
              <a:chOff x="0" y="0"/>
              <a:chExt cx="1053" cy="606"/>
            </a:xfrm>
          </p:grpSpPr>
          <p:pic>
            <p:nvPicPr>
              <p:cNvPr id="23" name="Picture 10"/>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a:effectLst/>
                  <a:sym typeface="ＭＳ Ｐゴシック" pitchFamily="50" charset="-128"/>
                </a:endParaRPr>
              </a:p>
            </p:txBody>
          </p:sp>
        </p:grpSp>
        <p:sp>
          <p:nvSpPr>
            <p:cNvPr id="21" name="テキスト ボックス 20"/>
            <p:cNvSpPr txBox="1"/>
            <p:nvPr/>
          </p:nvSpPr>
          <p:spPr>
            <a:xfrm>
              <a:off x="3753107" y="4149330"/>
              <a:ext cx="1539223" cy="400110"/>
            </a:xfrm>
            <a:prstGeom prst="rect">
              <a:avLst/>
            </a:prstGeom>
            <a:solidFill>
              <a:schemeClr val="bg1"/>
            </a:solidFill>
          </p:spPr>
          <p:txBody>
            <a:bodyPr wrap="square" rtlCol="0">
              <a:spAutoFit/>
            </a:bodyPr>
            <a:lstStyle/>
            <a:p>
              <a:pPr algn="ctr"/>
              <a:r>
                <a:rPr kumimoji="1" lang="ja-JP" altLang="en-US" sz="2000" b="1" dirty="0" smtClean="0">
                  <a:solidFill>
                    <a:srgbClr val="FF0000"/>
                  </a:solidFill>
                  <a:effectLst/>
                </a:rPr>
                <a:t>ゲートウェイ</a:t>
              </a:r>
              <a:endParaRPr kumimoji="1" lang="ja-JP" altLang="en-US" sz="2000" b="1" dirty="0">
                <a:solidFill>
                  <a:srgbClr val="FF0000"/>
                </a:solidFill>
                <a:effectLst/>
              </a:endParaRPr>
            </a:p>
          </p:txBody>
        </p:sp>
        <p:sp>
          <p:nvSpPr>
            <p:cNvPr id="66567" name="Text Box 10"/>
            <p:cNvSpPr>
              <a:spLocks noChangeArrowheads="1"/>
            </p:cNvSpPr>
            <p:nvPr/>
          </p:nvSpPr>
          <p:spPr bwMode="auto">
            <a:xfrm>
              <a:off x="1330515" y="1563089"/>
              <a:ext cx="2106612"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3333FF"/>
                  </a:solidFill>
                  <a:effectLst/>
                  <a:sym typeface="ＭＳ Ｐゴシック" pitchFamily="50" charset="-128"/>
                </a:rPr>
                <a:t>ネットワークアドレス</a:t>
              </a:r>
            </a:p>
            <a:p>
              <a:pPr algn="ctr"/>
              <a:r>
                <a:rPr lang="en-US" b="1" dirty="0" smtClean="0">
                  <a:solidFill>
                    <a:srgbClr val="3333FF"/>
                  </a:solidFill>
                  <a:effectLst/>
                  <a:sym typeface="Calibri" pitchFamily="34" charset="0"/>
                </a:rPr>
                <a:t>133.87.45.0/2</a:t>
              </a:r>
              <a:r>
                <a:rPr lang="en-US" altLang="ja-JP" b="1" dirty="0" smtClean="0">
                  <a:solidFill>
                    <a:srgbClr val="3333FF"/>
                  </a:solidFill>
                  <a:effectLst/>
                  <a:sym typeface="Calibri" pitchFamily="34" charset="0"/>
                </a:rPr>
                <a:t>4</a:t>
              </a:r>
              <a:endParaRPr lang="ja-JP" altLang="en-US" dirty="0">
                <a:effectLst/>
              </a:endParaRPr>
            </a:p>
          </p:txBody>
        </p:sp>
        <p:sp>
          <p:nvSpPr>
            <p:cNvPr id="66568" name="Text Box 11"/>
            <p:cNvSpPr>
              <a:spLocks noChangeArrowheads="1"/>
            </p:cNvSpPr>
            <p:nvPr/>
          </p:nvSpPr>
          <p:spPr bwMode="auto">
            <a:xfrm>
              <a:off x="5850938" y="1556142"/>
              <a:ext cx="2106613"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FF0000"/>
                  </a:solidFill>
                  <a:effectLst/>
                  <a:sym typeface="ＭＳ Ｐゴシック" pitchFamily="50" charset="-128"/>
                </a:rPr>
                <a:t>ネットワークアドレス</a:t>
              </a:r>
            </a:p>
            <a:p>
              <a:pPr algn="ctr"/>
              <a:r>
                <a:rPr lang="en-US" b="1" dirty="0" smtClean="0">
                  <a:solidFill>
                    <a:srgbClr val="FF0000"/>
                  </a:solidFill>
                  <a:effectLst/>
                  <a:sym typeface="Calibri" pitchFamily="34" charset="0"/>
                </a:rPr>
                <a:t>133.50.134.0/2</a:t>
              </a:r>
              <a:r>
                <a:rPr lang="en-US" altLang="ja-JP" b="1" dirty="0" smtClean="0">
                  <a:solidFill>
                    <a:srgbClr val="FF0000"/>
                  </a:solidFill>
                  <a:effectLst/>
                  <a:sym typeface="Calibri" pitchFamily="34" charset="0"/>
                </a:rPr>
                <a:t>4</a:t>
              </a:r>
              <a:endParaRPr lang="ja-JP" altLang="en-US" dirty="0">
                <a:effectLst/>
              </a:endParaRPr>
            </a:p>
          </p:txBody>
        </p:sp>
      </p:grpSp>
      <p:sp>
        <p:nvSpPr>
          <p:cNvPr id="26" name="テキスト ボックス 25"/>
          <p:cNvSpPr txBox="1"/>
          <p:nvPr/>
        </p:nvSpPr>
        <p:spPr>
          <a:xfrm>
            <a:off x="1330515" y="2510517"/>
            <a:ext cx="414214" cy="461665"/>
          </a:xfrm>
          <a:prstGeom prst="rect">
            <a:avLst/>
          </a:prstGeom>
          <a:solidFill>
            <a:schemeClr val="bg1"/>
          </a:solidFill>
        </p:spPr>
        <p:txBody>
          <a:bodyPr wrap="square" rtlCol="0">
            <a:spAutoFit/>
          </a:bodyPr>
          <a:lstStyle/>
          <a:p>
            <a:pPr algn="ctr"/>
            <a:r>
              <a:rPr lang="en-US" altLang="ja-JP" sz="2400" b="1" dirty="0" smtClean="0">
                <a:effectLst/>
              </a:rPr>
              <a:t>A</a:t>
            </a:r>
            <a:endParaRPr lang="en-US" altLang="ja-JP" sz="2400" b="1" dirty="0">
              <a:effectLst/>
            </a:endParaRPr>
          </a:p>
        </p:txBody>
      </p:sp>
      <p:sp>
        <p:nvSpPr>
          <p:cNvPr id="27" name="テキスト ボックス 26"/>
          <p:cNvSpPr txBox="1"/>
          <p:nvPr/>
        </p:nvSpPr>
        <p:spPr>
          <a:xfrm>
            <a:off x="616445" y="3688381"/>
            <a:ext cx="414214" cy="461665"/>
          </a:xfrm>
          <a:prstGeom prst="rect">
            <a:avLst/>
          </a:prstGeom>
          <a:solidFill>
            <a:schemeClr val="bg1"/>
          </a:solidFill>
        </p:spPr>
        <p:txBody>
          <a:bodyPr wrap="square" rtlCol="0">
            <a:spAutoFit/>
          </a:bodyPr>
          <a:lstStyle/>
          <a:p>
            <a:pPr algn="ctr"/>
            <a:r>
              <a:rPr lang="en-US" altLang="ja-JP" sz="2400" b="1" dirty="0">
                <a:effectLst/>
              </a:rPr>
              <a:t>B</a:t>
            </a:r>
          </a:p>
        </p:txBody>
      </p:sp>
      <p:sp>
        <p:nvSpPr>
          <p:cNvPr id="28" name="テキスト ボックス 27"/>
          <p:cNvSpPr txBox="1"/>
          <p:nvPr/>
        </p:nvSpPr>
        <p:spPr>
          <a:xfrm>
            <a:off x="8335700" y="3573066"/>
            <a:ext cx="414214" cy="461665"/>
          </a:xfrm>
          <a:prstGeom prst="rect">
            <a:avLst/>
          </a:prstGeom>
          <a:solidFill>
            <a:schemeClr val="bg1"/>
          </a:solidFill>
        </p:spPr>
        <p:txBody>
          <a:bodyPr wrap="square" rtlCol="0">
            <a:spAutoFit/>
          </a:bodyPr>
          <a:lstStyle/>
          <a:p>
            <a:pPr algn="ctr"/>
            <a:r>
              <a:rPr lang="en-US" altLang="ja-JP" sz="2400" b="1" dirty="0" smtClean="0">
                <a:effectLst/>
              </a:rPr>
              <a:t>C</a:t>
            </a:r>
            <a:endParaRPr lang="en-US" altLang="ja-JP" sz="2400" b="1" dirty="0">
              <a:effectLst/>
            </a:endParaRPr>
          </a:p>
        </p:txBody>
      </p:sp>
      <p:sp>
        <p:nvSpPr>
          <p:cNvPr id="25" name="タイトル 1"/>
          <p:cNvSpPr txBox="1">
            <a:spLocks noChangeArrowheads="1"/>
          </p:cNvSpPr>
          <p:nvPr/>
        </p:nvSpPr>
        <p:spPr bwMode="auto">
          <a:xfrm>
            <a:off x="466725" y="12501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9pPr>
          </a:lstStyle>
          <a:p>
            <a:r>
              <a:rPr lang="ja-JP" altLang="en-US" kern="0" dirty="0" smtClean="0">
                <a:effectLst/>
              </a:rPr>
              <a:t>同一ネットワーク外への通信</a:t>
            </a:r>
            <a:r>
              <a:rPr lang="en-US" altLang="ja-JP" kern="0" dirty="0" smtClean="0">
                <a:effectLst/>
              </a:rPr>
              <a:t/>
            </a:r>
            <a:br>
              <a:rPr lang="en-US" altLang="ja-JP" kern="0" dirty="0" smtClean="0">
                <a:effectLst/>
              </a:rPr>
            </a:br>
            <a:r>
              <a:rPr lang="en-US" altLang="ja-JP" kern="0" dirty="0" smtClean="0">
                <a:effectLst/>
              </a:rPr>
              <a:t>(A</a:t>
            </a:r>
            <a:r>
              <a:rPr lang="ja-JP" altLang="en-US" kern="0" dirty="0" smtClean="0">
                <a:effectLst/>
              </a:rPr>
              <a:t> が</a:t>
            </a:r>
            <a:r>
              <a:rPr lang="en-US" altLang="ja-JP" kern="0" dirty="0" smtClean="0">
                <a:effectLst/>
              </a:rPr>
              <a:t>C</a:t>
            </a:r>
            <a:r>
              <a:rPr lang="ja-JP" altLang="en-US" kern="0" dirty="0" smtClean="0">
                <a:effectLst/>
              </a:rPr>
              <a:t> に通信</a:t>
            </a:r>
            <a:r>
              <a:rPr lang="en-US" altLang="ja-JP" kern="0" dirty="0" smtClean="0">
                <a:effectLst/>
              </a:rPr>
              <a:t>)</a:t>
            </a:r>
            <a:endParaRPr lang="zh-CN" kern="0" dirty="0">
              <a:effectLst/>
            </a:endParaRPr>
          </a:p>
        </p:txBody>
      </p:sp>
      <p:sp>
        <p:nvSpPr>
          <p:cNvPr id="29" name="テキスト ボックス 28"/>
          <p:cNvSpPr txBox="1"/>
          <p:nvPr/>
        </p:nvSpPr>
        <p:spPr>
          <a:xfrm>
            <a:off x="1618647" y="5695422"/>
            <a:ext cx="6302102" cy="830997"/>
          </a:xfrm>
          <a:prstGeom prst="rect">
            <a:avLst/>
          </a:prstGeom>
          <a:solidFill>
            <a:srgbClr val="FFFF00"/>
          </a:solidFill>
        </p:spPr>
        <p:txBody>
          <a:bodyPr wrap="square" rtlCol="0">
            <a:spAutoFit/>
          </a:bodyPr>
          <a:lstStyle/>
          <a:p>
            <a:r>
              <a:rPr kumimoji="1" lang="en-US" altLang="ja-JP" sz="2400" dirty="0">
                <a:effectLst/>
              </a:rPr>
              <a:t>A</a:t>
            </a:r>
            <a:r>
              <a:rPr kumimoji="1" lang="ja-JP" altLang="en-US" sz="2400" dirty="0" smtClean="0">
                <a:effectLst/>
              </a:rPr>
              <a:t> はゲートウェイの</a:t>
            </a:r>
            <a:r>
              <a:rPr kumimoji="1" lang="en-US" altLang="ja-JP" sz="2400" dirty="0" smtClean="0">
                <a:effectLst/>
              </a:rPr>
              <a:t>IP</a:t>
            </a:r>
            <a:r>
              <a:rPr kumimoji="1" lang="ja-JP" altLang="en-US" sz="2400" dirty="0" smtClean="0">
                <a:effectLst/>
              </a:rPr>
              <a:t> アドレス情報をブロードキャストアドレスへ送信する</a:t>
            </a:r>
            <a:endParaRPr kumimoji="1" lang="en-US" altLang="ja-JP" sz="2400" dirty="0" smtClean="0">
              <a:effectLst/>
            </a:endParaRPr>
          </a:p>
        </p:txBody>
      </p:sp>
      <p:cxnSp>
        <p:nvCxnSpPr>
          <p:cNvPr id="30" name="直線矢印コネクタ 29"/>
          <p:cNvCxnSpPr/>
          <p:nvPr/>
        </p:nvCxnSpPr>
        <p:spPr bwMode="auto">
          <a:xfrm flipH="1">
            <a:off x="1744729" y="3634752"/>
            <a:ext cx="312031" cy="399979"/>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31" name="直線矢印コネクタ 30"/>
          <p:cNvCxnSpPr/>
          <p:nvPr/>
        </p:nvCxnSpPr>
        <p:spPr bwMode="auto">
          <a:xfrm>
            <a:off x="2209161" y="3573066"/>
            <a:ext cx="562014" cy="776319"/>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32" name="直線矢印コネクタ 31"/>
          <p:cNvCxnSpPr/>
          <p:nvPr/>
        </p:nvCxnSpPr>
        <p:spPr bwMode="auto">
          <a:xfrm>
            <a:off x="2490168" y="3436408"/>
            <a:ext cx="1262939" cy="25197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2332377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 5"/>
          <p:cNvSpPr>
            <a:spLocks noGrp="1"/>
          </p:cNvSpPr>
          <p:nvPr>
            <p:ph type="sldNum" sz="quarter" idx="12"/>
          </p:nvPr>
        </p:nvSpPr>
        <p:spPr/>
        <p:txBody>
          <a:bodyPr/>
          <a:lstStyle/>
          <a:p>
            <a:fld id="{5913D872-DF45-4EB2-81DE-ED5CE3E63B58}" type="slidenum">
              <a:rPr lang="ja-JP" altLang="en-US"/>
              <a:pPr/>
              <a:t>59</a:t>
            </a:fld>
            <a:endParaRPr lang="ja-JP" altLang="en-US" sz="1800">
              <a:solidFill>
                <a:schemeClr val="tx1"/>
              </a:solidFill>
              <a:latin typeface="Arial" pitchFamily="34" charset="0"/>
            </a:endParaRPr>
          </a:p>
        </p:txBody>
      </p:sp>
      <p:grpSp>
        <p:nvGrpSpPr>
          <p:cNvPr id="66588" name="グループ化 66587"/>
          <p:cNvGrpSpPr/>
          <p:nvPr/>
        </p:nvGrpSpPr>
        <p:grpSpPr>
          <a:xfrm>
            <a:off x="250021" y="1556142"/>
            <a:ext cx="8788025" cy="3953413"/>
            <a:chOff x="250021" y="1556142"/>
            <a:chExt cx="8788025" cy="3953413"/>
          </a:xfrm>
        </p:grpSpPr>
        <p:sp>
          <p:nvSpPr>
            <p:cNvPr id="39" name="角丸四角形 38"/>
            <p:cNvSpPr/>
            <p:nvPr/>
          </p:nvSpPr>
          <p:spPr bwMode="auto">
            <a:xfrm>
              <a:off x="4644033" y="1844274"/>
              <a:ext cx="4394013" cy="3665281"/>
            </a:xfrm>
            <a:prstGeom prst="roundRect">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sp>
          <p:nvSpPr>
            <p:cNvPr id="6" name="角丸四角形 5"/>
            <p:cNvSpPr/>
            <p:nvPr/>
          </p:nvSpPr>
          <p:spPr bwMode="auto">
            <a:xfrm>
              <a:off x="250021" y="1844274"/>
              <a:ext cx="4177914" cy="3665281"/>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sp>
          <p:nvSpPr>
            <p:cNvPr id="66569" name="Text Box 8"/>
            <p:cNvSpPr>
              <a:spLocks noChangeArrowheads="1"/>
            </p:cNvSpPr>
            <p:nvPr/>
          </p:nvSpPr>
          <p:spPr bwMode="auto">
            <a:xfrm>
              <a:off x="2318193" y="2499518"/>
              <a:ext cx="2170021" cy="641350"/>
            </a:xfrm>
            <a:prstGeom prst="rect">
              <a:avLst/>
            </a:prstGeom>
            <a:noFill/>
            <a:ln w="9525">
              <a:noFill/>
              <a:miter lim="800000"/>
              <a:headEnd/>
              <a:tailEnd/>
            </a:ln>
          </p:spPr>
          <p:txBody>
            <a:bodyPr>
              <a:spAutoFit/>
            </a:bodyPr>
            <a:lstStyle/>
            <a:p>
              <a:pPr algn="ctr"/>
              <a:r>
                <a:rPr lang="ja-JP" altLang="en-US" b="1" dirty="0">
                  <a:solidFill>
                    <a:srgbClr val="3333FF"/>
                  </a:solidFill>
                  <a:effectLst/>
                  <a:sym typeface="ＭＳ Ｐゴシック" pitchFamily="50" charset="-128"/>
                </a:rPr>
                <a:t>ゲートウェイアドレス</a:t>
              </a:r>
            </a:p>
            <a:p>
              <a:pPr algn="ctr"/>
              <a:r>
                <a:rPr lang="en-US" b="1" dirty="0">
                  <a:solidFill>
                    <a:srgbClr val="3333FF"/>
                  </a:solidFill>
                  <a:effectLst/>
                  <a:sym typeface="Calibri" pitchFamily="34" charset="0"/>
                </a:rPr>
                <a:t>133.87.45.1</a:t>
              </a:r>
              <a:endParaRPr lang="ja-JP" altLang="en-US" dirty="0">
                <a:effectLst/>
              </a:endParaRPr>
            </a:p>
          </p:txBody>
        </p:sp>
        <p:sp>
          <p:nvSpPr>
            <p:cNvPr id="66570" name="Text Box 9"/>
            <p:cNvSpPr>
              <a:spLocks noChangeArrowheads="1"/>
            </p:cNvSpPr>
            <p:nvPr/>
          </p:nvSpPr>
          <p:spPr bwMode="auto">
            <a:xfrm>
              <a:off x="4572000" y="2499518"/>
              <a:ext cx="2255694" cy="641350"/>
            </a:xfrm>
            <a:prstGeom prst="rect">
              <a:avLst/>
            </a:prstGeom>
            <a:noFill/>
            <a:ln w="9525">
              <a:noFill/>
              <a:miter lim="800000"/>
              <a:headEnd/>
              <a:tailEnd/>
            </a:ln>
          </p:spPr>
          <p:txBody>
            <a:bodyPr>
              <a:spAutoFit/>
            </a:bodyPr>
            <a:lstStyle/>
            <a:p>
              <a:pPr algn="ctr"/>
              <a:r>
                <a:rPr lang="ja-JP" altLang="en-US" b="1" dirty="0">
                  <a:solidFill>
                    <a:srgbClr val="FF0000"/>
                  </a:solidFill>
                  <a:effectLst/>
                  <a:sym typeface="ＭＳ Ｐゴシック" pitchFamily="50" charset="-128"/>
                </a:rPr>
                <a:t>ゲートウェイアドレス</a:t>
              </a:r>
            </a:p>
            <a:p>
              <a:pPr algn="ctr"/>
              <a:r>
                <a:rPr lang="en-US" b="1" dirty="0">
                  <a:solidFill>
                    <a:srgbClr val="FF0000"/>
                  </a:solidFill>
                  <a:effectLst/>
                  <a:sym typeface="Calibri" pitchFamily="34" charset="0"/>
                </a:rPr>
                <a:t>133.50.134.141</a:t>
              </a:r>
              <a:endParaRPr lang="ja-JP" altLang="en-US" dirty="0">
                <a:effectLst/>
              </a:endParaRPr>
            </a:p>
          </p:txBody>
        </p:sp>
        <p:pic>
          <p:nvPicPr>
            <p:cNvPr id="14" name="Picture 6" descr="新しい画像"/>
            <p:cNvPicPr>
              <a:picLocks noChangeAspect="1" noChangeArrowheads="1"/>
            </p:cNvPicPr>
            <p:nvPr/>
          </p:nvPicPr>
          <p:blipFill>
            <a:blip r:embed="rId3" cstate="print"/>
            <a:srcRect/>
            <a:stretch>
              <a:fillRect/>
            </a:stretch>
          </p:blipFill>
          <p:spPr bwMode="auto">
            <a:xfrm>
              <a:off x="2527211" y="4291559"/>
              <a:ext cx="1050060" cy="918964"/>
            </a:xfrm>
            <a:prstGeom prst="rect">
              <a:avLst/>
            </a:prstGeom>
            <a:noFill/>
            <a:ln w="9525">
              <a:noFill/>
              <a:miter lim="800000"/>
              <a:headEnd/>
              <a:tailEnd/>
            </a:ln>
          </p:spPr>
        </p:pic>
        <p:pic>
          <p:nvPicPr>
            <p:cNvPr id="15" name="Picture 6" descr="新しい画像"/>
            <p:cNvPicPr>
              <a:picLocks noChangeAspect="1" noChangeArrowheads="1"/>
            </p:cNvPicPr>
            <p:nvPr/>
          </p:nvPicPr>
          <p:blipFill>
            <a:blip r:embed="rId3" cstate="print"/>
            <a:srcRect/>
            <a:stretch>
              <a:fillRect/>
            </a:stretch>
          </p:blipFill>
          <p:spPr bwMode="auto">
            <a:xfrm>
              <a:off x="1531730" y="2681386"/>
              <a:ext cx="1050060" cy="918964"/>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884120" y="3854154"/>
              <a:ext cx="1050060" cy="918964"/>
            </a:xfrm>
            <a:prstGeom prst="rect">
              <a:avLst/>
            </a:prstGeom>
            <a:noFill/>
            <a:ln w="9525">
              <a:noFill/>
              <a:miter lim="800000"/>
              <a:headEnd/>
              <a:tailEnd/>
            </a:ln>
          </p:spPr>
        </p:pic>
        <p:pic>
          <p:nvPicPr>
            <p:cNvPr id="36" name="Picture 6" descr="新しい画像"/>
            <p:cNvPicPr>
              <a:picLocks noChangeAspect="1" noChangeArrowheads="1"/>
            </p:cNvPicPr>
            <p:nvPr/>
          </p:nvPicPr>
          <p:blipFill>
            <a:blip r:embed="rId3" cstate="print"/>
            <a:srcRect/>
            <a:stretch>
              <a:fillRect/>
            </a:stretch>
          </p:blipFill>
          <p:spPr bwMode="auto">
            <a:xfrm>
              <a:off x="5511697" y="4376902"/>
              <a:ext cx="1050060" cy="918964"/>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6561757" y="2715788"/>
              <a:ext cx="1050060" cy="918964"/>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7611817" y="3917420"/>
              <a:ext cx="1050060" cy="918964"/>
            </a:xfrm>
            <a:prstGeom prst="rect">
              <a:avLst/>
            </a:prstGeom>
            <a:noFill/>
            <a:ln w="9525">
              <a:noFill/>
              <a:miter lim="800000"/>
              <a:headEnd/>
              <a:tailEnd/>
            </a:ln>
          </p:spPr>
        </p:pic>
        <p:grpSp>
          <p:nvGrpSpPr>
            <p:cNvPr id="22" name="Group 6"/>
            <p:cNvGrpSpPr>
              <a:grpSpLocks/>
            </p:cNvGrpSpPr>
            <p:nvPr/>
          </p:nvGrpSpPr>
          <p:grpSpPr bwMode="auto">
            <a:xfrm>
              <a:off x="4025306" y="3436408"/>
              <a:ext cx="1050925" cy="481012"/>
              <a:chOff x="0" y="0"/>
              <a:chExt cx="1053" cy="606"/>
            </a:xfrm>
          </p:grpSpPr>
          <p:pic>
            <p:nvPicPr>
              <p:cNvPr id="23" name="Picture 10"/>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a:effectLst/>
                  <a:sym typeface="ＭＳ Ｐゴシック" pitchFamily="50" charset="-128"/>
                </a:endParaRPr>
              </a:p>
            </p:txBody>
          </p:sp>
        </p:grpSp>
        <p:sp>
          <p:nvSpPr>
            <p:cNvPr id="21" name="テキスト ボックス 20"/>
            <p:cNvSpPr txBox="1"/>
            <p:nvPr/>
          </p:nvSpPr>
          <p:spPr>
            <a:xfrm>
              <a:off x="3753107" y="4149330"/>
              <a:ext cx="1539223" cy="400110"/>
            </a:xfrm>
            <a:prstGeom prst="rect">
              <a:avLst/>
            </a:prstGeom>
            <a:solidFill>
              <a:schemeClr val="bg1"/>
            </a:solidFill>
          </p:spPr>
          <p:txBody>
            <a:bodyPr wrap="square" rtlCol="0">
              <a:spAutoFit/>
            </a:bodyPr>
            <a:lstStyle/>
            <a:p>
              <a:pPr algn="ctr"/>
              <a:r>
                <a:rPr kumimoji="1" lang="ja-JP" altLang="en-US" sz="2000" b="1" dirty="0" smtClean="0">
                  <a:solidFill>
                    <a:srgbClr val="FF0000"/>
                  </a:solidFill>
                  <a:effectLst/>
                </a:rPr>
                <a:t>ゲートウェイ</a:t>
              </a:r>
              <a:endParaRPr kumimoji="1" lang="ja-JP" altLang="en-US" sz="2000" b="1" dirty="0">
                <a:solidFill>
                  <a:srgbClr val="FF0000"/>
                </a:solidFill>
                <a:effectLst/>
              </a:endParaRPr>
            </a:p>
          </p:txBody>
        </p:sp>
        <p:sp>
          <p:nvSpPr>
            <p:cNvPr id="66567" name="Text Box 10"/>
            <p:cNvSpPr>
              <a:spLocks noChangeArrowheads="1"/>
            </p:cNvSpPr>
            <p:nvPr/>
          </p:nvSpPr>
          <p:spPr bwMode="auto">
            <a:xfrm>
              <a:off x="1330515" y="1563089"/>
              <a:ext cx="2106612"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3333FF"/>
                  </a:solidFill>
                  <a:effectLst/>
                  <a:sym typeface="ＭＳ Ｐゴシック" pitchFamily="50" charset="-128"/>
                </a:rPr>
                <a:t>ネットワークアドレス</a:t>
              </a:r>
            </a:p>
            <a:p>
              <a:pPr algn="ctr"/>
              <a:r>
                <a:rPr lang="en-US" b="1" dirty="0" smtClean="0">
                  <a:solidFill>
                    <a:srgbClr val="3333FF"/>
                  </a:solidFill>
                  <a:effectLst/>
                  <a:sym typeface="Calibri" pitchFamily="34" charset="0"/>
                </a:rPr>
                <a:t>133.87.45.0/2</a:t>
              </a:r>
              <a:r>
                <a:rPr lang="en-US" altLang="ja-JP" b="1" dirty="0" smtClean="0">
                  <a:solidFill>
                    <a:srgbClr val="3333FF"/>
                  </a:solidFill>
                  <a:effectLst/>
                  <a:sym typeface="Calibri" pitchFamily="34" charset="0"/>
                </a:rPr>
                <a:t>4</a:t>
              </a:r>
              <a:endParaRPr lang="ja-JP" altLang="en-US" dirty="0">
                <a:effectLst/>
              </a:endParaRPr>
            </a:p>
          </p:txBody>
        </p:sp>
        <p:sp>
          <p:nvSpPr>
            <p:cNvPr id="66568" name="Text Box 11"/>
            <p:cNvSpPr>
              <a:spLocks noChangeArrowheads="1"/>
            </p:cNvSpPr>
            <p:nvPr/>
          </p:nvSpPr>
          <p:spPr bwMode="auto">
            <a:xfrm>
              <a:off x="5850938" y="1556142"/>
              <a:ext cx="2106613"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FF0000"/>
                  </a:solidFill>
                  <a:effectLst/>
                  <a:sym typeface="ＭＳ Ｐゴシック" pitchFamily="50" charset="-128"/>
                </a:rPr>
                <a:t>ネットワークアドレス</a:t>
              </a:r>
            </a:p>
            <a:p>
              <a:pPr algn="ctr"/>
              <a:r>
                <a:rPr lang="en-US" b="1" dirty="0" smtClean="0">
                  <a:solidFill>
                    <a:srgbClr val="FF0000"/>
                  </a:solidFill>
                  <a:effectLst/>
                  <a:sym typeface="Calibri" pitchFamily="34" charset="0"/>
                </a:rPr>
                <a:t>133.50.134.0/2</a:t>
              </a:r>
              <a:r>
                <a:rPr lang="en-US" altLang="ja-JP" b="1" dirty="0" smtClean="0">
                  <a:solidFill>
                    <a:srgbClr val="FF0000"/>
                  </a:solidFill>
                  <a:effectLst/>
                  <a:sym typeface="Calibri" pitchFamily="34" charset="0"/>
                </a:rPr>
                <a:t>4</a:t>
              </a:r>
              <a:endParaRPr lang="ja-JP" altLang="en-US" dirty="0">
                <a:effectLst/>
              </a:endParaRPr>
            </a:p>
          </p:txBody>
        </p:sp>
      </p:grpSp>
      <p:sp>
        <p:nvSpPr>
          <p:cNvPr id="26" name="テキスト ボックス 25"/>
          <p:cNvSpPr txBox="1"/>
          <p:nvPr/>
        </p:nvSpPr>
        <p:spPr>
          <a:xfrm>
            <a:off x="1330515" y="2510517"/>
            <a:ext cx="414214" cy="461665"/>
          </a:xfrm>
          <a:prstGeom prst="rect">
            <a:avLst/>
          </a:prstGeom>
          <a:solidFill>
            <a:schemeClr val="bg1"/>
          </a:solidFill>
        </p:spPr>
        <p:txBody>
          <a:bodyPr wrap="square" rtlCol="0">
            <a:spAutoFit/>
          </a:bodyPr>
          <a:lstStyle/>
          <a:p>
            <a:pPr algn="ctr"/>
            <a:r>
              <a:rPr lang="en-US" altLang="ja-JP" sz="2400" b="1" dirty="0" smtClean="0">
                <a:effectLst/>
              </a:rPr>
              <a:t>A</a:t>
            </a:r>
            <a:endParaRPr lang="en-US" altLang="ja-JP" sz="2400" b="1" dirty="0">
              <a:effectLst/>
            </a:endParaRPr>
          </a:p>
        </p:txBody>
      </p:sp>
      <p:sp>
        <p:nvSpPr>
          <p:cNvPr id="27" name="テキスト ボックス 26"/>
          <p:cNvSpPr txBox="1"/>
          <p:nvPr/>
        </p:nvSpPr>
        <p:spPr>
          <a:xfrm>
            <a:off x="616445" y="3688381"/>
            <a:ext cx="414214" cy="461665"/>
          </a:xfrm>
          <a:prstGeom prst="rect">
            <a:avLst/>
          </a:prstGeom>
          <a:solidFill>
            <a:schemeClr val="bg1"/>
          </a:solidFill>
        </p:spPr>
        <p:txBody>
          <a:bodyPr wrap="square" rtlCol="0">
            <a:spAutoFit/>
          </a:bodyPr>
          <a:lstStyle/>
          <a:p>
            <a:pPr algn="ctr"/>
            <a:r>
              <a:rPr lang="en-US" altLang="ja-JP" sz="2400" b="1" dirty="0">
                <a:effectLst/>
              </a:rPr>
              <a:t>B</a:t>
            </a:r>
          </a:p>
        </p:txBody>
      </p:sp>
      <p:sp>
        <p:nvSpPr>
          <p:cNvPr id="28" name="テキスト ボックス 27"/>
          <p:cNvSpPr txBox="1"/>
          <p:nvPr/>
        </p:nvSpPr>
        <p:spPr>
          <a:xfrm>
            <a:off x="8335700" y="3573066"/>
            <a:ext cx="414214" cy="461665"/>
          </a:xfrm>
          <a:prstGeom prst="rect">
            <a:avLst/>
          </a:prstGeom>
          <a:solidFill>
            <a:schemeClr val="bg1"/>
          </a:solidFill>
        </p:spPr>
        <p:txBody>
          <a:bodyPr wrap="square" rtlCol="0">
            <a:spAutoFit/>
          </a:bodyPr>
          <a:lstStyle/>
          <a:p>
            <a:pPr algn="ctr"/>
            <a:r>
              <a:rPr lang="en-US" altLang="ja-JP" sz="2400" b="1" dirty="0" smtClean="0">
                <a:effectLst/>
              </a:rPr>
              <a:t>C</a:t>
            </a:r>
            <a:endParaRPr lang="en-US" altLang="ja-JP" sz="2400" b="1" dirty="0">
              <a:effectLst/>
            </a:endParaRPr>
          </a:p>
        </p:txBody>
      </p:sp>
      <p:sp>
        <p:nvSpPr>
          <p:cNvPr id="25" name="タイトル 1"/>
          <p:cNvSpPr txBox="1">
            <a:spLocks noChangeArrowheads="1"/>
          </p:cNvSpPr>
          <p:nvPr/>
        </p:nvSpPr>
        <p:spPr bwMode="auto">
          <a:xfrm>
            <a:off x="466725" y="12501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9pPr>
          </a:lstStyle>
          <a:p>
            <a:r>
              <a:rPr lang="ja-JP" altLang="en-US" kern="0" dirty="0" smtClean="0">
                <a:effectLst/>
              </a:rPr>
              <a:t>同一ネットワーク外への通信</a:t>
            </a:r>
            <a:r>
              <a:rPr lang="en-US" altLang="ja-JP" kern="0" dirty="0" smtClean="0">
                <a:effectLst/>
              </a:rPr>
              <a:t/>
            </a:r>
            <a:br>
              <a:rPr lang="en-US" altLang="ja-JP" kern="0" dirty="0" smtClean="0">
                <a:effectLst/>
              </a:rPr>
            </a:br>
            <a:r>
              <a:rPr lang="en-US" altLang="ja-JP" kern="0" dirty="0" smtClean="0">
                <a:effectLst/>
              </a:rPr>
              <a:t>(A</a:t>
            </a:r>
            <a:r>
              <a:rPr lang="ja-JP" altLang="en-US" kern="0" dirty="0" smtClean="0">
                <a:effectLst/>
              </a:rPr>
              <a:t> が</a:t>
            </a:r>
            <a:r>
              <a:rPr lang="en-US" altLang="ja-JP" kern="0" dirty="0" smtClean="0">
                <a:effectLst/>
              </a:rPr>
              <a:t>C</a:t>
            </a:r>
            <a:r>
              <a:rPr lang="ja-JP" altLang="en-US" kern="0" dirty="0" smtClean="0">
                <a:effectLst/>
              </a:rPr>
              <a:t> に通信</a:t>
            </a:r>
            <a:r>
              <a:rPr lang="en-US" altLang="ja-JP" kern="0" dirty="0" smtClean="0">
                <a:effectLst/>
              </a:rPr>
              <a:t>)</a:t>
            </a:r>
            <a:endParaRPr lang="zh-CN" kern="0" dirty="0">
              <a:effectLst/>
            </a:endParaRPr>
          </a:p>
        </p:txBody>
      </p:sp>
      <p:sp>
        <p:nvSpPr>
          <p:cNvPr id="29" name="テキスト ボックス 28"/>
          <p:cNvSpPr txBox="1"/>
          <p:nvPr/>
        </p:nvSpPr>
        <p:spPr>
          <a:xfrm>
            <a:off x="1517985" y="5695422"/>
            <a:ext cx="6511599" cy="830997"/>
          </a:xfrm>
          <a:prstGeom prst="rect">
            <a:avLst/>
          </a:prstGeom>
          <a:solidFill>
            <a:srgbClr val="FFFF00"/>
          </a:solidFill>
        </p:spPr>
        <p:txBody>
          <a:bodyPr wrap="square" rtlCol="0">
            <a:spAutoFit/>
          </a:bodyPr>
          <a:lstStyle/>
          <a:p>
            <a:r>
              <a:rPr kumimoji="1" lang="ja-JP" altLang="en-US" sz="2400" dirty="0" smtClean="0">
                <a:effectLst/>
              </a:rPr>
              <a:t>ゲートウェイは受け取った情報が自分宛てだと知り，ゲートウェイ自身の</a:t>
            </a:r>
            <a:r>
              <a:rPr kumimoji="1" lang="en-US" altLang="ja-JP" sz="2400" dirty="0" smtClean="0">
                <a:effectLst/>
              </a:rPr>
              <a:t>MAC</a:t>
            </a:r>
            <a:r>
              <a:rPr kumimoji="1" lang="ja-JP" altLang="en-US" sz="2400" dirty="0" smtClean="0">
                <a:effectLst/>
              </a:rPr>
              <a:t> アドレスを</a:t>
            </a:r>
            <a:r>
              <a:rPr kumimoji="1" lang="en-US" altLang="ja-JP" sz="2400" dirty="0" smtClean="0">
                <a:effectLst/>
              </a:rPr>
              <a:t>A</a:t>
            </a:r>
            <a:r>
              <a:rPr kumimoji="1" lang="ja-JP" altLang="en-US" sz="2400" dirty="0" smtClean="0">
                <a:effectLst/>
              </a:rPr>
              <a:t> に返送</a:t>
            </a:r>
            <a:endParaRPr kumimoji="1" lang="en-US" altLang="ja-JP" sz="2400" dirty="0" smtClean="0">
              <a:effectLst/>
            </a:endParaRPr>
          </a:p>
        </p:txBody>
      </p:sp>
      <p:cxnSp>
        <p:nvCxnSpPr>
          <p:cNvPr id="33" name="直線矢印コネクタ 32"/>
          <p:cNvCxnSpPr/>
          <p:nvPr/>
        </p:nvCxnSpPr>
        <p:spPr bwMode="auto">
          <a:xfrm flipH="1" flipV="1">
            <a:off x="2619250" y="3391296"/>
            <a:ext cx="1133857" cy="32173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841364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線コネクタ 18"/>
          <p:cNvCxnSpPr/>
          <p:nvPr/>
        </p:nvCxnSpPr>
        <p:spPr bwMode="auto">
          <a:xfrm flipV="1">
            <a:off x="2898683" y="4812794"/>
            <a:ext cx="1778846" cy="530223"/>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20" name="直線コネクタ 19"/>
          <p:cNvCxnSpPr/>
          <p:nvPr/>
        </p:nvCxnSpPr>
        <p:spPr bwMode="auto">
          <a:xfrm>
            <a:off x="2734962" y="5512045"/>
            <a:ext cx="1047483" cy="530394"/>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21" name="直線コネクタ 20"/>
          <p:cNvCxnSpPr/>
          <p:nvPr/>
        </p:nvCxnSpPr>
        <p:spPr bwMode="auto">
          <a:xfrm>
            <a:off x="3978068" y="6042439"/>
            <a:ext cx="1813495" cy="168855"/>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22" name="直線コネクタ 21"/>
          <p:cNvCxnSpPr/>
          <p:nvPr/>
        </p:nvCxnSpPr>
        <p:spPr bwMode="auto">
          <a:xfrm flipV="1">
            <a:off x="5880827" y="4767204"/>
            <a:ext cx="223770" cy="1359662"/>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23" name="直線コネクタ 22"/>
          <p:cNvCxnSpPr/>
          <p:nvPr/>
        </p:nvCxnSpPr>
        <p:spPr bwMode="auto">
          <a:xfrm flipH="1" flipV="1">
            <a:off x="5594444" y="3443590"/>
            <a:ext cx="667831" cy="1126114"/>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31" name="直線コネクタ 30"/>
          <p:cNvCxnSpPr/>
          <p:nvPr/>
        </p:nvCxnSpPr>
        <p:spPr bwMode="auto">
          <a:xfrm flipH="1">
            <a:off x="4773632" y="3443590"/>
            <a:ext cx="812819" cy="1327184"/>
          </a:xfrm>
          <a:prstGeom prst="line">
            <a:avLst/>
          </a:prstGeom>
          <a:solidFill>
            <a:schemeClr val="accent1"/>
          </a:solidFill>
          <a:ln w="38100" cap="flat" cmpd="sng" algn="ctr">
            <a:solidFill>
              <a:schemeClr val="tx1"/>
            </a:solidFill>
            <a:prstDash val="dash"/>
            <a:round/>
            <a:headEnd type="none" w="med" len="med"/>
            <a:tailEnd type="none" w="med" len="med"/>
          </a:ln>
          <a:effectLst/>
        </p:spPr>
      </p:cxnSp>
      <p:sp>
        <p:nvSpPr>
          <p:cNvPr id="6146" name="タイトル 1"/>
          <p:cNvSpPr>
            <a:spLocks noGrp="1" noChangeArrowheads="1"/>
          </p:cNvSpPr>
          <p:nvPr>
            <p:ph type="title" idx="4294967295"/>
          </p:nvPr>
        </p:nvSpPr>
        <p:spPr>
          <a:xfrm>
            <a:off x="466725" y="0"/>
            <a:ext cx="8229600" cy="1143000"/>
          </a:xfrm>
          <a:ln/>
        </p:spPr>
        <p:txBody>
          <a:bodyPr/>
          <a:lstStyle/>
          <a:p>
            <a:pPr eaLnBrk="1" hangingPunct="1"/>
            <a:r>
              <a:rPr lang="zh-CN" dirty="0" smtClean="0"/>
              <a:t>コンピュータネットワーク</a:t>
            </a:r>
            <a:r>
              <a:rPr lang="ja-JP" altLang="en-US" dirty="0" smtClean="0"/>
              <a:t>の利点</a:t>
            </a:r>
            <a:endParaRPr lang="zh-CN" dirty="0"/>
          </a:p>
        </p:txBody>
      </p:sp>
      <p:sp>
        <p:nvSpPr>
          <p:cNvPr id="6147" name="コンテンツ プレースホルダ 2"/>
          <p:cNvSpPr>
            <a:spLocks noGrp="1" noChangeArrowheads="1"/>
          </p:cNvSpPr>
          <p:nvPr>
            <p:ph idx="1"/>
          </p:nvPr>
        </p:nvSpPr>
        <p:spPr>
          <a:xfrm>
            <a:off x="159543" y="1368428"/>
            <a:ext cx="8446305" cy="5157991"/>
          </a:xfrm>
          <a:ln/>
        </p:spPr>
        <p:txBody>
          <a:bodyPr/>
          <a:lstStyle/>
          <a:p>
            <a:pPr marL="457200" indent="-457200" algn="l" eaLnBrk="1" hangingPunct="1">
              <a:lnSpc>
                <a:spcPct val="80000"/>
              </a:lnSpc>
              <a:buFont typeface="Arial" panose="020B0604020202020204" pitchFamily="34" charset="0"/>
              <a:buChar char="•"/>
            </a:pPr>
            <a:r>
              <a:rPr lang="ja-JP" altLang="en-US" sz="2800" dirty="0" smtClean="0"/>
              <a:t>分散管理</a:t>
            </a:r>
            <a:r>
              <a:rPr lang="en-US" altLang="ja-JP" sz="2800" dirty="0" smtClean="0"/>
              <a:t>(</a:t>
            </a:r>
            <a:r>
              <a:rPr lang="ja-JP" altLang="en-US" sz="2800" dirty="0" smtClean="0"/>
              <a:t>⇔集中管理</a:t>
            </a:r>
            <a:r>
              <a:rPr lang="en-US" altLang="ja-JP" sz="2800" dirty="0" smtClean="0"/>
              <a:t>)</a:t>
            </a:r>
          </a:p>
          <a:p>
            <a:pPr marL="914400" lvl="1" indent="-457200" algn="l" eaLnBrk="1" hangingPunct="1">
              <a:lnSpc>
                <a:spcPct val="80000"/>
              </a:lnSpc>
              <a:buFont typeface="Arial" panose="020B0604020202020204" pitchFamily="34" charset="0"/>
              <a:buChar char="•"/>
            </a:pPr>
            <a:r>
              <a:rPr lang="ja-JP" altLang="en-US" sz="2400" dirty="0" smtClean="0"/>
              <a:t>負担</a:t>
            </a:r>
            <a:r>
              <a:rPr lang="ja-JP" altLang="en-US" sz="2400" dirty="0"/>
              <a:t>の</a:t>
            </a:r>
            <a:r>
              <a:rPr lang="ja-JP" altLang="en-US" sz="2400" dirty="0" smtClean="0"/>
              <a:t>軽減</a:t>
            </a:r>
            <a:endParaRPr lang="ja-JP" altLang="en-US" sz="2400" dirty="0"/>
          </a:p>
          <a:p>
            <a:pPr marL="914400" lvl="1" indent="-457200" algn="l" eaLnBrk="1" hangingPunct="1">
              <a:lnSpc>
                <a:spcPct val="80000"/>
              </a:lnSpc>
              <a:buFont typeface="Arial" panose="020B0604020202020204" pitchFamily="34" charset="0"/>
              <a:buChar char="•"/>
            </a:pPr>
            <a:r>
              <a:rPr lang="ja-JP" altLang="en-US" sz="2400" dirty="0"/>
              <a:t>致命的</a:t>
            </a:r>
            <a:r>
              <a:rPr lang="ja-JP" altLang="en-US" sz="2400" dirty="0" smtClean="0"/>
              <a:t>な機能停止が発生しにくい</a:t>
            </a:r>
            <a:r>
              <a:rPr lang="ja-JP" altLang="en-US" sz="2400" dirty="0" smtClean="0"/>
              <a:t> </a:t>
            </a:r>
            <a:r>
              <a:rPr lang="en-US" altLang="ja-JP" sz="2400" dirty="0" smtClean="0"/>
              <a:t>(</a:t>
            </a:r>
            <a:r>
              <a:rPr lang="ja-JP" altLang="en-US" sz="2400" dirty="0" smtClean="0"/>
              <a:t>第 </a:t>
            </a:r>
            <a:r>
              <a:rPr lang="en-US" altLang="ja-JP" sz="2400" dirty="0" smtClean="0"/>
              <a:t>1 </a:t>
            </a:r>
            <a:r>
              <a:rPr lang="ja-JP" altLang="en-US" sz="2400" dirty="0" smtClean="0"/>
              <a:t>回 </a:t>
            </a:r>
            <a:r>
              <a:rPr lang="ja-JP" altLang="en-US" sz="2400" dirty="0" smtClean="0"/>
              <a:t>参照</a:t>
            </a:r>
            <a:r>
              <a:rPr lang="en-US" altLang="ja-JP" sz="2400" dirty="0" smtClean="0"/>
              <a:t>)</a:t>
            </a:r>
            <a:endParaRPr lang="ja-JP" altLang="en-US" sz="2400" dirty="0"/>
          </a:p>
        </p:txBody>
      </p:sp>
      <p:cxnSp>
        <p:nvCxnSpPr>
          <p:cNvPr id="24" name="直線コネクタ 23"/>
          <p:cNvCxnSpPr/>
          <p:nvPr/>
        </p:nvCxnSpPr>
        <p:spPr bwMode="auto">
          <a:xfrm flipH="1">
            <a:off x="2734962" y="3964761"/>
            <a:ext cx="540444" cy="1256866"/>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25" name="直線コネクタ 24"/>
          <p:cNvCxnSpPr/>
          <p:nvPr/>
        </p:nvCxnSpPr>
        <p:spPr bwMode="auto">
          <a:xfrm flipH="1">
            <a:off x="3502379" y="3333016"/>
            <a:ext cx="1902758" cy="322367"/>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26" name="直線コネクタ 25"/>
          <p:cNvCxnSpPr/>
          <p:nvPr/>
        </p:nvCxnSpPr>
        <p:spPr bwMode="auto">
          <a:xfrm flipH="1">
            <a:off x="4793536" y="4668072"/>
            <a:ext cx="1311061" cy="99132"/>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27" name="直線コネクタ 26"/>
          <p:cNvCxnSpPr/>
          <p:nvPr/>
        </p:nvCxnSpPr>
        <p:spPr bwMode="auto">
          <a:xfrm>
            <a:off x="4773632" y="4812794"/>
            <a:ext cx="1107195" cy="1398500"/>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28" name="直線コネクタ 27"/>
          <p:cNvCxnSpPr/>
          <p:nvPr/>
        </p:nvCxnSpPr>
        <p:spPr bwMode="auto">
          <a:xfrm flipH="1">
            <a:off x="3978068" y="4812794"/>
            <a:ext cx="699461" cy="1163629"/>
          </a:xfrm>
          <a:prstGeom prst="line">
            <a:avLst/>
          </a:prstGeom>
          <a:solidFill>
            <a:schemeClr val="accent1"/>
          </a:solidFill>
          <a:ln w="38100" cap="flat" cmpd="sng" algn="ctr">
            <a:solidFill>
              <a:schemeClr val="tx1"/>
            </a:solidFill>
            <a:prstDash val="dash"/>
            <a:round/>
            <a:headEnd type="none" w="med" len="med"/>
            <a:tailEnd type="none" w="med" len="med"/>
          </a:ln>
          <a:effectLst/>
        </p:spPr>
      </p:cxnSp>
      <p:cxnSp>
        <p:nvCxnSpPr>
          <p:cNvPr id="29" name="直線コネクタ 28"/>
          <p:cNvCxnSpPr/>
          <p:nvPr/>
        </p:nvCxnSpPr>
        <p:spPr bwMode="auto">
          <a:xfrm>
            <a:off x="3563538" y="3821367"/>
            <a:ext cx="1113991" cy="900248"/>
          </a:xfrm>
          <a:prstGeom prst="line">
            <a:avLst/>
          </a:prstGeom>
          <a:solidFill>
            <a:schemeClr val="accent1"/>
          </a:solidFill>
          <a:ln w="38100" cap="flat" cmpd="sng" algn="ctr">
            <a:solidFill>
              <a:schemeClr val="tx1"/>
            </a:solidFill>
            <a:prstDash val="dash"/>
            <a:round/>
            <a:headEnd type="none" w="med" len="med"/>
            <a:tailEnd type="none" w="med" len="med"/>
          </a:ln>
          <a:effectLst/>
        </p:spPr>
      </p:cxnSp>
      <p:sp>
        <p:nvSpPr>
          <p:cNvPr id="30" name="円/楕円 29"/>
          <p:cNvSpPr/>
          <p:nvPr/>
        </p:nvSpPr>
        <p:spPr bwMode="auto">
          <a:xfrm>
            <a:off x="2031390" y="2799030"/>
            <a:ext cx="5402475" cy="3943488"/>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sp>
        <p:nvSpPr>
          <p:cNvPr id="32" name="テキスト ボックス 31"/>
          <p:cNvSpPr txBox="1"/>
          <p:nvPr/>
        </p:nvSpPr>
        <p:spPr>
          <a:xfrm>
            <a:off x="3275406" y="2696012"/>
            <a:ext cx="2829191" cy="400110"/>
          </a:xfrm>
          <a:prstGeom prst="rect">
            <a:avLst/>
          </a:prstGeom>
          <a:solidFill>
            <a:schemeClr val="bg1"/>
          </a:solidFill>
          <a:ln w="38100">
            <a:solidFill>
              <a:srgbClr val="FF0000"/>
            </a:solidFill>
          </a:ln>
          <a:effectLst/>
        </p:spPr>
        <p:txBody>
          <a:bodyPr wrap="square" rtlCol="0">
            <a:spAutoFit/>
          </a:bodyPr>
          <a:lstStyle/>
          <a:p>
            <a:r>
              <a:rPr kumimoji="1" lang="ja-JP" altLang="en-US" sz="2000" b="1" dirty="0">
                <a:effectLst/>
              </a:rPr>
              <a:t>コンピュータ</a:t>
            </a:r>
            <a:r>
              <a:rPr kumimoji="1" lang="ja-JP" altLang="en-US" sz="2000" b="1" dirty="0" smtClean="0">
                <a:effectLst/>
              </a:rPr>
              <a:t>ネットワーク</a:t>
            </a:r>
            <a:endParaRPr kumimoji="1" lang="ja-JP" altLang="en-US" sz="2000" b="1" dirty="0">
              <a:effectLst/>
            </a:endParaRPr>
          </a:p>
        </p:txBody>
      </p:sp>
      <p:pic>
        <p:nvPicPr>
          <p:cNvPr id="33" name="Picture 6" descr="新しい画像"/>
          <p:cNvPicPr>
            <a:picLocks noChangeAspect="1" noChangeArrowheads="1"/>
          </p:cNvPicPr>
          <p:nvPr/>
        </p:nvPicPr>
        <p:blipFill>
          <a:blip r:embed="rId3" cstate="print"/>
          <a:srcRect/>
          <a:stretch>
            <a:fillRect/>
          </a:stretch>
        </p:blipFill>
        <p:spPr bwMode="auto">
          <a:xfrm>
            <a:off x="2964915" y="3140868"/>
            <a:ext cx="941427" cy="823893"/>
          </a:xfrm>
          <a:prstGeom prst="rect">
            <a:avLst/>
          </a:prstGeom>
          <a:noFill/>
          <a:ln w="9525">
            <a:noFill/>
            <a:miter lim="800000"/>
            <a:headEnd/>
            <a:tailEnd/>
          </a:ln>
        </p:spPr>
      </p:pic>
      <p:pic>
        <p:nvPicPr>
          <p:cNvPr id="34" name="Picture 6" descr="新しい画像"/>
          <p:cNvPicPr>
            <a:picLocks noChangeAspect="1" noChangeArrowheads="1"/>
          </p:cNvPicPr>
          <p:nvPr/>
        </p:nvPicPr>
        <p:blipFill>
          <a:blip r:embed="rId3" cstate="print"/>
          <a:srcRect/>
          <a:stretch>
            <a:fillRect/>
          </a:stretch>
        </p:blipFill>
        <p:spPr bwMode="auto">
          <a:xfrm>
            <a:off x="5123731" y="3031644"/>
            <a:ext cx="941427" cy="823893"/>
          </a:xfrm>
          <a:prstGeom prst="rect">
            <a:avLst/>
          </a:prstGeom>
          <a:noFill/>
          <a:ln w="9525">
            <a:noFill/>
            <a:miter lim="800000"/>
            <a:headEnd/>
            <a:tailEnd/>
          </a:ln>
        </p:spPr>
      </p:pic>
      <p:pic>
        <p:nvPicPr>
          <p:cNvPr id="35" name="Picture 6" descr="新しい画像"/>
          <p:cNvPicPr>
            <a:picLocks noChangeAspect="1" noChangeArrowheads="1"/>
          </p:cNvPicPr>
          <p:nvPr/>
        </p:nvPicPr>
        <p:blipFill>
          <a:blip r:embed="rId3" cstate="print"/>
          <a:srcRect/>
          <a:stretch>
            <a:fillRect/>
          </a:stretch>
        </p:blipFill>
        <p:spPr bwMode="auto">
          <a:xfrm>
            <a:off x="4261913" y="4305691"/>
            <a:ext cx="941427" cy="823893"/>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2194911" y="4910163"/>
            <a:ext cx="941427" cy="823893"/>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3435628" y="5630493"/>
            <a:ext cx="941427" cy="823893"/>
          </a:xfrm>
          <a:prstGeom prst="rect">
            <a:avLst/>
          </a:prstGeom>
          <a:noFill/>
          <a:ln w="9525">
            <a:noFill/>
            <a:miter lim="800000"/>
            <a:headEnd/>
            <a:tailEnd/>
          </a:ln>
        </p:spPr>
      </p:pic>
      <p:pic>
        <p:nvPicPr>
          <p:cNvPr id="39" name="Picture 6" descr="新しい画像"/>
          <p:cNvPicPr>
            <a:picLocks noChangeAspect="1" noChangeArrowheads="1"/>
          </p:cNvPicPr>
          <p:nvPr/>
        </p:nvPicPr>
        <p:blipFill>
          <a:blip r:embed="rId3" cstate="print"/>
          <a:srcRect/>
          <a:stretch>
            <a:fillRect/>
          </a:stretch>
        </p:blipFill>
        <p:spPr bwMode="auto">
          <a:xfrm>
            <a:off x="5405137" y="5734056"/>
            <a:ext cx="941427" cy="823893"/>
          </a:xfrm>
          <a:prstGeom prst="rect">
            <a:avLst/>
          </a:prstGeom>
          <a:noFill/>
          <a:ln w="9525">
            <a:noFill/>
            <a:miter lim="800000"/>
            <a:headEnd/>
            <a:tailEnd/>
          </a:ln>
        </p:spPr>
      </p:pic>
      <p:pic>
        <p:nvPicPr>
          <p:cNvPr id="40" name="Picture 6" descr="新しい画像"/>
          <p:cNvPicPr>
            <a:picLocks noChangeAspect="1" noChangeArrowheads="1"/>
          </p:cNvPicPr>
          <p:nvPr/>
        </p:nvPicPr>
        <p:blipFill>
          <a:blip r:embed="rId3" cstate="print"/>
          <a:srcRect/>
          <a:stretch>
            <a:fillRect/>
          </a:stretch>
        </p:blipFill>
        <p:spPr bwMode="auto">
          <a:xfrm>
            <a:off x="5791563" y="4189833"/>
            <a:ext cx="941427" cy="823893"/>
          </a:xfrm>
          <a:prstGeom prst="rect">
            <a:avLst/>
          </a:prstGeom>
          <a:noFill/>
          <a:ln w="9525">
            <a:noFill/>
            <a:miter lim="800000"/>
            <a:headEnd/>
            <a:tailEnd/>
          </a:ln>
        </p:spPr>
      </p:pic>
      <p:grpSp>
        <p:nvGrpSpPr>
          <p:cNvPr id="36" name="グループ化 35"/>
          <p:cNvGrpSpPr/>
          <p:nvPr/>
        </p:nvGrpSpPr>
        <p:grpSpPr>
          <a:xfrm>
            <a:off x="4482333" y="4436868"/>
            <a:ext cx="504825" cy="504825"/>
            <a:chOff x="3090863" y="4230688"/>
            <a:chExt cx="504825" cy="504825"/>
          </a:xfrm>
        </p:grpSpPr>
        <p:sp>
          <p:nvSpPr>
            <p:cNvPr id="41" name="Line 18"/>
            <p:cNvSpPr>
              <a:spLocks noChangeShapeType="1"/>
            </p:cNvSpPr>
            <p:nvPr/>
          </p:nvSpPr>
          <p:spPr bwMode="auto">
            <a:xfrm>
              <a:off x="3090863" y="4230688"/>
              <a:ext cx="504825" cy="504825"/>
            </a:xfrm>
            <a:prstGeom prst="line">
              <a:avLst/>
            </a:prstGeom>
            <a:noFill/>
            <a:ln w="57150" cmpd="sng">
              <a:solidFill>
                <a:srgbClr val="FF0000"/>
              </a:solidFill>
              <a:round/>
              <a:headEnd/>
              <a:tailEnd/>
            </a:ln>
          </p:spPr>
          <p:txBody>
            <a:bodyPr/>
            <a:lstStyle/>
            <a:p>
              <a:endParaRPr lang="ja-JP" altLang="ja-JP">
                <a:effectLst/>
                <a:sym typeface="ＭＳ Ｐゴシック" pitchFamily="50" charset="-128"/>
              </a:endParaRPr>
            </a:p>
          </p:txBody>
        </p:sp>
        <p:sp>
          <p:nvSpPr>
            <p:cNvPr id="42" name="Line 19"/>
            <p:cNvSpPr>
              <a:spLocks noChangeShapeType="1"/>
            </p:cNvSpPr>
            <p:nvPr/>
          </p:nvSpPr>
          <p:spPr bwMode="auto">
            <a:xfrm flipH="1">
              <a:off x="3090863" y="4230688"/>
              <a:ext cx="504825" cy="504825"/>
            </a:xfrm>
            <a:prstGeom prst="line">
              <a:avLst/>
            </a:prstGeom>
            <a:noFill/>
            <a:ln w="57150" cmpd="sng">
              <a:solidFill>
                <a:srgbClr val="FF0000"/>
              </a:solidFill>
              <a:round/>
              <a:headEnd/>
              <a:tailEnd/>
            </a:ln>
          </p:spPr>
          <p:txBody>
            <a:bodyPr/>
            <a:lstStyle/>
            <a:p>
              <a:endParaRPr lang="ja-JP" altLang="ja-JP">
                <a:effectLst/>
                <a:sym typeface="ＭＳ Ｐゴシック" pitchFamily="50" charset="-128"/>
              </a:endParaRPr>
            </a:p>
          </p:txBody>
        </p:sp>
      </p:grpSp>
    </p:spTree>
    <p:extLst>
      <p:ext uri="{BB962C8B-B14F-4D97-AF65-F5344CB8AC3E}">
        <p14:creationId xmlns:p14="http://schemas.microsoft.com/office/powerpoint/2010/main" val="3054160448"/>
      </p:ext>
    </p:extLst>
  </p:cSld>
  <p:clrMapOvr>
    <a:masterClrMapping/>
  </p:clrMapOvr>
  <p:transition advTm="37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1"/>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22"/>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4"/>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5"/>
                                        </p:tgtEl>
                                        <p:attrNameLst>
                                          <p:attrName>style.visibility</p:attrName>
                                        </p:attrNameLst>
                                      </p:cBhvr>
                                      <p:to>
                                        <p:strVal val="hidden"/>
                                      </p:to>
                                    </p:set>
                                  </p:childTnLst>
                                </p:cTn>
                              </p:par>
                            </p:childTnLst>
                          </p:cTn>
                        </p:par>
                        <p:par>
                          <p:cTn id="17" fill="hold">
                            <p:stCondLst>
                              <p:cond delay="0"/>
                            </p:stCondLst>
                            <p:childTnLst>
                              <p:par>
                                <p:cTn id="18" presetID="10" presetClass="entr" presetSubtype="0" fill="hold" nodeType="afterEffect">
                                  <p:stCondLst>
                                    <p:cond delay="50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 5"/>
          <p:cNvSpPr>
            <a:spLocks noGrp="1"/>
          </p:cNvSpPr>
          <p:nvPr>
            <p:ph type="sldNum" sz="quarter" idx="12"/>
          </p:nvPr>
        </p:nvSpPr>
        <p:spPr/>
        <p:txBody>
          <a:bodyPr/>
          <a:lstStyle/>
          <a:p>
            <a:fld id="{5913D872-DF45-4EB2-81DE-ED5CE3E63B58}" type="slidenum">
              <a:rPr lang="ja-JP" altLang="en-US"/>
              <a:pPr/>
              <a:t>60</a:t>
            </a:fld>
            <a:endParaRPr lang="ja-JP" altLang="en-US" sz="1800">
              <a:solidFill>
                <a:schemeClr val="tx1"/>
              </a:solidFill>
              <a:latin typeface="Arial" pitchFamily="34" charset="0"/>
            </a:endParaRPr>
          </a:p>
        </p:txBody>
      </p:sp>
      <p:grpSp>
        <p:nvGrpSpPr>
          <p:cNvPr id="66588" name="グループ化 66587"/>
          <p:cNvGrpSpPr/>
          <p:nvPr/>
        </p:nvGrpSpPr>
        <p:grpSpPr>
          <a:xfrm>
            <a:off x="250021" y="1556142"/>
            <a:ext cx="8788025" cy="3953413"/>
            <a:chOff x="250021" y="1556142"/>
            <a:chExt cx="8788025" cy="3953413"/>
          </a:xfrm>
        </p:grpSpPr>
        <p:sp>
          <p:nvSpPr>
            <p:cNvPr id="39" name="角丸四角形 38"/>
            <p:cNvSpPr/>
            <p:nvPr/>
          </p:nvSpPr>
          <p:spPr bwMode="auto">
            <a:xfrm>
              <a:off x="4644033" y="1844274"/>
              <a:ext cx="4394013" cy="3665281"/>
            </a:xfrm>
            <a:prstGeom prst="roundRect">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sp>
          <p:nvSpPr>
            <p:cNvPr id="6" name="角丸四角形 5"/>
            <p:cNvSpPr/>
            <p:nvPr/>
          </p:nvSpPr>
          <p:spPr bwMode="auto">
            <a:xfrm>
              <a:off x="250021" y="1844274"/>
              <a:ext cx="4177914" cy="3665281"/>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sp>
          <p:nvSpPr>
            <p:cNvPr id="66569" name="Text Box 8"/>
            <p:cNvSpPr>
              <a:spLocks noChangeArrowheads="1"/>
            </p:cNvSpPr>
            <p:nvPr/>
          </p:nvSpPr>
          <p:spPr bwMode="auto">
            <a:xfrm>
              <a:off x="2318193" y="2499518"/>
              <a:ext cx="2170021" cy="641350"/>
            </a:xfrm>
            <a:prstGeom prst="rect">
              <a:avLst/>
            </a:prstGeom>
            <a:noFill/>
            <a:ln w="9525">
              <a:noFill/>
              <a:miter lim="800000"/>
              <a:headEnd/>
              <a:tailEnd/>
            </a:ln>
          </p:spPr>
          <p:txBody>
            <a:bodyPr>
              <a:spAutoFit/>
            </a:bodyPr>
            <a:lstStyle/>
            <a:p>
              <a:pPr algn="ctr"/>
              <a:r>
                <a:rPr lang="ja-JP" altLang="en-US" b="1" dirty="0">
                  <a:solidFill>
                    <a:srgbClr val="3333FF"/>
                  </a:solidFill>
                  <a:effectLst/>
                  <a:sym typeface="ＭＳ Ｐゴシック" pitchFamily="50" charset="-128"/>
                </a:rPr>
                <a:t>ゲートウェイアドレス</a:t>
              </a:r>
            </a:p>
            <a:p>
              <a:pPr algn="ctr"/>
              <a:r>
                <a:rPr lang="en-US" b="1" dirty="0">
                  <a:solidFill>
                    <a:srgbClr val="3333FF"/>
                  </a:solidFill>
                  <a:effectLst/>
                  <a:sym typeface="Calibri" pitchFamily="34" charset="0"/>
                </a:rPr>
                <a:t>133.87.45.1</a:t>
              </a:r>
              <a:endParaRPr lang="ja-JP" altLang="en-US" dirty="0">
                <a:effectLst/>
              </a:endParaRPr>
            </a:p>
          </p:txBody>
        </p:sp>
        <p:sp>
          <p:nvSpPr>
            <p:cNvPr id="66570" name="Text Box 9"/>
            <p:cNvSpPr>
              <a:spLocks noChangeArrowheads="1"/>
            </p:cNvSpPr>
            <p:nvPr/>
          </p:nvSpPr>
          <p:spPr bwMode="auto">
            <a:xfrm>
              <a:off x="4572000" y="2499518"/>
              <a:ext cx="2255694" cy="641350"/>
            </a:xfrm>
            <a:prstGeom prst="rect">
              <a:avLst/>
            </a:prstGeom>
            <a:noFill/>
            <a:ln w="9525">
              <a:noFill/>
              <a:miter lim="800000"/>
              <a:headEnd/>
              <a:tailEnd/>
            </a:ln>
          </p:spPr>
          <p:txBody>
            <a:bodyPr>
              <a:spAutoFit/>
            </a:bodyPr>
            <a:lstStyle/>
            <a:p>
              <a:pPr algn="ctr"/>
              <a:r>
                <a:rPr lang="ja-JP" altLang="en-US" b="1" dirty="0">
                  <a:solidFill>
                    <a:srgbClr val="FF0000"/>
                  </a:solidFill>
                  <a:effectLst/>
                  <a:sym typeface="ＭＳ Ｐゴシック" pitchFamily="50" charset="-128"/>
                </a:rPr>
                <a:t>ゲートウェイアドレス</a:t>
              </a:r>
            </a:p>
            <a:p>
              <a:pPr algn="ctr"/>
              <a:r>
                <a:rPr lang="en-US" b="1" dirty="0">
                  <a:solidFill>
                    <a:srgbClr val="FF0000"/>
                  </a:solidFill>
                  <a:effectLst/>
                  <a:sym typeface="Calibri" pitchFamily="34" charset="0"/>
                </a:rPr>
                <a:t>133.50.134.141</a:t>
              </a:r>
              <a:endParaRPr lang="ja-JP" altLang="en-US" dirty="0">
                <a:effectLst/>
              </a:endParaRPr>
            </a:p>
          </p:txBody>
        </p:sp>
        <p:pic>
          <p:nvPicPr>
            <p:cNvPr id="14" name="Picture 6" descr="新しい画像"/>
            <p:cNvPicPr>
              <a:picLocks noChangeAspect="1" noChangeArrowheads="1"/>
            </p:cNvPicPr>
            <p:nvPr/>
          </p:nvPicPr>
          <p:blipFill>
            <a:blip r:embed="rId3" cstate="print"/>
            <a:srcRect/>
            <a:stretch>
              <a:fillRect/>
            </a:stretch>
          </p:blipFill>
          <p:spPr bwMode="auto">
            <a:xfrm>
              <a:off x="2527211" y="4291559"/>
              <a:ext cx="1050060" cy="918964"/>
            </a:xfrm>
            <a:prstGeom prst="rect">
              <a:avLst/>
            </a:prstGeom>
            <a:noFill/>
            <a:ln w="9525">
              <a:noFill/>
              <a:miter lim="800000"/>
              <a:headEnd/>
              <a:tailEnd/>
            </a:ln>
          </p:spPr>
        </p:pic>
        <p:pic>
          <p:nvPicPr>
            <p:cNvPr id="15" name="Picture 6" descr="新しい画像"/>
            <p:cNvPicPr>
              <a:picLocks noChangeAspect="1" noChangeArrowheads="1"/>
            </p:cNvPicPr>
            <p:nvPr/>
          </p:nvPicPr>
          <p:blipFill>
            <a:blip r:embed="rId3" cstate="print"/>
            <a:srcRect/>
            <a:stretch>
              <a:fillRect/>
            </a:stretch>
          </p:blipFill>
          <p:spPr bwMode="auto">
            <a:xfrm>
              <a:off x="1531730" y="2681386"/>
              <a:ext cx="1050060" cy="918964"/>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884120" y="3854154"/>
              <a:ext cx="1050060" cy="918964"/>
            </a:xfrm>
            <a:prstGeom prst="rect">
              <a:avLst/>
            </a:prstGeom>
            <a:noFill/>
            <a:ln w="9525">
              <a:noFill/>
              <a:miter lim="800000"/>
              <a:headEnd/>
              <a:tailEnd/>
            </a:ln>
          </p:spPr>
        </p:pic>
        <p:pic>
          <p:nvPicPr>
            <p:cNvPr id="36" name="Picture 6" descr="新しい画像"/>
            <p:cNvPicPr>
              <a:picLocks noChangeAspect="1" noChangeArrowheads="1"/>
            </p:cNvPicPr>
            <p:nvPr/>
          </p:nvPicPr>
          <p:blipFill>
            <a:blip r:embed="rId3" cstate="print"/>
            <a:srcRect/>
            <a:stretch>
              <a:fillRect/>
            </a:stretch>
          </p:blipFill>
          <p:spPr bwMode="auto">
            <a:xfrm>
              <a:off x="5511697" y="4376902"/>
              <a:ext cx="1050060" cy="918964"/>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6561757" y="2715788"/>
              <a:ext cx="1050060" cy="918964"/>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7611817" y="3917420"/>
              <a:ext cx="1050060" cy="918964"/>
            </a:xfrm>
            <a:prstGeom prst="rect">
              <a:avLst/>
            </a:prstGeom>
            <a:noFill/>
            <a:ln w="9525">
              <a:noFill/>
              <a:miter lim="800000"/>
              <a:headEnd/>
              <a:tailEnd/>
            </a:ln>
          </p:spPr>
        </p:pic>
        <p:grpSp>
          <p:nvGrpSpPr>
            <p:cNvPr id="22" name="Group 6"/>
            <p:cNvGrpSpPr>
              <a:grpSpLocks/>
            </p:cNvGrpSpPr>
            <p:nvPr/>
          </p:nvGrpSpPr>
          <p:grpSpPr bwMode="auto">
            <a:xfrm>
              <a:off x="4025306" y="3436408"/>
              <a:ext cx="1050925" cy="481012"/>
              <a:chOff x="0" y="0"/>
              <a:chExt cx="1053" cy="606"/>
            </a:xfrm>
          </p:grpSpPr>
          <p:pic>
            <p:nvPicPr>
              <p:cNvPr id="23" name="Picture 10"/>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a:effectLst/>
                  <a:sym typeface="ＭＳ Ｐゴシック" pitchFamily="50" charset="-128"/>
                </a:endParaRPr>
              </a:p>
            </p:txBody>
          </p:sp>
        </p:grpSp>
        <p:sp>
          <p:nvSpPr>
            <p:cNvPr id="21" name="テキスト ボックス 20"/>
            <p:cNvSpPr txBox="1"/>
            <p:nvPr/>
          </p:nvSpPr>
          <p:spPr>
            <a:xfrm>
              <a:off x="3753107" y="4149330"/>
              <a:ext cx="1539223" cy="400110"/>
            </a:xfrm>
            <a:prstGeom prst="rect">
              <a:avLst/>
            </a:prstGeom>
            <a:solidFill>
              <a:schemeClr val="bg1"/>
            </a:solidFill>
          </p:spPr>
          <p:txBody>
            <a:bodyPr wrap="square" rtlCol="0">
              <a:spAutoFit/>
            </a:bodyPr>
            <a:lstStyle/>
            <a:p>
              <a:pPr algn="ctr"/>
              <a:r>
                <a:rPr kumimoji="1" lang="ja-JP" altLang="en-US" sz="2000" b="1" dirty="0" smtClean="0">
                  <a:solidFill>
                    <a:srgbClr val="FF0000"/>
                  </a:solidFill>
                  <a:effectLst/>
                </a:rPr>
                <a:t>ゲートウェイ</a:t>
              </a:r>
              <a:endParaRPr kumimoji="1" lang="ja-JP" altLang="en-US" sz="2000" b="1" dirty="0">
                <a:solidFill>
                  <a:srgbClr val="FF0000"/>
                </a:solidFill>
                <a:effectLst/>
              </a:endParaRPr>
            </a:p>
          </p:txBody>
        </p:sp>
        <p:sp>
          <p:nvSpPr>
            <p:cNvPr id="66567" name="Text Box 10"/>
            <p:cNvSpPr>
              <a:spLocks noChangeArrowheads="1"/>
            </p:cNvSpPr>
            <p:nvPr/>
          </p:nvSpPr>
          <p:spPr bwMode="auto">
            <a:xfrm>
              <a:off x="1330515" y="1563089"/>
              <a:ext cx="2106612"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3333FF"/>
                  </a:solidFill>
                  <a:effectLst/>
                  <a:sym typeface="ＭＳ Ｐゴシック" pitchFamily="50" charset="-128"/>
                </a:rPr>
                <a:t>ネットワークアドレス</a:t>
              </a:r>
            </a:p>
            <a:p>
              <a:pPr algn="ctr"/>
              <a:r>
                <a:rPr lang="en-US" b="1" dirty="0" smtClean="0">
                  <a:solidFill>
                    <a:srgbClr val="3333FF"/>
                  </a:solidFill>
                  <a:effectLst/>
                  <a:sym typeface="Calibri" pitchFamily="34" charset="0"/>
                </a:rPr>
                <a:t>133.87.45.0/2</a:t>
              </a:r>
              <a:r>
                <a:rPr lang="en-US" altLang="ja-JP" b="1" dirty="0" smtClean="0">
                  <a:solidFill>
                    <a:srgbClr val="3333FF"/>
                  </a:solidFill>
                  <a:effectLst/>
                  <a:sym typeface="Calibri" pitchFamily="34" charset="0"/>
                </a:rPr>
                <a:t>4</a:t>
              </a:r>
              <a:endParaRPr lang="ja-JP" altLang="en-US" dirty="0">
                <a:effectLst/>
              </a:endParaRPr>
            </a:p>
          </p:txBody>
        </p:sp>
        <p:sp>
          <p:nvSpPr>
            <p:cNvPr id="66568" name="Text Box 11"/>
            <p:cNvSpPr>
              <a:spLocks noChangeArrowheads="1"/>
            </p:cNvSpPr>
            <p:nvPr/>
          </p:nvSpPr>
          <p:spPr bwMode="auto">
            <a:xfrm>
              <a:off x="5850938" y="1556142"/>
              <a:ext cx="2106613"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FF0000"/>
                  </a:solidFill>
                  <a:effectLst/>
                  <a:sym typeface="ＭＳ Ｐゴシック" pitchFamily="50" charset="-128"/>
                </a:rPr>
                <a:t>ネットワークアドレス</a:t>
              </a:r>
            </a:p>
            <a:p>
              <a:pPr algn="ctr"/>
              <a:r>
                <a:rPr lang="en-US" b="1" dirty="0" smtClean="0">
                  <a:solidFill>
                    <a:srgbClr val="FF0000"/>
                  </a:solidFill>
                  <a:effectLst/>
                  <a:sym typeface="Calibri" pitchFamily="34" charset="0"/>
                </a:rPr>
                <a:t>133.50.134.0/2</a:t>
              </a:r>
              <a:r>
                <a:rPr lang="en-US" altLang="ja-JP" b="1" dirty="0" smtClean="0">
                  <a:solidFill>
                    <a:srgbClr val="FF0000"/>
                  </a:solidFill>
                  <a:effectLst/>
                  <a:sym typeface="Calibri" pitchFamily="34" charset="0"/>
                </a:rPr>
                <a:t>4</a:t>
              </a:r>
              <a:endParaRPr lang="ja-JP" altLang="en-US" dirty="0">
                <a:effectLst/>
              </a:endParaRPr>
            </a:p>
          </p:txBody>
        </p:sp>
      </p:grpSp>
      <p:sp>
        <p:nvSpPr>
          <p:cNvPr id="26" name="テキスト ボックス 25"/>
          <p:cNvSpPr txBox="1"/>
          <p:nvPr/>
        </p:nvSpPr>
        <p:spPr>
          <a:xfrm>
            <a:off x="1330515" y="2510517"/>
            <a:ext cx="414214" cy="461665"/>
          </a:xfrm>
          <a:prstGeom prst="rect">
            <a:avLst/>
          </a:prstGeom>
          <a:solidFill>
            <a:schemeClr val="bg1"/>
          </a:solidFill>
        </p:spPr>
        <p:txBody>
          <a:bodyPr wrap="square" rtlCol="0">
            <a:spAutoFit/>
          </a:bodyPr>
          <a:lstStyle/>
          <a:p>
            <a:pPr algn="ctr"/>
            <a:r>
              <a:rPr lang="en-US" altLang="ja-JP" sz="2400" b="1" dirty="0" smtClean="0">
                <a:effectLst/>
              </a:rPr>
              <a:t>A</a:t>
            </a:r>
            <a:endParaRPr lang="en-US" altLang="ja-JP" sz="2400" b="1" dirty="0">
              <a:effectLst/>
            </a:endParaRPr>
          </a:p>
        </p:txBody>
      </p:sp>
      <p:sp>
        <p:nvSpPr>
          <p:cNvPr id="27" name="テキスト ボックス 26"/>
          <p:cNvSpPr txBox="1"/>
          <p:nvPr/>
        </p:nvSpPr>
        <p:spPr>
          <a:xfrm>
            <a:off x="616445" y="3688381"/>
            <a:ext cx="414214" cy="461665"/>
          </a:xfrm>
          <a:prstGeom prst="rect">
            <a:avLst/>
          </a:prstGeom>
          <a:solidFill>
            <a:schemeClr val="bg1"/>
          </a:solidFill>
        </p:spPr>
        <p:txBody>
          <a:bodyPr wrap="square" rtlCol="0">
            <a:spAutoFit/>
          </a:bodyPr>
          <a:lstStyle/>
          <a:p>
            <a:pPr algn="ctr"/>
            <a:r>
              <a:rPr lang="en-US" altLang="ja-JP" sz="2400" b="1" dirty="0">
                <a:effectLst/>
              </a:rPr>
              <a:t>B</a:t>
            </a:r>
          </a:p>
        </p:txBody>
      </p:sp>
      <p:sp>
        <p:nvSpPr>
          <p:cNvPr id="28" name="テキスト ボックス 27"/>
          <p:cNvSpPr txBox="1"/>
          <p:nvPr/>
        </p:nvSpPr>
        <p:spPr>
          <a:xfrm>
            <a:off x="8335700" y="3573066"/>
            <a:ext cx="414214" cy="461665"/>
          </a:xfrm>
          <a:prstGeom prst="rect">
            <a:avLst/>
          </a:prstGeom>
          <a:solidFill>
            <a:schemeClr val="bg1"/>
          </a:solidFill>
        </p:spPr>
        <p:txBody>
          <a:bodyPr wrap="square" rtlCol="0">
            <a:spAutoFit/>
          </a:bodyPr>
          <a:lstStyle/>
          <a:p>
            <a:pPr algn="ctr"/>
            <a:r>
              <a:rPr lang="en-US" altLang="ja-JP" sz="2400" b="1" dirty="0" smtClean="0">
                <a:effectLst/>
              </a:rPr>
              <a:t>C</a:t>
            </a:r>
            <a:endParaRPr lang="en-US" altLang="ja-JP" sz="2400" b="1" dirty="0">
              <a:effectLst/>
            </a:endParaRPr>
          </a:p>
        </p:txBody>
      </p:sp>
      <p:sp>
        <p:nvSpPr>
          <p:cNvPr id="25" name="タイトル 1"/>
          <p:cNvSpPr txBox="1">
            <a:spLocks noChangeArrowheads="1"/>
          </p:cNvSpPr>
          <p:nvPr/>
        </p:nvSpPr>
        <p:spPr bwMode="auto">
          <a:xfrm>
            <a:off x="466725" y="12501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9pPr>
          </a:lstStyle>
          <a:p>
            <a:r>
              <a:rPr lang="ja-JP" altLang="en-US" kern="0" dirty="0" smtClean="0">
                <a:effectLst/>
              </a:rPr>
              <a:t>同一ネットワーク外への通信</a:t>
            </a:r>
            <a:r>
              <a:rPr lang="en-US" altLang="ja-JP" kern="0" dirty="0" smtClean="0">
                <a:effectLst/>
              </a:rPr>
              <a:t/>
            </a:r>
            <a:br>
              <a:rPr lang="en-US" altLang="ja-JP" kern="0" dirty="0" smtClean="0">
                <a:effectLst/>
              </a:rPr>
            </a:br>
            <a:r>
              <a:rPr lang="en-US" altLang="ja-JP" kern="0" dirty="0" smtClean="0">
                <a:effectLst/>
              </a:rPr>
              <a:t>(A</a:t>
            </a:r>
            <a:r>
              <a:rPr lang="ja-JP" altLang="en-US" kern="0" dirty="0" smtClean="0">
                <a:effectLst/>
              </a:rPr>
              <a:t> が</a:t>
            </a:r>
            <a:r>
              <a:rPr lang="en-US" altLang="ja-JP" kern="0" dirty="0" smtClean="0">
                <a:effectLst/>
              </a:rPr>
              <a:t>C</a:t>
            </a:r>
            <a:r>
              <a:rPr lang="ja-JP" altLang="en-US" kern="0" dirty="0" smtClean="0">
                <a:effectLst/>
              </a:rPr>
              <a:t> に通信</a:t>
            </a:r>
            <a:r>
              <a:rPr lang="en-US" altLang="ja-JP" kern="0" dirty="0" smtClean="0">
                <a:effectLst/>
              </a:rPr>
              <a:t>)</a:t>
            </a:r>
            <a:endParaRPr lang="zh-CN" kern="0" dirty="0">
              <a:effectLst/>
            </a:endParaRPr>
          </a:p>
        </p:txBody>
      </p:sp>
      <p:sp>
        <p:nvSpPr>
          <p:cNvPr id="29" name="テキスト ボックス 28"/>
          <p:cNvSpPr txBox="1"/>
          <p:nvPr/>
        </p:nvSpPr>
        <p:spPr>
          <a:xfrm>
            <a:off x="1517985" y="5695422"/>
            <a:ext cx="6511599" cy="830997"/>
          </a:xfrm>
          <a:prstGeom prst="rect">
            <a:avLst/>
          </a:prstGeom>
          <a:solidFill>
            <a:srgbClr val="FFFF00"/>
          </a:solidFill>
        </p:spPr>
        <p:txBody>
          <a:bodyPr wrap="square" rtlCol="0">
            <a:spAutoFit/>
          </a:bodyPr>
          <a:lstStyle/>
          <a:p>
            <a:r>
              <a:rPr kumimoji="1" lang="en-US" altLang="ja-JP" sz="2400" dirty="0" smtClean="0">
                <a:effectLst/>
              </a:rPr>
              <a:t>A</a:t>
            </a:r>
            <a:r>
              <a:rPr kumimoji="1" lang="ja-JP" altLang="en-US" sz="2400" dirty="0" smtClean="0">
                <a:effectLst/>
              </a:rPr>
              <a:t> は送信したい情報をゲートウェイの</a:t>
            </a:r>
            <a:r>
              <a:rPr kumimoji="1" lang="en-US" altLang="ja-JP" sz="2400" dirty="0" smtClean="0">
                <a:effectLst/>
              </a:rPr>
              <a:t>MAC</a:t>
            </a:r>
            <a:r>
              <a:rPr kumimoji="1" lang="ja-JP" altLang="en-US" sz="2400" dirty="0" smtClean="0">
                <a:effectLst/>
              </a:rPr>
              <a:t> アドレスへ送信</a:t>
            </a:r>
            <a:endParaRPr kumimoji="1" lang="en-US" altLang="ja-JP" sz="2400" dirty="0" smtClean="0">
              <a:effectLst/>
            </a:endParaRPr>
          </a:p>
        </p:txBody>
      </p:sp>
      <p:cxnSp>
        <p:nvCxnSpPr>
          <p:cNvPr id="33" name="直線矢印コネクタ 32"/>
          <p:cNvCxnSpPr/>
          <p:nvPr/>
        </p:nvCxnSpPr>
        <p:spPr bwMode="auto">
          <a:xfrm>
            <a:off x="2490168" y="3436408"/>
            <a:ext cx="1262939" cy="25197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7432949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 5"/>
          <p:cNvSpPr>
            <a:spLocks noGrp="1"/>
          </p:cNvSpPr>
          <p:nvPr>
            <p:ph type="sldNum" sz="quarter" idx="12"/>
          </p:nvPr>
        </p:nvSpPr>
        <p:spPr/>
        <p:txBody>
          <a:bodyPr/>
          <a:lstStyle/>
          <a:p>
            <a:fld id="{5913D872-DF45-4EB2-81DE-ED5CE3E63B58}" type="slidenum">
              <a:rPr lang="ja-JP" altLang="en-US"/>
              <a:pPr/>
              <a:t>61</a:t>
            </a:fld>
            <a:endParaRPr lang="ja-JP" altLang="en-US" sz="1800">
              <a:solidFill>
                <a:schemeClr val="tx1"/>
              </a:solidFill>
              <a:latin typeface="Arial" pitchFamily="34" charset="0"/>
            </a:endParaRPr>
          </a:p>
        </p:txBody>
      </p:sp>
      <p:grpSp>
        <p:nvGrpSpPr>
          <p:cNvPr id="66588" name="グループ化 66587"/>
          <p:cNvGrpSpPr/>
          <p:nvPr/>
        </p:nvGrpSpPr>
        <p:grpSpPr>
          <a:xfrm>
            <a:off x="250021" y="1556142"/>
            <a:ext cx="8788025" cy="3953413"/>
            <a:chOff x="250021" y="1556142"/>
            <a:chExt cx="8788025" cy="3953413"/>
          </a:xfrm>
        </p:grpSpPr>
        <p:sp>
          <p:nvSpPr>
            <p:cNvPr id="39" name="角丸四角形 38"/>
            <p:cNvSpPr/>
            <p:nvPr/>
          </p:nvSpPr>
          <p:spPr bwMode="auto">
            <a:xfrm>
              <a:off x="4644033" y="1844274"/>
              <a:ext cx="4394013" cy="3665281"/>
            </a:xfrm>
            <a:prstGeom prst="roundRect">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sp>
          <p:nvSpPr>
            <p:cNvPr id="6" name="角丸四角形 5"/>
            <p:cNvSpPr/>
            <p:nvPr/>
          </p:nvSpPr>
          <p:spPr bwMode="auto">
            <a:xfrm>
              <a:off x="250021" y="1844274"/>
              <a:ext cx="4177914" cy="3665281"/>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sp>
          <p:nvSpPr>
            <p:cNvPr id="66569" name="Text Box 8"/>
            <p:cNvSpPr>
              <a:spLocks noChangeArrowheads="1"/>
            </p:cNvSpPr>
            <p:nvPr/>
          </p:nvSpPr>
          <p:spPr bwMode="auto">
            <a:xfrm>
              <a:off x="2318193" y="2499518"/>
              <a:ext cx="2170021" cy="641350"/>
            </a:xfrm>
            <a:prstGeom prst="rect">
              <a:avLst/>
            </a:prstGeom>
            <a:noFill/>
            <a:ln w="9525">
              <a:noFill/>
              <a:miter lim="800000"/>
              <a:headEnd/>
              <a:tailEnd/>
            </a:ln>
          </p:spPr>
          <p:txBody>
            <a:bodyPr>
              <a:spAutoFit/>
            </a:bodyPr>
            <a:lstStyle/>
            <a:p>
              <a:pPr algn="ctr"/>
              <a:r>
                <a:rPr lang="ja-JP" altLang="en-US" b="1" dirty="0">
                  <a:solidFill>
                    <a:srgbClr val="3333FF"/>
                  </a:solidFill>
                  <a:effectLst/>
                  <a:sym typeface="ＭＳ Ｐゴシック" pitchFamily="50" charset="-128"/>
                </a:rPr>
                <a:t>ゲートウェイアドレス</a:t>
              </a:r>
            </a:p>
            <a:p>
              <a:pPr algn="ctr"/>
              <a:r>
                <a:rPr lang="en-US" b="1" dirty="0">
                  <a:solidFill>
                    <a:srgbClr val="3333FF"/>
                  </a:solidFill>
                  <a:effectLst/>
                  <a:sym typeface="Calibri" pitchFamily="34" charset="0"/>
                </a:rPr>
                <a:t>133.87.45.1</a:t>
              </a:r>
              <a:endParaRPr lang="ja-JP" altLang="en-US" dirty="0">
                <a:effectLst/>
              </a:endParaRPr>
            </a:p>
          </p:txBody>
        </p:sp>
        <p:sp>
          <p:nvSpPr>
            <p:cNvPr id="66570" name="Text Box 9"/>
            <p:cNvSpPr>
              <a:spLocks noChangeArrowheads="1"/>
            </p:cNvSpPr>
            <p:nvPr/>
          </p:nvSpPr>
          <p:spPr bwMode="auto">
            <a:xfrm>
              <a:off x="4572000" y="2499518"/>
              <a:ext cx="2255694" cy="641350"/>
            </a:xfrm>
            <a:prstGeom prst="rect">
              <a:avLst/>
            </a:prstGeom>
            <a:noFill/>
            <a:ln w="9525">
              <a:noFill/>
              <a:miter lim="800000"/>
              <a:headEnd/>
              <a:tailEnd/>
            </a:ln>
          </p:spPr>
          <p:txBody>
            <a:bodyPr>
              <a:spAutoFit/>
            </a:bodyPr>
            <a:lstStyle/>
            <a:p>
              <a:pPr algn="ctr"/>
              <a:r>
                <a:rPr lang="ja-JP" altLang="en-US" b="1" dirty="0">
                  <a:solidFill>
                    <a:srgbClr val="FF0000"/>
                  </a:solidFill>
                  <a:effectLst/>
                  <a:sym typeface="ＭＳ Ｐゴシック" pitchFamily="50" charset="-128"/>
                </a:rPr>
                <a:t>ゲートウェイアドレス</a:t>
              </a:r>
            </a:p>
            <a:p>
              <a:pPr algn="ctr"/>
              <a:r>
                <a:rPr lang="en-US" b="1" dirty="0">
                  <a:solidFill>
                    <a:srgbClr val="FF0000"/>
                  </a:solidFill>
                  <a:effectLst/>
                  <a:sym typeface="Calibri" pitchFamily="34" charset="0"/>
                </a:rPr>
                <a:t>133.50.134.141</a:t>
              </a:r>
              <a:endParaRPr lang="ja-JP" altLang="en-US" dirty="0">
                <a:effectLst/>
              </a:endParaRPr>
            </a:p>
          </p:txBody>
        </p:sp>
        <p:pic>
          <p:nvPicPr>
            <p:cNvPr id="14" name="Picture 6" descr="新しい画像"/>
            <p:cNvPicPr>
              <a:picLocks noChangeAspect="1" noChangeArrowheads="1"/>
            </p:cNvPicPr>
            <p:nvPr/>
          </p:nvPicPr>
          <p:blipFill>
            <a:blip r:embed="rId3" cstate="print"/>
            <a:srcRect/>
            <a:stretch>
              <a:fillRect/>
            </a:stretch>
          </p:blipFill>
          <p:spPr bwMode="auto">
            <a:xfrm>
              <a:off x="2527211" y="4291559"/>
              <a:ext cx="1050060" cy="918964"/>
            </a:xfrm>
            <a:prstGeom prst="rect">
              <a:avLst/>
            </a:prstGeom>
            <a:noFill/>
            <a:ln w="9525">
              <a:noFill/>
              <a:miter lim="800000"/>
              <a:headEnd/>
              <a:tailEnd/>
            </a:ln>
          </p:spPr>
        </p:pic>
        <p:pic>
          <p:nvPicPr>
            <p:cNvPr id="15" name="Picture 6" descr="新しい画像"/>
            <p:cNvPicPr>
              <a:picLocks noChangeAspect="1" noChangeArrowheads="1"/>
            </p:cNvPicPr>
            <p:nvPr/>
          </p:nvPicPr>
          <p:blipFill>
            <a:blip r:embed="rId3" cstate="print"/>
            <a:srcRect/>
            <a:stretch>
              <a:fillRect/>
            </a:stretch>
          </p:blipFill>
          <p:spPr bwMode="auto">
            <a:xfrm>
              <a:off x="1531730" y="2681386"/>
              <a:ext cx="1050060" cy="918964"/>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884120" y="3854154"/>
              <a:ext cx="1050060" cy="918964"/>
            </a:xfrm>
            <a:prstGeom prst="rect">
              <a:avLst/>
            </a:prstGeom>
            <a:noFill/>
            <a:ln w="9525">
              <a:noFill/>
              <a:miter lim="800000"/>
              <a:headEnd/>
              <a:tailEnd/>
            </a:ln>
          </p:spPr>
        </p:pic>
        <p:pic>
          <p:nvPicPr>
            <p:cNvPr id="36" name="Picture 6" descr="新しい画像"/>
            <p:cNvPicPr>
              <a:picLocks noChangeAspect="1" noChangeArrowheads="1"/>
            </p:cNvPicPr>
            <p:nvPr/>
          </p:nvPicPr>
          <p:blipFill>
            <a:blip r:embed="rId3" cstate="print"/>
            <a:srcRect/>
            <a:stretch>
              <a:fillRect/>
            </a:stretch>
          </p:blipFill>
          <p:spPr bwMode="auto">
            <a:xfrm>
              <a:off x="5511697" y="4376902"/>
              <a:ext cx="1050060" cy="918964"/>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6561757" y="2715788"/>
              <a:ext cx="1050060" cy="918964"/>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7611817" y="3917420"/>
              <a:ext cx="1050060" cy="918964"/>
            </a:xfrm>
            <a:prstGeom prst="rect">
              <a:avLst/>
            </a:prstGeom>
            <a:noFill/>
            <a:ln w="9525">
              <a:noFill/>
              <a:miter lim="800000"/>
              <a:headEnd/>
              <a:tailEnd/>
            </a:ln>
          </p:spPr>
        </p:pic>
        <p:grpSp>
          <p:nvGrpSpPr>
            <p:cNvPr id="22" name="Group 6"/>
            <p:cNvGrpSpPr>
              <a:grpSpLocks/>
            </p:cNvGrpSpPr>
            <p:nvPr/>
          </p:nvGrpSpPr>
          <p:grpSpPr bwMode="auto">
            <a:xfrm>
              <a:off x="4025306" y="3436408"/>
              <a:ext cx="1050925" cy="481012"/>
              <a:chOff x="0" y="0"/>
              <a:chExt cx="1053" cy="606"/>
            </a:xfrm>
          </p:grpSpPr>
          <p:pic>
            <p:nvPicPr>
              <p:cNvPr id="23" name="Picture 10"/>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a:effectLst/>
                  <a:sym typeface="ＭＳ Ｐゴシック" pitchFamily="50" charset="-128"/>
                </a:endParaRPr>
              </a:p>
            </p:txBody>
          </p:sp>
        </p:grpSp>
        <p:sp>
          <p:nvSpPr>
            <p:cNvPr id="21" name="テキスト ボックス 20"/>
            <p:cNvSpPr txBox="1"/>
            <p:nvPr/>
          </p:nvSpPr>
          <p:spPr>
            <a:xfrm>
              <a:off x="3753107" y="4149330"/>
              <a:ext cx="1539223" cy="400110"/>
            </a:xfrm>
            <a:prstGeom prst="rect">
              <a:avLst/>
            </a:prstGeom>
            <a:solidFill>
              <a:schemeClr val="bg1"/>
            </a:solidFill>
          </p:spPr>
          <p:txBody>
            <a:bodyPr wrap="square" rtlCol="0">
              <a:spAutoFit/>
            </a:bodyPr>
            <a:lstStyle/>
            <a:p>
              <a:pPr algn="ctr"/>
              <a:r>
                <a:rPr kumimoji="1" lang="ja-JP" altLang="en-US" sz="2000" b="1" dirty="0" smtClean="0">
                  <a:solidFill>
                    <a:srgbClr val="FF0000"/>
                  </a:solidFill>
                  <a:effectLst/>
                </a:rPr>
                <a:t>ゲートウェイ</a:t>
              </a:r>
              <a:endParaRPr kumimoji="1" lang="ja-JP" altLang="en-US" sz="2000" b="1" dirty="0">
                <a:solidFill>
                  <a:srgbClr val="FF0000"/>
                </a:solidFill>
                <a:effectLst/>
              </a:endParaRPr>
            </a:p>
          </p:txBody>
        </p:sp>
        <p:sp>
          <p:nvSpPr>
            <p:cNvPr id="66567" name="Text Box 10"/>
            <p:cNvSpPr>
              <a:spLocks noChangeArrowheads="1"/>
            </p:cNvSpPr>
            <p:nvPr/>
          </p:nvSpPr>
          <p:spPr bwMode="auto">
            <a:xfrm>
              <a:off x="1330515" y="1563089"/>
              <a:ext cx="2106612"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3333FF"/>
                  </a:solidFill>
                  <a:effectLst/>
                  <a:sym typeface="ＭＳ Ｐゴシック" pitchFamily="50" charset="-128"/>
                </a:rPr>
                <a:t>ネットワークアドレス</a:t>
              </a:r>
            </a:p>
            <a:p>
              <a:pPr algn="ctr"/>
              <a:r>
                <a:rPr lang="en-US" b="1" dirty="0" smtClean="0">
                  <a:solidFill>
                    <a:srgbClr val="3333FF"/>
                  </a:solidFill>
                  <a:effectLst/>
                  <a:sym typeface="Calibri" pitchFamily="34" charset="0"/>
                </a:rPr>
                <a:t>133.87.45.0/2</a:t>
              </a:r>
              <a:r>
                <a:rPr lang="en-US" altLang="ja-JP" b="1" dirty="0" smtClean="0">
                  <a:solidFill>
                    <a:srgbClr val="3333FF"/>
                  </a:solidFill>
                  <a:effectLst/>
                  <a:sym typeface="Calibri" pitchFamily="34" charset="0"/>
                </a:rPr>
                <a:t>4</a:t>
              </a:r>
              <a:endParaRPr lang="ja-JP" altLang="en-US" dirty="0">
                <a:effectLst/>
              </a:endParaRPr>
            </a:p>
          </p:txBody>
        </p:sp>
        <p:sp>
          <p:nvSpPr>
            <p:cNvPr id="66568" name="Text Box 11"/>
            <p:cNvSpPr>
              <a:spLocks noChangeArrowheads="1"/>
            </p:cNvSpPr>
            <p:nvPr/>
          </p:nvSpPr>
          <p:spPr bwMode="auto">
            <a:xfrm>
              <a:off x="5850938" y="1556142"/>
              <a:ext cx="2106613"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FF0000"/>
                  </a:solidFill>
                  <a:effectLst/>
                  <a:sym typeface="ＭＳ Ｐゴシック" pitchFamily="50" charset="-128"/>
                </a:rPr>
                <a:t>ネットワークアドレス</a:t>
              </a:r>
            </a:p>
            <a:p>
              <a:pPr algn="ctr"/>
              <a:r>
                <a:rPr lang="en-US" b="1" dirty="0" smtClean="0">
                  <a:solidFill>
                    <a:srgbClr val="FF0000"/>
                  </a:solidFill>
                  <a:effectLst/>
                  <a:sym typeface="Calibri" pitchFamily="34" charset="0"/>
                </a:rPr>
                <a:t>133.50.134.0/2</a:t>
              </a:r>
              <a:r>
                <a:rPr lang="en-US" altLang="ja-JP" b="1" dirty="0" smtClean="0">
                  <a:solidFill>
                    <a:srgbClr val="FF0000"/>
                  </a:solidFill>
                  <a:effectLst/>
                  <a:sym typeface="Calibri" pitchFamily="34" charset="0"/>
                </a:rPr>
                <a:t>4</a:t>
              </a:r>
              <a:endParaRPr lang="ja-JP" altLang="en-US" dirty="0">
                <a:effectLst/>
              </a:endParaRPr>
            </a:p>
          </p:txBody>
        </p:sp>
      </p:grpSp>
      <p:sp>
        <p:nvSpPr>
          <p:cNvPr id="26" name="テキスト ボックス 25"/>
          <p:cNvSpPr txBox="1"/>
          <p:nvPr/>
        </p:nvSpPr>
        <p:spPr>
          <a:xfrm>
            <a:off x="1330515" y="2510517"/>
            <a:ext cx="414214" cy="461665"/>
          </a:xfrm>
          <a:prstGeom prst="rect">
            <a:avLst/>
          </a:prstGeom>
          <a:solidFill>
            <a:schemeClr val="bg1"/>
          </a:solidFill>
        </p:spPr>
        <p:txBody>
          <a:bodyPr wrap="square" rtlCol="0">
            <a:spAutoFit/>
          </a:bodyPr>
          <a:lstStyle/>
          <a:p>
            <a:pPr algn="ctr"/>
            <a:r>
              <a:rPr lang="en-US" altLang="ja-JP" sz="2400" b="1" dirty="0" smtClean="0">
                <a:effectLst/>
              </a:rPr>
              <a:t>A</a:t>
            </a:r>
            <a:endParaRPr lang="en-US" altLang="ja-JP" sz="2400" b="1" dirty="0">
              <a:effectLst/>
            </a:endParaRPr>
          </a:p>
        </p:txBody>
      </p:sp>
      <p:sp>
        <p:nvSpPr>
          <p:cNvPr id="27" name="テキスト ボックス 26"/>
          <p:cNvSpPr txBox="1"/>
          <p:nvPr/>
        </p:nvSpPr>
        <p:spPr>
          <a:xfrm>
            <a:off x="616445" y="3688381"/>
            <a:ext cx="414214" cy="461665"/>
          </a:xfrm>
          <a:prstGeom prst="rect">
            <a:avLst/>
          </a:prstGeom>
          <a:solidFill>
            <a:schemeClr val="bg1"/>
          </a:solidFill>
        </p:spPr>
        <p:txBody>
          <a:bodyPr wrap="square" rtlCol="0">
            <a:spAutoFit/>
          </a:bodyPr>
          <a:lstStyle/>
          <a:p>
            <a:pPr algn="ctr"/>
            <a:r>
              <a:rPr lang="en-US" altLang="ja-JP" sz="2400" b="1" dirty="0">
                <a:effectLst/>
              </a:rPr>
              <a:t>B</a:t>
            </a:r>
          </a:p>
        </p:txBody>
      </p:sp>
      <p:sp>
        <p:nvSpPr>
          <p:cNvPr id="28" name="テキスト ボックス 27"/>
          <p:cNvSpPr txBox="1"/>
          <p:nvPr/>
        </p:nvSpPr>
        <p:spPr>
          <a:xfrm>
            <a:off x="8335700" y="3573066"/>
            <a:ext cx="414214" cy="461665"/>
          </a:xfrm>
          <a:prstGeom prst="rect">
            <a:avLst/>
          </a:prstGeom>
          <a:solidFill>
            <a:schemeClr val="bg1"/>
          </a:solidFill>
        </p:spPr>
        <p:txBody>
          <a:bodyPr wrap="square" rtlCol="0">
            <a:spAutoFit/>
          </a:bodyPr>
          <a:lstStyle/>
          <a:p>
            <a:pPr algn="ctr"/>
            <a:r>
              <a:rPr lang="en-US" altLang="ja-JP" sz="2400" b="1" dirty="0" smtClean="0">
                <a:effectLst/>
              </a:rPr>
              <a:t>C</a:t>
            </a:r>
            <a:endParaRPr lang="en-US" altLang="ja-JP" sz="2400" b="1" dirty="0">
              <a:effectLst/>
            </a:endParaRPr>
          </a:p>
        </p:txBody>
      </p:sp>
      <p:sp>
        <p:nvSpPr>
          <p:cNvPr id="25" name="タイトル 1"/>
          <p:cNvSpPr txBox="1">
            <a:spLocks noChangeArrowheads="1"/>
          </p:cNvSpPr>
          <p:nvPr/>
        </p:nvSpPr>
        <p:spPr bwMode="auto">
          <a:xfrm>
            <a:off x="466725" y="12501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9pPr>
          </a:lstStyle>
          <a:p>
            <a:r>
              <a:rPr lang="ja-JP" altLang="en-US" kern="0" dirty="0" smtClean="0">
                <a:effectLst/>
              </a:rPr>
              <a:t>同一ネットワーク外への通信</a:t>
            </a:r>
            <a:r>
              <a:rPr lang="en-US" altLang="ja-JP" kern="0" dirty="0" smtClean="0">
                <a:effectLst/>
              </a:rPr>
              <a:t/>
            </a:r>
            <a:br>
              <a:rPr lang="en-US" altLang="ja-JP" kern="0" dirty="0" smtClean="0">
                <a:effectLst/>
              </a:rPr>
            </a:br>
            <a:r>
              <a:rPr lang="en-US" altLang="ja-JP" kern="0" dirty="0" smtClean="0">
                <a:effectLst/>
              </a:rPr>
              <a:t>(A</a:t>
            </a:r>
            <a:r>
              <a:rPr lang="ja-JP" altLang="en-US" kern="0" dirty="0" smtClean="0">
                <a:effectLst/>
              </a:rPr>
              <a:t> が</a:t>
            </a:r>
            <a:r>
              <a:rPr lang="en-US" altLang="ja-JP" kern="0" dirty="0" smtClean="0">
                <a:effectLst/>
              </a:rPr>
              <a:t>C</a:t>
            </a:r>
            <a:r>
              <a:rPr lang="ja-JP" altLang="en-US" kern="0" dirty="0" smtClean="0">
                <a:effectLst/>
              </a:rPr>
              <a:t> に通信</a:t>
            </a:r>
            <a:r>
              <a:rPr lang="en-US" altLang="ja-JP" kern="0" dirty="0" smtClean="0">
                <a:effectLst/>
              </a:rPr>
              <a:t>)</a:t>
            </a:r>
            <a:endParaRPr lang="zh-CN" kern="0" dirty="0">
              <a:effectLst/>
            </a:endParaRPr>
          </a:p>
        </p:txBody>
      </p:sp>
      <p:sp>
        <p:nvSpPr>
          <p:cNvPr id="29" name="テキスト ボックス 28"/>
          <p:cNvSpPr txBox="1"/>
          <p:nvPr/>
        </p:nvSpPr>
        <p:spPr>
          <a:xfrm>
            <a:off x="1517985" y="5695422"/>
            <a:ext cx="6511599" cy="830997"/>
          </a:xfrm>
          <a:prstGeom prst="rect">
            <a:avLst/>
          </a:prstGeom>
          <a:solidFill>
            <a:srgbClr val="FFFF00"/>
          </a:solidFill>
        </p:spPr>
        <p:txBody>
          <a:bodyPr wrap="square" rtlCol="0">
            <a:spAutoFit/>
          </a:bodyPr>
          <a:lstStyle/>
          <a:p>
            <a:r>
              <a:rPr kumimoji="1" lang="ja-JP" altLang="en-US" sz="2400" dirty="0" smtClean="0">
                <a:effectLst/>
              </a:rPr>
              <a:t>ゲートウェイは</a:t>
            </a:r>
            <a:r>
              <a:rPr kumimoji="1" lang="en-US" altLang="ja-JP" sz="2400" dirty="0" smtClean="0">
                <a:effectLst/>
              </a:rPr>
              <a:t>C</a:t>
            </a:r>
            <a:r>
              <a:rPr kumimoji="1" lang="ja-JP" altLang="en-US" sz="2400" dirty="0" smtClean="0">
                <a:effectLst/>
              </a:rPr>
              <a:t> の</a:t>
            </a:r>
            <a:r>
              <a:rPr kumimoji="1" lang="en-US" altLang="ja-JP" sz="2400" dirty="0" smtClean="0">
                <a:effectLst/>
              </a:rPr>
              <a:t>IP</a:t>
            </a:r>
            <a:r>
              <a:rPr kumimoji="1" lang="ja-JP" altLang="en-US" sz="2400" dirty="0" smtClean="0">
                <a:effectLst/>
              </a:rPr>
              <a:t> アドレスの情報をブロードキャストアドレスに送信</a:t>
            </a:r>
            <a:endParaRPr kumimoji="1" lang="en-US" altLang="ja-JP" sz="2400" dirty="0" smtClean="0">
              <a:effectLst/>
            </a:endParaRPr>
          </a:p>
        </p:txBody>
      </p:sp>
      <p:cxnSp>
        <p:nvCxnSpPr>
          <p:cNvPr id="30" name="直線矢印コネクタ 29"/>
          <p:cNvCxnSpPr/>
          <p:nvPr/>
        </p:nvCxnSpPr>
        <p:spPr bwMode="auto">
          <a:xfrm>
            <a:off x="5292330" y="3919213"/>
            <a:ext cx="407517" cy="630227"/>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31" name="直線矢印コネクタ 30"/>
          <p:cNvCxnSpPr/>
          <p:nvPr/>
        </p:nvCxnSpPr>
        <p:spPr bwMode="auto">
          <a:xfrm flipV="1">
            <a:off x="5292330" y="3436408"/>
            <a:ext cx="1269427" cy="198344"/>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32" name="直線矢印コネクタ 31"/>
          <p:cNvCxnSpPr/>
          <p:nvPr/>
        </p:nvCxnSpPr>
        <p:spPr bwMode="auto">
          <a:xfrm>
            <a:off x="5292330" y="3793226"/>
            <a:ext cx="2160990" cy="556159"/>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7528228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 5"/>
          <p:cNvSpPr>
            <a:spLocks noGrp="1"/>
          </p:cNvSpPr>
          <p:nvPr>
            <p:ph type="sldNum" sz="quarter" idx="12"/>
          </p:nvPr>
        </p:nvSpPr>
        <p:spPr/>
        <p:txBody>
          <a:bodyPr/>
          <a:lstStyle/>
          <a:p>
            <a:fld id="{5913D872-DF45-4EB2-81DE-ED5CE3E63B58}" type="slidenum">
              <a:rPr lang="ja-JP" altLang="en-US"/>
              <a:pPr/>
              <a:t>62</a:t>
            </a:fld>
            <a:endParaRPr lang="ja-JP" altLang="en-US" sz="1800">
              <a:solidFill>
                <a:schemeClr val="tx1"/>
              </a:solidFill>
              <a:latin typeface="Arial" pitchFamily="34" charset="0"/>
            </a:endParaRPr>
          </a:p>
        </p:txBody>
      </p:sp>
      <p:grpSp>
        <p:nvGrpSpPr>
          <p:cNvPr id="66588" name="グループ化 66587"/>
          <p:cNvGrpSpPr/>
          <p:nvPr/>
        </p:nvGrpSpPr>
        <p:grpSpPr>
          <a:xfrm>
            <a:off x="250021" y="1556142"/>
            <a:ext cx="8788025" cy="3953413"/>
            <a:chOff x="250021" y="1556142"/>
            <a:chExt cx="8788025" cy="3953413"/>
          </a:xfrm>
        </p:grpSpPr>
        <p:sp>
          <p:nvSpPr>
            <p:cNvPr id="39" name="角丸四角形 38"/>
            <p:cNvSpPr/>
            <p:nvPr/>
          </p:nvSpPr>
          <p:spPr bwMode="auto">
            <a:xfrm>
              <a:off x="4644033" y="1844274"/>
              <a:ext cx="4394013" cy="3665281"/>
            </a:xfrm>
            <a:prstGeom prst="roundRect">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sp>
          <p:nvSpPr>
            <p:cNvPr id="6" name="角丸四角形 5"/>
            <p:cNvSpPr/>
            <p:nvPr/>
          </p:nvSpPr>
          <p:spPr bwMode="auto">
            <a:xfrm>
              <a:off x="250021" y="1844274"/>
              <a:ext cx="4177914" cy="3665281"/>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sp>
          <p:nvSpPr>
            <p:cNvPr id="66569" name="Text Box 8"/>
            <p:cNvSpPr>
              <a:spLocks noChangeArrowheads="1"/>
            </p:cNvSpPr>
            <p:nvPr/>
          </p:nvSpPr>
          <p:spPr bwMode="auto">
            <a:xfrm>
              <a:off x="2318193" y="2499518"/>
              <a:ext cx="2170021" cy="641350"/>
            </a:xfrm>
            <a:prstGeom prst="rect">
              <a:avLst/>
            </a:prstGeom>
            <a:noFill/>
            <a:ln w="9525">
              <a:noFill/>
              <a:miter lim="800000"/>
              <a:headEnd/>
              <a:tailEnd/>
            </a:ln>
          </p:spPr>
          <p:txBody>
            <a:bodyPr>
              <a:spAutoFit/>
            </a:bodyPr>
            <a:lstStyle/>
            <a:p>
              <a:pPr algn="ctr"/>
              <a:r>
                <a:rPr lang="ja-JP" altLang="en-US" b="1" dirty="0">
                  <a:solidFill>
                    <a:srgbClr val="3333FF"/>
                  </a:solidFill>
                  <a:effectLst/>
                  <a:sym typeface="ＭＳ Ｐゴシック" pitchFamily="50" charset="-128"/>
                </a:rPr>
                <a:t>ゲートウェイアドレス</a:t>
              </a:r>
            </a:p>
            <a:p>
              <a:pPr algn="ctr"/>
              <a:r>
                <a:rPr lang="en-US" b="1" dirty="0">
                  <a:solidFill>
                    <a:srgbClr val="3333FF"/>
                  </a:solidFill>
                  <a:effectLst/>
                  <a:sym typeface="Calibri" pitchFamily="34" charset="0"/>
                </a:rPr>
                <a:t>133.87.45.1</a:t>
              </a:r>
              <a:endParaRPr lang="ja-JP" altLang="en-US" dirty="0">
                <a:effectLst/>
              </a:endParaRPr>
            </a:p>
          </p:txBody>
        </p:sp>
        <p:sp>
          <p:nvSpPr>
            <p:cNvPr id="66570" name="Text Box 9"/>
            <p:cNvSpPr>
              <a:spLocks noChangeArrowheads="1"/>
            </p:cNvSpPr>
            <p:nvPr/>
          </p:nvSpPr>
          <p:spPr bwMode="auto">
            <a:xfrm>
              <a:off x="4572000" y="2499518"/>
              <a:ext cx="2255694" cy="641350"/>
            </a:xfrm>
            <a:prstGeom prst="rect">
              <a:avLst/>
            </a:prstGeom>
            <a:noFill/>
            <a:ln w="9525">
              <a:noFill/>
              <a:miter lim="800000"/>
              <a:headEnd/>
              <a:tailEnd/>
            </a:ln>
          </p:spPr>
          <p:txBody>
            <a:bodyPr>
              <a:spAutoFit/>
            </a:bodyPr>
            <a:lstStyle/>
            <a:p>
              <a:pPr algn="ctr"/>
              <a:r>
                <a:rPr lang="ja-JP" altLang="en-US" b="1" dirty="0">
                  <a:solidFill>
                    <a:srgbClr val="FF0000"/>
                  </a:solidFill>
                  <a:effectLst/>
                  <a:sym typeface="ＭＳ Ｐゴシック" pitchFamily="50" charset="-128"/>
                </a:rPr>
                <a:t>ゲートウェイアドレス</a:t>
              </a:r>
            </a:p>
            <a:p>
              <a:pPr algn="ctr"/>
              <a:r>
                <a:rPr lang="en-US" b="1" dirty="0">
                  <a:solidFill>
                    <a:srgbClr val="FF0000"/>
                  </a:solidFill>
                  <a:effectLst/>
                  <a:sym typeface="Calibri" pitchFamily="34" charset="0"/>
                </a:rPr>
                <a:t>133.50.134.141</a:t>
              </a:r>
              <a:endParaRPr lang="ja-JP" altLang="en-US" dirty="0">
                <a:effectLst/>
              </a:endParaRPr>
            </a:p>
          </p:txBody>
        </p:sp>
        <p:pic>
          <p:nvPicPr>
            <p:cNvPr id="14" name="Picture 6" descr="新しい画像"/>
            <p:cNvPicPr>
              <a:picLocks noChangeAspect="1" noChangeArrowheads="1"/>
            </p:cNvPicPr>
            <p:nvPr/>
          </p:nvPicPr>
          <p:blipFill>
            <a:blip r:embed="rId3" cstate="print"/>
            <a:srcRect/>
            <a:stretch>
              <a:fillRect/>
            </a:stretch>
          </p:blipFill>
          <p:spPr bwMode="auto">
            <a:xfrm>
              <a:off x="2527211" y="4291559"/>
              <a:ext cx="1050060" cy="918964"/>
            </a:xfrm>
            <a:prstGeom prst="rect">
              <a:avLst/>
            </a:prstGeom>
            <a:noFill/>
            <a:ln w="9525">
              <a:noFill/>
              <a:miter lim="800000"/>
              <a:headEnd/>
              <a:tailEnd/>
            </a:ln>
          </p:spPr>
        </p:pic>
        <p:pic>
          <p:nvPicPr>
            <p:cNvPr id="15" name="Picture 6" descr="新しい画像"/>
            <p:cNvPicPr>
              <a:picLocks noChangeAspect="1" noChangeArrowheads="1"/>
            </p:cNvPicPr>
            <p:nvPr/>
          </p:nvPicPr>
          <p:blipFill>
            <a:blip r:embed="rId3" cstate="print"/>
            <a:srcRect/>
            <a:stretch>
              <a:fillRect/>
            </a:stretch>
          </p:blipFill>
          <p:spPr bwMode="auto">
            <a:xfrm>
              <a:off x="1531730" y="2681386"/>
              <a:ext cx="1050060" cy="918964"/>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884120" y="3854154"/>
              <a:ext cx="1050060" cy="918964"/>
            </a:xfrm>
            <a:prstGeom prst="rect">
              <a:avLst/>
            </a:prstGeom>
            <a:noFill/>
            <a:ln w="9525">
              <a:noFill/>
              <a:miter lim="800000"/>
              <a:headEnd/>
              <a:tailEnd/>
            </a:ln>
          </p:spPr>
        </p:pic>
        <p:pic>
          <p:nvPicPr>
            <p:cNvPr id="36" name="Picture 6" descr="新しい画像"/>
            <p:cNvPicPr>
              <a:picLocks noChangeAspect="1" noChangeArrowheads="1"/>
            </p:cNvPicPr>
            <p:nvPr/>
          </p:nvPicPr>
          <p:blipFill>
            <a:blip r:embed="rId3" cstate="print"/>
            <a:srcRect/>
            <a:stretch>
              <a:fillRect/>
            </a:stretch>
          </p:blipFill>
          <p:spPr bwMode="auto">
            <a:xfrm>
              <a:off x="5511697" y="4376902"/>
              <a:ext cx="1050060" cy="918964"/>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6561757" y="2715788"/>
              <a:ext cx="1050060" cy="918964"/>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7611817" y="3917420"/>
              <a:ext cx="1050060" cy="918964"/>
            </a:xfrm>
            <a:prstGeom prst="rect">
              <a:avLst/>
            </a:prstGeom>
            <a:noFill/>
            <a:ln w="9525">
              <a:noFill/>
              <a:miter lim="800000"/>
              <a:headEnd/>
              <a:tailEnd/>
            </a:ln>
          </p:spPr>
        </p:pic>
        <p:grpSp>
          <p:nvGrpSpPr>
            <p:cNvPr id="22" name="Group 6"/>
            <p:cNvGrpSpPr>
              <a:grpSpLocks/>
            </p:cNvGrpSpPr>
            <p:nvPr/>
          </p:nvGrpSpPr>
          <p:grpSpPr bwMode="auto">
            <a:xfrm>
              <a:off x="4025306" y="3436408"/>
              <a:ext cx="1050925" cy="481012"/>
              <a:chOff x="0" y="0"/>
              <a:chExt cx="1053" cy="606"/>
            </a:xfrm>
          </p:grpSpPr>
          <p:pic>
            <p:nvPicPr>
              <p:cNvPr id="23" name="Picture 10"/>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a:effectLst/>
                  <a:sym typeface="ＭＳ Ｐゴシック" pitchFamily="50" charset="-128"/>
                </a:endParaRPr>
              </a:p>
            </p:txBody>
          </p:sp>
        </p:grpSp>
        <p:sp>
          <p:nvSpPr>
            <p:cNvPr id="21" name="テキスト ボックス 20"/>
            <p:cNvSpPr txBox="1"/>
            <p:nvPr/>
          </p:nvSpPr>
          <p:spPr>
            <a:xfrm>
              <a:off x="3753107" y="4149330"/>
              <a:ext cx="1539223" cy="400110"/>
            </a:xfrm>
            <a:prstGeom prst="rect">
              <a:avLst/>
            </a:prstGeom>
            <a:solidFill>
              <a:schemeClr val="bg1"/>
            </a:solidFill>
          </p:spPr>
          <p:txBody>
            <a:bodyPr wrap="square" rtlCol="0">
              <a:spAutoFit/>
            </a:bodyPr>
            <a:lstStyle/>
            <a:p>
              <a:pPr algn="ctr"/>
              <a:r>
                <a:rPr kumimoji="1" lang="ja-JP" altLang="en-US" sz="2000" b="1" dirty="0" smtClean="0">
                  <a:solidFill>
                    <a:srgbClr val="FF0000"/>
                  </a:solidFill>
                  <a:effectLst/>
                </a:rPr>
                <a:t>ゲートウェイ</a:t>
              </a:r>
              <a:endParaRPr kumimoji="1" lang="ja-JP" altLang="en-US" sz="2000" b="1" dirty="0">
                <a:solidFill>
                  <a:srgbClr val="FF0000"/>
                </a:solidFill>
                <a:effectLst/>
              </a:endParaRPr>
            </a:p>
          </p:txBody>
        </p:sp>
        <p:sp>
          <p:nvSpPr>
            <p:cNvPr id="66567" name="Text Box 10"/>
            <p:cNvSpPr>
              <a:spLocks noChangeArrowheads="1"/>
            </p:cNvSpPr>
            <p:nvPr/>
          </p:nvSpPr>
          <p:spPr bwMode="auto">
            <a:xfrm>
              <a:off x="1330515" y="1563089"/>
              <a:ext cx="2106612"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3333FF"/>
                  </a:solidFill>
                  <a:effectLst/>
                  <a:sym typeface="ＭＳ Ｐゴシック" pitchFamily="50" charset="-128"/>
                </a:rPr>
                <a:t>ネットワークアドレス</a:t>
              </a:r>
            </a:p>
            <a:p>
              <a:pPr algn="ctr"/>
              <a:r>
                <a:rPr lang="en-US" b="1" dirty="0" smtClean="0">
                  <a:solidFill>
                    <a:srgbClr val="3333FF"/>
                  </a:solidFill>
                  <a:effectLst/>
                  <a:sym typeface="Calibri" pitchFamily="34" charset="0"/>
                </a:rPr>
                <a:t>133.87.45.0/2</a:t>
              </a:r>
              <a:r>
                <a:rPr lang="en-US" altLang="ja-JP" b="1" dirty="0" smtClean="0">
                  <a:solidFill>
                    <a:srgbClr val="3333FF"/>
                  </a:solidFill>
                  <a:effectLst/>
                  <a:sym typeface="Calibri" pitchFamily="34" charset="0"/>
                </a:rPr>
                <a:t>4</a:t>
              </a:r>
              <a:endParaRPr lang="ja-JP" altLang="en-US" dirty="0">
                <a:effectLst/>
              </a:endParaRPr>
            </a:p>
          </p:txBody>
        </p:sp>
        <p:sp>
          <p:nvSpPr>
            <p:cNvPr id="66568" name="Text Box 11"/>
            <p:cNvSpPr>
              <a:spLocks noChangeArrowheads="1"/>
            </p:cNvSpPr>
            <p:nvPr/>
          </p:nvSpPr>
          <p:spPr bwMode="auto">
            <a:xfrm>
              <a:off x="5850938" y="1556142"/>
              <a:ext cx="2106613"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FF0000"/>
                  </a:solidFill>
                  <a:effectLst/>
                  <a:sym typeface="ＭＳ Ｐゴシック" pitchFamily="50" charset="-128"/>
                </a:rPr>
                <a:t>ネットワークアドレス</a:t>
              </a:r>
            </a:p>
            <a:p>
              <a:pPr algn="ctr"/>
              <a:r>
                <a:rPr lang="en-US" b="1" dirty="0" smtClean="0">
                  <a:solidFill>
                    <a:srgbClr val="FF0000"/>
                  </a:solidFill>
                  <a:effectLst/>
                  <a:sym typeface="Calibri" pitchFamily="34" charset="0"/>
                </a:rPr>
                <a:t>133.50.134.0/2</a:t>
              </a:r>
              <a:r>
                <a:rPr lang="en-US" altLang="ja-JP" b="1" dirty="0" smtClean="0">
                  <a:solidFill>
                    <a:srgbClr val="FF0000"/>
                  </a:solidFill>
                  <a:effectLst/>
                  <a:sym typeface="Calibri" pitchFamily="34" charset="0"/>
                </a:rPr>
                <a:t>4</a:t>
              </a:r>
              <a:endParaRPr lang="ja-JP" altLang="en-US" dirty="0">
                <a:effectLst/>
              </a:endParaRPr>
            </a:p>
          </p:txBody>
        </p:sp>
      </p:grpSp>
      <p:sp>
        <p:nvSpPr>
          <p:cNvPr id="26" name="テキスト ボックス 25"/>
          <p:cNvSpPr txBox="1"/>
          <p:nvPr/>
        </p:nvSpPr>
        <p:spPr>
          <a:xfrm>
            <a:off x="1330515" y="2510517"/>
            <a:ext cx="414214" cy="461665"/>
          </a:xfrm>
          <a:prstGeom prst="rect">
            <a:avLst/>
          </a:prstGeom>
          <a:solidFill>
            <a:schemeClr val="bg1"/>
          </a:solidFill>
        </p:spPr>
        <p:txBody>
          <a:bodyPr wrap="square" rtlCol="0">
            <a:spAutoFit/>
          </a:bodyPr>
          <a:lstStyle/>
          <a:p>
            <a:pPr algn="ctr"/>
            <a:r>
              <a:rPr lang="en-US" altLang="ja-JP" sz="2400" b="1" dirty="0" smtClean="0">
                <a:effectLst/>
              </a:rPr>
              <a:t>A</a:t>
            </a:r>
            <a:endParaRPr lang="en-US" altLang="ja-JP" sz="2400" b="1" dirty="0">
              <a:effectLst/>
            </a:endParaRPr>
          </a:p>
        </p:txBody>
      </p:sp>
      <p:sp>
        <p:nvSpPr>
          <p:cNvPr id="27" name="テキスト ボックス 26"/>
          <p:cNvSpPr txBox="1"/>
          <p:nvPr/>
        </p:nvSpPr>
        <p:spPr>
          <a:xfrm>
            <a:off x="616445" y="3688381"/>
            <a:ext cx="414214" cy="461665"/>
          </a:xfrm>
          <a:prstGeom prst="rect">
            <a:avLst/>
          </a:prstGeom>
          <a:solidFill>
            <a:schemeClr val="bg1"/>
          </a:solidFill>
        </p:spPr>
        <p:txBody>
          <a:bodyPr wrap="square" rtlCol="0">
            <a:spAutoFit/>
          </a:bodyPr>
          <a:lstStyle/>
          <a:p>
            <a:pPr algn="ctr"/>
            <a:r>
              <a:rPr lang="en-US" altLang="ja-JP" sz="2400" b="1" dirty="0">
                <a:effectLst/>
              </a:rPr>
              <a:t>B</a:t>
            </a:r>
          </a:p>
        </p:txBody>
      </p:sp>
      <p:sp>
        <p:nvSpPr>
          <p:cNvPr id="28" name="テキスト ボックス 27"/>
          <p:cNvSpPr txBox="1"/>
          <p:nvPr/>
        </p:nvSpPr>
        <p:spPr>
          <a:xfrm>
            <a:off x="8335700" y="3573066"/>
            <a:ext cx="414214" cy="461665"/>
          </a:xfrm>
          <a:prstGeom prst="rect">
            <a:avLst/>
          </a:prstGeom>
          <a:solidFill>
            <a:schemeClr val="bg1"/>
          </a:solidFill>
        </p:spPr>
        <p:txBody>
          <a:bodyPr wrap="square" rtlCol="0">
            <a:spAutoFit/>
          </a:bodyPr>
          <a:lstStyle/>
          <a:p>
            <a:pPr algn="ctr"/>
            <a:r>
              <a:rPr lang="en-US" altLang="ja-JP" sz="2400" b="1" dirty="0" smtClean="0">
                <a:effectLst/>
              </a:rPr>
              <a:t>C</a:t>
            </a:r>
            <a:endParaRPr lang="en-US" altLang="ja-JP" sz="2400" b="1" dirty="0">
              <a:effectLst/>
            </a:endParaRPr>
          </a:p>
        </p:txBody>
      </p:sp>
      <p:sp>
        <p:nvSpPr>
          <p:cNvPr id="25" name="タイトル 1"/>
          <p:cNvSpPr txBox="1">
            <a:spLocks noChangeArrowheads="1"/>
          </p:cNvSpPr>
          <p:nvPr/>
        </p:nvSpPr>
        <p:spPr bwMode="auto">
          <a:xfrm>
            <a:off x="466725" y="12501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9pPr>
          </a:lstStyle>
          <a:p>
            <a:r>
              <a:rPr lang="ja-JP" altLang="en-US" kern="0" dirty="0" smtClean="0">
                <a:effectLst/>
              </a:rPr>
              <a:t>同一ネットワーク外への通信</a:t>
            </a:r>
            <a:r>
              <a:rPr lang="en-US" altLang="ja-JP" kern="0" dirty="0" smtClean="0">
                <a:effectLst/>
              </a:rPr>
              <a:t/>
            </a:r>
            <a:br>
              <a:rPr lang="en-US" altLang="ja-JP" kern="0" dirty="0" smtClean="0">
                <a:effectLst/>
              </a:rPr>
            </a:br>
            <a:r>
              <a:rPr lang="en-US" altLang="ja-JP" kern="0" dirty="0" smtClean="0">
                <a:effectLst/>
              </a:rPr>
              <a:t>(A</a:t>
            </a:r>
            <a:r>
              <a:rPr lang="ja-JP" altLang="en-US" kern="0" dirty="0" smtClean="0">
                <a:effectLst/>
              </a:rPr>
              <a:t> が</a:t>
            </a:r>
            <a:r>
              <a:rPr lang="en-US" altLang="ja-JP" kern="0" dirty="0" smtClean="0">
                <a:effectLst/>
              </a:rPr>
              <a:t>C</a:t>
            </a:r>
            <a:r>
              <a:rPr lang="ja-JP" altLang="en-US" kern="0" dirty="0" smtClean="0">
                <a:effectLst/>
              </a:rPr>
              <a:t> に通信</a:t>
            </a:r>
            <a:r>
              <a:rPr lang="en-US" altLang="ja-JP" kern="0" dirty="0" smtClean="0">
                <a:effectLst/>
              </a:rPr>
              <a:t>)</a:t>
            </a:r>
            <a:endParaRPr lang="zh-CN" kern="0" dirty="0">
              <a:effectLst/>
            </a:endParaRPr>
          </a:p>
        </p:txBody>
      </p:sp>
      <p:sp>
        <p:nvSpPr>
          <p:cNvPr id="29" name="テキスト ボックス 28"/>
          <p:cNvSpPr txBox="1"/>
          <p:nvPr/>
        </p:nvSpPr>
        <p:spPr>
          <a:xfrm>
            <a:off x="1517985" y="5695422"/>
            <a:ext cx="6511599" cy="830997"/>
          </a:xfrm>
          <a:prstGeom prst="rect">
            <a:avLst/>
          </a:prstGeom>
          <a:solidFill>
            <a:srgbClr val="FFFF00"/>
          </a:solidFill>
        </p:spPr>
        <p:txBody>
          <a:bodyPr wrap="square" rtlCol="0">
            <a:spAutoFit/>
          </a:bodyPr>
          <a:lstStyle/>
          <a:p>
            <a:r>
              <a:rPr kumimoji="1" lang="en-US" altLang="ja-JP" sz="2400" dirty="0" smtClean="0">
                <a:effectLst/>
              </a:rPr>
              <a:t>C</a:t>
            </a:r>
            <a:r>
              <a:rPr kumimoji="1" lang="ja-JP" altLang="en-US" sz="2400" dirty="0" smtClean="0">
                <a:effectLst/>
              </a:rPr>
              <a:t> は受け取った情報が自分宛てだと知り，</a:t>
            </a:r>
            <a:r>
              <a:rPr kumimoji="1" lang="en-US" altLang="ja-JP" sz="2400" dirty="0" smtClean="0">
                <a:effectLst/>
              </a:rPr>
              <a:t>C</a:t>
            </a:r>
            <a:r>
              <a:rPr kumimoji="1" lang="ja-JP" altLang="en-US" sz="2400" dirty="0" smtClean="0">
                <a:effectLst/>
              </a:rPr>
              <a:t> の</a:t>
            </a:r>
            <a:r>
              <a:rPr kumimoji="1" lang="en-US" altLang="ja-JP" sz="2400" dirty="0" smtClean="0">
                <a:effectLst/>
              </a:rPr>
              <a:t>MAC</a:t>
            </a:r>
            <a:r>
              <a:rPr kumimoji="1" lang="ja-JP" altLang="en-US" sz="2400" dirty="0" smtClean="0">
                <a:effectLst/>
              </a:rPr>
              <a:t> アドレスを含む情報をゲートウェイに返送</a:t>
            </a:r>
            <a:endParaRPr kumimoji="1" lang="en-US" altLang="ja-JP" sz="2400" dirty="0" smtClean="0">
              <a:effectLst/>
            </a:endParaRPr>
          </a:p>
        </p:txBody>
      </p:sp>
      <p:cxnSp>
        <p:nvCxnSpPr>
          <p:cNvPr id="30" name="直線矢印コネクタ 29"/>
          <p:cNvCxnSpPr/>
          <p:nvPr/>
        </p:nvCxnSpPr>
        <p:spPr bwMode="auto">
          <a:xfrm flipH="1" flipV="1">
            <a:off x="5338766" y="3713029"/>
            <a:ext cx="2240088" cy="636356"/>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42556940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 5"/>
          <p:cNvSpPr>
            <a:spLocks noGrp="1"/>
          </p:cNvSpPr>
          <p:nvPr>
            <p:ph type="sldNum" sz="quarter" idx="12"/>
          </p:nvPr>
        </p:nvSpPr>
        <p:spPr/>
        <p:txBody>
          <a:bodyPr/>
          <a:lstStyle/>
          <a:p>
            <a:fld id="{5913D872-DF45-4EB2-81DE-ED5CE3E63B58}" type="slidenum">
              <a:rPr lang="ja-JP" altLang="en-US"/>
              <a:pPr/>
              <a:t>63</a:t>
            </a:fld>
            <a:endParaRPr lang="ja-JP" altLang="en-US" sz="1800">
              <a:solidFill>
                <a:schemeClr val="tx1"/>
              </a:solidFill>
              <a:latin typeface="Arial" pitchFamily="34" charset="0"/>
            </a:endParaRPr>
          </a:p>
        </p:txBody>
      </p:sp>
      <p:grpSp>
        <p:nvGrpSpPr>
          <p:cNvPr id="66588" name="グループ化 66587"/>
          <p:cNvGrpSpPr/>
          <p:nvPr/>
        </p:nvGrpSpPr>
        <p:grpSpPr>
          <a:xfrm>
            <a:off x="250021" y="1556142"/>
            <a:ext cx="8788025" cy="3953413"/>
            <a:chOff x="250021" y="1556142"/>
            <a:chExt cx="8788025" cy="3953413"/>
          </a:xfrm>
        </p:grpSpPr>
        <p:sp>
          <p:nvSpPr>
            <p:cNvPr id="39" name="角丸四角形 38"/>
            <p:cNvSpPr/>
            <p:nvPr/>
          </p:nvSpPr>
          <p:spPr bwMode="auto">
            <a:xfrm>
              <a:off x="4644033" y="1844274"/>
              <a:ext cx="4394013" cy="3665281"/>
            </a:xfrm>
            <a:prstGeom prst="roundRect">
              <a:avLst/>
            </a:prstGeom>
            <a:solidFill>
              <a:schemeClr val="accent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sp>
          <p:nvSpPr>
            <p:cNvPr id="6" name="角丸四角形 5"/>
            <p:cNvSpPr/>
            <p:nvPr/>
          </p:nvSpPr>
          <p:spPr bwMode="auto">
            <a:xfrm>
              <a:off x="250021" y="1844274"/>
              <a:ext cx="4177914" cy="3665281"/>
            </a:xfrm>
            <a:prstGeom prst="roundRect">
              <a:avLst/>
            </a:prstGeom>
            <a:solidFill>
              <a:schemeClr val="tx2">
                <a:lumMod val="20000"/>
                <a:lumOff val="8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sp>
          <p:nvSpPr>
            <p:cNvPr id="66569" name="Text Box 8"/>
            <p:cNvSpPr>
              <a:spLocks noChangeArrowheads="1"/>
            </p:cNvSpPr>
            <p:nvPr/>
          </p:nvSpPr>
          <p:spPr bwMode="auto">
            <a:xfrm>
              <a:off x="2318193" y="2499518"/>
              <a:ext cx="2170021" cy="641350"/>
            </a:xfrm>
            <a:prstGeom prst="rect">
              <a:avLst/>
            </a:prstGeom>
            <a:noFill/>
            <a:ln w="9525">
              <a:noFill/>
              <a:miter lim="800000"/>
              <a:headEnd/>
              <a:tailEnd/>
            </a:ln>
          </p:spPr>
          <p:txBody>
            <a:bodyPr>
              <a:spAutoFit/>
            </a:bodyPr>
            <a:lstStyle/>
            <a:p>
              <a:pPr algn="ctr"/>
              <a:r>
                <a:rPr lang="ja-JP" altLang="en-US" b="1" dirty="0">
                  <a:solidFill>
                    <a:srgbClr val="3333FF"/>
                  </a:solidFill>
                  <a:effectLst/>
                  <a:sym typeface="ＭＳ Ｐゴシック" pitchFamily="50" charset="-128"/>
                </a:rPr>
                <a:t>ゲートウェイアドレス</a:t>
              </a:r>
            </a:p>
            <a:p>
              <a:pPr algn="ctr"/>
              <a:r>
                <a:rPr lang="en-US" b="1" dirty="0">
                  <a:solidFill>
                    <a:srgbClr val="3333FF"/>
                  </a:solidFill>
                  <a:effectLst/>
                  <a:sym typeface="Calibri" pitchFamily="34" charset="0"/>
                </a:rPr>
                <a:t>133.87.45.1</a:t>
              </a:r>
              <a:endParaRPr lang="ja-JP" altLang="en-US" dirty="0">
                <a:effectLst/>
              </a:endParaRPr>
            </a:p>
          </p:txBody>
        </p:sp>
        <p:sp>
          <p:nvSpPr>
            <p:cNvPr id="66570" name="Text Box 9"/>
            <p:cNvSpPr>
              <a:spLocks noChangeArrowheads="1"/>
            </p:cNvSpPr>
            <p:nvPr/>
          </p:nvSpPr>
          <p:spPr bwMode="auto">
            <a:xfrm>
              <a:off x="4572000" y="2499518"/>
              <a:ext cx="2255694" cy="641350"/>
            </a:xfrm>
            <a:prstGeom prst="rect">
              <a:avLst/>
            </a:prstGeom>
            <a:noFill/>
            <a:ln w="9525">
              <a:noFill/>
              <a:miter lim="800000"/>
              <a:headEnd/>
              <a:tailEnd/>
            </a:ln>
          </p:spPr>
          <p:txBody>
            <a:bodyPr>
              <a:spAutoFit/>
            </a:bodyPr>
            <a:lstStyle/>
            <a:p>
              <a:pPr algn="ctr"/>
              <a:r>
                <a:rPr lang="ja-JP" altLang="en-US" b="1" dirty="0">
                  <a:solidFill>
                    <a:srgbClr val="FF0000"/>
                  </a:solidFill>
                  <a:effectLst/>
                  <a:sym typeface="ＭＳ Ｐゴシック" pitchFamily="50" charset="-128"/>
                </a:rPr>
                <a:t>ゲートウェイアドレス</a:t>
              </a:r>
            </a:p>
            <a:p>
              <a:pPr algn="ctr"/>
              <a:r>
                <a:rPr lang="en-US" b="1" dirty="0">
                  <a:solidFill>
                    <a:srgbClr val="FF0000"/>
                  </a:solidFill>
                  <a:effectLst/>
                  <a:sym typeface="Calibri" pitchFamily="34" charset="0"/>
                </a:rPr>
                <a:t>133.50.134.141</a:t>
              </a:r>
              <a:endParaRPr lang="ja-JP" altLang="en-US" dirty="0">
                <a:effectLst/>
              </a:endParaRPr>
            </a:p>
          </p:txBody>
        </p:sp>
        <p:pic>
          <p:nvPicPr>
            <p:cNvPr id="14" name="Picture 6" descr="新しい画像"/>
            <p:cNvPicPr>
              <a:picLocks noChangeAspect="1" noChangeArrowheads="1"/>
            </p:cNvPicPr>
            <p:nvPr/>
          </p:nvPicPr>
          <p:blipFill>
            <a:blip r:embed="rId3" cstate="print"/>
            <a:srcRect/>
            <a:stretch>
              <a:fillRect/>
            </a:stretch>
          </p:blipFill>
          <p:spPr bwMode="auto">
            <a:xfrm>
              <a:off x="2527211" y="4291559"/>
              <a:ext cx="1050060" cy="918964"/>
            </a:xfrm>
            <a:prstGeom prst="rect">
              <a:avLst/>
            </a:prstGeom>
            <a:noFill/>
            <a:ln w="9525">
              <a:noFill/>
              <a:miter lim="800000"/>
              <a:headEnd/>
              <a:tailEnd/>
            </a:ln>
          </p:spPr>
        </p:pic>
        <p:pic>
          <p:nvPicPr>
            <p:cNvPr id="15" name="Picture 6" descr="新しい画像"/>
            <p:cNvPicPr>
              <a:picLocks noChangeAspect="1" noChangeArrowheads="1"/>
            </p:cNvPicPr>
            <p:nvPr/>
          </p:nvPicPr>
          <p:blipFill>
            <a:blip r:embed="rId3" cstate="print"/>
            <a:srcRect/>
            <a:stretch>
              <a:fillRect/>
            </a:stretch>
          </p:blipFill>
          <p:spPr bwMode="auto">
            <a:xfrm>
              <a:off x="1531730" y="2681386"/>
              <a:ext cx="1050060" cy="918964"/>
            </a:xfrm>
            <a:prstGeom prst="rect">
              <a:avLst/>
            </a:prstGeom>
            <a:noFill/>
            <a:ln w="9525">
              <a:noFill/>
              <a:miter lim="800000"/>
              <a:headEnd/>
              <a:tailEnd/>
            </a:ln>
          </p:spPr>
        </p:pic>
        <p:pic>
          <p:nvPicPr>
            <p:cNvPr id="19" name="Picture 6" descr="新しい画像"/>
            <p:cNvPicPr>
              <a:picLocks noChangeAspect="1" noChangeArrowheads="1"/>
            </p:cNvPicPr>
            <p:nvPr/>
          </p:nvPicPr>
          <p:blipFill>
            <a:blip r:embed="rId3" cstate="print"/>
            <a:srcRect/>
            <a:stretch>
              <a:fillRect/>
            </a:stretch>
          </p:blipFill>
          <p:spPr bwMode="auto">
            <a:xfrm>
              <a:off x="884120" y="3854154"/>
              <a:ext cx="1050060" cy="918964"/>
            </a:xfrm>
            <a:prstGeom prst="rect">
              <a:avLst/>
            </a:prstGeom>
            <a:noFill/>
            <a:ln w="9525">
              <a:noFill/>
              <a:miter lim="800000"/>
              <a:headEnd/>
              <a:tailEnd/>
            </a:ln>
          </p:spPr>
        </p:pic>
        <p:pic>
          <p:nvPicPr>
            <p:cNvPr id="36" name="Picture 6" descr="新しい画像"/>
            <p:cNvPicPr>
              <a:picLocks noChangeAspect="1" noChangeArrowheads="1"/>
            </p:cNvPicPr>
            <p:nvPr/>
          </p:nvPicPr>
          <p:blipFill>
            <a:blip r:embed="rId3" cstate="print"/>
            <a:srcRect/>
            <a:stretch>
              <a:fillRect/>
            </a:stretch>
          </p:blipFill>
          <p:spPr bwMode="auto">
            <a:xfrm>
              <a:off x="5511697" y="4376902"/>
              <a:ext cx="1050060" cy="918964"/>
            </a:xfrm>
            <a:prstGeom prst="rect">
              <a:avLst/>
            </a:prstGeom>
            <a:noFill/>
            <a:ln w="9525">
              <a:noFill/>
              <a:miter lim="800000"/>
              <a:headEnd/>
              <a:tailEnd/>
            </a:ln>
          </p:spPr>
        </p:pic>
        <p:pic>
          <p:nvPicPr>
            <p:cNvPr id="37" name="Picture 6" descr="新しい画像"/>
            <p:cNvPicPr>
              <a:picLocks noChangeAspect="1" noChangeArrowheads="1"/>
            </p:cNvPicPr>
            <p:nvPr/>
          </p:nvPicPr>
          <p:blipFill>
            <a:blip r:embed="rId3" cstate="print"/>
            <a:srcRect/>
            <a:stretch>
              <a:fillRect/>
            </a:stretch>
          </p:blipFill>
          <p:spPr bwMode="auto">
            <a:xfrm>
              <a:off x="6561757" y="2715788"/>
              <a:ext cx="1050060" cy="918964"/>
            </a:xfrm>
            <a:prstGeom prst="rect">
              <a:avLst/>
            </a:prstGeom>
            <a:noFill/>
            <a:ln w="9525">
              <a:noFill/>
              <a:miter lim="800000"/>
              <a:headEnd/>
              <a:tailEnd/>
            </a:ln>
          </p:spPr>
        </p:pic>
        <p:pic>
          <p:nvPicPr>
            <p:cNvPr id="38" name="Picture 6" descr="新しい画像"/>
            <p:cNvPicPr>
              <a:picLocks noChangeAspect="1" noChangeArrowheads="1"/>
            </p:cNvPicPr>
            <p:nvPr/>
          </p:nvPicPr>
          <p:blipFill>
            <a:blip r:embed="rId3" cstate="print"/>
            <a:srcRect/>
            <a:stretch>
              <a:fillRect/>
            </a:stretch>
          </p:blipFill>
          <p:spPr bwMode="auto">
            <a:xfrm>
              <a:off x="7611817" y="3917420"/>
              <a:ext cx="1050060" cy="918964"/>
            </a:xfrm>
            <a:prstGeom prst="rect">
              <a:avLst/>
            </a:prstGeom>
            <a:noFill/>
            <a:ln w="9525">
              <a:noFill/>
              <a:miter lim="800000"/>
              <a:headEnd/>
              <a:tailEnd/>
            </a:ln>
          </p:spPr>
        </p:pic>
        <p:grpSp>
          <p:nvGrpSpPr>
            <p:cNvPr id="22" name="Group 6"/>
            <p:cNvGrpSpPr>
              <a:grpSpLocks/>
            </p:cNvGrpSpPr>
            <p:nvPr/>
          </p:nvGrpSpPr>
          <p:grpSpPr bwMode="auto">
            <a:xfrm>
              <a:off x="4025306" y="3436408"/>
              <a:ext cx="1050925" cy="481012"/>
              <a:chOff x="0" y="0"/>
              <a:chExt cx="1053" cy="606"/>
            </a:xfrm>
          </p:grpSpPr>
          <p:pic>
            <p:nvPicPr>
              <p:cNvPr id="23" name="Picture 10"/>
              <p:cNvPicPr>
                <a:picLocks noChangeAspect="1" noChangeArrowheads="1"/>
              </p:cNvPicPr>
              <p:nvPr/>
            </p:nvPicPr>
            <p:blipFill>
              <a:blip r:embed="rId4" cstate="print"/>
              <a:srcRect/>
              <a:stretch>
                <a:fillRect/>
              </a:stretch>
            </p:blipFill>
            <p:spPr bwMode="auto">
              <a:xfrm>
                <a:off x="0" y="0"/>
                <a:ext cx="1053" cy="606"/>
              </a:xfrm>
              <a:prstGeom prst="rect">
                <a:avLst/>
              </a:prstGeom>
              <a:noFill/>
              <a:ln w="9525">
                <a:noFill/>
                <a:miter lim="800000"/>
                <a:headEnd/>
                <a:tailEnd/>
              </a:ln>
            </p:spPr>
          </p:pic>
          <p:sp>
            <p:nvSpPr>
              <p:cNvPr id="24" name="Rectangle 11"/>
              <p:cNvSpPr>
                <a:spLocks noChangeArrowheads="1"/>
              </p:cNvSpPr>
              <p:nvPr/>
            </p:nvSpPr>
            <p:spPr bwMode="auto">
              <a:xfrm>
                <a:off x="73" y="303"/>
                <a:ext cx="181" cy="91"/>
              </a:xfrm>
              <a:prstGeom prst="rect">
                <a:avLst/>
              </a:prstGeom>
              <a:solidFill>
                <a:schemeClr val="accent1"/>
              </a:solidFill>
              <a:ln w="9525">
                <a:noFill/>
                <a:miter lim="800000"/>
                <a:headEnd/>
                <a:tailEnd/>
              </a:ln>
            </p:spPr>
            <p:txBody>
              <a:bodyPr wrap="none" anchor="ctr"/>
              <a:lstStyle/>
              <a:p>
                <a:endParaRPr lang="ja-JP" altLang="ja-JP">
                  <a:effectLst/>
                  <a:sym typeface="ＭＳ Ｐゴシック" pitchFamily="50" charset="-128"/>
                </a:endParaRPr>
              </a:p>
            </p:txBody>
          </p:sp>
        </p:grpSp>
        <p:sp>
          <p:nvSpPr>
            <p:cNvPr id="21" name="テキスト ボックス 20"/>
            <p:cNvSpPr txBox="1"/>
            <p:nvPr/>
          </p:nvSpPr>
          <p:spPr>
            <a:xfrm>
              <a:off x="3753107" y="4149330"/>
              <a:ext cx="1539223" cy="400110"/>
            </a:xfrm>
            <a:prstGeom prst="rect">
              <a:avLst/>
            </a:prstGeom>
            <a:solidFill>
              <a:schemeClr val="bg1"/>
            </a:solidFill>
          </p:spPr>
          <p:txBody>
            <a:bodyPr wrap="square" rtlCol="0">
              <a:spAutoFit/>
            </a:bodyPr>
            <a:lstStyle/>
            <a:p>
              <a:pPr algn="ctr"/>
              <a:r>
                <a:rPr kumimoji="1" lang="ja-JP" altLang="en-US" sz="2000" b="1" dirty="0" smtClean="0">
                  <a:solidFill>
                    <a:srgbClr val="FF0000"/>
                  </a:solidFill>
                  <a:effectLst/>
                </a:rPr>
                <a:t>ゲートウェイ</a:t>
              </a:r>
              <a:endParaRPr kumimoji="1" lang="ja-JP" altLang="en-US" sz="2000" b="1" dirty="0">
                <a:solidFill>
                  <a:srgbClr val="FF0000"/>
                </a:solidFill>
                <a:effectLst/>
              </a:endParaRPr>
            </a:p>
          </p:txBody>
        </p:sp>
        <p:sp>
          <p:nvSpPr>
            <p:cNvPr id="66567" name="Text Box 10"/>
            <p:cNvSpPr>
              <a:spLocks noChangeArrowheads="1"/>
            </p:cNvSpPr>
            <p:nvPr/>
          </p:nvSpPr>
          <p:spPr bwMode="auto">
            <a:xfrm>
              <a:off x="1330515" y="1563089"/>
              <a:ext cx="2106612"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3333FF"/>
                  </a:solidFill>
                  <a:effectLst/>
                  <a:sym typeface="ＭＳ Ｐゴシック" pitchFamily="50" charset="-128"/>
                </a:rPr>
                <a:t>ネットワークアドレス</a:t>
              </a:r>
            </a:p>
            <a:p>
              <a:pPr algn="ctr"/>
              <a:r>
                <a:rPr lang="en-US" b="1" dirty="0" smtClean="0">
                  <a:solidFill>
                    <a:srgbClr val="3333FF"/>
                  </a:solidFill>
                  <a:effectLst/>
                  <a:sym typeface="Calibri" pitchFamily="34" charset="0"/>
                </a:rPr>
                <a:t>133.87.45.0/2</a:t>
              </a:r>
              <a:r>
                <a:rPr lang="en-US" altLang="ja-JP" b="1" dirty="0" smtClean="0">
                  <a:solidFill>
                    <a:srgbClr val="3333FF"/>
                  </a:solidFill>
                  <a:effectLst/>
                  <a:sym typeface="Calibri" pitchFamily="34" charset="0"/>
                </a:rPr>
                <a:t>4</a:t>
              </a:r>
              <a:endParaRPr lang="ja-JP" altLang="en-US" dirty="0">
                <a:effectLst/>
              </a:endParaRPr>
            </a:p>
          </p:txBody>
        </p:sp>
        <p:sp>
          <p:nvSpPr>
            <p:cNvPr id="66568" name="Text Box 11"/>
            <p:cNvSpPr>
              <a:spLocks noChangeArrowheads="1"/>
            </p:cNvSpPr>
            <p:nvPr/>
          </p:nvSpPr>
          <p:spPr bwMode="auto">
            <a:xfrm>
              <a:off x="5850938" y="1556142"/>
              <a:ext cx="2106613" cy="641350"/>
            </a:xfrm>
            <a:prstGeom prst="rect">
              <a:avLst/>
            </a:prstGeom>
            <a:solidFill>
              <a:schemeClr val="bg1"/>
            </a:solidFill>
            <a:ln w="38100">
              <a:solidFill>
                <a:schemeClr val="tx1"/>
              </a:solidFill>
              <a:miter lim="800000"/>
              <a:headEnd/>
              <a:tailEnd/>
            </a:ln>
          </p:spPr>
          <p:txBody>
            <a:bodyPr>
              <a:spAutoFit/>
            </a:bodyPr>
            <a:lstStyle/>
            <a:p>
              <a:pPr algn="ctr"/>
              <a:r>
                <a:rPr lang="ja-JP" altLang="en-US" b="1" dirty="0">
                  <a:solidFill>
                    <a:srgbClr val="FF0000"/>
                  </a:solidFill>
                  <a:effectLst/>
                  <a:sym typeface="ＭＳ Ｐゴシック" pitchFamily="50" charset="-128"/>
                </a:rPr>
                <a:t>ネットワークアドレス</a:t>
              </a:r>
            </a:p>
            <a:p>
              <a:pPr algn="ctr"/>
              <a:r>
                <a:rPr lang="en-US" b="1" dirty="0" smtClean="0">
                  <a:solidFill>
                    <a:srgbClr val="FF0000"/>
                  </a:solidFill>
                  <a:effectLst/>
                  <a:sym typeface="Calibri" pitchFamily="34" charset="0"/>
                </a:rPr>
                <a:t>133.50.134.0/2</a:t>
              </a:r>
              <a:r>
                <a:rPr lang="en-US" altLang="ja-JP" b="1" dirty="0" smtClean="0">
                  <a:solidFill>
                    <a:srgbClr val="FF0000"/>
                  </a:solidFill>
                  <a:effectLst/>
                  <a:sym typeface="Calibri" pitchFamily="34" charset="0"/>
                </a:rPr>
                <a:t>4</a:t>
              </a:r>
              <a:endParaRPr lang="ja-JP" altLang="en-US" dirty="0">
                <a:effectLst/>
              </a:endParaRPr>
            </a:p>
          </p:txBody>
        </p:sp>
      </p:grpSp>
      <p:sp>
        <p:nvSpPr>
          <p:cNvPr id="26" name="テキスト ボックス 25"/>
          <p:cNvSpPr txBox="1"/>
          <p:nvPr/>
        </p:nvSpPr>
        <p:spPr>
          <a:xfrm>
            <a:off x="1330515" y="2510517"/>
            <a:ext cx="414214" cy="461665"/>
          </a:xfrm>
          <a:prstGeom prst="rect">
            <a:avLst/>
          </a:prstGeom>
          <a:solidFill>
            <a:schemeClr val="bg1"/>
          </a:solidFill>
        </p:spPr>
        <p:txBody>
          <a:bodyPr wrap="square" rtlCol="0">
            <a:spAutoFit/>
          </a:bodyPr>
          <a:lstStyle/>
          <a:p>
            <a:pPr algn="ctr"/>
            <a:r>
              <a:rPr lang="en-US" altLang="ja-JP" sz="2400" b="1" dirty="0" smtClean="0">
                <a:effectLst/>
              </a:rPr>
              <a:t>A</a:t>
            </a:r>
            <a:endParaRPr lang="en-US" altLang="ja-JP" sz="2400" b="1" dirty="0">
              <a:effectLst/>
            </a:endParaRPr>
          </a:p>
        </p:txBody>
      </p:sp>
      <p:sp>
        <p:nvSpPr>
          <p:cNvPr id="27" name="テキスト ボックス 26"/>
          <p:cNvSpPr txBox="1"/>
          <p:nvPr/>
        </p:nvSpPr>
        <p:spPr>
          <a:xfrm>
            <a:off x="616445" y="3688381"/>
            <a:ext cx="414214" cy="461665"/>
          </a:xfrm>
          <a:prstGeom prst="rect">
            <a:avLst/>
          </a:prstGeom>
          <a:solidFill>
            <a:schemeClr val="bg1"/>
          </a:solidFill>
        </p:spPr>
        <p:txBody>
          <a:bodyPr wrap="square" rtlCol="0">
            <a:spAutoFit/>
          </a:bodyPr>
          <a:lstStyle/>
          <a:p>
            <a:pPr algn="ctr"/>
            <a:r>
              <a:rPr lang="en-US" altLang="ja-JP" sz="2400" b="1" dirty="0">
                <a:effectLst/>
              </a:rPr>
              <a:t>B</a:t>
            </a:r>
          </a:p>
        </p:txBody>
      </p:sp>
      <p:sp>
        <p:nvSpPr>
          <p:cNvPr id="28" name="テキスト ボックス 27"/>
          <p:cNvSpPr txBox="1"/>
          <p:nvPr/>
        </p:nvSpPr>
        <p:spPr>
          <a:xfrm>
            <a:off x="8335700" y="3573066"/>
            <a:ext cx="414214" cy="461665"/>
          </a:xfrm>
          <a:prstGeom prst="rect">
            <a:avLst/>
          </a:prstGeom>
          <a:solidFill>
            <a:schemeClr val="bg1"/>
          </a:solidFill>
        </p:spPr>
        <p:txBody>
          <a:bodyPr wrap="square" rtlCol="0">
            <a:spAutoFit/>
          </a:bodyPr>
          <a:lstStyle/>
          <a:p>
            <a:pPr algn="ctr"/>
            <a:r>
              <a:rPr lang="en-US" altLang="ja-JP" sz="2400" b="1" dirty="0" smtClean="0">
                <a:effectLst/>
              </a:rPr>
              <a:t>C</a:t>
            </a:r>
            <a:endParaRPr lang="en-US" altLang="ja-JP" sz="2400" b="1" dirty="0">
              <a:effectLst/>
            </a:endParaRPr>
          </a:p>
        </p:txBody>
      </p:sp>
      <p:sp>
        <p:nvSpPr>
          <p:cNvPr id="25" name="タイトル 1"/>
          <p:cNvSpPr txBox="1">
            <a:spLocks noChangeArrowheads="1"/>
          </p:cNvSpPr>
          <p:nvPr/>
        </p:nvSpPr>
        <p:spPr bwMode="auto">
          <a:xfrm>
            <a:off x="466725" y="12501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sym typeface="Calibri" pitchFamily="34" charset="0"/>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ea typeface="ＭＳ Ｐゴシック" pitchFamily="50" charset="-128"/>
                <a:sym typeface="Calibri" pitchFamily="34" charset="0"/>
              </a:defRPr>
            </a:lvl9pPr>
          </a:lstStyle>
          <a:p>
            <a:r>
              <a:rPr lang="ja-JP" altLang="en-US" kern="0" dirty="0" smtClean="0">
                <a:effectLst/>
              </a:rPr>
              <a:t>同一ネットワーク外への通信</a:t>
            </a:r>
            <a:r>
              <a:rPr lang="en-US" altLang="ja-JP" kern="0" dirty="0" smtClean="0">
                <a:effectLst/>
              </a:rPr>
              <a:t/>
            </a:r>
            <a:br>
              <a:rPr lang="en-US" altLang="ja-JP" kern="0" dirty="0" smtClean="0">
                <a:effectLst/>
              </a:rPr>
            </a:br>
            <a:r>
              <a:rPr lang="en-US" altLang="ja-JP" kern="0" dirty="0" smtClean="0">
                <a:effectLst/>
              </a:rPr>
              <a:t>(A</a:t>
            </a:r>
            <a:r>
              <a:rPr lang="ja-JP" altLang="en-US" kern="0" dirty="0" smtClean="0">
                <a:effectLst/>
              </a:rPr>
              <a:t> が</a:t>
            </a:r>
            <a:r>
              <a:rPr lang="en-US" altLang="ja-JP" kern="0" dirty="0" smtClean="0">
                <a:effectLst/>
              </a:rPr>
              <a:t>C</a:t>
            </a:r>
            <a:r>
              <a:rPr lang="ja-JP" altLang="en-US" kern="0" dirty="0" smtClean="0">
                <a:effectLst/>
              </a:rPr>
              <a:t> に通信</a:t>
            </a:r>
            <a:r>
              <a:rPr lang="en-US" altLang="ja-JP" kern="0" dirty="0" smtClean="0">
                <a:effectLst/>
              </a:rPr>
              <a:t>)</a:t>
            </a:r>
            <a:endParaRPr lang="zh-CN" kern="0" dirty="0">
              <a:effectLst/>
            </a:endParaRPr>
          </a:p>
        </p:txBody>
      </p:sp>
      <p:sp>
        <p:nvSpPr>
          <p:cNvPr id="29" name="テキスト ボックス 28"/>
          <p:cNvSpPr txBox="1"/>
          <p:nvPr/>
        </p:nvSpPr>
        <p:spPr>
          <a:xfrm>
            <a:off x="1517985" y="5695422"/>
            <a:ext cx="6511599" cy="830997"/>
          </a:xfrm>
          <a:prstGeom prst="rect">
            <a:avLst/>
          </a:prstGeom>
          <a:solidFill>
            <a:srgbClr val="FFFF00"/>
          </a:solidFill>
        </p:spPr>
        <p:txBody>
          <a:bodyPr wrap="square" rtlCol="0">
            <a:spAutoFit/>
          </a:bodyPr>
          <a:lstStyle/>
          <a:p>
            <a:r>
              <a:rPr kumimoji="1" lang="ja-JP" altLang="en-US" sz="2400" dirty="0" smtClean="0">
                <a:effectLst/>
              </a:rPr>
              <a:t>ゲートウェイは</a:t>
            </a:r>
            <a:r>
              <a:rPr kumimoji="1" lang="en-US" altLang="ja-JP" sz="2400" dirty="0" smtClean="0">
                <a:effectLst/>
              </a:rPr>
              <a:t>A</a:t>
            </a:r>
            <a:r>
              <a:rPr kumimoji="1" lang="ja-JP" altLang="en-US" sz="2400" dirty="0">
                <a:effectLst/>
              </a:rPr>
              <a:t> </a:t>
            </a:r>
            <a:r>
              <a:rPr kumimoji="1" lang="ja-JP" altLang="en-US" sz="2400" dirty="0" smtClean="0">
                <a:effectLst/>
              </a:rPr>
              <a:t>から受け取った情報を</a:t>
            </a:r>
            <a:r>
              <a:rPr kumimoji="1" lang="en-US" altLang="ja-JP" sz="2400" dirty="0" smtClean="0">
                <a:effectLst/>
              </a:rPr>
              <a:t>C</a:t>
            </a:r>
            <a:r>
              <a:rPr kumimoji="1" lang="ja-JP" altLang="en-US" sz="2400" dirty="0" smtClean="0">
                <a:effectLst/>
              </a:rPr>
              <a:t> の</a:t>
            </a:r>
            <a:r>
              <a:rPr kumimoji="1" lang="en-US" altLang="ja-JP" sz="2400" dirty="0" smtClean="0">
                <a:effectLst/>
              </a:rPr>
              <a:t>MAC</a:t>
            </a:r>
            <a:r>
              <a:rPr kumimoji="1" lang="ja-JP" altLang="en-US" sz="2400" dirty="0" smtClean="0">
                <a:effectLst/>
              </a:rPr>
              <a:t> アドレスに転送</a:t>
            </a:r>
            <a:endParaRPr kumimoji="1" lang="en-US" altLang="ja-JP" sz="2400" dirty="0" smtClean="0">
              <a:effectLst/>
            </a:endParaRPr>
          </a:p>
        </p:txBody>
      </p:sp>
      <p:cxnSp>
        <p:nvCxnSpPr>
          <p:cNvPr id="30" name="直線矢印コネクタ 29"/>
          <p:cNvCxnSpPr/>
          <p:nvPr/>
        </p:nvCxnSpPr>
        <p:spPr bwMode="auto">
          <a:xfrm>
            <a:off x="5292330" y="3793226"/>
            <a:ext cx="2160990" cy="556159"/>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4659798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5EC8C8D4-78D2-4348-A0B8-1C841C8525E9}" type="slidenum">
              <a:rPr lang="ja-JP" altLang="en-US"/>
              <a:pPr/>
              <a:t>64</a:t>
            </a:fld>
            <a:endParaRPr lang="ja-JP" altLang="en-US" sz="1800">
              <a:solidFill>
                <a:schemeClr val="tx1"/>
              </a:solidFill>
              <a:latin typeface="Arial" pitchFamily="34" charset="0"/>
            </a:endParaRPr>
          </a:p>
        </p:txBody>
      </p:sp>
      <p:sp>
        <p:nvSpPr>
          <p:cNvPr id="5122" name="タイトル 1"/>
          <p:cNvSpPr>
            <a:spLocks noGrp="1" noChangeArrowheads="1"/>
          </p:cNvSpPr>
          <p:nvPr>
            <p:ph type="title" idx="4294967295"/>
          </p:nvPr>
        </p:nvSpPr>
        <p:spPr>
          <a:ln/>
        </p:spPr>
        <p:txBody>
          <a:bodyPr/>
          <a:lstStyle/>
          <a:p>
            <a:pPr eaLnBrk="1" hangingPunct="1"/>
            <a:r>
              <a:rPr lang="zh-CN"/>
              <a:t>本日のレクチャー内容</a:t>
            </a:r>
          </a:p>
        </p:txBody>
      </p:sp>
      <p:sp>
        <p:nvSpPr>
          <p:cNvPr id="5123" name="コンテンツ プレースホルダ 2"/>
          <p:cNvSpPr>
            <a:spLocks noGrp="1" noChangeArrowheads="1"/>
          </p:cNvSpPr>
          <p:nvPr>
            <p:ph idx="1"/>
          </p:nvPr>
        </p:nvSpPr>
        <p:spPr>
          <a:xfrm>
            <a:off x="457200" y="1600200"/>
            <a:ext cx="8229600" cy="4525963"/>
          </a:xfrm>
          <a:ln/>
        </p:spPr>
        <p:txBody>
          <a:bodyPr/>
          <a:lstStyle/>
          <a:p>
            <a:pPr marL="342900" indent="-342900" algn="l" eaLnBrk="1" hangingPunct="1">
              <a:buFont typeface="Arial" pitchFamily="34" charset="0"/>
              <a:buChar char="•"/>
            </a:pPr>
            <a:r>
              <a:rPr lang="ja-JP" altLang="en-US" dirty="0" smtClean="0"/>
              <a:t>ネットワーク</a:t>
            </a:r>
            <a:r>
              <a:rPr lang="ja-JP" altLang="en-US" dirty="0"/>
              <a:t>とは</a:t>
            </a:r>
          </a:p>
          <a:p>
            <a:pPr marL="342900" indent="-342900" algn="l" eaLnBrk="1" hangingPunct="1">
              <a:buFont typeface="Arial" pitchFamily="34" charset="0"/>
              <a:buChar char="•"/>
            </a:pPr>
            <a:r>
              <a:rPr lang="en-US" altLang="ja-JP" dirty="0"/>
              <a:t>Internet</a:t>
            </a:r>
            <a:endParaRPr lang="ja-JP" altLang="en-US" dirty="0"/>
          </a:p>
          <a:p>
            <a:pPr marL="342900" indent="-342900" algn="l" eaLnBrk="1" hangingPunct="1">
              <a:buFont typeface="Arial" pitchFamily="34" charset="0"/>
              <a:buChar char="•"/>
            </a:pPr>
            <a:r>
              <a:rPr lang="ja-JP" altLang="en-US" dirty="0" smtClean="0">
                <a:solidFill>
                  <a:srgbClr val="FF0000"/>
                </a:solidFill>
              </a:rPr>
              <a:t>ネットワーク通信のために</a:t>
            </a:r>
            <a:endParaRPr lang="ja-JP" altLang="en-US" dirty="0">
              <a:solidFill>
                <a:srgbClr val="FF0000"/>
              </a:solidFill>
            </a:endParaRPr>
          </a:p>
          <a:p>
            <a:pPr marL="742950" lvl="1" indent="-285750" algn="l" eaLnBrk="1" hangingPunct="1">
              <a:buFont typeface="Arial" pitchFamily="34" charset="0"/>
              <a:buChar char="–"/>
            </a:pPr>
            <a:r>
              <a:rPr lang="en-US" dirty="0"/>
              <a:t>TCP/IP</a:t>
            </a:r>
            <a:endParaRPr lang="ja-JP" altLang="en-US" dirty="0"/>
          </a:p>
          <a:p>
            <a:pPr marL="742950" lvl="1" indent="-285750" algn="l" eaLnBrk="1" hangingPunct="1">
              <a:buFont typeface="Arial" pitchFamily="34" charset="0"/>
              <a:buChar char="–"/>
            </a:pPr>
            <a:r>
              <a:rPr lang="ja-JP" altLang="en-US" dirty="0"/>
              <a:t>ネットワークパラメータ</a:t>
            </a:r>
          </a:p>
          <a:p>
            <a:pPr marL="742950" lvl="1" indent="-285750" algn="l" eaLnBrk="1" hangingPunct="1">
              <a:buFont typeface="Arial" pitchFamily="34" charset="0"/>
              <a:buChar char="–"/>
            </a:pPr>
            <a:r>
              <a:rPr lang="en-US" dirty="0">
                <a:solidFill>
                  <a:srgbClr val="FF0000"/>
                </a:solidFill>
              </a:rPr>
              <a:t>DNS</a:t>
            </a:r>
            <a:endParaRPr lang="ja-JP" altLang="en-US" dirty="0">
              <a:solidFill>
                <a:srgbClr val="FF0000"/>
              </a:solidFill>
            </a:endParaRPr>
          </a:p>
        </p:txBody>
      </p:sp>
    </p:spTree>
    <p:extLst>
      <p:ext uri="{BB962C8B-B14F-4D97-AF65-F5344CB8AC3E}">
        <p14:creationId xmlns:p14="http://schemas.microsoft.com/office/powerpoint/2010/main" val="582739553"/>
      </p:ext>
    </p:extLst>
  </p:cSld>
  <p:clrMapOvr>
    <a:masterClrMapping/>
  </p:clrMapOvr>
  <p:transition advTm="469"/>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 5"/>
          <p:cNvSpPr>
            <a:spLocks noGrp="1"/>
          </p:cNvSpPr>
          <p:nvPr>
            <p:ph type="sldNum" sz="quarter" idx="12"/>
          </p:nvPr>
        </p:nvSpPr>
        <p:spPr/>
        <p:txBody>
          <a:bodyPr/>
          <a:lstStyle/>
          <a:p>
            <a:fld id="{EFD68304-8911-4575-96FC-5E76A436EEF4}" type="slidenum">
              <a:rPr lang="ja-JP" altLang="en-US"/>
              <a:pPr/>
              <a:t>65</a:t>
            </a:fld>
            <a:endParaRPr lang="ja-JP" altLang="en-US" sz="1800">
              <a:solidFill>
                <a:schemeClr val="tx1"/>
              </a:solidFill>
              <a:latin typeface="Arial" pitchFamily="34" charset="0"/>
            </a:endParaRPr>
          </a:p>
        </p:txBody>
      </p:sp>
      <p:sp>
        <p:nvSpPr>
          <p:cNvPr id="94210" name="タイトル 1"/>
          <p:cNvSpPr>
            <a:spLocks noGrp="1" noChangeArrowheads="1"/>
          </p:cNvSpPr>
          <p:nvPr>
            <p:ph type="title" idx="4294967295"/>
          </p:nvPr>
        </p:nvSpPr>
        <p:spPr>
          <a:xfrm>
            <a:off x="457200" y="2828925"/>
            <a:ext cx="8229600" cy="1143000"/>
          </a:xfrm>
          <a:ln/>
        </p:spPr>
        <p:txBody>
          <a:bodyPr/>
          <a:lstStyle/>
          <a:p>
            <a:pPr eaLnBrk="1" hangingPunct="1"/>
            <a:r>
              <a:rPr lang="en-US"/>
              <a:t>DNS</a:t>
            </a:r>
            <a:r>
              <a:rPr lang="ja-JP" altLang="en-US"/>
              <a:t/>
            </a:r>
            <a:br>
              <a:rPr lang="ja-JP" altLang="en-US"/>
            </a:br>
            <a:r>
              <a:rPr lang="ja-JP" altLang="en-US" sz="3600"/>
              <a:t>～人に優しいネットワークを目指して～</a:t>
            </a:r>
            <a:endParaRPr lang="ja-JP" alt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4F199D6E-ECFA-405A-9552-E3EA480855DA}" type="slidenum">
              <a:rPr lang="ja-JP" altLang="en-US"/>
              <a:pPr/>
              <a:t>66</a:t>
            </a:fld>
            <a:endParaRPr lang="ja-JP" altLang="en-US" sz="1800">
              <a:solidFill>
                <a:schemeClr val="tx1"/>
              </a:solidFill>
              <a:latin typeface="Arial" pitchFamily="34" charset="0"/>
            </a:endParaRPr>
          </a:p>
        </p:txBody>
      </p:sp>
      <p:sp>
        <p:nvSpPr>
          <p:cNvPr id="95234" name="タイトル 1"/>
          <p:cNvSpPr>
            <a:spLocks noGrp="1" noChangeArrowheads="1"/>
          </p:cNvSpPr>
          <p:nvPr>
            <p:ph type="title" idx="4294967295"/>
          </p:nvPr>
        </p:nvSpPr>
        <p:spPr>
          <a:xfrm>
            <a:off x="466725" y="0"/>
            <a:ext cx="8229600" cy="1143000"/>
          </a:xfrm>
          <a:ln/>
        </p:spPr>
        <p:txBody>
          <a:bodyPr/>
          <a:lstStyle/>
          <a:p>
            <a:r>
              <a:rPr lang="ja-JP" altLang="en-US"/>
              <a:t>IPアドレスとドメイン名</a:t>
            </a:r>
          </a:p>
        </p:txBody>
      </p:sp>
      <p:sp>
        <p:nvSpPr>
          <p:cNvPr id="95235" name="コンテンツ プレースホルダ 2"/>
          <p:cNvSpPr>
            <a:spLocks noGrp="1" noChangeArrowheads="1"/>
          </p:cNvSpPr>
          <p:nvPr>
            <p:ph idx="1"/>
          </p:nvPr>
        </p:nvSpPr>
        <p:spPr>
          <a:xfrm>
            <a:off x="0" y="981075"/>
            <a:ext cx="8867775" cy="4856163"/>
          </a:xfrm>
          <a:ln/>
        </p:spPr>
        <p:txBody>
          <a:bodyPr/>
          <a:lstStyle/>
          <a:p>
            <a:pPr marL="342900" indent="-342900" algn="l">
              <a:lnSpc>
                <a:spcPct val="90000"/>
              </a:lnSpc>
              <a:buFont typeface="Arial" pitchFamily="34" charset="0"/>
              <a:buChar char="•"/>
            </a:pPr>
            <a:r>
              <a:rPr lang="en-US" dirty="0"/>
              <a:t>IP </a:t>
            </a:r>
            <a:r>
              <a:rPr lang="ja-JP" altLang="en-US" dirty="0"/>
              <a:t>アドレス </a:t>
            </a:r>
            <a:r>
              <a:rPr lang="en-US" sz="2800" dirty="0" smtClean="0"/>
              <a:t>(</a:t>
            </a:r>
            <a:r>
              <a:rPr lang="en-US" sz="2800" dirty="0"/>
              <a:t>ex. 133.87.45.15)</a:t>
            </a:r>
            <a:endParaRPr lang="ja-JP" altLang="en-US" sz="2800" dirty="0"/>
          </a:p>
          <a:p>
            <a:pPr marL="742950" lvl="1" indent="-285750" algn="l">
              <a:lnSpc>
                <a:spcPct val="90000"/>
              </a:lnSpc>
              <a:buFont typeface="Arial" pitchFamily="34" charset="0"/>
              <a:buChar char="–"/>
            </a:pPr>
            <a:r>
              <a:rPr lang="ja-JP" altLang="en-US" dirty="0"/>
              <a:t>コンピュータ同士が認識するための番号</a:t>
            </a:r>
          </a:p>
          <a:p>
            <a:pPr marL="742950" lvl="1" indent="-285750" algn="l">
              <a:lnSpc>
                <a:spcPct val="90000"/>
              </a:lnSpc>
              <a:buFont typeface="Arial" pitchFamily="34" charset="0"/>
              <a:buChar char="–"/>
            </a:pPr>
            <a:r>
              <a:rPr lang="ja-JP" altLang="en-US" dirty="0"/>
              <a:t>国や時代が変わっても読み方が変化しない・管理しやすい</a:t>
            </a:r>
          </a:p>
          <a:p>
            <a:pPr marL="742950" lvl="1" indent="-285750" algn="l">
              <a:lnSpc>
                <a:spcPct val="90000"/>
              </a:lnSpc>
              <a:buFont typeface="Arial" pitchFamily="34" charset="0"/>
              <a:buChar char="–"/>
            </a:pPr>
            <a:r>
              <a:rPr lang="ja-JP" altLang="en-US" dirty="0"/>
              <a:t>数字の羅列は「人間にとって」憶えづらい</a:t>
            </a:r>
          </a:p>
          <a:p>
            <a:pPr marL="342900" indent="-342900" algn="l">
              <a:lnSpc>
                <a:spcPct val="90000"/>
              </a:lnSpc>
              <a:buFont typeface="Arial" pitchFamily="34" charset="0"/>
              <a:buChar char="•"/>
            </a:pPr>
            <a:r>
              <a:rPr lang="ja-JP" altLang="en-US" dirty="0"/>
              <a:t>ドメイン名 </a:t>
            </a:r>
            <a:r>
              <a:rPr lang="en-US" sz="2800" dirty="0"/>
              <a:t>(ex. www.ep.sci.hokudai.ac.jp) </a:t>
            </a:r>
            <a:endParaRPr lang="ja-JP" altLang="en-US" sz="2800" dirty="0"/>
          </a:p>
          <a:p>
            <a:pPr marL="742950" lvl="1" indent="-285750" algn="l">
              <a:lnSpc>
                <a:spcPct val="90000"/>
              </a:lnSpc>
              <a:buFont typeface="Arial" pitchFamily="34" charset="0"/>
              <a:buChar char="–"/>
            </a:pPr>
            <a:r>
              <a:rPr lang="ja-JP" altLang="en-US" dirty="0"/>
              <a:t>人間が認識するための名前</a:t>
            </a:r>
          </a:p>
          <a:p>
            <a:pPr marL="742950" lvl="1" indent="-285750" algn="l">
              <a:lnSpc>
                <a:spcPct val="90000"/>
              </a:lnSpc>
              <a:buFont typeface="Arial" pitchFamily="34" charset="0"/>
              <a:buChar char="–"/>
            </a:pPr>
            <a:r>
              <a:rPr lang="en-US" dirty="0"/>
              <a:t>IP </a:t>
            </a:r>
            <a:r>
              <a:rPr lang="ja-JP" altLang="en-US" dirty="0"/>
              <a:t>アドレスよりも「人間にとって」憶えやすい</a:t>
            </a:r>
          </a:p>
          <a:p>
            <a:pPr marL="742950" lvl="1" indent="-285750" algn="l">
              <a:lnSpc>
                <a:spcPct val="90000"/>
              </a:lnSpc>
              <a:buFont typeface="Arial" pitchFamily="34" charset="0"/>
              <a:buChar char="–"/>
            </a:pPr>
            <a:r>
              <a:rPr lang="ja-JP" altLang="en-US" dirty="0"/>
              <a:t>日常のウェブブラウジングやメールアドレスもこちらを</a:t>
            </a:r>
            <a:r>
              <a:rPr lang="ja-JP" altLang="en-US" dirty="0" smtClean="0"/>
              <a:t>利用</a:t>
            </a:r>
            <a:endParaRPr lang="ja-JP" alt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 5"/>
          <p:cNvSpPr>
            <a:spLocks noGrp="1"/>
          </p:cNvSpPr>
          <p:nvPr>
            <p:ph type="sldNum" sz="quarter" idx="12"/>
          </p:nvPr>
        </p:nvSpPr>
        <p:spPr/>
        <p:txBody>
          <a:bodyPr/>
          <a:lstStyle/>
          <a:p>
            <a:fld id="{A3403D7F-C9F9-41E9-8265-FACBD1F2582F}" type="slidenum">
              <a:rPr lang="ja-JP" altLang="en-US"/>
              <a:pPr/>
              <a:t>67</a:t>
            </a:fld>
            <a:endParaRPr lang="ja-JP" altLang="en-US" sz="1800">
              <a:solidFill>
                <a:schemeClr val="tx1"/>
              </a:solidFill>
              <a:latin typeface="Arial" pitchFamily="34" charset="0"/>
            </a:endParaRPr>
          </a:p>
        </p:txBody>
      </p:sp>
      <p:sp>
        <p:nvSpPr>
          <p:cNvPr id="96258" name="タイトル 1"/>
          <p:cNvSpPr>
            <a:spLocks noGrp="1" noChangeArrowheads="1"/>
          </p:cNvSpPr>
          <p:nvPr>
            <p:ph type="title" idx="4294967295"/>
          </p:nvPr>
        </p:nvSpPr>
        <p:spPr>
          <a:xfrm>
            <a:off x="466725" y="0"/>
            <a:ext cx="8229600" cy="1143000"/>
          </a:xfrm>
          <a:ln/>
        </p:spPr>
        <p:txBody>
          <a:bodyPr/>
          <a:lstStyle/>
          <a:p>
            <a:r>
              <a:rPr lang="zh-CN"/>
              <a:t>ドメイン名</a:t>
            </a:r>
          </a:p>
        </p:txBody>
      </p:sp>
      <p:sp>
        <p:nvSpPr>
          <p:cNvPr id="96259" name="コンテンツ プレースホルダ 2"/>
          <p:cNvSpPr>
            <a:spLocks noGrp="1" noChangeArrowheads="1"/>
          </p:cNvSpPr>
          <p:nvPr>
            <p:ph idx="1"/>
          </p:nvPr>
        </p:nvSpPr>
        <p:spPr>
          <a:xfrm>
            <a:off x="-26988" y="2492571"/>
            <a:ext cx="9136063" cy="3744721"/>
          </a:xfrm>
          <a:ln/>
        </p:spPr>
        <p:txBody>
          <a:bodyPr/>
          <a:lstStyle/>
          <a:p>
            <a:pPr marL="342900" indent="-342900" algn="l">
              <a:lnSpc>
                <a:spcPct val="80000"/>
              </a:lnSpc>
              <a:buFont typeface="Arial" pitchFamily="34" charset="0"/>
              <a:buChar char="•"/>
            </a:pPr>
            <a:r>
              <a:rPr lang="ja-JP" altLang="en-US" dirty="0"/>
              <a:t>構造は </a:t>
            </a:r>
            <a:r>
              <a:rPr lang="en-US" dirty="0"/>
              <a:t>IP </a:t>
            </a:r>
            <a:r>
              <a:rPr lang="ja-JP" altLang="en-US" dirty="0"/>
              <a:t>アドレスと一緒</a:t>
            </a:r>
          </a:p>
          <a:p>
            <a:pPr marL="342900" indent="-342900" algn="l">
              <a:lnSpc>
                <a:spcPct val="80000"/>
              </a:lnSpc>
              <a:buFont typeface="Arial" pitchFamily="34" charset="0"/>
              <a:buChar char="•"/>
            </a:pPr>
            <a:r>
              <a:rPr lang="ja-JP" altLang="en-US" dirty="0"/>
              <a:t>ホスト部 </a:t>
            </a:r>
            <a:r>
              <a:rPr lang="en-US" dirty="0"/>
              <a:t>(IP </a:t>
            </a:r>
            <a:r>
              <a:rPr lang="ja-JP" altLang="en-US" dirty="0"/>
              <a:t>アドレスの「ホスト部」</a:t>
            </a:r>
            <a:r>
              <a:rPr lang="en-US" dirty="0"/>
              <a:t>)</a:t>
            </a:r>
            <a:endParaRPr lang="ja-JP" altLang="en-US" dirty="0"/>
          </a:p>
          <a:p>
            <a:pPr marL="742950" lvl="1" indent="-285750" algn="l">
              <a:lnSpc>
                <a:spcPct val="80000"/>
              </a:lnSpc>
              <a:buFont typeface="Arial" pitchFamily="34" charset="0"/>
              <a:buChar char="–"/>
            </a:pPr>
            <a:r>
              <a:rPr lang="ja-JP" altLang="en-US" dirty="0" smtClean="0"/>
              <a:t>管理者</a:t>
            </a:r>
            <a:r>
              <a:rPr lang="ja-JP" altLang="en-US" dirty="0"/>
              <a:t>が自由に決定</a:t>
            </a:r>
          </a:p>
          <a:p>
            <a:pPr marL="342900" indent="-342900" algn="l">
              <a:lnSpc>
                <a:spcPct val="80000"/>
              </a:lnSpc>
              <a:buFont typeface="Arial" pitchFamily="34" charset="0"/>
              <a:buChar char="•"/>
            </a:pPr>
            <a:r>
              <a:rPr lang="ja-JP" altLang="en-US" dirty="0"/>
              <a:t>ドメイン部 </a:t>
            </a:r>
            <a:r>
              <a:rPr lang="en-US" dirty="0"/>
              <a:t>(IP </a:t>
            </a:r>
            <a:r>
              <a:rPr lang="ja-JP" altLang="en-US" dirty="0"/>
              <a:t>アドレスの「ネットワーク部」</a:t>
            </a:r>
            <a:r>
              <a:rPr lang="en-US" dirty="0"/>
              <a:t>)</a:t>
            </a:r>
            <a:endParaRPr lang="ja-JP" altLang="en-US" dirty="0"/>
          </a:p>
          <a:p>
            <a:pPr marL="742950" lvl="1" indent="-285750" algn="l">
              <a:lnSpc>
                <a:spcPct val="80000"/>
              </a:lnSpc>
              <a:buFont typeface="Arial" pitchFamily="34" charset="0"/>
              <a:buChar char="–"/>
            </a:pPr>
            <a:r>
              <a:rPr lang="ja-JP" altLang="en-US" dirty="0" smtClean="0"/>
              <a:t>計算機</a:t>
            </a:r>
            <a:r>
              <a:rPr lang="ja-JP" altLang="en-US" dirty="0"/>
              <a:t>が所属するネットワークの名称</a:t>
            </a:r>
          </a:p>
          <a:p>
            <a:pPr marL="742950" lvl="1" indent="-285750" algn="l">
              <a:lnSpc>
                <a:spcPct val="80000"/>
              </a:lnSpc>
              <a:buFont typeface="Arial" pitchFamily="34" charset="0"/>
              <a:buChar char="–"/>
            </a:pPr>
            <a:r>
              <a:rPr lang="ja-JP" altLang="en-US" dirty="0"/>
              <a:t>ネットワークを階層的に示している</a:t>
            </a:r>
            <a:r>
              <a:rPr lang="en-US" dirty="0"/>
              <a:t>(</a:t>
            </a:r>
            <a:r>
              <a:rPr lang="ja-JP" altLang="en-US" dirty="0"/>
              <a:t>ドメイン名空間</a:t>
            </a:r>
            <a:r>
              <a:rPr lang="en-US" dirty="0"/>
              <a:t>)</a:t>
            </a:r>
            <a:endParaRPr lang="ja-JP" altLang="en-US" dirty="0"/>
          </a:p>
          <a:p>
            <a:pPr marL="1143000" lvl="2" indent="-228600" algn="l">
              <a:lnSpc>
                <a:spcPct val="80000"/>
              </a:lnSpc>
              <a:buFont typeface="Arial" pitchFamily="34" charset="0"/>
              <a:buChar char="•"/>
            </a:pPr>
            <a:r>
              <a:rPr lang="en-US" dirty="0" err="1"/>
              <a:t>ep</a:t>
            </a:r>
            <a:r>
              <a:rPr lang="en-US" dirty="0"/>
              <a:t>(</a:t>
            </a:r>
            <a:r>
              <a:rPr lang="ja-JP" altLang="en-US" dirty="0"/>
              <a:t>地球惑星科学</a:t>
            </a:r>
            <a:r>
              <a:rPr lang="en-US" dirty="0"/>
              <a:t>). </a:t>
            </a:r>
            <a:r>
              <a:rPr lang="en-US" dirty="0" err="1"/>
              <a:t>sci</a:t>
            </a:r>
            <a:r>
              <a:rPr lang="en-US" dirty="0"/>
              <a:t>(</a:t>
            </a:r>
            <a:r>
              <a:rPr lang="ja-JP" altLang="en-US" dirty="0"/>
              <a:t>理学部</a:t>
            </a:r>
            <a:r>
              <a:rPr lang="en-US" dirty="0"/>
              <a:t>). </a:t>
            </a:r>
            <a:r>
              <a:rPr lang="en-US" dirty="0" err="1"/>
              <a:t>hokudai</a:t>
            </a:r>
            <a:r>
              <a:rPr lang="en-US" dirty="0"/>
              <a:t>(</a:t>
            </a:r>
            <a:r>
              <a:rPr lang="ja-JP" altLang="en-US" dirty="0"/>
              <a:t>北大</a:t>
            </a:r>
            <a:r>
              <a:rPr lang="en-US" dirty="0"/>
              <a:t>) . ac(</a:t>
            </a:r>
            <a:r>
              <a:rPr lang="ja-JP" altLang="en-US" dirty="0"/>
              <a:t>学術関係</a:t>
            </a:r>
            <a:r>
              <a:rPr lang="en-US" dirty="0"/>
              <a:t>). </a:t>
            </a:r>
            <a:r>
              <a:rPr lang="en-US" dirty="0" err="1"/>
              <a:t>jp</a:t>
            </a:r>
            <a:r>
              <a:rPr lang="en-US" dirty="0"/>
              <a:t> (</a:t>
            </a:r>
            <a:r>
              <a:rPr lang="ja-JP" altLang="en-US" dirty="0"/>
              <a:t>日本</a:t>
            </a:r>
            <a:r>
              <a:rPr lang="en-US" dirty="0"/>
              <a:t>)</a:t>
            </a:r>
            <a:endParaRPr lang="ja-JP" altLang="en-US" dirty="0"/>
          </a:p>
        </p:txBody>
      </p:sp>
      <p:grpSp>
        <p:nvGrpSpPr>
          <p:cNvPr id="96260" name="Group 4"/>
          <p:cNvGrpSpPr>
            <a:grpSpLocks/>
          </p:cNvGrpSpPr>
          <p:nvPr/>
        </p:nvGrpSpPr>
        <p:grpSpPr bwMode="auto">
          <a:xfrm>
            <a:off x="611188" y="1123950"/>
            <a:ext cx="7848600" cy="1200329"/>
            <a:chOff x="0" y="0"/>
            <a:chExt cx="7848872" cy="1200508"/>
          </a:xfrm>
        </p:grpSpPr>
        <p:sp>
          <p:nvSpPr>
            <p:cNvPr id="96261" name="テキスト ボックス 8"/>
            <p:cNvSpPr>
              <a:spLocks noChangeArrowheads="1"/>
            </p:cNvSpPr>
            <p:nvPr/>
          </p:nvSpPr>
          <p:spPr bwMode="auto">
            <a:xfrm>
              <a:off x="0" y="0"/>
              <a:ext cx="7848872" cy="1200508"/>
            </a:xfrm>
            <a:prstGeom prst="rect">
              <a:avLst/>
            </a:prstGeom>
            <a:solidFill>
              <a:schemeClr val="tx1"/>
            </a:solidFill>
            <a:ln w="9525">
              <a:noFill/>
              <a:miter lim="800000"/>
              <a:headEnd/>
              <a:tailEnd/>
            </a:ln>
          </p:spPr>
          <p:txBody>
            <a:bodyPr>
              <a:spAutoFit/>
            </a:bodyPr>
            <a:lstStyle/>
            <a:p>
              <a:pPr algn="ctr"/>
              <a:r>
                <a:rPr lang="en-US" sz="4000" dirty="0" err="1" smtClean="0">
                  <a:solidFill>
                    <a:srgbClr val="FFFF00"/>
                  </a:solidFill>
                  <a:effectLst/>
                  <a:sym typeface="Calibri" pitchFamily="34" charset="0"/>
                </a:rPr>
                <a:t>www..</a:t>
              </a:r>
              <a:r>
                <a:rPr lang="en-US" sz="4000" dirty="0" err="1">
                  <a:solidFill>
                    <a:srgbClr val="FFFF00"/>
                  </a:solidFill>
                  <a:effectLst/>
                  <a:sym typeface="Calibri" pitchFamily="34" charset="0"/>
                </a:rPr>
                <a:t>ep.sci.hokudai.ac.jp</a:t>
              </a:r>
              <a:endParaRPr lang="ja-JP" altLang="en-US" sz="4000" dirty="0">
                <a:solidFill>
                  <a:srgbClr val="FFFF00"/>
                </a:solidFill>
                <a:effectLst/>
                <a:sym typeface="Calibri" pitchFamily="34" charset="0"/>
              </a:endParaRPr>
            </a:p>
            <a:p>
              <a:r>
                <a:rPr lang="ja-JP" altLang="en-US" sz="3200" dirty="0">
                  <a:solidFill>
                    <a:srgbClr val="FFFF00"/>
                  </a:solidFill>
                  <a:effectLst/>
                  <a:sym typeface="ＭＳ Ｐゴシック" pitchFamily="50" charset="-128"/>
                </a:rPr>
                <a:t>        </a:t>
              </a:r>
              <a:r>
                <a:rPr lang="ja-JP" altLang="en-US" sz="3200" dirty="0" smtClean="0">
                  <a:solidFill>
                    <a:srgbClr val="FF0000"/>
                  </a:solidFill>
                  <a:effectLst/>
                  <a:sym typeface="ＭＳ Ｐゴシック" pitchFamily="50" charset="-128"/>
                </a:rPr>
                <a:t>ホスト部</a:t>
              </a:r>
              <a:r>
                <a:rPr lang="ja-JP" altLang="en-US" sz="3200" dirty="0">
                  <a:solidFill>
                    <a:srgbClr val="FFFF00"/>
                  </a:solidFill>
                  <a:effectLst/>
                  <a:sym typeface="ＭＳ Ｐゴシック" pitchFamily="50" charset="-128"/>
                </a:rPr>
                <a:t>　          </a:t>
              </a:r>
              <a:r>
                <a:rPr lang="ja-JP" altLang="en-US" sz="3200" dirty="0" smtClean="0">
                  <a:solidFill>
                    <a:srgbClr val="0070C0"/>
                  </a:solidFill>
                  <a:effectLst/>
                  <a:sym typeface="ＭＳ Ｐゴシック" pitchFamily="50" charset="-128"/>
                </a:rPr>
                <a:t>ドメイン部</a:t>
              </a:r>
              <a:endParaRPr lang="en-US" altLang="ja-JP" sz="3200" dirty="0" smtClean="0">
                <a:solidFill>
                  <a:srgbClr val="0070C0"/>
                </a:solidFill>
                <a:effectLst/>
                <a:sym typeface="ＭＳ Ｐゴシック" pitchFamily="50" charset="-128"/>
              </a:endParaRPr>
            </a:p>
          </p:txBody>
        </p:sp>
        <p:grpSp>
          <p:nvGrpSpPr>
            <p:cNvPr id="96262" name="Group 6"/>
            <p:cNvGrpSpPr>
              <a:grpSpLocks/>
            </p:cNvGrpSpPr>
            <p:nvPr/>
          </p:nvGrpSpPr>
          <p:grpSpPr bwMode="auto">
            <a:xfrm>
              <a:off x="970012" y="92968"/>
              <a:ext cx="6088464" cy="576064"/>
              <a:chOff x="0" y="0"/>
              <a:chExt cx="6088464" cy="576064"/>
            </a:xfrm>
          </p:grpSpPr>
          <p:sp>
            <p:nvSpPr>
              <p:cNvPr id="96263" name="正方形/長方形 9"/>
              <p:cNvSpPr>
                <a:spLocks noChangeArrowheads="1"/>
              </p:cNvSpPr>
              <p:nvPr/>
            </p:nvSpPr>
            <p:spPr bwMode="auto">
              <a:xfrm>
                <a:off x="0" y="0"/>
                <a:ext cx="1224136" cy="576064"/>
              </a:xfrm>
              <a:prstGeom prst="rect">
                <a:avLst/>
              </a:prstGeom>
              <a:noFill/>
              <a:ln w="50800" cap="flat" cmpd="sng">
                <a:solidFill>
                  <a:srgbClr val="FF0000"/>
                </a:solidFill>
                <a:miter lim="800000"/>
                <a:headEnd/>
                <a:tailEnd/>
              </a:ln>
            </p:spPr>
            <p:txBody>
              <a:bodyPr anchor="ctr"/>
              <a:lstStyle/>
              <a:p>
                <a:pPr algn="ctr"/>
                <a:endParaRPr lang="ja-JP" altLang="ja-JP">
                  <a:solidFill>
                    <a:srgbClr val="FFFFFF"/>
                  </a:solidFill>
                  <a:effectLst/>
                  <a:latin typeface="ＭＳ Ｐゴシック" pitchFamily="50" charset="-128"/>
                  <a:sym typeface="ＭＳ Ｐゴシック" pitchFamily="50" charset="-128"/>
                </a:endParaRPr>
              </a:p>
            </p:txBody>
          </p:sp>
          <p:sp>
            <p:nvSpPr>
              <p:cNvPr id="96264" name="正方形/長方形 10"/>
              <p:cNvSpPr>
                <a:spLocks noChangeArrowheads="1"/>
              </p:cNvSpPr>
              <p:nvPr/>
            </p:nvSpPr>
            <p:spPr bwMode="auto">
              <a:xfrm>
                <a:off x="1296144" y="0"/>
                <a:ext cx="4792320" cy="576064"/>
              </a:xfrm>
              <a:prstGeom prst="rect">
                <a:avLst/>
              </a:prstGeom>
              <a:noFill/>
              <a:ln w="50800" cap="flat" cmpd="sng">
                <a:solidFill>
                  <a:schemeClr val="accent1"/>
                </a:solidFill>
                <a:miter lim="800000"/>
                <a:headEnd/>
                <a:tailEnd/>
              </a:ln>
            </p:spPr>
            <p:txBody>
              <a:bodyPr anchor="ctr"/>
              <a:lstStyle/>
              <a:p>
                <a:pPr algn="ctr"/>
                <a:endParaRPr lang="ja-JP" altLang="ja-JP">
                  <a:solidFill>
                    <a:srgbClr val="FFFFFF"/>
                  </a:solidFill>
                  <a:effectLst/>
                  <a:latin typeface="ＭＳ Ｐゴシック" pitchFamily="50" charset="-128"/>
                  <a:sym typeface="ＭＳ Ｐゴシック" pitchFamily="50" charset="-128"/>
                </a:endParaRPr>
              </a:p>
            </p:txBody>
          </p:sp>
        </p:grpSp>
      </p:gr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a:spLocks noGrp="1"/>
          </p:cNvSpPr>
          <p:nvPr>
            <p:ph type="sldNum" sz="quarter" idx="12"/>
          </p:nvPr>
        </p:nvSpPr>
        <p:spPr/>
        <p:txBody>
          <a:bodyPr/>
          <a:lstStyle/>
          <a:p>
            <a:fld id="{25919275-986B-4280-B112-F81A103EA3D6}" type="slidenum">
              <a:rPr lang="ja-JP" altLang="en-US"/>
              <a:pPr/>
              <a:t>68</a:t>
            </a:fld>
            <a:endParaRPr lang="ja-JP" altLang="en-US" sz="1800">
              <a:solidFill>
                <a:schemeClr val="tx1"/>
              </a:solidFill>
              <a:latin typeface="Arial" pitchFamily="34" charset="0"/>
            </a:endParaRPr>
          </a:p>
        </p:txBody>
      </p:sp>
      <p:sp>
        <p:nvSpPr>
          <p:cNvPr id="98306" name="タイトル 1"/>
          <p:cNvSpPr>
            <a:spLocks noGrp="1" noChangeArrowheads="1"/>
          </p:cNvSpPr>
          <p:nvPr>
            <p:ph type="title" idx="4294967295"/>
          </p:nvPr>
        </p:nvSpPr>
        <p:spPr>
          <a:xfrm>
            <a:off x="457200" y="42863"/>
            <a:ext cx="8229600" cy="1143000"/>
          </a:xfrm>
          <a:ln/>
        </p:spPr>
        <p:txBody>
          <a:bodyPr/>
          <a:lstStyle/>
          <a:p>
            <a:r>
              <a:rPr lang="zh-CN"/>
              <a:t>ドメイン名空間</a:t>
            </a:r>
          </a:p>
        </p:txBody>
      </p:sp>
      <p:sp>
        <p:nvSpPr>
          <p:cNvPr id="98307" name="コンテンツ プレースホルダ 2"/>
          <p:cNvSpPr>
            <a:spLocks noChangeArrowheads="1"/>
          </p:cNvSpPr>
          <p:nvPr/>
        </p:nvSpPr>
        <p:spPr bwMode="auto">
          <a:xfrm>
            <a:off x="0" y="1123950"/>
            <a:ext cx="9683750" cy="504825"/>
          </a:xfrm>
          <a:prstGeom prst="rect">
            <a:avLst/>
          </a:prstGeom>
          <a:noFill/>
          <a:ln w="9525">
            <a:noFill/>
            <a:miter lim="800000"/>
            <a:headEnd/>
            <a:tailEnd/>
          </a:ln>
        </p:spPr>
        <p:txBody>
          <a:bodyPr/>
          <a:lstStyle/>
          <a:p>
            <a:pPr marL="342900" indent="-342900">
              <a:spcBef>
                <a:spcPct val="20000"/>
              </a:spcBef>
              <a:buFont typeface="Arial" pitchFamily="34" charset="0"/>
              <a:buChar char="•"/>
            </a:pPr>
            <a:r>
              <a:rPr lang="en-US" sz="3200" dirty="0">
                <a:effectLst/>
                <a:latin typeface="Calibri" pitchFamily="34" charset="0"/>
                <a:sym typeface="Calibri" pitchFamily="34" charset="0"/>
                <a:hlinkClick r:id="rId3"/>
              </a:rPr>
              <a:t>www.ep.sci.hokudai.ac.jp</a:t>
            </a:r>
            <a:r>
              <a:rPr lang="en-US" sz="3200" dirty="0">
                <a:effectLst/>
                <a:latin typeface="Calibri" pitchFamily="34" charset="0"/>
                <a:sym typeface="Calibri" pitchFamily="34" charset="0"/>
              </a:rPr>
              <a:t> </a:t>
            </a:r>
            <a:r>
              <a:rPr lang="ja-JP" altLang="en-US" sz="3200" b="1" i="1" dirty="0">
                <a:effectLst/>
                <a:latin typeface="Calibri" pitchFamily="34" charset="0"/>
                <a:sym typeface="ＭＳ Ｐゴシック" pitchFamily="50" charset="-128"/>
              </a:rPr>
              <a:t>の例</a:t>
            </a:r>
            <a:endParaRPr lang="ja-JP" altLang="en-US" dirty="0">
              <a:effectLst/>
            </a:endParaRPr>
          </a:p>
        </p:txBody>
      </p:sp>
      <p:pic>
        <p:nvPicPr>
          <p:cNvPr id="98308" name="図 20"/>
          <p:cNvPicPr>
            <a:picLocks noChangeAspect="1" noChangeArrowheads="1"/>
          </p:cNvPicPr>
          <p:nvPr/>
        </p:nvPicPr>
        <p:blipFill>
          <a:blip r:embed="rId4" cstate="print"/>
          <a:srcRect/>
          <a:stretch>
            <a:fillRect/>
          </a:stretch>
        </p:blipFill>
        <p:spPr bwMode="auto">
          <a:xfrm>
            <a:off x="1042988" y="1844675"/>
            <a:ext cx="7056437" cy="4608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fld id="{A9379689-8587-450F-8576-53CD7C8BDBD1}" type="datetime1">
              <a:rPr lang="ja-JP" altLang="en-US"/>
              <a:pPr/>
              <a:t>2014/5/9</a:t>
            </a:fld>
            <a:endParaRPr lang="ja-JP" altLang="en-US" sz="1800">
              <a:solidFill>
                <a:schemeClr val="tx1"/>
              </a:solidFill>
              <a:latin typeface="Arial" pitchFamily="34" charset="0"/>
            </a:endParaRPr>
          </a:p>
        </p:txBody>
      </p:sp>
      <p:sp>
        <p:nvSpPr>
          <p:cNvPr id="100354" name="Rectangle 2"/>
          <p:cNvSpPr>
            <a:spLocks noGrp="1" noChangeArrowheads="1"/>
          </p:cNvSpPr>
          <p:nvPr>
            <p:ph type="title"/>
          </p:nvPr>
        </p:nvSpPr>
        <p:spPr>
          <a:xfrm>
            <a:off x="457200" y="42863"/>
            <a:ext cx="8229600" cy="1143000"/>
          </a:xfrm>
        </p:spPr>
        <p:txBody>
          <a:bodyPr/>
          <a:lstStyle/>
          <a:p>
            <a:r>
              <a:rPr lang="ja-JP" altLang="en-US"/>
              <a:t>DNS</a:t>
            </a:r>
          </a:p>
        </p:txBody>
      </p:sp>
      <p:sp>
        <p:nvSpPr>
          <p:cNvPr id="100355" name="Rectangle 3"/>
          <p:cNvSpPr>
            <a:spLocks noGrp="1" noChangeArrowheads="1"/>
          </p:cNvSpPr>
          <p:nvPr>
            <p:ph type="body" idx="1"/>
          </p:nvPr>
        </p:nvSpPr>
        <p:spPr>
          <a:xfrm>
            <a:off x="106363" y="909638"/>
            <a:ext cx="8580437" cy="5218112"/>
          </a:xfrm>
        </p:spPr>
        <p:txBody>
          <a:bodyPr/>
          <a:lstStyle/>
          <a:p>
            <a:r>
              <a:rPr lang="en-US" b="1" dirty="0" smtClean="0">
                <a:solidFill>
                  <a:srgbClr val="FF0000"/>
                </a:solidFill>
              </a:rPr>
              <a:t>DNS </a:t>
            </a:r>
            <a:r>
              <a:rPr lang="en-US" dirty="0" smtClean="0"/>
              <a:t>(</a:t>
            </a:r>
            <a:r>
              <a:rPr lang="en-US" dirty="0"/>
              <a:t>Domain Name System)</a:t>
            </a:r>
          </a:p>
          <a:p>
            <a:pPr lvl="1"/>
            <a:r>
              <a:rPr lang="ja-JP" altLang="en-US" dirty="0"/>
              <a:t>IPアドレスとドメイン名</a:t>
            </a:r>
            <a:r>
              <a:rPr lang="ja-JP" altLang="en-US" dirty="0" smtClean="0"/>
              <a:t>を対応させるシステム</a:t>
            </a:r>
            <a:endParaRPr lang="en-US" altLang="ja-JP" dirty="0" smtClean="0"/>
          </a:p>
          <a:p>
            <a:r>
              <a:rPr lang="en-US" altLang="ja-JP" dirty="0" smtClean="0"/>
              <a:t>DNS</a:t>
            </a:r>
            <a:r>
              <a:rPr lang="ja-JP" altLang="en-US" dirty="0" smtClean="0"/>
              <a:t> サーバ</a:t>
            </a:r>
            <a:endParaRPr lang="en-US" altLang="ja-JP" dirty="0" smtClean="0"/>
          </a:p>
          <a:p>
            <a:pPr lvl="1"/>
            <a:r>
              <a:rPr lang="en-US" altLang="ja-JP" dirty="0" smtClean="0"/>
              <a:t>DNS</a:t>
            </a:r>
            <a:r>
              <a:rPr lang="ja-JP" altLang="en-US" dirty="0" smtClean="0"/>
              <a:t> サービスを提供するサーバ</a:t>
            </a:r>
            <a:endParaRPr lang="en-US" altLang="ja-JP" dirty="0" smtClean="0"/>
          </a:p>
          <a:p>
            <a:pPr lvl="1"/>
            <a:r>
              <a:rPr lang="ja-JP" altLang="en-US" dirty="0" smtClean="0"/>
              <a:t>ネットワーク接続のためには</a:t>
            </a:r>
            <a:endParaRPr lang="en-US" altLang="ja-JP" dirty="0" smtClean="0"/>
          </a:p>
          <a:p>
            <a:pPr marL="457200" lvl="1" indent="0">
              <a:buNone/>
            </a:pPr>
            <a:r>
              <a:rPr lang="ja-JP" altLang="en-US" dirty="0"/>
              <a:t> </a:t>
            </a:r>
            <a:r>
              <a:rPr lang="ja-JP" altLang="en-US" dirty="0" smtClean="0"/>
              <a:t>  </a:t>
            </a:r>
            <a:r>
              <a:rPr lang="en-US" altLang="ja-JP" dirty="0" smtClean="0"/>
              <a:t>DNS</a:t>
            </a:r>
            <a:r>
              <a:rPr lang="ja-JP" altLang="en-US" dirty="0" smtClean="0"/>
              <a:t> サーバの</a:t>
            </a:r>
            <a:r>
              <a:rPr lang="en-US" altLang="ja-JP" dirty="0" smtClean="0"/>
              <a:t>IP</a:t>
            </a:r>
            <a:r>
              <a:rPr lang="ja-JP" altLang="en-US" dirty="0" smtClean="0"/>
              <a:t> も必要</a:t>
            </a:r>
            <a:endParaRPr lang="ja-JP" altLang="en-US" dirty="0"/>
          </a:p>
        </p:txBody>
      </p:sp>
      <p:pic>
        <p:nvPicPr>
          <p:cNvPr id="7" name="Picture 5"/>
          <p:cNvPicPr>
            <a:picLocks noChangeAspect="1" noChangeArrowheads="1"/>
          </p:cNvPicPr>
          <p:nvPr/>
        </p:nvPicPr>
        <p:blipFill>
          <a:blip r:embed="rId2" cstate="print"/>
          <a:srcRect/>
          <a:stretch>
            <a:fillRect/>
          </a:stretch>
        </p:blipFill>
        <p:spPr bwMode="auto">
          <a:xfrm>
            <a:off x="2187192" y="5566102"/>
            <a:ext cx="1441050" cy="1260312"/>
          </a:xfrm>
          <a:prstGeom prst="rect">
            <a:avLst/>
          </a:prstGeom>
          <a:noFill/>
          <a:ln w="9525">
            <a:noFill/>
            <a:miter lim="800000"/>
            <a:headEnd/>
            <a:tailEnd/>
          </a:ln>
        </p:spPr>
      </p:pic>
      <p:sp>
        <p:nvSpPr>
          <p:cNvPr id="8" name="Text Box 6"/>
          <p:cNvSpPr>
            <a:spLocks noChangeArrowheads="1"/>
          </p:cNvSpPr>
          <p:nvPr/>
        </p:nvSpPr>
        <p:spPr bwMode="auto">
          <a:xfrm>
            <a:off x="6817333" y="4293396"/>
            <a:ext cx="1860547" cy="641351"/>
          </a:xfrm>
          <a:prstGeom prst="rect">
            <a:avLst/>
          </a:prstGeom>
          <a:noFill/>
          <a:ln w="9525">
            <a:noFill/>
            <a:miter lim="800000"/>
            <a:headEnd/>
            <a:tailEnd/>
          </a:ln>
        </p:spPr>
        <p:txBody>
          <a:bodyPr wrap="none">
            <a:spAutoFit/>
          </a:bodyPr>
          <a:lstStyle/>
          <a:p>
            <a:r>
              <a:rPr lang="en-US" dirty="0">
                <a:effectLst/>
                <a:sym typeface="Calibri" pitchFamily="34" charset="0"/>
              </a:rPr>
              <a:t>DNS </a:t>
            </a:r>
            <a:r>
              <a:rPr lang="ja-JP" altLang="en-US" dirty="0">
                <a:effectLst/>
                <a:sym typeface="ＭＳ Ｐゴシック" pitchFamily="50" charset="-128"/>
              </a:rPr>
              <a:t>サーバ</a:t>
            </a:r>
          </a:p>
          <a:p>
            <a:r>
              <a:rPr lang="en-US" dirty="0">
                <a:effectLst/>
                <a:sym typeface="Calibri" pitchFamily="34" charset="0"/>
              </a:rPr>
              <a:t>IP: 133.87.45.70</a:t>
            </a:r>
            <a:endParaRPr lang="ja-JP" altLang="en-US" dirty="0">
              <a:effectLst/>
            </a:endParaRPr>
          </a:p>
        </p:txBody>
      </p:sp>
      <p:sp>
        <p:nvSpPr>
          <p:cNvPr id="9" name="Freeform 14"/>
          <p:cNvSpPr>
            <a:spLocks/>
          </p:cNvSpPr>
          <p:nvPr/>
        </p:nvSpPr>
        <p:spPr bwMode="auto">
          <a:xfrm>
            <a:off x="1482141" y="5265504"/>
            <a:ext cx="4859330" cy="779463"/>
          </a:xfrm>
          <a:custGeom>
            <a:avLst/>
            <a:gdLst>
              <a:gd name="T0" fmla="*/ 0 w 3061"/>
              <a:gd name="T1" fmla="*/ 1237395220 h 491"/>
              <a:gd name="T2" fmla="*/ 2147483647 w 3061"/>
              <a:gd name="T3" fmla="*/ 153728650 h 491"/>
              <a:gd name="T4" fmla="*/ 2147483647 w 3061"/>
              <a:gd name="T5" fmla="*/ 309978248 h 491"/>
              <a:gd name="T6" fmla="*/ 0 60000 65536"/>
              <a:gd name="T7" fmla="*/ 0 60000 65536"/>
              <a:gd name="T8" fmla="*/ 0 60000 65536"/>
              <a:gd name="T9" fmla="*/ 0 w 3061"/>
              <a:gd name="T10" fmla="*/ 0 h 491"/>
              <a:gd name="T11" fmla="*/ 3061 w 3061"/>
              <a:gd name="T12" fmla="*/ 491 h 491"/>
            </a:gdLst>
            <a:ahLst/>
            <a:cxnLst>
              <a:cxn ang="T6">
                <a:pos x="T0" y="T1"/>
              </a:cxn>
              <a:cxn ang="T7">
                <a:pos x="T2" y="T3"/>
              </a:cxn>
              <a:cxn ang="T8">
                <a:pos x="T4" y="T5"/>
              </a:cxn>
            </a:cxnLst>
            <a:rect l="T9" t="T10" r="T11" b="T12"/>
            <a:pathLst/>
          </a:custGeom>
          <a:noFill/>
          <a:ln w="28575" cmpd="sng">
            <a:solidFill>
              <a:srgbClr val="808080"/>
            </a:solidFill>
            <a:miter lim="800000"/>
            <a:headEnd type="triangle" w="lg" len="lg"/>
            <a:tailEnd/>
          </a:ln>
        </p:spPr>
        <p:txBody>
          <a:bodyPr/>
          <a:lstStyle/>
          <a:p>
            <a:endParaRPr lang="ja-JP" altLang="ja-JP">
              <a:effectLst/>
              <a:sym typeface="ＭＳ Ｐゴシック" pitchFamily="50" charset="-128"/>
            </a:endParaRPr>
          </a:p>
        </p:txBody>
      </p:sp>
      <p:sp>
        <p:nvSpPr>
          <p:cNvPr id="10" name="Freeform 15"/>
          <p:cNvSpPr>
            <a:spLocks/>
          </p:cNvSpPr>
          <p:nvPr/>
        </p:nvSpPr>
        <p:spPr bwMode="auto">
          <a:xfrm>
            <a:off x="1647241" y="6276742"/>
            <a:ext cx="4737093" cy="722314"/>
          </a:xfrm>
          <a:custGeom>
            <a:avLst/>
            <a:gdLst>
              <a:gd name="T0" fmla="*/ 0 w 2984"/>
              <a:gd name="T1" fmla="*/ 786289282 h 455"/>
              <a:gd name="T2" fmla="*/ 2147483647 w 2984"/>
              <a:gd name="T3" fmla="*/ 1015624590 h 455"/>
              <a:gd name="T4" fmla="*/ 2147483647 w 2984"/>
              <a:gd name="T5" fmla="*/ 0 h 455"/>
              <a:gd name="T6" fmla="*/ 0 60000 65536"/>
              <a:gd name="T7" fmla="*/ 0 60000 65536"/>
              <a:gd name="T8" fmla="*/ 0 60000 65536"/>
              <a:gd name="T9" fmla="*/ 0 w 2984"/>
              <a:gd name="T10" fmla="*/ 0 h 455"/>
              <a:gd name="T11" fmla="*/ 2984 w 2984"/>
              <a:gd name="T12" fmla="*/ 455 h 455"/>
            </a:gdLst>
            <a:ahLst/>
            <a:cxnLst>
              <a:cxn ang="T6">
                <a:pos x="T0" y="T1"/>
              </a:cxn>
              <a:cxn ang="T7">
                <a:pos x="T2" y="T3"/>
              </a:cxn>
              <a:cxn ang="T8">
                <a:pos x="T4" y="T5"/>
              </a:cxn>
            </a:cxnLst>
            <a:rect l="T9" t="T10" r="T11" b="T12"/>
            <a:pathLst/>
          </a:custGeom>
          <a:noFill/>
          <a:ln w="28575" cmpd="sng">
            <a:solidFill>
              <a:srgbClr val="808080"/>
            </a:solidFill>
            <a:miter lim="800000"/>
            <a:headEnd/>
            <a:tailEnd type="triangle" w="lg" len="lg"/>
          </a:ln>
        </p:spPr>
        <p:txBody>
          <a:bodyPr/>
          <a:lstStyle/>
          <a:p>
            <a:endParaRPr lang="ja-JP" altLang="ja-JP">
              <a:effectLst/>
              <a:sym typeface="ＭＳ Ｐゴシック" pitchFamily="50" charset="-128"/>
            </a:endParaRPr>
          </a:p>
        </p:txBody>
      </p:sp>
      <p:grpSp>
        <p:nvGrpSpPr>
          <p:cNvPr id="11" name="Group 10"/>
          <p:cNvGrpSpPr>
            <a:grpSpLocks/>
          </p:cNvGrpSpPr>
          <p:nvPr/>
        </p:nvGrpSpPr>
        <p:grpSpPr bwMode="auto">
          <a:xfrm>
            <a:off x="2836276" y="5054365"/>
            <a:ext cx="2903534" cy="1195390"/>
            <a:chOff x="0" y="0"/>
            <a:chExt cx="1829" cy="753"/>
          </a:xfrm>
        </p:grpSpPr>
        <p:sp>
          <p:nvSpPr>
            <p:cNvPr id="16" name="Letter"/>
            <p:cNvSpPr>
              <a:spLocks noEditPoints="1" noChangeArrowheads="1"/>
            </p:cNvSpPr>
            <p:nvPr/>
          </p:nvSpPr>
          <p:spPr bwMode="auto">
            <a:xfrm>
              <a:off x="0" y="0"/>
              <a:ext cx="1360" cy="499"/>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custGeom>
            <a:solidFill>
              <a:srgbClr val="FFFFFF"/>
            </a:solidFill>
            <a:ln w="9525" cmpd="sng">
              <a:solidFill>
                <a:srgbClr val="000000"/>
              </a:solidFill>
              <a:miter lim="800000"/>
              <a:headEnd/>
              <a:tailEnd/>
            </a:ln>
          </p:spPr>
          <p:txBody>
            <a:bodyPr/>
            <a:lstStyle/>
            <a:p>
              <a:endParaRPr lang="ja-JP" altLang="ja-JP">
                <a:effectLst/>
                <a:sym typeface="ＭＳ Ｐゴシック" pitchFamily="50" charset="-128"/>
              </a:endParaRPr>
            </a:p>
          </p:txBody>
        </p:sp>
        <p:sp>
          <p:nvSpPr>
            <p:cNvPr id="17" name="Text Box 9"/>
            <p:cNvSpPr>
              <a:spLocks noChangeArrowheads="1"/>
            </p:cNvSpPr>
            <p:nvPr/>
          </p:nvSpPr>
          <p:spPr bwMode="auto">
            <a:xfrm rot="20231076">
              <a:off x="673" y="349"/>
              <a:ext cx="1156" cy="404"/>
            </a:xfrm>
            <a:prstGeom prst="rect">
              <a:avLst/>
            </a:prstGeom>
            <a:solidFill>
              <a:srgbClr val="FFFF00"/>
            </a:solidFill>
            <a:ln w="9525">
              <a:noFill/>
              <a:miter lim="800000"/>
              <a:headEnd/>
              <a:tailEnd/>
            </a:ln>
          </p:spPr>
          <p:txBody>
            <a:bodyPr wrap="none">
              <a:spAutoFit/>
            </a:bodyPr>
            <a:lstStyle/>
            <a:p>
              <a:r>
                <a:rPr lang="ja-JP" altLang="en-US" dirty="0">
                  <a:effectLst/>
                  <a:sym typeface="ＭＳ Ｐゴシック" pitchFamily="50" charset="-128"/>
                </a:rPr>
                <a:t>返答</a:t>
              </a:r>
              <a:r>
                <a:rPr lang="en-US" dirty="0">
                  <a:effectLst/>
                  <a:sym typeface="Calibri" pitchFamily="34" charset="0"/>
                </a:rPr>
                <a:t>: </a:t>
              </a:r>
              <a:endParaRPr lang="ja-JP" altLang="en-US" dirty="0">
                <a:effectLst/>
                <a:sym typeface="Calibri" pitchFamily="34" charset="0"/>
              </a:endParaRPr>
            </a:p>
            <a:p>
              <a:r>
                <a:rPr lang="en-US" dirty="0">
                  <a:effectLst/>
                  <a:sym typeface="Calibri" pitchFamily="34" charset="0"/>
                </a:rPr>
                <a:t>133.50.160.50 !!</a:t>
              </a:r>
              <a:endParaRPr lang="ja-JP" altLang="en-US" dirty="0">
                <a:effectLst/>
              </a:endParaRPr>
            </a:p>
          </p:txBody>
        </p:sp>
      </p:grpSp>
      <p:grpSp>
        <p:nvGrpSpPr>
          <p:cNvPr id="12" name="Group 13"/>
          <p:cNvGrpSpPr>
            <a:grpSpLocks/>
          </p:cNvGrpSpPr>
          <p:nvPr/>
        </p:nvGrpSpPr>
        <p:grpSpPr bwMode="auto">
          <a:xfrm>
            <a:off x="2907711" y="4570175"/>
            <a:ext cx="2663824" cy="2770193"/>
            <a:chOff x="0" y="-1167"/>
            <a:chExt cx="1678" cy="1745"/>
          </a:xfrm>
        </p:grpSpPr>
        <p:sp>
          <p:nvSpPr>
            <p:cNvPr id="14" name="Letter"/>
            <p:cNvSpPr>
              <a:spLocks noEditPoints="1" noChangeArrowheads="1"/>
            </p:cNvSpPr>
            <p:nvPr/>
          </p:nvSpPr>
          <p:spPr bwMode="auto">
            <a:xfrm>
              <a:off x="0" y="0"/>
              <a:ext cx="1678" cy="578"/>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custGeom>
            <a:solidFill>
              <a:srgbClr val="FFFFFF"/>
            </a:solidFill>
            <a:ln w="9525" cmpd="sng">
              <a:solidFill>
                <a:srgbClr val="000000"/>
              </a:solidFill>
              <a:miter lim="800000"/>
              <a:headEnd/>
              <a:tailEnd/>
            </a:ln>
          </p:spPr>
          <p:txBody>
            <a:bodyPr/>
            <a:lstStyle/>
            <a:p>
              <a:endParaRPr lang="ja-JP" altLang="ja-JP">
                <a:effectLst/>
                <a:sym typeface="ＭＳ Ｐゴシック" pitchFamily="50" charset="-128"/>
              </a:endParaRPr>
            </a:p>
          </p:txBody>
        </p:sp>
        <p:sp>
          <p:nvSpPr>
            <p:cNvPr id="15" name="Text Box 8"/>
            <p:cNvSpPr>
              <a:spLocks noChangeArrowheads="1"/>
            </p:cNvSpPr>
            <p:nvPr/>
          </p:nvSpPr>
          <p:spPr bwMode="auto">
            <a:xfrm rot="20217061">
              <a:off x="150" y="-1167"/>
              <a:ext cx="1283" cy="407"/>
            </a:xfrm>
            <a:prstGeom prst="rect">
              <a:avLst/>
            </a:prstGeom>
            <a:solidFill>
              <a:srgbClr val="FFFF00"/>
            </a:solidFill>
            <a:ln w="9525">
              <a:noFill/>
              <a:miter lim="800000"/>
              <a:headEnd/>
              <a:tailEnd/>
            </a:ln>
          </p:spPr>
          <p:txBody>
            <a:bodyPr wrap="square">
              <a:spAutoFit/>
            </a:bodyPr>
            <a:lstStyle/>
            <a:p>
              <a:r>
                <a:rPr lang="en-US" dirty="0" err="1" smtClean="0">
                  <a:effectLst/>
                  <a:sym typeface="Calibri" pitchFamily="34" charset="0"/>
                </a:rPr>
                <a:t>mail.ep</a:t>
              </a:r>
              <a:r>
                <a:rPr lang="en-US" dirty="0" smtClean="0">
                  <a:effectLst/>
                  <a:sym typeface="Calibri" pitchFamily="34" charset="0"/>
                </a:rPr>
                <a:t> ~</a:t>
              </a:r>
              <a:r>
                <a:rPr lang="ja-JP" altLang="en-US" dirty="0" smtClean="0">
                  <a:effectLst/>
                  <a:sym typeface="Calibri" pitchFamily="34" charset="0"/>
                </a:rPr>
                <a:t>の</a:t>
              </a:r>
              <a:endParaRPr lang="en-US" altLang="ja-JP" dirty="0" smtClean="0">
                <a:effectLst/>
                <a:sym typeface="Calibri" pitchFamily="34" charset="0"/>
              </a:endParaRPr>
            </a:p>
            <a:p>
              <a:r>
                <a:rPr lang="en-US" altLang="ja-JP" dirty="0" smtClean="0">
                  <a:effectLst/>
                  <a:sym typeface="Calibri" pitchFamily="34" charset="0"/>
                </a:rPr>
                <a:t>IP</a:t>
              </a:r>
              <a:r>
                <a:rPr lang="ja-JP" altLang="en-US" dirty="0" smtClean="0">
                  <a:effectLst/>
                  <a:sym typeface="Calibri" pitchFamily="34" charset="0"/>
                </a:rPr>
                <a:t> アドレス教えて</a:t>
              </a:r>
              <a:r>
                <a:rPr lang="en-US" altLang="ja-JP" dirty="0" smtClean="0">
                  <a:effectLst/>
                  <a:sym typeface="Calibri" pitchFamily="34" charset="0"/>
                </a:rPr>
                <a:t>!!</a:t>
              </a:r>
            </a:p>
          </p:txBody>
        </p:sp>
      </p:grpSp>
      <p:pic>
        <p:nvPicPr>
          <p:cNvPr id="13" name="Picture 5"/>
          <p:cNvPicPr>
            <a:picLocks noChangeAspect="1" noChangeArrowheads="1"/>
          </p:cNvPicPr>
          <p:nvPr/>
        </p:nvPicPr>
        <p:blipFill>
          <a:blip r:embed="rId3" cstate="print"/>
          <a:srcRect/>
          <a:stretch>
            <a:fillRect/>
          </a:stretch>
        </p:blipFill>
        <p:spPr bwMode="auto">
          <a:xfrm>
            <a:off x="5468757" y="4005264"/>
            <a:ext cx="1508917" cy="1508920"/>
          </a:xfrm>
          <a:prstGeom prst="rect">
            <a:avLst/>
          </a:prstGeom>
          <a:noFill/>
          <a:ln w="9525">
            <a:noFill/>
            <a:miter lim="800000"/>
            <a:headEnd/>
            <a:tailEnd/>
          </a:ln>
        </p:spPr>
      </p:pic>
      <p:cxnSp>
        <p:nvCxnSpPr>
          <p:cNvPr id="3" name="直線矢印コネクタ 2"/>
          <p:cNvCxnSpPr/>
          <p:nvPr/>
        </p:nvCxnSpPr>
        <p:spPr bwMode="auto">
          <a:xfrm flipV="1">
            <a:off x="3628242" y="4869661"/>
            <a:ext cx="1664088" cy="71955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2" name="直線矢印コネクタ 21"/>
          <p:cNvCxnSpPr/>
          <p:nvPr/>
        </p:nvCxnSpPr>
        <p:spPr bwMode="auto">
          <a:xfrm flipH="1">
            <a:off x="3734018" y="5229437"/>
            <a:ext cx="1558312" cy="656779"/>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30" name="Text Box 8"/>
          <p:cNvSpPr>
            <a:spLocks noChangeArrowheads="1"/>
          </p:cNvSpPr>
          <p:nvPr/>
        </p:nvSpPr>
        <p:spPr bwMode="auto">
          <a:xfrm>
            <a:off x="39660" y="4142129"/>
            <a:ext cx="3235746" cy="1015663"/>
          </a:xfrm>
          <a:prstGeom prst="rect">
            <a:avLst/>
          </a:prstGeom>
          <a:noFill/>
          <a:ln w="9525">
            <a:noFill/>
            <a:miter lim="800000"/>
            <a:headEnd/>
            <a:tailEnd/>
          </a:ln>
        </p:spPr>
        <p:txBody>
          <a:bodyPr wrap="square">
            <a:spAutoFit/>
          </a:bodyPr>
          <a:lstStyle/>
          <a:p>
            <a:r>
              <a:rPr lang="ja-JP" altLang="en-US" sz="2000" dirty="0" smtClean="0">
                <a:effectLst/>
                <a:sym typeface="ＭＳ Ｐゴシック" pitchFamily="50" charset="-128"/>
              </a:rPr>
              <a:t>メールサーバ</a:t>
            </a:r>
            <a:r>
              <a:rPr lang="en-US" altLang="ja-JP" sz="2000" dirty="0" smtClean="0">
                <a:effectLst/>
                <a:sym typeface="ＭＳ Ｐゴシック" pitchFamily="50" charset="-128"/>
              </a:rPr>
              <a:t>(mail.ep.sci.hokudai.ac.jp)</a:t>
            </a:r>
          </a:p>
          <a:p>
            <a:r>
              <a:rPr lang="ja-JP" altLang="en-US" sz="2000" dirty="0" smtClean="0">
                <a:effectLst/>
                <a:sym typeface="ＭＳ Ｐゴシック" pitchFamily="50" charset="-128"/>
              </a:rPr>
              <a:t>と通信したい場合</a:t>
            </a:r>
            <a:endParaRPr lang="ja-JP" altLang="en-US" sz="2000" dirty="0">
              <a:effectLst/>
            </a:endParaRPr>
          </a:p>
        </p:txBody>
      </p:sp>
      <p:sp>
        <p:nvSpPr>
          <p:cNvPr id="32" name="角丸四角形 31"/>
          <p:cNvSpPr/>
          <p:nvPr/>
        </p:nvSpPr>
        <p:spPr bwMode="auto">
          <a:xfrm>
            <a:off x="39659" y="4142128"/>
            <a:ext cx="8919598" cy="2670897"/>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endParaRPr>
          </a:p>
        </p:txBody>
      </p:sp>
      <p:cxnSp>
        <p:nvCxnSpPr>
          <p:cNvPr id="38" name="直線矢印コネクタ 37"/>
          <p:cNvCxnSpPr/>
          <p:nvPr/>
        </p:nvCxnSpPr>
        <p:spPr bwMode="auto">
          <a:xfrm flipV="1">
            <a:off x="3780642" y="6670486"/>
            <a:ext cx="3528612" cy="1"/>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pic>
        <p:nvPicPr>
          <p:cNvPr id="41" name="Picture 5"/>
          <p:cNvPicPr>
            <a:picLocks noChangeAspect="1" noChangeArrowheads="1"/>
          </p:cNvPicPr>
          <p:nvPr/>
        </p:nvPicPr>
        <p:blipFill>
          <a:blip r:embed="rId3" cstate="print"/>
          <a:srcRect/>
          <a:stretch>
            <a:fillRect/>
          </a:stretch>
        </p:blipFill>
        <p:spPr bwMode="auto">
          <a:xfrm>
            <a:off x="7309254" y="5696153"/>
            <a:ext cx="1157087" cy="1157089"/>
          </a:xfrm>
          <a:prstGeom prst="rect">
            <a:avLst/>
          </a:prstGeom>
          <a:noFill/>
          <a:ln w="9525">
            <a:noFill/>
            <a:miter lim="800000"/>
            <a:headEnd/>
            <a:tailEnd/>
          </a:ln>
        </p:spPr>
      </p:pic>
      <p:sp>
        <p:nvSpPr>
          <p:cNvPr id="42" name="Text Box 6"/>
          <p:cNvSpPr>
            <a:spLocks noChangeArrowheads="1"/>
          </p:cNvSpPr>
          <p:nvPr/>
        </p:nvSpPr>
        <p:spPr bwMode="auto">
          <a:xfrm>
            <a:off x="6877056" y="5164738"/>
            <a:ext cx="2005677" cy="646331"/>
          </a:xfrm>
          <a:prstGeom prst="rect">
            <a:avLst/>
          </a:prstGeom>
          <a:noFill/>
          <a:ln w="9525">
            <a:noFill/>
            <a:miter lim="800000"/>
            <a:headEnd/>
            <a:tailEnd/>
          </a:ln>
        </p:spPr>
        <p:txBody>
          <a:bodyPr wrap="none">
            <a:spAutoFit/>
          </a:bodyPr>
          <a:lstStyle/>
          <a:p>
            <a:r>
              <a:rPr lang="ja-JP" altLang="en-US" dirty="0">
                <a:effectLst/>
                <a:sym typeface="ＭＳ Ｐゴシック" pitchFamily="50" charset="-128"/>
              </a:rPr>
              <a:t>メール</a:t>
            </a:r>
            <a:r>
              <a:rPr lang="ja-JP" altLang="en-US" dirty="0" smtClean="0">
                <a:effectLst/>
                <a:sym typeface="ＭＳ Ｐゴシック" pitchFamily="50" charset="-128"/>
              </a:rPr>
              <a:t>サーバ</a:t>
            </a:r>
            <a:endParaRPr lang="ja-JP" altLang="en-US" dirty="0">
              <a:effectLst/>
              <a:sym typeface="ＭＳ Ｐゴシック" pitchFamily="50" charset="-128"/>
            </a:endParaRPr>
          </a:p>
          <a:p>
            <a:r>
              <a:rPr lang="en-US" dirty="0">
                <a:effectLst/>
                <a:sym typeface="Calibri" pitchFamily="34" charset="0"/>
              </a:rPr>
              <a:t>IP: </a:t>
            </a:r>
            <a:r>
              <a:rPr lang="en-US" dirty="0" smtClean="0">
                <a:effectLst/>
                <a:sym typeface="Calibri" pitchFamily="34" charset="0"/>
              </a:rPr>
              <a:t>133.50.160.50</a:t>
            </a:r>
            <a:endParaRPr lang="ja-JP" altLang="en-US" dirty="0">
              <a:effectLst/>
            </a:endParaRPr>
          </a:p>
        </p:txBody>
      </p:sp>
      <p:graphicFrame>
        <p:nvGraphicFramePr>
          <p:cNvPr id="100363" name="表 100362"/>
          <p:cNvGraphicFramePr>
            <a:graphicFrameLocks noGrp="1"/>
          </p:cNvGraphicFramePr>
          <p:nvPr>
            <p:extLst>
              <p:ext uri="{D42A27DB-BD31-4B8C-83A1-F6EECF244321}">
                <p14:modId xmlns:p14="http://schemas.microsoft.com/office/powerpoint/2010/main" val="3167846428"/>
              </p:ext>
            </p:extLst>
          </p:nvPr>
        </p:nvGraphicFramePr>
        <p:xfrm>
          <a:off x="5955563" y="2636637"/>
          <a:ext cx="3082483" cy="1280160"/>
        </p:xfrm>
        <a:graphic>
          <a:graphicData uri="http://schemas.openxmlformats.org/drawingml/2006/table">
            <a:tbl>
              <a:tblPr firstRow="1" bandRow="1">
                <a:tableStyleId>{5940675A-B579-460E-94D1-54222C63F5DA}</a:tableStyleId>
              </a:tblPr>
              <a:tblGrid>
                <a:gridCol w="1516890"/>
                <a:gridCol w="1565593"/>
              </a:tblGrid>
              <a:tr h="370840">
                <a:tc>
                  <a:txBody>
                    <a:bodyPr/>
                    <a:lstStyle/>
                    <a:p>
                      <a:r>
                        <a:rPr kumimoji="1" lang="en-US" altLang="ja-JP" dirty="0" smtClean="0"/>
                        <a:t>mail.ep.sci.hokudai.ac.jp</a:t>
                      </a:r>
                      <a:endParaRPr kumimoji="1" lang="ja-JP" altLang="en-US" dirty="0"/>
                    </a:p>
                  </a:txBody>
                  <a:tcPr/>
                </a:tc>
                <a:tc>
                  <a:txBody>
                    <a:bodyPr/>
                    <a:lstStyle/>
                    <a:p>
                      <a:r>
                        <a:rPr kumimoji="1" lang="en-US" altLang="ja-JP" dirty="0" smtClean="0"/>
                        <a:t>133.50.160.50</a:t>
                      </a:r>
                      <a:endParaRPr kumimoji="1" lang="ja-JP" altLang="en-US" dirty="0"/>
                    </a:p>
                  </a:txBody>
                  <a:tcPr/>
                </a:tc>
              </a:tr>
              <a:tr h="370840">
                <a:tc>
                  <a:txBody>
                    <a:bodyPr/>
                    <a:lstStyle/>
                    <a:p>
                      <a:r>
                        <a:rPr kumimoji="1" lang="en-US" altLang="ja-JP" dirty="0" smtClean="0"/>
                        <a:t>www.ep.sci.hokudai.ac.jp</a:t>
                      </a:r>
                      <a:endParaRPr kumimoji="1" lang="ja-JP" altLang="en-US" dirty="0"/>
                    </a:p>
                  </a:txBody>
                  <a:tcPr/>
                </a:tc>
                <a:tc>
                  <a:txBody>
                    <a:bodyPr/>
                    <a:lstStyle/>
                    <a:p>
                      <a:r>
                        <a:rPr kumimoji="1" lang="en-US" altLang="ja-JP" dirty="0" smtClean="0"/>
                        <a:t>133.50.160.52</a:t>
                      </a:r>
                      <a:endParaRPr kumimoji="1" lang="ja-JP" altLang="en-US" dirty="0"/>
                    </a:p>
                  </a:txBody>
                  <a:tcPr/>
                </a:tc>
              </a:tr>
            </a:tbl>
          </a:graphicData>
        </a:graphic>
      </p:graphicFrame>
      <p:sp>
        <p:nvSpPr>
          <p:cNvPr id="48" name="Text Box 9"/>
          <p:cNvSpPr>
            <a:spLocks noChangeArrowheads="1"/>
          </p:cNvSpPr>
          <p:nvPr/>
        </p:nvSpPr>
        <p:spPr bwMode="auto">
          <a:xfrm>
            <a:off x="7008355" y="2204439"/>
            <a:ext cx="877163" cy="369332"/>
          </a:xfrm>
          <a:prstGeom prst="rect">
            <a:avLst/>
          </a:prstGeom>
          <a:solidFill>
            <a:srgbClr val="FFFF00"/>
          </a:solidFill>
          <a:ln w="9525">
            <a:noFill/>
            <a:miter lim="800000"/>
            <a:headEnd/>
            <a:tailEnd/>
          </a:ln>
        </p:spPr>
        <p:txBody>
          <a:bodyPr wrap="none">
            <a:spAutoFit/>
          </a:bodyPr>
          <a:lstStyle/>
          <a:p>
            <a:r>
              <a:rPr lang="ja-JP" altLang="en-US" dirty="0">
                <a:effectLst/>
              </a:rPr>
              <a:t>対応表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par>
                                <p:cTn id="23" presetID="10"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par>
                                <p:cTn id="40" presetID="10" presetClass="entr" presetSubtype="0" fill="hold" nodeType="withEffect">
                                  <p:stCondLst>
                                    <p:cond delay="0"/>
                                  </p:stCondLst>
                                  <p:childTnLst>
                                    <p:set>
                                      <p:cBhvr>
                                        <p:cTn id="41" dur="1" fill="hold">
                                          <p:stCondLst>
                                            <p:cond delay="0"/>
                                          </p:stCondLst>
                                        </p:cTn>
                                        <p:tgtEl>
                                          <p:spTgt spid="100363"/>
                                        </p:tgtEl>
                                        <p:attrNameLst>
                                          <p:attrName>style.visibility</p:attrName>
                                        </p:attrNameLst>
                                      </p:cBhvr>
                                      <p:to>
                                        <p:strVal val="visible"/>
                                      </p:to>
                                    </p:set>
                                    <p:animEffect transition="in" filter="fade">
                                      <p:cBhvr>
                                        <p:cTn id="42" dur="500"/>
                                        <p:tgtEl>
                                          <p:spTgt spid="10036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p:bldP spid="32" grpId="0" animBg="1"/>
      <p:bldP spid="42" grpId="0"/>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5EC8C8D4-78D2-4348-A0B8-1C841C8525E9}" type="slidenum">
              <a:rPr lang="ja-JP" altLang="en-US"/>
              <a:pPr/>
              <a:t>7</a:t>
            </a:fld>
            <a:endParaRPr lang="ja-JP" altLang="en-US" sz="1800">
              <a:solidFill>
                <a:schemeClr val="tx1"/>
              </a:solidFill>
              <a:latin typeface="Arial" pitchFamily="34" charset="0"/>
            </a:endParaRPr>
          </a:p>
        </p:txBody>
      </p:sp>
      <p:sp>
        <p:nvSpPr>
          <p:cNvPr id="5122" name="タイトル 1"/>
          <p:cNvSpPr>
            <a:spLocks noGrp="1" noChangeArrowheads="1"/>
          </p:cNvSpPr>
          <p:nvPr>
            <p:ph type="title" idx="4294967295"/>
          </p:nvPr>
        </p:nvSpPr>
        <p:spPr>
          <a:ln/>
        </p:spPr>
        <p:txBody>
          <a:bodyPr/>
          <a:lstStyle/>
          <a:p>
            <a:pPr eaLnBrk="1" hangingPunct="1"/>
            <a:r>
              <a:rPr lang="zh-CN"/>
              <a:t>本日のレクチャー内容</a:t>
            </a:r>
          </a:p>
        </p:txBody>
      </p:sp>
      <p:sp>
        <p:nvSpPr>
          <p:cNvPr id="5123" name="コンテンツ プレースホルダ 2"/>
          <p:cNvSpPr>
            <a:spLocks noGrp="1" noChangeArrowheads="1"/>
          </p:cNvSpPr>
          <p:nvPr>
            <p:ph idx="1"/>
          </p:nvPr>
        </p:nvSpPr>
        <p:spPr>
          <a:xfrm>
            <a:off x="457200" y="1600200"/>
            <a:ext cx="8229600" cy="4525963"/>
          </a:xfrm>
          <a:ln/>
        </p:spPr>
        <p:txBody>
          <a:bodyPr/>
          <a:lstStyle/>
          <a:p>
            <a:pPr marL="342900" indent="-342900" algn="l" eaLnBrk="1" hangingPunct="1">
              <a:buFont typeface="Arial" pitchFamily="34" charset="0"/>
              <a:buChar char="•"/>
            </a:pPr>
            <a:r>
              <a:rPr lang="ja-JP" altLang="en-US" dirty="0" smtClean="0"/>
              <a:t>ネットワーク</a:t>
            </a:r>
            <a:r>
              <a:rPr lang="ja-JP" altLang="en-US" dirty="0"/>
              <a:t>とは</a:t>
            </a:r>
          </a:p>
          <a:p>
            <a:pPr marL="342900" indent="-342900" algn="l" eaLnBrk="1" hangingPunct="1">
              <a:buFont typeface="Arial" pitchFamily="34" charset="0"/>
              <a:buChar char="•"/>
            </a:pPr>
            <a:r>
              <a:rPr lang="en-US" altLang="ja-JP" dirty="0">
                <a:solidFill>
                  <a:srgbClr val="FF0000"/>
                </a:solidFill>
              </a:rPr>
              <a:t>Internet</a:t>
            </a:r>
            <a:endParaRPr lang="ja-JP" altLang="en-US" dirty="0">
              <a:solidFill>
                <a:srgbClr val="FF0000"/>
              </a:solidFill>
            </a:endParaRPr>
          </a:p>
          <a:p>
            <a:pPr marL="342900" indent="-342900" algn="l" eaLnBrk="1" hangingPunct="1">
              <a:buFont typeface="Arial" pitchFamily="34" charset="0"/>
              <a:buChar char="•"/>
            </a:pPr>
            <a:r>
              <a:rPr lang="ja-JP" altLang="en-US" dirty="0" smtClean="0"/>
              <a:t>ネットワークを通して通信するために</a:t>
            </a:r>
            <a:endParaRPr lang="ja-JP" altLang="en-US" dirty="0"/>
          </a:p>
          <a:p>
            <a:pPr marL="742950" lvl="1" indent="-285750" algn="l" eaLnBrk="1" hangingPunct="1">
              <a:buFont typeface="Arial" pitchFamily="34" charset="0"/>
              <a:buChar char="–"/>
            </a:pPr>
            <a:r>
              <a:rPr lang="en-US" dirty="0"/>
              <a:t>TCP/IP</a:t>
            </a:r>
            <a:endParaRPr lang="ja-JP" altLang="en-US" dirty="0"/>
          </a:p>
          <a:p>
            <a:pPr marL="742950" lvl="1" indent="-285750" algn="l" eaLnBrk="1" hangingPunct="1">
              <a:buFont typeface="Arial" pitchFamily="34" charset="0"/>
              <a:buChar char="–"/>
            </a:pPr>
            <a:r>
              <a:rPr lang="ja-JP" altLang="en-US" dirty="0"/>
              <a:t>ネットワークパラメータ</a:t>
            </a:r>
          </a:p>
          <a:p>
            <a:pPr marL="742950" lvl="1" indent="-285750" algn="l" eaLnBrk="1" hangingPunct="1">
              <a:buFont typeface="Arial" pitchFamily="34" charset="0"/>
              <a:buChar char="–"/>
            </a:pPr>
            <a:r>
              <a:rPr lang="en-US" dirty="0"/>
              <a:t>DNS</a:t>
            </a:r>
            <a:endParaRPr lang="ja-JP" altLang="en-US" dirty="0"/>
          </a:p>
        </p:txBody>
      </p:sp>
    </p:spTree>
    <p:extLst>
      <p:ext uri="{BB962C8B-B14F-4D97-AF65-F5344CB8AC3E}">
        <p14:creationId xmlns:p14="http://schemas.microsoft.com/office/powerpoint/2010/main" val="153178904"/>
      </p:ext>
    </p:extLst>
  </p:cSld>
  <p:clrMapOvr>
    <a:masterClrMapping/>
  </p:clrMapOvr>
  <p:transition advTm="469"/>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D34D63F0-B79E-4B42-A97F-E1F881636F7E}" type="slidenum">
              <a:rPr lang="ja-JP" altLang="en-US"/>
              <a:pPr/>
              <a:t>70</a:t>
            </a:fld>
            <a:endParaRPr lang="ja-JP" altLang="en-US" sz="1800">
              <a:solidFill>
                <a:schemeClr val="tx1"/>
              </a:solidFill>
              <a:latin typeface="Arial" pitchFamily="34" charset="0"/>
            </a:endParaRPr>
          </a:p>
        </p:txBody>
      </p:sp>
      <p:sp>
        <p:nvSpPr>
          <p:cNvPr id="46082" name="タイトル 1"/>
          <p:cNvSpPr>
            <a:spLocks noGrp="1" noChangeArrowheads="1"/>
          </p:cNvSpPr>
          <p:nvPr>
            <p:ph type="title" idx="4294967295"/>
          </p:nvPr>
        </p:nvSpPr>
        <p:spPr>
          <a:xfrm>
            <a:off x="466725" y="52977"/>
            <a:ext cx="8229600" cy="1143000"/>
          </a:xfrm>
          <a:ln/>
        </p:spPr>
        <p:txBody>
          <a:bodyPr/>
          <a:lstStyle/>
          <a:p>
            <a:pPr eaLnBrk="1" hangingPunct="1"/>
            <a:r>
              <a:rPr lang="ja-JP" altLang="en-US" sz="4000" dirty="0" smtClean="0"/>
              <a:t>ネットワークパラメータのまとめ</a:t>
            </a:r>
            <a:endParaRPr lang="ja-JP" altLang="en-US" sz="4000" dirty="0"/>
          </a:p>
        </p:txBody>
      </p:sp>
      <p:sp>
        <p:nvSpPr>
          <p:cNvPr id="46083" name="コンテンツ プレースホルダ 2"/>
          <p:cNvSpPr>
            <a:spLocks noGrp="1" noChangeArrowheads="1"/>
          </p:cNvSpPr>
          <p:nvPr>
            <p:ph idx="1"/>
          </p:nvPr>
        </p:nvSpPr>
        <p:spPr>
          <a:xfrm>
            <a:off x="0" y="1339850"/>
            <a:ext cx="9110663" cy="5257800"/>
          </a:xfrm>
          <a:ln/>
        </p:spPr>
        <p:txBody>
          <a:bodyPr/>
          <a:lstStyle/>
          <a:p>
            <a:pPr marL="285750" indent="-285750" algn="l" eaLnBrk="1" hangingPunct="1">
              <a:buFont typeface="Arial" pitchFamily="34" charset="0"/>
              <a:buChar char="–"/>
            </a:pPr>
            <a:r>
              <a:rPr lang="en-US" sz="2800" dirty="0" smtClean="0">
                <a:solidFill>
                  <a:srgbClr val="FF0000"/>
                </a:solidFill>
              </a:rPr>
              <a:t>IP </a:t>
            </a:r>
            <a:r>
              <a:rPr lang="ja-JP" altLang="en-US" sz="2800" dirty="0" smtClean="0">
                <a:solidFill>
                  <a:srgbClr val="FF0000"/>
                </a:solidFill>
              </a:rPr>
              <a:t>アドレス</a:t>
            </a:r>
            <a:r>
              <a:rPr lang="ja-JP" altLang="en-US" sz="2800" dirty="0" smtClean="0"/>
              <a:t> </a:t>
            </a:r>
            <a:r>
              <a:rPr lang="en-US" altLang="ja-JP" sz="2800" dirty="0" smtClean="0"/>
              <a:t>=</a:t>
            </a:r>
            <a:r>
              <a:rPr lang="ja-JP" altLang="en-US" sz="2800" dirty="0" smtClean="0"/>
              <a:t> </a:t>
            </a:r>
            <a:r>
              <a:rPr lang="en-US" altLang="ja-JP" sz="2800" b="1" u="sng" dirty="0" smtClean="0"/>
              <a:t>Internet</a:t>
            </a:r>
            <a:r>
              <a:rPr lang="ja-JP" altLang="en-US" sz="2800" b="1" u="sng" dirty="0" smtClean="0"/>
              <a:t> 上の住所</a:t>
            </a:r>
            <a:endParaRPr lang="ja-JP" altLang="en-US" sz="2800" b="1" u="sng" dirty="0"/>
          </a:p>
          <a:p>
            <a:pPr marL="285750" indent="-285750" algn="l" eaLnBrk="1" hangingPunct="1">
              <a:buFont typeface="Arial" pitchFamily="34" charset="0"/>
              <a:buChar char="–"/>
            </a:pPr>
            <a:r>
              <a:rPr lang="ja-JP" altLang="en-US" sz="2800" dirty="0" smtClean="0">
                <a:solidFill>
                  <a:srgbClr val="FF0000"/>
                </a:solidFill>
              </a:rPr>
              <a:t>サブネットマスク</a:t>
            </a:r>
            <a:r>
              <a:rPr lang="ja-JP" altLang="en-US" sz="2800" dirty="0" smtClean="0"/>
              <a:t>  </a:t>
            </a:r>
            <a:r>
              <a:rPr lang="en-US" altLang="ja-JP" sz="2800" dirty="0" smtClean="0"/>
              <a:t>=</a:t>
            </a:r>
            <a:r>
              <a:rPr lang="ja-JP" altLang="en-US" sz="2800" dirty="0" smtClean="0"/>
              <a:t> </a:t>
            </a:r>
            <a:r>
              <a:rPr lang="ja-JP" altLang="en-US" sz="2800" b="1" u="sng" dirty="0" smtClean="0"/>
              <a:t>ネットワーク部とホスト部の境界</a:t>
            </a:r>
            <a:endParaRPr lang="ja-JP" altLang="en-US" sz="2800" b="1" u="sng" dirty="0"/>
          </a:p>
          <a:p>
            <a:pPr marL="285750" indent="-285750" algn="l" eaLnBrk="1" hangingPunct="1">
              <a:buFont typeface="Arial" pitchFamily="34" charset="0"/>
              <a:buChar char="–"/>
            </a:pPr>
            <a:r>
              <a:rPr lang="ja-JP" altLang="en-US" sz="2800" dirty="0" smtClean="0">
                <a:solidFill>
                  <a:srgbClr val="FF0000"/>
                </a:solidFill>
              </a:rPr>
              <a:t>ネットワークアドレス</a:t>
            </a:r>
            <a:r>
              <a:rPr lang="ja-JP" altLang="en-US" sz="2800" dirty="0" smtClean="0"/>
              <a:t> </a:t>
            </a:r>
            <a:r>
              <a:rPr lang="en-US" altLang="ja-JP" sz="2800" dirty="0" smtClean="0"/>
              <a:t>=</a:t>
            </a:r>
            <a:r>
              <a:rPr lang="ja-JP" altLang="en-US" sz="2800" dirty="0" smtClean="0"/>
              <a:t> </a:t>
            </a:r>
            <a:r>
              <a:rPr lang="en-US" altLang="ja-JP" sz="2800" b="1" u="sng" dirty="0" smtClean="0"/>
              <a:t>IP</a:t>
            </a:r>
            <a:r>
              <a:rPr lang="ja-JP" altLang="en-US" sz="2800" b="1" u="sng" dirty="0" smtClean="0"/>
              <a:t> アドレスとサブネットマスクの</a:t>
            </a:r>
            <a:endParaRPr lang="en-US" altLang="ja-JP" sz="2800" b="1" u="sng" dirty="0" smtClean="0"/>
          </a:p>
          <a:p>
            <a:pPr algn="l" eaLnBrk="1" hangingPunct="1"/>
            <a:r>
              <a:rPr lang="ja-JP" altLang="en-US" sz="2800" dirty="0"/>
              <a:t> </a:t>
            </a:r>
            <a:r>
              <a:rPr lang="ja-JP" altLang="en-US" sz="2800" dirty="0" smtClean="0"/>
              <a:t>                                           </a:t>
            </a:r>
            <a:r>
              <a:rPr lang="ja-JP" altLang="en-US" sz="2800" b="1" u="sng" dirty="0" smtClean="0"/>
              <a:t>論理積</a:t>
            </a:r>
            <a:endParaRPr lang="ja-JP" altLang="en-US" sz="2800" b="1" u="sng" dirty="0"/>
          </a:p>
          <a:p>
            <a:pPr marL="285750" indent="-285750" algn="l" eaLnBrk="1" hangingPunct="1">
              <a:buFont typeface="Arial" pitchFamily="34" charset="0"/>
              <a:buChar char="–"/>
            </a:pPr>
            <a:r>
              <a:rPr lang="ja-JP" altLang="en-US" sz="2800" dirty="0" smtClean="0">
                <a:solidFill>
                  <a:srgbClr val="FF0000"/>
                </a:solidFill>
              </a:rPr>
              <a:t>ゲートウェイアドレス</a:t>
            </a:r>
            <a:r>
              <a:rPr lang="ja-JP" altLang="en-US" sz="2800" dirty="0" smtClean="0"/>
              <a:t> </a:t>
            </a:r>
            <a:r>
              <a:rPr lang="en-US" altLang="ja-JP" sz="2800" dirty="0" smtClean="0"/>
              <a:t>=</a:t>
            </a:r>
            <a:r>
              <a:rPr lang="ja-JP" altLang="en-US" sz="2800" dirty="0" smtClean="0"/>
              <a:t> </a:t>
            </a:r>
            <a:r>
              <a:rPr lang="ja-JP" altLang="en-US" sz="2800" b="1" u="sng" dirty="0" smtClean="0"/>
              <a:t>ネットワークの出入口のアドレス</a:t>
            </a:r>
            <a:endParaRPr lang="ja-JP" altLang="en-US" sz="2800" b="1" u="sng" dirty="0"/>
          </a:p>
          <a:p>
            <a:pPr marL="285750" indent="-285750" algn="l" eaLnBrk="1" hangingPunct="1">
              <a:buFont typeface="Arial" pitchFamily="34" charset="0"/>
              <a:buChar char="–"/>
            </a:pPr>
            <a:r>
              <a:rPr lang="ja-JP" altLang="en-US" sz="2800" dirty="0" smtClean="0">
                <a:solidFill>
                  <a:srgbClr val="FF0000"/>
                </a:solidFill>
              </a:rPr>
              <a:t>ブロードキャストアドレス</a:t>
            </a:r>
            <a:r>
              <a:rPr lang="ja-JP" altLang="en-US" sz="2800" dirty="0" smtClean="0"/>
              <a:t> </a:t>
            </a:r>
            <a:r>
              <a:rPr lang="en-US" altLang="ja-JP" sz="2800" dirty="0" smtClean="0"/>
              <a:t>=</a:t>
            </a:r>
            <a:r>
              <a:rPr lang="ja-JP" altLang="en-US" sz="2800" dirty="0" smtClean="0"/>
              <a:t> </a:t>
            </a:r>
            <a:r>
              <a:rPr lang="ja-JP" altLang="en-US" sz="2800" b="1" u="sng" dirty="0" smtClean="0"/>
              <a:t>ネットワーク全体へ送る</a:t>
            </a:r>
            <a:endParaRPr lang="ja-JP" altLang="en-US" sz="2800" b="1" u="sng" dirty="0"/>
          </a:p>
          <a:p>
            <a:pPr marL="285750" indent="-285750" algn="l" eaLnBrk="1" hangingPunct="1">
              <a:buFont typeface="Arial" pitchFamily="34" charset="0"/>
              <a:buChar char="–"/>
            </a:pPr>
            <a:r>
              <a:rPr lang="en-US" sz="2800" dirty="0">
                <a:solidFill>
                  <a:srgbClr val="FF0000"/>
                </a:solidFill>
              </a:rPr>
              <a:t>MAC </a:t>
            </a:r>
            <a:r>
              <a:rPr lang="ja-JP" altLang="en-US" sz="2800" dirty="0" smtClean="0">
                <a:solidFill>
                  <a:srgbClr val="FF0000"/>
                </a:solidFill>
              </a:rPr>
              <a:t>アドレス</a:t>
            </a:r>
            <a:r>
              <a:rPr lang="ja-JP" altLang="en-US" sz="2800" dirty="0" smtClean="0"/>
              <a:t> </a:t>
            </a:r>
            <a:r>
              <a:rPr lang="en-US" altLang="ja-JP" sz="2800" dirty="0" smtClean="0"/>
              <a:t>=</a:t>
            </a:r>
            <a:r>
              <a:rPr lang="ja-JP" altLang="en-US" sz="2800" dirty="0" smtClean="0"/>
              <a:t> </a:t>
            </a:r>
            <a:r>
              <a:rPr lang="ja-JP" altLang="en-US" sz="2800" b="1" u="sng" dirty="0" smtClean="0"/>
              <a:t>個々のネットワークデバイスに固有の</a:t>
            </a:r>
            <a:endParaRPr lang="en-US" altLang="ja-JP" sz="2800" b="1" u="sng" dirty="0" smtClean="0"/>
          </a:p>
          <a:p>
            <a:pPr algn="l" eaLnBrk="1" hangingPunct="1"/>
            <a:r>
              <a:rPr lang="ja-JP" altLang="en-US" sz="2800" dirty="0" smtClean="0"/>
              <a:t>                                </a:t>
            </a:r>
            <a:r>
              <a:rPr lang="ja-JP" altLang="en-US" sz="2800" b="1" u="sng" dirty="0" smtClean="0"/>
              <a:t>番号</a:t>
            </a:r>
            <a:endParaRPr lang="en-US" altLang="ja-JP" sz="2800" b="1" u="sng" dirty="0" smtClean="0"/>
          </a:p>
          <a:p>
            <a:pPr marL="285750" indent="-285750" algn="l" eaLnBrk="1" hangingPunct="1">
              <a:buFont typeface="Arial" pitchFamily="34" charset="0"/>
              <a:buChar char="–"/>
            </a:pPr>
            <a:r>
              <a:rPr lang="en-US" altLang="ja-JP" sz="2800" dirty="0" smtClean="0">
                <a:solidFill>
                  <a:srgbClr val="FF0000"/>
                </a:solidFill>
              </a:rPr>
              <a:t>DNS</a:t>
            </a:r>
            <a:r>
              <a:rPr lang="ja-JP" altLang="en-US" sz="2800" dirty="0" smtClean="0">
                <a:solidFill>
                  <a:srgbClr val="FF0000"/>
                </a:solidFill>
              </a:rPr>
              <a:t> サーバアドレス</a:t>
            </a:r>
            <a:r>
              <a:rPr lang="ja-JP" altLang="en-US" sz="2800" dirty="0" smtClean="0"/>
              <a:t> </a:t>
            </a:r>
            <a:r>
              <a:rPr lang="en-US" altLang="ja-JP" sz="2800" dirty="0" smtClean="0"/>
              <a:t>=</a:t>
            </a:r>
            <a:r>
              <a:rPr lang="ja-JP" altLang="en-US" sz="2800" dirty="0" smtClean="0"/>
              <a:t> </a:t>
            </a:r>
            <a:r>
              <a:rPr lang="ja-JP" altLang="en-US" sz="2800" b="1" u="sng" dirty="0" smtClean="0"/>
              <a:t>ドメイン名と</a:t>
            </a:r>
            <a:r>
              <a:rPr lang="en-US" altLang="ja-JP" sz="2800" b="1" u="sng" dirty="0" smtClean="0"/>
              <a:t>IP</a:t>
            </a:r>
            <a:r>
              <a:rPr lang="ja-JP" altLang="en-US" sz="2800" b="1" u="sng" dirty="0" smtClean="0"/>
              <a:t> アドレスを対応させる</a:t>
            </a:r>
            <a:endParaRPr lang="en-US" altLang="ja-JP" sz="2800" b="1" u="sng" dirty="0"/>
          </a:p>
          <a:p>
            <a:pPr algn="l" eaLnBrk="1" hangingPunct="1"/>
            <a:endParaRPr lang="en-US" altLang="ja-JP" sz="2800" b="1" u="sng" dirty="0" smtClean="0"/>
          </a:p>
        </p:txBody>
      </p:sp>
    </p:spTree>
    <p:extLst>
      <p:ext uri="{BB962C8B-B14F-4D97-AF65-F5344CB8AC3E}">
        <p14:creationId xmlns:p14="http://schemas.microsoft.com/office/powerpoint/2010/main" val="34601564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実技</a:t>
            </a:r>
            <a:r>
              <a:rPr kumimoji="1" lang="ja-JP" altLang="en-US" dirty="0" smtClean="0"/>
              <a:t>編</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各テーブル担当の</a:t>
            </a:r>
            <a:r>
              <a:rPr kumimoji="1" lang="en-US" altLang="ja-JP" dirty="0" smtClean="0"/>
              <a:t>TA</a:t>
            </a:r>
            <a:r>
              <a:rPr kumimoji="1" lang="ja-JP" altLang="en-US" dirty="0" smtClean="0"/>
              <a:t> によるネットワークトラブルが仕込まれます</a:t>
            </a:r>
            <a:endParaRPr kumimoji="1" lang="en-US" altLang="ja-JP" dirty="0" smtClean="0"/>
          </a:p>
          <a:p>
            <a:pPr lvl="1"/>
            <a:r>
              <a:rPr kumimoji="1" lang="ja-JP" altLang="en-US" dirty="0" smtClean="0"/>
              <a:t>座学編・実技編の前半の内容をフル活用してトラブルシューティングしてください</a:t>
            </a:r>
            <a:endParaRPr kumimoji="1" lang="ja-JP" altLang="en-US" dirty="0"/>
          </a:p>
        </p:txBody>
      </p:sp>
      <p:sp>
        <p:nvSpPr>
          <p:cNvPr id="4" name="日付プレースホルダー 3"/>
          <p:cNvSpPr>
            <a:spLocks noGrp="1"/>
          </p:cNvSpPr>
          <p:nvPr>
            <p:ph type="dt" sz="half" idx="10"/>
          </p:nvPr>
        </p:nvSpPr>
        <p:spPr/>
        <p:txBody>
          <a:bodyPr/>
          <a:lstStyle/>
          <a:p>
            <a:fld id="{A9379689-8587-450F-8576-53CD7C8BDBD1}" type="datetime1">
              <a:rPr lang="ja-JP" altLang="en-US" smtClean="0"/>
              <a:pPr/>
              <a:t>2014/5/9</a:t>
            </a:fld>
            <a:endParaRPr lang="ja-JP" altLang="en-US" sz="1800">
              <a:solidFill>
                <a:schemeClr val="tx1"/>
              </a:solidFill>
              <a:latin typeface="Arial" pitchFamily="34" charset="0"/>
            </a:endParaRPr>
          </a:p>
        </p:txBody>
      </p:sp>
    </p:spTree>
    <p:extLst>
      <p:ext uri="{BB962C8B-B14F-4D97-AF65-F5344CB8AC3E}">
        <p14:creationId xmlns:p14="http://schemas.microsoft.com/office/powerpoint/2010/main" val="11145398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参考文献</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Wikipedia, IPv6, 2014/05/03</a:t>
            </a:r>
          </a:p>
          <a:p>
            <a:pPr lvl="1"/>
            <a:r>
              <a:rPr kumimoji="1" lang="en-US" altLang="ja-JP" dirty="0">
                <a:hlinkClick r:id="rId2"/>
              </a:rPr>
              <a:t>http://</a:t>
            </a:r>
            <a:r>
              <a:rPr kumimoji="1" lang="en-US" altLang="ja-JP" dirty="0" smtClean="0">
                <a:hlinkClick r:id="rId2"/>
              </a:rPr>
              <a:t>ja.wikipedia.org/wiki/IPv6</a:t>
            </a:r>
            <a:endParaRPr kumimoji="1" lang="en-US" altLang="ja-JP" dirty="0" smtClean="0"/>
          </a:p>
          <a:p>
            <a:r>
              <a:rPr lang="ja-JP" altLang="en-US" sz="2800" dirty="0"/>
              <a:t>竹下隆史</a:t>
            </a:r>
            <a:r>
              <a:rPr lang="en-US" altLang="ja-JP" sz="2800" dirty="0"/>
              <a:t>. </a:t>
            </a:r>
            <a:r>
              <a:rPr lang="ja-JP" altLang="en-US" sz="2800" dirty="0"/>
              <a:t>村山公保</a:t>
            </a:r>
            <a:r>
              <a:rPr lang="en-US" altLang="ja-JP" sz="2800" dirty="0"/>
              <a:t>. </a:t>
            </a:r>
            <a:r>
              <a:rPr lang="ja-JP" altLang="en-US" sz="2800" dirty="0"/>
              <a:t>荒井透</a:t>
            </a:r>
            <a:r>
              <a:rPr lang="en-US" altLang="ja-JP" sz="2800" dirty="0"/>
              <a:t>. </a:t>
            </a:r>
            <a:r>
              <a:rPr lang="ja-JP" altLang="en-US" sz="2800" dirty="0"/>
              <a:t>苅田幸雄</a:t>
            </a:r>
            <a:r>
              <a:rPr lang="en-US" altLang="ja-JP" sz="2800" dirty="0"/>
              <a:t>, </a:t>
            </a:r>
            <a:r>
              <a:rPr lang="ja-JP" altLang="en-US" sz="2800" dirty="0"/>
              <a:t>マスタリング </a:t>
            </a:r>
            <a:r>
              <a:rPr lang="en-US" altLang="ja-JP" sz="2800" dirty="0"/>
              <a:t>TCP/IP </a:t>
            </a:r>
            <a:r>
              <a:rPr lang="ja-JP" altLang="en-US" sz="2800" dirty="0"/>
              <a:t>入門編 第</a:t>
            </a:r>
            <a:r>
              <a:rPr lang="en-US" altLang="ja-JP" sz="2800" dirty="0"/>
              <a:t>4</a:t>
            </a:r>
            <a:r>
              <a:rPr lang="ja-JP" altLang="en-US" sz="2800" dirty="0"/>
              <a:t>版</a:t>
            </a:r>
            <a:r>
              <a:rPr lang="en-US" altLang="ja-JP" sz="2800" dirty="0"/>
              <a:t>, </a:t>
            </a:r>
            <a:r>
              <a:rPr lang="ja-JP" altLang="en-US" sz="2800" dirty="0"/>
              <a:t>オーム社</a:t>
            </a:r>
            <a:r>
              <a:rPr lang="en-US" altLang="ja-JP" sz="2800" dirty="0"/>
              <a:t>, </a:t>
            </a:r>
            <a:r>
              <a:rPr lang="ja-JP" altLang="en-US" sz="2800" dirty="0"/>
              <a:t>平成</a:t>
            </a:r>
            <a:r>
              <a:rPr lang="en-US" altLang="ja-JP" sz="2800" dirty="0"/>
              <a:t>20</a:t>
            </a:r>
            <a:r>
              <a:rPr lang="ja-JP" altLang="en-US" sz="2800" dirty="0"/>
              <a:t>年</a:t>
            </a:r>
            <a:r>
              <a:rPr lang="en-US" altLang="ja-JP" sz="2800" dirty="0"/>
              <a:t>6</a:t>
            </a:r>
            <a:r>
              <a:rPr lang="ja-JP" altLang="en-US" sz="2800" dirty="0"/>
              <a:t>月</a:t>
            </a:r>
            <a:r>
              <a:rPr lang="en-US" altLang="ja-JP" sz="2800" dirty="0"/>
              <a:t>30</a:t>
            </a:r>
            <a:r>
              <a:rPr lang="ja-JP" altLang="en-US" sz="2800" dirty="0"/>
              <a:t>日 第</a:t>
            </a:r>
            <a:r>
              <a:rPr lang="en-US" altLang="ja-JP" sz="2800" dirty="0"/>
              <a:t>6</a:t>
            </a:r>
            <a:r>
              <a:rPr lang="ja-JP" altLang="en-US" sz="2800" dirty="0"/>
              <a:t>刷</a:t>
            </a:r>
            <a:r>
              <a:rPr lang="en-US" altLang="ja-JP" sz="2800" dirty="0"/>
              <a:t>, ISBN 978-4-274-06677-1</a:t>
            </a:r>
            <a:endParaRPr lang="ja-JP" altLang="en-US" sz="2800" dirty="0"/>
          </a:p>
          <a:p>
            <a:r>
              <a:rPr lang="ja-JP" altLang="en-US" sz="2800" dirty="0"/>
              <a:t>荻原弘尭</a:t>
            </a:r>
            <a:r>
              <a:rPr lang="en-US" altLang="ja-JP" sz="2800" dirty="0"/>
              <a:t>, </a:t>
            </a:r>
            <a:r>
              <a:rPr lang="en-US" altLang="ja-JP" sz="2800" dirty="0" smtClean="0"/>
              <a:t>INEX2013</a:t>
            </a:r>
            <a:r>
              <a:rPr lang="ja-JP" altLang="en-US" sz="2800" dirty="0" smtClean="0"/>
              <a:t> 第 </a:t>
            </a:r>
            <a:r>
              <a:rPr lang="en-US" altLang="ja-JP" sz="2800" dirty="0" smtClean="0"/>
              <a:t>4</a:t>
            </a:r>
            <a:r>
              <a:rPr lang="ja-JP" altLang="en-US" sz="2800" dirty="0" smtClean="0"/>
              <a:t>　回レクチャー資料</a:t>
            </a:r>
            <a:r>
              <a:rPr lang="en-US" altLang="ja-JP" sz="2800" dirty="0" smtClean="0"/>
              <a:t>, 2013/05/</a:t>
            </a:r>
            <a:r>
              <a:rPr lang="ja-JP" altLang="en-US" sz="2800" dirty="0"/>
              <a:t>1</a:t>
            </a:r>
            <a:r>
              <a:rPr lang="en-US" altLang="ja-JP" sz="2800" dirty="0" smtClean="0"/>
              <a:t>0  </a:t>
            </a:r>
          </a:p>
          <a:p>
            <a:pPr lvl="1"/>
            <a:r>
              <a:rPr lang="en-US" altLang="ja-JP" dirty="0" smtClean="0">
                <a:hlinkClick r:id="rId3"/>
              </a:rPr>
              <a:t>http</a:t>
            </a:r>
            <a:r>
              <a:rPr lang="en-US" altLang="ja-JP" dirty="0">
                <a:hlinkClick r:id="rId3"/>
              </a:rPr>
              <a:t>://www.ep.sci.hokudai.ac.jp/~inex/y2013/05</a:t>
            </a:r>
            <a:r>
              <a:rPr lang="ja-JP" altLang="en-US" dirty="0">
                <a:hlinkClick r:id="rId3"/>
              </a:rPr>
              <a:t>1</a:t>
            </a:r>
            <a:r>
              <a:rPr lang="en-US" altLang="ja-JP" dirty="0">
                <a:hlinkClick r:id="rId3"/>
              </a:rPr>
              <a:t>0/lecture/pub/</a:t>
            </a:r>
            <a:endParaRPr lang="ja-JP" altLang="en-US" dirty="0">
              <a:hlinkClick r:id="rId3"/>
            </a:endParaRPr>
          </a:p>
          <a:p>
            <a:endParaRPr kumimoji="1" lang="ja-JP" altLang="en-US" dirty="0"/>
          </a:p>
        </p:txBody>
      </p:sp>
      <p:sp>
        <p:nvSpPr>
          <p:cNvPr id="4" name="日付プレースホルダー 3"/>
          <p:cNvSpPr>
            <a:spLocks noGrp="1"/>
          </p:cNvSpPr>
          <p:nvPr>
            <p:ph type="dt" sz="half" idx="10"/>
          </p:nvPr>
        </p:nvSpPr>
        <p:spPr/>
        <p:txBody>
          <a:bodyPr/>
          <a:lstStyle/>
          <a:p>
            <a:fld id="{A9379689-8587-450F-8576-53CD7C8BDBD1}" type="datetime1">
              <a:rPr lang="ja-JP" altLang="en-US" smtClean="0"/>
              <a:pPr/>
              <a:t>2014/5/9</a:t>
            </a:fld>
            <a:endParaRPr lang="ja-JP" altLang="en-US" sz="1800">
              <a:solidFill>
                <a:schemeClr val="tx1"/>
              </a:solidFill>
              <a:latin typeface="Arial" pitchFamily="34" charset="0"/>
            </a:endParaRPr>
          </a:p>
        </p:txBody>
      </p:sp>
    </p:spTree>
    <p:extLst>
      <p:ext uri="{BB962C8B-B14F-4D97-AF65-F5344CB8AC3E}">
        <p14:creationId xmlns:p14="http://schemas.microsoft.com/office/powerpoint/2010/main" val="86867734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参考文献</a:t>
            </a:r>
            <a:endParaRPr kumimoji="1" lang="ja-JP" altLang="en-US" dirty="0"/>
          </a:p>
        </p:txBody>
      </p:sp>
      <p:sp>
        <p:nvSpPr>
          <p:cNvPr id="3" name="コンテンツ プレースホルダー 2"/>
          <p:cNvSpPr>
            <a:spLocks noGrp="1"/>
          </p:cNvSpPr>
          <p:nvPr>
            <p:ph idx="1"/>
          </p:nvPr>
        </p:nvSpPr>
        <p:spPr/>
        <p:txBody>
          <a:bodyPr/>
          <a:lstStyle/>
          <a:p>
            <a:r>
              <a:rPr lang="ja-JP" altLang="en-US" sz="2800" dirty="0"/>
              <a:t>キーマンズネット</a:t>
            </a:r>
            <a:r>
              <a:rPr lang="en-US" altLang="ja-JP" sz="2800" dirty="0"/>
              <a:t>, </a:t>
            </a:r>
            <a:r>
              <a:rPr lang="ja-JP" altLang="en-US" sz="2800" dirty="0"/>
              <a:t>第</a:t>
            </a:r>
            <a:r>
              <a:rPr lang="en-US" altLang="ja-JP" sz="2800" dirty="0"/>
              <a:t>1</a:t>
            </a:r>
            <a:r>
              <a:rPr lang="ja-JP" altLang="en-US" sz="2800" dirty="0"/>
              <a:t>回通信ネットワークの仕組み</a:t>
            </a:r>
            <a:r>
              <a:rPr lang="en-US" altLang="ja-JP" sz="2800" dirty="0"/>
              <a:t>2007/11/05 </a:t>
            </a:r>
            <a:endParaRPr lang="en-US" altLang="ja-JP" sz="2800" dirty="0" smtClean="0"/>
          </a:p>
          <a:p>
            <a:pPr lvl="1"/>
            <a:r>
              <a:rPr lang="en-US" altLang="ja-JP" dirty="0" smtClean="0">
                <a:hlinkClick r:id="rId2"/>
              </a:rPr>
              <a:t>http</a:t>
            </a:r>
            <a:r>
              <a:rPr lang="en-US" altLang="ja-JP" dirty="0">
                <a:hlinkClick r:id="rId2"/>
              </a:rPr>
              <a:t>://www.keyman.or.jp/at/manage/nms/30002374</a:t>
            </a:r>
            <a:r>
              <a:rPr lang="en-US" altLang="ja-JP" dirty="0" smtClean="0">
                <a:hlinkClick r:id="rId2"/>
              </a:rPr>
              <a:t>/</a:t>
            </a:r>
            <a:endParaRPr lang="en-US" altLang="ja-JP" dirty="0" smtClean="0"/>
          </a:p>
          <a:p>
            <a:r>
              <a:rPr lang="en-US" altLang="ja-JP" dirty="0" smtClean="0"/>
              <a:t>Wikipedia, </a:t>
            </a:r>
            <a:r>
              <a:rPr lang="ja-JP" altLang="en-US" dirty="0" smtClean="0"/>
              <a:t>識別子</a:t>
            </a:r>
            <a:r>
              <a:rPr lang="en-US" altLang="ja-JP" dirty="0" smtClean="0"/>
              <a:t>, 2014/05/03</a:t>
            </a:r>
          </a:p>
          <a:p>
            <a:pPr lvl="1"/>
            <a:r>
              <a:rPr lang="en-US" altLang="ja-JP" dirty="0">
                <a:hlinkClick r:id="rId3"/>
              </a:rPr>
              <a:t>http://ja.wikipedia.org/wiki/%</a:t>
            </a:r>
            <a:r>
              <a:rPr lang="en-US" altLang="ja-JP" dirty="0" smtClean="0">
                <a:hlinkClick r:id="rId3"/>
              </a:rPr>
              <a:t>E8%AD%98%E5%88%A5%E5%AD%90</a:t>
            </a:r>
            <a:endParaRPr lang="en-US" altLang="ja-JP" dirty="0" smtClean="0"/>
          </a:p>
          <a:p>
            <a:endParaRPr lang="ja-JP" altLang="en-US" dirty="0"/>
          </a:p>
          <a:p>
            <a:endParaRPr kumimoji="1" lang="ja-JP" altLang="en-US" dirty="0"/>
          </a:p>
        </p:txBody>
      </p:sp>
      <p:sp>
        <p:nvSpPr>
          <p:cNvPr id="4" name="日付プレースホルダー 3"/>
          <p:cNvSpPr>
            <a:spLocks noGrp="1"/>
          </p:cNvSpPr>
          <p:nvPr>
            <p:ph type="dt" sz="half" idx="10"/>
          </p:nvPr>
        </p:nvSpPr>
        <p:spPr/>
        <p:txBody>
          <a:bodyPr/>
          <a:lstStyle/>
          <a:p>
            <a:fld id="{A9379689-8587-450F-8576-53CD7C8BDBD1}" type="datetime1">
              <a:rPr lang="ja-JP" altLang="en-US" smtClean="0"/>
              <a:pPr/>
              <a:t>2014/5/9</a:t>
            </a:fld>
            <a:endParaRPr lang="ja-JP" altLang="en-US" sz="1800">
              <a:solidFill>
                <a:schemeClr val="tx1"/>
              </a:solidFill>
              <a:latin typeface="Arial" pitchFamily="34" charset="0"/>
            </a:endParaRPr>
          </a:p>
        </p:txBody>
      </p:sp>
    </p:spTree>
    <p:extLst>
      <p:ext uri="{BB962C8B-B14F-4D97-AF65-F5344CB8AC3E}">
        <p14:creationId xmlns:p14="http://schemas.microsoft.com/office/powerpoint/2010/main" val="71123625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D6776942-A479-4103-B351-505DE976C657}" type="slidenum">
              <a:rPr lang="ja-JP" altLang="en-US"/>
              <a:pPr/>
              <a:t>74</a:t>
            </a:fld>
            <a:endParaRPr lang="ja-JP" altLang="en-US" sz="1800">
              <a:solidFill>
                <a:schemeClr val="tx1"/>
              </a:solidFill>
              <a:latin typeface="Arial" pitchFamily="34" charset="0"/>
            </a:endParaRPr>
          </a:p>
        </p:txBody>
      </p:sp>
      <p:sp>
        <p:nvSpPr>
          <p:cNvPr id="92162" name="タイトル 1"/>
          <p:cNvSpPr>
            <a:spLocks noGrp="1" noChangeArrowheads="1"/>
          </p:cNvSpPr>
          <p:nvPr>
            <p:ph type="title" idx="4294967295"/>
          </p:nvPr>
        </p:nvSpPr>
        <p:spPr>
          <a:xfrm>
            <a:off x="466725" y="0"/>
            <a:ext cx="8229600" cy="1143000"/>
          </a:xfrm>
          <a:ln/>
        </p:spPr>
        <p:txBody>
          <a:bodyPr/>
          <a:lstStyle/>
          <a:p>
            <a:r>
              <a:rPr lang="en-US"/>
              <a:t>IPv4 </a:t>
            </a:r>
            <a:r>
              <a:rPr lang="ja-JP" altLang="en-US"/>
              <a:t>と </a:t>
            </a:r>
            <a:r>
              <a:rPr lang="en-US"/>
              <a:t>IPv6</a:t>
            </a:r>
            <a:endParaRPr lang="ja-JP" altLang="en-US"/>
          </a:p>
        </p:txBody>
      </p:sp>
      <p:sp>
        <p:nvSpPr>
          <p:cNvPr id="92163" name="コンテンツ プレースホルダ 2"/>
          <p:cNvSpPr>
            <a:spLocks noGrp="1" noChangeArrowheads="1"/>
          </p:cNvSpPr>
          <p:nvPr>
            <p:ph idx="1"/>
          </p:nvPr>
        </p:nvSpPr>
        <p:spPr>
          <a:xfrm>
            <a:off x="0" y="908050"/>
            <a:ext cx="8686800" cy="5949950"/>
          </a:xfrm>
          <a:ln/>
        </p:spPr>
        <p:txBody>
          <a:bodyPr/>
          <a:lstStyle/>
          <a:p>
            <a:pPr marL="342900" indent="-342900" algn="l">
              <a:buFont typeface="Arial" pitchFamily="34" charset="0"/>
              <a:buChar char="•"/>
            </a:pPr>
            <a:r>
              <a:rPr lang="en-US"/>
              <a:t>IPv4 (Internet Protocol version 4)</a:t>
            </a:r>
            <a:endParaRPr lang="ja-JP" altLang="en-US"/>
          </a:p>
          <a:p>
            <a:pPr marL="742950" lvl="1" indent="-285750" algn="l">
              <a:buFont typeface="Arial" pitchFamily="34" charset="0"/>
              <a:buChar char="–"/>
            </a:pPr>
            <a:r>
              <a:rPr lang="ja-JP" altLang="en-US"/>
              <a:t>現在多く使用されているプロトコル</a:t>
            </a:r>
          </a:p>
          <a:p>
            <a:pPr marL="742950" lvl="1" indent="-285750" algn="l">
              <a:buFont typeface="Arial" pitchFamily="34" charset="0"/>
              <a:buChar char="–"/>
            </a:pPr>
            <a:r>
              <a:rPr lang="en-US"/>
              <a:t>IP </a:t>
            </a:r>
            <a:r>
              <a:rPr lang="ja-JP" altLang="en-US"/>
              <a:t>アドレスを</a:t>
            </a:r>
            <a:r>
              <a:rPr lang="en-US"/>
              <a:t> 32 bit </a:t>
            </a:r>
            <a:r>
              <a:rPr lang="ja-JP" altLang="en-US"/>
              <a:t>で表現</a:t>
            </a:r>
          </a:p>
          <a:p>
            <a:pPr marL="1143000" lvl="2" indent="-228600" algn="l">
              <a:buFont typeface="Arial" pitchFamily="34" charset="0"/>
              <a:buChar char="•"/>
            </a:pPr>
            <a:r>
              <a:rPr lang="ja-JP" altLang="en-US"/>
              <a:t>約</a:t>
            </a:r>
            <a:r>
              <a:rPr lang="en-US"/>
              <a:t>4.3 × 10</a:t>
            </a:r>
            <a:r>
              <a:rPr lang="en-US" baseline="30000"/>
              <a:t>9 </a:t>
            </a:r>
            <a:r>
              <a:rPr lang="ja-JP" altLang="en-US"/>
              <a:t>個のアドレスしかない</a:t>
            </a:r>
          </a:p>
          <a:p>
            <a:pPr marL="342900" indent="-342900" algn="l">
              <a:buFont typeface="Arial" pitchFamily="34" charset="0"/>
              <a:buChar char="•"/>
            </a:pPr>
            <a:r>
              <a:rPr lang="en-US"/>
              <a:t>IPv6 (Internet Protocol version 6)</a:t>
            </a:r>
            <a:endParaRPr lang="ja-JP" altLang="en-US"/>
          </a:p>
          <a:p>
            <a:pPr marL="742950" lvl="1" indent="-285750" algn="l">
              <a:buFont typeface="Arial" pitchFamily="34" charset="0"/>
              <a:buChar char="–"/>
            </a:pPr>
            <a:r>
              <a:rPr lang="ja-JP" altLang="en-US"/>
              <a:t>次世代のインターネットプロトコル</a:t>
            </a:r>
          </a:p>
          <a:p>
            <a:pPr marL="742950" lvl="1" indent="-285750" algn="l">
              <a:buFont typeface="Arial" pitchFamily="34" charset="0"/>
              <a:buChar char="–"/>
            </a:pPr>
            <a:r>
              <a:rPr lang="en-US"/>
              <a:t>IP </a:t>
            </a:r>
            <a:r>
              <a:rPr lang="ja-JP" altLang="en-US"/>
              <a:t>アドレスを </a:t>
            </a:r>
            <a:r>
              <a:rPr lang="en-US"/>
              <a:t>128 bit </a:t>
            </a:r>
            <a:r>
              <a:rPr lang="ja-JP" altLang="en-US"/>
              <a:t>で表現 </a:t>
            </a:r>
          </a:p>
          <a:p>
            <a:pPr marL="1143000" lvl="2" indent="-228600" algn="l">
              <a:buFont typeface="Arial" pitchFamily="34" charset="0"/>
              <a:buChar char="•"/>
            </a:pPr>
            <a:r>
              <a:rPr lang="ja-JP" altLang="en-US"/>
              <a:t>約</a:t>
            </a:r>
            <a:r>
              <a:rPr lang="en-US"/>
              <a:t>3.4 × 10</a:t>
            </a:r>
            <a:r>
              <a:rPr lang="en-US" baseline="30000"/>
              <a:t>38 </a:t>
            </a:r>
            <a:r>
              <a:rPr lang="ja-JP" altLang="en-US"/>
              <a:t>個のアドレス</a:t>
            </a:r>
          </a:p>
          <a:p>
            <a:pPr marL="742950" lvl="1" indent="-285750" algn="l">
              <a:buFont typeface="Arial" pitchFamily="34" charset="0"/>
              <a:buChar char="–"/>
            </a:pPr>
            <a:r>
              <a:rPr lang="ja-JP" altLang="en-US"/>
              <a:t>機能性やセキュリティ性などの充実</a:t>
            </a:r>
          </a:p>
          <a:p>
            <a:pPr marL="742950" lvl="1" indent="-285750" algn="l">
              <a:buFont typeface="Arial" pitchFamily="34" charset="0"/>
              <a:buChar char="–"/>
            </a:pPr>
            <a:r>
              <a:rPr lang="en-US"/>
              <a:t>IP</a:t>
            </a:r>
            <a:r>
              <a:rPr lang="ja-JP" altLang="en-US"/>
              <a:t>ｖ</a:t>
            </a:r>
            <a:r>
              <a:rPr lang="en-US"/>
              <a:t>4 </a:t>
            </a:r>
            <a:r>
              <a:rPr lang="ja-JP" altLang="en-US"/>
              <a:t>と互換性がない</a:t>
            </a:r>
          </a:p>
          <a:p>
            <a:pPr marL="1143000" lvl="2" indent="-228600" algn="l">
              <a:buFont typeface="Arial" pitchFamily="34" charset="0"/>
              <a:buChar char="•"/>
            </a:pPr>
            <a:r>
              <a:rPr lang="ja-JP" altLang="en-US"/>
              <a:t>別個に共存する技術が必要</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BF122AD4-4D56-407B-BC07-2FE27DABD833}" type="slidenum">
              <a:rPr lang="ja-JP" altLang="en-US"/>
              <a:pPr/>
              <a:t>75</a:t>
            </a:fld>
            <a:endParaRPr lang="ja-JP" altLang="en-US" sz="1800">
              <a:solidFill>
                <a:schemeClr val="tx1"/>
              </a:solidFill>
              <a:latin typeface="Arial" pitchFamily="34" charset="0"/>
            </a:endParaRPr>
          </a:p>
        </p:txBody>
      </p:sp>
      <p:sp>
        <p:nvSpPr>
          <p:cNvPr id="102402" name="タイトル 1"/>
          <p:cNvSpPr>
            <a:spLocks noGrp="1" noChangeArrowheads="1"/>
          </p:cNvSpPr>
          <p:nvPr>
            <p:ph type="title" idx="4294967295"/>
          </p:nvPr>
        </p:nvSpPr>
        <p:spPr>
          <a:xfrm>
            <a:off x="466725" y="0"/>
            <a:ext cx="8229600" cy="1143000"/>
          </a:xfrm>
          <a:ln/>
        </p:spPr>
        <p:txBody>
          <a:bodyPr/>
          <a:lstStyle/>
          <a:p>
            <a:r>
              <a:rPr lang="en-US"/>
              <a:t>DNS </a:t>
            </a:r>
            <a:r>
              <a:rPr lang="ja-JP" altLang="en-US"/>
              <a:t>の階層構造</a:t>
            </a:r>
          </a:p>
        </p:txBody>
      </p:sp>
      <p:sp>
        <p:nvSpPr>
          <p:cNvPr id="102403" name="コンテンツ プレースホルダ 2"/>
          <p:cNvSpPr>
            <a:spLocks noGrp="1" noChangeArrowheads="1"/>
          </p:cNvSpPr>
          <p:nvPr>
            <p:ph idx="1"/>
          </p:nvPr>
        </p:nvSpPr>
        <p:spPr>
          <a:xfrm>
            <a:off x="0" y="1052513"/>
            <a:ext cx="8696325" cy="4929187"/>
          </a:xfrm>
          <a:ln/>
        </p:spPr>
        <p:txBody>
          <a:bodyPr/>
          <a:lstStyle/>
          <a:p>
            <a:pPr marL="342900" indent="-342900" algn="l">
              <a:buFont typeface="Arial" pitchFamily="34" charset="0"/>
              <a:buChar char="•"/>
            </a:pPr>
            <a:r>
              <a:rPr lang="ja-JP" altLang="en-US"/>
              <a:t>全ての計算機の対応表は</a:t>
            </a:r>
            <a:r>
              <a:rPr lang="ja-JP" altLang="en-US" b="1" u="sng"/>
              <a:t>管理しきれない</a:t>
            </a:r>
            <a:r>
              <a:rPr lang="ja-JP" altLang="en-US"/>
              <a:t>！</a:t>
            </a:r>
          </a:p>
          <a:p>
            <a:pPr marL="742950" lvl="1" indent="-285750" algn="l">
              <a:buFont typeface="Arial" pitchFamily="34" charset="0"/>
              <a:buChar char="–"/>
            </a:pPr>
            <a:r>
              <a:rPr lang="ja-JP" altLang="en-US"/>
              <a:t>同じ </a:t>
            </a:r>
            <a:r>
              <a:rPr lang="en-US"/>
              <a:t>IP </a:t>
            </a:r>
            <a:r>
              <a:rPr lang="ja-JP" altLang="en-US"/>
              <a:t>アドレスで複数のドメイン名を持つことも</a:t>
            </a:r>
          </a:p>
          <a:p>
            <a:pPr marL="342900" indent="-342900" algn="l">
              <a:buFont typeface="Arial" pitchFamily="34" charset="0"/>
              <a:buChar char="•"/>
            </a:pPr>
            <a:r>
              <a:rPr lang="ja-JP" altLang="en-US"/>
              <a:t>ネットワーク毎に </a:t>
            </a:r>
            <a:r>
              <a:rPr lang="en-US"/>
              <a:t>DNS </a:t>
            </a:r>
            <a:r>
              <a:rPr lang="ja-JP" altLang="en-US"/>
              <a:t>サーバを置く</a:t>
            </a:r>
          </a:p>
          <a:p>
            <a:pPr marL="742950" lvl="1" indent="-285750" algn="l">
              <a:buFont typeface="Arial" pitchFamily="34" charset="0"/>
              <a:buChar char="–"/>
            </a:pPr>
            <a:r>
              <a:rPr lang="ja-JP" altLang="en-US"/>
              <a:t>ネットワーク内部の対応表を管理</a:t>
            </a:r>
          </a:p>
          <a:p>
            <a:pPr marL="342900" indent="-342900" algn="l">
              <a:buFont typeface="Arial" pitchFamily="34" charset="0"/>
              <a:buChar char="•"/>
            </a:pPr>
            <a:r>
              <a:rPr lang="ja-JP" altLang="en-US"/>
              <a:t>問い合わせ対応も階層構造化</a:t>
            </a:r>
          </a:p>
          <a:p>
            <a:pPr marL="742950" lvl="1" indent="-285750" algn="l">
              <a:buFont typeface="Arial" pitchFamily="34" charset="0"/>
              <a:buChar char="–"/>
            </a:pPr>
            <a:r>
              <a:rPr lang="ja-JP" altLang="en-US" b="1" u="sng"/>
              <a:t>最上位の </a:t>
            </a:r>
            <a:r>
              <a:rPr lang="en-US" b="1" u="sng"/>
              <a:t>DNS </a:t>
            </a:r>
            <a:r>
              <a:rPr lang="ja-JP" altLang="en-US" b="1" u="sng"/>
              <a:t>サーバに問い合わせ</a:t>
            </a:r>
          </a:p>
          <a:p>
            <a:pPr marL="1143000" lvl="2" indent="-228600" algn="l">
              <a:buFont typeface="Arial" pitchFamily="34" charset="0"/>
              <a:buChar char="•"/>
            </a:pPr>
            <a:r>
              <a:rPr lang="ja-JP" altLang="en-US"/>
              <a:t>最上位の「ルートネームサーバ」は世界に </a:t>
            </a:r>
            <a:r>
              <a:rPr lang="en-US"/>
              <a:t>13 </a:t>
            </a:r>
            <a:r>
              <a:rPr lang="ja-JP" altLang="en-US"/>
              <a:t>基</a:t>
            </a:r>
          </a:p>
          <a:p>
            <a:pPr marL="742950" lvl="1" indent="-285750" algn="l">
              <a:buFont typeface="Arial" pitchFamily="34" charset="0"/>
              <a:buChar char="–"/>
            </a:pPr>
            <a:r>
              <a:rPr lang="ja-JP" altLang="en-US"/>
              <a:t>徐々に下へ・・・</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日付プレースホルダ 3"/>
          <p:cNvSpPr>
            <a:spLocks noGrp="1"/>
          </p:cNvSpPr>
          <p:nvPr>
            <p:ph type="dt" sz="half" idx="10"/>
          </p:nvPr>
        </p:nvSpPr>
        <p:spPr/>
        <p:txBody>
          <a:bodyPr/>
          <a:lstStyle/>
          <a:p>
            <a:fld id="{A9379689-8587-450F-8576-53CD7C8BDBD1}" type="datetime1">
              <a:rPr lang="ja-JP" altLang="en-US"/>
              <a:pPr/>
              <a:t>2014/5/9</a:t>
            </a:fld>
            <a:endParaRPr lang="ja-JP" altLang="en-US" sz="1800">
              <a:solidFill>
                <a:schemeClr val="tx1"/>
              </a:solidFill>
              <a:latin typeface="Arial" pitchFamily="34" charset="0"/>
            </a:endParaRPr>
          </a:p>
        </p:txBody>
      </p:sp>
      <p:sp>
        <p:nvSpPr>
          <p:cNvPr id="104450" name="Rectangle 2"/>
          <p:cNvSpPr>
            <a:spLocks noGrp="1" noChangeArrowheads="1"/>
          </p:cNvSpPr>
          <p:nvPr>
            <p:ph type="title"/>
          </p:nvPr>
        </p:nvSpPr>
        <p:spPr/>
        <p:txBody>
          <a:bodyPr/>
          <a:lstStyle/>
          <a:p>
            <a:r>
              <a:rPr lang="ja-JP" altLang="en-US"/>
              <a:t>ルートサーバの位置</a:t>
            </a:r>
          </a:p>
        </p:txBody>
      </p:sp>
      <p:pic>
        <p:nvPicPr>
          <p:cNvPr id="104451" name="Picture 3"/>
          <p:cNvPicPr>
            <a:picLocks noGrp="1" noChangeAspect="1" noChangeArrowheads="1"/>
          </p:cNvPicPr>
          <p:nvPr>
            <p:ph idx="1"/>
          </p:nvPr>
        </p:nvPicPr>
        <p:blipFill>
          <a:blip r:embed="rId2" cstate="print"/>
          <a:srcRect/>
          <a:stretch>
            <a:fillRect/>
          </a:stretch>
        </p:blipFill>
        <p:spPr>
          <a:xfrm>
            <a:off x="26988" y="1341438"/>
            <a:ext cx="9086850" cy="4608512"/>
          </a:xfrm>
          <a:ln/>
        </p:spPr>
      </p:pic>
      <p:sp>
        <p:nvSpPr>
          <p:cNvPr id="104452" name="Text Box 4"/>
          <p:cNvSpPr txBox="1">
            <a:spLocks noChangeArrowheads="1"/>
          </p:cNvSpPr>
          <p:nvPr/>
        </p:nvSpPr>
        <p:spPr bwMode="auto">
          <a:xfrm>
            <a:off x="1114425" y="5807075"/>
            <a:ext cx="7059613" cy="646331"/>
          </a:xfrm>
          <a:prstGeom prst="rect">
            <a:avLst/>
          </a:prstGeom>
          <a:noFill/>
          <a:ln w="9525">
            <a:noFill/>
            <a:miter lim="800000"/>
            <a:headEnd/>
            <a:tailEnd/>
          </a:ln>
        </p:spPr>
        <p:txBody>
          <a:bodyPr>
            <a:spAutoFit/>
          </a:bodyPr>
          <a:lstStyle/>
          <a:p>
            <a:r>
              <a:rPr lang="ja-JP" altLang="zh-CN" dirty="0">
                <a:effectLst/>
              </a:rPr>
              <a:t>http://ja.wikipedia.org/wiki/%E3%83%AB%E3%83%BC%E3%83%88%E3%82%B5%E3%83%BC%E3%83%90</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12"/>
          </p:nvPr>
        </p:nvSpPr>
        <p:spPr/>
        <p:txBody>
          <a:bodyPr/>
          <a:lstStyle/>
          <a:p>
            <a:fld id="{87132BB4-1828-426F-B0EF-23E4A57DD0DD}" type="slidenum">
              <a:rPr lang="ja-JP" altLang="en-US"/>
              <a:pPr/>
              <a:t>8</a:t>
            </a:fld>
            <a:endParaRPr lang="ja-JP" altLang="en-US" sz="1800">
              <a:solidFill>
                <a:schemeClr val="tx1"/>
              </a:solidFill>
              <a:latin typeface="Arial" pitchFamily="34" charset="0"/>
            </a:endParaRPr>
          </a:p>
        </p:txBody>
      </p:sp>
      <p:sp>
        <p:nvSpPr>
          <p:cNvPr id="9218" name="タイトル 1"/>
          <p:cNvSpPr>
            <a:spLocks noGrp="1" noChangeArrowheads="1"/>
          </p:cNvSpPr>
          <p:nvPr>
            <p:ph type="title" idx="4294967295"/>
          </p:nvPr>
        </p:nvSpPr>
        <p:spPr>
          <a:ln/>
        </p:spPr>
        <p:txBody>
          <a:bodyPr/>
          <a:lstStyle/>
          <a:p>
            <a:pPr eaLnBrk="1" hangingPunct="1"/>
            <a:r>
              <a:rPr lang="en-US" altLang="ja-JP" dirty="0" smtClean="0">
                <a:cs typeface="Times New Roman" panose="02020603050405020304" pitchFamily="18" charset="0"/>
              </a:rPr>
              <a:t>Internet</a:t>
            </a:r>
            <a:r>
              <a:rPr lang="ja-JP" altLang="en-US" dirty="0" smtClean="0">
                <a:cs typeface="Times New Roman" panose="02020603050405020304" pitchFamily="18" charset="0"/>
              </a:rPr>
              <a:t> と </a:t>
            </a:r>
            <a:r>
              <a:rPr lang="en-US" altLang="ja-JP" dirty="0" smtClean="0">
                <a:cs typeface="Times New Roman" panose="02020603050405020304" pitchFamily="18" charset="0"/>
              </a:rPr>
              <a:t>internet</a:t>
            </a:r>
            <a:endParaRPr lang="zh-CN" dirty="0">
              <a:cs typeface="Times New Roman" panose="02020603050405020304" pitchFamily="18" charset="0"/>
            </a:endParaRPr>
          </a:p>
        </p:txBody>
      </p:sp>
      <p:sp>
        <p:nvSpPr>
          <p:cNvPr id="9" name="コンテンツ プレースホルダ 2"/>
          <p:cNvSpPr txBox="1">
            <a:spLocks noChangeArrowheads="1"/>
          </p:cNvSpPr>
          <p:nvPr/>
        </p:nvSpPr>
        <p:spPr bwMode="auto">
          <a:xfrm>
            <a:off x="0" y="1154518"/>
            <a:ext cx="9144000" cy="19143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defTabSz="0" rtl="0" eaLnBrk="0" fontAlgn="base" hangingPunct="0">
              <a:spcBef>
                <a:spcPct val="20000"/>
              </a:spcBef>
              <a:spcAft>
                <a:spcPct val="0"/>
              </a:spcAft>
              <a:buFont typeface="Arial" pitchFamily="34" charset="0"/>
              <a:buNone/>
              <a:defRPr sz="3200">
                <a:solidFill>
                  <a:schemeClr val="tx1"/>
                </a:solidFill>
                <a:latin typeface="+mn-lt"/>
                <a:ea typeface="+mn-ea"/>
                <a:cs typeface="+mn-cs"/>
                <a:sym typeface="Calibri" pitchFamily="34" charset="0"/>
              </a:defRPr>
            </a:lvl1pPr>
            <a:lvl2pPr marL="457200" indent="0" algn="ctr" defTabSz="0" rtl="0" eaLnBrk="0" fontAlgn="base" hangingPunct="0">
              <a:spcBef>
                <a:spcPct val="20000"/>
              </a:spcBef>
              <a:spcAft>
                <a:spcPct val="0"/>
              </a:spcAft>
              <a:buFont typeface="Arial" pitchFamily="34" charset="0"/>
              <a:buNone/>
              <a:defRPr sz="2800">
                <a:solidFill>
                  <a:schemeClr val="tx1"/>
                </a:solidFill>
                <a:latin typeface="+mn-lt"/>
                <a:ea typeface="+mn-ea"/>
                <a:sym typeface="Calibri" pitchFamily="34" charset="0"/>
              </a:defRPr>
            </a:lvl2pPr>
            <a:lvl3pPr marL="914400" indent="0" algn="ctr" defTabSz="0" rtl="0" eaLnBrk="0" fontAlgn="base" hangingPunct="0">
              <a:spcBef>
                <a:spcPct val="20000"/>
              </a:spcBef>
              <a:spcAft>
                <a:spcPct val="0"/>
              </a:spcAft>
              <a:buFont typeface="Arial" pitchFamily="34" charset="0"/>
              <a:buNone/>
              <a:defRPr sz="2400">
                <a:solidFill>
                  <a:schemeClr val="tx1"/>
                </a:solidFill>
                <a:latin typeface="+mn-lt"/>
                <a:ea typeface="+mn-ea"/>
                <a:sym typeface="Calibri" pitchFamily="34" charset="0"/>
              </a:defRPr>
            </a:lvl3pPr>
            <a:lvl4pPr marL="1371600" indent="0" algn="ctr" defTabSz="0" rtl="0" eaLnBrk="0" fontAlgn="base" hangingPunct="0">
              <a:spcBef>
                <a:spcPct val="20000"/>
              </a:spcBef>
              <a:spcAft>
                <a:spcPct val="0"/>
              </a:spcAft>
              <a:buFont typeface="Arial" pitchFamily="34" charset="0"/>
              <a:buNone/>
              <a:defRPr sz="2000">
                <a:solidFill>
                  <a:schemeClr val="tx1"/>
                </a:solidFill>
                <a:latin typeface="+mn-lt"/>
                <a:ea typeface="+mn-ea"/>
                <a:sym typeface="Calibri" pitchFamily="34" charset="0"/>
              </a:defRPr>
            </a:lvl4pPr>
            <a:lvl5pPr marL="1828800" indent="0" algn="ctr" defTabSz="0" rtl="0" eaLnBrk="0" fontAlgn="base" hangingPunct="0">
              <a:spcBef>
                <a:spcPct val="20000"/>
              </a:spcBef>
              <a:spcAft>
                <a:spcPct val="0"/>
              </a:spcAft>
              <a:buFont typeface="Arial" pitchFamily="34" charset="0"/>
              <a:buNone/>
              <a:defRPr sz="2000">
                <a:solidFill>
                  <a:schemeClr val="tx1"/>
                </a:solidFill>
                <a:latin typeface="+mn-lt"/>
                <a:ea typeface="+mn-ea"/>
                <a:sym typeface="Calibri" pitchFamily="34" charset="0"/>
              </a:defRPr>
            </a:lvl5pPr>
            <a:lvl6pPr marL="2286000" indent="0" algn="ctr" defTabSz="0" rtl="0" eaLnBrk="0" fontAlgn="base" hangingPunct="0">
              <a:spcBef>
                <a:spcPct val="20000"/>
              </a:spcBef>
              <a:spcAft>
                <a:spcPct val="0"/>
              </a:spcAft>
              <a:buFont typeface="Arial" pitchFamily="34" charset="0"/>
              <a:buNone/>
              <a:defRPr sz="2000">
                <a:solidFill>
                  <a:schemeClr val="tx1"/>
                </a:solidFill>
                <a:latin typeface="+mn-lt"/>
                <a:ea typeface="+mn-ea"/>
                <a:sym typeface="Calibri" pitchFamily="34" charset="0"/>
              </a:defRPr>
            </a:lvl6pPr>
            <a:lvl7pPr marL="2743200" indent="0" algn="ctr" defTabSz="0" rtl="0" eaLnBrk="0" fontAlgn="base" hangingPunct="0">
              <a:spcBef>
                <a:spcPct val="20000"/>
              </a:spcBef>
              <a:spcAft>
                <a:spcPct val="0"/>
              </a:spcAft>
              <a:buFont typeface="Arial" pitchFamily="34" charset="0"/>
              <a:buNone/>
              <a:defRPr sz="2000">
                <a:solidFill>
                  <a:schemeClr val="tx1"/>
                </a:solidFill>
                <a:latin typeface="+mn-lt"/>
                <a:ea typeface="+mn-ea"/>
                <a:sym typeface="Calibri" pitchFamily="34" charset="0"/>
              </a:defRPr>
            </a:lvl7pPr>
            <a:lvl8pPr marL="3200400" indent="0" algn="ctr" defTabSz="0" rtl="0" eaLnBrk="0" fontAlgn="base" hangingPunct="0">
              <a:spcBef>
                <a:spcPct val="20000"/>
              </a:spcBef>
              <a:spcAft>
                <a:spcPct val="0"/>
              </a:spcAft>
              <a:buFont typeface="Arial" pitchFamily="34" charset="0"/>
              <a:buNone/>
              <a:defRPr sz="2000">
                <a:solidFill>
                  <a:schemeClr val="tx1"/>
                </a:solidFill>
                <a:latin typeface="+mn-lt"/>
                <a:ea typeface="+mn-ea"/>
                <a:sym typeface="Calibri" pitchFamily="34" charset="0"/>
              </a:defRPr>
            </a:lvl8pPr>
            <a:lvl9pPr marL="3657600" indent="0" algn="ctr" defTabSz="0" rtl="0" eaLnBrk="0" fontAlgn="base" hangingPunct="0">
              <a:spcBef>
                <a:spcPct val="20000"/>
              </a:spcBef>
              <a:spcAft>
                <a:spcPct val="0"/>
              </a:spcAft>
              <a:buFont typeface="Arial" pitchFamily="34" charset="0"/>
              <a:buNone/>
              <a:defRPr sz="2000">
                <a:solidFill>
                  <a:schemeClr val="tx1"/>
                </a:solidFill>
                <a:latin typeface="+mn-lt"/>
                <a:ea typeface="+mn-ea"/>
                <a:sym typeface="Calibri" pitchFamily="34" charset="0"/>
              </a:defRPr>
            </a:lvl9pPr>
          </a:lstStyle>
          <a:p>
            <a:pPr marL="342900" indent="-342900" algn="l" eaLnBrk="1" hangingPunct="1">
              <a:buFont typeface="Arial" pitchFamily="34" charset="0"/>
              <a:buChar char="•"/>
            </a:pPr>
            <a:r>
              <a:rPr lang="en-US" b="1" kern="0" dirty="0" smtClean="0">
                <a:solidFill>
                  <a:srgbClr val="FF0000"/>
                </a:solidFill>
                <a:effectLst/>
              </a:rPr>
              <a:t>Internet</a:t>
            </a:r>
            <a:r>
              <a:rPr lang="en-US" kern="0" dirty="0" smtClean="0">
                <a:effectLst/>
              </a:rPr>
              <a:t> (</a:t>
            </a:r>
            <a:r>
              <a:rPr lang="ja-JP" altLang="en-US" kern="0" dirty="0" smtClean="0">
                <a:effectLst/>
              </a:rPr>
              <a:t>固有名詞</a:t>
            </a:r>
            <a:r>
              <a:rPr lang="en-US" kern="0" dirty="0" smtClean="0">
                <a:effectLst/>
              </a:rPr>
              <a:t>)</a:t>
            </a:r>
            <a:endParaRPr lang="ja-JP" altLang="en-US" kern="0" dirty="0" smtClean="0">
              <a:effectLst/>
            </a:endParaRPr>
          </a:p>
          <a:p>
            <a:pPr marL="742950" lvl="1" indent="-285750" algn="l" eaLnBrk="1" hangingPunct="1">
              <a:buFont typeface="Arial" pitchFamily="34" charset="0"/>
              <a:buChar char="–"/>
            </a:pPr>
            <a:r>
              <a:rPr lang="en-US" kern="0" dirty="0" smtClean="0">
                <a:effectLst/>
              </a:rPr>
              <a:t>ARPANET </a:t>
            </a:r>
            <a:r>
              <a:rPr lang="ja-JP" altLang="en-US" kern="0" dirty="0" smtClean="0">
                <a:effectLst/>
              </a:rPr>
              <a:t>を起源とする世界規模のネットワーク</a:t>
            </a:r>
            <a:r>
              <a:rPr lang="en-US" altLang="ja-JP" u="sng" kern="0" dirty="0" smtClean="0">
                <a:effectLst/>
              </a:rPr>
              <a:t>	</a:t>
            </a:r>
          </a:p>
          <a:p>
            <a:pPr marL="457200" indent="-457200" algn="l" eaLnBrk="1" hangingPunct="1">
              <a:buFont typeface="Arial" panose="020B0604020202020204" pitchFamily="34" charset="0"/>
              <a:buChar char="•"/>
            </a:pPr>
            <a:r>
              <a:rPr lang="en-US" sz="2800" kern="0" dirty="0" smtClean="0">
                <a:effectLst/>
              </a:rPr>
              <a:t>internet</a:t>
            </a:r>
            <a:r>
              <a:rPr lang="ja-JP" altLang="en-US" sz="2800" kern="0" dirty="0" smtClean="0">
                <a:effectLst/>
              </a:rPr>
              <a:t> </a:t>
            </a:r>
            <a:r>
              <a:rPr lang="en-US" altLang="ja-JP" sz="2800" kern="0" dirty="0" smtClean="0">
                <a:effectLst/>
              </a:rPr>
              <a:t>:</a:t>
            </a:r>
            <a:r>
              <a:rPr lang="ja-JP" altLang="en-US" sz="2800" kern="0" dirty="0" smtClean="0">
                <a:effectLst/>
              </a:rPr>
              <a:t> 複数のネットワークを相互接続するネットワーク</a:t>
            </a:r>
            <a:endParaRPr lang="en-US" altLang="ja-JP" sz="2800" kern="0" dirty="0" smtClean="0">
              <a:effectLst/>
            </a:endParaRPr>
          </a:p>
        </p:txBody>
      </p:sp>
      <p:grpSp>
        <p:nvGrpSpPr>
          <p:cNvPr id="4" name="グループ化 3"/>
          <p:cNvGrpSpPr/>
          <p:nvPr/>
        </p:nvGrpSpPr>
        <p:grpSpPr>
          <a:xfrm>
            <a:off x="1762713" y="2708670"/>
            <a:ext cx="5895214" cy="4161187"/>
            <a:chOff x="1762713" y="2708670"/>
            <a:chExt cx="5895214" cy="4161187"/>
          </a:xfrm>
        </p:grpSpPr>
        <p:pic>
          <p:nvPicPr>
            <p:cNvPr id="9219" name="Picture 1031"/>
            <p:cNvPicPr>
              <a:picLocks noChangeAspect="1" noChangeArrowheads="1"/>
            </p:cNvPicPr>
            <p:nvPr/>
          </p:nvPicPr>
          <p:blipFill>
            <a:blip r:embed="rId3" cstate="print"/>
            <a:srcRect/>
            <a:stretch>
              <a:fillRect/>
            </a:stretch>
          </p:blipFill>
          <p:spPr bwMode="auto">
            <a:xfrm>
              <a:off x="1762713" y="2708670"/>
              <a:ext cx="5895214" cy="4161187"/>
            </a:xfrm>
            <a:prstGeom prst="rect">
              <a:avLst/>
            </a:prstGeom>
            <a:noFill/>
            <a:ln w="9525">
              <a:noFill/>
              <a:miter lim="800000"/>
              <a:headEnd/>
              <a:tailEnd/>
            </a:ln>
          </p:spPr>
        </p:pic>
        <p:sp>
          <p:nvSpPr>
            <p:cNvPr id="9220" name="Rectangle 4"/>
            <p:cNvSpPr>
              <a:spLocks noChangeArrowheads="1"/>
            </p:cNvSpPr>
            <p:nvPr/>
          </p:nvSpPr>
          <p:spPr bwMode="auto">
            <a:xfrm>
              <a:off x="3347439" y="3240605"/>
              <a:ext cx="2024391" cy="649287"/>
            </a:xfrm>
            <a:prstGeom prst="rect">
              <a:avLst/>
            </a:prstGeom>
            <a:solidFill>
              <a:schemeClr val="bg1"/>
            </a:solidFill>
            <a:ln w="9525" cmpd="sng">
              <a:solidFill>
                <a:schemeClr val="bg1"/>
              </a:solidFill>
              <a:miter lim="800000"/>
              <a:headEnd/>
              <a:tailEnd/>
            </a:ln>
            <a:effectLst/>
          </p:spPr>
          <p:txBody>
            <a:bodyPr anchor="ctr"/>
            <a:lstStyle/>
            <a:p>
              <a:endParaRPr lang="ja-JP" altLang="en-US"/>
            </a:p>
          </p:txBody>
        </p:sp>
        <p:sp>
          <p:nvSpPr>
            <p:cNvPr id="3" name="テキスト ボックス 2"/>
            <p:cNvSpPr txBox="1"/>
            <p:nvPr/>
          </p:nvSpPr>
          <p:spPr>
            <a:xfrm>
              <a:off x="1921218" y="2717385"/>
              <a:ext cx="2002485" cy="523220"/>
            </a:xfrm>
            <a:prstGeom prst="rect">
              <a:avLst/>
            </a:prstGeom>
            <a:noFill/>
          </p:spPr>
          <p:txBody>
            <a:bodyPr wrap="square" rtlCol="0">
              <a:spAutoFit/>
            </a:bodyPr>
            <a:lstStyle/>
            <a:p>
              <a:r>
                <a:rPr lang="en-US" altLang="ja-JP" sz="2800" b="1" dirty="0">
                  <a:solidFill>
                    <a:srgbClr val="002060"/>
                  </a:solidFill>
                  <a:effectLst/>
                  <a:latin typeface="Times New Roman" panose="02020603050405020304" pitchFamily="18" charset="0"/>
                  <a:cs typeface="Times New Roman" panose="02020603050405020304" pitchFamily="18" charset="0"/>
                </a:rPr>
                <a:t>Internet</a:t>
              </a:r>
              <a:endParaRPr kumimoji="1" lang="ja-JP" altLang="en-US" sz="2800" b="1" dirty="0">
                <a:solidFill>
                  <a:srgbClr val="002060"/>
                </a:solidFill>
                <a:effectLst/>
              </a:endParaRPr>
            </a:p>
          </p:txBody>
        </p:sp>
      </p:grpSp>
      <p:sp>
        <p:nvSpPr>
          <p:cNvPr id="8" name="テキスト ボックス 7"/>
          <p:cNvSpPr txBox="1"/>
          <p:nvPr/>
        </p:nvSpPr>
        <p:spPr>
          <a:xfrm>
            <a:off x="7309254" y="3573066"/>
            <a:ext cx="1781181" cy="1938992"/>
          </a:xfrm>
          <a:prstGeom prst="rect">
            <a:avLst/>
          </a:prstGeom>
          <a:solidFill>
            <a:srgbClr val="FFFF00"/>
          </a:solidFill>
          <a:ln>
            <a:solidFill>
              <a:schemeClr val="tx1"/>
            </a:solidFill>
          </a:ln>
        </p:spPr>
        <p:txBody>
          <a:bodyPr wrap="square" rtlCol="0">
            <a:spAutoFit/>
          </a:bodyPr>
          <a:lstStyle/>
          <a:p>
            <a:pPr algn="ctr"/>
            <a:r>
              <a:rPr kumimoji="1" lang="en-US" altLang="ja-JP" sz="2000" b="1" dirty="0" smtClean="0">
                <a:solidFill>
                  <a:srgbClr val="FF0000"/>
                </a:solidFill>
                <a:effectLst/>
              </a:rPr>
              <a:t>WAN</a:t>
            </a:r>
          </a:p>
          <a:p>
            <a:pPr algn="ctr"/>
            <a:r>
              <a:rPr kumimoji="1" lang="en-US" altLang="ja-JP" sz="2000" b="1" dirty="0" smtClean="0">
                <a:solidFill>
                  <a:srgbClr val="FF0000"/>
                </a:solidFill>
                <a:effectLst/>
              </a:rPr>
              <a:t>(Wide Area Network)</a:t>
            </a:r>
          </a:p>
          <a:p>
            <a:pPr algn="ctr"/>
            <a:r>
              <a:rPr kumimoji="1" lang="ja-JP" altLang="en-US" sz="2000" b="1" dirty="0" smtClean="0">
                <a:effectLst/>
              </a:rPr>
              <a:t>複数の</a:t>
            </a:r>
            <a:r>
              <a:rPr kumimoji="1" lang="en-US" altLang="ja-JP" sz="2000" b="1" dirty="0" smtClean="0">
                <a:effectLst/>
              </a:rPr>
              <a:t>LAN</a:t>
            </a:r>
            <a:r>
              <a:rPr kumimoji="1" lang="ja-JP" altLang="en-US" sz="2000" b="1" dirty="0" smtClean="0">
                <a:effectLst/>
              </a:rPr>
              <a:t>を</a:t>
            </a:r>
            <a:endParaRPr kumimoji="1" lang="en-US" altLang="ja-JP" sz="2000" b="1" dirty="0" smtClean="0">
              <a:effectLst/>
            </a:endParaRPr>
          </a:p>
          <a:p>
            <a:pPr algn="ctr"/>
            <a:r>
              <a:rPr kumimoji="1" lang="ja-JP" altLang="en-US" sz="2000" b="1" dirty="0" smtClean="0">
                <a:effectLst/>
              </a:rPr>
              <a:t>相互接続した</a:t>
            </a:r>
            <a:endParaRPr kumimoji="1" lang="en-US" altLang="ja-JP" sz="2000" b="1" dirty="0" smtClean="0">
              <a:effectLst/>
            </a:endParaRPr>
          </a:p>
          <a:p>
            <a:pPr algn="ctr"/>
            <a:r>
              <a:rPr kumimoji="1" lang="ja-JP" altLang="en-US" sz="2000" b="1" dirty="0" smtClean="0">
                <a:effectLst/>
              </a:rPr>
              <a:t>ネットワーク</a:t>
            </a:r>
            <a:endParaRPr kumimoji="1" lang="ja-JP" altLang="en-US" sz="2000" b="1" dirty="0">
              <a:effectLst/>
            </a:endParaRPr>
          </a:p>
        </p:txBody>
      </p:sp>
      <p:sp>
        <p:nvSpPr>
          <p:cNvPr id="2" name="テキスト ボックス 1"/>
          <p:cNvSpPr txBox="1"/>
          <p:nvPr/>
        </p:nvSpPr>
        <p:spPr>
          <a:xfrm>
            <a:off x="105954" y="3817626"/>
            <a:ext cx="2065284" cy="1938992"/>
          </a:xfrm>
          <a:prstGeom prst="rect">
            <a:avLst/>
          </a:prstGeom>
          <a:solidFill>
            <a:srgbClr val="FFFF00"/>
          </a:solidFill>
          <a:ln>
            <a:solidFill>
              <a:schemeClr val="tx1"/>
            </a:solidFill>
          </a:ln>
        </p:spPr>
        <p:txBody>
          <a:bodyPr wrap="square" rtlCol="0">
            <a:spAutoFit/>
          </a:bodyPr>
          <a:lstStyle/>
          <a:p>
            <a:pPr algn="ctr"/>
            <a:r>
              <a:rPr kumimoji="1" lang="en-US" altLang="ja-JP" sz="2000" b="1" dirty="0" smtClean="0">
                <a:solidFill>
                  <a:srgbClr val="FF0000"/>
                </a:solidFill>
                <a:effectLst/>
              </a:rPr>
              <a:t>LAN</a:t>
            </a:r>
          </a:p>
          <a:p>
            <a:pPr algn="ctr"/>
            <a:r>
              <a:rPr kumimoji="1" lang="en-US" altLang="ja-JP" sz="2000" b="1" dirty="0" smtClean="0">
                <a:solidFill>
                  <a:srgbClr val="FF0000"/>
                </a:solidFill>
                <a:effectLst/>
              </a:rPr>
              <a:t>(Local Area Network)</a:t>
            </a:r>
          </a:p>
          <a:p>
            <a:pPr algn="ctr"/>
            <a:r>
              <a:rPr kumimoji="1" lang="ja-JP" altLang="en-US" sz="2000" b="1" dirty="0" smtClean="0">
                <a:effectLst/>
              </a:rPr>
              <a:t>複数の計算機を相互接続した</a:t>
            </a:r>
            <a:endParaRPr kumimoji="1" lang="en-US" altLang="ja-JP" sz="2000" b="1" dirty="0" smtClean="0">
              <a:effectLst/>
            </a:endParaRPr>
          </a:p>
          <a:p>
            <a:pPr algn="ctr"/>
            <a:r>
              <a:rPr kumimoji="1" lang="ja-JP" altLang="en-US" sz="2000" b="1" dirty="0" smtClean="0">
                <a:effectLst/>
              </a:rPr>
              <a:t>ネットワーク</a:t>
            </a:r>
            <a:endParaRPr kumimoji="1" lang="ja-JP" altLang="en-US" sz="2000" b="1" dirty="0">
              <a:effectLst/>
            </a:endParaRPr>
          </a:p>
        </p:txBody>
      </p:sp>
    </p:spTree>
  </p:cSld>
  <p:clrMapOvr>
    <a:masterClrMapping/>
  </p:clrMapOvr>
  <p:transition advTm="23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5"/>
          <p:cNvSpPr>
            <a:spLocks noGrp="1"/>
          </p:cNvSpPr>
          <p:nvPr>
            <p:ph type="sldNum" sz="quarter" idx="12"/>
          </p:nvPr>
        </p:nvSpPr>
        <p:spPr/>
        <p:txBody>
          <a:bodyPr/>
          <a:lstStyle/>
          <a:p>
            <a:fld id="{5EC8C8D4-78D2-4348-A0B8-1C841C8525E9}" type="slidenum">
              <a:rPr lang="ja-JP" altLang="en-US"/>
              <a:pPr/>
              <a:t>9</a:t>
            </a:fld>
            <a:endParaRPr lang="ja-JP" altLang="en-US" sz="1800">
              <a:solidFill>
                <a:schemeClr val="tx1"/>
              </a:solidFill>
              <a:latin typeface="Arial" pitchFamily="34" charset="0"/>
            </a:endParaRPr>
          </a:p>
        </p:txBody>
      </p:sp>
      <p:sp>
        <p:nvSpPr>
          <p:cNvPr id="5122" name="タイトル 1"/>
          <p:cNvSpPr>
            <a:spLocks noGrp="1" noChangeArrowheads="1"/>
          </p:cNvSpPr>
          <p:nvPr>
            <p:ph type="title" idx="4294967295"/>
          </p:nvPr>
        </p:nvSpPr>
        <p:spPr>
          <a:ln/>
        </p:spPr>
        <p:txBody>
          <a:bodyPr/>
          <a:lstStyle/>
          <a:p>
            <a:pPr eaLnBrk="1" hangingPunct="1"/>
            <a:r>
              <a:rPr lang="zh-CN"/>
              <a:t>本日のレクチャー内容</a:t>
            </a:r>
          </a:p>
        </p:txBody>
      </p:sp>
      <p:sp>
        <p:nvSpPr>
          <p:cNvPr id="5123" name="コンテンツ プレースホルダ 2"/>
          <p:cNvSpPr>
            <a:spLocks noGrp="1" noChangeArrowheads="1"/>
          </p:cNvSpPr>
          <p:nvPr>
            <p:ph idx="1"/>
          </p:nvPr>
        </p:nvSpPr>
        <p:spPr>
          <a:xfrm>
            <a:off x="457200" y="1600200"/>
            <a:ext cx="8229600" cy="4525963"/>
          </a:xfrm>
          <a:ln/>
        </p:spPr>
        <p:txBody>
          <a:bodyPr/>
          <a:lstStyle/>
          <a:p>
            <a:pPr marL="342900" indent="-342900" algn="l" eaLnBrk="1" hangingPunct="1">
              <a:buFont typeface="Arial" pitchFamily="34" charset="0"/>
              <a:buChar char="•"/>
            </a:pPr>
            <a:r>
              <a:rPr lang="ja-JP" altLang="en-US" dirty="0" smtClean="0"/>
              <a:t>ネットワーク</a:t>
            </a:r>
            <a:r>
              <a:rPr lang="ja-JP" altLang="en-US" dirty="0"/>
              <a:t>とは</a:t>
            </a:r>
          </a:p>
          <a:p>
            <a:pPr marL="342900" indent="-342900" algn="l" eaLnBrk="1" hangingPunct="1">
              <a:buFont typeface="Arial" pitchFamily="34" charset="0"/>
              <a:buChar char="•"/>
            </a:pPr>
            <a:r>
              <a:rPr lang="en-US" altLang="ja-JP" dirty="0"/>
              <a:t>Internet</a:t>
            </a:r>
            <a:endParaRPr lang="ja-JP" altLang="en-US" dirty="0"/>
          </a:p>
          <a:p>
            <a:pPr marL="342900" indent="-342900" algn="l" eaLnBrk="1" hangingPunct="1">
              <a:buFont typeface="Arial" pitchFamily="34" charset="0"/>
              <a:buChar char="•"/>
            </a:pPr>
            <a:r>
              <a:rPr lang="ja-JP" altLang="en-US" dirty="0" smtClean="0">
                <a:solidFill>
                  <a:srgbClr val="FF0000"/>
                </a:solidFill>
              </a:rPr>
              <a:t>ネットワーク通信のために</a:t>
            </a:r>
            <a:endParaRPr lang="ja-JP" altLang="en-US" dirty="0">
              <a:solidFill>
                <a:srgbClr val="FF0000"/>
              </a:solidFill>
            </a:endParaRPr>
          </a:p>
          <a:p>
            <a:pPr marL="742950" lvl="1" indent="-285750" algn="l" eaLnBrk="1" hangingPunct="1">
              <a:buFont typeface="Arial" pitchFamily="34" charset="0"/>
              <a:buChar char="–"/>
            </a:pPr>
            <a:r>
              <a:rPr lang="en-US" dirty="0">
                <a:solidFill>
                  <a:srgbClr val="FF0000"/>
                </a:solidFill>
              </a:rPr>
              <a:t>TCP/IP</a:t>
            </a:r>
            <a:endParaRPr lang="ja-JP" altLang="en-US" dirty="0">
              <a:solidFill>
                <a:srgbClr val="FF0000"/>
              </a:solidFill>
            </a:endParaRPr>
          </a:p>
          <a:p>
            <a:pPr marL="742950" lvl="1" indent="-285750" algn="l" eaLnBrk="1" hangingPunct="1">
              <a:buFont typeface="Arial" pitchFamily="34" charset="0"/>
              <a:buChar char="–"/>
            </a:pPr>
            <a:r>
              <a:rPr lang="ja-JP" altLang="en-US" dirty="0"/>
              <a:t>ネットワークパラメータ</a:t>
            </a:r>
          </a:p>
          <a:p>
            <a:pPr marL="742950" lvl="1" indent="-285750" algn="l" eaLnBrk="1" hangingPunct="1">
              <a:buFont typeface="Arial" pitchFamily="34" charset="0"/>
              <a:buChar char="–"/>
            </a:pPr>
            <a:r>
              <a:rPr lang="en-US" dirty="0"/>
              <a:t>DNS</a:t>
            </a:r>
            <a:endParaRPr lang="ja-JP" altLang="en-US" dirty="0"/>
          </a:p>
        </p:txBody>
      </p:sp>
    </p:spTree>
    <p:extLst>
      <p:ext uri="{BB962C8B-B14F-4D97-AF65-F5344CB8AC3E}">
        <p14:creationId xmlns:p14="http://schemas.microsoft.com/office/powerpoint/2010/main" val="2458154165"/>
      </p:ext>
    </p:extLst>
  </p:cSld>
  <p:clrMapOvr>
    <a:masterClrMapping/>
  </p:clrMapOvr>
  <p:transition advTm="469"/>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2|0.3|0.8|4.3|2.9|3.7|3.2|3.1|1.8|1.0|7.4|2.6|1.6|2.4|1.1|2.1"/>
</p:tagLst>
</file>

<file path=ppt/tags/tag2.xml><?xml version="1.0" encoding="utf-8"?>
<p:tagLst xmlns:a="http://schemas.openxmlformats.org/drawingml/2006/main" xmlns:r="http://schemas.openxmlformats.org/officeDocument/2006/relationships" xmlns:p="http://schemas.openxmlformats.org/presentationml/2006/main">
  <p:tag name="TIMING" val="|0.2|0.3|0.8|4.3|2.9|3.7|3.2|3.1|1.8|1.0|7.4|2.6|1.6|2.4|1.1|2.1"/>
</p:tagLst>
</file>

<file path=ppt/tags/tag3.xml><?xml version="1.0" encoding="utf-8"?>
<p:tagLst xmlns:a="http://schemas.openxmlformats.org/drawingml/2006/main" xmlns:r="http://schemas.openxmlformats.org/officeDocument/2006/relationships" xmlns:p="http://schemas.openxmlformats.org/presentationml/2006/main">
  <p:tag name="TIMING" val="|0.2|0.3|0.8|4.3|2.9|3.7|3.2|3.1|1.8|1.0|7.4|2.6|1.6|2.4|1.1|2.1"/>
</p:tagLst>
</file>

<file path=ppt/tags/tag4.xml><?xml version="1.0" encoding="utf-8"?>
<p:tagLst xmlns:a="http://schemas.openxmlformats.org/drawingml/2006/main" xmlns:r="http://schemas.openxmlformats.org/officeDocument/2006/relationships" xmlns:p="http://schemas.openxmlformats.org/presentationml/2006/main">
  <p:tag name="TIMING" val="|0.2|0.3|0.8|4.3|2.9|3.7|3.2|3.1|1.8|1.0|7.4|2.6|1.6|2.4|1.1|2.1"/>
</p:tagLst>
</file>

<file path=ppt/tags/tag5.xml><?xml version="1.0" encoding="utf-8"?>
<p:tagLst xmlns:a="http://schemas.openxmlformats.org/drawingml/2006/main" xmlns:r="http://schemas.openxmlformats.org/officeDocument/2006/relationships" xmlns:p="http://schemas.openxmlformats.org/presentationml/2006/main">
  <p:tag name="TIMING" val="|0.2|0.3|0.8|4.3|2.9|3.7|3.2|3.1|1.8|1.0|7.4|2.6|1.6|2.4|1.1|2.1"/>
</p:tagLst>
</file>

<file path=ppt/theme/theme1.xml><?xml version="1.0" encoding="utf-8"?>
<a:theme xmlns:a="http://schemas.openxmlformats.org/drawingml/2006/main" name="Office テーマ">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テーマ">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ea typeface="ＭＳ Ｐゴシック" pitchFamily="50" charset="-128"/>
          </a:defRPr>
        </a:defPPr>
      </a:lstStyle>
    </a:lnDef>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0.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2.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3.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4.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5.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6.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7.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8.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9.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0.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2.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3.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4.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5.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6.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7.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8.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9.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3.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30.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3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4.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5.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6.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7.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8.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9.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4512</TotalTime>
  <Pages>0</Pages>
  <Words>5041</Words>
  <Characters>0</Characters>
  <Application>Microsoft Office PowerPoint</Application>
  <DocSecurity>0</DocSecurity>
  <PresentationFormat>画面に合わせる (4:3)</PresentationFormat>
  <Lines>0</Lines>
  <Paragraphs>945</Paragraphs>
  <Slides>76</Slides>
  <Notes>48</Notes>
  <HiddenSlides>3</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76</vt:i4>
      </vt:variant>
    </vt:vector>
  </HeadingPairs>
  <TitlesOfParts>
    <vt:vector size="78" baseType="lpstr">
      <vt:lpstr>Office テーマ</vt:lpstr>
      <vt:lpstr>Bitmap Image</vt:lpstr>
      <vt:lpstr>最低限 Unix (Linux) III ネットワークの仕組み</vt:lpstr>
      <vt:lpstr>本日のレクチャー内容</vt:lpstr>
      <vt:lpstr>本日のレクチャー内容</vt:lpstr>
      <vt:lpstr>ネットワークとは</vt:lpstr>
      <vt:lpstr>コンピュータネットワーク</vt:lpstr>
      <vt:lpstr>コンピュータネットワークの利点</vt:lpstr>
      <vt:lpstr>本日のレクチャー内容</vt:lpstr>
      <vt:lpstr>Internet と internet</vt:lpstr>
      <vt:lpstr>本日のレクチャー内容</vt:lpstr>
      <vt:lpstr>TCP/IP ～通信の手順・ルール～</vt:lpstr>
      <vt:lpstr>データ通信</vt:lpstr>
      <vt:lpstr>パケットに分割する利点</vt:lpstr>
      <vt:lpstr>パケットに分割する利点</vt:lpstr>
      <vt:lpstr>ポート</vt:lpstr>
      <vt:lpstr>プロトコル</vt:lpstr>
      <vt:lpstr>データ送信(写真をメールで送る場合)</vt:lpstr>
      <vt:lpstr>データ送信(写真をメールで送る場合)</vt:lpstr>
      <vt:lpstr>データ送信(写真をメールで送る場合)</vt:lpstr>
      <vt:lpstr>データ送信(写真をメールで送る場合)</vt:lpstr>
      <vt:lpstr>送信完了！</vt:lpstr>
      <vt:lpstr>データ受信(メールを受け取る場合)</vt:lpstr>
      <vt:lpstr>データ受信(メールを受け取る場合)</vt:lpstr>
      <vt:lpstr>データ受信(メールを受け取る場合)</vt:lpstr>
      <vt:lpstr>データ受信(メールを受け取る場合)</vt:lpstr>
      <vt:lpstr>受信完了！</vt:lpstr>
      <vt:lpstr>まとめ</vt:lpstr>
      <vt:lpstr>本日のレクチャー内容</vt:lpstr>
      <vt:lpstr>ネットワークパラメータ ～通信経路決定の要素～</vt:lpstr>
      <vt:lpstr>データ送信(再掲)</vt:lpstr>
      <vt:lpstr>送信先特定と最適な輸送経路の選択</vt:lpstr>
      <vt:lpstr>予備知識：bit と octet</vt:lpstr>
      <vt:lpstr>送信先特定と最適な輸送経路の選択</vt:lpstr>
      <vt:lpstr>IP アドレス</vt:lpstr>
      <vt:lpstr>ネットワーク部・ホスト部</vt:lpstr>
      <vt:lpstr>送信先特定と最適な輸送経路の選択</vt:lpstr>
      <vt:lpstr>サブネットマスク</vt:lpstr>
      <vt:lpstr>送信先特定と最適な輸送経路の選択</vt:lpstr>
      <vt:lpstr>ネットワークアドレス</vt:lpstr>
      <vt:lpstr>通信時の経路判定</vt:lpstr>
      <vt:lpstr>送信先特定と最適な輸送経路の選択</vt:lpstr>
      <vt:lpstr>ゲートウェイ</vt:lpstr>
      <vt:lpstr>ゲートウェイアドレス</vt:lpstr>
      <vt:lpstr>送信先特定と最適な輸送経路の選択</vt:lpstr>
      <vt:lpstr>ブロードキャストアドレス</vt:lpstr>
      <vt:lpstr>送信先特定と最適な輸送経路の選択</vt:lpstr>
      <vt:lpstr>MAC アドレス</vt:lpstr>
      <vt:lpstr>IPv6 (Internet Protocol version 6)</vt:lpstr>
      <vt:lpstr>通信経路の設定(ネットワーク内部)</vt:lpstr>
      <vt:lpstr>同一ネットワーク内の通信 (A がB に通信)</vt:lpstr>
      <vt:lpstr>PowerPoint プレゼンテーション</vt:lpstr>
      <vt:lpstr>PowerPoint プレゼンテーション</vt:lpstr>
      <vt:lpstr>PowerPoint プレゼンテーション</vt:lpstr>
      <vt:lpstr>PowerPoint プレゼンテーション</vt:lpstr>
      <vt:lpstr>通信経路の設定( ネットワーク外部)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本日のレクチャー内容</vt:lpstr>
      <vt:lpstr>DNS ～人に優しいネットワークを目指して～</vt:lpstr>
      <vt:lpstr>IPアドレスとドメイン名</vt:lpstr>
      <vt:lpstr>ドメイン名</vt:lpstr>
      <vt:lpstr>ドメイン名空間</vt:lpstr>
      <vt:lpstr>DNS</vt:lpstr>
      <vt:lpstr>ネットワークパラメータのまとめ</vt:lpstr>
      <vt:lpstr>実技編</vt:lpstr>
      <vt:lpstr>参考文献</vt:lpstr>
      <vt:lpstr>参考文献</vt:lpstr>
      <vt:lpstr>IPv4 と IPv6</vt:lpstr>
      <vt:lpstr>DNS の階層構造</vt:lpstr>
      <vt:lpstr>ルートサーバの位置</vt:lpstr>
    </vt:vector>
  </TitlesOfParts>
  <Company>Your Company Name</Company>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最低限 Internet コンピュータネットワークの仕組み</dc:title>
  <dc:creator>Your User Name</dc:creator>
  <cp:lastModifiedBy>mikataka</cp:lastModifiedBy>
  <cp:revision>349</cp:revision>
  <dcterms:created xsi:type="dcterms:W3CDTF">2011-05-08T22:12:00Z</dcterms:created>
  <dcterms:modified xsi:type="dcterms:W3CDTF">2014-05-09T02:59:20Z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1041-8.1.0.3375</vt:lpwstr>
  </property>
</Properties>
</file>