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0"/>
  </p:notesMasterIdLst>
  <p:sldIdLst>
    <p:sldId id="256" r:id="rId2"/>
    <p:sldId id="257" r:id="rId3"/>
    <p:sldId id="260" r:id="rId4"/>
    <p:sldId id="286" r:id="rId5"/>
    <p:sldId id="264" r:id="rId6"/>
    <p:sldId id="292" r:id="rId7"/>
    <p:sldId id="262" r:id="rId8"/>
    <p:sldId id="283" r:id="rId9"/>
    <p:sldId id="265" r:id="rId10"/>
    <p:sldId id="267" r:id="rId11"/>
    <p:sldId id="268" r:id="rId12"/>
    <p:sldId id="293" r:id="rId13"/>
    <p:sldId id="271" r:id="rId14"/>
    <p:sldId id="272" r:id="rId15"/>
    <p:sldId id="294" r:id="rId16"/>
    <p:sldId id="312" r:id="rId17"/>
    <p:sldId id="295" r:id="rId18"/>
    <p:sldId id="275" r:id="rId19"/>
    <p:sldId id="276" r:id="rId20"/>
    <p:sldId id="281" r:id="rId21"/>
    <p:sldId id="314" r:id="rId22"/>
    <p:sldId id="313" r:id="rId23"/>
    <p:sldId id="302" r:id="rId24"/>
    <p:sldId id="307" r:id="rId25"/>
    <p:sldId id="303" r:id="rId26"/>
    <p:sldId id="308" r:id="rId27"/>
    <p:sldId id="304" r:id="rId28"/>
    <p:sldId id="309" r:id="rId29"/>
    <p:sldId id="305" r:id="rId30"/>
    <p:sldId id="315" r:id="rId31"/>
    <p:sldId id="299" r:id="rId32"/>
    <p:sldId id="300" r:id="rId33"/>
    <p:sldId id="289" r:id="rId34"/>
    <p:sldId id="301" r:id="rId35"/>
    <p:sldId id="310" r:id="rId36"/>
    <p:sldId id="277" r:id="rId37"/>
    <p:sldId id="285" r:id="rId38"/>
    <p:sldId id="311" r:id="rId3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9" autoAdjust="0"/>
    <p:restoredTop sz="87071" autoAdjust="0"/>
  </p:normalViewPr>
  <p:slideViewPr>
    <p:cSldViewPr>
      <p:cViewPr varScale="1">
        <p:scale>
          <a:sx n="64" d="100"/>
          <a:sy n="64" d="100"/>
        </p:scale>
        <p:origin x="-155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3737A6-7BB7-4547-8CD0-DD5510300F9D}" type="datetimeFigureOut">
              <a:rPr kumimoji="1" lang="ja-JP" altLang="en-US" smtClean="0"/>
              <a:pPr/>
              <a:t>2013/6/14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23A968-D34A-4DE5-A327-E5A2C2B3BBB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前回はＢＩＯＳについて説明しました。そのときＢＩＯ</a:t>
            </a:r>
            <a:r>
              <a:rPr kumimoji="1" lang="en-US" altLang="ja-JP" dirty="0" smtClean="0"/>
              <a:t>S</a:t>
            </a:r>
            <a:r>
              <a:rPr kumimoji="1" lang="ja-JP" altLang="en-US" dirty="0" smtClean="0"/>
              <a:t>は</a:t>
            </a:r>
            <a:r>
              <a:rPr kumimoji="1" lang="en-US" altLang="ja-JP" dirty="0" smtClean="0"/>
              <a:t>OS</a:t>
            </a:r>
            <a:r>
              <a:rPr kumimoji="1" lang="ja-JP" altLang="en-US" dirty="0" smtClean="0"/>
              <a:t>を起動すると言いましたが今回はじっさいはどういうながれで行われているかについて話します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フロッピーディスクは </a:t>
            </a:r>
            <a:r>
              <a:rPr kumimoji="1" lang="en-US" altLang="ja-JP" dirty="0" smtClean="0"/>
              <a:t>FAT16</a:t>
            </a:r>
          </a:p>
          <a:p>
            <a:r>
              <a:rPr kumimoji="1" lang="en-US" altLang="ja-JP" dirty="0" smtClean="0"/>
              <a:t>Windows NT </a:t>
            </a:r>
            <a:r>
              <a:rPr kumimoji="1" lang="ja-JP" altLang="en-US" dirty="0" smtClean="0"/>
              <a:t>以前は </a:t>
            </a:r>
            <a:r>
              <a:rPr kumimoji="1" lang="en-US" altLang="ja-JP" dirty="0" smtClean="0"/>
              <a:t>FAT32 </a:t>
            </a:r>
            <a:r>
              <a:rPr kumimoji="1" lang="ja-JP" altLang="en-US" dirty="0" smtClean="0"/>
              <a:t>でおそらく外付け</a:t>
            </a:r>
            <a:r>
              <a:rPr kumimoji="1" lang="en-US" altLang="ja-JP" dirty="0" smtClean="0"/>
              <a:t>HDD</a:t>
            </a:r>
            <a:r>
              <a:rPr kumimoji="1" lang="ja-JP" altLang="en-US" dirty="0" smtClean="0"/>
              <a:t>のデフォルトはまだ</a:t>
            </a:r>
            <a:r>
              <a:rPr kumimoji="1" lang="en-US" altLang="ja-JP" dirty="0" smtClean="0"/>
              <a:t>FAT32</a:t>
            </a:r>
          </a:p>
          <a:p>
            <a:r>
              <a:rPr kumimoji="1" lang="en-US" altLang="ja-JP" dirty="0" smtClean="0"/>
              <a:t>Linux </a:t>
            </a:r>
            <a:r>
              <a:rPr kumimoji="1" lang="ja-JP" altLang="en-US" dirty="0" smtClean="0"/>
              <a:t>でも </a:t>
            </a:r>
            <a:r>
              <a:rPr kumimoji="1" lang="en-US" altLang="ja-JP" dirty="0" smtClean="0"/>
              <a:t>FAT32 </a:t>
            </a:r>
            <a:r>
              <a:rPr kumimoji="1" lang="ja-JP" altLang="en-US" dirty="0" smtClean="0"/>
              <a:t>は使用可 </a:t>
            </a:r>
            <a:r>
              <a:rPr kumimoji="1" lang="en-US" altLang="ja-JP" dirty="0" smtClean="0"/>
              <a:t>NTFS</a:t>
            </a:r>
            <a:r>
              <a:rPr kumimoji="1" lang="en-US" altLang="ja-JP" baseline="0" dirty="0" smtClean="0"/>
              <a:t> </a:t>
            </a:r>
            <a:r>
              <a:rPr kumimoji="1" lang="ja-JP" altLang="en-US" baseline="0" dirty="0" smtClean="0"/>
              <a:t>は特別にマウントしないと</a:t>
            </a:r>
            <a:r>
              <a:rPr kumimoji="1" lang="en-US" altLang="ja-JP" baseline="0" dirty="0" smtClean="0"/>
              <a:t>Linux</a:t>
            </a:r>
            <a:r>
              <a:rPr kumimoji="1" lang="ja-JP" altLang="en-US" baseline="0" dirty="0" smtClean="0"/>
              <a:t>では使えない</a:t>
            </a:r>
            <a:endParaRPr kumimoji="1" lang="en-US" altLang="ja-JP" dirty="0" smtClean="0"/>
          </a:p>
          <a:p>
            <a:r>
              <a:rPr kumimoji="1" lang="en-US" altLang="ja-JP" dirty="0" smtClean="0"/>
              <a:t>DVD </a:t>
            </a:r>
            <a:r>
              <a:rPr kumimoji="1" lang="ja-JP" altLang="en-US" dirty="0" smtClean="0"/>
              <a:t>は </a:t>
            </a:r>
            <a:r>
              <a:rPr kumimoji="1" lang="en-US" altLang="ja-JP" dirty="0" smtClean="0"/>
              <a:t>UDF2.0</a:t>
            </a:r>
            <a:r>
              <a:rPr kumimoji="1" lang="ja-JP" altLang="en-US" dirty="0" smtClean="0"/>
              <a:t>らしい</a:t>
            </a:r>
            <a:endParaRPr kumimoji="1" lang="en-US" altLang="ja-JP" dirty="0" smtClean="0"/>
          </a:p>
          <a:p>
            <a:r>
              <a:rPr kumimoji="1" lang="en-US" altLang="ja-JP" dirty="0" smtClean="0"/>
              <a:t>BD-RE</a:t>
            </a:r>
            <a:r>
              <a:rPr kumimoji="1" lang="en-US" altLang="ja-JP" baseline="0" dirty="0" smtClean="0"/>
              <a:t> Ver1.0 </a:t>
            </a:r>
            <a:r>
              <a:rPr kumimoji="1" lang="ja-JP" altLang="en-US" baseline="0" dirty="0" smtClean="0"/>
              <a:t>のみＢＤＦＳを使用</a:t>
            </a:r>
            <a:endParaRPr kumimoji="1" lang="en-US" altLang="ja-JP" baseline="0" dirty="0" smtClean="0"/>
          </a:p>
          <a:p>
            <a:r>
              <a:rPr kumimoji="1" lang="en-US" altLang="ja-JP" dirty="0" err="1" smtClean="0"/>
              <a:t>Blu</a:t>
            </a:r>
            <a:r>
              <a:rPr kumimoji="1" lang="en-US" altLang="ja-JP" dirty="0" smtClean="0"/>
              <a:t>-Ray UDF2.5</a:t>
            </a:r>
          </a:p>
          <a:p>
            <a:r>
              <a:rPr kumimoji="1" lang="en-US" altLang="ja-JP" dirty="0" smtClean="0"/>
              <a:t>SD</a:t>
            </a:r>
            <a:r>
              <a:rPr kumimoji="1" lang="ja-JP" altLang="en-US" dirty="0" smtClean="0"/>
              <a:t>は</a:t>
            </a:r>
            <a:r>
              <a:rPr kumimoji="1" lang="en-US" altLang="ja-JP" dirty="0" smtClean="0"/>
              <a:t>FAT16</a:t>
            </a:r>
          </a:p>
          <a:p>
            <a:r>
              <a:rPr kumimoji="1" lang="en-US" altLang="ja-JP" dirty="0" smtClean="0"/>
              <a:t>SDHC</a:t>
            </a:r>
            <a:r>
              <a:rPr kumimoji="1" lang="ja-JP" altLang="en-US" dirty="0" smtClean="0"/>
              <a:t>は</a:t>
            </a:r>
            <a:r>
              <a:rPr kumimoji="1" lang="en-US" altLang="ja-JP" dirty="0" smtClean="0"/>
              <a:t>FAT32</a:t>
            </a:r>
          </a:p>
          <a:p>
            <a:r>
              <a:rPr kumimoji="1" lang="en-US" altLang="ja-JP" dirty="0" smtClean="0"/>
              <a:t>SDXC</a:t>
            </a:r>
            <a:r>
              <a:rPr kumimoji="1" lang="ja-JP" altLang="en-US" dirty="0" smtClean="0"/>
              <a:t>は</a:t>
            </a:r>
            <a:r>
              <a:rPr kumimoji="1" lang="en-US" altLang="ja-JP" dirty="0" err="1" smtClean="0"/>
              <a:t>exFAT</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14</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2013/06/14 OS</a:t>
            </a:r>
            <a:r>
              <a:rPr kumimoji="1" lang="ja-JP" altLang="en-US" dirty="0" smtClean="0"/>
              <a:t>起動までの流れの概略図</a:t>
            </a:r>
            <a:r>
              <a:rPr kumimoji="1" lang="en-US" altLang="ja-JP" dirty="0" smtClean="0"/>
              <a:t>. </a:t>
            </a:r>
            <a:r>
              <a:rPr kumimoji="1" lang="ja-JP" altLang="en-US" dirty="0" smtClean="0"/>
              <a:t>ここでは手順の説明ではなく手順がいっぱいあるという説明→これだけいっぱい手順があります→では細かく単語の説明をしますとする</a:t>
            </a:r>
            <a:endParaRPr kumimoji="1" lang="en-US" altLang="ja-JP" dirty="0" smtClean="0"/>
          </a:p>
          <a:p>
            <a:endParaRPr kumimoji="1" lang="en-US" altLang="ja-JP" dirty="0" smtClean="0"/>
          </a:p>
          <a:p>
            <a:r>
              <a:rPr kumimoji="1" lang="ja-JP" altLang="en-US" dirty="0" smtClean="0"/>
              <a:t>これは </a:t>
            </a:r>
            <a:r>
              <a:rPr kumimoji="1" lang="en-US" altLang="ja-JP" dirty="0" smtClean="0"/>
              <a:t>Linux </a:t>
            </a:r>
            <a:r>
              <a:rPr kumimoji="1" lang="ja-JP" altLang="en-US" dirty="0" smtClean="0"/>
              <a:t>の </a:t>
            </a:r>
            <a:r>
              <a:rPr kumimoji="1" lang="en-US" altLang="ja-JP" dirty="0" smtClean="0"/>
              <a:t>GRUB </a:t>
            </a:r>
            <a:r>
              <a:rPr kumimoji="1" lang="ja-JP" altLang="en-US" dirty="0" smtClean="0"/>
              <a:t>を </a:t>
            </a:r>
            <a:r>
              <a:rPr kumimoji="1" lang="en-US" altLang="ja-JP" dirty="0" smtClean="0"/>
              <a:t>MBR</a:t>
            </a:r>
            <a:r>
              <a:rPr kumimoji="1" lang="en-US" altLang="ja-JP" baseline="0" dirty="0" smtClean="0"/>
              <a:t> </a:t>
            </a:r>
            <a:r>
              <a:rPr kumimoji="1" lang="ja-JP" altLang="en-US" baseline="0" dirty="0" smtClean="0"/>
              <a:t>にインストールした場合なので不正確</a:t>
            </a:r>
            <a:endParaRPr kumimoji="1" lang="en-US" altLang="ja-JP" baseline="0" dirty="0" smtClean="0"/>
          </a:p>
          <a:p>
            <a:r>
              <a:rPr kumimoji="1" lang="ja-JP" altLang="en-US" baseline="0" dirty="0" smtClean="0"/>
              <a:t>正確にはブートローダの後はパーティションブートセクタ</a:t>
            </a:r>
            <a:r>
              <a:rPr kumimoji="1" lang="en-US" altLang="ja-JP" baseline="0" dirty="0" smtClean="0"/>
              <a:t>(</a:t>
            </a:r>
            <a:r>
              <a:rPr kumimoji="1" lang="ja-JP" altLang="en-US" baseline="0" dirty="0" smtClean="0"/>
              <a:t>パーティションの先頭にある領域</a:t>
            </a:r>
            <a:r>
              <a:rPr kumimoji="1" lang="en-US" altLang="ja-JP" baseline="0" dirty="0" smtClean="0"/>
              <a:t>)</a:t>
            </a:r>
            <a:r>
              <a:rPr kumimoji="1" lang="ja-JP" altLang="en-US" baseline="0" dirty="0" smtClean="0"/>
              <a:t>に存在する </a:t>
            </a:r>
            <a:r>
              <a:rPr kumimoji="1" lang="en-US" altLang="ja-JP" baseline="0" dirty="0" smtClean="0"/>
              <a:t>IPL(</a:t>
            </a:r>
            <a:r>
              <a:rPr kumimoji="1" lang="ja-JP" altLang="en-US" baseline="0" dirty="0" smtClean="0"/>
              <a:t>イニシャルプログラムローダ</a:t>
            </a:r>
            <a:r>
              <a:rPr kumimoji="1" lang="en-US" altLang="ja-JP" baseline="0" dirty="0" smtClean="0"/>
              <a:t>)</a:t>
            </a:r>
            <a:r>
              <a:rPr kumimoji="1" lang="ja-JP" altLang="en-US" baseline="0" dirty="0" smtClean="0"/>
              <a:t>を読み込む</a:t>
            </a:r>
            <a:r>
              <a:rPr kumimoji="1" lang="en-US" altLang="ja-JP" baseline="0" dirty="0" smtClean="0"/>
              <a:t>. </a:t>
            </a:r>
            <a:r>
              <a:rPr kumimoji="1" lang="ja-JP" altLang="en-US" baseline="0" dirty="0" smtClean="0"/>
              <a:t>これが</a:t>
            </a:r>
            <a:r>
              <a:rPr kumimoji="1" lang="en-US" altLang="ja-JP" baseline="0" dirty="0" smtClean="0"/>
              <a:t>OS </a:t>
            </a:r>
            <a:r>
              <a:rPr kumimoji="1" lang="ja-JP" altLang="en-US" baseline="0" dirty="0" smtClean="0"/>
              <a:t>ローダを読み込む</a:t>
            </a:r>
            <a:endParaRPr kumimoji="1" lang="en-US" altLang="ja-JP" baseline="0" dirty="0" smtClean="0"/>
          </a:p>
          <a:p>
            <a:r>
              <a:rPr kumimoji="1" lang="ja-JP" altLang="en-US" dirty="0" smtClean="0"/>
              <a:t>ＰＯＳＴ：ハードウェアの確認、初期化</a:t>
            </a:r>
            <a:endParaRPr kumimoji="1" lang="en-US" altLang="ja-JP" dirty="0" smtClean="0"/>
          </a:p>
          <a:p>
            <a:r>
              <a:rPr kumimoji="1" lang="ja-JP" altLang="en-US" dirty="0" smtClean="0"/>
              <a:t>ＭＢＲ：ＨＤＤの先頭にある領域</a:t>
            </a:r>
            <a:endParaRPr kumimoji="1" lang="en-US" altLang="ja-JP" dirty="0" smtClean="0"/>
          </a:p>
          <a:p>
            <a:r>
              <a:rPr kumimoji="1" lang="ja-JP" altLang="en-US" dirty="0" smtClean="0"/>
              <a:t>ブートローダ：ＯＳローダを読み込む</a:t>
            </a:r>
            <a:endParaRPr kumimoji="1" lang="en-US" altLang="ja-JP" dirty="0" smtClean="0"/>
          </a:p>
          <a:p>
            <a:r>
              <a:rPr kumimoji="1" lang="ja-JP" altLang="en-US" dirty="0" smtClean="0"/>
              <a:t>ＯＳローダ：ＯＳを読み込む</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16</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MBR </a:t>
            </a:r>
            <a:r>
              <a:rPr kumimoji="1" lang="ja-JP" altLang="en-US" dirty="0" smtClean="0"/>
              <a:t>の位置はあくまでもイメージ</a:t>
            </a:r>
            <a:endParaRPr kumimoji="1" lang="en-US" altLang="ja-JP" dirty="0" smtClean="0"/>
          </a:p>
          <a:p>
            <a:r>
              <a:rPr kumimoji="1" lang="en-US" altLang="ja-JP" dirty="0" err="1" smtClean="0"/>
              <a:t>Cynder</a:t>
            </a:r>
            <a:r>
              <a:rPr kumimoji="1" lang="en-US" altLang="ja-JP" baseline="0" dirty="0" smtClean="0"/>
              <a:t> </a:t>
            </a:r>
            <a:r>
              <a:rPr kumimoji="1" lang="ja-JP" altLang="en-US" baseline="0" dirty="0" smtClean="0"/>
              <a:t>は円柱座標での</a:t>
            </a:r>
            <a:r>
              <a:rPr kumimoji="1" lang="en-US" altLang="ja-JP" baseline="0" dirty="0" smtClean="0"/>
              <a:t>r Head </a:t>
            </a:r>
            <a:r>
              <a:rPr kumimoji="1" lang="ja-JP" altLang="en-US" baseline="0" dirty="0" smtClean="0"/>
              <a:t>は</a:t>
            </a:r>
            <a:r>
              <a:rPr kumimoji="1" lang="en-US" altLang="ja-JP" baseline="0" dirty="0" smtClean="0"/>
              <a:t>z Sector </a:t>
            </a:r>
            <a:r>
              <a:rPr kumimoji="1" lang="ja-JP" altLang="en-US" baseline="0" dirty="0" smtClean="0"/>
              <a:t>は </a:t>
            </a:r>
            <a:r>
              <a:rPr kumimoji="1" lang="en-US" altLang="ja-JP" baseline="0" dirty="0" smtClean="0"/>
              <a:t>φ</a:t>
            </a:r>
            <a:r>
              <a:rPr kumimoji="1" lang="ja-JP" altLang="en-US" baseline="0" dirty="0" smtClean="0"/>
              <a:t>を表す</a:t>
            </a:r>
            <a:endParaRPr kumimoji="1" lang="en-US" altLang="ja-JP" dirty="0" smtClean="0"/>
          </a:p>
          <a:p>
            <a:r>
              <a:rPr kumimoji="1" lang="ja-JP" altLang="en-US" dirty="0" smtClean="0"/>
              <a:t>シリンダは同心円の何番目か、ヘッドはディスクの何番目か、ディスクを放射状に区分した単位をセクタ</a:t>
            </a:r>
            <a:endParaRPr kumimoji="1" lang="en-US" altLang="ja-JP" dirty="0" smtClean="0"/>
          </a:p>
          <a:p>
            <a:r>
              <a:rPr kumimoji="1" lang="ja-JP" altLang="en-US" dirty="0" smtClean="0"/>
              <a:t>トラック同心円上の記録領域</a:t>
            </a:r>
            <a:endParaRPr kumimoji="1" lang="en-US" altLang="ja-JP" dirty="0" smtClean="0"/>
          </a:p>
          <a:p>
            <a:r>
              <a:rPr kumimoji="1" lang="ja-JP" altLang="en-US" dirty="0" smtClean="0"/>
              <a:t>トラックは磁気ヘッドを固定した状態で、ディスクを１周させた時に出来る円をトラックと呼ぶ。</a:t>
            </a:r>
          </a:p>
          <a:p>
            <a:r>
              <a:rPr kumimoji="1" lang="ja-JP" altLang="en-US" dirty="0" smtClean="0"/>
              <a:t>シリンダは磁気ヘッドは互いに固定されているため、そのトラックの位置はすべての磁気ヘッドで同じである。各プラッタのトラックをひとまとめにしてシリンダと呼ぶ。</a:t>
            </a:r>
          </a:p>
          <a:p>
            <a:r>
              <a:rPr kumimoji="1" lang="ja-JP" altLang="en-US" dirty="0" smtClean="0"/>
              <a:t>セクタは各トラックはセクターと</a:t>
            </a:r>
            <a:r>
              <a:rPr kumimoji="1" lang="ja-JP" altLang="en-US" dirty="0" err="1" smtClean="0"/>
              <a:t>呼ばれるの</a:t>
            </a:r>
            <a:r>
              <a:rPr kumimoji="1" lang="ja-JP" altLang="en-US" dirty="0" smtClean="0"/>
              <a:t>データの最小単位で分割される。</a:t>
            </a:r>
            <a:r>
              <a:rPr kumimoji="1" lang="en-US" altLang="ja-JP" dirty="0" smtClean="0"/>
              <a:t>PC</a:t>
            </a:r>
            <a:r>
              <a:rPr kumimoji="1" lang="ja-JP" altLang="en-US" dirty="0" smtClean="0"/>
              <a:t>の場合１セクターは</a:t>
            </a:r>
            <a:r>
              <a:rPr kumimoji="1" lang="en-US" altLang="ja-JP" dirty="0" smtClean="0"/>
              <a:t>512bytes</a:t>
            </a:r>
            <a:r>
              <a:rPr kumimoji="1" lang="ja-JP" altLang="en-US" dirty="0" smtClean="0"/>
              <a:t>である。</a:t>
            </a:r>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シリンダ</a:t>
            </a:r>
            <a:r>
              <a:rPr kumimoji="1" lang="en-US" altLang="ja-JP" dirty="0" smtClean="0"/>
              <a:t>: </a:t>
            </a:r>
            <a:r>
              <a:rPr kumimoji="1" lang="ja-JP" altLang="en-US" dirty="0" smtClean="0"/>
              <a:t>リング状領域　</a:t>
            </a:r>
            <a:r>
              <a:rPr kumimoji="1" lang="en-US" altLang="ja-JP" dirty="0" smtClean="0"/>
              <a:t>-&gt; r </a:t>
            </a:r>
            <a:r>
              <a:rPr kumimoji="1" lang="ja-JP" altLang="en-US" dirty="0" smtClean="0"/>
              <a:t>座標</a:t>
            </a:r>
            <a:endParaRPr kumimoji="1" lang="en-US" altLang="ja-JP" dirty="0" smtClean="0"/>
          </a:p>
          <a:p>
            <a:r>
              <a:rPr kumimoji="1" lang="ja-JP" altLang="en-US" dirty="0" smtClean="0"/>
              <a:t>セクタ</a:t>
            </a:r>
            <a:r>
              <a:rPr kumimoji="1" lang="en-US" altLang="ja-JP" dirty="0" smtClean="0"/>
              <a:t>: </a:t>
            </a:r>
            <a:r>
              <a:rPr kumimoji="1" lang="ja-JP" altLang="en-US" dirty="0" smtClean="0"/>
              <a:t>回転方向の座標 </a:t>
            </a:r>
            <a:r>
              <a:rPr kumimoji="1" lang="en-US" altLang="ja-JP" dirty="0" smtClean="0"/>
              <a:t>-&gt; theta </a:t>
            </a:r>
            <a:r>
              <a:rPr kumimoji="1" lang="ja-JP" altLang="en-US" dirty="0" smtClean="0"/>
              <a:t>座標</a:t>
            </a:r>
            <a:endParaRPr kumimoji="1" lang="en-US" altLang="ja-JP" dirty="0" smtClean="0"/>
          </a:p>
          <a:p>
            <a:r>
              <a:rPr kumimoji="1" lang="ja-JP" altLang="en-US" dirty="0" smtClean="0"/>
              <a:t>ヘッド</a:t>
            </a:r>
            <a:r>
              <a:rPr kumimoji="1" lang="en-US" altLang="ja-JP" dirty="0" smtClean="0"/>
              <a:t>: </a:t>
            </a:r>
            <a:r>
              <a:rPr kumimoji="1" lang="ja-JP" altLang="en-US" dirty="0" smtClean="0"/>
              <a:t>高さ方向</a:t>
            </a:r>
            <a:r>
              <a:rPr kumimoji="1" lang="en-US" altLang="ja-JP" dirty="0" smtClean="0"/>
              <a:t>(</a:t>
            </a:r>
            <a:r>
              <a:rPr kumimoji="1" lang="ja-JP" altLang="en-US" dirty="0" smtClean="0"/>
              <a:t>複数枚のディスク・表裏</a:t>
            </a:r>
            <a:r>
              <a:rPr kumimoji="1" lang="en-US" altLang="ja-JP" dirty="0" smtClean="0"/>
              <a:t>) -&gt; z </a:t>
            </a:r>
            <a:r>
              <a:rPr kumimoji="1" lang="ja-JP" altLang="en-US" dirty="0" smtClean="0"/>
              <a:t>座標</a:t>
            </a:r>
            <a:endParaRPr kumimoji="1" lang="ja-JP" altLang="en-US" dirty="0"/>
          </a:p>
        </p:txBody>
      </p:sp>
      <p:sp>
        <p:nvSpPr>
          <p:cNvPr id="4" name="スライド番号プレースホルダー 3"/>
          <p:cNvSpPr>
            <a:spLocks noGrp="1"/>
          </p:cNvSpPr>
          <p:nvPr>
            <p:ph type="sldNum" sz="quarter" idx="10"/>
          </p:nvPr>
        </p:nvSpPr>
        <p:spPr/>
        <p:txBody>
          <a:bodyPr/>
          <a:lstStyle/>
          <a:p>
            <a:fld id="{96BE5874-1EB3-4F02-87F6-2FC20ADDD156}" type="slidenum">
              <a:rPr kumimoji="1" lang="ja-JP" altLang="en-US" smtClean="0"/>
              <a:pPr/>
              <a:t>18</a:t>
            </a:fld>
            <a:endParaRPr kumimoji="1" lang="ja-JP" altLang="en-US"/>
          </a:p>
        </p:txBody>
      </p:sp>
    </p:spTree>
    <p:extLst>
      <p:ext uri="{BB962C8B-B14F-4D97-AF65-F5344CB8AC3E}">
        <p14:creationId xmlns="" xmlns:p14="http://schemas.microsoft.com/office/powerpoint/2010/main" val="10265083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正確にはブートローダではなくマスターブートプログラムである</a:t>
            </a:r>
            <a:r>
              <a:rPr kumimoji="1" lang="en-US" altLang="ja-JP" dirty="0" smtClean="0"/>
              <a:t>. </a:t>
            </a:r>
            <a:r>
              <a:rPr kumimoji="1" lang="ja-JP" altLang="en-US" dirty="0" smtClean="0"/>
              <a:t>これはパーティションテーブルを読んでブートフラグがあるパーティションのパーティションブートセクタ</a:t>
            </a:r>
            <a:r>
              <a:rPr kumimoji="1" lang="en-US" altLang="ja-JP" dirty="0" smtClean="0"/>
              <a:t>(</a:t>
            </a:r>
            <a:r>
              <a:rPr kumimoji="1" lang="ja-JP" altLang="en-US" dirty="0" smtClean="0"/>
              <a:t>パーティションの先頭にある</a:t>
            </a:r>
            <a:r>
              <a:rPr kumimoji="1" lang="en-US" altLang="ja-JP" dirty="0" smtClean="0"/>
              <a:t>)</a:t>
            </a:r>
            <a:r>
              <a:rPr kumimoji="1" lang="ja-JP" altLang="en-US" dirty="0" smtClean="0"/>
              <a:t>に行きそこの</a:t>
            </a:r>
            <a:r>
              <a:rPr kumimoji="1" lang="en-US" altLang="ja-JP" dirty="0" smtClean="0"/>
              <a:t>IPL(</a:t>
            </a:r>
            <a:r>
              <a:rPr kumimoji="1" lang="ja-JP" altLang="en-US" dirty="0" smtClean="0"/>
              <a:t>イニシャルプログラムローダー</a:t>
            </a:r>
            <a:r>
              <a:rPr kumimoji="1" lang="en-US" altLang="ja-JP" dirty="0" smtClean="0"/>
              <a:t>)</a:t>
            </a:r>
            <a:r>
              <a:rPr kumimoji="1" lang="ja-JP" altLang="en-US" dirty="0" smtClean="0"/>
              <a:t>を読み込み</a:t>
            </a:r>
            <a:r>
              <a:rPr kumimoji="1" lang="en-US" altLang="ja-JP" dirty="0" smtClean="0"/>
              <a:t>IPL</a:t>
            </a:r>
            <a:r>
              <a:rPr kumimoji="1" lang="ja-JP" altLang="en-US" dirty="0" smtClean="0"/>
              <a:t>がそのパーティションにある</a:t>
            </a:r>
            <a:r>
              <a:rPr kumimoji="1" lang="en-US" altLang="ja-JP" dirty="0" smtClean="0"/>
              <a:t>OS</a:t>
            </a:r>
            <a:r>
              <a:rPr kumimoji="1" lang="ja-JP" altLang="en-US" dirty="0" smtClean="0"/>
              <a:t>の</a:t>
            </a:r>
            <a:r>
              <a:rPr kumimoji="1" lang="en-US" altLang="ja-JP" dirty="0" smtClean="0"/>
              <a:t>OS</a:t>
            </a:r>
            <a:r>
              <a:rPr kumimoji="1" lang="ja-JP" altLang="en-US" dirty="0" smtClean="0"/>
              <a:t>ローダを読み込むという流れ</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19</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右下は</a:t>
            </a:r>
            <a:r>
              <a:rPr kumimoji="1" lang="en-US" altLang="ja-JP" dirty="0" smtClean="0"/>
              <a:t>GRUB </a:t>
            </a:r>
            <a:r>
              <a:rPr kumimoji="1" lang="ja-JP" altLang="en-US" dirty="0" smtClean="0"/>
              <a:t>の例</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20</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これは </a:t>
            </a:r>
            <a:r>
              <a:rPr kumimoji="1" lang="en-US" altLang="ja-JP" dirty="0" smtClean="0"/>
              <a:t>Linux </a:t>
            </a:r>
            <a:r>
              <a:rPr kumimoji="1" lang="ja-JP" altLang="en-US" dirty="0" smtClean="0"/>
              <a:t>の </a:t>
            </a:r>
            <a:r>
              <a:rPr kumimoji="1" lang="en-US" altLang="ja-JP" dirty="0" smtClean="0"/>
              <a:t>GRUB </a:t>
            </a:r>
            <a:r>
              <a:rPr kumimoji="1" lang="ja-JP" altLang="en-US" dirty="0" smtClean="0"/>
              <a:t>を </a:t>
            </a:r>
            <a:r>
              <a:rPr kumimoji="1" lang="en-US" altLang="ja-JP" dirty="0" smtClean="0"/>
              <a:t>MBR</a:t>
            </a:r>
            <a:r>
              <a:rPr kumimoji="1" lang="en-US" altLang="ja-JP" baseline="0" dirty="0" smtClean="0"/>
              <a:t> </a:t>
            </a:r>
            <a:r>
              <a:rPr kumimoji="1" lang="ja-JP" altLang="en-US" baseline="0" dirty="0" smtClean="0"/>
              <a:t>にインストールした場合なので不正確</a:t>
            </a:r>
            <a:endParaRPr kumimoji="1" lang="en-US" altLang="ja-JP" baseline="0" dirty="0" smtClean="0"/>
          </a:p>
          <a:p>
            <a:r>
              <a:rPr kumimoji="1" lang="ja-JP" altLang="en-US" baseline="0" dirty="0" smtClean="0"/>
              <a:t>正確にはブートローダの後はパーティションブートセクタ</a:t>
            </a:r>
            <a:r>
              <a:rPr kumimoji="1" lang="en-US" altLang="ja-JP" baseline="0" dirty="0" smtClean="0"/>
              <a:t>(</a:t>
            </a:r>
            <a:r>
              <a:rPr kumimoji="1" lang="ja-JP" altLang="en-US" baseline="0" dirty="0" smtClean="0"/>
              <a:t>パーティションの先頭にある領域</a:t>
            </a:r>
            <a:r>
              <a:rPr kumimoji="1" lang="en-US" altLang="ja-JP" baseline="0" dirty="0" smtClean="0"/>
              <a:t>)</a:t>
            </a:r>
            <a:r>
              <a:rPr kumimoji="1" lang="ja-JP" altLang="en-US" baseline="0" dirty="0" smtClean="0"/>
              <a:t>に存在する </a:t>
            </a:r>
            <a:r>
              <a:rPr kumimoji="1" lang="en-US" altLang="ja-JP" baseline="0" dirty="0" smtClean="0"/>
              <a:t>IPL(</a:t>
            </a:r>
            <a:r>
              <a:rPr kumimoji="1" lang="ja-JP" altLang="en-US" baseline="0" dirty="0" smtClean="0"/>
              <a:t>イニシャルプログラムローダ</a:t>
            </a:r>
            <a:r>
              <a:rPr kumimoji="1" lang="en-US" altLang="ja-JP" baseline="0" dirty="0" smtClean="0"/>
              <a:t>)</a:t>
            </a:r>
            <a:r>
              <a:rPr kumimoji="1" lang="ja-JP" altLang="en-US" baseline="0" dirty="0" smtClean="0"/>
              <a:t>を読み込む</a:t>
            </a:r>
            <a:r>
              <a:rPr kumimoji="1" lang="en-US" altLang="ja-JP" baseline="0" dirty="0" smtClean="0"/>
              <a:t>. </a:t>
            </a:r>
            <a:r>
              <a:rPr kumimoji="1" lang="ja-JP" altLang="en-US" baseline="0" dirty="0" smtClean="0"/>
              <a:t>これが</a:t>
            </a:r>
            <a:r>
              <a:rPr kumimoji="1" lang="en-US" altLang="ja-JP" baseline="0" dirty="0" smtClean="0"/>
              <a:t>OS </a:t>
            </a:r>
            <a:r>
              <a:rPr kumimoji="1" lang="ja-JP" altLang="en-US" baseline="0" dirty="0" smtClean="0"/>
              <a:t>ローダを読み込む</a:t>
            </a:r>
            <a:endParaRPr kumimoji="1" lang="en-US" altLang="ja-JP" baseline="0" dirty="0" smtClean="0"/>
          </a:p>
          <a:p>
            <a:r>
              <a:rPr kumimoji="1" lang="ja-JP" altLang="en-US" dirty="0" smtClean="0"/>
              <a:t>ＰＯＳＴ：ハードウェアの確認、初期化</a:t>
            </a:r>
            <a:endParaRPr kumimoji="1" lang="en-US" altLang="ja-JP" dirty="0" smtClean="0"/>
          </a:p>
          <a:p>
            <a:r>
              <a:rPr kumimoji="1" lang="ja-JP" altLang="en-US" dirty="0" smtClean="0"/>
              <a:t>ＭＢＲ：ＨＤＤの先頭にある領域</a:t>
            </a:r>
            <a:endParaRPr kumimoji="1" lang="en-US" altLang="ja-JP" dirty="0" smtClean="0"/>
          </a:p>
          <a:p>
            <a:r>
              <a:rPr kumimoji="1" lang="ja-JP" altLang="en-US" dirty="0" smtClean="0"/>
              <a:t>ブートローダ：ＯＳローダを読み込む</a:t>
            </a:r>
            <a:endParaRPr kumimoji="1" lang="en-US" altLang="ja-JP" dirty="0" smtClean="0"/>
          </a:p>
          <a:p>
            <a:r>
              <a:rPr kumimoji="1" lang="ja-JP" altLang="en-US" dirty="0" smtClean="0"/>
              <a:t>ＯＳローダ：ＯＳを読み込む</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22</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これは </a:t>
            </a:r>
            <a:r>
              <a:rPr kumimoji="1" lang="en-US" altLang="ja-JP" dirty="0" smtClean="0"/>
              <a:t>Linux </a:t>
            </a:r>
            <a:r>
              <a:rPr kumimoji="1" lang="ja-JP" altLang="en-US" dirty="0" smtClean="0"/>
              <a:t>の </a:t>
            </a:r>
            <a:r>
              <a:rPr kumimoji="1" lang="en-US" altLang="ja-JP" dirty="0" smtClean="0"/>
              <a:t>GRUB </a:t>
            </a:r>
            <a:r>
              <a:rPr kumimoji="1" lang="ja-JP" altLang="en-US" dirty="0" smtClean="0"/>
              <a:t>を </a:t>
            </a:r>
            <a:r>
              <a:rPr kumimoji="1" lang="en-US" altLang="ja-JP" dirty="0" smtClean="0"/>
              <a:t>MBR</a:t>
            </a:r>
            <a:r>
              <a:rPr kumimoji="1" lang="en-US" altLang="ja-JP" baseline="0" dirty="0" smtClean="0"/>
              <a:t> </a:t>
            </a:r>
            <a:r>
              <a:rPr kumimoji="1" lang="ja-JP" altLang="en-US" baseline="0" dirty="0" smtClean="0"/>
              <a:t>にインストールした場合なので不正確</a:t>
            </a:r>
            <a:endParaRPr kumimoji="1" lang="en-US" altLang="ja-JP" baseline="0" dirty="0" smtClean="0"/>
          </a:p>
          <a:p>
            <a:r>
              <a:rPr kumimoji="1" lang="ja-JP" altLang="en-US" baseline="0" dirty="0" smtClean="0"/>
              <a:t>正確にはブートローダの後はパーティションブートセクタ</a:t>
            </a:r>
            <a:r>
              <a:rPr kumimoji="1" lang="en-US" altLang="ja-JP" baseline="0" dirty="0" smtClean="0"/>
              <a:t>(</a:t>
            </a:r>
            <a:r>
              <a:rPr kumimoji="1" lang="ja-JP" altLang="en-US" baseline="0" dirty="0" smtClean="0"/>
              <a:t>パーティションの先頭にある領域</a:t>
            </a:r>
            <a:r>
              <a:rPr kumimoji="1" lang="en-US" altLang="ja-JP" baseline="0" dirty="0" smtClean="0"/>
              <a:t>)</a:t>
            </a:r>
            <a:r>
              <a:rPr kumimoji="1" lang="ja-JP" altLang="en-US" baseline="0" dirty="0" smtClean="0"/>
              <a:t>に存在する </a:t>
            </a:r>
            <a:r>
              <a:rPr kumimoji="1" lang="en-US" altLang="ja-JP" baseline="0" dirty="0" smtClean="0"/>
              <a:t>IPL(</a:t>
            </a:r>
            <a:r>
              <a:rPr kumimoji="1" lang="ja-JP" altLang="en-US" baseline="0" dirty="0" smtClean="0"/>
              <a:t>イニシャルプログラムローダ</a:t>
            </a:r>
            <a:r>
              <a:rPr kumimoji="1" lang="en-US" altLang="ja-JP" baseline="0" dirty="0" smtClean="0"/>
              <a:t>)</a:t>
            </a:r>
            <a:r>
              <a:rPr kumimoji="1" lang="ja-JP" altLang="en-US" baseline="0" dirty="0" smtClean="0"/>
              <a:t>を読み込む</a:t>
            </a:r>
            <a:r>
              <a:rPr kumimoji="1" lang="en-US" altLang="ja-JP" baseline="0" dirty="0" smtClean="0"/>
              <a:t>. </a:t>
            </a:r>
            <a:r>
              <a:rPr kumimoji="1" lang="ja-JP" altLang="en-US" baseline="0" dirty="0" smtClean="0"/>
              <a:t>これが</a:t>
            </a:r>
            <a:r>
              <a:rPr kumimoji="1" lang="en-US" altLang="ja-JP" baseline="0" dirty="0" smtClean="0"/>
              <a:t>OS </a:t>
            </a:r>
            <a:r>
              <a:rPr kumimoji="1" lang="ja-JP" altLang="en-US" baseline="0" dirty="0" smtClean="0"/>
              <a:t>ローダを読み込む</a:t>
            </a:r>
            <a:endParaRPr kumimoji="1" lang="en-US" altLang="ja-JP" baseline="0" dirty="0" smtClean="0"/>
          </a:p>
          <a:p>
            <a:r>
              <a:rPr kumimoji="1" lang="ja-JP" altLang="en-US" dirty="0" smtClean="0"/>
              <a:t>ＰＯＳＴ：ハードウェアの確認、初期化</a:t>
            </a:r>
            <a:endParaRPr kumimoji="1" lang="en-US" altLang="ja-JP" dirty="0" smtClean="0"/>
          </a:p>
          <a:p>
            <a:r>
              <a:rPr kumimoji="1" lang="ja-JP" altLang="en-US" dirty="0" smtClean="0"/>
              <a:t>ＭＢＲ：ＨＤＤの先頭にある領域</a:t>
            </a:r>
            <a:endParaRPr kumimoji="1" lang="en-US" altLang="ja-JP" dirty="0" smtClean="0"/>
          </a:p>
          <a:p>
            <a:r>
              <a:rPr kumimoji="1" lang="ja-JP" altLang="en-US" dirty="0" smtClean="0"/>
              <a:t>ブートローダ：ＯＳローダを読み込む</a:t>
            </a:r>
            <a:endParaRPr kumimoji="1" lang="en-US" altLang="ja-JP" dirty="0" smtClean="0"/>
          </a:p>
          <a:p>
            <a:r>
              <a:rPr kumimoji="1" lang="ja-JP" altLang="en-US" dirty="0" smtClean="0"/>
              <a:t>ＯＳローダ：ＯＳを読み込む</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25</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MBR</a:t>
            </a:r>
            <a:r>
              <a:rPr kumimoji="1" lang="ja-JP" altLang="en-US" dirty="0" smtClean="0"/>
              <a:t>は</a:t>
            </a:r>
            <a:endParaRPr kumimoji="1" lang="en-US" altLang="ja-JP" dirty="0" smtClean="0"/>
          </a:p>
          <a:p>
            <a:r>
              <a:rPr kumimoji="1" lang="en-US" altLang="ja-JP" dirty="0" smtClean="0"/>
              <a:t>GUID</a:t>
            </a:r>
            <a:r>
              <a:rPr kumimoji="1" lang="ja-JP" altLang="en-US" dirty="0" smtClean="0"/>
              <a:t>とは</a:t>
            </a:r>
            <a:r>
              <a:rPr kumimoji="1" lang="ja-JP" altLang="en-US" sz="1200" u="none" strike="noStrike" kern="1200" dirty="0" smtClean="0">
                <a:solidFill>
                  <a:schemeClr val="tx1"/>
                </a:solidFill>
                <a:latin typeface="+mn-lt"/>
                <a:ea typeface="+mn-ea"/>
                <a:cs typeface="+mn-cs"/>
              </a:rPr>
              <a:t>全世界で</a:t>
            </a:r>
            <a:r>
              <a:rPr kumimoji="1" lang="en-US" altLang="ja-JP" sz="1200" u="none" strike="noStrike" kern="1200" dirty="0" smtClean="0">
                <a:solidFill>
                  <a:schemeClr val="tx1"/>
                </a:solidFill>
                <a:latin typeface="+mn-lt"/>
                <a:ea typeface="+mn-ea"/>
                <a:cs typeface="+mn-cs"/>
              </a:rPr>
              <a:t>2</a:t>
            </a:r>
            <a:r>
              <a:rPr kumimoji="1" lang="ja-JP" altLang="en-US" sz="1200" u="none" strike="noStrike" kern="1200" dirty="0" smtClean="0">
                <a:solidFill>
                  <a:schemeClr val="tx1"/>
                </a:solidFill>
                <a:latin typeface="+mn-lt"/>
                <a:ea typeface="+mn-ea"/>
                <a:cs typeface="+mn-cs"/>
              </a:rPr>
              <a:t>つ以上のアイテムが同じ値を持つことがない一意な識別子のこと </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27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結局何が違うの→</a:t>
            </a:r>
            <a:r>
              <a:rPr kumimoji="1" lang="en-US" altLang="ja-JP" dirty="0" smtClean="0"/>
              <a:t>MBR</a:t>
            </a:r>
            <a:r>
              <a:rPr kumimoji="1" lang="ja-JP" altLang="en-US" dirty="0" smtClean="0"/>
              <a:t>は領域の大きさが決定していてそのせいで拡張性がない</a:t>
            </a:r>
            <a:r>
              <a:rPr kumimoji="1" lang="en-US" altLang="ja-JP" dirty="0" smtClean="0"/>
              <a:t>. GPT</a:t>
            </a:r>
            <a:r>
              <a:rPr kumimoji="1" lang="ja-JP" altLang="en-US" dirty="0" smtClean="0"/>
              <a:t>は領域の大きさが決まっていない</a:t>
            </a:r>
            <a:r>
              <a:rPr kumimoji="1" lang="en-US" altLang="ja-JP" dirty="0" smtClean="0"/>
              <a:t>.</a:t>
            </a:r>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28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GPT </a:t>
            </a:r>
            <a:r>
              <a:rPr kumimoji="1" lang="ja-JP" altLang="en-US" dirty="0" smtClean="0"/>
              <a:t>ヘッダがあるのはパーティションテーブルが可変になったのでパーティションテーブルの情報を格納する領域が多く取れてパーティションテーブル自体の情報も必要になったからと思われる</a:t>
            </a:r>
            <a:r>
              <a:rPr kumimoji="1" lang="en-US" altLang="ja-JP" dirty="0" smtClean="0"/>
              <a:t>.</a:t>
            </a:r>
          </a:p>
          <a:p>
            <a:r>
              <a:rPr kumimoji="1" lang="en-US" altLang="ja-JP" dirty="0" smtClean="0"/>
              <a:t>MBR </a:t>
            </a:r>
            <a:r>
              <a:rPr kumimoji="1" lang="ja-JP" altLang="en-US" dirty="0" err="1" smtClean="0"/>
              <a:t>には</a:t>
            </a:r>
            <a:r>
              <a:rPr kumimoji="1" lang="ja-JP" altLang="en-US" dirty="0" smtClean="0"/>
              <a:t>ディスクが全体が一つのパーティションになっているとみなされる</a:t>
            </a:r>
            <a:endParaRPr kumimoji="1" lang="en-US" altLang="ja-JP" dirty="0" smtClean="0"/>
          </a:p>
          <a:p>
            <a:r>
              <a:rPr kumimoji="1" lang="ja-JP" altLang="en-US" dirty="0" smtClean="0"/>
              <a:t>第１と第２があるのは冗長性を持たせて第１が破損して読み込み失敗しても第２で読み込むようになっている </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29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ブートを理解するために必要な知識がいくつかあります。</a:t>
            </a:r>
            <a:r>
              <a:rPr kumimoji="1" lang="en-US" altLang="ja-JP" dirty="0" smtClean="0"/>
              <a:t>OS</a:t>
            </a:r>
            <a:r>
              <a:rPr kumimoji="1" lang="ja-JP" altLang="en-US" dirty="0" smtClean="0"/>
              <a:t>を起動する上で</a:t>
            </a:r>
            <a:r>
              <a:rPr kumimoji="1" lang="en-US" altLang="ja-JP" dirty="0" smtClean="0"/>
              <a:t>HDD</a:t>
            </a:r>
            <a:r>
              <a:rPr kumimoji="1" lang="ja-JP" altLang="en-US" dirty="0" smtClean="0"/>
              <a:t>の中に</a:t>
            </a:r>
            <a:r>
              <a:rPr kumimoji="1" lang="en-US" altLang="ja-JP" dirty="0" smtClean="0"/>
              <a:t>OS</a:t>
            </a:r>
            <a:r>
              <a:rPr kumimoji="1" lang="ja-JP" altLang="en-US" dirty="0" smtClean="0"/>
              <a:t>がなければならないのですがその</a:t>
            </a:r>
            <a:r>
              <a:rPr kumimoji="1" lang="en-US" altLang="ja-JP" dirty="0" smtClean="0"/>
              <a:t>OS</a:t>
            </a:r>
            <a:r>
              <a:rPr kumimoji="1" lang="ja-JP" altLang="en-US" dirty="0" smtClean="0"/>
              <a:t>がどこにあるか知らなければなりません。そのどこにあるかを決めるには</a:t>
            </a:r>
            <a:r>
              <a:rPr kumimoji="1" lang="en-US" altLang="ja-JP" dirty="0" smtClean="0"/>
              <a:t>OS</a:t>
            </a:r>
            <a:r>
              <a:rPr kumimoji="1" lang="ja-JP" altLang="en-US" dirty="0" smtClean="0"/>
              <a:t>を置くりょういきをつくりそこに</a:t>
            </a:r>
            <a:r>
              <a:rPr kumimoji="1" lang="en-US" altLang="ja-JP" dirty="0" smtClean="0"/>
              <a:t>OS</a:t>
            </a:r>
            <a:r>
              <a:rPr kumimoji="1" lang="ja-JP" altLang="en-US" dirty="0" smtClean="0"/>
              <a:t>を置く準備をする必要があります。それがパーティションとファイルシステムです。</a:t>
            </a:r>
            <a:endParaRPr kumimoji="1" lang="en-US" altLang="ja-JP" dirty="0" smtClean="0"/>
          </a:p>
          <a:p>
            <a:endParaRPr kumimoji="1" lang="en-US" altLang="ja-JP" dirty="0" smtClean="0"/>
          </a:p>
          <a:p>
            <a:r>
              <a:rPr kumimoji="1" lang="ja-JP" altLang="en-US" dirty="0" smtClean="0"/>
              <a:t>次に実際に</a:t>
            </a:r>
            <a:r>
              <a:rPr kumimoji="1" lang="en-US" altLang="ja-JP" dirty="0" smtClean="0"/>
              <a:t>OS</a:t>
            </a:r>
            <a:r>
              <a:rPr kumimoji="1" lang="ja-JP" altLang="en-US" dirty="0" smtClean="0"/>
              <a:t>がどこにあるかがわかったので起動するときにはどういうことが起こっているかを説明します。</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5</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これは </a:t>
            </a:r>
            <a:r>
              <a:rPr kumimoji="1" lang="en-US" altLang="ja-JP" dirty="0" smtClean="0"/>
              <a:t>Linux </a:t>
            </a:r>
            <a:r>
              <a:rPr kumimoji="1" lang="ja-JP" altLang="en-US" dirty="0" smtClean="0"/>
              <a:t>の </a:t>
            </a:r>
            <a:r>
              <a:rPr kumimoji="1" lang="en-US" altLang="ja-JP" dirty="0" smtClean="0"/>
              <a:t>GRUB </a:t>
            </a:r>
            <a:r>
              <a:rPr kumimoji="1" lang="ja-JP" altLang="en-US" dirty="0" smtClean="0"/>
              <a:t>を </a:t>
            </a:r>
            <a:r>
              <a:rPr kumimoji="1" lang="en-US" altLang="ja-JP" dirty="0" smtClean="0"/>
              <a:t>MBR</a:t>
            </a:r>
            <a:r>
              <a:rPr kumimoji="1" lang="en-US" altLang="ja-JP" baseline="0" dirty="0" smtClean="0"/>
              <a:t> </a:t>
            </a:r>
            <a:r>
              <a:rPr kumimoji="1" lang="ja-JP" altLang="en-US" baseline="0" dirty="0" smtClean="0"/>
              <a:t>にインストールした場合なので不正確</a:t>
            </a:r>
            <a:endParaRPr kumimoji="1" lang="en-US" altLang="ja-JP" baseline="0" dirty="0" smtClean="0"/>
          </a:p>
          <a:p>
            <a:r>
              <a:rPr kumimoji="1" lang="ja-JP" altLang="en-US" baseline="0" dirty="0" smtClean="0"/>
              <a:t>正確にはブートローダの後はパーティションブートセクタ</a:t>
            </a:r>
            <a:r>
              <a:rPr kumimoji="1" lang="en-US" altLang="ja-JP" baseline="0" dirty="0" smtClean="0"/>
              <a:t>(</a:t>
            </a:r>
            <a:r>
              <a:rPr kumimoji="1" lang="ja-JP" altLang="en-US" baseline="0" dirty="0" smtClean="0"/>
              <a:t>パーティションの先頭にある領域</a:t>
            </a:r>
            <a:r>
              <a:rPr kumimoji="1" lang="en-US" altLang="ja-JP" baseline="0" dirty="0" smtClean="0"/>
              <a:t>)</a:t>
            </a:r>
            <a:r>
              <a:rPr kumimoji="1" lang="ja-JP" altLang="en-US" baseline="0" dirty="0" smtClean="0"/>
              <a:t>に存在する </a:t>
            </a:r>
            <a:r>
              <a:rPr kumimoji="1" lang="en-US" altLang="ja-JP" baseline="0" dirty="0" smtClean="0"/>
              <a:t>IPL(</a:t>
            </a:r>
            <a:r>
              <a:rPr kumimoji="1" lang="ja-JP" altLang="en-US" baseline="0" dirty="0" smtClean="0"/>
              <a:t>イニシャルプログラムローダ</a:t>
            </a:r>
            <a:r>
              <a:rPr kumimoji="1" lang="en-US" altLang="ja-JP" baseline="0" dirty="0" smtClean="0"/>
              <a:t>)</a:t>
            </a:r>
            <a:r>
              <a:rPr kumimoji="1" lang="ja-JP" altLang="en-US" baseline="0" dirty="0" smtClean="0"/>
              <a:t>を読み込む</a:t>
            </a:r>
            <a:r>
              <a:rPr kumimoji="1" lang="en-US" altLang="ja-JP" baseline="0" dirty="0" smtClean="0"/>
              <a:t>. </a:t>
            </a:r>
            <a:r>
              <a:rPr kumimoji="1" lang="ja-JP" altLang="en-US" baseline="0" dirty="0" smtClean="0"/>
              <a:t>これが</a:t>
            </a:r>
            <a:r>
              <a:rPr kumimoji="1" lang="en-US" altLang="ja-JP" baseline="0" dirty="0" smtClean="0"/>
              <a:t>OS </a:t>
            </a:r>
            <a:r>
              <a:rPr kumimoji="1" lang="ja-JP" altLang="en-US" baseline="0" dirty="0" smtClean="0"/>
              <a:t>ローダを読み込む</a:t>
            </a:r>
            <a:endParaRPr kumimoji="1" lang="en-US" altLang="ja-JP" baseline="0" dirty="0" smtClean="0"/>
          </a:p>
          <a:p>
            <a:r>
              <a:rPr kumimoji="1" lang="ja-JP" altLang="en-US" dirty="0" smtClean="0"/>
              <a:t>ＰＯＳＴ：ハードウェアの確認、初期化</a:t>
            </a:r>
            <a:endParaRPr kumimoji="1" lang="en-US" altLang="ja-JP" dirty="0" smtClean="0"/>
          </a:p>
          <a:p>
            <a:r>
              <a:rPr kumimoji="1" lang="ja-JP" altLang="en-US" dirty="0" smtClean="0"/>
              <a:t>ＭＢＲ：ＨＤＤの先頭にある領域</a:t>
            </a:r>
            <a:endParaRPr kumimoji="1" lang="en-US" altLang="ja-JP" dirty="0" smtClean="0"/>
          </a:p>
          <a:p>
            <a:r>
              <a:rPr kumimoji="1" lang="ja-JP" altLang="en-US" dirty="0" smtClean="0"/>
              <a:t>ブートローダ：ＯＳローダを読み込む</a:t>
            </a:r>
            <a:endParaRPr kumimoji="1" lang="en-US" altLang="ja-JP" dirty="0" smtClean="0"/>
          </a:p>
          <a:p>
            <a:r>
              <a:rPr kumimoji="1" lang="ja-JP" altLang="en-US" dirty="0" smtClean="0"/>
              <a:t>ＯＳローダ：ＯＳを読み込む</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30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lvl="1"/>
            <a:r>
              <a:rPr lang="ja-JP" altLang="en-US" dirty="0" smtClean="0">
                <a:latin typeface="+mn-ea"/>
              </a:rPr>
              <a:t>今回</a:t>
            </a:r>
            <a:r>
              <a:rPr lang="en-US" altLang="ja-JP" dirty="0" smtClean="0">
                <a:latin typeface="+mn-ea"/>
              </a:rPr>
              <a:t>, </a:t>
            </a:r>
            <a:r>
              <a:rPr lang="ja-JP" altLang="en-US" dirty="0" smtClean="0">
                <a:latin typeface="+mn-ea"/>
              </a:rPr>
              <a:t>情報実験機では </a:t>
            </a:r>
            <a:r>
              <a:rPr lang="en-US" altLang="ja-JP" dirty="0" smtClean="0">
                <a:latin typeface="+mn-ea"/>
              </a:rPr>
              <a:t>Windows (</a:t>
            </a:r>
            <a:r>
              <a:rPr lang="ja-JP" altLang="en-US" dirty="0" smtClean="0">
                <a:latin typeface="+mn-ea"/>
              </a:rPr>
              <a:t>前回インストール済</a:t>
            </a:r>
            <a:r>
              <a:rPr lang="en-US" altLang="ja-JP" dirty="0" smtClean="0">
                <a:latin typeface="+mn-ea"/>
              </a:rPr>
              <a:t>)</a:t>
            </a:r>
            <a:r>
              <a:rPr lang="ja-JP" altLang="en-US" dirty="0" smtClean="0">
                <a:latin typeface="+mn-ea"/>
              </a:rPr>
              <a:t>と</a:t>
            </a:r>
            <a:r>
              <a:rPr lang="en-US" altLang="ja-JP" dirty="0" smtClean="0">
                <a:latin typeface="+mn-ea"/>
              </a:rPr>
              <a:t> Linux(</a:t>
            </a:r>
            <a:r>
              <a:rPr lang="ja-JP" altLang="en-US" dirty="0" smtClean="0">
                <a:latin typeface="+mn-ea"/>
              </a:rPr>
              <a:t>本日インストール</a:t>
            </a:r>
            <a:r>
              <a:rPr lang="en-US" altLang="ja-JP" dirty="0" smtClean="0">
                <a:latin typeface="+mn-ea"/>
              </a:rPr>
              <a:t>) </a:t>
            </a:r>
            <a:r>
              <a:rPr lang="ja-JP" altLang="en-US" dirty="0" smtClean="0">
                <a:latin typeface="+mn-ea"/>
              </a:rPr>
              <a:t>をデュアルブート</a:t>
            </a:r>
            <a:endParaRPr lang="en-US" altLang="ja-JP" dirty="0" smtClean="0">
              <a:latin typeface="+mn-ea"/>
            </a:endParaRPr>
          </a:p>
          <a:p>
            <a:pPr lvl="1"/>
            <a:r>
              <a:rPr lang="ja-JP" altLang="en-US" dirty="0" smtClean="0">
                <a:latin typeface="+mn-ea"/>
              </a:rPr>
              <a:t>ハードディスクを領域分割することでデュアルブートできるようにする</a:t>
            </a:r>
            <a:endParaRPr lang="en-US" altLang="ja-JP" dirty="0" smtClean="0">
              <a:latin typeface="+mn-ea"/>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33</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これは </a:t>
            </a:r>
            <a:r>
              <a:rPr kumimoji="1" lang="en-US" altLang="ja-JP" dirty="0" smtClean="0"/>
              <a:t>Linux </a:t>
            </a:r>
            <a:r>
              <a:rPr kumimoji="1" lang="ja-JP" altLang="en-US" dirty="0" smtClean="0"/>
              <a:t>の </a:t>
            </a:r>
            <a:r>
              <a:rPr kumimoji="1" lang="en-US" altLang="ja-JP" dirty="0" smtClean="0"/>
              <a:t>GRUB </a:t>
            </a:r>
            <a:r>
              <a:rPr kumimoji="1" lang="ja-JP" altLang="en-US" dirty="0" smtClean="0"/>
              <a:t>を </a:t>
            </a:r>
            <a:r>
              <a:rPr kumimoji="1" lang="en-US" altLang="ja-JP" dirty="0" smtClean="0"/>
              <a:t>MBR</a:t>
            </a:r>
            <a:r>
              <a:rPr kumimoji="1" lang="en-US" altLang="ja-JP" baseline="0" dirty="0" smtClean="0"/>
              <a:t> </a:t>
            </a:r>
            <a:r>
              <a:rPr kumimoji="1" lang="ja-JP" altLang="en-US" baseline="0" dirty="0" smtClean="0"/>
              <a:t>にインストールした場合なので不正確</a:t>
            </a:r>
            <a:endParaRPr kumimoji="1" lang="en-US" altLang="ja-JP" baseline="0" dirty="0" smtClean="0"/>
          </a:p>
          <a:p>
            <a:r>
              <a:rPr kumimoji="1" lang="ja-JP" altLang="en-US" baseline="0" dirty="0" smtClean="0"/>
              <a:t>正確にはブートローダの後はパーティションブートセクタ</a:t>
            </a:r>
            <a:r>
              <a:rPr kumimoji="1" lang="en-US" altLang="ja-JP" baseline="0" dirty="0" smtClean="0"/>
              <a:t>(</a:t>
            </a:r>
            <a:r>
              <a:rPr kumimoji="1" lang="ja-JP" altLang="en-US" baseline="0" dirty="0" smtClean="0"/>
              <a:t>パーティションの先頭にある領域</a:t>
            </a:r>
            <a:r>
              <a:rPr kumimoji="1" lang="en-US" altLang="ja-JP" baseline="0" dirty="0" smtClean="0"/>
              <a:t>)</a:t>
            </a:r>
            <a:r>
              <a:rPr kumimoji="1" lang="ja-JP" altLang="en-US" baseline="0" dirty="0" smtClean="0"/>
              <a:t>に存在する </a:t>
            </a:r>
            <a:r>
              <a:rPr kumimoji="1" lang="en-US" altLang="ja-JP" baseline="0" dirty="0" smtClean="0"/>
              <a:t>IPL(</a:t>
            </a:r>
            <a:r>
              <a:rPr kumimoji="1" lang="ja-JP" altLang="en-US" baseline="0" dirty="0" smtClean="0"/>
              <a:t>イニシャルプログラムローダ</a:t>
            </a:r>
            <a:r>
              <a:rPr kumimoji="1" lang="en-US" altLang="ja-JP" baseline="0" dirty="0" smtClean="0"/>
              <a:t>)</a:t>
            </a:r>
            <a:r>
              <a:rPr kumimoji="1" lang="ja-JP" altLang="en-US" baseline="0" dirty="0" smtClean="0"/>
              <a:t>を読み込む</a:t>
            </a:r>
            <a:r>
              <a:rPr kumimoji="1" lang="en-US" altLang="ja-JP" baseline="0" dirty="0" smtClean="0"/>
              <a:t>. </a:t>
            </a:r>
            <a:r>
              <a:rPr kumimoji="1" lang="ja-JP" altLang="en-US" baseline="0" dirty="0" smtClean="0"/>
              <a:t>これが</a:t>
            </a:r>
            <a:r>
              <a:rPr kumimoji="1" lang="en-US" altLang="ja-JP" baseline="0" dirty="0" smtClean="0"/>
              <a:t>OS </a:t>
            </a:r>
            <a:r>
              <a:rPr kumimoji="1" lang="ja-JP" altLang="en-US" baseline="0" dirty="0" smtClean="0"/>
              <a:t>ローダを読み込む</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34</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これは </a:t>
            </a:r>
            <a:r>
              <a:rPr kumimoji="1" lang="en-US" altLang="ja-JP" dirty="0" smtClean="0"/>
              <a:t>Linux </a:t>
            </a:r>
            <a:r>
              <a:rPr kumimoji="1" lang="ja-JP" altLang="en-US" dirty="0" smtClean="0"/>
              <a:t>の </a:t>
            </a:r>
            <a:r>
              <a:rPr kumimoji="1" lang="en-US" altLang="ja-JP" dirty="0" smtClean="0"/>
              <a:t>GRUB </a:t>
            </a:r>
            <a:r>
              <a:rPr kumimoji="1" lang="ja-JP" altLang="en-US" dirty="0" smtClean="0"/>
              <a:t>を </a:t>
            </a:r>
            <a:r>
              <a:rPr kumimoji="1" lang="en-US" altLang="ja-JP" dirty="0" smtClean="0"/>
              <a:t>MBR</a:t>
            </a:r>
            <a:r>
              <a:rPr kumimoji="1" lang="en-US" altLang="ja-JP" baseline="0" dirty="0" smtClean="0"/>
              <a:t> </a:t>
            </a:r>
            <a:r>
              <a:rPr kumimoji="1" lang="ja-JP" altLang="en-US" baseline="0" dirty="0" smtClean="0"/>
              <a:t>にインストールした場合なので不正確</a:t>
            </a:r>
            <a:endParaRPr kumimoji="1" lang="en-US" altLang="ja-JP" baseline="0" dirty="0" smtClean="0"/>
          </a:p>
          <a:p>
            <a:r>
              <a:rPr kumimoji="1" lang="ja-JP" altLang="en-US" baseline="0" dirty="0" smtClean="0"/>
              <a:t>正確にはブートローダの後はパーティションブートセクタ</a:t>
            </a:r>
            <a:r>
              <a:rPr kumimoji="1" lang="en-US" altLang="ja-JP" baseline="0" dirty="0" smtClean="0"/>
              <a:t>(</a:t>
            </a:r>
            <a:r>
              <a:rPr kumimoji="1" lang="ja-JP" altLang="en-US" baseline="0" dirty="0" smtClean="0"/>
              <a:t>パーティションの先頭にある領域</a:t>
            </a:r>
            <a:r>
              <a:rPr kumimoji="1" lang="en-US" altLang="ja-JP" baseline="0" dirty="0" smtClean="0"/>
              <a:t>)</a:t>
            </a:r>
            <a:r>
              <a:rPr kumimoji="1" lang="ja-JP" altLang="en-US" baseline="0" dirty="0" smtClean="0"/>
              <a:t>に存在する </a:t>
            </a:r>
            <a:r>
              <a:rPr kumimoji="1" lang="en-US" altLang="ja-JP" baseline="0" dirty="0" smtClean="0"/>
              <a:t>IPL(</a:t>
            </a:r>
            <a:r>
              <a:rPr kumimoji="1" lang="ja-JP" altLang="en-US" baseline="0" dirty="0" smtClean="0"/>
              <a:t>イニシャルプログラムローダ</a:t>
            </a:r>
            <a:r>
              <a:rPr kumimoji="1" lang="en-US" altLang="ja-JP" baseline="0" dirty="0" smtClean="0"/>
              <a:t>)</a:t>
            </a:r>
            <a:r>
              <a:rPr kumimoji="1" lang="ja-JP" altLang="en-US" baseline="0" dirty="0" smtClean="0"/>
              <a:t>を読み込む</a:t>
            </a:r>
            <a:r>
              <a:rPr kumimoji="1" lang="en-US" altLang="ja-JP" baseline="0" dirty="0" smtClean="0"/>
              <a:t>. </a:t>
            </a:r>
            <a:r>
              <a:rPr kumimoji="1" lang="ja-JP" altLang="en-US" baseline="0" dirty="0" smtClean="0"/>
              <a:t>これが</a:t>
            </a:r>
            <a:r>
              <a:rPr kumimoji="1" lang="en-US" altLang="ja-JP" baseline="0" dirty="0" smtClean="0"/>
              <a:t>OS </a:t>
            </a:r>
            <a:r>
              <a:rPr kumimoji="1" lang="ja-JP" altLang="en-US" baseline="0" dirty="0" smtClean="0"/>
              <a:t>ローダを読み込む</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35</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36</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まずはパーティションについてです。</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6</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2013/06/14</a:t>
            </a:r>
            <a:r>
              <a:rPr kumimoji="1" lang="en-US" altLang="ja-JP" baseline="0" dirty="0" smtClean="0"/>
              <a:t> </a:t>
            </a:r>
            <a:r>
              <a:rPr kumimoji="1" lang="ja-JP" altLang="en-US" baseline="0" dirty="0" smtClean="0"/>
              <a:t>区別の話の前に操作の話が入るのでパーティションには区別がありますとだけさらりと説明して詳しくは後述とする</a:t>
            </a:r>
            <a:endParaRPr kumimoji="1" lang="en-US" altLang="ja-JP"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2013/06/14</a:t>
            </a:r>
            <a:r>
              <a:rPr kumimoji="1" lang="en-US" altLang="ja-JP" baseline="0" dirty="0" smtClean="0"/>
              <a:t> </a:t>
            </a:r>
            <a:r>
              <a:rPr kumimoji="1" lang="ja-JP" altLang="en-US" baseline="0" dirty="0" smtClean="0"/>
              <a:t>ソフトウェア障害とは何かをしっかり説明する</a:t>
            </a:r>
            <a:r>
              <a:rPr kumimoji="1" lang="en-US" altLang="ja-JP" baseline="0" dirty="0" smtClean="0"/>
              <a:t>. </a:t>
            </a:r>
            <a:r>
              <a:rPr kumimoji="1" lang="ja-JP" altLang="en-US" baseline="0" dirty="0" smtClean="0"/>
              <a:t>ふつうは壊れたら終わりだがこれをすると大丈夫の説明をわかりやすく</a:t>
            </a:r>
            <a:r>
              <a:rPr kumimoji="1" lang="en-US" altLang="ja-JP" baseline="0" dirty="0" smtClean="0"/>
              <a:t>. </a:t>
            </a:r>
            <a:r>
              <a:rPr kumimoji="1" lang="ja-JP" altLang="en-US" baseline="0" dirty="0" smtClean="0"/>
              <a:t>記憶領域は分けることができることをもっと説明する</a:t>
            </a:r>
            <a:endParaRPr kumimoji="1" lang="en-US" altLang="ja-JP" baseline="0" dirty="0" smtClean="0"/>
          </a:p>
          <a:p>
            <a:endParaRPr kumimoji="1" lang="en-US" altLang="ja-JP" dirty="0" smtClean="0"/>
          </a:p>
          <a:p>
            <a:r>
              <a:rPr kumimoji="1" lang="ja-JP" altLang="en-US" dirty="0" smtClean="0"/>
              <a:t>今は大容量の物が多いがそれを一つとして使うよりも小分けにしてデータ格納用などに分けた方が</a:t>
            </a:r>
            <a:endParaRPr kumimoji="1" lang="en-US" altLang="ja-JP" dirty="0" smtClean="0"/>
          </a:p>
          <a:p>
            <a:r>
              <a:rPr lang="en-US" altLang="ja-JP" dirty="0" smtClean="0"/>
              <a:t>HDD</a:t>
            </a:r>
            <a:r>
              <a:rPr lang="ja-JP" altLang="en-US" dirty="0" smtClean="0"/>
              <a:t>に論理的な障害が発生した場合、該当のパーティションのみをフォーマットすれば良いので、被害を最小限に抑える事が可能になります</a:t>
            </a:r>
            <a:endParaRPr lang="en-US" altLang="ja-JP" dirty="0" smtClean="0"/>
          </a:p>
          <a:p>
            <a:r>
              <a:rPr lang="ja-JP" altLang="en-US" dirty="0" smtClean="0"/>
              <a:t>論理障害とは、システムのソフトウェア的な損傷により、通常的な手段ではデータの読み込みができなくなった状態です</a:t>
            </a:r>
            <a:endParaRPr lang="en-US" altLang="ja-JP" dirty="0" smtClean="0"/>
          </a:p>
          <a:p>
            <a:r>
              <a:rPr lang="ja-JP" altLang="en-US" dirty="0" smtClean="0"/>
              <a:t>原因</a:t>
            </a:r>
            <a:endParaRPr lang="en-US" altLang="ja-JP" dirty="0" smtClean="0"/>
          </a:p>
          <a:p>
            <a:r>
              <a:rPr lang="ja-JP" altLang="en-US" dirty="0" smtClean="0"/>
              <a:t>人為的操作ミスによるファイル削除 </a:t>
            </a:r>
            <a:br>
              <a:rPr lang="ja-JP" altLang="en-US" dirty="0" smtClean="0"/>
            </a:br>
            <a:r>
              <a:rPr lang="en-US" altLang="ja-JP" dirty="0" smtClean="0"/>
              <a:t>- </a:t>
            </a:r>
            <a:r>
              <a:rPr lang="ja-JP" altLang="en-US" dirty="0" smtClean="0"/>
              <a:t>フォーマット、初期化（リカバリー）</a:t>
            </a:r>
            <a:br>
              <a:rPr lang="ja-JP" altLang="en-US" dirty="0" smtClean="0"/>
            </a:br>
            <a:r>
              <a:rPr lang="en-US" altLang="ja-JP" dirty="0" smtClean="0"/>
              <a:t>- </a:t>
            </a:r>
            <a:r>
              <a:rPr lang="ja-JP" altLang="en-US" dirty="0" smtClean="0"/>
              <a:t>パーティション トラブル </a:t>
            </a:r>
            <a:br>
              <a:rPr lang="ja-JP" altLang="en-US" dirty="0" smtClean="0"/>
            </a:br>
            <a:r>
              <a:rPr lang="en-US" altLang="ja-JP" dirty="0" smtClean="0"/>
              <a:t>- </a:t>
            </a:r>
            <a:r>
              <a:rPr lang="ja-JP" altLang="en-US" dirty="0" smtClean="0"/>
              <a:t>ファイルシステムの損傷 </a:t>
            </a:r>
            <a:br>
              <a:rPr lang="ja-JP" altLang="en-US" dirty="0" smtClean="0"/>
            </a:br>
            <a:r>
              <a:rPr lang="en-US" altLang="ja-JP" dirty="0" smtClean="0"/>
              <a:t>- OS</a:t>
            </a:r>
            <a:r>
              <a:rPr lang="ja-JP" altLang="en-US" dirty="0" smtClean="0"/>
              <a:t>損傷 </a:t>
            </a:r>
            <a:br>
              <a:rPr lang="ja-JP" altLang="en-US" dirty="0" smtClean="0"/>
            </a:br>
            <a:r>
              <a:rPr lang="en-US" altLang="ja-JP" dirty="0" smtClean="0"/>
              <a:t>- </a:t>
            </a:r>
            <a:r>
              <a:rPr lang="ja-JP" altLang="en-US" dirty="0" smtClean="0"/>
              <a:t>ソフトの誤動作によるトラブル </a:t>
            </a:r>
            <a:br>
              <a:rPr lang="ja-JP" altLang="en-US" dirty="0" smtClean="0"/>
            </a:br>
            <a:r>
              <a:rPr lang="en-US" altLang="ja-JP" dirty="0" smtClean="0"/>
              <a:t>- </a:t>
            </a:r>
            <a:r>
              <a:rPr lang="ja-JP" altLang="en-US" dirty="0" smtClean="0"/>
              <a:t>ウイルス感染によるデータトラブル</a:t>
            </a:r>
            <a:endParaRPr lang="en-US" altLang="ja-JP" dirty="0" smtClean="0"/>
          </a:p>
          <a:p>
            <a:r>
              <a:rPr lang="ja-JP" altLang="en-US" dirty="0" smtClean="0"/>
              <a:t>症状</a:t>
            </a:r>
            <a:endParaRPr lang="en-US" altLang="ja-JP" dirty="0" smtClean="0"/>
          </a:p>
          <a:p>
            <a:pPr>
              <a:buFontTx/>
              <a:buChar char="-"/>
            </a:pPr>
            <a:r>
              <a:rPr lang="ja-JP" altLang="en-US" dirty="0" smtClean="0"/>
              <a:t>フォーマットしますか？のメッセージ </a:t>
            </a:r>
            <a:br>
              <a:rPr lang="ja-JP" altLang="en-US" dirty="0" smtClean="0"/>
            </a:br>
            <a:r>
              <a:rPr lang="en-US" altLang="ja-JP" dirty="0" smtClean="0"/>
              <a:t>- </a:t>
            </a:r>
            <a:r>
              <a:rPr lang="ja-JP" altLang="en-US" dirty="0" smtClean="0"/>
              <a:t>ファイル・フォルダーが見えない </a:t>
            </a:r>
            <a:br>
              <a:rPr lang="ja-JP" altLang="en-US" dirty="0" smtClean="0"/>
            </a:br>
            <a:r>
              <a:rPr lang="en-US" altLang="ja-JP" dirty="0" smtClean="0"/>
              <a:t>- OS</a:t>
            </a:r>
            <a:r>
              <a:rPr lang="ja-JP" altLang="en-US" dirty="0" smtClean="0"/>
              <a:t>起動不能 </a:t>
            </a:r>
            <a:br>
              <a:rPr lang="ja-JP" altLang="en-US" dirty="0" smtClean="0"/>
            </a:br>
            <a:r>
              <a:rPr lang="en-US" altLang="ja-JP" dirty="0" smtClean="0"/>
              <a:t>- </a:t>
            </a:r>
            <a:r>
              <a:rPr lang="ja-JP" altLang="en-US" dirty="0" smtClean="0"/>
              <a:t>画面フリーズ・ブルースクリーン </a:t>
            </a:r>
            <a:br>
              <a:rPr lang="ja-JP" altLang="en-US" dirty="0" smtClean="0"/>
            </a:br>
            <a:r>
              <a:rPr lang="en-US" altLang="ja-JP" dirty="0" smtClean="0"/>
              <a:t>- </a:t>
            </a:r>
            <a:r>
              <a:rPr lang="ja-JP" altLang="en-US" dirty="0" smtClean="0"/>
              <a:t>データが開かない</a:t>
            </a:r>
            <a:br>
              <a:rPr lang="ja-JP" altLang="en-US" dirty="0" smtClean="0"/>
            </a:br>
            <a:endParaRPr lang="en-US" altLang="ja-JP" dirty="0" smtClean="0"/>
          </a:p>
          <a:p>
            <a:pPr>
              <a:buFontTx/>
              <a:buNone/>
            </a:pPr>
            <a:r>
              <a:rPr kumimoji="1" lang="ja-JP" altLang="en-US" dirty="0" smtClean="0"/>
              <a:t>パーティションとはひとつのーりょういきのことです</a:t>
            </a:r>
            <a:endParaRPr kumimoji="1" lang="en-US" altLang="ja-JP" dirty="0" smtClean="0"/>
          </a:p>
          <a:p>
            <a:pPr>
              <a:buFontTx/>
              <a:buNone/>
            </a:pPr>
            <a:r>
              <a:rPr kumimoji="1" lang="ja-JP" altLang="en-US" dirty="0" smtClean="0"/>
              <a:t>この領域は複数つくれます。なぜ複数作るかというと</a:t>
            </a:r>
            <a:endParaRPr kumimoji="1" lang="en-US" altLang="ja-JP" dirty="0" smtClean="0"/>
          </a:p>
          <a:p>
            <a:pPr>
              <a:buFontTx/>
              <a:buNone/>
            </a:pPr>
            <a:r>
              <a:rPr kumimoji="1" lang="ja-JP" altLang="en-US" dirty="0" smtClean="0"/>
              <a:t>ひとつのＨＤＤですが複数のファイルシステムやＯＳをいれることができるからです。ファイルシステムは後述しますが簡単に言うとデータの管理の仕方です。</a:t>
            </a:r>
            <a:endParaRPr kumimoji="1" lang="en-US" altLang="ja-JP" dirty="0" smtClean="0"/>
          </a:p>
          <a:p>
            <a:pPr>
              <a:buFontTx/>
              <a:buNone/>
            </a:pPr>
            <a:r>
              <a:rPr kumimoji="1" lang="ja-JP" altLang="en-US" dirty="0" smtClean="0"/>
              <a:t>つぎにソフトーできることです。もし、パーティションが一つしかなかった場合。一部で障害が起こるとそこにあるすべてのデータが使えなくなります。でもパーティションが分けられていると障害はそのパーティションだけで済み、他のパーティションのデータは無事になります。</a:t>
            </a:r>
            <a:endParaRPr kumimoji="1" lang="en-US" altLang="ja-JP" dirty="0" smtClean="0"/>
          </a:p>
          <a:p>
            <a:pPr>
              <a:buFontTx/>
              <a:buNone/>
            </a:pPr>
            <a:r>
              <a:rPr kumimoji="1" lang="ja-JP" altLang="en-US" dirty="0" smtClean="0"/>
              <a:t>最後にシステムーらせることです。</a:t>
            </a:r>
            <a:r>
              <a:rPr kumimoji="1" lang="en-US" altLang="ja-JP" dirty="0" smtClean="0"/>
              <a:t>Linux </a:t>
            </a:r>
            <a:r>
              <a:rPr kumimoji="1" lang="ja-JP" altLang="en-US" dirty="0" smtClean="0"/>
              <a:t>などはシステムを管理している領域の使用率が多くなると動作が不安定になってしまいます。</a:t>
            </a:r>
            <a:r>
              <a:rPr kumimoji="1" lang="ja-JP" altLang="en-US" dirty="0" err="1" smtClean="0"/>
              <a:t>なので</a:t>
            </a:r>
            <a:r>
              <a:rPr kumimoji="1" lang="ja-JP" altLang="en-US" dirty="0" smtClean="0"/>
              <a:t>パーティションを分けて最も使用率を圧迫するデータを別の領域に置くことで</a:t>
            </a:r>
            <a:r>
              <a:rPr kumimoji="1" lang="ja-JP" altLang="en-US" dirty="0" err="1" smtClean="0"/>
              <a:t>し</a:t>
            </a:r>
            <a:r>
              <a:rPr kumimoji="1" lang="ja-JP" altLang="en-US" dirty="0" smtClean="0"/>
              <a:t>すてむのりょういきの</a:t>
            </a:r>
            <a:r>
              <a:rPr kumimoji="1" lang="ja-JP" altLang="en-US" dirty="0" err="1" smtClean="0"/>
              <a:t>しよ</a:t>
            </a:r>
            <a:r>
              <a:rPr kumimoji="1" lang="ja-JP" altLang="en-US" dirty="0" smtClean="0"/>
              <a:t>うり</a:t>
            </a:r>
            <a:r>
              <a:rPr kumimoji="1" lang="ja-JP" altLang="en-US" dirty="0" err="1" smtClean="0"/>
              <a:t>つを</a:t>
            </a:r>
            <a:r>
              <a:rPr kumimoji="1" lang="ja-JP" altLang="en-US" dirty="0" smtClean="0"/>
              <a:t>へらせるということです。</a:t>
            </a:r>
            <a:endParaRPr kumimoji="1" lang="en-US" altLang="ja-JP" dirty="0" smtClean="0"/>
          </a:p>
          <a:p>
            <a:pPr>
              <a:buFontTx/>
              <a:buNone/>
            </a:pPr>
            <a:r>
              <a:rPr kumimoji="1" lang="ja-JP" altLang="en-US" dirty="0" smtClean="0"/>
              <a:t>パーティションには区別があります。</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7</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インストール時にはどのソフトでパーティション操作しているか</a:t>
            </a:r>
            <a:r>
              <a:rPr kumimoji="1" lang="en-US" altLang="ja-JP" dirty="0" smtClean="0"/>
              <a:t>? -&gt; </a:t>
            </a:r>
            <a:r>
              <a:rPr kumimoji="1" lang="en-US" altLang="ja-JP" dirty="0" err="1" smtClean="0"/>
              <a:t>Debian</a:t>
            </a:r>
            <a:r>
              <a:rPr kumimoji="1" lang="en-US" altLang="ja-JP" dirty="0" smtClean="0"/>
              <a:t> </a:t>
            </a:r>
            <a:r>
              <a:rPr kumimoji="1" lang="ja-JP" altLang="en-US" dirty="0" smtClean="0"/>
              <a:t>ではパーティション操作に </a:t>
            </a:r>
            <a:r>
              <a:rPr kumimoji="1" lang="en-US" altLang="ja-JP" dirty="0" err="1" smtClean="0"/>
              <a:t>partman</a:t>
            </a:r>
            <a:r>
              <a:rPr kumimoji="1" lang="en-US" altLang="ja-JP" dirty="0" smtClean="0"/>
              <a:t> </a:t>
            </a:r>
            <a:r>
              <a:rPr kumimoji="1" lang="ja-JP" altLang="en-US" dirty="0" smtClean="0"/>
              <a:t>が推奨とされており</a:t>
            </a:r>
            <a:r>
              <a:rPr kumimoji="1" lang="en-US" altLang="ja-JP" dirty="0" smtClean="0"/>
              <a:t>, </a:t>
            </a:r>
            <a:r>
              <a:rPr kumimoji="1" lang="ja-JP" altLang="en-US" dirty="0" smtClean="0"/>
              <a:t>実際に </a:t>
            </a:r>
            <a:r>
              <a:rPr kumimoji="1" lang="en-US" altLang="ja-JP" dirty="0" err="1" smtClean="0"/>
              <a:t>parman</a:t>
            </a:r>
            <a:r>
              <a:rPr kumimoji="1" lang="en-US" altLang="ja-JP" baseline="0" dirty="0" smtClean="0"/>
              <a:t> </a:t>
            </a:r>
            <a:r>
              <a:rPr kumimoji="1" lang="ja-JP" altLang="en-US" baseline="0" dirty="0" smtClean="0"/>
              <a:t>が使われているものと推測される</a:t>
            </a:r>
            <a:r>
              <a:rPr kumimoji="1" lang="en-US" altLang="ja-JP" baseline="0" dirty="0" smtClean="0"/>
              <a:t>. </a:t>
            </a:r>
            <a:r>
              <a:rPr kumimoji="1" lang="ja-JP" altLang="en-US" baseline="0" dirty="0" smtClean="0"/>
              <a:t> </a:t>
            </a:r>
            <a:endParaRPr kumimoji="1" lang="en-US" altLang="ja-JP"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パーティションの区別の前にパーティションは何ができるかを説明します。</a:t>
            </a:r>
            <a:endParaRPr kumimoji="1" lang="en-US" altLang="ja-JP" dirty="0" smtClean="0"/>
          </a:p>
          <a:p>
            <a:endParaRPr kumimoji="1" lang="en-US" altLang="ja-JP" dirty="0" smtClean="0"/>
          </a:p>
          <a:p>
            <a:r>
              <a:rPr kumimoji="1" lang="ja-JP" altLang="en-US" dirty="0" smtClean="0"/>
              <a:t>データ自体は存在するが見えなくなる</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8</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2013/06/14</a:t>
            </a:r>
            <a:r>
              <a:rPr kumimoji="1" lang="ja-JP" altLang="en-US" dirty="0" smtClean="0"/>
              <a:t>何も考えずに切った時にできるパーティションを基本パーティションとすると説明する</a:t>
            </a:r>
            <a:endParaRPr kumimoji="1" lang="en-US" altLang="ja-JP" dirty="0" smtClean="0"/>
          </a:p>
          <a:p>
            <a:endParaRPr kumimoji="1" lang="en-US" altLang="ja-JP" dirty="0" smtClean="0"/>
          </a:p>
          <a:p>
            <a:r>
              <a:rPr kumimoji="1" lang="ja-JP" altLang="en-US" dirty="0" smtClean="0"/>
              <a:t>元々ＡＴ互換機が分けられたパーティションは４つだっただから基本パーティションはそれにならっている。むかしはそれで事足りた</a:t>
            </a:r>
            <a:endParaRPr kumimoji="1" lang="en-US" altLang="ja-JP" dirty="0" smtClean="0"/>
          </a:p>
          <a:p>
            <a:r>
              <a:rPr kumimoji="1" lang="en-US" altLang="ja-JP" dirty="0" smtClean="0"/>
              <a:t>Windows</a:t>
            </a:r>
            <a:r>
              <a:rPr kumimoji="1" lang="en-US" altLang="ja-JP" baseline="0" dirty="0" smtClean="0"/>
              <a:t> </a:t>
            </a:r>
            <a:r>
              <a:rPr kumimoji="1" lang="ja-JP" altLang="en-US" baseline="0" dirty="0" smtClean="0"/>
              <a:t>ではパーティションテーブルに</a:t>
            </a:r>
            <a:r>
              <a:rPr kumimoji="1" lang="en-US" altLang="ja-JP" baseline="0" dirty="0" smtClean="0"/>
              <a:t>4</a:t>
            </a:r>
            <a:r>
              <a:rPr kumimoji="1" lang="ja-JP" altLang="en-US" baseline="0" dirty="0" err="1" smtClean="0"/>
              <a:t>つま</a:t>
            </a:r>
            <a:r>
              <a:rPr kumimoji="1" lang="ja-JP" altLang="en-US" baseline="0" dirty="0" smtClean="0"/>
              <a:t>でしか載ってないのでこれ以上作れない</a:t>
            </a:r>
            <a:r>
              <a:rPr kumimoji="1" lang="en-US" altLang="ja-JP" baseline="0" dirty="0" smtClean="0"/>
              <a:t>. Windows OS </a:t>
            </a:r>
            <a:r>
              <a:rPr kumimoji="1" lang="ja-JP" altLang="en-US" baseline="0" dirty="0" smtClean="0"/>
              <a:t>をインストールするときは基本的に基本パーティションにする</a:t>
            </a:r>
            <a:endParaRPr kumimoji="1" lang="en-US" altLang="ja-JP" baseline="0" dirty="0" smtClean="0"/>
          </a:p>
          <a:p>
            <a:endParaRPr kumimoji="1" lang="en-US" altLang="ja-JP" baseline="0" dirty="0" smtClean="0"/>
          </a:p>
          <a:p>
            <a:r>
              <a:rPr kumimoji="1" lang="ja-JP" altLang="en-US" baseline="0" dirty="0" smtClean="0"/>
              <a:t>パーティションの区別にある基本パーティションとはパーティションを区切ったときの基本となるパーティションのことです。これは４つまでしかつくれません。これ以上作りたいなら</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9</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拡張パーティションは </a:t>
            </a:r>
            <a:r>
              <a:rPr kumimoji="1" lang="en-US" altLang="ja-JP" dirty="0" smtClean="0"/>
              <a:t>1 </a:t>
            </a:r>
            <a:r>
              <a:rPr kumimoji="1" lang="ja-JP" altLang="en-US" dirty="0" err="1" smtClean="0"/>
              <a:t>つしか</a:t>
            </a:r>
            <a:r>
              <a:rPr kumimoji="1" lang="ja-JP" altLang="en-US" dirty="0" smtClean="0"/>
              <a:t>作れない</a:t>
            </a:r>
            <a:r>
              <a:rPr kumimoji="1" lang="en-US" altLang="ja-JP" dirty="0" smtClean="0"/>
              <a:t>. </a:t>
            </a:r>
          </a:p>
          <a:p>
            <a:r>
              <a:rPr kumimoji="1" lang="ja-JP" altLang="en-US" dirty="0" smtClean="0"/>
              <a:t>基本パーティションと拡張パーティションは合わせて </a:t>
            </a:r>
            <a:r>
              <a:rPr kumimoji="1" lang="en-US" altLang="ja-JP" dirty="0" smtClean="0"/>
              <a:t>4 </a:t>
            </a:r>
            <a:r>
              <a:rPr kumimoji="1" lang="ja-JP" altLang="en-US" dirty="0" err="1" smtClean="0"/>
              <a:t>つま</a:t>
            </a:r>
            <a:r>
              <a:rPr kumimoji="1" lang="ja-JP" altLang="en-US" dirty="0" smtClean="0"/>
              <a:t>でしか作れない</a:t>
            </a:r>
            <a:r>
              <a:rPr kumimoji="1" lang="en-US" altLang="ja-JP" dirty="0" smtClean="0"/>
              <a:t>. </a:t>
            </a:r>
          </a:p>
          <a:p>
            <a:r>
              <a:rPr kumimoji="1" lang="ja-JP" altLang="en-US" dirty="0" smtClean="0"/>
              <a:t>拡張パーティションは基本パーティションの一つを</a:t>
            </a:r>
            <a:r>
              <a:rPr kumimoji="1" lang="ja-JP" altLang="en-US" dirty="0" err="1" smtClean="0"/>
              <a:t>へんかさせて</a:t>
            </a:r>
            <a:r>
              <a:rPr kumimoji="1" lang="ja-JP" altLang="en-US" dirty="0" smtClean="0"/>
              <a:t>つくります。</a:t>
            </a:r>
          </a:p>
          <a:p>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10</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Windows </a:t>
            </a:r>
            <a:r>
              <a:rPr kumimoji="1" lang="ja-JP" altLang="en-US" dirty="0" smtClean="0"/>
              <a:t>だと無制限</a:t>
            </a:r>
            <a:endParaRPr kumimoji="1" lang="en-US" altLang="ja-JP" dirty="0" smtClean="0"/>
          </a:p>
          <a:p>
            <a:r>
              <a:rPr kumimoji="1" lang="en-US" altLang="ja-JP" dirty="0" smtClean="0"/>
              <a:t>/</a:t>
            </a:r>
            <a:r>
              <a:rPr kumimoji="1" lang="en-US" altLang="ja-JP" dirty="0" err="1" smtClean="0"/>
              <a:t>usr</a:t>
            </a:r>
            <a:r>
              <a:rPr kumimoji="1" lang="en-US" altLang="ja-JP" dirty="0" smtClean="0"/>
              <a:t>/</a:t>
            </a:r>
            <a:r>
              <a:rPr kumimoji="1" lang="en-US" altLang="ja-JP" dirty="0" err="1" smtClean="0"/>
              <a:t>src</a:t>
            </a:r>
            <a:r>
              <a:rPr kumimoji="1" lang="en-US" altLang="ja-JP" dirty="0" smtClean="0"/>
              <a:t>/</a:t>
            </a:r>
            <a:r>
              <a:rPr kumimoji="1" lang="en-US" altLang="ja-JP" dirty="0" err="1" smtClean="0"/>
              <a:t>linux</a:t>
            </a:r>
            <a:r>
              <a:rPr kumimoji="1" lang="en-US" altLang="ja-JP" dirty="0" smtClean="0"/>
              <a:t>/Documentation/devices.txt </a:t>
            </a:r>
            <a:r>
              <a:rPr kumimoji="1" lang="ja-JP" altLang="en-US" dirty="0" smtClean="0"/>
              <a:t>に各デバイスのパーティション上限値が記載されている</a:t>
            </a:r>
            <a:r>
              <a:rPr kumimoji="1" lang="en-US" altLang="ja-JP" dirty="0" smtClean="0"/>
              <a:t>. </a:t>
            </a:r>
            <a:r>
              <a:rPr kumimoji="1" lang="ja-JP" altLang="en-US" dirty="0" smtClean="0"/>
              <a:t>それによると</a:t>
            </a:r>
            <a:r>
              <a:rPr kumimoji="1" lang="en-US" altLang="ja-JP" dirty="0" smtClean="0"/>
              <a:t>, </a:t>
            </a:r>
            <a:r>
              <a:rPr kumimoji="1" lang="ja-JP" altLang="en-US" dirty="0" smtClean="0"/>
              <a:t>以下の通り</a:t>
            </a:r>
            <a:r>
              <a:rPr kumimoji="1" lang="en-US" altLang="ja-JP" dirty="0" smtClean="0"/>
              <a:t>. </a:t>
            </a:r>
          </a:p>
          <a:p>
            <a:r>
              <a:rPr kumimoji="1" lang="en-US" altLang="ja-JP" dirty="0" smtClean="0"/>
              <a:t>  * IDE HDD:</a:t>
            </a:r>
            <a:r>
              <a:rPr kumimoji="1" lang="en-US" altLang="ja-JP" baseline="0" dirty="0" smtClean="0"/>
              <a:t> 63</a:t>
            </a:r>
          </a:p>
          <a:p>
            <a:r>
              <a:rPr kumimoji="1" lang="en-US" altLang="ja-JP" baseline="0" dirty="0" smtClean="0"/>
              <a:t>  * SCSI HDD: 15</a:t>
            </a:r>
          </a:p>
          <a:p>
            <a:r>
              <a:rPr kumimoji="1" lang="en-US" altLang="ja-JP" baseline="0" dirty="0" smtClean="0"/>
              <a:t>  * SATA HDD: 15</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11</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異なるファイルシステムがある理由 </a:t>
            </a:r>
            <a:r>
              <a:rPr kumimoji="1" lang="en-US" altLang="ja-JP" dirty="0" smtClean="0"/>
              <a:t>OS </a:t>
            </a:r>
            <a:r>
              <a:rPr kumimoji="1" lang="ja-JP" altLang="en-US" dirty="0" smtClean="0"/>
              <a:t>によってデータの書き込みかたが違うから</a:t>
            </a:r>
            <a:endParaRPr kumimoji="1" lang="ja-JP" altLang="en-US" dirty="0"/>
          </a:p>
        </p:txBody>
      </p:sp>
      <p:sp>
        <p:nvSpPr>
          <p:cNvPr id="4" name="スライド番号プレースホルダ 3"/>
          <p:cNvSpPr>
            <a:spLocks noGrp="1"/>
          </p:cNvSpPr>
          <p:nvPr>
            <p:ph type="sldNum" sz="quarter" idx="10"/>
          </p:nvPr>
        </p:nvSpPr>
        <p:spPr/>
        <p:txBody>
          <a:bodyPr/>
          <a:lstStyle/>
          <a:p>
            <a:fld id="{4223A968-D34A-4DE5-A327-E5A2C2B3BBBD}" type="slidenum">
              <a:rPr kumimoji="1" lang="ja-JP" altLang="en-US" smtClean="0"/>
              <a:pPr/>
              <a:t>13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5CC7ADD-F68A-4BBE-AE81-D6F440E349A3}" type="datetime1">
              <a:rPr kumimoji="1" lang="ja-JP" altLang="en-US" smtClean="0"/>
              <a:pPr/>
              <a:t>2013/6/14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190F32E-61E2-4391-9223-891A6B5093FE}"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59F9F73-03B1-4443-8834-04243FDA5FCE}" type="datetime1">
              <a:rPr kumimoji="1" lang="ja-JP" altLang="en-US" smtClean="0"/>
              <a:pPr/>
              <a:t>2013/6/14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190F32E-61E2-4391-9223-891A6B5093FE}"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47068B4-6243-4E32-B808-DF48C375A61E}" type="datetime1">
              <a:rPr kumimoji="1" lang="ja-JP" altLang="en-US" smtClean="0"/>
              <a:pPr/>
              <a:t>2013/6/14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190F32E-61E2-4391-9223-891A6B5093FE}"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E0AAA70-355F-40F4-B488-89642209E230}" type="datetime1">
              <a:rPr kumimoji="1" lang="ja-JP" altLang="en-US" smtClean="0"/>
              <a:pPr/>
              <a:t>2013/6/14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190F32E-61E2-4391-9223-891A6B5093FE}"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578F4CD-08BF-42CC-A46C-0F1A72217F11}" type="datetime1">
              <a:rPr kumimoji="1" lang="ja-JP" altLang="en-US" smtClean="0"/>
              <a:pPr/>
              <a:t>2013/6/14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190F32E-61E2-4391-9223-891A6B5093FE}"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9D7FD47-BB54-4648-87AF-978D74FF341B}" type="datetime1">
              <a:rPr kumimoji="1" lang="ja-JP" altLang="en-US" smtClean="0"/>
              <a:pPr/>
              <a:t>2013/6/14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190F32E-61E2-4391-9223-891A6B5093FE}"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AC37D85-9C50-4CD4-8F83-E13C7E5D6A87}" type="datetime1">
              <a:rPr kumimoji="1" lang="ja-JP" altLang="en-US" smtClean="0"/>
              <a:pPr/>
              <a:t>2013/6/14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190F32E-61E2-4391-9223-891A6B5093FE}"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8F5D4A7-F310-469F-AAFD-49983EDA7238}" type="datetime1">
              <a:rPr kumimoji="1" lang="ja-JP" altLang="en-US" smtClean="0"/>
              <a:pPr/>
              <a:t>2013/6/14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190F32E-61E2-4391-9223-891A6B5093FE}"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A083FF1-3B28-43A7-8ED9-EBC24AC2646C}" type="datetime1">
              <a:rPr kumimoji="1" lang="ja-JP" altLang="en-US" smtClean="0"/>
              <a:pPr/>
              <a:t>2013/6/14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190F32E-61E2-4391-9223-891A6B5093FE}"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E726ABF-24E8-4D97-B8EE-ECBE1C27AF8C}" type="datetime1">
              <a:rPr kumimoji="1" lang="ja-JP" altLang="en-US" smtClean="0"/>
              <a:pPr/>
              <a:t>2013/6/14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190F32E-61E2-4391-9223-891A6B5093FE}"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453196B-BEA5-4FE1-9531-29804646CC28}" type="datetime1">
              <a:rPr kumimoji="1" lang="ja-JP" altLang="en-US" smtClean="0"/>
              <a:pPr/>
              <a:t>2013/6/14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190F32E-61E2-4391-9223-891A6B5093FE}"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75CA1-BA6A-41BD-BC43-BD2955C92DD0}" type="datetime1">
              <a:rPr kumimoji="1" lang="ja-JP" altLang="en-US" smtClean="0"/>
              <a:pPr/>
              <a:t>2013/6/14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90F32E-61E2-4391-9223-891A6B5093FE}"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d.hatena.ne.jp/syuu1228/20130103/1357165915" TargetMode="External"/><Relationship Id="rId2" Type="http://schemas.openxmlformats.org/officeDocument/2006/relationships/hyperlink" Target="http://www.ep.sci.hokudai.ac.jp/~inex/y2011/0701/lecture/pub/"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dosv.jp/feature/0606/20.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576" y="548680"/>
            <a:ext cx="7304856" cy="4176463"/>
          </a:xfrm>
        </p:spPr>
        <p:txBody>
          <a:bodyPr>
            <a:normAutofit/>
          </a:bodyPr>
          <a:lstStyle/>
          <a:p>
            <a:r>
              <a:rPr lang="ja-JP" altLang="en-US" dirty="0" smtClean="0"/>
              <a:t>情報実験第</a:t>
            </a:r>
            <a:r>
              <a:rPr lang="en-US" altLang="ja-JP" dirty="0" smtClean="0"/>
              <a:t>7</a:t>
            </a:r>
            <a:r>
              <a:rPr lang="ja-JP" altLang="en-US" dirty="0" smtClean="0"/>
              <a:t>回</a:t>
            </a:r>
            <a:r>
              <a:rPr lang="en-US" altLang="ja-JP" dirty="0" smtClean="0"/>
              <a:t>(2013/06/14)</a:t>
            </a:r>
            <a:br>
              <a:rPr lang="en-US" altLang="ja-JP" dirty="0" smtClean="0"/>
            </a:br>
            <a:r>
              <a:rPr lang="ja-JP" altLang="en-US" sz="5400" dirty="0" smtClean="0"/>
              <a:t>ブートとパーティション</a:t>
            </a:r>
            <a:r>
              <a:rPr kumimoji="1" lang="en-US" altLang="ja-JP" dirty="0" smtClean="0"/>
              <a:t/>
            </a:r>
            <a:br>
              <a:rPr kumimoji="1" lang="en-US" altLang="ja-JP" dirty="0" smtClean="0"/>
            </a:br>
            <a:r>
              <a:rPr kumimoji="1" lang="ja-JP" altLang="en-US" dirty="0" smtClean="0"/>
              <a:t>～</a:t>
            </a:r>
            <a:r>
              <a:rPr kumimoji="1" lang="en-US" altLang="ja-JP" dirty="0" smtClean="0"/>
              <a:t>OS </a:t>
            </a:r>
            <a:r>
              <a:rPr kumimoji="1" lang="ja-JP" altLang="en-US" dirty="0" smtClean="0"/>
              <a:t>が起動されるまで</a:t>
            </a:r>
            <a:r>
              <a:rPr lang="ja-JP" altLang="en-US" dirty="0" smtClean="0"/>
              <a:t>～</a:t>
            </a:r>
            <a:endParaRPr kumimoji="1" lang="ja-JP" altLang="en-US" sz="3600" dirty="0"/>
          </a:p>
        </p:txBody>
      </p:sp>
      <p:sp>
        <p:nvSpPr>
          <p:cNvPr id="3" name="サブタイトル 2"/>
          <p:cNvSpPr>
            <a:spLocks noGrp="1"/>
          </p:cNvSpPr>
          <p:nvPr>
            <p:ph type="subTitle" idx="1"/>
          </p:nvPr>
        </p:nvSpPr>
        <p:spPr>
          <a:xfrm>
            <a:off x="0" y="5105400"/>
            <a:ext cx="6400800" cy="1752600"/>
          </a:xfrm>
        </p:spPr>
        <p:txBody>
          <a:bodyPr>
            <a:normAutofit/>
          </a:bodyPr>
          <a:lstStyle/>
          <a:p>
            <a:pPr algn="l"/>
            <a:r>
              <a:rPr lang="ja-JP" altLang="en-US" dirty="0" smtClean="0"/>
              <a:t>北海道大学大学院</a:t>
            </a:r>
            <a:endParaRPr lang="en-US" altLang="ja-JP" dirty="0" smtClean="0"/>
          </a:p>
          <a:p>
            <a:pPr algn="l"/>
            <a:r>
              <a:rPr lang="ja-JP" altLang="en-US" dirty="0" smtClean="0"/>
              <a:t>理学院宇宙理学専攻</a:t>
            </a:r>
            <a:endParaRPr lang="en-US" altLang="ja-JP" dirty="0" smtClean="0"/>
          </a:p>
          <a:p>
            <a:pPr algn="l"/>
            <a:r>
              <a:rPr kumimoji="1" lang="ja-JP" altLang="en-US" dirty="0"/>
              <a:t>荻原弘尭</a:t>
            </a:r>
          </a:p>
        </p:txBody>
      </p:sp>
      <p:sp>
        <p:nvSpPr>
          <p:cNvPr id="4" name="スライド番号プレースホルダ 3"/>
          <p:cNvSpPr>
            <a:spLocks noGrp="1"/>
          </p:cNvSpPr>
          <p:nvPr>
            <p:ph type="sldNum" sz="quarter" idx="12"/>
          </p:nvPr>
        </p:nvSpPr>
        <p:spPr/>
        <p:txBody>
          <a:bodyPr/>
          <a:lstStyle/>
          <a:p>
            <a:fld id="{7190F32E-61E2-4391-9223-891A6B5093FE}"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グループ化 18"/>
          <p:cNvGrpSpPr/>
          <p:nvPr/>
        </p:nvGrpSpPr>
        <p:grpSpPr>
          <a:xfrm>
            <a:off x="611560" y="1221372"/>
            <a:ext cx="2649538" cy="5087948"/>
            <a:chOff x="585760" y="1285860"/>
            <a:chExt cx="2649538" cy="5087948"/>
          </a:xfrm>
        </p:grpSpPr>
        <p:sp>
          <p:nvSpPr>
            <p:cNvPr id="20" name="Oval 2"/>
            <p:cNvSpPr>
              <a:spLocks noChangeArrowheads="1"/>
            </p:cNvSpPr>
            <p:nvPr/>
          </p:nvSpPr>
          <p:spPr bwMode="auto">
            <a:xfrm>
              <a:off x="642910" y="5400671"/>
              <a:ext cx="2376488" cy="576262"/>
            </a:xfrm>
            <a:prstGeom prst="ellipse">
              <a:avLst/>
            </a:prstGeom>
            <a:solidFill>
              <a:srgbClr val="FFFF00"/>
            </a:solidFill>
            <a:ln w="9525">
              <a:solidFill>
                <a:schemeClr val="tx1"/>
              </a:solidFill>
              <a:round/>
              <a:headEnd/>
              <a:tailEnd/>
            </a:ln>
          </p:spPr>
          <p:txBody>
            <a:bodyPr wrap="none" anchor="ctr"/>
            <a:lstStyle/>
            <a:p>
              <a:endParaRPr lang="ja-JP" altLang="en-US"/>
            </a:p>
          </p:txBody>
        </p:sp>
        <p:sp>
          <p:nvSpPr>
            <p:cNvPr id="21" name="Rectangle 3"/>
            <p:cNvSpPr>
              <a:spLocks noChangeArrowheads="1"/>
            </p:cNvSpPr>
            <p:nvPr/>
          </p:nvSpPr>
          <p:spPr bwMode="auto">
            <a:xfrm>
              <a:off x="642910" y="1657346"/>
              <a:ext cx="2376488" cy="4032250"/>
            </a:xfrm>
            <a:prstGeom prst="rect">
              <a:avLst/>
            </a:prstGeom>
            <a:solidFill>
              <a:srgbClr val="FFFF00"/>
            </a:solidFill>
            <a:ln w="9525">
              <a:solidFill>
                <a:srgbClr val="FFFF00"/>
              </a:solidFill>
              <a:miter lim="800000"/>
              <a:headEnd/>
              <a:tailEnd/>
            </a:ln>
          </p:spPr>
          <p:txBody>
            <a:bodyPr wrap="none" anchor="ctr"/>
            <a:lstStyle/>
            <a:p>
              <a:pPr algn="ctr"/>
              <a:endParaRPr lang="ja-JP" altLang="ja-JP"/>
            </a:p>
          </p:txBody>
        </p:sp>
        <p:sp>
          <p:nvSpPr>
            <p:cNvPr id="22" name="Text Box 9"/>
            <p:cNvSpPr txBox="1">
              <a:spLocks noChangeArrowheads="1"/>
            </p:cNvSpPr>
            <p:nvPr/>
          </p:nvSpPr>
          <p:spPr bwMode="auto">
            <a:xfrm>
              <a:off x="585760" y="5976933"/>
              <a:ext cx="2649538" cy="396875"/>
            </a:xfrm>
            <a:prstGeom prst="rect">
              <a:avLst/>
            </a:prstGeom>
            <a:noFill/>
            <a:ln w="9525">
              <a:noFill/>
              <a:miter lim="800000"/>
              <a:headEnd/>
              <a:tailEnd/>
            </a:ln>
          </p:spPr>
          <p:txBody>
            <a:bodyPr wrap="none">
              <a:spAutoFit/>
            </a:bodyPr>
            <a:lstStyle/>
            <a:p>
              <a:r>
                <a:rPr lang="ja-JP" altLang="en-US" sz="2000" dirty="0"/>
                <a:t>ハードディスク・ドライブ</a:t>
              </a:r>
            </a:p>
          </p:txBody>
        </p:sp>
        <p:sp>
          <p:nvSpPr>
            <p:cNvPr id="23" name="Oval 10"/>
            <p:cNvSpPr>
              <a:spLocks noChangeArrowheads="1"/>
            </p:cNvSpPr>
            <p:nvPr/>
          </p:nvSpPr>
          <p:spPr bwMode="auto">
            <a:xfrm>
              <a:off x="642910" y="1728783"/>
              <a:ext cx="2376488" cy="576263"/>
            </a:xfrm>
            <a:prstGeom prst="ellipse">
              <a:avLst/>
            </a:prstGeom>
            <a:solidFill>
              <a:srgbClr val="F4950A"/>
            </a:solidFill>
            <a:ln w="9525">
              <a:solidFill>
                <a:schemeClr val="tx1"/>
              </a:solidFill>
              <a:round/>
              <a:headEnd/>
              <a:tailEnd/>
            </a:ln>
          </p:spPr>
          <p:txBody>
            <a:bodyPr wrap="none" anchor="ctr"/>
            <a:lstStyle/>
            <a:p>
              <a:pPr algn="ctr"/>
              <a:endParaRPr lang="ja-JP" altLang="ja-JP" sz="2400"/>
            </a:p>
          </p:txBody>
        </p:sp>
        <p:sp>
          <p:nvSpPr>
            <p:cNvPr id="24" name="Rectangle 11"/>
            <p:cNvSpPr>
              <a:spLocks noChangeArrowheads="1"/>
            </p:cNvSpPr>
            <p:nvPr/>
          </p:nvSpPr>
          <p:spPr bwMode="auto">
            <a:xfrm>
              <a:off x="642910" y="1571612"/>
              <a:ext cx="2376488" cy="446096"/>
            </a:xfrm>
            <a:prstGeom prst="rect">
              <a:avLst/>
            </a:prstGeom>
            <a:solidFill>
              <a:srgbClr val="F4950A"/>
            </a:solidFill>
            <a:ln w="9525">
              <a:solidFill>
                <a:srgbClr val="F4950A"/>
              </a:solidFill>
              <a:miter lim="800000"/>
              <a:headEnd/>
              <a:tailEnd/>
            </a:ln>
          </p:spPr>
          <p:txBody>
            <a:bodyPr wrap="none" anchor="ctr"/>
            <a:lstStyle/>
            <a:p>
              <a:endParaRPr lang="ja-JP" altLang="en-US"/>
            </a:p>
          </p:txBody>
        </p:sp>
        <p:sp>
          <p:nvSpPr>
            <p:cNvPr id="25" name="Oval 12"/>
            <p:cNvSpPr>
              <a:spLocks noChangeArrowheads="1"/>
            </p:cNvSpPr>
            <p:nvPr/>
          </p:nvSpPr>
          <p:spPr bwMode="auto">
            <a:xfrm>
              <a:off x="642910" y="1285860"/>
              <a:ext cx="2376488" cy="576262"/>
            </a:xfrm>
            <a:prstGeom prst="ellipse">
              <a:avLst/>
            </a:prstGeom>
            <a:solidFill>
              <a:srgbClr val="F4950A"/>
            </a:solidFill>
            <a:ln w="9525">
              <a:solidFill>
                <a:schemeClr val="tx1"/>
              </a:solidFill>
              <a:round/>
              <a:headEnd/>
              <a:tailEnd/>
            </a:ln>
          </p:spPr>
          <p:txBody>
            <a:bodyPr wrap="none" anchor="ctr"/>
            <a:lstStyle/>
            <a:p>
              <a:endParaRPr lang="ja-JP" altLang="en-US"/>
            </a:p>
          </p:txBody>
        </p:sp>
        <p:sp>
          <p:nvSpPr>
            <p:cNvPr id="26" name="Freeform 13"/>
            <p:cNvSpPr>
              <a:spLocks/>
            </p:cNvSpPr>
            <p:nvPr/>
          </p:nvSpPr>
          <p:spPr bwMode="auto">
            <a:xfrm>
              <a:off x="642910" y="4897433"/>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27" name="Freeform 14"/>
            <p:cNvSpPr>
              <a:spLocks/>
            </p:cNvSpPr>
            <p:nvPr/>
          </p:nvSpPr>
          <p:spPr bwMode="auto">
            <a:xfrm>
              <a:off x="642910" y="3929066"/>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28" name="Freeform 15"/>
            <p:cNvSpPr>
              <a:spLocks/>
            </p:cNvSpPr>
            <p:nvPr/>
          </p:nvSpPr>
          <p:spPr bwMode="auto">
            <a:xfrm>
              <a:off x="642910" y="2857496"/>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29" name="Text Box 16"/>
            <p:cNvSpPr txBox="1">
              <a:spLocks noChangeArrowheads="1"/>
            </p:cNvSpPr>
            <p:nvPr/>
          </p:nvSpPr>
          <p:spPr bwMode="auto">
            <a:xfrm>
              <a:off x="1297709" y="2500306"/>
              <a:ext cx="1168723" cy="461665"/>
            </a:xfrm>
            <a:prstGeom prst="rect">
              <a:avLst/>
            </a:prstGeom>
            <a:noFill/>
            <a:ln w="9525">
              <a:noFill/>
              <a:miter lim="800000"/>
              <a:headEnd/>
              <a:tailEnd/>
            </a:ln>
          </p:spPr>
          <p:txBody>
            <a:bodyPr wrap="square">
              <a:spAutoFit/>
            </a:bodyPr>
            <a:lstStyle/>
            <a:p>
              <a:r>
                <a:rPr lang="ja-JP" altLang="en-US" sz="2400" dirty="0"/>
                <a:t>基本</a:t>
              </a:r>
              <a:r>
                <a:rPr lang="en-US" altLang="ja-JP" sz="2400" dirty="0" smtClean="0"/>
                <a:t>1</a:t>
              </a:r>
              <a:endParaRPr lang="ja-JP" altLang="en-US" sz="2400" dirty="0"/>
            </a:p>
          </p:txBody>
        </p:sp>
        <p:sp>
          <p:nvSpPr>
            <p:cNvPr id="30" name="Text Box 17"/>
            <p:cNvSpPr txBox="1">
              <a:spLocks noChangeArrowheads="1"/>
            </p:cNvSpPr>
            <p:nvPr/>
          </p:nvSpPr>
          <p:spPr bwMode="auto">
            <a:xfrm>
              <a:off x="1305840" y="3357562"/>
              <a:ext cx="1102798" cy="461665"/>
            </a:xfrm>
            <a:prstGeom prst="rect">
              <a:avLst/>
            </a:prstGeom>
            <a:noFill/>
            <a:ln w="9525">
              <a:noFill/>
              <a:miter lim="800000"/>
              <a:headEnd/>
              <a:tailEnd/>
            </a:ln>
          </p:spPr>
          <p:txBody>
            <a:bodyPr wrap="square">
              <a:spAutoFit/>
            </a:bodyPr>
            <a:lstStyle/>
            <a:p>
              <a:r>
                <a:rPr lang="ja-JP" altLang="en-US" sz="2400" dirty="0" smtClean="0"/>
                <a:t>基本２</a:t>
              </a:r>
              <a:endParaRPr lang="ja-JP" altLang="en-US" sz="2400" dirty="0"/>
            </a:p>
          </p:txBody>
        </p:sp>
        <p:sp>
          <p:nvSpPr>
            <p:cNvPr id="31" name="Text Box 18"/>
            <p:cNvSpPr txBox="1">
              <a:spLocks noChangeArrowheads="1"/>
            </p:cNvSpPr>
            <p:nvPr/>
          </p:nvSpPr>
          <p:spPr bwMode="auto">
            <a:xfrm>
              <a:off x="1305840" y="4546250"/>
              <a:ext cx="1045003" cy="461665"/>
            </a:xfrm>
            <a:prstGeom prst="rect">
              <a:avLst/>
            </a:prstGeom>
            <a:noFill/>
            <a:ln w="9525">
              <a:noFill/>
              <a:miter lim="800000"/>
              <a:headEnd/>
              <a:tailEnd/>
            </a:ln>
          </p:spPr>
          <p:txBody>
            <a:bodyPr wrap="square">
              <a:spAutoFit/>
            </a:bodyPr>
            <a:lstStyle/>
            <a:p>
              <a:r>
                <a:rPr lang="ja-JP" altLang="en-US" sz="2400" dirty="0" smtClean="0"/>
                <a:t>基本３</a:t>
              </a:r>
              <a:endParaRPr lang="ja-JP" altLang="en-US" sz="2400" dirty="0"/>
            </a:p>
          </p:txBody>
        </p:sp>
        <p:sp>
          <p:nvSpPr>
            <p:cNvPr id="32" name="Text Box 19"/>
            <p:cNvSpPr txBox="1">
              <a:spLocks noChangeArrowheads="1"/>
            </p:cNvSpPr>
            <p:nvPr/>
          </p:nvSpPr>
          <p:spPr bwMode="auto">
            <a:xfrm>
              <a:off x="1369717" y="5357826"/>
              <a:ext cx="800219" cy="461665"/>
            </a:xfrm>
            <a:prstGeom prst="rect">
              <a:avLst/>
            </a:prstGeom>
            <a:noFill/>
            <a:ln w="9525">
              <a:noFill/>
              <a:miter lim="800000"/>
              <a:headEnd/>
              <a:tailEnd/>
            </a:ln>
          </p:spPr>
          <p:txBody>
            <a:bodyPr wrap="none">
              <a:spAutoFit/>
            </a:bodyPr>
            <a:lstStyle/>
            <a:p>
              <a:r>
                <a:rPr lang="ja-JP" altLang="en-US" sz="2400" dirty="0" smtClean="0"/>
                <a:t>拡張</a:t>
              </a:r>
              <a:endParaRPr lang="ja-JP" altLang="en-US" sz="2400" dirty="0"/>
            </a:p>
          </p:txBody>
        </p:sp>
        <p:sp>
          <p:nvSpPr>
            <p:cNvPr id="33" name="Text Box 24"/>
            <p:cNvSpPr txBox="1">
              <a:spLocks noChangeArrowheads="1"/>
            </p:cNvSpPr>
            <p:nvPr/>
          </p:nvSpPr>
          <p:spPr bwMode="auto">
            <a:xfrm>
              <a:off x="1363635" y="1873246"/>
              <a:ext cx="862013" cy="457200"/>
            </a:xfrm>
            <a:prstGeom prst="rect">
              <a:avLst/>
            </a:prstGeom>
            <a:noFill/>
            <a:ln w="9525">
              <a:noFill/>
              <a:miter lim="800000"/>
              <a:headEnd/>
              <a:tailEnd/>
            </a:ln>
          </p:spPr>
          <p:txBody>
            <a:bodyPr wrap="none">
              <a:spAutoFit/>
            </a:bodyPr>
            <a:lstStyle/>
            <a:p>
              <a:r>
                <a:rPr lang="en-US" altLang="ja-JP" sz="2400"/>
                <a:t>MBR</a:t>
              </a:r>
            </a:p>
          </p:txBody>
        </p:sp>
      </p:grpSp>
      <p:sp>
        <p:nvSpPr>
          <p:cNvPr id="2" name="タイトル 1"/>
          <p:cNvSpPr>
            <a:spLocks noGrp="1"/>
          </p:cNvSpPr>
          <p:nvPr>
            <p:ph type="title"/>
          </p:nvPr>
        </p:nvSpPr>
        <p:spPr>
          <a:xfrm>
            <a:off x="457200" y="-27384"/>
            <a:ext cx="8686800" cy="1143000"/>
          </a:xfrm>
        </p:spPr>
        <p:txBody>
          <a:bodyPr>
            <a:normAutofit fontScale="90000"/>
          </a:bodyPr>
          <a:lstStyle/>
          <a:p>
            <a:r>
              <a:rPr lang="ja-JP" altLang="en-US" dirty="0" smtClean="0"/>
              <a:t>拡張</a:t>
            </a:r>
            <a:r>
              <a:rPr kumimoji="1" lang="ja-JP" altLang="en-US" dirty="0" smtClean="0"/>
              <a:t>パーティション</a:t>
            </a:r>
            <a:r>
              <a:rPr kumimoji="1" lang="en-US" altLang="ja-JP" dirty="0" smtClean="0"/>
              <a:t>(</a:t>
            </a:r>
            <a:r>
              <a:rPr lang="en-US" altLang="ja-JP" dirty="0" smtClean="0"/>
              <a:t>extended partition)</a:t>
            </a:r>
            <a:endParaRPr kumimoji="1" lang="ja-JP" altLang="en-US" dirty="0"/>
          </a:p>
        </p:txBody>
      </p:sp>
      <p:sp>
        <p:nvSpPr>
          <p:cNvPr id="3" name="コンテンツ プレースホルダ 2"/>
          <p:cNvSpPr>
            <a:spLocks noGrp="1"/>
          </p:cNvSpPr>
          <p:nvPr>
            <p:ph idx="1"/>
          </p:nvPr>
        </p:nvSpPr>
        <p:spPr>
          <a:xfrm>
            <a:off x="3275856" y="980728"/>
            <a:ext cx="5868144" cy="4525963"/>
          </a:xfrm>
        </p:spPr>
        <p:txBody>
          <a:bodyPr/>
          <a:lstStyle/>
          <a:p>
            <a:r>
              <a:rPr lang="ja-JP" altLang="en-US" dirty="0" smtClean="0"/>
              <a:t>基本パーティションを細かく分割できるようにしたパーティション</a:t>
            </a:r>
            <a:endParaRPr lang="en-US" altLang="ja-JP" dirty="0" smtClean="0"/>
          </a:p>
          <a:p>
            <a:r>
              <a:rPr lang="ja-JP" altLang="en-US" dirty="0" smtClean="0"/>
              <a:t>一つしか作れない</a:t>
            </a:r>
            <a:endParaRPr kumimoji="1" lang="ja-JP" altLang="en-US" dirty="0"/>
          </a:p>
        </p:txBody>
      </p:sp>
      <p:sp>
        <p:nvSpPr>
          <p:cNvPr id="34" name="スライド番号プレースホルダ 33"/>
          <p:cNvSpPr>
            <a:spLocks noGrp="1"/>
          </p:cNvSpPr>
          <p:nvPr>
            <p:ph type="sldNum" sz="quarter" idx="12"/>
          </p:nvPr>
        </p:nvSpPr>
        <p:spPr/>
        <p:txBody>
          <a:bodyPr>
            <a:normAutofit/>
          </a:bodyPr>
          <a:lstStyle/>
          <a:p>
            <a:fld id="{7190F32E-61E2-4391-9223-891A6B5093FE}" type="slidenum">
              <a:rPr kumimoji="1" lang="ja-JP" altLang="en-US" smtClean="0"/>
              <a:pPr/>
              <a:t>10</a:t>
            </a:fld>
            <a:endParaRPr kumimoji="1" lang="ja-JP" altLang="en-US"/>
          </a:p>
        </p:txBody>
      </p:sp>
      <p:sp>
        <p:nvSpPr>
          <p:cNvPr id="35" name="Oval 3"/>
          <p:cNvSpPr>
            <a:spLocks noChangeArrowheads="1"/>
          </p:cNvSpPr>
          <p:nvPr/>
        </p:nvSpPr>
        <p:spPr bwMode="auto">
          <a:xfrm>
            <a:off x="4928050" y="4005287"/>
            <a:ext cx="2879725" cy="576262"/>
          </a:xfrm>
          <a:prstGeom prst="ellipse">
            <a:avLst/>
          </a:prstGeom>
          <a:noFill/>
          <a:ln w="9525">
            <a:solidFill>
              <a:schemeClr val="tx1"/>
            </a:solidFill>
            <a:round/>
            <a:headEnd/>
            <a:tailEnd/>
          </a:ln>
        </p:spPr>
        <p:txBody>
          <a:bodyPr wrap="none" anchor="ctr"/>
          <a:lstStyle/>
          <a:p>
            <a:endParaRPr lang="ja-JP" altLang="en-US"/>
          </a:p>
        </p:txBody>
      </p:sp>
      <p:sp>
        <p:nvSpPr>
          <p:cNvPr id="36" name="Oval 4"/>
          <p:cNvSpPr>
            <a:spLocks noChangeArrowheads="1"/>
          </p:cNvSpPr>
          <p:nvPr/>
        </p:nvSpPr>
        <p:spPr bwMode="auto">
          <a:xfrm>
            <a:off x="4928050" y="5661049"/>
            <a:ext cx="3527425" cy="576263"/>
          </a:xfrm>
          <a:prstGeom prst="ellipse">
            <a:avLst/>
          </a:prstGeom>
          <a:solidFill>
            <a:srgbClr val="FFFF00"/>
          </a:solidFill>
          <a:ln w="9525">
            <a:solidFill>
              <a:schemeClr val="tx1"/>
            </a:solidFill>
            <a:round/>
            <a:headEnd/>
            <a:tailEnd/>
          </a:ln>
        </p:spPr>
        <p:txBody>
          <a:bodyPr wrap="none" anchor="ctr"/>
          <a:lstStyle/>
          <a:p>
            <a:endParaRPr lang="ja-JP" altLang="en-US"/>
          </a:p>
        </p:txBody>
      </p:sp>
      <p:sp>
        <p:nvSpPr>
          <p:cNvPr id="37" name="Oval 5"/>
          <p:cNvSpPr>
            <a:spLocks noChangeArrowheads="1"/>
          </p:cNvSpPr>
          <p:nvPr/>
        </p:nvSpPr>
        <p:spPr bwMode="auto">
          <a:xfrm>
            <a:off x="4928050" y="4365649"/>
            <a:ext cx="2879725" cy="576263"/>
          </a:xfrm>
          <a:prstGeom prst="ellipse">
            <a:avLst/>
          </a:prstGeom>
          <a:noFill/>
          <a:ln w="9525">
            <a:solidFill>
              <a:schemeClr val="tx1"/>
            </a:solidFill>
            <a:round/>
            <a:headEnd/>
            <a:tailEnd/>
          </a:ln>
        </p:spPr>
        <p:txBody>
          <a:bodyPr wrap="none" anchor="ctr"/>
          <a:lstStyle/>
          <a:p>
            <a:endParaRPr lang="ja-JP" altLang="en-US"/>
          </a:p>
        </p:txBody>
      </p:sp>
      <p:sp>
        <p:nvSpPr>
          <p:cNvPr id="38" name="Oval 6"/>
          <p:cNvSpPr>
            <a:spLocks noChangeArrowheads="1"/>
          </p:cNvSpPr>
          <p:nvPr/>
        </p:nvSpPr>
        <p:spPr bwMode="auto">
          <a:xfrm>
            <a:off x="4928050" y="5300687"/>
            <a:ext cx="2879725" cy="576262"/>
          </a:xfrm>
          <a:prstGeom prst="ellipse">
            <a:avLst/>
          </a:prstGeom>
          <a:noFill/>
          <a:ln w="9525">
            <a:solidFill>
              <a:schemeClr val="tx1"/>
            </a:solidFill>
            <a:round/>
            <a:headEnd/>
            <a:tailEnd/>
          </a:ln>
        </p:spPr>
        <p:txBody>
          <a:bodyPr wrap="none" anchor="ctr"/>
          <a:lstStyle/>
          <a:p>
            <a:endParaRPr lang="ja-JP" altLang="en-US"/>
          </a:p>
        </p:txBody>
      </p:sp>
      <p:sp>
        <p:nvSpPr>
          <p:cNvPr id="39" name="AutoShape 9"/>
          <p:cNvSpPr>
            <a:spLocks noChangeArrowheads="1"/>
          </p:cNvSpPr>
          <p:nvPr/>
        </p:nvSpPr>
        <p:spPr bwMode="auto">
          <a:xfrm>
            <a:off x="4427984" y="3290907"/>
            <a:ext cx="4464050" cy="3240087"/>
          </a:xfrm>
          <a:prstGeom prst="roundRect">
            <a:avLst>
              <a:gd name="adj" fmla="val 8426"/>
            </a:avLst>
          </a:prstGeom>
          <a:noFill/>
          <a:ln w="38100">
            <a:solidFill>
              <a:srgbClr val="FF0000"/>
            </a:solidFill>
            <a:prstDash val="dash"/>
            <a:round/>
            <a:headEnd/>
            <a:tailEnd/>
          </a:ln>
        </p:spPr>
        <p:txBody>
          <a:bodyPr wrap="none" anchor="ctr"/>
          <a:lstStyle/>
          <a:p>
            <a:endParaRPr lang="ja-JP" altLang="en-US"/>
          </a:p>
        </p:txBody>
      </p:sp>
      <p:sp>
        <p:nvSpPr>
          <p:cNvPr id="40" name="Rectangle 11"/>
          <p:cNvSpPr>
            <a:spLocks noChangeArrowheads="1"/>
          </p:cNvSpPr>
          <p:nvPr/>
        </p:nvSpPr>
        <p:spPr bwMode="auto">
          <a:xfrm>
            <a:off x="4928050" y="3933849"/>
            <a:ext cx="3527425" cy="2016125"/>
          </a:xfrm>
          <a:prstGeom prst="rect">
            <a:avLst/>
          </a:prstGeom>
          <a:solidFill>
            <a:srgbClr val="FFFF00"/>
          </a:solidFill>
          <a:ln w="9525">
            <a:solidFill>
              <a:srgbClr val="FFFF00"/>
            </a:solidFill>
            <a:miter lim="800000"/>
            <a:headEnd/>
            <a:tailEnd/>
          </a:ln>
        </p:spPr>
        <p:txBody>
          <a:bodyPr wrap="none" anchor="ctr"/>
          <a:lstStyle/>
          <a:p>
            <a:endParaRPr lang="ja-JP" altLang="en-US"/>
          </a:p>
        </p:txBody>
      </p:sp>
      <p:sp>
        <p:nvSpPr>
          <p:cNvPr id="41" name="Freeform 12"/>
          <p:cNvSpPr>
            <a:spLocks/>
          </p:cNvSpPr>
          <p:nvPr/>
        </p:nvSpPr>
        <p:spPr bwMode="auto">
          <a:xfrm>
            <a:off x="4928050" y="4413274"/>
            <a:ext cx="3527425"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42" name="Freeform 13"/>
          <p:cNvSpPr>
            <a:spLocks/>
          </p:cNvSpPr>
          <p:nvPr/>
        </p:nvSpPr>
        <p:spPr bwMode="auto">
          <a:xfrm>
            <a:off x="4928050" y="4918099"/>
            <a:ext cx="3527425"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43" name="Freeform 14"/>
          <p:cNvSpPr>
            <a:spLocks/>
          </p:cNvSpPr>
          <p:nvPr/>
        </p:nvSpPr>
        <p:spPr bwMode="auto">
          <a:xfrm>
            <a:off x="4928050" y="5422924"/>
            <a:ext cx="3527425"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44" name="Oval 15"/>
          <p:cNvSpPr>
            <a:spLocks noChangeArrowheads="1"/>
          </p:cNvSpPr>
          <p:nvPr/>
        </p:nvSpPr>
        <p:spPr bwMode="auto">
          <a:xfrm>
            <a:off x="4928050" y="3644924"/>
            <a:ext cx="3527425" cy="576263"/>
          </a:xfrm>
          <a:prstGeom prst="ellipse">
            <a:avLst/>
          </a:prstGeom>
          <a:solidFill>
            <a:srgbClr val="FFFF00"/>
          </a:solidFill>
          <a:ln w="9525">
            <a:solidFill>
              <a:schemeClr val="tx1"/>
            </a:solidFill>
            <a:round/>
            <a:headEnd/>
            <a:tailEnd/>
          </a:ln>
        </p:spPr>
        <p:txBody>
          <a:bodyPr wrap="none" anchor="ctr"/>
          <a:lstStyle/>
          <a:p>
            <a:endParaRPr lang="ja-JP" altLang="en-US"/>
          </a:p>
        </p:txBody>
      </p:sp>
      <p:cxnSp>
        <p:nvCxnSpPr>
          <p:cNvPr id="45" name="直線コネクタ 44"/>
          <p:cNvCxnSpPr>
            <a:stCxn id="44" idx="2"/>
          </p:cNvCxnSpPr>
          <p:nvPr/>
        </p:nvCxnSpPr>
        <p:spPr>
          <a:xfrm flipH="1">
            <a:off x="3059832" y="3933056"/>
            <a:ext cx="1868218" cy="93610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a:stCxn id="36" idx="2"/>
          </p:cNvCxnSpPr>
          <p:nvPr/>
        </p:nvCxnSpPr>
        <p:spPr>
          <a:xfrm flipH="1" flipV="1">
            <a:off x="2987824" y="5661248"/>
            <a:ext cx="1940226" cy="28793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18"/>
          <p:cNvGrpSpPr/>
          <p:nvPr/>
        </p:nvGrpSpPr>
        <p:grpSpPr>
          <a:xfrm>
            <a:off x="611560" y="1221372"/>
            <a:ext cx="2649538" cy="5087948"/>
            <a:chOff x="585760" y="1285860"/>
            <a:chExt cx="2649538" cy="5087948"/>
          </a:xfrm>
        </p:grpSpPr>
        <p:sp>
          <p:nvSpPr>
            <p:cNvPr id="20" name="Oval 2"/>
            <p:cNvSpPr>
              <a:spLocks noChangeArrowheads="1"/>
            </p:cNvSpPr>
            <p:nvPr/>
          </p:nvSpPr>
          <p:spPr bwMode="auto">
            <a:xfrm>
              <a:off x="642910" y="5400671"/>
              <a:ext cx="2376488" cy="576262"/>
            </a:xfrm>
            <a:prstGeom prst="ellipse">
              <a:avLst/>
            </a:prstGeom>
            <a:solidFill>
              <a:srgbClr val="FFFF00"/>
            </a:solidFill>
            <a:ln w="9525">
              <a:solidFill>
                <a:schemeClr val="tx1"/>
              </a:solidFill>
              <a:round/>
              <a:headEnd/>
              <a:tailEnd/>
            </a:ln>
          </p:spPr>
          <p:txBody>
            <a:bodyPr wrap="none" anchor="ctr"/>
            <a:lstStyle/>
            <a:p>
              <a:endParaRPr lang="ja-JP" altLang="en-US"/>
            </a:p>
          </p:txBody>
        </p:sp>
        <p:sp>
          <p:nvSpPr>
            <p:cNvPr id="21" name="Rectangle 3"/>
            <p:cNvSpPr>
              <a:spLocks noChangeArrowheads="1"/>
            </p:cNvSpPr>
            <p:nvPr/>
          </p:nvSpPr>
          <p:spPr bwMode="auto">
            <a:xfrm>
              <a:off x="642910" y="1657346"/>
              <a:ext cx="2376488" cy="4032250"/>
            </a:xfrm>
            <a:prstGeom prst="rect">
              <a:avLst/>
            </a:prstGeom>
            <a:solidFill>
              <a:srgbClr val="FFFF00"/>
            </a:solidFill>
            <a:ln w="9525">
              <a:solidFill>
                <a:srgbClr val="FFFF00"/>
              </a:solidFill>
              <a:miter lim="800000"/>
              <a:headEnd/>
              <a:tailEnd/>
            </a:ln>
          </p:spPr>
          <p:txBody>
            <a:bodyPr wrap="none" anchor="ctr"/>
            <a:lstStyle/>
            <a:p>
              <a:pPr algn="ctr"/>
              <a:endParaRPr lang="ja-JP" altLang="ja-JP"/>
            </a:p>
          </p:txBody>
        </p:sp>
        <p:sp>
          <p:nvSpPr>
            <p:cNvPr id="22" name="Text Box 9"/>
            <p:cNvSpPr txBox="1">
              <a:spLocks noChangeArrowheads="1"/>
            </p:cNvSpPr>
            <p:nvPr/>
          </p:nvSpPr>
          <p:spPr bwMode="auto">
            <a:xfrm>
              <a:off x="585760" y="5976933"/>
              <a:ext cx="2649538" cy="396875"/>
            </a:xfrm>
            <a:prstGeom prst="rect">
              <a:avLst/>
            </a:prstGeom>
            <a:noFill/>
            <a:ln w="9525">
              <a:noFill/>
              <a:miter lim="800000"/>
              <a:headEnd/>
              <a:tailEnd/>
            </a:ln>
          </p:spPr>
          <p:txBody>
            <a:bodyPr wrap="none">
              <a:spAutoFit/>
            </a:bodyPr>
            <a:lstStyle/>
            <a:p>
              <a:r>
                <a:rPr lang="ja-JP" altLang="en-US" sz="2000" dirty="0"/>
                <a:t>ハードディスク・ドライブ</a:t>
              </a:r>
            </a:p>
          </p:txBody>
        </p:sp>
        <p:sp>
          <p:nvSpPr>
            <p:cNvPr id="23" name="Oval 10"/>
            <p:cNvSpPr>
              <a:spLocks noChangeArrowheads="1"/>
            </p:cNvSpPr>
            <p:nvPr/>
          </p:nvSpPr>
          <p:spPr bwMode="auto">
            <a:xfrm>
              <a:off x="642910" y="1728783"/>
              <a:ext cx="2376488" cy="576263"/>
            </a:xfrm>
            <a:prstGeom prst="ellipse">
              <a:avLst/>
            </a:prstGeom>
            <a:solidFill>
              <a:srgbClr val="F4950A"/>
            </a:solidFill>
            <a:ln w="9525">
              <a:solidFill>
                <a:schemeClr val="tx1"/>
              </a:solidFill>
              <a:round/>
              <a:headEnd/>
              <a:tailEnd/>
            </a:ln>
          </p:spPr>
          <p:txBody>
            <a:bodyPr wrap="none" anchor="ctr"/>
            <a:lstStyle/>
            <a:p>
              <a:pPr algn="ctr"/>
              <a:endParaRPr lang="ja-JP" altLang="ja-JP" sz="2400"/>
            </a:p>
          </p:txBody>
        </p:sp>
        <p:sp>
          <p:nvSpPr>
            <p:cNvPr id="24" name="Rectangle 11"/>
            <p:cNvSpPr>
              <a:spLocks noChangeArrowheads="1"/>
            </p:cNvSpPr>
            <p:nvPr/>
          </p:nvSpPr>
          <p:spPr bwMode="auto">
            <a:xfrm>
              <a:off x="642910" y="1571612"/>
              <a:ext cx="2376488" cy="446096"/>
            </a:xfrm>
            <a:prstGeom prst="rect">
              <a:avLst/>
            </a:prstGeom>
            <a:solidFill>
              <a:srgbClr val="F4950A"/>
            </a:solidFill>
            <a:ln w="9525">
              <a:solidFill>
                <a:srgbClr val="F4950A"/>
              </a:solidFill>
              <a:miter lim="800000"/>
              <a:headEnd/>
              <a:tailEnd/>
            </a:ln>
          </p:spPr>
          <p:txBody>
            <a:bodyPr wrap="none" anchor="ctr"/>
            <a:lstStyle/>
            <a:p>
              <a:endParaRPr lang="ja-JP" altLang="en-US"/>
            </a:p>
          </p:txBody>
        </p:sp>
        <p:sp>
          <p:nvSpPr>
            <p:cNvPr id="25" name="Oval 12"/>
            <p:cNvSpPr>
              <a:spLocks noChangeArrowheads="1"/>
            </p:cNvSpPr>
            <p:nvPr/>
          </p:nvSpPr>
          <p:spPr bwMode="auto">
            <a:xfrm>
              <a:off x="642910" y="1285860"/>
              <a:ext cx="2376488" cy="576262"/>
            </a:xfrm>
            <a:prstGeom prst="ellipse">
              <a:avLst/>
            </a:prstGeom>
            <a:solidFill>
              <a:srgbClr val="F4950A"/>
            </a:solidFill>
            <a:ln w="9525">
              <a:solidFill>
                <a:schemeClr val="tx1"/>
              </a:solidFill>
              <a:round/>
              <a:headEnd/>
              <a:tailEnd/>
            </a:ln>
          </p:spPr>
          <p:txBody>
            <a:bodyPr wrap="none" anchor="ctr"/>
            <a:lstStyle/>
            <a:p>
              <a:endParaRPr lang="ja-JP" altLang="en-US"/>
            </a:p>
          </p:txBody>
        </p:sp>
        <p:sp>
          <p:nvSpPr>
            <p:cNvPr id="26" name="Freeform 13"/>
            <p:cNvSpPr>
              <a:spLocks/>
            </p:cNvSpPr>
            <p:nvPr/>
          </p:nvSpPr>
          <p:spPr bwMode="auto">
            <a:xfrm>
              <a:off x="642910" y="4897433"/>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27" name="Freeform 14"/>
            <p:cNvSpPr>
              <a:spLocks/>
            </p:cNvSpPr>
            <p:nvPr/>
          </p:nvSpPr>
          <p:spPr bwMode="auto">
            <a:xfrm>
              <a:off x="642910" y="3929066"/>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28" name="Freeform 15"/>
            <p:cNvSpPr>
              <a:spLocks/>
            </p:cNvSpPr>
            <p:nvPr/>
          </p:nvSpPr>
          <p:spPr bwMode="auto">
            <a:xfrm>
              <a:off x="642910" y="2857496"/>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29" name="Text Box 16"/>
            <p:cNvSpPr txBox="1">
              <a:spLocks noChangeArrowheads="1"/>
            </p:cNvSpPr>
            <p:nvPr/>
          </p:nvSpPr>
          <p:spPr bwMode="auto">
            <a:xfrm>
              <a:off x="1297709" y="2500306"/>
              <a:ext cx="1168723" cy="461665"/>
            </a:xfrm>
            <a:prstGeom prst="rect">
              <a:avLst/>
            </a:prstGeom>
            <a:noFill/>
            <a:ln w="9525">
              <a:noFill/>
              <a:miter lim="800000"/>
              <a:headEnd/>
              <a:tailEnd/>
            </a:ln>
          </p:spPr>
          <p:txBody>
            <a:bodyPr wrap="square">
              <a:spAutoFit/>
            </a:bodyPr>
            <a:lstStyle/>
            <a:p>
              <a:r>
                <a:rPr lang="ja-JP" altLang="en-US" sz="2400" dirty="0"/>
                <a:t>基本</a:t>
              </a:r>
              <a:r>
                <a:rPr lang="en-US" altLang="ja-JP" sz="2400" dirty="0" smtClean="0"/>
                <a:t>1</a:t>
              </a:r>
              <a:endParaRPr lang="ja-JP" altLang="en-US" sz="2400" dirty="0"/>
            </a:p>
          </p:txBody>
        </p:sp>
        <p:sp>
          <p:nvSpPr>
            <p:cNvPr id="30" name="Text Box 17"/>
            <p:cNvSpPr txBox="1">
              <a:spLocks noChangeArrowheads="1"/>
            </p:cNvSpPr>
            <p:nvPr/>
          </p:nvSpPr>
          <p:spPr bwMode="auto">
            <a:xfrm>
              <a:off x="1305840" y="3357562"/>
              <a:ext cx="1102798" cy="461665"/>
            </a:xfrm>
            <a:prstGeom prst="rect">
              <a:avLst/>
            </a:prstGeom>
            <a:noFill/>
            <a:ln w="9525">
              <a:noFill/>
              <a:miter lim="800000"/>
              <a:headEnd/>
              <a:tailEnd/>
            </a:ln>
          </p:spPr>
          <p:txBody>
            <a:bodyPr wrap="square">
              <a:spAutoFit/>
            </a:bodyPr>
            <a:lstStyle/>
            <a:p>
              <a:r>
                <a:rPr lang="ja-JP" altLang="en-US" sz="2400" dirty="0" smtClean="0"/>
                <a:t>基本２</a:t>
              </a:r>
              <a:endParaRPr lang="ja-JP" altLang="en-US" sz="2400" dirty="0"/>
            </a:p>
          </p:txBody>
        </p:sp>
        <p:sp>
          <p:nvSpPr>
            <p:cNvPr id="31" name="Text Box 18"/>
            <p:cNvSpPr txBox="1">
              <a:spLocks noChangeArrowheads="1"/>
            </p:cNvSpPr>
            <p:nvPr/>
          </p:nvSpPr>
          <p:spPr bwMode="auto">
            <a:xfrm>
              <a:off x="1305840" y="4546250"/>
              <a:ext cx="1045003" cy="461665"/>
            </a:xfrm>
            <a:prstGeom prst="rect">
              <a:avLst/>
            </a:prstGeom>
            <a:noFill/>
            <a:ln w="9525">
              <a:noFill/>
              <a:miter lim="800000"/>
              <a:headEnd/>
              <a:tailEnd/>
            </a:ln>
          </p:spPr>
          <p:txBody>
            <a:bodyPr wrap="square">
              <a:spAutoFit/>
            </a:bodyPr>
            <a:lstStyle/>
            <a:p>
              <a:r>
                <a:rPr lang="ja-JP" altLang="en-US" sz="2400" dirty="0" smtClean="0"/>
                <a:t>基本３</a:t>
              </a:r>
              <a:endParaRPr lang="ja-JP" altLang="en-US" sz="2400" dirty="0"/>
            </a:p>
          </p:txBody>
        </p:sp>
        <p:sp>
          <p:nvSpPr>
            <p:cNvPr id="32" name="Text Box 19"/>
            <p:cNvSpPr txBox="1">
              <a:spLocks noChangeArrowheads="1"/>
            </p:cNvSpPr>
            <p:nvPr/>
          </p:nvSpPr>
          <p:spPr bwMode="auto">
            <a:xfrm>
              <a:off x="1369717" y="5357826"/>
              <a:ext cx="800219" cy="461665"/>
            </a:xfrm>
            <a:prstGeom prst="rect">
              <a:avLst/>
            </a:prstGeom>
            <a:noFill/>
            <a:ln w="9525">
              <a:noFill/>
              <a:miter lim="800000"/>
              <a:headEnd/>
              <a:tailEnd/>
            </a:ln>
          </p:spPr>
          <p:txBody>
            <a:bodyPr wrap="none">
              <a:spAutoFit/>
            </a:bodyPr>
            <a:lstStyle/>
            <a:p>
              <a:r>
                <a:rPr lang="ja-JP" altLang="en-US" sz="2400" dirty="0" smtClean="0"/>
                <a:t>拡張</a:t>
              </a:r>
              <a:endParaRPr lang="ja-JP" altLang="en-US" sz="2400" dirty="0"/>
            </a:p>
          </p:txBody>
        </p:sp>
        <p:sp>
          <p:nvSpPr>
            <p:cNvPr id="33" name="Text Box 24"/>
            <p:cNvSpPr txBox="1">
              <a:spLocks noChangeArrowheads="1"/>
            </p:cNvSpPr>
            <p:nvPr/>
          </p:nvSpPr>
          <p:spPr bwMode="auto">
            <a:xfrm>
              <a:off x="1363635" y="1873246"/>
              <a:ext cx="862013" cy="457200"/>
            </a:xfrm>
            <a:prstGeom prst="rect">
              <a:avLst/>
            </a:prstGeom>
            <a:noFill/>
            <a:ln w="9525">
              <a:noFill/>
              <a:miter lim="800000"/>
              <a:headEnd/>
              <a:tailEnd/>
            </a:ln>
          </p:spPr>
          <p:txBody>
            <a:bodyPr wrap="none">
              <a:spAutoFit/>
            </a:bodyPr>
            <a:lstStyle/>
            <a:p>
              <a:r>
                <a:rPr lang="en-US" altLang="ja-JP" sz="2400"/>
                <a:t>MBR</a:t>
              </a:r>
            </a:p>
          </p:txBody>
        </p:sp>
      </p:grpSp>
      <p:sp>
        <p:nvSpPr>
          <p:cNvPr id="2" name="タイトル 1"/>
          <p:cNvSpPr>
            <a:spLocks noGrp="1"/>
          </p:cNvSpPr>
          <p:nvPr>
            <p:ph type="title"/>
          </p:nvPr>
        </p:nvSpPr>
        <p:spPr>
          <a:xfrm>
            <a:off x="457200" y="-27384"/>
            <a:ext cx="8686800" cy="1143000"/>
          </a:xfrm>
        </p:spPr>
        <p:txBody>
          <a:bodyPr>
            <a:normAutofit/>
          </a:bodyPr>
          <a:lstStyle/>
          <a:p>
            <a:r>
              <a:rPr kumimoji="1" lang="ja-JP" altLang="en-US" dirty="0" smtClean="0"/>
              <a:t>論理パーティション</a:t>
            </a:r>
            <a:r>
              <a:rPr kumimoji="1" lang="en-US" altLang="ja-JP" dirty="0" smtClean="0"/>
              <a:t>(</a:t>
            </a:r>
            <a:r>
              <a:rPr lang="en-US" altLang="ja-JP" dirty="0" smtClean="0"/>
              <a:t>logical partition)</a:t>
            </a:r>
            <a:endParaRPr kumimoji="1" lang="ja-JP" altLang="en-US" dirty="0"/>
          </a:p>
        </p:txBody>
      </p:sp>
      <p:sp>
        <p:nvSpPr>
          <p:cNvPr id="3" name="コンテンツ プレースホルダ 2"/>
          <p:cNvSpPr>
            <a:spLocks noGrp="1"/>
          </p:cNvSpPr>
          <p:nvPr>
            <p:ph idx="1"/>
          </p:nvPr>
        </p:nvSpPr>
        <p:spPr>
          <a:xfrm>
            <a:off x="3275856" y="980728"/>
            <a:ext cx="5868144" cy="4525963"/>
          </a:xfrm>
        </p:spPr>
        <p:txBody>
          <a:bodyPr/>
          <a:lstStyle/>
          <a:p>
            <a:r>
              <a:rPr lang="ja-JP" altLang="en-US" dirty="0" smtClean="0"/>
              <a:t>拡張パーティション内に作成されたパーティション</a:t>
            </a:r>
            <a:endParaRPr lang="en-US" altLang="ja-JP" dirty="0" smtClean="0"/>
          </a:p>
          <a:p>
            <a:r>
              <a:rPr lang="ja-JP" altLang="en-US" dirty="0" smtClean="0"/>
              <a:t>作成総数の制限は </a:t>
            </a:r>
            <a:r>
              <a:rPr lang="en-US" altLang="ja-JP" dirty="0" smtClean="0"/>
              <a:t>OS </a:t>
            </a:r>
            <a:r>
              <a:rPr lang="ja-JP" altLang="en-US" dirty="0" smtClean="0"/>
              <a:t>毎に異なる</a:t>
            </a:r>
            <a:endParaRPr lang="en-US" altLang="ja-JP" dirty="0" smtClean="0"/>
          </a:p>
        </p:txBody>
      </p:sp>
      <p:sp>
        <p:nvSpPr>
          <p:cNvPr id="47" name="スライド番号プレースホルダ 46"/>
          <p:cNvSpPr>
            <a:spLocks noGrp="1"/>
          </p:cNvSpPr>
          <p:nvPr>
            <p:ph type="sldNum" sz="quarter" idx="12"/>
          </p:nvPr>
        </p:nvSpPr>
        <p:spPr/>
        <p:txBody>
          <a:bodyPr>
            <a:normAutofit/>
          </a:bodyPr>
          <a:lstStyle/>
          <a:p>
            <a:fld id="{7190F32E-61E2-4391-9223-891A6B5093FE}" type="slidenum">
              <a:rPr kumimoji="1" lang="ja-JP" altLang="en-US" smtClean="0"/>
              <a:pPr/>
              <a:t>11</a:t>
            </a:fld>
            <a:endParaRPr kumimoji="1" lang="ja-JP" altLang="en-US"/>
          </a:p>
        </p:txBody>
      </p:sp>
      <p:cxnSp>
        <p:nvCxnSpPr>
          <p:cNvPr id="45" name="直線コネクタ 44"/>
          <p:cNvCxnSpPr>
            <a:stCxn id="44" idx="2"/>
          </p:cNvCxnSpPr>
          <p:nvPr/>
        </p:nvCxnSpPr>
        <p:spPr>
          <a:xfrm flipH="1">
            <a:off x="3059832" y="3933056"/>
            <a:ext cx="1868218" cy="93610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a:stCxn id="36" idx="2"/>
          </p:cNvCxnSpPr>
          <p:nvPr/>
        </p:nvCxnSpPr>
        <p:spPr>
          <a:xfrm flipH="1" flipV="1">
            <a:off x="2987824" y="5661248"/>
            <a:ext cx="1940226" cy="28793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60" name="グループ化 59"/>
          <p:cNvGrpSpPr/>
          <p:nvPr/>
        </p:nvGrpSpPr>
        <p:grpSpPr>
          <a:xfrm>
            <a:off x="4427984" y="3290907"/>
            <a:ext cx="4464050" cy="3240087"/>
            <a:chOff x="4427984" y="3290907"/>
            <a:chExt cx="4464050" cy="3240087"/>
          </a:xfrm>
        </p:grpSpPr>
        <p:sp>
          <p:nvSpPr>
            <p:cNvPr id="35" name="Oval 3"/>
            <p:cNvSpPr>
              <a:spLocks noChangeArrowheads="1"/>
            </p:cNvSpPr>
            <p:nvPr/>
          </p:nvSpPr>
          <p:spPr bwMode="auto">
            <a:xfrm>
              <a:off x="4928050" y="4005287"/>
              <a:ext cx="2879725" cy="576262"/>
            </a:xfrm>
            <a:prstGeom prst="ellipse">
              <a:avLst/>
            </a:prstGeom>
            <a:noFill/>
            <a:ln w="9525">
              <a:solidFill>
                <a:schemeClr val="tx1"/>
              </a:solidFill>
              <a:round/>
              <a:headEnd/>
              <a:tailEnd/>
            </a:ln>
          </p:spPr>
          <p:txBody>
            <a:bodyPr wrap="none" anchor="ctr"/>
            <a:lstStyle/>
            <a:p>
              <a:endParaRPr lang="ja-JP" altLang="en-US"/>
            </a:p>
          </p:txBody>
        </p:sp>
        <p:sp>
          <p:nvSpPr>
            <p:cNvPr id="36" name="Oval 4"/>
            <p:cNvSpPr>
              <a:spLocks noChangeArrowheads="1"/>
            </p:cNvSpPr>
            <p:nvPr/>
          </p:nvSpPr>
          <p:spPr bwMode="auto">
            <a:xfrm>
              <a:off x="4928050" y="5661049"/>
              <a:ext cx="3527425" cy="576263"/>
            </a:xfrm>
            <a:prstGeom prst="ellipse">
              <a:avLst/>
            </a:prstGeom>
            <a:solidFill>
              <a:srgbClr val="FFFF00"/>
            </a:solidFill>
            <a:ln w="9525">
              <a:solidFill>
                <a:schemeClr val="tx1"/>
              </a:solidFill>
              <a:round/>
              <a:headEnd/>
              <a:tailEnd/>
            </a:ln>
          </p:spPr>
          <p:txBody>
            <a:bodyPr wrap="none" anchor="ctr"/>
            <a:lstStyle/>
            <a:p>
              <a:endParaRPr lang="ja-JP" altLang="en-US"/>
            </a:p>
          </p:txBody>
        </p:sp>
        <p:sp>
          <p:nvSpPr>
            <p:cNvPr id="37" name="Oval 5"/>
            <p:cNvSpPr>
              <a:spLocks noChangeArrowheads="1"/>
            </p:cNvSpPr>
            <p:nvPr/>
          </p:nvSpPr>
          <p:spPr bwMode="auto">
            <a:xfrm>
              <a:off x="4928050" y="4365649"/>
              <a:ext cx="2879725" cy="576263"/>
            </a:xfrm>
            <a:prstGeom prst="ellipse">
              <a:avLst/>
            </a:prstGeom>
            <a:noFill/>
            <a:ln w="9525">
              <a:solidFill>
                <a:schemeClr val="tx1"/>
              </a:solidFill>
              <a:round/>
              <a:headEnd/>
              <a:tailEnd/>
            </a:ln>
          </p:spPr>
          <p:txBody>
            <a:bodyPr wrap="none" anchor="ctr"/>
            <a:lstStyle/>
            <a:p>
              <a:endParaRPr lang="ja-JP" altLang="en-US"/>
            </a:p>
          </p:txBody>
        </p:sp>
        <p:sp>
          <p:nvSpPr>
            <p:cNvPr id="38" name="Oval 6"/>
            <p:cNvSpPr>
              <a:spLocks noChangeArrowheads="1"/>
            </p:cNvSpPr>
            <p:nvPr/>
          </p:nvSpPr>
          <p:spPr bwMode="auto">
            <a:xfrm>
              <a:off x="4928050" y="5300687"/>
              <a:ext cx="2879725" cy="576262"/>
            </a:xfrm>
            <a:prstGeom prst="ellipse">
              <a:avLst/>
            </a:prstGeom>
            <a:noFill/>
            <a:ln w="9525">
              <a:solidFill>
                <a:schemeClr val="tx1"/>
              </a:solidFill>
              <a:round/>
              <a:headEnd/>
              <a:tailEnd/>
            </a:ln>
          </p:spPr>
          <p:txBody>
            <a:bodyPr wrap="none" anchor="ctr"/>
            <a:lstStyle/>
            <a:p>
              <a:endParaRPr lang="ja-JP" altLang="en-US"/>
            </a:p>
          </p:txBody>
        </p:sp>
        <p:sp>
          <p:nvSpPr>
            <p:cNvPr id="39" name="AutoShape 9"/>
            <p:cNvSpPr>
              <a:spLocks noChangeArrowheads="1"/>
            </p:cNvSpPr>
            <p:nvPr/>
          </p:nvSpPr>
          <p:spPr bwMode="auto">
            <a:xfrm>
              <a:off x="4427984" y="3290907"/>
              <a:ext cx="4464050" cy="3240087"/>
            </a:xfrm>
            <a:prstGeom prst="roundRect">
              <a:avLst>
                <a:gd name="adj" fmla="val 8426"/>
              </a:avLst>
            </a:prstGeom>
            <a:noFill/>
            <a:ln w="38100">
              <a:solidFill>
                <a:srgbClr val="FF0000"/>
              </a:solidFill>
              <a:prstDash val="dash"/>
              <a:round/>
              <a:headEnd/>
              <a:tailEnd/>
            </a:ln>
          </p:spPr>
          <p:txBody>
            <a:bodyPr wrap="none" anchor="ctr"/>
            <a:lstStyle/>
            <a:p>
              <a:endParaRPr lang="ja-JP" altLang="en-US"/>
            </a:p>
          </p:txBody>
        </p:sp>
        <p:sp>
          <p:nvSpPr>
            <p:cNvPr id="40" name="Rectangle 11"/>
            <p:cNvSpPr>
              <a:spLocks noChangeArrowheads="1"/>
            </p:cNvSpPr>
            <p:nvPr/>
          </p:nvSpPr>
          <p:spPr bwMode="auto">
            <a:xfrm>
              <a:off x="4928050" y="3933849"/>
              <a:ext cx="3527425" cy="2016125"/>
            </a:xfrm>
            <a:prstGeom prst="rect">
              <a:avLst/>
            </a:prstGeom>
            <a:solidFill>
              <a:srgbClr val="FFFF00"/>
            </a:solidFill>
            <a:ln w="9525">
              <a:solidFill>
                <a:srgbClr val="FFFF00"/>
              </a:solidFill>
              <a:miter lim="800000"/>
              <a:headEnd/>
              <a:tailEnd/>
            </a:ln>
          </p:spPr>
          <p:txBody>
            <a:bodyPr wrap="none" anchor="ctr"/>
            <a:lstStyle/>
            <a:p>
              <a:endParaRPr lang="ja-JP" altLang="en-US"/>
            </a:p>
          </p:txBody>
        </p:sp>
        <p:sp>
          <p:nvSpPr>
            <p:cNvPr id="41" name="Freeform 12"/>
            <p:cNvSpPr>
              <a:spLocks/>
            </p:cNvSpPr>
            <p:nvPr/>
          </p:nvSpPr>
          <p:spPr bwMode="auto">
            <a:xfrm>
              <a:off x="4928050" y="4413274"/>
              <a:ext cx="3527425"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42" name="Freeform 13"/>
            <p:cNvSpPr>
              <a:spLocks/>
            </p:cNvSpPr>
            <p:nvPr/>
          </p:nvSpPr>
          <p:spPr bwMode="auto">
            <a:xfrm>
              <a:off x="4928050" y="4918099"/>
              <a:ext cx="3527425"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43" name="Freeform 14"/>
            <p:cNvSpPr>
              <a:spLocks/>
            </p:cNvSpPr>
            <p:nvPr/>
          </p:nvSpPr>
          <p:spPr bwMode="auto">
            <a:xfrm>
              <a:off x="4928050" y="5422924"/>
              <a:ext cx="3527425"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44" name="Oval 15"/>
            <p:cNvSpPr>
              <a:spLocks noChangeArrowheads="1"/>
            </p:cNvSpPr>
            <p:nvPr/>
          </p:nvSpPr>
          <p:spPr bwMode="auto">
            <a:xfrm>
              <a:off x="4928050" y="3644924"/>
              <a:ext cx="3527425" cy="576263"/>
            </a:xfrm>
            <a:prstGeom prst="ellipse">
              <a:avLst/>
            </a:prstGeom>
            <a:solidFill>
              <a:srgbClr val="FFFF00"/>
            </a:solidFill>
            <a:ln w="9525">
              <a:solidFill>
                <a:schemeClr val="tx1"/>
              </a:solidFill>
              <a:round/>
              <a:headEnd/>
              <a:tailEnd/>
            </a:ln>
          </p:spPr>
          <p:txBody>
            <a:bodyPr wrap="none" anchor="ctr"/>
            <a:lstStyle/>
            <a:p>
              <a:endParaRPr lang="ja-JP" altLang="en-US"/>
            </a:p>
          </p:txBody>
        </p:sp>
        <p:sp>
          <p:nvSpPr>
            <p:cNvPr id="56" name="Text Box 18"/>
            <p:cNvSpPr txBox="1">
              <a:spLocks noChangeArrowheads="1"/>
            </p:cNvSpPr>
            <p:nvPr/>
          </p:nvSpPr>
          <p:spPr bwMode="auto">
            <a:xfrm>
              <a:off x="6429388" y="5222931"/>
              <a:ext cx="615553" cy="708039"/>
            </a:xfrm>
            <a:prstGeom prst="rect">
              <a:avLst/>
            </a:prstGeom>
            <a:noFill/>
            <a:ln w="9525">
              <a:noFill/>
              <a:miter lim="800000"/>
              <a:headEnd/>
              <a:tailEnd/>
            </a:ln>
          </p:spPr>
          <p:txBody>
            <a:bodyPr vert="eaVert" wrap="square">
              <a:spAutoFit/>
            </a:bodyPr>
            <a:lstStyle/>
            <a:p>
              <a:r>
                <a:rPr lang="en-US" altLang="ja-JP" sz="2800" dirty="0"/>
                <a:t>…</a:t>
              </a:r>
              <a:endParaRPr lang="ja-JP" altLang="en-US" sz="2800" dirty="0"/>
            </a:p>
          </p:txBody>
        </p:sp>
        <p:sp>
          <p:nvSpPr>
            <p:cNvPr id="57" name="Text Box 17"/>
            <p:cNvSpPr txBox="1">
              <a:spLocks noChangeArrowheads="1"/>
            </p:cNvSpPr>
            <p:nvPr/>
          </p:nvSpPr>
          <p:spPr bwMode="auto">
            <a:xfrm rot="21387585">
              <a:off x="5082705" y="4549164"/>
              <a:ext cx="3643338" cy="457200"/>
            </a:xfrm>
            <a:prstGeom prst="rect">
              <a:avLst/>
            </a:prstGeom>
            <a:noFill/>
            <a:ln w="9525">
              <a:noFill/>
              <a:miter lim="800000"/>
              <a:headEnd/>
              <a:tailEnd/>
            </a:ln>
          </p:spPr>
          <p:txBody>
            <a:bodyPr wrap="square">
              <a:prstTxWarp prst="textArchDown">
                <a:avLst/>
              </a:prstTxWarp>
              <a:spAutoFit/>
            </a:bodyPr>
            <a:lstStyle/>
            <a:p>
              <a:r>
                <a:rPr lang="ja-JP" altLang="en-US" sz="2400" dirty="0"/>
                <a:t>論理パーティション　２</a:t>
              </a:r>
            </a:p>
          </p:txBody>
        </p:sp>
        <p:sp>
          <p:nvSpPr>
            <p:cNvPr id="58" name="Text Box 19"/>
            <p:cNvSpPr txBox="1">
              <a:spLocks noChangeArrowheads="1"/>
            </p:cNvSpPr>
            <p:nvPr/>
          </p:nvSpPr>
          <p:spPr bwMode="auto">
            <a:xfrm rot="21417795">
              <a:off x="5153055" y="5533472"/>
              <a:ext cx="3644925" cy="457200"/>
            </a:xfrm>
            <a:prstGeom prst="rect">
              <a:avLst/>
            </a:prstGeom>
            <a:noFill/>
            <a:ln w="9525">
              <a:noFill/>
              <a:miter lim="800000"/>
              <a:headEnd/>
              <a:tailEnd/>
            </a:ln>
          </p:spPr>
          <p:txBody>
            <a:bodyPr wrap="square">
              <a:prstTxWarp prst="textArchDown">
                <a:avLst/>
              </a:prstTxWarp>
              <a:spAutoFit/>
            </a:bodyPr>
            <a:lstStyle/>
            <a:p>
              <a:r>
                <a:rPr lang="ja-JP" altLang="en-US" sz="2400" dirty="0"/>
                <a:t>論理パーティション　ｎ</a:t>
              </a:r>
            </a:p>
          </p:txBody>
        </p:sp>
        <p:sp>
          <p:nvSpPr>
            <p:cNvPr id="59" name="Text Box 16"/>
            <p:cNvSpPr txBox="1">
              <a:spLocks noChangeArrowheads="1"/>
            </p:cNvSpPr>
            <p:nvPr/>
          </p:nvSpPr>
          <p:spPr bwMode="auto">
            <a:xfrm rot="21442539">
              <a:off x="5143504" y="4034659"/>
              <a:ext cx="3714776" cy="461665"/>
            </a:xfrm>
            <a:prstGeom prst="rect">
              <a:avLst/>
            </a:prstGeom>
            <a:noFill/>
            <a:ln w="9525">
              <a:noFill/>
              <a:miter lim="800000"/>
              <a:headEnd/>
              <a:tailEnd/>
            </a:ln>
          </p:spPr>
          <p:txBody>
            <a:bodyPr wrap="square">
              <a:prstTxWarp prst="textArchDown">
                <a:avLst/>
              </a:prstTxWarp>
              <a:spAutoFit/>
            </a:bodyPr>
            <a:lstStyle/>
            <a:p>
              <a:r>
                <a:rPr lang="ja-JP" altLang="en-US" sz="2400" dirty="0"/>
                <a:t>論理パーティション　１</a:t>
              </a:r>
            </a:p>
          </p:txBody>
        </p:sp>
      </p:grpSp>
      <p:cxnSp>
        <p:nvCxnSpPr>
          <p:cNvPr id="48" name="直線コネクタ 47"/>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a:t>ブート</a:t>
            </a:r>
            <a:r>
              <a:rPr kumimoji="1" lang="ja-JP" altLang="en-US" dirty="0" smtClean="0"/>
              <a:t>するため</a:t>
            </a:r>
            <a:r>
              <a:rPr lang="ja-JP" altLang="en-US" dirty="0"/>
              <a:t>の</a:t>
            </a:r>
            <a:r>
              <a:rPr lang="ja-JP" altLang="en-US" dirty="0" smtClean="0"/>
              <a:t>知識</a:t>
            </a:r>
            <a:r>
              <a:rPr lang="en-US" altLang="ja-JP" dirty="0" smtClean="0"/>
              <a:t>(</a:t>
            </a:r>
            <a:r>
              <a:rPr lang="ja-JP" altLang="en-US" dirty="0" smtClean="0"/>
              <a:t>基本編</a:t>
            </a:r>
            <a:r>
              <a:rPr lang="en-US" altLang="ja-JP" dirty="0" smtClean="0"/>
              <a:t>)</a:t>
            </a:r>
            <a:endParaRPr kumimoji="1" lang="ja-JP" altLang="en-US" dirty="0"/>
          </a:p>
        </p:txBody>
      </p:sp>
      <p:sp>
        <p:nvSpPr>
          <p:cNvPr id="3" name="コンテンツ プレースホルダ 2"/>
          <p:cNvSpPr>
            <a:spLocks noGrp="1"/>
          </p:cNvSpPr>
          <p:nvPr>
            <p:ph idx="1"/>
          </p:nvPr>
        </p:nvSpPr>
        <p:spPr>
          <a:xfrm>
            <a:off x="0" y="980728"/>
            <a:ext cx="8697144" cy="5877272"/>
          </a:xfrm>
        </p:spPr>
        <p:txBody>
          <a:bodyPr>
            <a:normAutofit/>
          </a:bodyPr>
          <a:lstStyle/>
          <a:p>
            <a:r>
              <a:rPr kumimoji="1" lang="en-US" altLang="ja-JP" dirty="0" smtClean="0">
                <a:solidFill>
                  <a:schemeClr val="bg2">
                    <a:lumMod val="50000"/>
                  </a:schemeClr>
                </a:solidFill>
              </a:rPr>
              <a:t>OS </a:t>
            </a:r>
            <a:r>
              <a:rPr lang="ja-JP" altLang="en-US" dirty="0">
                <a:solidFill>
                  <a:schemeClr val="bg2">
                    <a:lumMod val="50000"/>
                  </a:schemeClr>
                </a:solidFill>
              </a:rPr>
              <a:t>を</a:t>
            </a:r>
            <a:r>
              <a:rPr kumimoji="1" lang="ja-JP" altLang="en-US" dirty="0" smtClean="0">
                <a:solidFill>
                  <a:schemeClr val="bg2">
                    <a:lumMod val="50000"/>
                  </a:schemeClr>
                </a:solidFill>
              </a:rPr>
              <a:t> </a:t>
            </a:r>
            <a:r>
              <a:rPr kumimoji="1" lang="en-US" altLang="ja-JP" dirty="0" smtClean="0">
                <a:solidFill>
                  <a:schemeClr val="bg2">
                    <a:lumMod val="50000"/>
                  </a:schemeClr>
                </a:solidFill>
              </a:rPr>
              <a:t>HDD </a:t>
            </a:r>
            <a:r>
              <a:rPr kumimoji="1" lang="ja-JP" altLang="en-US" dirty="0" smtClean="0">
                <a:solidFill>
                  <a:schemeClr val="bg2">
                    <a:lumMod val="50000"/>
                  </a:schemeClr>
                </a:solidFill>
              </a:rPr>
              <a:t>のどこに</a:t>
            </a:r>
            <a:r>
              <a:rPr lang="ja-JP" altLang="en-US" dirty="0">
                <a:solidFill>
                  <a:schemeClr val="bg2">
                    <a:lumMod val="50000"/>
                  </a:schemeClr>
                </a:solidFill>
              </a:rPr>
              <a:t>おくか</a:t>
            </a:r>
            <a:r>
              <a:rPr kumimoji="1" lang="en-US" altLang="ja-JP" dirty="0" smtClean="0">
                <a:solidFill>
                  <a:schemeClr val="bg2">
                    <a:lumMod val="50000"/>
                  </a:schemeClr>
                </a:solidFill>
              </a:rPr>
              <a:t>?</a:t>
            </a:r>
          </a:p>
          <a:p>
            <a:pPr lvl="1"/>
            <a:r>
              <a:rPr kumimoji="1" lang="ja-JP" altLang="en-US" dirty="0" smtClean="0">
                <a:solidFill>
                  <a:schemeClr val="bg2">
                    <a:lumMod val="50000"/>
                  </a:schemeClr>
                </a:solidFill>
              </a:rPr>
              <a:t>パーティション</a:t>
            </a:r>
            <a:endParaRPr kumimoji="1" lang="en-US" altLang="ja-JP" dirty="0" smtClean="0">
              <a:solidFill>
                <a:schemeClr val="bg2">
                  <a:lumMod val="50000"/>
                </a:schemeClr>
              </a:solidFill>
            </a:endParaRPr>
          </a:p>
          <a:p>
            <a:pPr lvl="2"/>
            <a:r>
              <a:rPr kumimoji="1" lang="en-US" altLang="ja-JP" dirty="0" smtClean="0">
                <a:solidFill>
                  <a:schemeClr val="bg2">
                    <a:lumMod val="50000"/>
                  </a:schemeClr>
                </a:solidFill>
              </a:rPr>
              <a:t>OS </a:t>
            </a:r>
            <a:r>
              <a:rPr kumimoji="1" lang="ja-JP" altLang="en-US" dirty="0" smtClean="0">
                <a:solidFill>
                  <a:schemeClr val="bg2">
                    <a:lumMod val="50000"/>
                  </a:schemeClr>
                </a:solidFill>
              </a:rPr>
              <a:t>を置くための領域を作る</a:t>
            </a:r>
            <a:endParaRPr kumimoji="1" lang="en-US" altLang="ja-JP" dirty="0" smtClean="0">
              <a:solidFill>
                <a:schemeClr val="bg2">
                  <a:lumMod val="50000"/>
                </a:schemeClr>
              </a:solidFill>
            </a:endParaRPr>
          </a:p>
          <a:p>
            <a:pPr lvl="1"/>
            <a:r>
              <a:rPr lang="ja-JP" altLang="en-US" dirty="0" smtClean="0"/>
              <a:t>ファイルシステムの作成</a:t>
            </a:r>
            <a:endParaRPr lang="en-US" altLang="ja-JP" dirty="0" smtClean="0"/>
          </a:p>
          <a:p>
            <a:pPr lvl="2"/>
            <a:r>
              <a:rPr kumimoji="1" lang="ja-JP" altLang="en-US" dirty="0" smtClean="0"/>
              <a:t>パーティションのフォーマット</a:t>
            </a:r>
            <a:r>
              <a:rPr kumimoji="1" lang="en-US" altLang="ja-JP" dirty="0" smtClean="0"/>
              <a:t>(</a:t>
            </a:r>
            <a:r>
              <a:rPr kumimoji="1" lang="ja-JP" altLang="en-US" dirty="0" smtClean="0"/>
              <a:t>整地</a:t>
            </a:r>
            <a:r>
              <a:rPr kumimoji="1" lang="en-US" altLang="ja-JP" dirty="0" smtClean="0"/>
              <a:t>)</a:t>
            </a:r>
          </a:p>
        </p:txBody>
      </p:sp>
      <p:sp>
        <p:nvSpPr>
          <p:cNvPr id="4" name="スライド番号プレースホルダ 3"/>
          <p:cNvSpPr>
            <a:spLocks noGrp="1"/>
          </p:cNvSpPr>
          <p:nvPr>
            <p:ph type="sldNum" sz="quarter" idx="12"/>
          </p:nvPr>
        </p:nvSpPr>
        <p:spPr/>
        <p:txBody>
          <a:bodyPr>
            <a:normAutofit/>
          </a:bodyPr>
          <a:lstStyle/>
          <a:p>
            <a:fld id="{7190F32E-61E2-4391-9223-891A6B5093FE}" type="slidenum">
              <a:rPr kumimoji="1" lang="ja-JP" altLang="en-US" smtClean="0"/>
              <a:pPr/>
              <a:t>12</a:t>
            </a:fld>
            <a:endParaRPr kumimoji="1" lang="ja-JP" altLang="en-US"/>
          </a:p>
        </p:txBody>
      </p:sp>
      <p:sp>
        <p:nvSpPr>
          <p:cNvPr id="5" name="正方形/長方形 4"/>
          <p:cNvSpPr/>
          <p:nvPr/>
        </p:nvSpPr>
        <p:spPr>
          <a:xfrm>
            <a:off x="827584" y="2492896"/>
            <a:ext cx="4824536" cy="93610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smtClean="0"/>
              <a:t>ファイルシステム</a:t>
            </a:r>
            <a:endParaRPr kumimoji="1" lang="ja-JP" altLang="en-US" dirty="0"/>
          </a:p>
        </p:txBody>
      </p:sp>
      <p:sp>
        <p:nvSpPr>
          <p:cNvPr id="3" name="コンテンツ プレースホルダ 2"/>
          <p:cNvSpPr>
            <a:spLocks noGrp="1"/>
          </p:cNvSpPr>
          <p:nvPr>
            <p:ph idx="1"/>
          </p:nvPr>
        </p:nvSpPr>
        <p:spPr>
          <a:xfrm>
            <a:off x="0" y="980728"/>
            <a:ext cx="9144000" cy="5877272"/>
          </a:xfrm>
        </p:spPr>
        <p:txBody>
          <a:bodyPr/>
          <a:lstStyle/>
          <a:p>
            <a:r>
              <a:rPr lang="ja-JP" altLang="en-US" dirty="0" smtClean="0"/>
              <a:t>パーティション上におけるデータの記録・管理形式</a:t>
            </a:r>
            <a:endParaRPr lang="en-US" altLang="ja-JP" dirty="0" smtClean="0"/>
          </a:p>
          <a:p>
            <a:pPr lvl="1"/>
            <a:r>
              <a:rPr lang="en-US" altLang="ja-JP" dirty="0" smtClean="0"/>
              <a:t>OS, </a:t>
            </a:r>
            <a:r>
              <a:rPr lang="ja-JP" altLang="en-US" dirty="0" smtClean="0"/>
              <a:t>記憶媒体によって扱えるファイルシステムの種類が異なる</a:t>
            </a:r>
            <a:endParaRPr lang="en-US" altLang="ja-JP" dirty="0" smtClean="0"/>
          </a:p>
          <a:p>
            <a:pPr lvl="1"/>
            <a:endParaRPr lang="en-US" altLang="ja-JP" dirty="0" smtClean="0"/>
          </a:p>
          <a:p>
            <a:r>
              <a:rPr lang="ja-JP" altLang="en-US" dirty="0" smtClean="0">
                <a:solidFill>
                  <a:schemeClr val="bg2">
                    <a:lumMod val="10000"/>
                  </a:schemeClr>
                </a:solidFill>
              </a:rPr>
              <a:t>パーティション上にファイルシステムを新たに作成することを</a:t>
            </a:r>
            <a:r>
              <a:rPr lang="ja-JP" altLang="en-US" b="1" dirty="0" smtClean="0">
                <a:solidFill>
                  <a:srgbClr val="FF0000"/>
                </a:solidFill>
              </a:rPr>
              <a:t>フォーマット</a:t>
            </a:r>
            <a:r>
              <a:rPr lang="ja-JP" altLang="en-US" dirty="0" smtClean="0">
                <a:solidFill>
                  <a:schemeClr val="bg2">
                    <a:lumMod val="10000"/>
                  </a:schemeClr>
                </a:solidFill>
              </a:rPr>
              <a:t>という</a:t>
            </a:r>
          </a:p>
          <a:p>
            <a:endParaRPr kumimoji="1" lang="ja-JP" altLang="en-US" dirty="0"/>
          </a:p>
        </p:txBody>
      </p:sp>
      <p:sp>
        <p:nvSpPr>
          <p:cNvPr id="4" name="スライド番号プレースホルダ 3"/>
          <p:cNvSpPr>
            <a:spLocks noGrp="1"/>
          </p:cNvSpPr>
          <p:nvPr>
            <p:ph type="sldNum" sz="quarter" idx="12"/>
          </p:nvPr>
        </p:nvSpPr>
        <p:spPr/>
        <p:txBody>
          <a:bodyPr>
            <a:normAutofit/>
          </a:bodyPr>
          <a:lstStyle/>
          <a:p>
            <a:fld id="{7190F32E-61E2-4391-9223-891A6B5093FE}" type="slidenum">
              <a:rPr kumimoji="1" lang="ja-JP" altLang="en-US" smtClean="0"/>
              <a:pPr/>
              <a:t>13</a:t>
            </a:fld>
            <a:endParaRPr kumimoji="1" lang="ja-JP" altLang="en-US"/>
          </a:p>
        </p:txBody>
      </p:sp>
      <p:cxnSp>
        <p:nvCxnSpPr>
          <p:cNvPr id="5" name="直線コネクタ 4"/>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kumimoji="1" lang="ja-JP" altLang="en-US" dirty="0" smtClean="0"/>
              <a:t>ファイルシステムの種類</a:t>
            </a:r>
            <a:endParaRPr kumimoji="1" lang="ja-JP" altLang="en-US" dirty="0"/>
          </a:p>
        </p:txBody>
      </p:sp>
      <p:sp>
        <p:nvSpPr>
          <p:cNvPr id="3" name="コンテンツ プレースホルダ 2"/>
          <p:cNvSpPr>
            <a:spLocks noGrp="1"/>
          </p:cNvSpPr>
          <p:nvPr>
            <p:ph idx="1"/>
          </p:nvPr>
        </p:nvSpPr>
        <p:spPr>
          <a:xfrm>
            <a:off x="0" y="991269"/>
            <a:ext cx="8625136" cy="5866731"/>
          </a:xfrm>
        </p:spPr>
        <p:txBody>
          <a:bodyPr>
            <a:normAutofit/>
          </a:bodyPr>
          <a:lstStyle/>
          <a:p>
            <a:r>
              <a:rPr lang="ja-JP" altLang="en-US" dirty="0" smtClean="0"/>
              <a:t>主なファイルシステム</a:t>
            </a:r>
            <a:endParaRPr lang="en-US" altLang="ja-JP" dirty="0" smtClean="0"/>
          </a:p>
          <a:p>
            <a:pPr lvl="1"/>
            <a:r>
              <a:rPr lang="en-US" altLang="ja-JP" dirty="0" smtClean="0"/>
              <a:t>Windows: FAT32, </a:t>
            </a:r>
            <a:r>
              <a:rPr lang="en-US" altLang="ja-JP" dirty="0" smtClean="0">
                <a:solidFill>
                  <a:srgbClr val="FF0000"/>
                </a:solidFill>
              </a:rPr>
              <a:t>NTFS</a:t>
            </a:r>
          </a:p>
          <a:p>
            <a:pPr lvl="1"/>
            <a:r>
              <a:rPr lang="en-US" altLang="ja-JP" dirty="0" smtClean="0"/>
              <a:t>Mac OS: HFS, </a:t>
            </a:r>
            <a:r>
              <a:rPr lang="en-US" altLang="ja-JP" dirty="0" smtClean="0">
                <a:solidFill>
                  <a:srgbClr val="FF0000"/>
                </a:solidFill>
              </a:rPr>
              <a:t>HFS+</a:t>
            </a:r>
          </a:p>
          <a:p>
            <a:pPr lvl="1"/>
            <a:r>
              <a:rPr lang="en-US" altLang="ja-JP" dirty="0" smtClean="0"/>
              <a:t>Linux: </a:t>
            </a:r>
            <a:r>
              <a:rPr lang="en-US" altLang="ja-JP" dirty="0" smtClean="0">
                <a:solidFill>
                  <a:srgbClr val="FF0000"/>
                </a:solidFill>
              </a:rPr>
              <a:t>ext4</a:t>
            </a:r>
          </a:p>
          <a:p>
            <a:pPr lvl="1"/>
            <a:r>
              <a:rPr lang="en-US" altLang="ja-JP" dirty="0" smtClean="0"/>
              <a:t>DVD, </a:t>
            </a:r>
            <a:r>
              <a:rPr lang="en-US" altLang="ja-JP" dirty="0" err="1" smtClean="0"/>
              <a:t>Blu</a:t>
            </a:r>
            <a:r>
              <a:rPr lang="en-US" altLang="ja-JP" dirty="0" smtClean="0"/>
              <a:t>-Ray: UDF</a:t>
            </a:r>
          </a:p>
          <a:p>
            <a:pPr lvl="1"/>
            <a:r>
              <a:rPr lang="en-US" altLang="ja-JP" dirty="0" smtClean="0"/>
              <a:t>USB </a:t>
            </a:r>
            <a:r>
              <a:rPr lang="ja-JP" altLang="en-US" dirty="0" smtClean="0"/>
              <a:t>メモリ</a:t>
            </a:r>
            <a:r>
              <a:rPr lang="en-US" altLang="ja-JP" dirty="0" smtClean="0"/>
              <a:t>: </a:t>
            </a:r>
            <a:r>
              <a:rPr lang="en-US" altLang="ja-JP" dirty="0" err="1" smtClean="0"/>
              <a:t>exFAT</a:t>
            </a:r>
            <a:endParaRPr lang="en-US" altLang="ja-JP" dirty="0" smtClean="0"/>
          </a:p>
          <a:p>
            <a:pPr lvl="1"/>
            <a:r>
              <a:rPr lang="en-US" altLang="ja-JP" dirty="0" smtClean="0"/>
              <a:t>SD:FAT16</a:t>
            </a:r>
          </a:p>
          <a:p>
            <a:r>
              <a:rPr lang="ja-JP" altLang="en-US" dirty="0" smtClean="0"/>
              <a:t>パーティションとファイルの最大容量</a:t>
            </a:r>
            <a:r>
              <a:rPr lang="en-US" altLang="ja-JP" dirty="0" smtClean="0"/>
              <a:t>, </a:t>
            </a:r>
            <a:r>
              <a:rPr lang="ja-JP" altLang="en-US" dirty="0" smtClean="0"/>
              <a:t>ファイル名の最大文字数</a:t>
            </a:r>
            <a:r>
              <a:rPr lang="en-US" altLang="ja-JP" dirty="0" smtClean="0"/>
              <a:t>, </a:t>
            </a:r>
            <a:r>
              <a:rPr lang="ja-JP" altLang="en-US" dirty="0" smtClean="0"/>
              <a:t>互換性などが異なる</a:t>
            </a:r>
            <a:endParaRPr lang="en-US" altLang="ja-JP" dirty="0" smtClean="0"/>
          </a:p>
          <a:p>
            <a:pPr lvl="1"/>
            <a:r>
              <a:rPr lang="en-US" altLang="ja-JP" dirty="0" smtClean="0"/>
              <a:t>FAT32: 4GB,  NTFS : 2TB, ext4 : 16TB</a:t>
            </a:r>
            <a:endParaRPr lang="ja-JP" altLang="en-US" dirty="0" smtClean="0"/>
          </a:p>
          <a:p>
            <a:endParaRPr kumimoji="1" lang="ja-JP" altLang="en-US" dirty="0"/>
          </a:p>
        </p:txBody>
      </p:sp>
      <p:sp>
        <p:nvSpPr>
          <p:cNvPr id="4" name="スライド番号プレースホルダ 3"/>
          <p:cNvSpPr>
            <a:spLocks noGrp="1"/>
          </p:cNvSpPr>
          <p:nvPr>
            <p:ph type="sldNum" sz="quarter" idx="12"/>
          </p:nvPr>
        </p:nvSpPr>
        <p:spPr/>
        <p:txBody>
          <a:bodyPr>
            <a:normAutofit/>
          </a:bodyPr>
          <a:lstStyle/>
          <a:p>
            <a:fld id="{7190F32E-61E2-4391-9223-891A6B5093FE}" type="slidenum">
              <a:rPr kumimoji="1" lang="ja-JP" altLang="en-US" smtClean="0"/>
              <a:pPr/>
              <a:t>14</a:t>
            </a:fld>
            <a:endParaRPr kumimoji="1" lang="ja-JP" altLang="en-US"/>
          </a:p>
        </p:txBody>
      </p:sp>
      <p:cxnSp>
        <p:nvCxnSpPr>
          <p:cNvPr id="5" name="直線コネクタ 4"/>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a:t>ブート</a:t>
            </a:r>
            <a:r>
              <a:rPr kumimoji="1" lang="ja-JP" altLang="en-US" dirty="0" smtClean="0"/>
              <a:t>するため</a:t>
            </a:r>
            <a:r>
              <a:rPr lang="ja-JP" altLang="en-US" dirty="0"/>
              <a:t>の</a:t>
            </a:r>
            <a:r>
              <a:rPr lang="ja-JP" altLang="en-US" dirty="0" smtClean="0"/>
              <a:t>知識</a:t>
            </a:r>
            <a:r>
              <a:rPr lang="en-US" altLang="ja-JP" dirty="0" smtClean="0"/>
              <a:t>(BIOS</a:t>
            </a:r>
            <a:r>
              <a:rPr lang="ja-JP" altLang="en-US" dirty="0" smtClean="0"/>
              <a:t>編</a:t>
            </a:r>
            <a:r>
              <a:rPr lang="en-US" altLang="ja-JP" dirty="0" smtClean="0"/>
              <a:t>)</a:t>
            </a:r>
            <a:endParaRPr kumimoji="1" lang="ja-JP" altLang="en-US" dirty="0"/>
          </a:p>
        </p:txBody>
      </p:sp>
      <p:sp>
        <p:nvSpPr>
          <p:cNvPr id="3" name="コンテンツ プレースホルダ 2"/>
          <p:cNvSpPr>
            <a:spLocks noGrp="1"/>
          </p:cNvSpPr>
          <p:nvPr>
            <p:ph idx="1"/>
          </p:nvPr>
        </p:nvSpPr>
        <p:spPr>
          <a:xfrm>
            <a:off x="0" y="980728"/>
            <a:ext cx="8697144" cy="5877272"/>
          </a:xfrm>
        </p:spPr>
        <p:txBody>
          <a:bodyPr>
            <a:normAutofit/>
          </a:bodyPr>
          <a:lstStyle/>
          <a:p>
            <a:r>
              <a:rPr lang="en-US" altLang="ja-JP" sz="3600" dirty="0" smtClean="0">
                <a:solidFill>
                  <a:schemeClr val="bg2">
                    <a:lumMod val="50000"/>
                  </a:schemeClr>
                </a:solidFill>
              </a:rPr>
              <a:t>OS </a:t>
            </a:r>
            <a:r>
              <a:rPr lang="ja-JP" altLang="en-US" sz="3600" dirty="0" smtClean="0">
                <a:solidFill>
                  <a:schemeClr val="bg2">
                    <a:lumMod val="50000"/>
                  </a:schemeClr>
                </a:solidFill>
              </a:rPr>
              <a:t>をどうブートするか</a:t>
            </a:r>
            <a:r>
              <a:rPr lang="en-US" altLang="ja-JP" sz="3600" dirty="0" smtClean="0">
                <a:solidFill>
                  <a:schemeClr val="bg2">
                    <a:lumMod val="50000"/>
                  </a:schemeClr>
                </a:solidFill>
              </a:rPr>
              <a:t>?</a:t>
            </a:r>
          </a:p>
          <a:p>
            <a:pPr lvl="1"/>
            <a:r>
              <a:rPr kumimoji="1" lang="en-US" altLang="ja-JP" dirty="0" smtClean="0"/>
              <a:t>OS </a:t>
            </a:r>
            <a:r>
              <a:rPr kumimoji="1" lang="ja-JP" altLang="en-US" dirty="0" smtClean="0"/>
              <a:t>の起動までの概略図</a:t>
            </a:r>
            <a:endParaRPr kumimoji="1" lang="en-US" altLang="ja-JP" dirty="0" smtClean="0"/>
          </a:p>
          <a:p>
            <a:pPr lvl="1"/>
            <a:r>
              <a:rPr lang="en-US" altLang="ja-JP" dirty="0" smtClean="0">
                <a:solidFill>
                  <a:schemeClr val="bg2">
                    <a:lumMod val="50000"/>
                  </a:schemeClr>
                </a:solidFill>
              </a:rPr>
              <a:t>Master Boot Record</a:t>
            </a:r>
          </a:p>
          <a:p>
            <a:pPr lvl="1"/>
            <a:r>
              <a:rPr kumimoji="1" lang="en-US" altLang="ja-JP" dirty="0" smtClean="0">
                <a:solidFill>
                  <a:schemeClr val="bg2">
                    <a:lumMod val="50000"/>
                  </a:schemeClr>
                </a:solidFill>
              </a:rPr>
              <a:t>OS </a:t>
            </a:r>
            <a:r>
              <a:rPr kumimoji="1" lang="ja-JP" altLang="en-US" dirty="0" smtClean="0">
                <a:solidFill>
                  <a:schemeClr val="bg2">
                    <a:lumMod val="50000"/>
                  </a:schemeClr>
                </a:solidFill>
              </a:rPr>
              <a:t>ローダ</a:t>
            </a:r>
            <a:endParaRPr kumimoji="1" lang="en-US" altLang="ja-JP" dirty="0" smtClean="0">
              <a:solidFill>
                <a:schemeClr val="bg2">
                  <a:lumMod val="50000"/>
                </a:schemeClr>
              </a:solidFill>
            </a:endParaRPr>
          </a:p>
          <a:p>
            <a:pPr lvl="1"/>
            <a:r>
              <a:rPr lang="en-US" altLang="ja-JP" dirty="0" smtClean="0">
                <a:solidFill>
                  <a:schemeClr val="bg2">
                    <a:lumMod val="50000"/>
                  </a:schemeClr>
                </a:solidFill>
              </a:rPr>
              <a:t>OS </a:t>
            </a:r>
            <a:r>
              <a:rPr lang="ja-JP" altLang="en-US" dirty="0" smtClean="0">
                <a:solidFill>
                  <a:schemeClr val="bg2">
                    <a:lumMod val="50000"/>
                  </a:schemeClr>
                </a:solidFill>
              </a:rPr>
              <a:t>の起動手順</a:t>
            </a:r>
            <a:endParaRPr kumimoji="1" lang="ja-JP" altLang="en-US" dirty="0">
              <a:solidFill>
                <a:schemeClr val="bg2">
                  <a:lumMod val="50000"/>
                </a:schemeClr>
              </a:solidFill>
            </a:endParaRPr>
          </a:p>
        </p:txBody>
      </p:sp>
      <p:sp>
        <p:nvSpPr>
          <p:cNvPr id="4" name="スライド番号プレースホルダ 3"/>
          <p:cNvSpPr>
            <a:spLocks noGrp="1"/>
          </p:cNvSpPr>
          <p:nvPr>
            <p:ph type="sldNum" sz="quarter" idx="12"/>
          </p:nvPr>
        </p:nvSpPr>
        <p:spPr/>
        <p:txBody>
          <a:bodyPr>
            <a:normAutofit/>
          </a:bodyPr>
          <a:lstStyle/>
          <a:p>
            <a:fld id="{7190F32E-61E2-4391-9223-891A6B5093FE}" type="slidenum">
              <a:rPr kumimoji="1" lang="ja-JP" altLang="en-US" smtClean="0"/>
              <a:pPr/>
              <a:t>15</a:t>
            </a:fld>
            <a:endParaRPr kumimoji="1" lang="ja-JP" altLang="en-US"/>
          </a:p>
        </p:txBody>
      </p:sp>
      <p:sp>
        <p:nvSpPr>
          <p:cNvPr id="5" name="正方形/長方形 4"/>
          <p:cNvSpPr/>
          <p:nvPr/>
        </p:nvSpPr>
        <p:spPr>
          <a:xfrm>
            <a:off x="755576" y="1628800"/>
            <a:ext cx="3816424"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normAutofit/>
          </a:bodyPr>
          <a:lstStyle/>
          <a:p>
            <a:r>
              <a:rPr kumimoji="1" lang="en-US" altLang="ja-JP" dirty="0" smtClean="0"/>
              <a:t>OS </a:t>
            </a:r>
            <a:r>
              <a:rPr kumimoji="1" lang="ja-JP" altLang="en-US" dirty="0" smtClean="0"/>
              <a:t>の起動までの流れ</a:t>
            </a:r>
            <a:r>
              <a:rPr kumimoji="1" lang="en-US" altLang="ja-JP" dirty="0" smtClean="0"/>
              <a:t>(BIOS</a:t>
            </a:r>
            <a:r>
              <a:rPr kumimoji="1" lang="ja-JP" altLang="en-US" dirty="0" smtClean="0"/>
              <a:t>編</a:t>
            </a:r>
            <a:r>
              <a:rPr kumimoji="1" lang="en-US" altLang="ja-JP" dirty="0" smtClean="0"/>
              <a:t>)</a:t>
            </a:r>
            <a:endParaRPr kumimoji="1" lang="ja-JP" altLang="en-US" dirty="0"/>
          </a:p>
        </p:txBody>
      </p:sp>
      <p:sp>
        <p:nvSpPr>
          <p:cNvPr id="5" name="テキスト ボックス 4"/>
          <p:cNvSpPr txBox="1"/>
          <p:nvPr/>
        </p:nvSpPr>
        <p:spPr>
          <a:xfrm>
            <a:off x="3415680" y="1124744"/>
            <a:ext cx="2308448"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2800" dirty="0" smtClean="0"/>
              <a:t>主電源投入</a:t>
            </a:r>
            <a:endParaRPr kumimoji="1" lang="ja-JP" altLang="en-US" sz="2800" dirty="0"/>
          </a:p>
        </p:txBody>
      </p:sp>
      <p:sp>
        <p:nvSpPr>
          <p:cNvPr id="6" name="テキスト ボックス 5"/>
          <p:cNvSpPr txBox="1"/>
          <p:nvPr/>
        </p:nvSpPr>
        <p:spPr>
          <a:xfrm>
            <a:off x="3760862" y="2132856"/>
            <a:ext cx="1584176"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3200" dirty="0" smtClean="0"/>
              <a:t>BIOS</a:t>
            </a:r>
            <a:r>
              <a:rPr kumimoji="1" lang="en-US" altLang="ja-JP" dirty="0" smtClean="0"/>
              <a:t> </a:t>
            </a:r>
            <a:endParaRPr kumimoji="1" lang="ja-JP" altLang="en-US" dirty="0"/>
          </a:p>
        </p:txBody>
      </p:sp>
      <p:sp>
        <p:nvSpPr>
          <p:cNvPr id="7" name="テキスト ボックス 6"/>
          <p:cNvSpPr txBox="1"/>
          <p:nvPr/>
        </p:nvSpPr>
        <p:spPr>
          <a:xfrm>
            <a:off x="3707904" y="5085184"/>
            <a:ext cx="1584176"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3200" dirty="0" smtClean="0"/>
              <a:t>OS</a:t>
            </a:r>
            <a:r>
              <a:rPr kumimoji="1" lang="en-US" altLang="ja-JP" dirty="0" smtClean="0"/>
              <a:t> </a:t>
            </a:r>
            <a:endParaRPr kumimoji="1" lang="ja-JP" altLang="en-US" dirty="0"/>
          </a:p>
        </p:txBody>
      </p:sp>
      <p:sp>
        <p:nvSpPr>
          <p:cNvPr id="18" name="下矢印 17"/>
          <p:cNvSpPr/>
          <p:nvPr/>
        </p:nvSpPr>
        <p:spPr>
          <a:xfrm>
            <a:off x="4139952" y="1772816"/>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a:off x="4101852" y="2819028"/>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3203848" y="3140968"/>
            <a:ext cx="2808312"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3200" dirty="0" smtClean="0"/>
              <a:t>ブートローダ</a:t>
            </a:r>
            <a:r>
              <a:rPr kumimoji="1" lang="en-US" altLang="ja-JP" dirty="0" smtClean="0"/>
              <a:t> </a:t>
            </a:r>
            <a:endParaRPr kumimoji="1" lang="ja-JP" altLang="en-US" dirty="0"/>
          </a:p>
        </p:txBody>
      </p:sp>
      <p:sp>
        <p:nvSpPr>
          <p:cNvPr id="23" name="テキスト ボックス 22"/>
          <p:cNvSpPr txBox="1"/>
          <p:nvPr/>
        </p:nvSpPr>
        <p:spPr>
          <a:xfrm>
            <a:off x="3347864" y="4077072"/>
            <a:ext cx="2448272"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3200" dirty="0" smtClean="0"/>
              <a:t>OS </a:t>
            </a:r>
            <a:r>
              <a:rPr lang="ja-JP" altLang="en-US" sz="3200" dirty="0" smtClean="0"/>
              <a:t>ローダ</a:t>
            </a:r>
            <a:r>
              <a:rPr kumimoji="1" lang="en-US" altLang="ja-JP" sz="3200" dirty="0" smtClean="0"/>
              <a:t> </a:t>
            </a:r>
            <a:endParaRPr kumimoji="1" lang="ja-JP" altLang="en-US" sz="3200" dirty="0"/>
          </a:p>
        </p:txBody>
      </p:sp>
      <p:sp>
        <p:nvSpPr>
          <p:cNvPr id="25" name="下矢印 24"/>
          <p:cNvSpPr/>
          <p:nvPr/>
        </p:nvSpPr>
        <p:spPr>
          <a:xfrm>
            <a:off x="4067944" y="3789040"/>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4067944" y="4725144"/>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四角形吹き出し 27"/>
          <p:cNvSpPr/>
          <p:nvPr/>
        </p:nvSpPr>
        <p:spPr>
          <a:xfrm>
            <a:off x="0" y="1340768"/>
            <a:ext cx="3203848" cy="1224136"/>
          </a:xfrm>
          <a:prstGeom prst="wedgeRectCallout">
            <a:avLst>
              <a:gd name="adj1" fmla="val 66895"/>
              <a:gd name="adj2" fmla="val 39950"/>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altLang="ja-JP" sz="2200" dirty="0" smtClean="0">
                <a:solidFill>
                  <a:schemeClr val="bg1"/>
                </a:solidFill>
              </a:rPr>
              <a:t>POST </a:t>
            </a:r>
            <a:r>
              <a:rPr lang="ja-JP" altLang="en-US" sz="2200" dirty="0" smtClean="0">
                <a:solidFill>
                  <a:schemeClr val="bg1"/>
                </a:solidFill>
              </a:rPr>
              <a:t>を行う</a:t>
            </a:r>
            <a:endParaRPr lang="en-US" altLang="ja-JP" sz="2200" dirty="0" smtClean="0">
              <a:solidFill>
                <a:schemeClr val="bg1"/>
              </a:solidFill>
            </a:endParaRPr>
          </a:p>
          <a:p>
            <a:pPr>
              <a:buFont typeface="Arial" pitchFamily="34" charset="0"/>
              <a:buChar char="•"/>
            </a:pPr>
            <a:r>
              <a:rPr kumimoji="1" lang="en-US" altLang="ja-JP" sz="2200" dirty="0" smtClean="0">
                <a:solidFill>
                  <a:srgbClr val="FFFF00"/>
                </a:solidFill>
              </a:rPr>
              <a:t>MBR</a:t>
            </a:r>
            <a:r>
              <a:rPr kumimoji="1" lang="en-US" altLang="ja-JP" sz="2200" dirty="0" smtClean="0">
                <a:solidFill>
                  <a:schemeClr val="bg1"/>
                </a:solidFill>
              </a:rPr>
              <a:t> </a:t>
            </a:r>
            <a:r>
              <a:rPr lang="ja-JP" altLang="en-US" sz="2200" dirty="0" smtClean="0">
                <a:solidFill>
                  <a:schemeClr val="bg1"/>
                </a:solidFill>
              </a:rPr>
              <a:t>にある</a:t>
            </a:r>
            <a:r>
              <a:rPr lang="ja-JP" altLang="en-US" sz="2200" dirty="0" smtClean="0">
                <a:solidFill>
                  <a:srgbClr val="FFFF00"/>
                </a:solidFill>
              </a:rPr>
              <a:t>ブートローダ</a:t>
            </a:r>
            <a:endParaRPr lang="en-US" altLang="ja-JP" sz="2200" dirty="0" smtClean="0">
              <a:solidFill>
                <a:srgbClr val="FFFF00"/>
              </a:solidFill>
            </a:endParaRPr>
          </a:p>
          <a:p>
            <a:r>
              <a:rPr lang="en-US" altLang="ja-JP" sz="2200" dirty="0" smtClean="0">
                <a:solidFill>
                  <a:schemeClr val="bg1"/>
                </a:solidFill>
              </a:rPr>
              <a:t>  </a:t>
            </a:r>
            <a:r>
              <a:rPr lang="ja-JP" altLang="en-US" sz="2200" dirty="0" smtClean="0">
                <a:solidFill>
                  <a:schemeClr val="bg1"/>
                </a:solidFill>
              </a:rPr>
              <a:t>を読み込む</a:t>
            </a:r>
            <a:endParaRPr kumimoji="1" lang="ja-JP" altLang="en-US" sz="2200" dirty="0">
              <a:solidFill>
                <a:schemeClr val="bg1"/>
              </a:solidFill>
            </a:endParaRPr>
          </a:p>
        </p:txBody>
      </p:sp>
      <p:sp>
        <p:nvSpPr>
          <p:cNvPr id="29" name="四角形吹き出し 28"/>
          <p:cNvSpPr/>
          <p:nvPr/>
        </p:nvSpPr>
        <p:spPr>
          <a:xfrm>
            <a:off x="6228184" y="2276872"/>
            <a:ext cx="2915816" cy="720080"/>
          </a:xfrm>
          <a:prstGeom prst="wedgeRectCallout">
            <a:avLst>
              <a:gd name="adj1" fmla="val -58169"/>
              <a:gd name="adj2" fmla="val 111487"/>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kumimoji="1" lang="en-US" altLang="ja-JP" sz="2200" dirty="0" smtClean="0">
                <a:solidFill>
                  <a:srgbClr val="FFFF00"/>
                </a:solidFill>
              </a:rPr>
              <a:t>OS </a:t>
            </a:r>
            <a:r>
              <a:rPr kumimoji="1" lang="ja-JP" altLang="en-US" sz="2200" dirty="0" smtClean="0">
                <a:solidFill>
                  <a:srgbClr val="FFFF00"/>
                </a:solidFill>
              </a:rPr>
              <a:t>ローダ</a:t>
            </a:r>
            <a:r>
              <a:rPr kumimoji="1" lang="ja-JP" altLang="en-US" sz="2200" dirty="0" smtClean="0">
                <a:solidFill>
                  <a:schemeClr val="bg1"/>
                </a:solidFill>
              </a:rPr>
              <a:t>を読み込む</a:t>
            </a:r>
            <a:endParaRPr kumimoji="1" lang="ja-JP" altLang="en-US" sz="2200" dirty="0">
              <a:solidFill>
                <a:schemeClr val="bg1"/>
              </a:solidFill>
            </a:endParaRPr>
          </a:p>
        </p:txBody>
      </p:sp>
      <p:sp>
        <p:nvSpPr>
          <p:cNvPr id="31" name="四角形吹き出し 30"/>
          <p:cNvSpPr/>
          <p:nvPr/>
        </p:nvSpPr>
        <p:spPr>
          <a:xfrm>
            <a:off x="0" y="4725144"/>
            <a:ext cx="3203848" cy="792088"/>
          </a:xfrm>
          <a:prstGeom prst="wedgeRectCallout">
            <a:avLst>
              <a:gd name="adj1" fmla="val 55739"/>
              <a:gd name="adj2" fmla="val -104320"/>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kumimoji="1" lang="en-US" altLang="ja-JP" sz="2200" dirty="0" smtClean="0">
                <a:solidFill>
                  <a:schemeClr val="bg1"/>
                </a:solidFill>
              </a:rPr>
              <a:t>OS  </a:t>
            </a:r>
            <a:r>
              <a:rPr kumimoji="1" lang="ja-JP" altLang="en-US" sz="2200" dirty="0" smtClean="0">
                <a:solidFill>
                  <a:schemeClr val="bg1"/>
                </a:solidFill>
              </a:rPr>
              <a:t>カーネル</a:t>
            </a:r>
            <a:r>
              <a:rPr lang="ja-JP" altLang="en-US" sz="2200" dirty="0" smtClean="0">
                <a:solidFill>
                  <a:schemeClr val="bg1"/>
                </a:solidFill>
              </a:rPr>
              <a:t>を</a:t>
            </a:r>
            <a:r>
              <a:rPr kumimoji="1" lang="ja-JP" altLang="en-US" sz="2200" dirty="0" smtClean="0">
                <a:solidFill>
                  <a:schemeClr val="bg1"/>
                </a:solidFill>
              </a:rPr>
              <a:t>読み込む</a:t>
            </a:r>
            <a:endParaRPr kumimoji="1" lang="ja-JP" altLang="en-US" sz="2200" dirty="0">
              <a:solidFill>
                <a:schemeClr val="bg1"/>
              </a:solidFill>
            </a:endParaRPr>
          </a:p>
        </p:txBody>
      </p:sp>
      <p:cxnSp>
        <p:nvCxnSpPr>
          <p:cNvPr id="15" name="直線コネクタ 14"/>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a:t>ブート</a:t>
            </a:r>
            <a:r>
              <a:rPr kumimoji="1" lang="ja-JP" altLang="en-US" dirty="0" smtClean="0"/>
              <a:t>するため</a:t>
            </a:r>
            <a:r>
              <a:rPr lang="ja-JP" altLang="en-US" dirty="0"/>
              <a:t>の</a:t>
            </a:r>
            <a:r>
              <a:rPr lang="ja-JP" altLang="en-US" dirty="0" smtClean="0"/>
              <a:t>知識</a:t>
            </a:r>
            <a:r>
              <a:rPr lang="en-US" altLang="ja-JP" dirty="0" smtClean="0"/>
              <a:t>(BIOS</a:t>
            </a:r>
            <a:r>
              <a:rPr lang="ja-JP" altLang="en-US" dirty="0" smtClean="0"/>
              <a:t>編</a:t>
            </a:r>
            <a:r>
              <a:rPr lang="en-US" altLang="ja-JP" dirty="0" smtClean="0"/>
              <a:t>)</a:t>
            </a:r>
            <a:endParaRPr kumimoji="1" lang="ja-JP" altLang="en-US" dirty="0"/>
          </a:p>
        </p:txBody>
      </p:sp>
      <p:sp>
        <p:nvSpPr>
          <p:cNvPr id="3" name="コンテンツ プレースホルダ 2"/>
          <p:cNvSpPr>
            <a:spLocks noGrp="1"/>
          </p:cNvSpPr>
          <p:nvPr>
            <p:ph idx="1"/>
          </p:nvPr>
        </p:nvSpPr>
        <p:spPr>
          <a:xfrm>
            <a:off x="0" y="980728"/>
            <a:ext cx="8697144" cy="5877272"/>
          </a:xfrm>
        </p:spPr>
        <p:txBody>
          <a:bodyPr>
            <a:normAutofit/>
          </a:bodyPr>
          <a:lstStyle/>
          <a:p>
            <a:r>
              <a:rPr lang="en-US" altLang="ja-JP" sz="3600" dirty="0" smtClean="0">
                <a:solidFill>
                  <a:schemeClr val="bg2">
                    <a:lumMod val="50000"/>
                  </a:schemeClr>
                </a:solidFill>
              </a:rPr>
              <a:t>OS </a:t>
            </a:r>
            <a:r>
              <a:rPr lang="ja-JP" altLang="en-US" sz="3600" dirty="0" smtClean="0">
                <a:solidFill>
                  <a:schemeClr val="bg2">
                    <a:lumMod val="50000"/>
                  </a:schemeClr>
                </a:solidFill>
              </a:rPr>
              <a:t>をどうブートするか</a:t>
            </a:r>
            <a:r>
              <a:rPr lang="en-US" altLang="ja-JP" sz="3600" dirty="0" smtClean="0">
                <a:solidFill>
                  <a:schemeClr val="bg2">
                    <a:lumMod val="50000"/>
                  </a:schemeClr>
                </a:solidFill>
              </a:rPr>
              <a:t>?</a:t>
            </a:r>
          </a:p>
          <a:p>
            <a:pPr lvl="1"/>
            <a:r>
              <a:rPr kumimoji="1" lang="en-US" altLang="ja-JP" dirty="0" smtClean="0">
                <a:solidFill>
                  <a:schemeClr val="bg2">
                    <a:lumMod val="50000"/>
                  </a:schemeClr>
                </a:solidFill>
              </a:rPr>
              <a:t>OS </a:t>
            </a:r>
            <a:r>
              <a:rPr kumimoji="1" lang="ja-JP" altLang="en-US" dirty="0" smtClean="0">
                <a:solidFill>
                  <a:schemeClr val="bg2">
                    <a:lumMod val="50000"/>
                  </a:schemeClr>
                </a:solidFill>
              </a:rPr>
              <a:t>の起動までの概略図</a:t>
            </a:r>
            <a:endParaRPr kumimoji="1" lang="en-US" altLang="ja-JP" dirty="0" smtClean="0">
              <a:solidFill>
                <a:schemeClr val="bg2">
                  <a:lumMod val="50000"/>
                </a:schemeClr>
              </a:solidFill>
            </a:endParaRPr>
          </a:p>
          <a:p>
            <a:pPr lvl="1"/>
            <a:r>
              <a:rPr lang="en-US" altLang="ja-JP" dirty="0" smtClean="0"/>
              <a:t>Master Boot Record</a:t>
            </a:r>
          </a:p>
          <a:p>
            <a:pPr lvl="1"/>
            <a:r>
              <a:rPr kumimoji="1" lang="en-US" altLang="ja-JP" dirty="0" smtClean="0">
                <a:solidFill>
                  <a:schemeClr val="bg2">
                    <a:lumMod val="50000"/>
                  </a:schemeClr>
                </a:solidFill>
              </a:rPr>
              <a:t>OS </a:t>
            </a:r>
            <a:r>
              <a:rPr kumimoji="1" lang="ja-JP" altLang="en-US" dirty="0" smtClean="0">
                <a:solidFill>
                  <a:schemeClr val="bg2">
                    <a:lumMod val="50000"/>
                  </a:schemeClr>
                </a:solidFill>
              </a:rPr>
              <a:t>ローダ</a:t>
            </a:r>
            <a:endParaRPr kumimoji="1" lang="en-US" altLang="ja-JP" dirty="0" smtClean="0">
              <a:solidFill>
                <a:schemeClr val="bg2">
                  <a:lumMod val="50000"/>
                </a:schemeClr>
              </a:solidFill>
            </a:endParaRPr>
          </a:p>
          <a:p>
            <a:pPr lvl="1"/>
            <a:r>
              <a:rPr lang="en-US" altLang="ja-JP" dirty="0" smtClean="0">
                <a:solidFill>
                  <a:schemeClr val="bg2">
                    <a:lumMod val="50000"/>
                  </a:schemeClr>
                </a:solidFill>
              </a:rPr>
              <a:t>OS </a:t>
            </a:r>
            <a:r>
              <a:rPr lang="ja-JP" altLang="en-US" dirty="0" smtClean="0">
                <a:solidFill>
                  <a:schemeClr val="bg2">
                    <a:lumMod val="50000"/>
                  </a:schemeClr>
                </a:solidFill>
              </a:rPr>
              <a:t>の起動手順</a:t>
            </a:r>
            <a:endParaRPr kumimoji="1" lang="ja-JP" altLang="en-US" dirty="0">
              <a:solidFill>
                <a:schemeClr val="bg2">
                  <a:lumMod val="50000"/>
                </a:schemeClr>
              </a:solidFill>
            </a:endParaRPr>
          </a:p>
        </p:txBody>
      </p:sp>
      <p:sp>
        <p:nvSpPr>
          <p:cNvPr id="4" name="スライド番号プレースホルダ 3"/>
          <p:cNvSpPr>
            <a:spLocks noGrp="1"/>
          </p:cNvSpPr>
          <p:nvPr>
            <p:ph type="sldNum" sz="quarter" idx="12"/>
          </p:nvPr>
        </p:nvSpPr>
        <p:spPr/>
        <p:txBody>
          <a:bodyPr>
            <a:normAutofit/>
          </a:bodyPr>
          <a:lstStyle/>
          <a:p>
            <a:fld id="{7190F32E-61E2-4391-9223-891A6B5093FE}" type="slidenum">
              <a:rPr kumimoji="1" lang="ja-JP" altLang="en-US" smtClean="0"/>
              <a:pPr/>
              <a:t>17</a:t>
            </a:fld>
            <a:endParaRPr kumimoji="1" lang="ja-JP" altLang="en-US"/>
          </a:p>
        </p:txBody>
      </p:sp>
      <p:sp>
        <p:nvSpPr>
          <p:cNvPr id="5" name="正方形/長方形 4"/>
          <p:cNvSpPr/>
          <p:nvPr/>
        </p:nvSpPr>
        <p:spPr>
          <a:xfrm>
            <a:off x="827584" y="2204864"/>
            <a:ext cx="3024336" cy="36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normAutofit/>
          </a:bodyPr>
          <a:lstStyle/>
          <a:p>
            <a:r>
              <a:rPr kumimoji="1" lang="en-US" altLang="ja-JP" dirty="0" smtClean="0"/>
              <a:t>Master Boot Record</a:t>
            </a:r>
            <a:r>
              <a:rPr lang="en-US" altLang="ja-JP" dirty="0" smtClean="0"/>
              <a:t>(MBR)</a:t>
            </a:r>
            <a:endParaRPr kumimoji="1" lang="ja-JP" altLang="en-US" dirty="0"/>
          </a:p>
        </p:txBody>
      </p:sp>
      <p:sp>
        <p:nvSpPr>
          <p:cNvPr id="3" name="コンテンツ プレースホルダ 2"/>
          <p:cNvSpPr>
            <a:spLocks noGrp="1"/>
          </p:cNvSpPr>
          <p:nvPr>
            <p:ph idx="1"/>
          </p:nvPr>
        </p:nvSpPr>
        <p:spPr>
          <a:xfrm>
            <a:off x="0" y="991269"/>
            <a:ext cx="8858280" cy="4525963"/>
          </a:xfrm>
        </p:spPr>
        <p:txBody>
          <a:bodyPr/>
          <a:lstStyle/>
          <a:p>
            <a:r>
              <a:rPr lang="ja-JP" altLang="en-US" sz="3600" dirty="0" smtClean="0"/>
              <a:t>ハードディスクの先頭</a:t>
            </a:r>
            <a:r>
              <a:rPr lang="en-US" altLang="ja-JP" sz="3600" dirty="0" smtClean="0"/>
              <a:t>(</a:t>
            </a:r>
            <a:r>
              <a:rPr lang="ja-JP" altLang="en-US" sz="3600" dirty="0" smtClean="0"/>
              <a:t>最も外側</a:t>
            </a:r>
            <a:r>
              <a:rPr lang="en-US" altLang="ja-JP" sz="3600" dirty="0" smtClean="0"/>
              <a:t>)</a:t>
            </a:r>
            <a:r>
              <a:rPr lang="ja-JP" altLang="en-US" sz="3600" dirty="0" err="1" smtClean="0"/>
              <a:t>に置</a:t>
            </a:r>
            <a:r>
              <a:rPr lang="ja-JP" altLang="en-US" sz="3600" dirty="0" smtClean="0"/>
              <a:t>かれている領域</a:t>
            </a:r>
          </a:p>
          <a:p>
            <a:r>
              <a:rPr lang="ja-JP" altLang="en-US" sz="3600" dirty="0" smtClean="0"/>
              <a:t>電源投入後に</a:t>
            </a:r>
            <a:r>
              <a:rPr lang="en-US" altLang="ja-JP" sz="3600" dirty="0" smtClean="0"/>
              <a:t>BIOS</a:t>
            </a:r>
            <a:r>
              <a:rPr lang="ja-JP" altLang="en-US" sz="3600" dirty="0" smtClean="0"/>
              <a:t>によって最初に読み込まれる</a:t>
            </a:r>
            <a:endParaRPr kumimoji="1" lang="ja-JP" altLang="en-US" sz="3600" dirty="0"/>
          </a:p>
        </p:txBody>
      </p:sp>
      <p:sp>
        <p:nvSpPr>
          <p:cNvPr id="11" name="スライド番号プレースホルダ 10"/>
          <p:cNvSpPr>
            <a:spLocks noGrp="1"/>
          </p:cNvSpPr>
          <p:nvPr>
            <p:ph type="sldNum" sz="quarter" idx="12"/>
          </p:nvPr>
        </p:nvSpPr>
        <p:spPr/>
        <p:txBody>
          <a:bodyPr>
            <a:normAutofit/>
          </a:bodyPr>
          <a:lstStyle/>
          <a:p>
            <a:fld id="{7190F32E-61E2-4391-9223-891A6B5093FE}" type="slidenum">
              <a:rPr kumimoji="1" lang="ja-JP" altLang="en-US" smtClean="0"/>
              <a:pPr/>
              <a:t>18</a:t>
            </a:fld>
            <a:endParaRPr kumimoji="1" lang="ja-JP" altLang="en-US"/>
          </a:p>
        </p:txBody>
      </p:sp>
      <p:grpSp>
        <p:nvGrpSpPr>
          <p:cNvPr id="5" name="グループ化 4"/>
          <p:cNvGrpSpPr/>
          <p:nvPr/>
        </p:nvGrpSpPr>
        <p:grpSpPr>
          <a:xfrm>
            <a:off x="1285852" y="3502746"/>
            <a:ext cx="7092284" cy="2734566"/>
            <a:chOff x="1285852" y="3909144"/>
            <a:chExt cx="7092284" cy="2734566"/>
          </a:xfrm>
        </p:grpSpPr>
        <p:pic>
          <p:nvPicPr>
            <p:cNvPr id="4" name="図 3" descr="hdd.jpg"/>
            <p:cNvPicPr>
              <a:picLocks noChangeAspect="1"/>
            </p:cNvPicPr>
            <p:nvPr/>
          </p:nvPicPr>
          <p:blipFill>
            <a:blip r:embed="rId3" cstate="print"/>
            <a:stretch>
              <a:fillRect/>
            </a:stretch>
          </p:blipFill>
          <p:spPr>
            <a:xfrm>
              <a:off x="1285852" y="3929066"/>
              <a:ext cx="4113096" cy="2714644"/>
            </a:xfrm>
            <a:prstGeom prst="rect">
              <a:avLst/>
            </a:prstGeom>
          </p:spPr>
        </p:pic>
        <p:sp>
          <p:nvSpPr>
            <p:cNvPr id="10" name="テキスト ボックス 9"/>
            <p:cNvSpPr txBox="1"/>
            <p:nvPr/>
          </p:nvSpPr>
          <p:spPr>
            <a:xfrm>
              <a:off x="6092120" y="3909144"/>
              <a:ext cx="2286016" cy="1631216"/>
            </a:xfrm>
            <a:prstGeom prst="rect">
              <a:avLst/>
            </a:prstGeom>
            <a:noFill/>
          </p:spPr>
          <p:txBody>
            <a:bodyPr wrap="square" rtlCol="0">
              <a:spAutoFit/>
            </a:bodyPr>
            <a:lstStyle/>
            <a:p>
              <a:r>
                <a:rPr lang="ja-JP" altLang="en-US" sz="2500" dirty="0" smtClean="0">
                  <a:solidFill>
                    <a:schemeClr val="tx2">
                      <a:lumMod val="75000"/>
                      <a:lumOff val="25000"/>
                    </a:schemeClr>
                  </a:solidFill>
                </a:rPr>
                <a:t>先頭</a:t>
              </a:r>
              <a:endParaRPr lang="en-US" altLang="ja-JP" sz="2500" dirty="0" smtClean="0">
                <a:solidFill>
                  <a:schemeClr val="tx2">
                    <a:lumMod val="75000"/>
                    <a:lumOff val="25000"/>
                  </a:schemeClr>
                </a:solidFill>
              </a:endParaRPr>
            </a:p>
            <a:p>
              <a:r>
                <a:rPr lang="en-US" altLang="ja-JP" sz="2500" dirty="0" smtClean="0">
                  <a:solidFill>
                    <a:schemeClr val="tx2">
                      <a:lumMod val="75000"/>
                      <a:lumOff val="25000"/>
                    </a:schemeClr>
                  </a:solidFill>
                </a:rPr>
                <a:t>(Cylinder 0</a:t>
              </a:r>
            </a:p>
            <a:p>
              <a:r>
                <a:rPr kumimoji="1" lang="en-US" altLang="ja-JP" sz="2500" dirty="0" smtClean="0">
                  <a:solidFill>
                    <a:schemeClr val="tx2">
                      <a:lumMod val="75000"/>
                      <a:lumOff val="25000"/>
                    </a:schemeClr>
                  </a:solidFill>
                </a:rPr>
                <a:t>Head 0</a:t>
              </a:r>
            </a:p>
            <a:p>
              <a:r>
                <a:rPr lang="en-US" altLang="ja-JP" sz="2500" dirty="0" smtClean="0">
                  <a:solidFill>
                    <a:schemeClr val="tx2">
                      <a:lumMod val="75000"/>
                      <a:lumOff val="25000"/>
                    </a:schemeClr>
                  </a:solidFill>
                </a:rPr>
                <a:t>Sector 1)</a:t>
              </a:r>
              <a:endParaRPr kumimoji="1" lang="ja-JP" altLang="en-US" sz="2500" dirty="0">
                <a:solidFill>
                  <a:schemeClr val="tx2">
                    <a:lumMod val="75000"/>
                    <a:lumOff val="25000"/>
                  </a:schemeClr>
                </a:solidFill>
              </a:endParaRPr>
            </a:p>
          </p:txBody>
        </p:sp>
        <p:sp>
          <p:nvSpPr>
            <p:cNvPr id="12" name="フローチャート : 記憶データ 11"/>
            <p:cNvSpPr/>
            <p:nvPr/>
          </p:nvSpPr>
          <p:spPr>
            <a:xfrm rot="1331515">
              <a:off x="2206725" y="4888644"/>
              <a:ext cx="177483" cy="248816"/>
            </a:xfrm>
            <a:prstGeom prst="flowChartOnlineStorag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p:cNvCxnSpPr/>
            <p:nvPr/>
          </p:nvCxnSpPr>
          <p:spPr>
            <a:xfrm rot="10800000" flipV="1">
              <a:off x="2305906" y="4123458"/>
              <a:ext cx="3786214" cy="857256"/>
            </a:xfrm>
            <a:prstGeom prst="straightConnector1">
              <a:avLst/>
            </a:prstGeom>
            <a:ln w="53975">
              <a:solidFill>
                <a:srgbClr val="FFC000"/>
              </a:solidFill>
              <a:miter lim="800000"/>
              <a:tailEnd type="arrow"/>
            </a:ln>
          </p:spPr>
          <p:style>
            <a:lnRef idx="1">
              <a:schemeClr val="accent1"/>
            </a:lnRef>
            <a:fillRef idx="0">
              <a:schemeClr val="accent1"/>
            </a:fillRef>
            <a:effectRef idx="0">
              <a:schemeClr val="accent1"/>
            </a:effectRef>
            <a:fontRef idx="minor">
              <a:schemeClr val="tx1"/>
            </a:fontRef>
          </p:style>
        </p:cxnSp>
      </p:grpSp>
      <p:cxnSp>
        <p:nvCxnSpPr>
          <p:cNvPr id="13" name="直線コネクタ 12"/>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kumimoji="1" lang="en-US" altLang="ja-JP" dirty="0" smtClean="0"/>
              <a:t>MBR </a:t>
            </a:r>
            <a:r>
              <a:rPr kumimoji="1" lang="ja-JP" altLang="en-US" dirty="0" smtClean="0"/>
              <a:t>の中身</a:t>
            </a:r>
            <a:endParaRPr kumimoji="1" lang="ja-JP" altLang="en-US" dirty="0"/>
          </a:p>
        </p:txBody>
      </p:sp>
      <p:sp>
        <p:nvSpPr>
          <p:cNvPr id="3" name="コンテンツ プレースホルダ 2"/>
          <p:cNvSpPr>
            <a:spLocks noGrp="1"/>
          </p:cNvSpPr>
          <p:nvPr>
            <p:ph idx="1"/>
          </p:nvPr>
        </p:nvSpPr>
        <p:spPr>
          <a:xfrm>
            <a:off x="0" y="908720"/>
            <a:ext cx="9144000" cy="5949280"/>
          </a:xfrm>
        </p:spPr>
        <p:txBody>
          <a:bodyPr/>
          <a:lstStyle/>
          <a:p>
            <a:r>
              <a:rPr lang="ja-JP" altLang="en-US" dirty="0" smtClean="0"/>
              <a:t>パーティションテーブル</a:t>
            </a:r>
            <a:endParaRPr lang="en-US" altLang="ja-JP" dirty="0" smtClean="0"/>
          </a:p>
          <a:p>
            <a:pPr lvl="1"/>
            <a:r>
              <a:rPr lang="ja-JP" altLang="en-US" dirty="0" smtClean="0"/>
              <a:t>パーティションの情報が記録してある</a:t>
            </a:r>
            <a:endParaRPr lang="en-US" altLang="ja-JP" dirty="0" smtClean="0"/>
          </a:p>
          <a:p>
            <a:pPr lvl="2"/>
            <a:r>
              <a:rPr lang="ja-JP" altLang="en-US" dirty="0" smtClean="0"/>
              <a:t>ブートフラグ</a:t>
            </a:r>
            <a:r>
              <a:rPr lang="en-US" altLang="ja-JP" dirty="0" smtClean="0"/>
              <a:t>(</a:t>
            </a:r>
            <a:r>
              <a:rPr lang="ja-JP" altLang="en-US" dirty="0" smtClean="0"/>
              <a:t>ブート可能なパーティションか？）</a:t>
            </a:r>
            <a:endParaRPr lang="en-US" altLang="ja-JP" dirty="0" smtClean="0"/>
          </a:p>
          <a:p>
            <a:pPr lvl="2"/>
            <a:r>
              <a:rPr lang="ja-JP" altLang="en-US" dirty="0" smtClean="0"/>
              <a:t>パーティションの開始</a:t>
            </a:r>
            <a:r>
              <a:rPr lang="en-US" altLang="ja-JP" dirty="0" smtClean="0"/>
              <a:t>, </a:t>
            </a:r>
            <a:r>
              <a:rPr lang="ja-JP" altLang="en-US" dirty="0" smtClean="0"/>
              <a:t>終了位置</a:t>
            </a:r>
            <a:endParaRPr lang="en-US" altLang="ja-JP" dirty="0" smtClean="0"/>
          </a:p>
          <a:p>
            <a:pPr lvl="2"/>
            <a:r>
              <a:rPr lang="ja-JP" altLang="en-US" dirty="0" smtClean="0"/>
              <a:t>パーティションタイプ（ファイルシステムの種類）</a:t>
            </a:r>
            <a:endParaRPr lang="en-US" altLang="ja-JP" dirty="0" smtClean="0"/>
          </a:p>
          <a:p>
            <a:pPr lvl="1"/>
            <a:r>
              <a:rPr lang="en-US" altLang="ja-JP" dirty="0" smtClean="0"/>
              <a:t>4 </a:t>
            </a:r>
            <a:r>
              <a:rPr lang="ja-JP" altLang="en-US" dirty="0" smtClean="0"/>
              <a:t>パーティション分</a:t>
            </a:r>
            <a:r>
              <a:rPr lang="en-US" altLang="ja-JP" dirty="0" smtClean="0"/>
              <a:t>(</a:t>
            </a:r>
            <a:r>
              <a:rPr lang="ja-JP" altLang="en-US" dirty="0" smtClean="0"/>
              <a:t>基本パーティション</a:t>
            </a:r>
            <a:r>
              <a:rPr lang="en-US" altLang="ja-JP" dirty="0" smtClean="0"/>
              <a:t>)</a:t>
            </a:r>
            <a:r>
              <a:rPr lang="ja-JP" altLang="en-US" dirty="0" smtClean="0"/>
              <a:t>の情報が書き込める</a:t>
            </a:r>
            <a:endParaRPr lang="en-US" altLang="ja-JP" dirty="0" smtClean="0"/>
          </a:p>
          <a:p>
            <a:r>
              <a:rPr kumimoji="1" lang="ja-JP" altLang="en-US" dirty="0" smtClean="0"/>
              <a:t>ブートローダ</a:t>
            </a:r>
            <a:endParaRPr kumimoji="1" lang="en-US" altLang="ja-JP" dirty="0" smtClean="0"/>
          </a:p>
          <a:p>
            <a:pPr lvl="1"/>
            <a:r>
              <a:rPr kumimoji="1" lang="ja-JP" altLang="en-US" dirty="0" smtClean="0"/>
              <a:t>ＯＳ ローダを読み込</a:t>
            </a:r>
            <a:r>
              <a:rPr lang="ja-JP" altLang="en-US" dirty="0" smtClean="0"/>
              <a:t>む</a:t>
            </a:r>
            <a:endParaRPr kumimoji="1" lang="en-US" altLang="ja-JP" dirty="0" smtClean="0"/>
          </a:p>
        </p:txBody>
      </p:sp>
      <p:sp>
        <p:nvSpPr>
          <p:cNvPr id="4" name="スライド番号プレースホルダ 3"/>
          <p:cNvSpPr>
            <a:spLocks noGrp="1"/>
          </p:cNvSpPr>
          <p:nvPr>
            <p:ph type="sldNum" sz="quarter" idx="12"/>
          </p:nvPr>
        </p:nvSpPr>
        <p:spPr/>
        <p:txBody>
          <a:bodyPr>
            <a:normAutofit/>
          </a:bodyPr>
          <a:lstStyle/>
          <a:p>
            <a:fld id="{7190F32E-61E2-4391-9223-891A6B5093FE}" type="slidenum">
              <a:rPr kumimoji="1" lang="ja-JP" altLang="en-US" smtClean="0"/>
              <a:pPr/>
              <a:t>19</a:t>
            </a:fld>
            <a:endParaRPr kumimoji="1" lang="ja-JP" altLang="en-US"/>
          </a:p>
        </p:txBody>
      </p:sp>
      <p:cxnSp>
        <p:nvCxnSpPr>
          <p:cNvPr id="5" name="直線コネクタ 4"/>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0"/>
            <a:ext cx="8229600" cy="1143000"/>
          </a:xfrm>
        </p:spPr>
        <p:txBody>
          <a:bodyPr/>
          <a:lstStyle/>
          <a:p>
            <a:r>
              <a:rPr kumimoji="1" lang="ja-JP" altLang="en-US" dirty="0" smtClean="0"/>
              <a:t>目次</a:t>
            </a:r>
            <a:endParaRPr kumimoji="1" lang="ja-JP" altLang="en-US" dirty="0"/>
          </a:p>
        </p:txBody>
      </p:sp>
      <p:sp>
        <p:nvSpPr>
          <p:cNvPr id="3" name="コンテンツ プレースホルダ 2"/>
          <p:cNvSpPr>
            <a:spLocks noGrp="1"/>
          </p:cNvSpPr>
          <p:nvPr>
            <p:ph idx="1"/>
          </p:nvPr>
        </p:nvSpPr>
        <p:spPr>
          <a:xfrm>
            <a:off x="0" y="980728"/>
            <a:ext cx="8697144" cy="5877272"/>
          </a:xfrm>
        </p:spPr>
        <p:txBody>
          <a:bodyPr>
            <a:normAutofit/>
          </a:bodyPr>
          <a:lstStyle/>
          <a:p>
            <a:r>
              <a:rPr lang="ja-JP" altLang="en-US" dirty="0" smtClean="0"/>
              <a:t>ブートとは</a:t>
            </a:r>
            <a:r>
              <a:rPr lang="en-US" altLang="ja-JP" dirty="0" smtClean="0"/>
              <a:t>?</a:t>
            </a:r>
          </a:p>
          <a:p>
            <a:r>
              <a:rPr lang="ja-JP" altLang="en-US" dirty="0" smtClean="0"/>
              <a:t>パーティション</a:t>
            </a:r>
            <a:endParaRPr lang="en-US" altLang="ja-JP" dirty="0" smtClean="0"/>
          </a:p>
          <a:p>
            <a:r>
              <a:rPr kumimoji="1" lang="ja-JP" altLang="en-US" dirty="0" smtClean="0"/>
              <a:t>ファイルシステム</a:t>
            </a:r>
            <a:endParaRPr kumimoji="1" lang="en-US" altLang="ja-JP" dirty="0" smtClean="0"/>
          </a:p>
          <a:p>
            <a:r>
              <a:rPr lang="ja-JP" altLang="en-US" dirty="0" smtClean="0"/>
              <a:t>ブートの起動手順</a:t>
            </a:r>
            <a:r>
              <a:rPr lang="en-US" altLang="ja-JP" dirty="0" smtClean="0"/>
              <a:t>(BIOS</a:t>
            </a:r>
            <a:r>
              <a:rPr lang="ja-JP" altLang="en-US" dirty="0" smtClean="0"/>
              <a:t>と</a:t>
            </a:r>
            <a:r>
              <a:rPr lang="en-US" altLang="ja-JP" dirty="0" smtClean="0"/>
              <a:t>MBR)</a:t>
            </a:r>
            <a:endParaRPr kumimoji="1" lang="en-US" altLang="ja-JP" dirty="0" smtClean="0"/>
          </a:p>
          <a:p>
            <a:r>
              <a:rPr lang="ja-JP" altLang="en-US" dirty="0" smtClean="0"/>
              <a:t>ブートの起動手順</a:t>
            </a:r>
            <a:r>
              <a:rPr lang="en-US" altLang="ja-JP" dirty="0" smtClean="0"/>
              <a:t>(UEFI</a:t>
            </a:r>
            <a:r>
              <a:rPr lang="ja-JP" altLang="en-US" dirty="0" smtClean="0"/>
              <a:t>と</a:t>
            </a:r>
            <a:r>
              <a:rPr lang="en-US" altLang="ja-JP" dirty="0" smtClean="0"/>
              <a:t>GPT)</a:t>
            </a:r>
          </a:p>
          <a:p>
            <a:r>
              <a:rPr lang="ja-JP" altLang="en-US" dirty="0" smtClean="0"/>
              <a:t>マルチブート</a:t>
            </a:r>
            <a:endParaRPr lang="en-US" altLang="ja-JP" dirty="0" smtClean="0"/>
          </a:p>
        </p:txBody>
      </p:sp>
      <p:sp>
        <p:nvSpPr>
          <p:cNvPr id="4" name="スライド番号プレースホルダ 3"/>
          <p:cNvSpPr>
            <a:spLocks noGrp="1"/>
          </p:cNvSpPr>
          <p:nvPr>
            <p:ph type="sldNum" sz="quarter" idx="12"/>
          </p:nvPr>
        </p:nvSpPr>
        <p:spPr/>
        <p:txBody>
          <a:bodyPr>
            <a:normAutofit/>
          </a:bodyPr>
          <a:lstStyle/>
          <a:p>
            <a:fld id="{7190F32E-61E2-4391-9223-891A6B5093FE}" type="slidenum">
              <a:rPr kumimoji="1" lang="ja-JP" altLang="en-US" smtClean="0"/>
              <a:pPr/>
              <a:t>2</a:t>
            </a:fld>
            <a:endParaRPr kumimoji="1" lang="ja-JP" altLang="en-US"/>
          </a:p>
        </p:txBody>
      </p:sp>
      <p:cxnSp>
        <p:nvCxnSpPr>
          <p:cNvPr id="6" name="直線コネクタ 5"/>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kumimoji="1" lang="en-US" altLang="ja-JP" dirty="0" smtClean="0"/>
              <a:t>OS </a:t>
            </a:r>
            <a:r>
              <a:rPr kumimoji="1" lang="ja-JP" altLang="en-US" dirty="0" smtClean="0"/>
              <a:t>ローダ</a:t>
            </a:r>
            <a:endParaRPr kumimoji="1" lang="ja-JP" altLang="en-US" dirty="0"/>
          </a:p>
        </p:txBody>
      </p:sp>
      <p:sp>
        <p:nvSpPr>
          <p:cNvPr id="3" name="コンテンツ プレースホルダ 2"/>
          <p:cNvSpPr>
            <a:spLocks noGrp="1"/>
          </p:cNvSpPr>
          <p:nvPr>
            <p:ph idx="1"/>
          </p:nvPr>
        </p:nvSpPr>
        <p:spPr>
          <a:xfrm>
            <a:off x="0" y="980728"/>
            <a:ext cx="9144000" cy="4525963"/>
          </a:xfrm>
        </p:spPr>
        <p:txBody>
          <a:bodyPr/>
          <a:lstStyle/>
          <a:p>
            <a:r>
              <a:rPr lang="en-US" altLang="ja-JP" dirty="0" smtClean="0"/>
              <a:t>OS </a:t>
            </a:r>
            <a:r>
              <a:rPr lang="ja-JP" altLang="en-US" dirty="0" smtClean="0"/>
              <a:t>のカーネルを読み込むソフトウェア</a:t>
            </a:r>
            <a:endParaRPr lang="en-US" altLang="ja-JP" dirty="0" smtClean="0"/>
          </a:p>
          <a:p>
            <a:r>
              <a:rPr lang="ja-JP" altLang="en-US" dirty="0" smtClean="0"/>
              <a:t>色々な </a:t>
            </a:r>
            <a:r>
              <a:rPr lang="en-US" altLang="ja-JP" dirty="0" smtClean="0"/>
              <a:t>OS </a:t>
            </a:r>
            <a:r>
              <a:rPr lang="ja-JP" altLang="en-US" dirty="0" smtClean="0"/>
              <a:t>ローダが存在する</a:t>
            </a:r>
            <a:endParaRPr lang="en-US" altLang="ja-JP" dirty="0" smtClean="0"/>
          </a:p>
          <a:p>
            <a:pPr lvl="1"/>
            <a:r>
              <a:rPr kumimoji="1" lang="en-US" altLang="ja-JP" dirty="0" smtClean="0"/>
              <a:t>Linux: GRUB, LILO</a:t>
            </a:r>
          </a:p>
          <a:p>
            <a:pPr lvl="1"/>
            <a:r>
              <a:rPr lang="en-US" altLang="ja-JP" dirty="0" err="1" smtClean="0"/>
              <a:t>Windows:NTLDR</a:t>
            </a:r>
            <a:r>
              <a:rPr lang="en-US" altLang="ja-JP" dirty="0" smtClean="0"/>
              <a:t>, </a:t>
            </a:r>
            <a:r>
              <a:rPr lang="en-US" altLang="ja-JP" dirty="0" err="1" smtClean="0"/>
              <a:t>Bootmgr</a:t>
            </a:r>
            <a:endParaRPr lang="en-US" altLang="ja-JP" dirty="0" smtClean="0"/>
          </a:p>
        </p:txBody>
      </p:sp>
      <p:sp>
        <p:nvSpPr>
          <p:cNvPr id="4" name="スライド番号プレースホルダ 3"/>
          <p:cNvSpPr>
            <a:spLocks noGrp="1"/>
          </p:cNvSpPr>
          <p:nvPr>
            <p:ph type="sldNum" sz="quarter" idx="12"/>
          </p:nvPr>
        </p:nvSpPr>
        <p:spPr/>
        <p:txBody>
          <a:bodyPr>
            <a:normAutofit/>
          </a:bodyPr>
          <a:lstStyle/>
          <a:p>
            <a:fld id="{7190F32E-61E2-4391-9223-891A6B5093FE}" type="slidenum">
              <a:rPr kumimoji="1" lang="ja-JP" altLang="en-US" smtClean="0"/>
              <a:pPr/>
              <a:t>20</a:t>
            </a:fld>
            <a:endParaRPr kumimoji="1" lang="ja-JP" altLang="en-US"/>
          </a:p>
        </p:txBody>
      </p:sp>
      <p:pic>
        <p:nvPicPr>
          <p:cNvPr id="2050" name="Picture 2"/>
          <p:cNvPicPr>
            <a:picLocks noChangeAspect="1" noChangeArrowheads="1"/>
          </p:cNvPicPr>
          <p:nvPr/>
        </p:nvPicPr>
        <p:blipFill>
          <a:blip r:embed="rId3" cstate="print"/>
          <a:srcRect/>
          <a:stretch>
            <a:fillRect/>
          </a:stretch>
        </p:blipFill>
        <p:spPr bwMode="auto">
          <a:xfrm>
            <a:off x="4319464" y="3275801"/>
            <a:ext cx="4824536" cy="3582199"/>
          </a:xfrm>
          <a:prstGeom prst="rect">
            <a:avLst/>
          </a:prstGeom>
          <a:noFill/>
          <a:ln w="9525">
            <a:noFill/>
            <a:miter lim="800000"/>
            <a:headEnd/>
            <a:tailEnd/>
          </a:ln>
        </p:spPr>
      </p:pic>
      <p:cxnSp>
        <p:nvCxnSpPr>
          <p:cNvPr id="6" name="直線コネクタ 5"/>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a:t>ブート</a:t>
            </a:r>
            <a:r>
              <a:rPr kumimoji="1" lang="ja-JP" altLang="en-US" dirty="0" smtClean="0"/>
              <a:t>するため</a:t>
            </a:r>
            <a:r>
              <a:rPr lang="ja-JP" altLang="en-US" dirty="0"/>
              <a:t>の</a:t>
            </a:r>
            <a:r>
              <a:rPr lang="ja-JP" altLang="en-US" dirty="0" smtClean="0"/>
              <a:t>知識</a:t>
            </a:r>
            <a:r>
              <a:rPr lang="en-US" altLang="ja-JP" dirty="0" smtClean="0"/>
              <a:t>(BIOS</a:t>
            </a:r>
            <a:r>
              <a:rPr lang="ja-JP" altLang="en-US" dirty="0" smtClean="0"/>
              <a:t>編</a:t>
            </a:r>
            <a:r>
              <a:rPr lang="en-US" altLang="ja-JP" dirty="0" smtClean="0"/>
              <a:t>)</a:t>
            </a:r>
            <a:endParaRPr kumimoji="1" lang="ja-JP" altLang="en-US" dirty="0"/>
          </a:p>
        </p:txBody>
      </p:sp>
      <p:sp>
        <p:nvSpPr>
          <p:cNvPr id="3" name="コンテンツ プレースホルダ 2"/>
          <p:cNvSpPr>
            <a:spLocks noGrp="1"/>
          </p:cNvSpPr>
          <p:nvPr>
            <p:ph idx="1"/>
          </p:nvPr>
        </p:nvSpPr>
        <p:spPr>
          <a:xfrm>
            <a:off x="0" y="980728"/>
            <a:ext cx="8697144" cy="5877272"/>
          </a:xfrm>
        </p:spPr>
        <p:txBody>
          <a:bodyPr>
            <a:normAutofit/>
          </a:bodyPr>
          <a:lstStyle/>
          <a:p>
            <a:r>
              <a:rPr lang="en-US" altLang="ja-JP" sz="3600" dirty="0" smtClean="0">
                <a:solidFill>
                  <a:schemeClr val="bg2">
                    <a:lumMod val="50000"/>
                  </a:schemeClr>
                </a:solidFill>
              </a:rPr>
              <a:t>OS </a:t>
            </a:r>
            <a:r>
              <a:rPr lang="ja-JP" altLang="en-US" sz="3600" dirty="0" smtClean="0">
                <a:solidFill>
                  <a:schemeClr val="bg2">
                    <a:lumMod val="50000"/>
                  </a:schemeClr>
                </a:solidFill>
              </a:rPr>
              <a:t>をどうブートするか</a:t>
            </a:r>
            <a:r>
              <a:rPr lang="en-US" altLang="ja-JP" sz="3600" dirty="0" smtClean="0">
                <a:solidFill>
                  <a:schemeClr val="bg2">
                    <a:lumMod val="50000"/>
                  </a:schemeClr>
                </a:solidFill>
              </a:rPr>
              <a:t>?</a:t>
            </a:r>
          </a:p>
          <a:p>
            <a:pPr lvl="1"/>
            <a:r>
              <a:rPr kumimoji="1" lang="en-US" altLang="ja-JP" dirty="0" smtClean="0">
                <a:solidFill>
                  <a:schemeClr val="bg2">
                    <a:lumMod val="50000"/>
                  </a:schemeClr>
                </a:solidFill>
              </a:rPr>
              <a:t>OS </a:t>
            </a:r>
            <a:r>
              <a:rPr kumimoji="1" lang="ja-JP" altLang="en-US" dirty="0" smtClean="0">
                <a:solidFill>
                  <a:schemeClr val="bg2">
                    <a:lumMod val="50000"/>
                  </a:schemeClr>
                </a:solidFill>
              </a:rPr>
              <a:t>の起動までの概略図</a:t>
            </a:r>
            <a:endParaRPr kumimoji="1" lang="en-US" altLang="ja-JP" dirty="0" smtClean="0">
              <a:solidFill>
                <a:schemeClr val="bg2">
                  <a:lumMod val="50000"/>
                </a:schemeClr>
              </a:solidFill>
            </a:endParaRPr>
          </a:p>
          <a:p>
            <a:pPr lvl="1"/>
            <a:r>
              <a:rPr lang="en-US" altLang="ja-JP" dirty="0" smtClean="0">
                <a:solidFill>
                  <a:schemeClr val="bg2">
                    <a:lumMod val="50000"/>
                  </a:schemeClr>
                </a:solidFill>
              </a:rPr>
              <a:t>Muster Boot Recode</a:t>
            </a:r>
          </a:p>
          <a:p>
            <a:pPr lvl="1"/>
            <a:r>
              <a:rPr kumimoji="1" lang="en-US" altLang="ja-JP" dirty="0" smtClean="0">
                <a:solidFill>
                  <a:schemeClr val="bg2">
                    <a:lumMod val="50000"/>
                  </a:schemeClr>
                </a:solidFill>
              </a:rPr>
              <a:t>OS </a:t>
            </a:r>
            <a:r>
              <a:rPr kumimoji="1" lang="ja-JP" altLang="en-US" dirty="0" smtClean="0">
                <a:solidFill>
                  <a:schemeClr val="bg2">
                    <a:lumMod val="50000"/>
                  </a:schemeClr>
                </a:solidFill>
              </a:rPr>
              <a:t>ローダ</a:t>
            </a:r>
            <a:endParaRPr kumimoji="1" lang="en-US" altLang="ja-JP" dirty="0" smtClean="0">
              <a:solidFill>
                <a:schemeClr val="bg2">
                  <a:lumMod val="50000"/>
                </a:schemeClr>
              </a:solidFill>
            </a:endParaRPr>
          </a:p>
          <a:p>
            <a:pPr lvl="1"/>
            <a:r>
              <a:rPr kumimoji="1" lang="en-US" altLang="ja-JP" dirty="0" smtClean="0"/>
              <a:t>OS </a:t>
            </a:r>
            <a:r>
              <a:rPr kumimoji="1" lang="ja-JP" altLang="en-US" dirty="0" smtClean="0"/>
              <a:t>の起動手順</a:t>
            </a:r>
            <a:endParaRPr kumimoji="1" lang="ja-JP" altLang="en-US" dirty="0"/>
          </a:p>
        </p:txBody>
      </p:sp>
      <p:sp>
        <p:nvSpPr>
          <p:cNvPr id="4" name="スライド番号プレースホルダ 3"/>
          <p:cNvSpPr>
            <a:spLocks noGrp="1"/>
          </p:cNvSpPr>
          <p:nvPr>
            <p:ph type="sldNum" sz="quarter" idx="12"/>
          </p:nvPr>
        </p:nvSpPr>
        <p:spPr/>
        <p:txBody>
          <a:bodyPr>
            <a:normAutofit/>
          </a:bodyPr>
          <a:lstStyle/>
          <a:p>
            <a:fld id="{7190F32E-61E2-4391-9223-891A6B5093FE}" type="slidenum">
              <a:rPr kumimoji="1" lang="ja-JP" altLang="en-US" smtClean="0"/>
              <a:pPr/>
              <a:t>21</a:t>
            </a:fld>
            <a:endParaRPr kumimoji="1" lang="ja-JP" altLang="en-US"/>
          </a:p>
        </p:txBody>
      </p:sp>
      <p:sp>
        <p:nvSpPr>
          <p:cNvPr id="5" name="正方形/長方形 4"/>
          <p:cNvSpPr/>
          <p:nvPr/>
        </p:nvSpPr>
        <p:spPr>
          <a:xfrm>
            <a:off x="827584" y="3212976"/>
            <a:ext cx="2304256" cy="50405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kumimoji="1" lang="en-US" altLang="ja-JP" dirty="0" smtClean="0"/>
              <a:t>OS </a:t>
            </a:r>
            <a:r>
              <a:rPr kumimoji="1" lang="ja-JP" altLang="en-US" dirty="0" smtClean="0"/>
              <a:t>の起動手順</a:t>
            </a:r>
            <a:r>
              <a:rPr kumimoji="1" lang="en-US" altLang="ja-JP" dirty="0" smtClean="0"/>
              <a:t>(BIOS</a:t>
            </a:r>
            <a:r>
              <a:rPr kumimoji="1" lang="ja-JP" altLang="en-US" dirty="0" smtClean="0"/>
              <a:t>編</a:t>
            </a:r>
            <a:r>
              <a:rPr kumimoji="1" lang="en-US" altLang="ja-JP" dirty="0" smtClean="0"/>
              <a:t>)</a:t>
            </a:r>
            <a:endParaRPr kumimoji="1" lang="ja-JP" altLang="en-US" dirty="0"/>
          </a:p>
        </p:txBody>
      </p:sp>
      <p:sp>
        <p:nvSpPr>
          <p:cNvPr id="5" name="テキスト ボックス 4"/>
          <p:cNvSpPr txBox="1"/>
          <p:nvPr/>
        </p:nvSpPr>
        <p:spPr>
          <a:xfrm>
            <a:off x="3415680" y="1124744"/>
            <a:ext cx="2308448"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2800" dirty="0" smtClean="0"/>
              <a:t>主電源投入</a:t>
            </a:r>
            <a:endParaRPr kumimoji="1" lang="ja-JP" altLang="en-US" sz="2800" dirty="0"/>
          </a:p>
        </p:txBody>
      </p:sp>
      <p:sp>
        <p:nvSpPr>
          <p:cNvPr id="6" name="テキスト ボックス 5"/>
          <p:cNvSpPr txBox="1"/>
          <p:nvPr/>
        </p:nvSpPr>
        <p:spPr>
          <a:xfrm>
            <a:off x="3760862" y="2132856"/>
            <a:ext cx="1584176"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3200" dirty="0" smtClean="0"/>
              <a:t>BIOS</a:t>
            </a:r>
            <a:r>
              <a:rPr kumimoji="1" lang="en-US" altLang="ja-JP" dirty="0" smtClean="0"/>
              <a:t> </a:t>
            </a:r>
            <a:endParaRPr kumimoji="1" lang="ja-JP" altLang="en-US" dirty="0"/>
          </a:p>
        </p:txBody>
      </p:sp>
      <p:sp>
        <p:nvSpPr>
          <p:cNvPr id="7" name="テキスト ボックス 6"/>
          <p:cNvSpPr txBox="1"/>
          <p:nvPr/>
        </p:nvSpPr>
        <p:spPr>
          <a:xfrm>
            <a:off x="3707904" y="5085184"/>
            <a:ext cx="1584176"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3200" dirty="0" smtClean="0"/>
              <a:t>OS</a:t>
            </a:r>
            <a:r>
              <a:rPr kumimoji="1" lang="en-US" altLang="ja-JP" dirty="0" smtClean="0"/>
              <a:t> </a:t>
            </a:r>
            <a:endParaRPr kumimoji="1" lang="ja-JP" altLang="en-US" dirty="0"/>
          </a:p>
        </p:txBody>
      </p:sp>
      <p:sp>
        <p:nvSpPr>
          <p:cNvPr id="18" name="下矢印 17"/>
          <p:cNvSpPr/>
          <p:nvPr/>
        </p:nvSpPr>
        <p:spPr>
          <a:xfrm>
            <a:off x="4139952" y="1772816"/>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a:off x="4101852" y="2819028"/>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3203848" y="3140968"/>
            <a:ext cx="2808312"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3200" dirty="0" smtClean="0"/>
              <a:t>ブートローダ</a:t>
            </a:r>
            <a:r>
              <a:rPr kumimoji="1" lang="en-US" altLang="ja-JP" dirty="0" smtClean="0"/>
              <a:t> </a:t>
            </a:r>
            <a:endParaRPr kumimoji="1" lang="ja-JP" altLang="en-US" dirty="0"/>
          </a:p>
        </p:txBody>
      </p:sp>
      <p:sp>
        <p:nvSpPr>
          <p:cNvPr id="23" name="テキスト ボックス 22"/>
          <p:cNvSpPr txBox="1"/>
          <p:nvPr/>
        </p:nvSpPr>
        <p:spPr>
          <a:xfrm>
            <a:off x="3347864" y="4077072"/>
            <a:ext cx="2448272"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3200" dirty="0" smtClean="0"/>
              <a:t>OS </a:t>
            </a:r>
            <a:r>
              <a:rPr lang="ja-JP" altLang="en-US" sz="3200" dirty="0" smtClean="0"/>
              <a:t>ローダ</a:t>
            </a:r>
            <a:r>
              <a:rPr kumimoji="1" lang="en-US" altLang="ja-JP" sz="3200" dirty="0" smtClean="0"/>
              <a:t> </a:t>
            </a:r>
            <a:endParaRPr kumimoji="1" lang="ja-JP" altLang="en-US" sz="3200" dirty="0"/>
          </a:p>
        </p:txBody>
      </p:sp>
      <p:sp>
        <p:nvSpPr>
          <p:cNvPr id="25" name="下矢印 24"/>
          <p:cNvSpPr/>
          <p:nvPr/>
        </p:nvSpPr>
        <p:spPr>
          <a:xfrm>
            <a:off x="4067944" y="3789040"/>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4067944" y="4725144"/>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四角形吹き出し 27"/>
          <p:cNvSpPr/>
          <p:nvPr/>
        </p:nvSpPr>
        <p:spPr>
          <a:xfrm>
            <a:off x="0" y="1340768"/>
            <a:ext cx="3203848" cy="1224136"/>
          </a:xfrm>
          <a:prstGeom prst="wedgeRectCallout">
            <a:avLst>
              <a:gd name="adj1" fmla="val 66895"/>
              <a:gd name="adj2" fmla="val 39950"/>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altLang="ja-JP" sz="2200" dirty="0" smtClean="0">
                <a:solidFill>
                  <a:schemeClr val="bg1"/>
                </a:solidFill>
              </a:rPr>
              <a:t>POST </a:t>
            </a:r>
            <a:r>
              <a:rPr lang="ja-JP" altLang="en-US" sz="2200" dirty="0" smtClean="0">
                <a:solidFill>
                  <a:schemeClr val="bg1"/>
                </a:solidFill>
              </a:rPr>
              <a:t>を行う</a:t>
            </a:r>
            <a:endParaRPr lang="en-US" altLang="ja-JP" sz="2200" dirty="0" smtClean="0">
              <a:solidFill>
                <a:schemeClr val="bg1"/>
              </a:solidFill>
            </a:endParaRPr>
          </a:p>
          <a:p>
            <a:pPr>
              <a:buFont typeface="Arial" pitchFamily="34" charset="0"/>
              <a:buChar char="•"/>
            </a:pPr>
            <a:r>
              <a:rPr kumimoji="1" lang="en-US" altLang="ja-JP" sz="2200" dirty="0" smtClean="0">
                <a:solidFill>
                  <a:srgbClr val="FFFF00"/>
                </a:solidFill>
              </a:rPr>
              <a:t>MBR</a:t>
            </a:r>
            <a:r>
              <a:rPr kumimoji="1" lang="en-US" altLang="ja-JP" sz="2200" dirty="0" smtClean="0">
                <a:solidFill>
                  <a:schemeClr val="bg1"/>
                </a:solidFill>
              </a:rPr>
              <a:t> </a:t>
            </a:r>
            <a:r>
              <a:rPr lang="ja-JP" altLang="en-US" sz="2200" dirty="0" smtClean="0">
                <a:solidFill>
                  <a:schemeClr val="bg1"/>
                </a:solidFill>
              </a:rPr>
              <a:t>にある</a:t>
            </a:r>
            <a:r>
              <a:rPr lang="ja-JP" altLang="en-US" sz="2200" dirty="0" smtClean="0">
                <a:solidFill>
                  <a:srgbClr val="FFFF00"/>
                </a:solidFill>
              </a:rPr>
              <a:t>ブートローダ</a:t>
            </a:r>
            <a:endParaRPr lang="en-US" altLang="ja-JP" sz="2200" dirty="0" smtClean="0">
              <a:solidFill>
                <a:srgbClr val="FFFF00"/>
              </a:solidFill>
            </a:endParaRPr>
          </a:p>
          <a:p>
            <a:r>
              <a:rPr lang="en-US" altLang="ja-JP" sz="2200" dirty="0" smtClean="0">
                <a:solidFill>
                  <a:schemeClr val="bg1"/>
                </a:solidFill>
              </a:rPr>
              <a:t>  </a:t>
            </a:r>
            <a:r>
              <a:rPr lang="ja-JP" altLang="en-US" sz="2200" dirty="0" smtClean="0">
                <a:solidFill>
                  <a:schemeClr val="bg1"/>
                </a:solidFill>
              </a:rPr>
              <a:t>を読み込む</a:t>
            </a:r>
            <a:endParaRPr kumimoji="1" lang="ja-JP" altLang="en-US" sz="2200" dirty="0">
              <a:solidFill>
                <a:schemeClr val="bg1"/>
              </a:solidFill>
            </a:endParaRPr>
          </a:p>
        </p:txBody>
      </p:sp>
      <p:sp>
        <p:nvSpPr>
          <p:cNvPr id="29" name="四角形吹き出し 28"/>
          <p:cNvSpPr/>
          <p:nvPr/>
        </p:nvSpPr>
        <p:spPr>
          <a:xfrm>
            <a:off x="6228184" y="2276872"/>
            <a:ext cx="2915816" cy="720080"/>
          </a:xfrm>
          <a:prstGeom prst="wedgeRectCallout">
            <a:avLst>
              <a:gd name="adj1" fmla="val -58169"/>
              <a:gd name="adj2" fmla="val 111487"/>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kumimoji="1" lang="en-US" altLang="ja-JP" sz="2200" dirty="0" smtClean="0">
                <a:solidFill>
                  <a:srgbClr val="FFFF00"/>
                </a:solidFill>
              </a:rPr>
              <a:t>OS </a:t>
            </a:r>
            <a:r>
              <a:rPr kumimoji="1" lang="ja-JP" altLang="en-US" sz="2200" dirty="0" smtClean="0">
                <a:solidFill>
                  <a:srgbClr val="FFFF00"/>
                </a:solidFill>
              </a:rPr>
              <a:t>ローダ</a:t>
            </a:r>
            <a:r>
              <a:rPr kumimoji="1" lang="ja-JP" altLang="en-US" sz="2200" dirty="0" smtClean="0">
                <a:solidFill>
                  <a:schemeClr val="bg1"/>
                </a:solidFill>
              </a:rPr>
              <a:t>を読み込む</a:t>
            </a:r>
            <a:endParaRPr kumimoji="1" lang="ja-JP" altLang="en-US" sz="2200" dirty="0">
              <a:solidFill>
                <a:schemeClr val="bg1"/>
              </a:solidFill>
            </a:endParaRPr>
          </a:p>
        </p:txBody>
      </p:sp>
      <p:sp>
        <p:nvSpPr>
          <p:cNvPr id="31" name="四角形吹き出し 30"/>
          <p:cNvSpPr/>
          <p:nvPr/>
        </p:nvSpPr>
        <p:spPr>
          <a:xfrm>
            <a:off x="0" y="4725144"/>
            <a:ext cx="3203848" cy="792088"/>
          </a:xfrm>
          <a:prstGeom prst="wedgeRectCallout">
            <a:avLst>
              <a:gd name="adj1" fmla="val 55739"/>
              <a:gd name="adj2" fmla="val -104320"/>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kumimoji="1" lang="en-US" altLang="ja-JP" sz="2200" dirty="0" smtClean="0">
                <a:solidFill>
                  <a:schemeClr val="bg1"/>
                </a:solidFill>
              </a:rPr>
              <a:t>OS  </a:t>
            </a:r>
            <a:r>
              <a:rPr kumimoji="1" lang="ja-JP" altLang="en-US" sz="2200" dirty="0" smtClean="0">
                <a:solidFill>
                  <a:schemeClr val="bg1"/>
                </a:solidFill>
              </a:rPr>
              <a:t>カーネル</a:t>
            </a:r>
            <a:r>
              <a:rPr lang="ja-JP" altLang="en-US" sz="2200" dirty="0" smtClean="0">
                <a:solidFill>
                  <a:schemeClr val="bg1"/>
                </a:solidFill>
              </a:rPr>
              <a:t>を</a:t>
            </a:r>
            <a:r>
              <a:rPr kumimoji="1" lang="ja-JP" altLang="en-US" sz="2200" dirty="0" smtClean="0">
                <a:solidFill>
                  <a:schemeClr val="bg1"/>
                </a:solidFill>
              </a:rPr>
              <a:t>読み込む</a:t>
            </a:r>
            <a:endParaRPr kumimoji="1" lang="ja-JP" altLang="en-US" sz="2200" dirty="0">
              <a:solidFill>
                <a:schemeClr val="bg1"/>
              </a:solidFill>
            </a:endParaRPr>
          </a:p>
        </p:txBody>
      </p:sp>
      <p:cxnSp>
        <p:nvCxnSpPr>
          <p:cNvPr id="15" name="直線コネクタ 14"/>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up)">
                                      <p:cBhvr>
                                        <p:cTn id="12" dur="500"/>
                                        <p:tgtEl>
                                          <p:spTgt spid="18"/>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28">
                                            <p:bg/>
                                          </p:spTgt>
                                        </p:tgtEl>
                                        <p:attrNameLst>
                                          <p:attrName>style.visibility</p:attrName>
                                        </p:attrNameLst>
                                      </p:cBhvr>
                                      <p:to>
                                        <p:strVal val="visible"/>
                                      </p:to>
                                    </p:set>
                                    <p:animEffect transition="in" filter="wipe(right)">
                                      <p:cBhvr>
                                        <p:cTn id="21" dur="500"/>
                                        <p:tgtEl>
                                          <p:spTgt spid="28">
                                            <p:bg/>
                                          </p:spTgt>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28">
                                            <p:txEl>
                                              <p:pRg st="0" end="0"/>
                                            </p:txEl>
                                          </p:spTgt>
                                        </p:tgtEl>
                                        <p:attrNameLst>
                                          <p:attrName>style.visibility</p:attrName>
                                        </p:attrNameLst>
                                      </p:cBhvr>
                                      <p:to>
                                        <p:strVal val="visible"/>
                                      </p:to>
                                    </p:set>
                                    <p:animEffect transition="in" filter="wipe(left)">
                                      <p:cBhvr>
                                        <p:cTn id="25" dur="500"/>
                                        <p:tgtEl>
                                          <p:spTgt spid="28">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28">
                                            <p:txEl>
                                              <p:pRg st="1" end="1"/>
                                            </p:txEl>
                                          </p:spTgt>
                                        </p:tgtEl>
                                        <p:attrNameLst>
                                          <p:attrName>style.visibility</p:attrName>
                                        </p:attrNameLst>
                                      </p:cBhvr>
                                      <p:to>
                                        <p:strVal val="visible"/>
                                      </p:to>
                                    </p:set>
                                    <p:animEffect transition="in" filter="wipe(left)">
                                      <p:cBhvr>
                                        <p:cTn id="30" dur="500"/>
                                        <p:tgtEl>
                                          <p:spTgt spid="28">
                                            <p:txEl>
                                              <p:pRg st="1" end="1"/>
                                            </p:txEl>
                                          </p:spTgt>
                                        </p:tgtEl>
                                      </p:cBhvr>
                                    </p:animEffect>
                                  </p:childTnLst>
                                </p:cTn>
                              </p:par>
                            </p:childTnLst>
                          </p:cTn>
                        </p:par>
                        <p:par>
                          <p:cTn id="31" fill="hold">
                            <p:stCondLst>
                              <p:cond delay="500"/>
                            </p:stCondLst>
                            <p:childTnLst>
                              <p:par>
                                <p:cTn id="32" presetID="22" presetClass="entr" presetSubtype="8" fill="hold" grpId="0" nodeType="afterEffect">
                                  <p:stCondLst>
                                    <p:cond delay="0"/>
                                  </p:stCondLst>
                                  <p:childTnLst>
                                    <p:set>
                                      <p:cBhvr>
                                        <p:cTn id="33" dur="1" fill="hold">
                                          <p:stCondLst>
                                            <p:cond delay="0"/>
                                          </p:stCondLst>
                                        </p:cTn>
                                        <p:tgtEl>
                                          <p:spTgt spid="28">
                                            <p:txEl>
                                              <p:pRg st="2" end="2"/>
                                            </p:txEl>
                                          </p:spTgt>
                                        </p:tgtEl>
                                        <p:attrNameLst>
                                          <p:attrName>style.visibility</p:attrName>
                                        </p:attrNameLst>
                                      </p:cBhvr>
                                      <p:to>
                                        <p:strVal val="visible"/>
                                      </p:to>
                                    </p:set>
                                    <p:animEffect transition="in" filter="wipe(left)">
                                      <p:cBhvr>
                                        <p:cTn id="34" dur="500"/>
                                        <p:tgtEl>
                                          <p:spTgt spid="28">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wipe(up)">
                                      <p:cBhvr>
                                        <p:cTn id="39" dur="500"/>
                                        <p:tgtEl>
                                          <p:spTgt spid="19"/>
                                        </p:tgtEl>
                                      </p:cBhvr>
                                    </p:animEffect>
                                  </p:childTnLst>
                                </p:cTn>
                              </p:par>
                            </p:childTnLst>
                          </p:cTn>
                        </p:par>
                        <p:par>
                          <p:cTn id="40" fill="hold">
                            <p:stCondLst>
                              <p:cond delay="500"/>
                            </p:stCondLst>
                            <p:childTnLst>
                              <p:par>
                                <p:cTn id="41" presetID="9" presetClass="entr" presetSubtype="0"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dissolve">
                                      <p:cBhvr>
                                        <p:cTn id="43" dur="500"/>
                                        <p:tgtEl>
                                          <p:spTgt spid="2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29">
                                            <p:bg/>
                                          </p:spTgt>
                                        </p:tgtEl>
                                        <p:attrNameLst>
                                          <p:attrName>style.visibility</p:attrName>
                                        </p:attrNameLst>
                                      </p:cBhvr>
                                      <p:to>
                                        <p:strVal val="visible"/>
                                      </p:to>
                                    </p:set>
                                    <p:animEffect transition="in" filter="wipe(left)">
                                      <p:cBhvr>
                                        <p:cTn id="48" dur="500"/>
                                        <p:tgtEl>
                                          <p:spTgt spid="29">
                                            <p:bg/>
                                          </p:spTgt>
                                        </p:tgtEl>
                                      </p:cBhvr>
                                    </p:animEffect>
                                  </p:childTnLst>
                                </p:cTn>
                              </p:par>
                            </p:childTnLst>
                          </p:cTn>
                        </p:par>
                        <p:par>
                          <p:cTn id="49" fill="hold">
                            <p:stCondLst>
                              <p:cond delay="500"/>
                            </p:stCondLst>
                            <p:childTnLst>
                              <p:par>
                                <p:cTn id="50" presetID="22" presetClass="entr" presetSubtype="8" fill="hold" grpId="0" nodeType="afterEffect">
                                  <p:stCondLst>
                                    <p:cond delay="0"/>
                                  </p:stCondLst>
                                  <p:childTnLst>
                                    <p:set>
                                      <p:cBhvr>
                                        <p:cTn id="51" dur="1" fill="hold">
                                          <p:stCondLst>
                                            <p:cond delay="0"/>
                                          </p:stCondLst>
                                        </p:cTn>
                                        <p:tgtEl>
                                          <p:spTgt spid="29">
                                            <p:txEl>
                                              <p:pRg st="0" end="0"/>
                                            </p:txEl>
                                          </p:spTgt>
                                        </p:tgtEl>
                                        <p:attrNameLst>
                                          <p:attrName>style.visibility</p:attrName>
                                        </p:attrNameLst>
                                      </p:cBhvr>
                                      <p:to>
                                        <p:strVal val="visible"/>
                                      </p:to>
                                    </p:set>
                                    <p:animEffect transition="in" filter="wipe(left)">
                                      <p:cBhvr>
                                        <p:cTn id="52" dur="500"/>
                                        <p:tgtEl>
                                          <p:spTgt spid="2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par>
                          <p:cTn id="58" fill="hold">
                            <p:stCondLst>
                              <p:cond delay="500"/>
                            </p:stCondLst>
                            <p:childTnLst>
                              <p:par>
                                <p:cTn id="59" presetID="9" presetClass="entr" presetSubtype="0"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dissolve">
                                      <p:cBhvr>
                                        <p:cTn id="61" dur="500"/>
                                        <p:tgtEl>
                                          <p:spTgt spid="23"/>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2" fill="hold" grpId="0" nodeType="clickEffect">
                                  <p:stCondLst>
                                    <p:cond delay="0"/>
                                  </p:stCondLst>
                                  <p:childTnLst>
                                    <p:set>
                                      <p:cBhvr>
                                        <p:cTn id="65" dur="1" fill="hold">
                                          <p:stCondLst>
                                            <p:cond delay="0"/>
                                          </p:stCondLst>
                                        </p:cTn>
                                        <p:tgtEl>
                                          <p:spTgt spid="31">
                                            <p:bg/>
                                          </p:spTgt>
                                        </p:tgtEl>
                                        <p:attrNameLst>
                                          <p:attrName>style.visibility</p:attrName>
                                        </p:attrNameLst>
                                      </p:cBhvr>
                                      <p:to>
                                        <p:strVal val="visible"/>
                                      </p:to>
                                    </p:set>
                                    <p:animEffect transition="in" filter="wipe(right)">
                                      <p:cBhvr>
                                        <p:cTn id="66" dur="500"/>
                                        <p:tgtEl>
                                          <p:spTgt spid="31">
                                            <p:bg/>
                                          </p:spTgt>
                                        </p:tgtEl>
                                      </p:cBhvr>
                                    </p:animEffect>
                                  </p:childTnLst>
                                </p:cTn>
                              </p:par>
                            </p:childTnLst>
                          </p:cTn>
                        </p:par>
                        <p:par>
                          <p:cTn id="67" fill="hold">
                            <p:stCondLst>
                              <p:cond delay="500"/>
                            </p:stCondLst>
                            <p:childTnLst>
                              <p:par>
                                <p:cTn id="68" presetID="22" presetClass="entr" presetSubtype="8" fill="hold" grpId="0" nodeType="afterEffect">
                                  <p:stCondLst>
                                    <p:cond delay="0"/>
                                  </p:stCondLst>
                                  <p:childTnLst>
                                    <p:set>
                                      <p:cBhvr>
                                        <p:cTn id="69" dur="1" fill="hold">
                                          <p:stCondLst>
                                            <p:cond delay="0"/>
                                          </p:stCondLst>
                                        </p:cTn>
                                        <p:tgtEl>
                                          <p:spTgt spid="31">
                                            <p:txEl>
                                              <p:pRg st="0" end="0"/>
                                            </p:txEl>
                                          </p:spTgt>
                                        </p:tgtEl>
                                        <p:attrNameLst>
                                          <p:attrName>style.visibility</p:attrName>
                                        </p:attrNameLst>
                                      </p:cBhvr>
                                      <p:to>
                                        <p:strVal val="visible"/>
                                      </p:to>
                                    </p:set>
                                    <p:animEffect transition="in" filter="wipe(left)">
                                      <p:cBhvr>
                                        <p:cTn id="70" dur="500"/>
                                        <p:tgtEl>
                                          <p:spTgt spid="31">
                                            <p:txEl>
                                              <p:pRg st="0" end="0"/>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1" fill="hold" grpId="0" nodeType="clickEffect">
                                  <p:stCondLst>
                                    <p:cond delay="0"/>
                                  </p:stCondLst>
                                  <p:childTnLst>
                                    <p:set>
                                      <p:cBhvr>
                                        <p:cTn id="74" dur="1" fill="hold">
                                          <p:stCondLst>
                                            <p:cond delay="0"/>
                                          </p:stCondLst>
                                        </p:cTn>
                                        <p:tgtEl>
                                          <p:spTgt spid="26"/>
                                        </p:tgtEl>
                                        <p:attrNameLst>
                                          <p:attrName>style.visibility</p:attrName>
                                        </p:attrNameLst>
                                      </p:cBhvr>
                                      <p:to>
                                        <p:strVal val="visible"/>
                                      </p:to>
                                    </p:set>
                                    <p:animEffect transition="in" filter="wipe(up)">
                                      <p:cBhvr>
                                        <p:cTn id="75" dur="500"/>
                                        <p:tgtEl>
                                          <p:spTgt spid="26"/>
                                        </p:tgtEl>
                                      </p:cBhvr>
                                    </p:animEffect>
                                  </p:childTnLst>
                                </p:cTn>
                              </p:par>
                            </p:childTnLst>
                          </p:cTn>
                        </p:par>
                        <p:par>
                          <p:cTn id="76" fill="hold">
                            <p:stCondLst>
                              <p:cond delay="500"/>
                            </p:stCondLst>
                            <p:childTnLst>
                              <p:par>
                                <p:cTn id="77" presetID="9" presetClass="entr" presetSubtype="0" fill="hold" grpId="0" nodeType="afterEffect">
                                  <p:stCondLst>
                                    <p:cond delay="0"/>
                                  </p:stCondLst>
                                  <p:childTnLst>
                                    <p:set>
                                      <p:cBhvr>
                                        <p:cTn id="78" dur="1" fill="hold">
                                          <p:stCondLst>
                                            <p:cond delay="0"/>
                                          </p:stCondLst>
                                        </p:cTn>
                                        <p:tgtEl>
                                          <p:spTgt spid="7"/>
                                        </p:tgtEl>
                                        <p:attrNameLst>
                                          <p:attrName>style.visibility</p:attrName>
                                        </p:attrNameLst>
                                      </p:cBhvr>
                                      <p:to>
                                        <p:strVal val="visible"/>
                                      </p:to>
                                    </p:set>
                                    <p:animEffect transition="in" filter="dissolve">
                                      <p:cBhvr>
                                        <p:cTn id="7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8" grpId="0" animBg="1"/>
      <p:bldP spid="19" grpId="0" animBg="1"/>
      <p:bldP spid="22" grpId="0" animBg="1"/>
      <p:bldP spid="23" grpId="0" animBg="1"/>
      <p:bldP spid="25" grpId="0" animBg="1"/>
      <p:bldP spid="26" grpId="0" animBg="1"/>
      <p:bldP spid="28" grpId="0" build="allAtOnce" animBg="1"/>
      <p:bldP spid="29" grpId="0" build="allAtOnce" animBg="1"/>
      <p:bldP spid="31" grpId="0" build="allAtOnce"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smtClean="0"/>
              <a:t>ブートするための知識</a:t>
            </a:r>
            <a:r>
              <a:rPr lang="en-US" altLang="ja-JP" dirty="0" smtClean="0"/>
              <a:t>(UEFI</a:t>
            </a:r>
            <a:r>
              <a:rPr lang="ja-JP" altLang="en-US" dirty="0" smtClean="0"/>
              <a:t>編</a:t>
            </a:r>
            <a:r>
              <a:rPr lang="en-US" altLang="ja-JP" dirty="0" smtClean="0"/>
              <a:t>)</a:t>
            </a:r>
            <a:endParaRPr kumimoji="1" lang="ja-JP" altLang="en-US" dirty="0"/>
          </a:p>
        </p:txBody>
      </p:sp>
      <p:sp>
        <p:nvSpPr>
          <p:cNvPr id="3" name="コンテンツ プレースホルダ 2"/>
          <p:cNvSpPr>
            <a:spLocks noGrp="1"/>
          </p:cNvSpPr>
          <p:nvPr>
            <p:ph idx="1"/>
          </p:nvPr>
        </p:nvSpPr>
        <p:spPr>
          <a:xfrm>
            <a:off x="0" y="908720"/>
            <a:ext cx="8686800" cy="5217443"/>
          </a:xfrm>
        </p:spPr>
        <p:txBody>
          <a:bodyPr/>
          <a:lstStyle/>
          <a:p>
            <a:r>
              <a:rPr lang="en-US" altLang="ja-JP" sz="3600" dirty="0" smtClean="0"/>
              <a:t>OS </a:t>
            </a:r>
            <a:r>
              <a:rPr lang="ja-JP" altLang="en-US" sz="3600" dirty="0" smtClean="0"/>
              <a:t>をどうブートするか</a:t>
            </a:r>
            <a:r>
              <a:rPr lang="en-US" altLang="ja-JP" sz="3600" dirty="0" smtClean="0"/>
              <a:t>?</a:t>
            </a:r>
          </a:p>
          <a:p>
            <a:pPr lvl="1"/>
            <a:r>
              <a:rPr lang="en-US" altLang="ja-JP" dirty="0" smtClean="0"/>
              <a:t>OS </a:t>
            </a:r>
            <a:r>
              <a:rPr lang="ja-JP" altLang="en-US" dirty="0" smtClean="0"/>
              <a:t>の起動手順</a:t>
            </a:r>
            <a:endParaRPr lang="en-US" altLang="ja-JP" dirty="0" smtClean="0"/>
          </a:p>
          <a:p>
            <a:pPr lvl="1"/>
            <a:r>
              <a:rPr lang="en-US" altLang="ja-JP" dirty="0" smtClean="0"/>
              <a:t>GUID Partition Table</a:t>
            </a:r>
          </a:p>
        </p:txBody>
      </p:sp>
      <p:sp>
        <p:nvSpPr>
          <p:cNvPr id="4" name="スライド番号プレースホルダ 3"/>
          <p:cNvSpPr>
            <a:spLocks noGrp="1"/>
          </p:cNvSpPr>
          <p:nvPr>
            <p:ph type="sldNum" sz="quarter" idx="12"/>
          </p:nvPr>
        </p:nvSpPr>
        <p:spPr/>
        <p:txBody>
          <a:bodyPr/>
          <a:lstStyle/>
          <a:p>
            <a:fld id="{7190F32E-61E2-4391-9223-891A6B5093FE}" type="slidenum">
              <a:rPr kumimoji="1" lang="ja-JP" altLang="en-US" smtClean="0"/>
              <a:pPr/>
              <a:t>23</a:t>
            </a:fld>
            <a:endParaRPr kumimoji="1" lang="ja-JP"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smtClean="0"/>
              <a:t>ブートするための知識</a:t>
            </a:r>
            <a:r>
              <a:rPr lang="en-US" altLang="ja-JP" dirty="0" smtClean="0"/>
              <a:t>(UEFI</a:t>
            </a:r>
            <a:r>
              <a:rPr lang="ja-JP" altLang="en-US" dirty="0" smtClean="0"/>
              <a:t>編</a:t>
            </a:r>
            <a:r>
              <a:rPr lang="en-US" altLang="ja-JP" dirty="0" smtClean="0"/>
              <a:t>)</a:t>
            </a:r>
            <a:endParaRPr kumimoji="1" lang="ja-JP" altLang="en-US" dirty="0"/>
          </a:p>
        </p:txBody>
      </p:sp>
      <p:sp>
        <p:nvSpPr>
          <p:cNvPr id="3" name="コンテンツ プレースホルダ 2"/>
          <p:cNvSpPr>
            <a:spLocks noGrp="1"/>
          </p:cNvSpPr>
          <p:nvPr>
            <p:ph idx="1"/>
          </p:nvPr>
        </p:nvSpPr>
        <p:spPr>
          <a:xfrm>
            <a:off x="0" y="908720"/>
            <a:ext cx="8686800" cy="5217443"/>
          </a:xfrm>
        </p:spPr>
        <p:txBody>
          <a:bodyPr/>
          <a:lstStyle/>
          <a:p>
            <a:r>
              <a:rPr lang="en-US" altLang="ja-JP" sz="3600" dirty="0" smtClean="0">
                <a:solidFill>
                  <a:schemeClr val="bg2">
                    <a:lumMod val="50000"/>
                  </a:schemeClr>
                </a:solidFill>
              </a:rPr>
              <a:t>OS </a:t>
            </a:r>
            <a:r>
              <a:rPr lang="ja-JP" altLang="en-US" sz="3600" dirty="0" smtClean="0">
                <a:solidFill>
                  <a:schemeClr val="bg2">
                    <a:lumMod val="50000"/>
                  </a:schemeClr>
                </a:solidFill>
              </a:rPr>
              <a:t>をどうブートするか</a:t>
            </a:r>
            <a:r>
              <a:rPr lang="en-US" altLang="ja-JP" sz="3600" dirty="0" smtClean="0">
                <a:solidFill>
                  <a:schemeClr val="bg2">
                    <a:lumMod val="50000"/>
                  </a:schemeClr>
                </a:solidFill>
              </a:rPr>
              <a:t>?</a:t>
            </a:r>
          </a:p>
          <a:p>
            <a:pPr lvl="1"/>
            <a:r>
              <a:rPr lang="en-US" altLang="ja-JP" dirty="0" smtClean="0"/>
              <a:t>OS </a:t>
            </a:r>
            <a:r>
              <a:rPr lang="ja-JP" altLang="en-US" dirty="0" smtClean="0"/>
              <a:t>の起動までの概略図</a:t>
            </a:r>
            <a:endParaRPr lang="en-US" altLang="ja-JP" dirty="0" smtClean="0"/>
          </a:p>
          <a:p>
            <a:pPr lvl="1"/>
            <a:r>
              <a:rPr lang="en-US" altLang="ja-JP" dirty="0" smtClean="0">
                <a:solidFill>
                  <a:schemeClr val="bg2">
                    <a:lumMod val="50000"/>
                  </a:schemeClr>
                </a:solidFill>
              </a:rPr>
              <a:t>GUID Partition Table</a:t>
            </a:r>
          </a:p>
          <a:p>
            <a:pPr lvl="1"/>
            <a:r>
              <a:rPr lang="en-US" altLang="ja-JP" dirty="0" smtClean="0">
                <a:solidFill>
                  <a:schemeClr val="bg2">
                    <a:lumMod val="50000"/>
                  </a:schemeClr>
                </a:solidFill>
              </a:rPr>
              <a:t>OS </a:t>
            </a:r>
            <a:r>
              <a:rPr lang="ja-JP" altLang="en-US" dirty="0" smtClean="0">
                <a:solidFill>
                  <a:schemeClr val="bg2">
                    <a:lumMod val="50000"/>
                  </a:schemeClr>
                </a:solidFill>
              </a:rPr>
              <a:t>の起動手順</a:t>
            </a:r>
            <a:endParaRPr lang="en-US" altLang="ja-JP" dirty="0" smtClean="0">
              <a:solidFill>
                <a:schemeClr val="bg2">
                  <a:lumMod val="50000"/>
                </a:schemeClr>
              </a:solidFill>
            </a:endParaRPr>
          </a:p>
        </p:txBody>
      </p:sp>
      <p:sp>
        <p:nvSpPr>
          <p:cNvPr id="4" name="スライド番号プレースホルダ 3"/>
          <p:cNvSpPr>
            <a:spLocks noGrp="1"/>
          </p:cNvSpPr>
          <p:nvPr>
            <p:ph type="sldNum" sz="quarter" idx="12"/>
          </p:nvPr>
        </p:nvSpPr>
        <p:spPr/>
        <p:txBody>
          <a:bodyPr/>
          <a:lstStyle/>
          <a:p>
            <a:fld id="{7190F32E-61E2-4391-9223-891A6B5093FE}" type="slidenum">
              <a:rPr kumimoji="1" lang="ja-JP" altLang="en-US" smtClean="0"/>
              <a:pPr/>
              <a:t>24</a:t>
            </a:fld>
            <a:endParaRPr kumimoji="1" lang="ja-JP" altLang="en-US"/>
          </a:p>
        </p:txBody>
      </p:sp>
      <p:sp>
        <p:nvSpPr>
          <p:cNvPr id="5" name="正方形/長方形 4"/>
          <p:cNvSpPr/>
          <p:nvPr/>
        </p:nvSpPr>
        <p:spPr>
          <a:xfrm>
            <a:off x="755576" y="1628800"/>
            <a:ext cx="3744416" cy="36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kumimoji="1" lang="en-US" altLang="ja-JP" dirty="0" smtClean="0"/>
              <a:t>OS </a:t>
            </a:r>
            <a:r>
              <a:rPr kumimoji="1" lang="ja-JP" altLang="en-US" dirty="0" smtClean="0"/>
              <a:t>の起動までの流れ</a:t>
            </a:r>
            <a:r>
              <a:rPr kumimoji="1" lang="en-US" altLang="ja-JP" dirty="0" smtClean="0"/>
              <a:t>(UEFI</a:t>
            </a:r>
            <a:r>
              <a:rPr kumimoji="1" lang="ja-JP" altLang="en-US" dirty="0" smtClean="0"/>
              <a:t>編</a:t>
            </a:r>
            <a:r>
              <a:rPr kumimoji="1" lang="en-US" altLang="ja-JP" dirty="0" smtClean="0"/>
              <a:t>)</a:t>
            </a:r>
            <a:endParaRPr kumimoji="1" lang="ja-JP" altLang="en-US" dirty="0"/>
          </a:p>
        </p:txBody>
      </p:sp>
      <p:sp>
        <p:nvSpPr>
          <p:cNvPr id="5" name="テキスト ボックス 4"/>
          <p:cNvSpPr txBox="1"/>
          <p:nvPr/>
        </p:nvSpPr>
        <p:spPr>
          <a:xfrm>
            <a:off x="3415680" y="1124744"/>
            <a:ext cx="2308448"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2800" dirty="0" smtClean="0"/>
              <a:t>主電源投入</a:t>
            </a:r>
            <a:endParaRPr kumimoji="1" lang="ja-JP" altLang="en-US" sz="2800" dirty="0"/>
          </a:p>
        </p:txBody>
      </p:sp>
      <p:sp>
        <p:nvSpPr>
          <p:cNvPr id="6" name="テキスト ボックス 5"/>
          <p:cNvSpPr txBox="1"/>
          <p:nvPr/>
        </p:nvSpPr>
        <p:spPr>
          <a:xfrm>
            <a:off x="3760862" y="2132856"/>
            <a:ext cx="1584176"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3200" dirty="0" smtClean="0"/>
              <a:t>UEFI</a:t>
            </a:r>
            <a:r>
              <a:rPr kumimoji="1" lang="en-US" altLang="ja-JP" dirty="0" smtClean="0"/>
              <a:t> </a:t>
            </a:r>
            <a:endParaRPr kumimoji="1" lang="ja-JP" altLang="en-US" dirty="0"/>
          </a:p>
        </p:txBody>
      </p:sp>
      <p:sp>
        <p:nvSpPr>
          <p:cNvPr id="7" name="テキスト ボックス 6"/>
          <p:cNvSpPr txBox="1"/>
          <p:nvPr/>
        </p:nvSpPr>
        <p:spPr>
          <a:xfrm>
            <a:off x="3707904" y="5085184"/>
            <a:ext cx="1584176"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3200" dirty="0" smtClean="0"/>
              <a:t>OS</a:t>
            </a:r>
            <a:r>
              <a:rPr kumimoji="1" lang="en-US" altLang="ja-JP" dirty="0" smtClean="0"/>
              <a:t> </a:t>
            </a:r>
            <a:endParaRPr kumimoji="1" lang="ja-JP" altLang="en-US" dirty="0"/>
          </a:p>
        </p:txBody>
      </p:sp>
      <p:sp>
        <p:nvSpPr>
          <p:cNvPr id="18" name="下矢印 17"/>
          <p:cNvSpPr/>
          <p:nvPr/>
        </p:nvSpPr>
        <p:spPr>
          <a:xfrm>
            <a:off x="4139952" y="1772816"/>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a:off x="4101852" y="2819028"/>
            <a:ext cx="936104" cy="8259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2987824" y="3717032"/>
            <a:ext cx="3240360"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3200" dirty="0" smtClean="0"/>
              <a:t>UEFI Application</a:t>
            </a:r>
            <a:r>
              <a:rPr kumimoji="1" lang="en-US" altLang="ja-JP" dirty="0" smtClean="0"/>
              <a:t> </a:t>
            </a:r>
            <a:endParaRPr kumimoji="1" lang="ja-JP" altLang="en-US" dirty="0"/>
          </a:p>
        </p:txBody>
      </p:sp>
      <p:sp>
        <p:nvSpPr>
          <p:cNvPr id="26" name="下矢印 25"/>
          <p:cNvSpPr/>
          <p:nvPr/>
        </p:nvSpPr>
        <p:spPr>
          <a:xfrm>
            <a:off x="4067944" y="4509120"/>
            <a:ext cx="936104" cy="4659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四角形吹き出し 27"/>
          <p:cNvSpPr/>
          <p:nvPr/>
        </p:nvSpPr>
        <p:spPr>
          <a:xfrm>
            <a:off x="0" y="1340768"/>
            <a:ext cx="3203848" cy="1800200"/>
          </a:xfrm>
          <a:prstGeom prst="wedgeRectCallout">
            <a:avLst>
              <a:gd name="adj1" fmla="val 67363"/>
              <a:gd name="adj2" fmla="val 12471"/>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altLang="ja-JP" sz="2200" dirty="0" smtClean="0">
                <a:solidFill>
                  <a:schemeClr val="bg1"/>
                </a:solidFill>
              </a:rPr>
              <a:t>POST </a:t>
            </a:r>
            <a:r>
              <a:rPr lang="ja-JP" altLang="en-US" sz="2200" dirty="0" smtClean="0">
                <a:solidFill>
                  <a:schemeClr val="bg1"/>
                </a:solidFill>
              </a:rPr>
              <a:t>を行う</a:t>
            </a:r>
            <a:endParaRPr lang="en-US" altLang="ja-JP" sz="2200" dirty="0" smtClean="0">
              <a:solidFill>
                <a:schemeClr val="bg1"/>
              </a:solidFill>
            </a:endParaRPr>
          </a:p>
          <a:p>
            <a:pPr>
              <a:buFont typeface="Arial" pitchFamily="34" charset="0"/>
              <a:buChar char="•"/>
            </a:pPr>
            <a:r>
              <a:rPr lang="en-US" altLang="ja-JP" sz="2200" dirty="0" smtClean="0">
                <a:solidFill>
                  <a:srgbClr val="FFFF00"/>
                </a:solidFill>
              </a:rPr>
              <a:t>GPT</a:t>
            </a:r>
            <a:r>
              <a:rPr lang="ja-JP" altLang="en-US" sz="2200" dirty="0" smtClean="0">
                <a:solidFill>
                  <a:schemeClr val="bg1"/>
                </a:solidFill>
              </a:rPr>
              <a:t>を参照して</a:t>
            </a:r>
            <a:r>
              <a:rPr lang="en-US" altLang="ja-JP" sz="2200" dirty="0" smtClean="0">
                <a:solidFill>
                  <a:srgbClr val="FFFF00"/>
                </a:solidFill>
              </a:rPr>
              <a:t>EFI </a:t>
            </a:r>
            <a:br>
              <a:rPr lang="en-US" altLang="ja-JP" sz="2200" dirty="0" smtClean="0">
                <a:solidFill>
                  <a:srgbClr val="FFFF00"/>
                </a:solidFill>
              </a:rPr>
            </a:br>
            <a:r>
              <a:rPr lang="en-US" altLang="ja-JP" sz="2200" dirty="0" smtClean="0">
                <a:solidFill>
                  <a:srgbClr val="FFFF00"/>
                </a:solidFill>
              </a:rPr>
              <a:t>System Partition</a:t>
            </a:r>
            <a:r>
              <a:rPr lang="ja-JP" altLang="en-US" sz="2200" dirty="0" smtClean="0">
                <a:solidFill>
                  <a:schemeClr val="bg1"/>
                </a:solidFill>
              </a:rPr>
              <a:t>を検索</a:t>
            </a:r>
            <a:endParaRPr lang="en-US" altLang="ja-JP" sz="2200" dirty="0" smtClean="0">
              <a:solidFill>
                <a:schemeClr val="bg1"/>
              </a:solidFill>
            </a:endParaRPr>
          </a:p>
          <a:p>
            <a:pPr>
              <a:buFont typeface="Arial" pitchFamily="34" charset="0"/>
              <a:buChar char="•"/>
            </a:pPr>
            <a:r>
              <a:rPr kumimoji="1" lang="en-US" altLang="ja-JP" sz="2200" dirty="0" smtClean="0">
                <a:solidFill>
                  <a:schemeClr val="bg1"/>
                </a:solidFill>
              </a:rPr>
              <a:t>EFI System Partition </a:t>
            </a:r>
            <a:r>
              <a:rPr kumimoji="1" lang="ja-JP" altLang="en-US" sz="2200" dirty="0" err="1" smtClean="0">
                <a:solidFill>
                  <a:schemeClr val="bg1"/>
                </a:solidFill>
              </a:rPr>
              <a:t>にあ</a:t>
            </a:r>
            <a:r>
              <a:rPr kumimoji="1" lang="en-US" altLang="ja-JP" sz="2200" dirty="0" smtClean="0">
                <a:solidFill>
                  <a:schemeClr val="bg1"/>
                </a:solidFill>
              </a:rPr>
              <a:t/>
            </a:r>
            <a:br>
              <a:rPr kumimoji="1" lang="en-US" altLang="ja-JP" sz="2200" dirty="0" smtClean="0">
                <a:solidFill>
                  <a:schemeClr val="bg1"/>
                </a:solidFill>
              </a:rPr>
            </a:br>
            <a:r>
              <a:rPr kumimoji="1" lang="ja-JP" altLang="en-US" sz="2200" dirty="0" smtClean="0">
                <a:solidFill>
                  <a:schemeClr val="bg1"/>
                </a:solidFill>
              </a:rPr>
              <a:t>る</a:t>
            </a:r>
            <a:r>
              <a:rPr lang="en-US" altLang="ja-JP" sz="2200" dirty="0" smtClean="0">
                <a:solidFill>
                  <a:srgbClr val="FFFF00"/>
                </a:solidFill>
              </a:rPr>
              <a:t>UEFI Application</a:t>
            </a:r>
            <a:r>
              <a:rPr lang="ja-JP" altLang="en-US" sz="2200" dirty="0" smtClean="0">
                <a:solidFill>
                  <a:schemeClr val="bg1"/>
                </a:solidFill>
              </a:rPr>
              <a:t>を実行</a:t>
            </a:r>
            <a:endParaRPr kumimoji="1" lang="ja-JP" altLang="en-US" sz="2200" dirty="0">
              <a:solidFill>
                <a:schemeClr val="bg1"/>
              </a:solidFill>
            </a:endParaRPr>
          </a:p>
        </p:txBody>
      </p:sp>
      <p:sp>
        <p:nvSpPr>
          <p:cNvPr id="31" name="四角形吹き出し 30"/>
          <p:cNvSpPr/>
          <p:nvPr/>
        </p:nvSpPr>
        <p:spPr>
          <a:xfrm>
            <a:off x="0" y="4725144"/>
            <a:ext cx="3203848" cy="792088"/>
          </a:xfrm>
          <a:prstGeom prst="wedgeRectCallout">
            <a:avLst>
              <a:gd name="adj1" fmla="val 55739"/>
              <a:gd name="adj2" fmla="val -104320"/>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kumimoji="1" lang="en-US" altLang="ja-JP" sz="2200" dirty="0" smtClean="0">
                <a:solidFill>
                  <a:schemeClr val="bg1"/>
                </a:solidFill>
              </a:rPr>
              <a:t>OS  </a:t>
            </a:r>
            <a:r>
              <a:rPr kumimoji="1" lang="ja-JP" altLang="en-US" sz="2200" dirty="0" smtClean="0">
                <a:solidFill>
                  <a:schemeClr val="bg1"/>
                </a:solidFill>
              </a:rPr>
              <a:t>カーネル</a:t>
            </a:r>
            <a:r>
              <a:rPr lang="ja-JP" altLang="en-US" sz="2200" dirty="0" smtClean="0">
                <a:solidFill>
                  <a:schemeClr val="bg1"/>
                </a:solidFill>
              </a:rPr>
              <a:t>を</a:t>
            </a:r>
            <a:r>
              <a:rPr kumimoji="1" lang="ja-JP" altLang="en-US" sz="2200" dirty="0" smtClean="0">
                <a:solidFill>
                  <a:schemeClr val="bg1"/>
                </a:solidFill>
              </a:rPr>
              <a:t>読み込む</a:t>
            </a:r>
            <a:endParaRPr kumimoji="1" lang="ja-JP" altLang="en-US" sz="2200" dirty="0">
              <a:solidFill>
                <a:schemeClr val="bg1"/>
              </a:solidFill>
            </a:endParaRPr>
          </a:p>
        </p:txBody>
      </p:sp>
      <p:cxnSp>
        <p:nvCxnSpPr>
          <p:cNvPr id="15" name="直線コネクタ 14"/>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smtClean="0"/>
              <a:t>ブートするための知識</a:t>
            </a:r>
            <a:r>
              <a:rPr lang="en-US" altLang="ja-JP" dirty="0" smtClean="0"/>
              <a:t>(UEFI</a:t>
            </a:r>
            <a:r>
              <a:rPr lang="ja-JP" altLang="en-US" dirty="0" smtClean="0"/>
              <a:t>編</a:t>
            </a:r>
            <a:r>
              <a:rPr lang="en-US" altLang="ja-JP" dirty="0" smtClean="0"/>
              <a:t>)</a:t>
            </a:r>
            <a:endParaRPr kumimoji="1" lang="ja-JP" altLang="en-US" dirty="0"/>
          </a:p>
        </p:txBody>
      </p:sp>
      <p:sp>
        <p:nvSpPr>
          <p:cNvPr id="3" name="コンテンツ プレースホルダ 2"/>
          <p:cNvSpPr>
            <a:spLocks noGrp="1"/>
          </p:cNvSpPr>
          <p:nvPr>
            <p:ph idx="1"/>
          </p:nvPr>
        </p:nvSpPr>
        <p:spPr>
          <a:xfrm>
            <a:off x="0" y="908720"/>
            <a:ext cx="8686800" cy="5217443"/>
          </a:xfrm>
        </p:spPr>
        <p:txBody>
          <a:bodyPr/>
          <a:lstStyle/>
          <a:p>
            <a:r>
              <a:rPr lang="en-US" altLang="ja-JP" sz="3600" dirty="0" smtClean="0">
                <a:solidFill>
                  <a:schemeClr val="bg2">
                    <a:lumMod val="50000"/>
                  </a:schemeClr>
                </a:solidFill>
              </a:rPr>
              <a:t>OS </a:t>
            </a:r>
            <a:r>
              <a:rPr lang="ja-JP" altLang="en-US" sz="3600" dirty="0" smtClean="0">
                <a:solidFill>
                  <a:schemeClr val="bg2">
                    <a:lumMod val="50000"/>
                  </a:schemeClr>
                </a:solidFill>
              </a:rPr>
              <a:t>をどうブートするか</a:t>
            </a:r>
            <a:r>
              <a:rPr lang="en-US" altLang="ja-JP" sz="3600" dirty="0" smtClean="0">
                <a:solidFill>
                  <a:schemeClr val="bg2">
                    <a:lumMod val="50000"/>
                  </a:schemeClr>
                </a:solidFill>
              </a:rPr>
              <a:t>?</a:t>
            </a:r>
          </a:p>
          <a:p>
            <a:pPr lvl="1"/>
            <a:r>
              <a:rPr lang="en-US" altLang="ja-JP" dirty="0" smtClean="0">
                <a:solidFill>
                  <a:schemeClr val="bg2">
                    <a:lumMod val="50000"/>
                  </a:schemeClr>
                </a:solidFill>
              </a:rPr>
              <a:t>OS </a:t>
            </a:r>
            <a:r>
              <a:rPr lang="ja-JP" altLang="en-US" dirty="0" smtClean="0">
                <a:solidFill>
                  <a:schemeClr val="bg2">
                    <a:lumMod val="50000"/>
                  </a:schemeClr>
                </a:solidFill>
              </a:rPr>
              <a:t>の起動までの概略図</a:t>
            </a:r>
            <a:endParaRPr lang="en-US" altLang="ja-JP" dirty="0" smtClean="0">
              <a:solidFill>
                <a:schemeClr val="bg2">
                  <a:lumMod val="50000"/>
                </a:schemeClr>
              </a:solidFill>
            </a:endParaRPr>
          </a:p>
          <a:p>
            <a:pPr lvl="1"/>
            <a:r>
              <a:rPr lang="en-US" altLang="ja-JP" dirty="0" smtClean="0"/>
              <a:t>GUID Partition Table</a:t>
            </a:r>
          </a:p>
          <a:p>
            <a:pPr lvl="1"/>
            <a:r>
              <a:rPr lang="en-US" altLang="ja-JP" dirty="0" smtClean="0">
                <a:solidFill>
                  <a:schemeClr val="bg2">
                    <a:lumMod val="50000"/>
                  </a:schemeClr>
                </a:solidFill>
              </a:rPr>
              <a:t>OS </a:t>
            </a:r>
            <a:r>
              <a:rPr lang="ja-JP" altLang="en-US" dirty="0" smtClean="0">
                <a:solidFill>
                  <a:schemeClr val="bg2">
                    <a:lumMod val="50000"/>
                  </a:schemeClr>
                </a:solidFill>
              </a:rPr>
              <a:t>の起動手順</a:t>
            </a:r>
            <a:endParaRPr lang="en-US" altLang="ja-JP" dirty="0" smtClean="0">
              <a:solidFill>
                <a:schemeClr val="bg2">
                  <a:lumMod val="50000"/>
                </a:schemeClr>
              </a:solidFill>
            </a:endParaRPr>
          </a:p>
        </p:txBody>
      </p:sp>
      <p:sp>
        <p:nvSpPr>
          <p:cNvPr id="4" name="スライド番号プレースホルダ 3"/>
          <p:cNvSpPr>
            <a:spLocks noGrp="1"/>
          </p:cNvSpPr>
          <p:nvPr>
            <p:ph type="sldNum" sz="quarter" idx="12"/>
          </p:nvPr>
        </p:nvSpPr>
        <p:spPr/>
        <p:txBody>
          <a:bodyPr/>
          <a:lstStyle/>
          <a:p>
            <a:fld id="{7190F32E-61E2-4391-9223-891A6B5093FE}" type="slidenum">
              <a:rPr kumimoji="1" lang="ja-JP" altLang="en-US" smtClean="0"/>
              <a:pPr/>
              <a:t>26</a:t>
            </a:fld>
            <a:endParaRPr kumimoji="1" lang="ja-JP" altLang="en-US"/>
          </a:p>
        </p:txBody>
      </p:sp>
      <p:sp>
        <p:nvSpPr>
          <p:cNvPr id="5" name="正方形/長方形 4"/>
          <p:cNvSpPr/>
          <p:nvPr/>
        </p:nvSpPr>
        <p:spPr>
          <a:xfrm>
            <a:off x="827584" y="2132856"/>
            <a:ext cx="3024336" cy="36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kumimoji="1" lang="en-US" altLang="ja-JP" dirty="0" smtClean="0"/>
              <a:t>GUID Partition Table(GPT)</a:t>
            </a:r>
            <a:endParaRPr kumimoji="1" lang="ja-JP" altLang="en-US" dirty="0"/>
          </a:p>
        </p:txBody>
      </p:sp>
      <p:sp>
        <p:nvSpPr>
          <p:cNvPr id="3" name="コンテンツ プレースホルダ 2"/>
          <p:cNvSpPr>
            <a:spLocks noGrp="1"/>
          </p:cNvSpPr>
          <p:nvPr>
            <p:ph idx="1"/>
          </p:nvPr>
        </p:nvSpPr>
        <p:spPr>
          <a:xfrm>
            <a:off x="3275856" y="980728"/>
            <a:ext cx="5868144" cy="5877272"/>
          </a:xfrm>
        </p:spPr>
        <p:txBody>
          <a:bodyPr>
            <a:normAutofit/>
          </a:bodyPr>
          <a:lstStyle/>
          <a:p>
            <a:r>
              <a:rPr lang="ja-JP" altLang="en-US" dirty="0" smtClean="0"/>
              <a:t>ハードディスク上のパーティション管理方式の一つ</a:t>
            </a:r>
            <a:endParaRPr lang="en-US" altLang="ja-JP" dirty="0" smtClean="0"/>
          </a:p>
          <a:p>
            <a:r>
              <a:rPr kumimoji="1" lang="en-US" altLang="ja-JP" dirty="0" smtClean="0"/>
              <a:t>BIOS</a:t>
            </a:r>
            <a:r>
              <a:rPr lang="ja-JP" altLang="en-US" dirty="0" smtClean="0"/>
              <a:t> で使用されていた </a:t>
            </a:r>
            <a:r>
              <a:rPr lang="en-US" altLang="ja-JP" dirty="0" smtClean="0"/>
              <a:t>MBR </a:t>
            </a:r>
            <a:r>
              <a:rPr lang="ja-JP" altLang="en-US" dirty="0" smtClean="0"/>
              <a:t>の代わり</a:t>
            </a:r>
            <a:endParaRPr lang="en-US" altLang="ja-JP" dirty="0" smtClean="0"/>
          </a:p>
          <a:p>
            <a:r>
              <a:rPr lang="en-US" altLang="ja-JP" dirty="0" smtClean="0"/>
              <a:t>GPT</a:t>
            </a:r>
            <a:r>
              <a:rPr lang="ja-JP" altLang="en-US" dirty="0" smtClean="0"/>
              <a:t>ヘッダとパーティションテーブルを二つ作ることで冗長性を持たせている</a:t>
            </a:r>
            <a:endParaRPr lang="en-US" altLang="ja-JP" dirty="0" smtClean="0"/>
          </a:p>
          <a:p>
            <a:pPr>
              <a:buNone/>
            </a:pPr>
            <a:endParaRPr kumimoji="1" lang="ja-JP" altLang="en-US" dirty="0"/>
          </a:p>
        </p:txBody>
      </p:sp>
      <p:sp>
        <p:nvSpPr>
          <p:cNvPr id="4" name="スライド番号プレースホルダ 3"/>
          <p:cNvSpPr>
            <a:spLocks noGrp="1"/>
          </p:cNvSpPr>
          <p:nvPr>
            <p:ph type="sldNum" sz="quarter" idx="12"/>
          </p:nvPr>
        </p:nvSpPr>
        <p:spPr/>
        <p:txBody>
          <a:bodyPr/>
          <a:lstStyle/>
          <a:p>
            <a:fld id="{7190F32E-61E2-4391-9223-891A6B5093FE}" type="slidenum">
              <a:rPr kumimoji="1" lang="ja-JP" altLang="en-US" smtClean="0"/>
              <a:pPr/>
              <a:t>27</a:t>
            </a:fld>
            <a:endParaRPr kumimoji="1" lang="ja-JP" altLang="en-US"/>
          </a:p>
        </p:txBody>
      </p:sp>
      <p:cxnSp>
        <p:nvCxnSpPr>
          <p:cNvPr id="5" name="直線コネクタ 4"/>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7" name="グループ化 36"/>
          <p:cNvGrpSpPr/>
          <p:nvPr/>
        </p:nvGrpSpPr>
        <p:grpSpPr>
          <a:xfrm>
            <a:off x="395535" y="1124744"/>
            <a:ext cx="2916505" cy="5286201"/>
            <a:chOff x="395535" y="1124744"/>
            <a:chExt cx="2916505" cy="5286201"/>
          </a:xfrm>
        </p:grpSpPr>
        <p:grpSp>
          <p:nvGrpSpPr>
            <p:cNvPr id="6" name="グループ化 5"/>
            <p:cNvGrpSpPr/>
            <p:nvPr/>
          </p:nvGrpSpPr>
          <p:grpSpPr>
            <a:xfrm>
              <a:off x="467544" y="1124744"/>
              <a:ext cx="2559898" cy="5286201"/>
              <a:chOff x="424682" y="1268760"/>
              <a:chExt cx="2559898" cy="4710137"/>
            </a:xfrm>
          </p:grpSpPr>
          <p:sp>
            <p:nvSpPr>
              <p:cNvPr id="7" name="Oval 2"/>
              <p:cNvSpPr>
                <a:spLocks noChangeArrowheads="1"/>
              </p:cNvSpPr>
              <p:nvPr/>
            </p:nvSpPr>
            <p:spPr bwMode="auto">
              <a:xfrm>
                <a:off x="524694" y="5383571"/>
                <a:ext cx="2376488" cy="576262"/>
              </a:xfrm>
              <a:prstGeom prst="ellipse">
                <a:avLst/>
              </a:prstGeom>
              <a:solidFill>
                <a:srgbClr val="FFFF00"/>
              </a:solidFill>
              <a:ln w="9525">
                <a:solidFill>
                  <a:schemeClr val="tx1"/>
                </a:solidFill>
                <a:round/>
                <a:headEnd/>
                <a:tailEnd/>
              </a:ln>
            </p:spPr>
            <p:txBody>
              <a:bodyPr wrap="none" anchor="ctr"/>
              <a:lstStyle/>
              <a:p>
                <a:endParaRPr lang="ja-JP" altLang="en-US"/>
              </a:p>
            </p:txBody>
          </p:sp>
          <p:sp>
            <p:nvSpPr>
              <p:cNvPr id="8" name="Rectangle 3"/>
              <p:cNvSpPr>
                <a:spLocks noChangeArrowheads="1"/>
              </p:cNvSpPr>
              <p:nvPr/>
            </p:nvSpPr>
            <p:spPr bwMode="auto">
              <a:xfrm>
                <a:off x="524694" y="1640246"/>
                <a:ext cx="2376488" cy="4032250"/>
              </a:xfrm>
              <a:prstGeom prst="rect">
                <a:avLst/>
              </a:prstGeom>
              <a:solidFill>
                <a:srgbClr val="FFFF00"/>
              </a:solidFill>
              <a:ln w="9525">
                <a:solidFill>
                  <a:srgbClr val="FFFF00"/>
                </a:solidFill>
                <a:miter lim="800000"/>
                <a:headEnd/>
                <a:tailEnd/>
              </a:ln>
            </p:spPr>
            <p:txBody>
              <a:bodyPr wrap="none" anchor="ctr"/>
              <a:lstStyle/>
              <a:p>
                <a:pPr algn="ctr"/>
                <a:endParaRPr lang="ja-JP" altLang="ja-JP"/>
              </a:p>
            </p:txBody>
          </p:sp>
          <p:sp>
            <p:nvSpPr>
              <p:cNvPr id="9" name="Freeform 13"/>
              <p:cNvSpPr>
                <a:spLocks/>
              </p:cNvSpPr>
              <p:nvPr/>
            </p:nvSpPr>
            <p:spPr bwMode="auto">
              <a:xfrm>
                <a:off x="539552" y="4365104"/>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10" name="Freeform 14"/>
              <p:cNvSpPr>
                <a:spLocks/>
              </p:cNvSpPr>
              <p:nvPr/>
            </p:nvSpPr>
            <p:spPr bwMode="auto">
              <a:xfrm>
                <a:off x="539552" y="3284984"/>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11" name="Freeform 15"/>
              <p:cNvSpPr>
                <a:spLocks/>
              </p:cNvSpPr>
              <p:nvPr/>
            </p:nvSpPr>
            <p:spPr bwMode="auto">
              <a:xfrm>
                <a:off x="539552" y="2420888"/>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12" name="Oval 10"/>
              <p:cNvSpPr>
                <a:spLocks noChangeArrowheads="1"/>
              </p:cNvSpPr>
              <p:nvPr/>
            </p:nvSpPr>
            <p:spPr bwMode="auto">
              <a:xfrm>
                <a:off x="524694" y="1711683"/>
                <a:ext cx="2376488" cy="576263"/>
              </a:xfrm>
              <a:prstGeom prst="ellipse">
                <a:avLst/>
              </a:prstGeom>
              <a:solidFill>
                <a:srgbClr val="F4950A"/>
              </a:solidFill>
              <a:ln w="9525">
                <a:solidFill>
                  <a:schemeClr val="tx1"/>
                </a:solidFill>
                <a:round/>
                <a:headEnd/>
                <a:tailEnd/>
              </a:ln>
            </p:spPr>
            <p:txBody>
              <a:bodyPr wrap="none" anchor="ctr"/>
              <a:lstStyle/>
              <a:p>
                <a:pPr algn="ctr"/>
                <a:endParaRPr lang="ja-JP" altLang="ja-JP" sz="2400"/>
              </a:p>
            </p:txBody>
          </p:sp>
          <p:sp>
            <p:nvSpPr>
              <p:cNvPr id="13" name="Rectangle 11"/>
              <p:cNvSpPr>
                <a:spLocks noChangeArrowheads="1"/>
              </p:cNvSpPr>
              <p:nvPr/>
            </p:nvSpPr>
            <p:spPr bwMode="auto">
              <a:xfrm>
                <a:off x="524694" y="1554512"/>
                <a:ext cx="2376488" cy="446096"/>
              </a:xfrm>
              <a:prstGeom prst="rect">
                <a:avLst/>
              </a:prstGeom>
              <a:solidFill>
                <a:srgbClr val="F4950A"/>
              </a:solidFill>
              <a:ln w="9525">
                <a:solidFill>
                  <a:srgbClr val="F4950A"/>
                </a:solidFill>
                <a:miter lim="800000"/>
                <a:headEnd/>
                <a:tailEnd/>
              </a:ln>
            </p:spPr>
            <p:txBody>
              <a:bodyPr wrap="none" anchor="ctr"/>
              <a:lstStyle/>
              <a:p>
                <a:endParaRPr lang="ja-JP" altLang="en-US"/>
              </a:p>
            </p:txBody>
          </p:sp>
          <p:sp>
            <p:nvSpPr>
              <p:cNvPr id="14" name="Oval 12"/>
              <p:cNvSpPr>
                <a:spLocks noChangeArrowheads="1"/>
              </p:cNvSpPr>
              <p:nvPr/>
            </p:nvSpPr>
            <p:spPr bwMode="auto">
              <a:xfrm>
                <a:off x="524694" y="1268760"/>
                <a:ext cx="2376488" cy="576262"/>
              </a:xfrm>
              <a:prstGeom prst="ellipse">
                <a:avLst/>
              </a:prstGeom>
              <a:solidFill>
                <a:srgbClr val="F4950A"/>
              </a:solidFill>
              <a:ln w="9525">
                <a:solidFill>
                  <a:schemeClr val="tx1"/>
                </a:solidFill>
                <a:round/>
                <a:headEnd/>
                <a:tailEnd/>
              </a:ln>
            </p:spPr>
            <p:txBody>
              <a:bodyPr wrap="none" anchor="ctr"/>
              <a:lstStyle/>
              <a:p>
                <a:endParaRPr lang="ja-JP" altLang="en-US"/>
              </a:p>
            </p:txBody>
          </p:sp>
          <p:sp>
            <p:nvSpPr>
              <p:cNvPr id="15" name="Text Box 24"/>
              <p:cNvSpPr txBox="1">
                <a:spLocks noChangeArrowheads="1"/>
              </p:cNvSpPr>
              <p:nvPr/>
            </p:nvSpPr>
            <p:spPr bwMode="auto">
              <a:xfrm>
                <a:off x="1245419" y="1856146"/>
                <a:ext cx="862013" cy="457200"/>
              </a:xfrm>
              <a:prstGeom prst="rect">
                <a:avLst/>
              </a:prstGeom>
              <a:noFill/>
              <a:ln w="9525">
                <a:noFill/>
                <a:miter lim="800000"/>
                <a:headEnd/>
                <a:tailEnd/>
              </a:ln>
            </p:spPr>
            <p:txBody>
              <a:bodyPr wrap="none">
                <a:spAutoFit/>
              </a:bodyPr>
              <a:lstStyle/>
              <a:p>
                <a:r>
                  <a:rPr lang="en-US" altLang="ja-JP" sz="2400" dirty="0"/>
                  <a:t>MBR</a:t>
                </a:r>
              </a:p>
            </p:txBody>
          </p:sp>
          <p:sp>
            <p:nvSpPr>
              <p:cNvPr id="16" name="Text Box 24"/>
              <p:cNvSpPr txBox="1">
                <a:spLocks noChangeArrowheads="1"/>
              </p:cNvSpPr>
              <p:nvPr/>
            </p:nvSpPr>
            <p:spPr bwMode="auto">
              <a:xfrm>
                <a:off x="683568" y="2276872"/>
                <a:ext cx="2005934" cy="461665"/>
              </a:xfrm>
              <a:prstGeom prst="rect">
                <a:avLst/>
              </a:prstGeom>
              <a:noFill/>
              <a:ln w="9525">
                <a:noFill/>
                <a:miter lim="800000"/>
                <a:headEnd/>
                <a:tailEnd/>
              </a:ln>
            </p:spPr>
            <p:txBody>
              <a:bodyPr wrap="none">
                <a:spAutoFit/>
              </a:bodyPr>
              <a:lstStyle/>
              <a:p>
                <a:r>
                  <a:rPr lang="ja-JP" altLang="en-US" sz="2400" dirty="0" smtClean="0"/>
                  <a:t>第１</a:t>
                </a:r>
                <a:r>
                  <a:rPr lang="en-US" altLang="ja-JP" sz="2400" dirty="0" smtClean="0"/>
                  <a:t>GPT</a:t>
                </a:r>
                <a:r>
                  <a:rPr lang="ja-JP" altLang="en-US" sz="2400" dirty="0" smtClean="0"/>
                  <a:t>ヘッダ</a:t>
                </a:r>
                <a:endParaRPr lang="en-US" altLang="ja-JP" sz="2400" dirty="0"/>
              </a:p>
            </p:txBody>
          </p:sp>
          <p:sp>
            <p:nvSpPr>
              <p:cNvPr id="17" name="Text Box 24"/>
              <p:cNvSpPr txBox="1">
                <a:spLocks noChangeArrowheads="1"/>
              </p:cNvSpPr>
              <p:nvPr/>
            </p:nvSpPr>
            <p:spPr bwMode="auto">
              <a:xfrm>
                <a:off x="467544" y="2636912"/>
                <a:ext cx="2517036" cy="830997"/>
              </a:xfrm>
              <a:prstGeom prst="rect">
                <a:avLst/>
              </a:prstGeom>
              <a:noFill/>
              <a:ln w="9525">
                <a:noFill/>
                <a:miter lim="800000"/>
                <a:headEnd/>
                <a:tailEnd/>
              </a:ln>
            </p:spPr>
            <p:txBody>
              <a:bodyPr wrap="none">
                <a:spAutoFit/>
              </a:bodyPr>
              <a:lstStyle/>
              <a:p>
                <a:pPr algn="ctr"/>
                <a:r>
                  <a:rPr lang="ja-JP" altLang="en-US" sz="2400" dirty="0" smtClean="0"/>
                  <a:t>第１パーティション</a:t>
                </a:r>
                <a:r>
                  <a:rPr lang="en-US" altLang="ja-JP" sz="2400" dirty="0" smtClean="0"/>
                  <a:t/>
                </a:r>
                <a:br>
                  <a:rPr lang="en-US" altLang="ja-JP" sz="2400" dirty="0" smtClean="0"/>
                </a:br>
                <a:r>
                  <a:rPr lang="ja-JP" altLang="en-US" sz="2400" dirty="0" smtClean="0"/>
                  <a:t>テーブル</a:t>
                </a:r>
                <a:endParaRPr lang="en-US" altLang="ja-JP" sz="2400" dirty="0"/>
              </a:p>
            </p:txBody>
          </p:sp>
          <p:sp>
            <p:nvSpPr>
              <p:cNvPr id="18" name="Freeform 15"/>
              <p:cNvSpPr>
                <a:spLocks/>
              </p:cNvSpPr>
              <p:nvPr/>
            </p:nvSpPr>
            <p:spPr bwMode="auto">
              <a:xfrm>
                <a:off x="539552" y="5301208"/>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19" name="Text Box 24"/>
              <p:cNvSpPr txBox="1">
                <a:spLocks noChangeArrowheads="1"/>
              </p:cNvSpPr>
              <p:nvPr/>
            </p:nvSpPr>
            <p:spPr bwMode="auto">
              <a:xfrm>
                <a:off x="683568" y="5517232"/>
                <a:ext cx="2005934" cy="461665"/>
              </a:xfrm>
              <a:prstGeom prst="rect">
                <a:avLst/>
              </a:prstGeom>
              <a:noFill/>
              <a:ln w="9525">
                <a:noFill/>
                <a:miter lim="800000"/>
                <a:headEnd/>
                <a:tailEnd/>
              </a:ln>
            </p:spPr>
            <p:txBody>
              <a:bodyPr wrap="none">
                <a:spAutoFit/>
              </a:bodyPr>
              <a:lstStyle/>
              <a:p>
                <a:r>
                  <a:rPr lang="ja-JP" altLang="en-US" sz="2400" dirty="0" smtClean="0"/>
                  <a:t>第２</a:t>
                </a:r>
                <a:r>
                  <a:rPr lang="en-US" altLang="ja-JP" sz="2400" dirty="0" smtClean="0"/>
                  <a:t>GPT</a:t>
                </a:r>
                <a:r>
                  <a:rPr lang="ja-JP" altLang="en-US" sz="2400" dirty="0" smtClean="0"/>
                  <a:t>ヘッダ</a:t>
                </a:r>
                <a:endParaRPr lang="en-US" altLang="ja-JP" sz="2400" dirty="0"/>
              </a:p>
            </p:txBody>
          </p:sp>
          <p:sp>
            <p:nvSpPr>
              <p:cNvPr id="20" name="Text Box 24"/>
              <p:cNvSpPr txBox="1">
                <a:spLocks noChangeArrowheads="1"/>
              </p:cNvSpPr>
              <p:nvPr/>
            </p:nvSpPr>
            <p:spPr bwMode="auto">
              <a:xfrm>
                <a:off x="424682" y="4653136"/>
                <a:ext cx="2517036" cy="830997"/>
              </a:xfrm>
              <a:prstGeom prst="rect">
                <a:avLst/>
              </a:prstGeom>
              <a:noFill/>
              <a:ln w="9525">
                <a:noFill/>
                <a:miter lim="800000"/>
                <a:headEnd/>
                <a:tailEnd/>
              </a:ln>
            </p:spPr>
            <p:txBody>
              <a:bodyPr wrap="none">
                <a:spAutoFit/>
              </a:bodyPr>
              <a:lstStyle/>
              <a:p>
                <a:pPr algn="ctr"/>
                <a:r>
                  <a:rPr lang="ja-JP" altLang="en-US" sz="2400" dirty="0" smtClean="0"/>
                  <a:t>第２パーティション</a:t>
                </a:r>
                <a:r>
                  <a:rPr lang="en-US" altLang="ja-JP" sz="2400" dirty="0" smtClean="0"/>
                  <a:t/>
                </a:r>
                <a:br>
                  <a:rPr lang="en-US" altLang="ja-JP" sz="2400" dirty="0" smtClean="0"/>
                </a:br>
                <a:r>
                  <a:rPr lang="ja-JP" altLang="en-US" sz="2400" dirty="0" smtClean="0"/>
                  <a:t>テーブル</a:t>
                </a:r>
                <a:endParaRPr lang="en-US" altLang="ja-JP" sz="2400" dirty="0"/>
              </a:p>
            </p:txBody>
          </p:sp>
          <p:sp>
            <p:nvSpPr>
              <p:cNvPr id="22" name="フリーフォーム 21"/>
              <p:cNvSpPr/>
              <p:nvPr/>
            </p:nvSpPr>
            <p:spPr>
              <a:xfrm>
                <a:off x="533138" y="3284984"/>
                <a:ext cx="2411824" cy="357730"/>
              </a:xfrm>
              <a:custGeom>
                <a:avLst/>
                <a:gdLst>
                  <a:gd name="connsiteX0" fmla="*/ 0 w 2443396"/>
                  <a:gd name="connsiteY0" fmla="*/ 0 h 1304144"/>
                  <a:gd name="connsiteX1" fmla="*/ 89941 w 2443396"/>
                  <a:gd name="connsiteY1" fmla="*/ 119921 h 1304144"/>
                  <a:gd name="connsiteX2" fmla="*/ 839449 w 2443396"/>
                  <a:gd name="connsiteY2" fmla="*/ 299803 h 1304144"/>
                  <a:gd name="connsiteX3" fmla="*/ 1394085 w 2443396"/>
                  <a:gd name="connsiteY3" fmla="*/ 299803 h 1304144"/>
                  <a:gd name="connsiteX4" fmla="*/ 2053652 w 2443396"/>
                  <a:gd name="connsiteY4" fmla="*/ 239843 h 1304144"/>
                  <a:gd name="connsiteX5" fmla="*/ 2443396 w 2443396"/>
                  <a:gd name="connsiteY5" fmla="*/ 14990 h 1304144"/>
                  <a:gd name="connsiteX6" fmla="*/ 2413416 w 2443396"/>
                  <a:gd name="connsiteY6" fmla="*/ 1019331 h 1304144"/>
                  <a:gd name="connsiteX7" fmla="*/ 2053652 w 2443396"/>
                  <a:gd name="connsiteY7" fmla="*/ 1214203 h 1304144"/>
                  <a:gd name="connsiteX8" fmla="*/ 1424065 w 2443396"/>
                  <a:gd name="connsiteY8" fmla="*/ 1304144 h 1304144"/>
                  <a:gd name="connsiteX9" fmla="*/ 884419 w 2443396"/>
                  <a:gd name="connsiteY9" fmla="*/ 1304144 h 1304144"/>
                  <a:gd name="connsiteX10" fmla="*/ 344774 w 2443396"/>
                  <a:gd name="connsiteY10" fmla="*/ 1199213 h 1304144"/>
                  <a:gd name="connsiteX11" fmla="*/ 89941 w 2443396"/>
                  <a:gd name="connsiteY11" fmla="*/ 1094282 h 1304144"/>
                  <a:gd name="connsiteX12" fmla="*/ 0 w 2443396"/>
                  <a:gd name="connsiteY12" fmla="*/ 959370 h 1304144"/>
                  <a:gd name="connsiteX13" fmla="*/ 0 w 2443396"/>
                  <a:gd name="connsiteY13" fmla="*/ 0 h 1304144"/>
                  <a:gd name="connsiteX0" fmla="*/ 0 w 2442949"/>
                  <a:gd name="connsiteY0" fmla="*/ 0 h 1304144"/>
                  <a:gd name="connsiteX1" fmla="*/ 89941 w 2442949"/>
                  <a:gd name="connsiteY1" fmla="*/ 119921 h 1304144"/>
                  <a:gd name="connsiteX2" fmla="*/ 839449 w 2442949"/>
                  <a:gd name="connsiteY2" fmla="*/ 299803 h 1304144"/>
                  <a:gd name="connsiteX3" fmla="*/ 1394085 w 2442949"/>
                  <a:gd name="connsiteY3" fmla="*/ 299803 h 1304144"/>
                  <a:gd name="connsiteX4" fmla="*/ 2053652 w 2442949"/>
                  <a:gd name="connsiteY4" fmla="*/ 239843 h 1304144"/>
                  <a:gd name="connsiteX5" fmla="*/ 2442949 w 2442949"/>
                  <a:gd name="connsiteY5" fmla="*/ 134617 h 1304144"/>
                  <a:gd name="connsiteX6" fmla="*/ 2413416 w 2442949"/>
                  <a:gd name="connsiteY6" fmla="*/ 1019331 h 1304144"/>
                  <a:gd name="connsiteX7" fmla="*/ 2053652 w 2442949"/>
                  <a:gd name="connsiteY7" fmla="*/ 1214203 h 1304144"/>
                  <a:gd name="connsiteX8" fmla="*/ 1424065 w 2442949"/>
                  <a:gd name="connsiteY8" fmla="*/ 1304144 h 1304144"/>
                  <a:gd name="connsiteX9" fmla="*/ 884419 w 2442949"/>
                  <a:gd name="connsiteY9" fmla="*/ 1304144 h 1304144"/>
                  <a:gd name="connsiteX10" fmla="*/ 344774 w 2442949"/>
                  <a:gd name="connsiteY10" fmla="*/ 1199213 h 1304144"/>
                  <a:gd name="connsiteX11" fmla="*/ 89941 w 2442949"/>
                  <a:gd name="connsiteY11" fmla="*/ 1094282 h 1304144"/>
                  <a:gd name="connsiteX12" fmla="*/ 0 w 2442949"/>
                  <a:gd name="connsiteY12" fmla="*/ 959370 h 1304144"/>
                  <a:gd name="connsiteX13" fmla="*/ 0 w 2442949"/>
                  <a:gd name="connsiteY13" fmla="*/ 0 h 1304144"/>
                  <a:gd name="connsiteX0" fmla="*/ 0 w 2442949"/>
                  <a:gd name="connsiteY0" fmla="*/ 0 h 1304144"/>
                  <a:gd name="connsiteX1" fmla="*/ 89941 w 2442949"/>
                  <a:gd name="connsiteY1" fmla="*/ 119921 h 1304144"/>
                  <a:gd name="connsiteX2" fmla="*/ 839449 w 2442949"/>
                  <a:gd name="connsiteY2" fmla="*/ 299803 h 1304144"/>
                  <a:gd name="connsiteX3" fmla="*/ 1394085 w 2442949"/>
                  <a:gd name="connsiteY3" fmla="*/ 299803 h 1304144"/>
                  <a:gd name="connsiteX4" fmla="*/ 2053652 w 2442949"/>
                  <a:gd name="connsiteY4" fmla="*/ 239843 h 1304144"/>
                  <a:gd name="connsiteX5" fmla="*/ 2442949 w 2442949"/>
                  <a:gd name="connsiteY5" fmla="*/ 134617 h 1304144"/>
                  <a:gd name="connsiteX6" fmla="*/ 2413416 w 2442949"/>
                  <a:gd name="connsiteY6" fmla="*/ 1019331 h 1304144"/>
                  <a:gd name="connsiteX7" fmla="*/ 2053652 w 2442949"/>
                  <a:gd name="connsiteY7" fmla="*/ 1214203 h 1304144"/>
                  <a:gd name="connsiteX8" fmla="*/ 1424065 w 2442949"/>
                  <a:gd name="connsiteY8" fmla="*/ 1304144 h 1304144"/>
                  <a:gd name="connsiteX9" fmla="*/ 884419 w 2442949"/>
                  <a:gd name="connsiteY9" fmla="*/ 1304144 h 1304144"/>
                  <a:gd name="connsiteX10" fmla="*/ 344774 w 2442949"/>
                  <a:gd name="connsiteY10" fmla="*/ 1199213 h 1304144"/>
                  <a:gd name="connsiteX11" fmla="*/ 89941 w 2442949"/>
                  <a:gd name="connsiteY11" fmla="*/ 1094282 h 1304144"/>
                  <a:gd name="connsiteX12" fmla="*/ 0 w 2442949"/>
                  <a:gd name="connsiteY12" fmla="*/ 959370 h 1304144"/>
                  <a:gd name="connsiteX13" fmla="*/ 0 w 2442949"/>
                  <a:gd name="connsiteY13" fmla="*/ 0 h 1304144"/>
                  <a:gd name="connsiteX0" fmla="*/ 0 w 2442949"/>
                  <a:gd name="connsiteY0" fmla="*/ 0 h 1304144"/>
                  <a:gd name="connsiteX1" fmla="*/ 89941 w 2442949"/>
                  <a:gd name="connsiteY1" fmla="*/ 119921 h 1304144"/>
                  <a:gd name="connsiteX2" fmla="*/ 839449 w 2442949"/>
                  <a:gd name="connsiteY2" fmla="*/ 299803 h 1304144"/>
                  <a:gd name="connsiteX3" fmla="*/ 1394085 w 2442949"/>
                  <a:gd name="connsiteY3" fmla="*/ 299803 h 1304144"/>
                  <a:gd name="connsiteX4" fmla="*/ 2053652 w 2442949"/>
                  <a:gd name="connsiteY4" fmla="*/ 239843 h 1304144"/>
                  <a:gd name="connsiteX5" fmla="*/ 2442949 w 2442949"/>
                  <a:gd name="connsiteY5" fmla="*/ 134617 h 1304144"/>
                  <a:gd name="connsiteX6" fmla="*/ 2442949 w 2442949"/>
                  <a:gd name="connsiteY6" fmla="*/ 1070239 h 1304144"/>
                  <a:gd name="connsiteX7" fmla="*/ 2053652 w 2442949"/>
                  <a:gd name="connsiteY7" fmla="*/ 1214203 h 1304144"/>
                  <a:gd name="connsiteX8" fmla="*/ 1424065 w 2442949"/>
                  <a:gd name="connsiteY8" fmla="*/ 1304144 h 1304144"/>
                  <a:gd name="connsiteX9" fmla="*/ 884419 w 2442949"/>
                  <a:gd name="connsiteY9" fmla="*/ 1304144 h 1304144"/>
                  <a:gd name="connsiteX10" fmla="*/ 344774 w 2442949"/>
                  <a:gd name="connsiteY10" fmla="*/ 1199213 h 1304144"/>
                  <a:gd name="connsiteX11" fmla="*/ 89941 w 2442949"/>
                  <a:gd name="connsiteY11" fmla="*/ 1094282 h 1304144"/>
                  <a:gd name="connsiteX12" fmla="*/ 0 w 2442949"/>
                  <a:gd name="connsiteY12" fmla="*/ 959370 h 1304144"/>
                  <a:gd name="connsiteX13" fmla="*/ 0 w 2442949"/>
                  <a:gd name="connsiteY13" fmla="*/ 0 h 1304144"/>
                  <a:gd name="connsiteX0" fmla="*/ 0 w 2442949"/>
                  <a:gd name="connsiteY0" fmla="*/ 0 h 1304144"/>
                  <a:gd name="connsiteX1" fmla="*/ 89941 w 2442949"/>
                  <a:gd name="connsiteY1" fmla="*/ 119921 h 1304144"/>
                  <a:gd name="connsiteX2" fmla="*/ 839449 w 2442949"/>
                  <a:gd name="connsiteY2" fmla="*/ 299803 h 1304144"/>
                  <a:gd name="connsiteX3" fmla="*/ 1394085 w 2442949"/>
                  <a:gd name="connsiteY3" fmla="*/ 299803 h 1304144"/>
                  <a:gd name="connsiteX4" fmla="*/ 2053652 w 2442949"/>
                  <a:gd name="connsiteY4" fmla="*/ 239843 h 1304144"/>
                  <a:gd name="connsiteX5" fmla="*/ 2371084 w 2442949"/>
                  <a:gd name="connsiteY5" fmla="*/ 134617 h 1304144"/>
                  <a:gd name="connsiteX6" fmla="*/ 2442949 w 2442949"/>
                  <a:gd name="connsiteY6" fmla="*/ 1070239 h 1304144"/>
                  <a:gd name="connsiteX7" fmla="*/ 2053652 w 2442949"/>
                  <a:gd name="connsiteY7" fmla="*/ 1214203 h 1304144"/>
                  <a:gd name="connsiteX8" fmla="*/ 1424065 w 2442949"/>
                  <a:gd name="connsiteY8" fmla="*/ 1304144 h 1304144"/>
                  <a:gd name="connsiteX9" fmla="*/ 884419 w 2442949"/>
                  <a:gd name="connsiteY9" fmla="*/ 1304144 h 1304144"/>
                  <a:gd name="connsiteX10" fmla="*/ 344774 w 2442949"/>
                  <a:gd name="connsiteY10" fmla="*/ 1199213 h 1304144"/>
                  <a:gd name="connsiteX11" fmla="*/ 89941 w 2442949"/>
                  <a:gd name="connsiteY11" fmla="*/ 1094282 h 1304144"/>
                  <a:gd name="connsiteX12" fmla="*/ 0 w 2442949"/>
                  <a:gd name="connsiteY12" fmla="*/ 959370 h 1304144"/>
                  <a:gd name="connsiteX13" fmla="*/ 0 w 2442949"/>
                  <a:gd name="connsiteY13" fmla="*/ 0 h 1304144"/>
                  <a:gd name="connsiteX0" fmla="*/ 0 w 2407021"/>
                  <a:gd name="connsiteY0" fmla="*/ 0 h 1304144"/>
                  <a:gd name="connsiteX1" fmla="*/ 89941 w 2407021"/>
                  <a:gd name="connsiteY1" fmla="*/ 119921 h 1304144"/>
                  <a:gd name="connsiteX2" fmla="*/ 839449 w 2407021"/>
                  <a:gd name="connsiteY2" fmla="*/ 299803 h 1304144"/>
                  <a:gd name="connsiteX3" fmla="*/ 1394085 w 2407021"/>
                  <a:gd name="connsiteY3" fmla="*/ 299803 h 1304144"/>
                  <a:gd name="connsiteX4" fmla="*/ 2053652 w 2407021"/>
                  <a:gd name="connsiteY4" fmla="*/ 239843 h 1304144"/>
                  <a:gd name="connsiteX5" fmla="*/ 2371084 w 2407021"/>
                  <a:gd name="connsiteY5" fmla="*/ 134617 h 1304144"/>
                  <a:gd name="connsiteX6" fmla="*/ 2407021 w 2407021"/>
                  <a:gd name="connsiteY6" fmla="*/ 1304144 h 1304144"/>
                  <a:gd name="connsiteX7" fmla="*/ 2053652 w 2407021"/>
                  <a:gd name="connsiteY7" fmla="*/ 1214203 h 1304144"/>
                  <a:gd name="connsiteX8" fmla="*/ 1424065 w 2407021"/>
                  <a:gd name="connsiteY8" fmla="*/ 1304144 h 1304144"/>
                  <a:gd name="connsiteX9" fmla="*/ 884419 w 2407021"/>
                  <a:gd name="connsiteY9" fmla="*/ 1304144 h 1304144"/>
                  <a:gd name="connsiteX10" fmla="*/ 344774 w 2407021"/>
                  <a:gd name="connsiteY10" fmla="*/ 1199213 h 1304144"/>
                  <a:gd name="connsiteX11" fmla="*/ 89941 w 2407021"/>
                  <a:gd name="connsiteY11" fmla="*/ 1094282 h 1304144"/>
                  <a:gd name="connsiteX12" fmla="*/ 0 w 2407021"/>
                  <a:gd name="connsiteY12" fmla="*/ 959370 h 1304144"/>
                  <a:gd name="connsiteX13" fmla="*/ 0 w 2407021"/>
                  <a:gd name="connsiteY13" fmla="*/ 0 h 1304144"/>
                  <a:gd name="connsiteX0" fmla="*/ 0 w 2407021"/>
                  <a:gd name="connsiteY0" fmla="*/ 0 h 1304144"/>
                  <a:gd name="connsiteX1" fmla="*/ 89941 w 2407021"/>
                  <a:gd name="connsiteY1" fmla="*/ 119921 h 1304144"/>
                  <a:gd name="connsiteX2" fmla="*/ 839449 w 2407021"/>
                  <a:gd name="connsiteY2" fmla="*/ 299803 h 1304144"/>
                  <a:gd name="connsiteX3" fmla="*/ 1394085 w 2407021"/>
                  <a:gd name="connsiteY3" fmla="*/ 299803 h 1304144"/>
                  <a:gd name="connsiteX4" fmla="*/ 2053652 w 2407021"/>
                  <a:gd name="connsiteY4" fmla="*/ 239843 h 1304144"/>
                  <a:gd name="connsiteX5" fmla="*/ 2371084 w 2407021"/>
                  <a:gd name="connsiteY5" fmla="*/ 134617 h 1304144"/>
                  <a:gd name="connsiteX6" fmla="*/ 2407021 w 2407021"/>
                  <a:gd name="connsiteY6" fmla="*/ 1070239 h 1304144"/>
                  <a:gd name="connsiteX7" fmla="*/ 2053652 w 2407021"/>
                  <a:gd name="connsiteY7" fmla="*/ 1214203 h 1304144"/>
                  <a:gd name="connsiteX8" fmla="*/ 1424065 w 2407021"/>
                  <a:gd name="connsiteY8" fmla="*/ 1304144 h 1304144"/>
                  <a:gd name="connsiteX9" fmla="*/ 884419 w 2407021"/>
                  <a:gd name="connsiteY9" fmla="*/ 1304144 h 1304144"/>
                  <a:gd name="connsiteX10" fmla="*/ 344774 w 2407021"/>
                  <a:gd name="connsiteY10" fmla="*/ 1199213 h 1304144"/>
                  <a:gd name="connsiteX11" fmla="*/ 89941 w 2407021"/>
                  <a:gd name="connsiteY11" fmla="*/ 1094282 h 1304144"/>
                  <a:gd name="connsiteX12" fmla="*/ 0 w 2407021"/>
                  <a:gd name="connsiteY12" fmla="*/ 959370 h 1304144"/>
                  <a:gd name="connsiteX13" fmla="*/ 0 w 2407021"/>
                  <a:gd name="connsiteY13" fmla="*/ 0 h 1304144"/>
                  <a:gd name="connsiteX0" fmla="*/ 0 w 2407021"/>
                  <a:gd name="connsiteY0" fmla="*/ 0 h 1304144"/>
                  <a:gd name="connsiteX1" fmla="*/ 89941 w 2407021"/>
                  <a:gd name="connsiteY1" fmla="*/ 119921 h 1304144"/>
                  <a:gd name="connsiteX2" fmla="*/ 839449 w 2407021"/>
                  <a:gd name="connsiteY2" fmla="*/ 299803 h 1304144"/>
                  <a:gd name="connsiteX3" fmla="*/ 1394085 w 2407021"/>
                  <a:gd name="connsiteY3" fmla="*/ 299803 h 1304144"/>
                  <a:gd name="connsiteX4" fmla="*/ 2053652 w 2407021"/>
                  <a:gd name="connsiteY4" fmla="*/ 239843 h 1304144"/>
                  <a:gd name="connsiteX5" fmla="*/ 2371084 w 2407021"/>
                  <a:gd name="connsiteY5" fmla="*/ 134617 h 1304144"/>
                  <a:gd name="connsiteX6" fmla="*/ 2407021 w 2407021"/>
                  <a:gd name="connsiteY6" fmla="*/ 836333 h 1304144"/>
                  <a:gd name="connsiteX7" fmla="*/ 2053652 w 2407021"/>
                  <a:gd name="connsiteY7" fmla="*/ 1214203 h 1304144"/>
                  <a:gd name="connsiteX8" fmla="*/ 1424065 w 2407021"/>
                  <a:gd name="connsiteY8" fmla="*/ 1304144 h 1304144"/>
                  <a:gd name="connsiteX9" fmla="*/ 884419 w 2407021"/>
                  <a:gd name="connsiteY9" fmla="*/ 1304144 h 1304144"/>
                  <a:gd name="connsiteX10" fmla="*/ 344774 w 2407021"/>
                  <a:gd name="connsiteY10" fmla="*/ 1199213 h 1304144"/>
                  <a:gd name="connsiteX11" fmla="*/ 89941 w 2407021"/>
                  <a:gd name="connsiteY11" fmla="*/ 1094282 h 1304144"/>
                  <a:gd name="connsiteX12" fmla="*/ 0 w 2407021"/>
                  <a:gd name="connsiteY12" fmla="*/ 959370 h 1304144"/>
                  <a:gd name="connsiteX13" fmla="*/ 0 w 2407021"/>
                  <a:gd name="connsiteY13" fmla="*/ 0 h 1304144"/>
                  <a:gd name="connsiteX0" fmla="*/ 0 w 2407021"/>
                  <a:gd name="connsiteY0" fmla="*/ 0 h 1304144"/>
                  <a:gd name="connsiteX1" fmla="*/ 89941 w 2407021"/>
                  <a:gd name="connsiteY1" fmla="*/ 119921 h 1304144"/>
                  <a:gd name="connsiteX2" fmla="*/ 839449 w 2407021"/>
                  <a:gd name="connsiteY2" fmla="*/ 299803 h 1304144"/>
                  <a:gd name="connsiteX3" fmla="*/ 1394085 w 2407021"/>
                  <a:gd name="connsiteY3" fmla="*/ 299803 h 1304144"/>
                  <a:gd name="connsiteX4" fmla="*/ 2053652 w 2407021"/>
                  <a:gd name="connsiteY4" fmla="*/ 239843 h 1304144"/>
                  <a:gd name="connsiteX5" fmla="*/ 2371084 w 2407021"/>
                  <a:gd name="connsiteY5" fmla="*/ 134617 h 1304144"/>
                  <a:gd name="connsiteX6" fmla="*/ 2407021 w 2407021"/>
                  <a:gd name="connsiteY6" fmla="*/ 1070239 h 1304144"/>
                  <a:gd name="connsiteX7" fmla="*/ 2053652 w 2407021"/>
                  <a:gd name="connsiteY7" fmla="*/ 1214203 h 1304144"/>
                  <a:gd name="connsiteX8" fmla="*/ 1424065 w 2407021"/>
                  <a:gd name="connsiteY8" fmla="*/ 1304144 h 1304144"/>
                  <a:gd name="connsiteX9" fmla="*/ 884419 w 2407021"/>
                  <a:gd name="connsiteY9" fmla="*/ 1304144 h 1304144"/>
                  <a:gd name="connsiteX10" fmla="*/ 344774 w 2407021"/>
                  <a:gd name="connsiteY10" fmla="*/ 1199213 h 1304144"/>
                  <a:gd name="connsiteX11" fmla="*/ 89941 w 2407021"/>
                  <a:gd name="connsiteY11" fmla="*/ 1094282 h 1304144"/>
                  <a:gd name="connsiteX12" fmla="*/ 0 w 2407021"/>
                  <a:gd name="connsiteY12" fmla="*/ 959370 h 1304144"/>
                  <a:gd name="connsiteX13" fmla="*/ 0 w 2407021"/>
                  <a:gd name="connsiteY13" fmla="*/ 0 h 1304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07021" h="1304144">
                    <a:moveTo>
                      <a:pt x="0" y="0"/>
                    </a:moveTo>
                    <a:lnTo>
                      <a:pt x="89941" y="119921"/>
                    </a:lnTo>
                    <a:lnTo>
                      <a:pt x="839449" y="299803"/>
                    </a:lnTo>
                    <a:lnTo>
                      <a:pt x="1394085" y="299803"/>
                    </a:lnTo>
                    <a:lnTo>
                      <a:pt x="2053652" y="239843"/>
                    </a:lnTo>
                    <a:lnTo>
                      <a:pt x="2371084" y="134617"/>
                    </a:lnTo>
                    <a:lnTo>
                      <a:pt x="2407021" y="1070239"/>
                    </a:lnTo>
                    <a:lnTo>
                      <a:pt x="2053652" y="1214203"/>
                    </a:lnTo>
                    <a:lnTo>
                      <a:pt x="1424065" y="1304144"/>
                    </a:lnTo>
                    <a:lnTo>
                      <a:pt x="884419" y="1304144"/>
                    </a:lnTo>
                    <a:lnTo>
                      <a:pt x="344774" y="1199213"/>
                    </a:lnTo>
                    <a:lnTo>
                      <a:pt x="89941" y="1094282"/>
                    </a:lnTo>
                    <a:lnTo>
                      <a:pt x="0" y="959370"/>
                    </a:lnTo>
                    <a:lnTo>
                      <a:pt x="0" y="0"/>
                    </a:lnTo>
                    <a:close/>
                  </a:path>
                </a:pathLst>
              </a:custGeom>
              <a:solidFill>
                <a:schemeClr val="accent3">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リーフォーム 22"/>
              <p:cNvSpPr/>
              <p:nvPr/>
            </p:nvSpPr>
            <p:spPr>
              <a:xfrm>
                <a:off x="533138" y="3514392"/>
                <a:ext cx="2443396" cy="384966"/>
              </a:xfrm>
              <a:custGeom>
                <a:avLst/>
                <a:gdLst>
                  <a:gd name="connsiteX0" fmla="*/ 0 w 2443396"/>
                  <a:gd name="connsiteY0" fmla="*/ 0 h 1304144"/>
                  <a:gd name="connsiteX1" fmla="*/ 89941 w 2443396"/>
                  <a:gd name="connsiteY1" fmla="*/ 119921 h 1304144"/>
                  <a:gd name="connsiteX2" fmla="*/ 839449 w 2443396"/>
                  <a:gd name="connsiteY2" fmla="*/ 299803 h 1304144"/>
                  <a:gd name="connsiteX3" fmla="*/ 1394085 w 2443396"/>
                  <a:gd name="connsiteY3" fmla="*/ 299803 h 1304144"/>
                  <a:gd name="connsiteX4" fmla="*/ 2053652 w 2443396"/>
                  <a:gd name="connsiteY4" fmla="*/ 239843 h 1304144"/>
                  <a:gd name="connsiteX5" fmla="*/ 2443396 w 2443396"/>
                  <a:gd name="connsiteY5" fmla="*/ 14990 h 1304144"/>
                  <a:gd name="connsiteX6" fmla="*/ 2413416 w 2443396"/>
                  <a:gd name="connsiteY6" fmla="*/ 1019331 h 1304144"/>
                  <a:gd name="connsiteX7" fmla="*/ 2053652 w 2443396"/>
                  <a:gd name="connsiteY7" fmla="*/ 1214203 h 1304144"/>
                  <a:gd name="connsiteX8" fmla="*/ 1424065 w 2443396"/>
                  <a:gd name="connsiteY8" fmla="*/ 1304144 h 1304144"/>
                  <a:gd name="connsiteX9" fmla="*/ 884419 w 2443396"/>
                  <a:gd name="connsiteY9" fmla="*/ 1304144 h 1304144"/>
                  <a:gd name="connsiteX10" fmla="*/ 344774 w 2443396"/>
                  <a:gd name="connsiteY10" fmla="*/ 1199213 h 1304144"/>
                  <a:gd name="connsiteX11" fmla="*/ 89941 w 2443396"/>
                  <a:gd name="connsiteY11" fmla="*/ 1094282 h 1304144"/>
                  <a:gd name="connsiteX12" fmla="*/ 0 w 2443396"/>
                  <a:gd name="connsiteY12" fmla="*/ 959370 h 1304144"/>
                  <a:gd name="connsiteX13" fmla="*/ 0 w 2443396"/>
                  <a:gd name="connsiteY13" fmla="*/ 0 h 1304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43396" h="1304144">
                    <a:moveTo>
                      <a:pt x="0" y="0"/>
                    </a:moveTo>
                    <a:lnTo>
                      <a:pt x="89941" y="119921"/>
                    </a:lnTo>
                    <a:lnTo>
                      <a:pt x="839449" y="299803"/>
                    </a:lnTo>
                    <a:lnTo>
                      <a:pt x="1394085" y="299803"/>
                    </a:lnTo>
                    <a:lnTo>
                      <a:pt x="2053652" y="239843"/>
                    </a:lnTo>
                    <a:lnTo>
                      <a:pt x="2443396" y="14990"/>
                    </a:lnTo>
                    <a:lnTo>
                      <a:pt x="2413416" y="1019331"/>
                    </a:lnTo>
                    <a:lnTo>
                      <a:pt x="2053652" y="1214203"/>
                    </a:lnTo>
                    <a:lnTo>
                      <a:pt x="1424065" y="1304144"/>
                    </a:lnTo>
                    <a:lnTo>
                      <a:pt x="884419" y="1304144"/>
                    </a:lnTo>
                    <a:lnTo>
                      <a:pt x="344774" y="1199213"/>
                    </a:lnTo>
                    <a:lnTo>
                      <a:pt x="89941" y="1094282"/>
                    </a:lnTo>
                    <a:lnTo>
                      <a:pt x="0" y="959370"/>
                    </a:lnTo>
                    <a:lnTo>
                      <a:pt x="0" y="0"/>
                    </a:lnTo>
                    <a:close/>
                  </a:path>
                </a:pathLst>
              </a:custGeom>
              <a:solidFill>
                <a:schemeClr val="accent2">
                  <a:lumMod val="60000"/>
                  <a:lumOff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6" name="グループ化 35"/>
            <p:cNvGrpSpPr/>
            <p:nvPr/>
          </p:nvGrpSpPr>
          <p:grpSpPr>
            <a:xfrm>
              <a:off x="395535" y="3284984"/>
              <a:ext cx="2916505" cy="2016224"/>
              <a:chOff x="395535" y="3284984"/>
              <a:chExt cx="2916505" cy="2016224"/>
            </a:xfrm>
          </p:grpSpPr>
          <p:sp>
            <p:nvSpPr>
              <p:cNvPr id="28" name="フリーフォーム 27"/>
              <p:cNvSpPr/>
              <p:nvPr/>
            </p:nvSpPr>
            <p:spPr>
              <a:xfrm>
                <a:off x="576000" y="3960000"/>
                <a:ext cx="2443396" cy="432048"/>
              </a:xfrm>
              <a:custGeom>
                <a:avLst/>
                <a:gdLst>
                  <a:gd name="connsiteX0" fmla="*/ 0 w 2443396"/>
                  <a:gd name="connsiteY0" fmla="*/ 0 h 1304144"/>
                  <a:gd name="connsiteX1" fmla="*/ 89941 w 2443396"/>
                  <a:gd name="connsiteY1" fmla="*/ 119921 h 1304144"/>
                  <a:gd name="connsiteX2" fmla="*/ 839449 w 2443396"/>
                  <a:gd name="connsiteY2" fmla="*/ 299803 h 1304144"/>
                  <a:gd name="connsiteX3" fmla="*/ 1394085 w 2443396"/>
                  <a:gd name="connsiteY3" fmla="*/ 299803 h 1304144"/>
                  <a:gd name="connsiteX4" fmla="*/ 2053652 w 2443396"/>
                  <a:gd name="connsiteY4" fmla="*/ 239843 h 1304144"/>
                  <a:gd name="connsiteX5" fmla="*/ 2443396 w 2443396"/>
                  <a:gd name="connsiteY5" fmla="*/ 14990 h 1304144"/>
                  <a:gd name="connsiteX6" fmla="*/ 2413416 w 2443396"/>
                  <a:gd name="connsiteY6" fmla="*/ 1019331 h 1304144"/>
                  <a:gd name="connsiteX7" fmla="*/ 2053652 w 2443396"/>
                  <a:gd name="connsiteY7" fmla="*/ 1214203 h 1304144"/>
                  <a:gd name="connsiteX8" fmla="*/ 1424065 w 2443396"/>
                  <a:gd name="connsiteY8" fmla="*/ 1304144 h 1304144"/>
                  <a:gd name="connsiteX9" fmla="*/ 884419 w 2443396"/>
                  <a:gd name="connsiteY9" fmla="*/ 1304144 h 1304144"/>
                  <a:gd name="connsiteX10" fmla="*/ 344774 w 2443396"/>
                  <a:gd name="connsiteY10" fmla="*/ 1199213 h 1304144"/>
                  <a:gd name="connsiteX11" fmla="*/ 89941 w 2443396"/>
                  <a:gd name="connsiteY11" fmla="*/ 1094282 h 1304144"/>
                  <a:gd name="connsiteX12" fmla="*/ 0 w 2443396"/>
                  <a:gd name="connsiteY12" fmla="*/ 959370 h 1304144"/>
                  <a:gd name="connsiteX13" fmla="*/ 0 w 2443396"/>
                  <a:gd name="connsiteY13" fmla="*/ 0 h 1304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43396" h="1304144">
                    <a:moveTo>
                      <a:pt x="0" y="0"/>
                    </a:moveTo>
                    <a:lnTo>
                      <a:pt x="89941" y="119921"/>
                    </a:lnTo>
                    <a:lnTo>
                      <a:pt x="839449" y="299803"/>
                    </a:lnTo>
                    <a:lnTo>
                      <a:pt x="1394085" y="299803"/>
                    </a:lnTo>
                    <a:lnTo>
                      <a:pt x="2053652" y="239843"/>
                    </a:lnTo>
                    <a:lnTo>
                      <a:pt x="2443396" y="14990"/>
                    </a:lnTo>
                    <a:lnTo>
                      <a:pt x="2413416" y="1019331"/>
                    </a:lnTo>
                    <a:lnTo>
                      <a:pt x="2053652" y="1214203"/>
                    </a:lnTo>
                    <a:lnTo>
                      <a:pt x="1424065" y="1304144"/>
                    </a:lnTo>
                    <a:lnTo>
                      <a:pt x="884419" y="1304144"/>
                    </a:lnTo>
                    <a:lnTo>
                      <a:pt x="344774" y="1199213"/>
                    </a:lnTo>
                    <a:lnTo>
                      <a:pt x="89941" y="1094282"/>
                    </a:lnTo>
                    <a:lnTo>
                      <a:pt x="0" y="959370"/>
                    </a:lnTo>
                    <a:lnTo>
                      <a:pt x="0" y="0"/>
                    </a:lnTo>
                    <a:close/>
                  </a:path>
                </a:pathLst>
              </a:custGeom>
              <a:solidFill>
                <a:schemeClr val="accent2">
                  <a:lumMod val="60000"/>
                  <a:lumOff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リーフォーム 28"/>
              <p:cNvSpPr/>
              <p:nvPr/>
            </p:nvSpPr>
            <p:spPr>
              <a:xfrm>
                <a:off x="576000" y="4293096"/>
                <a:ext cx="2443396" cy="432048"/>
              </a:xfrm>
              <a:custGeom>
                <a:avLst/>
                <a:gdLst>
                  <a:gd name="connsiteX0" fmla="*/ 0 w 2443396"/>
                  <a:gd name="connsiteY0" fmla="*/ 0 h 1304144"/>
                  <a:gd name="connsiteX1" fmla="*/ 89941 w 2443396"/>
                  <a:gd name="connsiteY1" fmla="*/ 119921 h 1304144"/>
                  <a:gd name="connsiteX2" fmla="*/ 839449 w 2443396"/>
                  <a:gd name="connsiteY2" fmla="*/ 299803 h 1304144"/>
                  <a:gd name="connsiteX3" fmla="*/ 1394085 w 2443396"/>
                  <a:gd name="connsiteY3" fmla="*/ 299803 h 1304144"/>
                  <a:gd name="connsiteX4" fmla="*/ 2053652 w 2443396"/>
                  <a:gd name="connsiteY4" fmla="*/ 239843 h 1304144"/>
                  <a:gd name="connsiteX5" fmla="*/ 2443396 w 2443396"/>
                  <a:gd name="connsiteY5" fmla="*/ 14990 h 1304144"/>
                  <a:gd name="connsiteX6" fmla="*/ 2413416 w 2443396"/>
                  <a:gd name="connsiteY6" fmla="*/ 1019331 h 1304144"/>
                  <a:gd name="connsiteX7" fmla="*/ 2053652 w 2443396"/>
                  <a:gd name="connsiteY7" fmla="*/ 1214203 h 1304144"/>
                  <a:gd name="connsiteX8" fmla="*/ 1424065 w 2443396"/>
                  <a:gd name="connsiteY8" fmla="*/ 1304144 h 1304144"/>
                  <a:gd name="connsiteX9" fmla="*/ 884419 w 2443396"/>
                  <a:gd name="connsiteY9" fmla="*/ 1304144 h 1304144"/>
                  <a:gd name="connsiteX10" fmla="*/ 344774 w 2443396"/>
                  <a:gd name="connsiteY10" fmla="*/ 1199213 h 1304144"/>
                  <a:gd name="connsiteX11" fmla="*/ 89941 w 2443396"/>
                  <a:gd name="connsiteY11" fmla="*/ 1094282 h 1304144"/>
                  <a:gd name="connsiteX12" fmla="*/ 0 w 2443396"/>
                  <a:gd name="connsiteY12" fmla="*/ 959370 h 1304144"/>
                  <a:gd name="connsiteX13" fmla="*/ 0 w 2443396"/>
                  <a:gd name="connsiteY13" fmla="*/ 0 h 1304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43396" h="1304144">
                    <a:moveTo>
                      <a:pt x="0" y="0"/>
                    </a:moveTo>
                    <a:lnTo>
                      <a:pt x="89941" y="119921"/>
                    </a:lnTo>
                    <a:lnTo>
                      <a:pt x="839449" y="299803"/>
                    </a:lnTo>
                    <a:lnTo>
                      <a:pt x="1394085" y="299803"/>
                    </a:lnTo>
                    <a:lnTo>
                      <a:pt x="2053652" y="239843"/>
                    </a:lnTo>
                    <a:lnTo>
                      <a:pt x="2443396" y="14990"/>
                    </a:lnTo>
                    <a:lnTo>
                      <a:pt x="2413416" y="1019331"/>
                    </a:lnTo>
                    <a:lnTo>
                      <a:pt x="2053652" y="1214203"/>
                    </a:lnTo>
                    <a:lnTo>
                      <a:pt x="1424065" y="1304144"/>
                    </a:lnTo>
                    <a:lnTo>
                      <a:pt x="884419" y="1304144"/>
                    </a:lnTo>
                    <a:lnTo>
                      <a:pt x="344774" y="1199213"/>
                    </a:lnTo>
                    <a:lnTo>
                      <a:pt x="89941" y="1094282"/>
                    </a:lnTo>
                    <a:lnTo>
                      <a:pt x="0" y="959370"/>
                    </a:lnTo>
                    <a:lnTo>
                      <a:pt x="0" y="0"/>
                    </a:lnTo>
                    <a:close/>
                  </a:path>
                </a:pathLst>
              </a:custGeom>
              <a:solidFill>
                <a:schemeClr val="accent2">
                  <a:lumMod val="60000"/>
                  <a:lumOff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フリーフォーム 29"/>
              <p:cNvSpPr/>
              <p:nvPr/>
            </p:nvSpPr>
            <p:spPr>
              <a:xfrm>
                <a:off x="576000" y="4581128"/>
                <a:ext cx="2443396" cy="432048"/>
              </a:xfrm>
              <a:custGeom>
                <a:avLst/>
                <a:gdLst>
                  <a:gd name="connsiteX0" fmla="*/ 0 w 2443396"/>
                  <a:gd name="connsiteY0" fmla="*/ 0 h 1304144"/>
                  <a:gd name="connsiteX1" fmla="*/ 89941 w 2443396"/>
                  <a:gd name="connsiteY1" fmla="*/ 119921 h 1304144"/>
                  <a:gd name="connsiteX2" fmla="*/ 839449 w 2443396"/>
                  <a:gd name="connsiteY2" fmla="*/ 299803 h 1304144"/>
                  <a:gd name="connsiteX3" fmla="*/ 1394085 w 2443396"/>
                  <a:gd name="connsiteY3" fmla="*/ 299803 h 1304144"/>
                  <a:gd name="connsiteX4" fmla="*/ 2053652 w 2443396"/>
                  <a:gd name="connsiteY4" fmla="*/ 239843 h 1304144"/>
                  <a:gd name="connsiteX5" fmla="*/ 2443396 w 2443396"/>
                  <a:gd name="connsiteY5" fmla="*/ 14990 h 1304144"/>
                  <a:gd name="connsiteX6" fmla="*/ 2413416 w 2443396"/>
                  <a:gd name="connsiteY6" fmla="*/ 1019331 h 1304144"/>
                  <a:gd name="connsiteX7" fmla="*/ 2053652 w 2443396"/>
                  <a:gd name="connsiteY7" fmla="*/ 1214203 h 1304144"/>
                  <a:gd name="connsiteX8" fmla="*/ 1424065 w 2443396"/>
                  <a:gd name="connsiteY8" fmla="*/ 1304144 h 1304144"/>
                  <a:gd name="connsiteX9" fmla="*/ 884419 w 2443396"/>
                  <a:gd name="connsiteY9" fmla="*/ 1304144 h 1304144"/>
                  <a:gd name="connsiteX10" fmla="*/ 344774 w 2443396"/>
                  <a:gd name="connsiteY10" fmla="*/ 1199213 h 1304144"/>
                  <a:gd name="connsiteX11" fmla="*/ 89941 w 2443396"/>
                  <a:gd name="connsiteY11" fmla="*/ 1094282 h 1304144"/>
                  <a:gd name="connsiteX12" fmla="*/ 0 w 2443396"/>
                  <a:gd name="connsiteY12" fmla="*/ 959370 h 1304144"/>
                  <a:gd name="connsiteX13" fmla="*/ 0 w 2443396"/>
                  <a:gd name="connsiteY13" fmla="*/ 0 h 1304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43396" h="1304144">
                    <a:moveTo>
                      <a:pt x="0" y="0"/>
                    </a:moveTo>
                    <a:lnTo>
                      <a:pt x="89941" y="119921"/>
                    </a:lnTo>
                    <a:lnTo>
                      <a:pt x="839449" y="299803"/>
                    </a:lnTo>
                    <a:lnTo>
                      <a:pt x="1394085" y="299803"/>
                    </a:lnTo>
                    <a:lnTo>
                      <a:pt x="2053652" y="239843"/>
                    </a:lnTo>
                    <a:lnTo>
                      <a:pt x="2443396" y="14990"/>
                    </a:lnTo>
                    <a:lnTo>
                      <a:pt x="2413416" y="1019331"/>
                    </a:lnTo>
                    <a:lnTo>
                      <a:pt x="2053652" y="1214203"/>
                    </a:lnTo>
                    <a:lnTo>
                      <a:pt x="1424065" y="1304144"/>
                    </a:lnTo>
                    <a:lnTo>
                      <a:pt x="884419" y="1304144"/>
                    </a:lnTo>
                    <a:lnTo>
                      <a:pt x="344774" y="1199213"/>
                    </a:lnTo>
                    <a:lnTo>
                      <a:pt x="89941" y="1094282"/>
                    </a:lnTo>
                    <a:lnTo>
                      <a:pt x="0" y="959370"/>
                    </a:lnTo>
                    <a:lnTo>
                      <a:pt x="0" y="0"/>
                    </a:lnTo>
                    <a:close/>
                  </a:path>
                </a:pathLst>
              </a:custGeom>
              <a:solidFill>
                <a:schemeClr val="accent2">
                  <a:lumMod val="60000"/>
                  <a:lumOff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2952000" y="3284984"/>
                <a:ext cx="360040" cy="2016224"/>
              </a:xfrm>
              <a:prstGeom prst="rect">
                <a:avLst/>
              </a:prstGeom>
              <a:solidFill>
                <a:schemeClr val="bg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Text Box 18"/>
              <p:cNvSpPr txBox="1">
                <a:spLocks noChangeArrowheads="1"/>
              </p:cNvSpPr>
              <p:nvPr/>
            </p:nvSpPr>
            <p:spPr bwMode="auto">
              <a:xfrm>
                <a:off x="395535" y="3356992"/>
                <a:ext cx="2448273" cy="461665"/>
              </a:xfrm>
              <a:prstGeom prst="rect">
                <a:avLst/>
              </a:prstGeom>
              <a:noFill/>
              <a:ln w="9525">
                <a:noFill/>
                <a:miter lim="800000"/>
                <a:headEnd/>
                <a:tailEnd/>
              </a:ln>
            </p:spPr>
            <p:txBody>
              <a:bodyPr wrap="square">
                <a:spAutoFit/>
              </a:bodyPr>
              <a:lstStyle/>
              <a:p>
                <a:pPr algn="ctr"/>
                <a:r>
                  <a:rPr lang="en-US" altLang="ja-JP" sz="2400" dirty="0" smtClean="0"/>
                  <a:t>     EFI </a:t>
                </a:r>
                <a:r>
                  <a:rPr lang="ja-JP" altLang="en-US" sz="2400" dirty="0" smtClean="0"/>
                  <a:t>システム</a:t>
                </a:r>
                <a:endParaRPr lang="ja-JP" altLang="en-US" sz="2400" dirty="0"/>
              </a:p>
            </p:txBody>
          </p:sp>
          <p:sp>
            <p:nvSpPr>
              <p:cNvPr id="25" name="Text Box 18"/>
              <p:cNvSpPr txBox="1">
                <a:spLocks noChangeArrowheads="1"/>
              </p:cNvSpPr>
              <p:nvPr/>
            </p:nvSpPr>
            <p:spPr bwMode="auto">
              <a:xfrm>
                <a:off x="467544" y="3687415"/>
                <a:ext cx="2448272" cy="461665"/>
              </a:xfrm>
              <a:prstGeom prst="rect">
                <a:avLst/>
              </a:prstGeom>
              <a:noFill/>
              <a:ln w="9525">
                <a:noFill/>
                <a:miter lim="800000"/>
                <a:headEnd/>
                <a:tailEnd/>
              </a:ln>
            </p:spPr>
            <p:txBody>
              <a:bodyPr wrap="square">
                <a:spAutoFit/>
              </a:bodyPr>
              <a:lstStyle/>
              <a:p>
                <a:pPr algn="ctr"/>
                <a:r>
                  <a:rPr lang="ja-JP" altLang="en-US" sz="2400" dirty="0" smtClean="0"/>
                  <a:t>パーティション１</a:t>
                </a:r>
                <a:endParaRPr lang="ja-JP" altLang="en-US" sz="2400" dirty="0"/>
              </a:p>
            </p:txBody>
          </p:sp>
          <p:sp>
            <p:nvSpPr>
              <p:cNvPr id="31" name="Text Box 18"/>
              <p:cNvSpPr txBox="1">
                <a:spLocks noChangeArrowheads="1"/>
              </p:cNvSpPr>
              <p:nvPr/>
            </p:nvSpPr>
            <p:spPr bwMode="auto">
              <a:xfrm>
                <a:off x="539551" y="4005064"/>
                <a:ext cx="2304257" cy="461665"/>
              </a:xfrm>
              <a:prstGeom prst="rect">
                <a:avLst/>
              </a:prstGeom>
              <a:noFill/>
              <a:ln w="9525">
                <a:noFill/>
                <a:miter lim="800000"/>
                <a:headEnd/>
                <a:tailEnd/>
              </a:ln>
            </p:spPr>
            <p:txBody>
              <a:bodyPr wrap="square">
                <a:spAutoFit/>
              </a:bodyPr>
              <a:lstStyle/>
              <a:p>
                <a:pPr algn="ctr"/>
                <a:r>
                  <a:rPr lang="ja-JP" altLang="en-US" sz="2400" dirty="0" smtClean="0"/>
                  <a:t>パーティション</a:t>
                </a:r>
                <a:r>
                  <a:rPr lang="en-US" altLang="ja-JP" sz="2400" dirty="0" smtClean="0"/>
                  <a:t>2</a:t>
                </a:r>
                <a:endParaRPr lang="ja-JP" altLang="en-US" sz="2400" dirty="0"/>
              </a:p>
            </p:txBody>
          </p:sp>
          <p:sp>
            <p:nvSpPr>
              <p:cNvPr id="32" name="Text Box 18"/>
              <p:cNvSpPr txBox="1">
                <a:spLocks noChangeArrowheads="1"/>
              </p:cNvSpPr>
              <p:nvPr/>
            </p:nvSpPr>
            <p:spPr bwMode="auto">
              <a:xfrm>
                <a:off x="539552" y="4335487"/>
                <a:ext cx="2304256" cy="461665"/>
              </a:xfrm>
              <a:prstGeom prst="rect">
                <a:avLst/>
              </a:prstGeom>
              <a:noFill/>
              <a:ln w="9525">
                <a:noFill/>
                <a:miter lim="800000"/>
                <a:headEnd/>
                <a:tailEnd/>
              </a:ln>
            </p:spPr>
            <p:txBody>
              <a:bodyPr wrap="square">
                <a:spAutoFit/>
              </a:bodyPr>
              <a:lstStyle/>
              <a:p>
                <a:pPr algn="ctr"/>
                <a:r>
                  <a:rPr lang="ja-JP" altLang="en-US" sz="2400" dirty="0" smtClean="0"/>
                  <a:t>パーティション</a:t>
                </a:r>
                <a:r>
                  <a:rPr lang="en-US" altLang="ja-JP" sz="2400" dirty="0" smtClean="0"/>
                  <a:t>3</a:t>
                </a:r>
                <a:endParaRPr lang="ja-JP" altLang="en-US" sz="2400" dirty="0"/>
              </a:p>
            </p:txBody>
          </p:sp>
          <p:sp>
            <p:nvSpPr>
              <p:cNvPr id="26" name="Text Box 18"/>
              <p:cNvSpPr txBox="1">
                <a:spLocks noChangeArrowheads="1"/>
              </p:cNvSpPr>
              <p:nvPr/>
            </p:nvSpPr>
            <p:spPr bwMode="auto">
              <a:xfrm>
                <a:off x="1187623" y="4581128"/>
                <a:ext cx="936105" cy="461665"/>
              </a:xfrm>
              <a:prstGeom prst="rect">
                <a:avLst/>
              </a:prstGeom>
              <a:noFill/>
              <a:ln w="9525">
                <a:noFill/>
                <a:miter lim="800000"/>
                <a:headEnd/>
                <a:tailEnd/>
              </a:ln>
            </p:spPr>
            <p:txBody>
              <a:bodyPr wrap="square">
                <a:spAutoFit/>
              </a:bodyPr>
              <a:lstStyle/>
              <a:p>
                <a:pPr algn="ctr"/>
                <a:r>
                  <a:rPr lang="en-US" altLang="ja-JP" sz="2400" dirty="0" smtClean="0"/>
                  <a:t>….</a:t>
                </a:r>
                <a:endParaRPr lang="ja-JP" altLang="en-US" sz="2400" dirty="0"/>
              </a:p>
            </p:txBody>
          </p:sp>
        </p:gr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kumimoji="1" lang="en-US" altLang="ja-JP" dirty="0" smtClean="0"/>
              <a:t>MBR </a:t>
            </a:r>
            <a:r>
              <a:rPr kumimoji="1" lang="ja-JP" altLang="en-US" dirty="0" smtClean="0"/>
              <a:t>との違い</a:t>
            </a:r>
            <a:endParaRPr kumimoji="1" lang="ja-JP" altLang="en-US" dirty="0"/>
          </a:p>
        </p:txBody>
      </p:sp>
      <p:sp>
        <p:nvSpPr>
          <p:cNvPr id="3" name="コンテンツ プレースホルダ 2"/>
          <p:cNvSpPr>
            <a:spLocks noGrp="1"/>
          </p:cNvSpPr>
          <p:nvPr>
            <p:ph idx="1"/>
          </p:nvPr>
        </p:nvSpPr>
        <p:spPr>
          <a:xfrm>
            <a:off x="0" y="980728"/>
            <a:ext cx="9144000" cy="4525963"/>
          </a:xfrm>
        </p:spPr>
        <p:txBody>
          <a:bodyPr>
            <a:normAutofit fontScale="85000" lnSpcReduction="10000"/>
          </a:bodyPr>
          <a:lstStyle/>
          <a:p>
            <a:r>
              <a:rPr lang="en-US" altLang="ja-JP" dirty="0" smtClean="0"/>
              <a:t>2 TB </a:t>
            </a:r>
            <a:r>
              <a:rPr lang="ja-JP" altLang="en-US" dirty="0" smtClean="0"/>
              <a:t>までしか認識できなかった領域が </a:t>
            </a:r>
            <a:r>
              <a:rPr lang="en-US" altLang="ja-JP" dirty="0" smtClean="0"/>
              <a:t>8 ZB </a:t>
            </a:r>
            <a:r>
              <a:rPr lang="ja-JP" altLang="en-US" dirty="0" err="1" smtClean="0"/>
              <a:t>まで</a:t>
            </a:r>
            <a:r>
              <a:rPr lang="ja-JP" altLang="en-US" dirty="0" smtClean="0"/>
              <a:t>認識可能</a:t>
            </a:r>
            <a:endParaRPr lang="en-US" altLang="ja-JP" dirty="0" smtClean="0"/>
          </a:p>
          <a:p>
            <a:r>
              <a:rPr lang="ja-JP" altLang="en-US" dirty="0" smtClean="0"/>
              <a:t>作成可能基本パーティションの数が</a:t>
            </a:r>
            <a:r>
              <a:rPr lang="en-US" altLang="ja-JP" dirty="0" smtClean="0"/>
              <a:t>128 </a:t>
            </a:r>
            <a:r>
              <a:rPr lang="ja-JP" altLang="en-US" dirty="0" smtClean="0"/>
              <a:t>個まで</a:t>
            </a:r>
            <a:endParaRPr lang="en-US" altLang="ja-JP" dirty="0" smtClean="0"/>
          </a:p>
          <a:p>
            <a:r>
              <a:rPr lang="ja-JP" altLang="en-US" dirty="0" smtClean="0"/>
              <a:t>パーティションタイプの表現を </a:t>
            </a:r>
            <a:r>
              <a:rPr lang="en-US" altLang="ja-JP" dirty="0" smtClean="0"/>
              <a:t>GUID </a:t>
            </a:r>
            <a:r>
              <a:rPr lang="ja-JP" altLang="en-US" dirty="0" smtClean="0"/>
              <a:t>に変更</a:t>
            </a:r>
            <a:endParaRPr lang="en-US" altLang="ja-JP" dirty="0" smtClean="0"/>
          </a:p>
          <a:p>
            <a:pPr lvl="1"/>
            <a:r>
              <a:rPr lang="ja-JP" altLang="en-US" dirty="0" smtClean="0"/>
              <a:t>例</a:t>
            </a:r>
            <a:r>
              <a:rPr lang="en-US" altLang="ja-JP" dirty="0" smtClean="0"/>
              <a:t>:(Linux </a:t>
            </a:r>
            <a:r>
              <a:rPr lang="ja-JP" altLang="en-US" dirty="0" smtClean="0"/>
              <a:t>のデータパーティション</a:t>
            </a:r>
            <a:r>
              <a:rPr lang="en-US" altLang="ja-JP" dirty="0" smtClean="0"/>
              <a:t>)</a:t>
            </a:r>
          </a:p>
          <a:p>
            <a:pPr lvl="2"/>
            <a:r>
              <a:rPr lang="en-US" altLang="ja-JP" dirty="0" smtClean="0"/>
              <a:t>MBR:0x83(16</a:t>
            </a:r>
            <a:r>
              <a:rPr lang="ja-JP" altLang="en-US" dirty="0" smtClean="0"/>
              <a:t>進表記</a:t>
            </a:r>
            <a:r>
              <a:rPr lang="en-US" altLang="ja-JP" dirty="0" smtClean="0"/>
              <a:t>)</a:t>
            </a:r>
          </a:p>
          <a:p>
            <a:pPr lvl="2"/>
            <a:r>
              <a:rPr lang="en-US" altLang="ja-JP" dirty="0" smtClean="0"/>
              <a:t>GPT:EBD0A0A2-B9E5-4433-87C0-68B6B72699C7</a:t>
            </a:r>
          </a:p>
          <a:p>
            <a:r>
              <a:rPr lang="en-US" altLang="ja-JP" dirty="0" smtClean="0"/>
              <a:t>GPT</a:t>
            </a:r>
            <a:r>
              <a:rPr lang="ja-JP" altLang="en-US" dirty="0" smtClean="0"/>
              <a:t>内の位置情報は単純に装置の最初のセクタから数えたセクタの数</a:t>
            </a:r>
            <a:r>
              <a:rPr lang="en-US" altLang="ja-JP" dirty="0" smtClean="0"/>
              <a:t>(Logical Block </a:t>
            </a:r>
            <a:r>
              <a:rPr lang="en-US" altLang="ja-JP" dirty="0" err="1" smtClean="0"/>
              <a:t>Addressing:LBA</a:t>
            </a:r>
            <a:r>
              <a:rPr lang="en-US" altLang="ja-JP" dirty="0" smtClean="0"/>
              <a:t>)</a:t>
            </a:r>
          </a:p>
          <a:p>
            <a:pPr lvl="1"/>
            <a:r>
              <a:rPr lang="ja-JP" altLang="en-US" dirty="0" smtClean="0"/>
              <a:t>例</a:t>
            </a:r>
            <a:r>
              <a:rPr lang="en-US" altLang="ja-JP" dirty="0" smtClean="0"/>
              <a:t>:MBR</a:t>
            </a:r>
            <a:r>
              <a:rPr lang="ja-JP" altLang="en-US" dirty="0" smtClean="0"/>
              <a:t>の位置</a:t>
            </a:r>
            <a:endParaRPr lang="en-US" altLang="ja-JP" dirty="0" smtClean="0"/>
          </a:p>
          <a:p>
            <a:pPr lvl="2"/>
            <a:r>
              <a:rPr lang="en-US" altLang="ja-JP" dirty="0" smtClean="0"/>
              <a:t>MBR: C;0 H;0 S;1</a:t>
            </a:r>
          </a:p>
          <a:p>
            <a:pPr lvl="2"/>
            <a:r>
              <a:rPr lang="en-US" altLang="ja-JP" dirty="0" smtClean="0"/>
              <a:t>GPT:  LBA 0</a:t>
            </a:r>
          </a:p>
          <a:p>
            <a:endParaRPr kumimoji="1" lang="ja-JP" altLang="en-US" dirty="0"/>
          </a:p>
        </p:txBody>
      </p:sp>
      <p:sp>
        <p:nvSpPr>
          <p:cNvPr id="4" name="スライド番号プレースホルダ 3"/>
          <p:cNvSpPr>
            <a:spLocks noGrp="1"/>
          </p:cNvSpPr>
          <p:nvPr>
            <p:ph type="sldNum" sz="quarter" idx="12"/>
          </p:nvPr>
        </p:nvSpPr>
        <p:spPr/>
        <p:txBody>
          <a:bodyPr/>
          <a:lstStyle/>
          <a:p>
            <a:fld id="{7190F32E-61E2-4391-9223-891A6B5093FE}" type="slidenum">
              <a:rPr kumimoji="1" lang="ja-JP" altLang="en-US" smtClean="0"/>
              <a:pPr/>
              <a:t>28</a:t>
            </a:fld>
            <a:endParaRPr kumimoji="1" lang="ja-JP" altLang="en-US"/>
          </a:p>
        </p:txBody>
      </p:sp>
      <p:cxnSp>
        <p:nvCxnSpPr>
          <p:cNvPr id="5" name="直線コネクタ 4"/>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kumimoji="1" lang="en-US" altLang="ja-JP" dirty="0" smtClean="0"/>
              <a:t>GPT</a:t>
            </a:r>
            <a:r>
              <a:rPr kumimoji="1" lang="ja-JP" altLang="en-US" dirty="0" smtClean="0"/>
              <a:t>の中身</a:t>
            </a:r>
            <a:endParaRPr kumimoji="1" lang="ja-JP" altLang="en-US" dirty="0"/>
          </a:p>
        </p:txBody>
      </p:sp>
      <p:sp>
        <p:nvSpPr>
          <p:cNvPr id="3" name="コンテンツ プレースホルダ 2"/>
          <p:cNvSpPr>
            <a:spLocks noGrp="1"/>
          </p:cNvSpPr>
          <p:nvPr>
            <p:ph idx="1"/>
          </p:nvPr>
        </p:nvSpPr>
        <p:spPr>
          <a:xfrm>
            <a:off x="3059832" y="980728"/>
            <a:ext cx="6084168" cy="5877272"/>
          </a:xfrm>
        </p:spPr>
        <p:txBody>
          <a:bodyPr>
            <a:normAutofit fontScale="92500" lnSpcReduction="10000"/>
          </a:bodyPr>
          <a:lstStyle/>
          <a:p>
            <a:r>
              <a:rPr kumimoji="1" lang="en-US" altLang="ja-JP" sz="3600" dirty="0" smtClean="0"/>
              <a:t>MBR</a:t>
            </a:r>
          </a:p>
          <a:p>
            <a:pPr lvl="1"/>
            <a:r>
              <a:rPr kumimoji="1" lang="en-US" altLang="ja-JP" dirty="0" smtClean="0"/>
              <a:t>UEFI </a:t>
            </a:r>
            <a:r>
              <a:rPr kumimoji="1" lang="ja-JP" altLang="en-US" dirty="0" smtClean="0"/>
              <a:t>を採用していないハードウェアとも互換性があるように残っている</a:t>
            </a:r>
            <a:endParaRPr lang="en-US" altLang="ja-JP" dirty="0" smtClean="0"/>
          </a:p>
          <a:p>
            <a:r>
              <a:rPr lang="en-US" altLang="ja-JP" sz="3600" dirty="0" smtClean="0"/>
              <a:t>GPT</a:t>
            </a:r>
            <a:r>
              <a:rPr lang="ja-JP" altLang="en-US" sz="3600" dirty="0" smtClean="0"/>
              <a:t>ヘッダ</a:t>
            </a:r>
            <a:endParaRPr lang="en-US" altLang="ja-JP" sz="3600" dirty="0" smtClean="0"/>
          </a:p>
          <a:p>
            <a:pPr lvl="1"/>
            <a:r>
              <a:rPr lang="ja-JP" altLang="en-US" dirty="0" smtClean="0"/>
              <a:t>使用可能なディスクの範囲やパーティションテーブルの範囲を定義</a:t>
            </a:r>
            <a:endParaRPr lang="en-US" altLang="ja-JP" dirty="0" smtClean="0"/>
          </a:p>
          <a:p>
            <a:r>
              <a:rPr lang="ja-JP" altLang="en-US" sz="3600" dirty="0" smtClean="0"/>
              <a:t>パーティションテーブル</a:t>
            </a:r>
            <a:endParaRPr lang="en-US" altLang="ja-JP" sz="3600" dirty="0" smtClean="0"/>
          </a:p>
          <a:p>
            <a:pPr lvl="1"/>
            <a:r>
              <a:rPr lang="ja-JP" altLang="en-US" dirty="0" smtClean="0"/>
              <a:t>それぞれのパーティションの情報が記録してある</a:t>
            </a:r>
            <a:endParaRPr lang="en-US" altLang="ja-JP" dirty="0" smtClean="0"/>
          </a:p>
          <a:p>
            <a:r>
              <a:rPr lang="en-US" altLang="ja-JP" sz="3600" dirty="0" smtClean="0"/>
              <a:t>EFI System Partition</a:t>
            </a:r>
          </a:p>
          <a:p>
            <a:pPr lvl="1"/>
            <a:r>
              <a:rPr lang="ja-JP" altLang="en-US" dirty="0" smtClean="0"/>
              <a:t>ブートローダがある</a:t>
            </a:r>
            <a:r>
              <a:rPr lang="en-US" altLang="ja-JP" dirty="0" smtClean="0"/>
              <a:t>(</a:t>
            </a:r>
            <a:r>
              <a:rPr lang="en-US" altLang="ja-JP" dirty="0" smtClean="0">
                <a:solidFill>
                  <a:srgbClr val="FF0000"/>
                </a:solidFill>
              </a:rPr>
              <a:t>UEFI Application</a:t>
            </a:r>
            <a:r>
              <a:rPr lang="en-US" altLang="ja-JP" dirty="0" smtClean="0"/>
              <a:t>)</a:t>
            </a:r>
          </a:p>
          <a:p>
            <a:pPr lvl="1"/>
            <a:r>
              <a:rPr lang="en-US" altLang="ja-JP" dirty="0" smtClean="0"/>
              <a:t>OS </a:t>
            </a:r>
            <a:r>
              <a:rPr lang="ja-JP" altLang="en-US" dirty="0" smtClean="0"/>
              <a:t>からは</a:t>
            </a:r>
            <a:r>
              <a:rPr lang="en-US" altLang="ja-JP" dirty="0" smtClean="0"/>
              <a:t>FAT </a:t>
            </a:r>
            <a:r>
              <a:rPr lang="ja-JP" altLang="en-US" dirty="0" smtClean="0"/>
              <a:t>ファイルシステムとして認識可能</a:t>
            </a:r>
            <a:endParaRPr lang="en-US" altLang="ja-JP" dirty="0" smtClean="0"/>
          </a:p>
          <a:p>
            <a:endParaRPr kumimoji="1" lang="en-US" altLang="ja-JP" dirty="0" smtClean="0"/>
          </a:p>
        </p:txBody>
      </p:sp>
      <p:sp>
        <p:nvSpPr>
          <p:cNvPr id="4" name="スライド番号プレースホルダ 3"/>
          <p:cNvSpPr>
            <a:spLocks noGrp="1"/>
          </p:cNvSpPr>
          <p:nvPr>
            <p:ph type="sldNum" sz="quarter" idx="12"/>
          </p:nvPr>
        </p:nvSpPr>
        <p:spPr/>
        <p:txBody>
          <a:bodyPr/>
          <a:lstStyle/>
          <a:p>
            <a:fld id="{7190F32E-61E2-4391-9223-891A6B5093FE}" type="slidenum">
              <a:rPr kumimoji="1" lang="ja-JP" altLang="en-US" smtClean="0"/>
              <a:pPr/>
              <a:t>29</a:t>
            </a:fld>
            <a:endParaRPr kumimoji="1" lang="ja-JP" altLang="en-US"/>
          </a:p>
        </p:txBody>
      </p:sp>
      <p:cxnSp>
        <p:nvCxnSpPr>
          <p:cNvPr id="5" name="直線コネクタ 4"/>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 Box 9"/>
          <p:cNvSpPr txBox="1">
            <a:spLocks noChangeArrowheads="1"/>
          </p:cNvSpPr>
          <p:nvPr/>
        </p:nvSpPr>
        <p:spPr bwMode="auto">
          <a:xfrm>
            <a:off x="266278" y="6344493"/>
            <a:ext cx="2649538" cy="396875"/>
          </a:xfrm>
          <a:prstGeom prst="rect">
            <a:avLst/>
          </a:prstGeom>
          <a:noFill/>
          <a:ln w="9525">
            <a:noFill/>
            <a:miter lim="800000"/>
            <a:headEnd/>
            <a:tailEnd/>
          </a:ln>
        </p:spPr>
        <p:txBody>
          <a:bodyPr wrap="none">
            <a:spAutoFit/>
          </a:bodyPr>
          <a:lstStyle/>
          <a:p>
            <a:r>
              <a:rPr lang="ja-JP" altLang="en-US" sz="2000" dirty="0"/>
              <a:t>ハードディスク・ドライブ</a:t>
            </a:r>
          </a:p>
        </p:txBody>
      </p:sp>
      <p:grpSp>
        <p:nvGrpSpPr>
          <p:cNvPr id="57" name="グループ化 56"/>
          <p:cNvGrpSpPr/>
          <p:nvPr/>
        </p:nvGrpSpPr>
        <p:grpSpPr>
          <a:xfrm>
            <a:off x="143327" y="1052736"/>
            <a:ext cx="2916505" cy="5286201"/>
            <a:chOff x="395535" y="1124744"/>
            <a:chExt cx="2916505" cy="5286201"/>
          </a:xfrm>
        </p:grpSpPr>
        <p:grpSp>
          <p:nvGrpSpPr>
            <p:cNvPr id="58" name="グループ化 5"/>
            <p:cNvGrpSpPr/>
            <p:nvPr/>
          </p:nvGrpSpPr>
          <p:grpSpPr>
            <a:xfrm>
              <a:off x="467544" y="1124744"/>
              <a:ext cx="2559898" cy="5286201"/>
              <a:chOff x="424682" y="1268760"/>
              <a:chExt cx="2559898" cy="4710137"/>
            </a:xfrm>
          </p:grpSpPr>
          <p:sp>
            <p:nvSpPr>
              <p:cNvPr id="69" name="Oval 2"/>
              <p:cNvSpPr>
                <a:spLocks noChangeArrowheads="1"/>
              </p:cNvSpPr>
              <p:nvPr/>
            </p:nvSpPr>
            <p:spPr bwMode="auto">
              <a:xfrm>
                <a:off x="524694" y="5383571"/>
                <a:ext cx="2376488" cy="576262"/>
              </a:xfrm>
              <a:prstGeom prst="ellipse">
                <a:avLst/>
              </a:prstGeom>
              <a:solidFill>
                <a:srgbClr val="FFFF00"/>
              </a:solidFill>
              <a:ln w="9525">
                <a:solidFill>
                  <a:schemeClr val="tx1"/>
                </a:solidFill>
                <a:round/>
                <a:headEnd/>
                <a:tailEnd/>
              </a:ln>
            </p:spPr>
            <p:txBody>
              <a:bodyPr wrap="none" anchor="ctr"/>
              <a:lstStyle/>
              <a:p>
                <a:endParaRPr lang="ja-JP" altLang="en-US"/>
              </a:p>
            </p:txBody>
          </p:sp>
          <p:sp>
            <p:nvSpPr>
              <p:cNvPr id="70" name="Rectangle 3"/>
              <p:cNvSpPr>
                <a:spLocks noChangeArrowheads="1"/>
              </p:cNvSpPr>
              <p:nvPr/>
            </p:nvSpPr>
            <p:spPr bwMode="auto">
              <a:xfrm>
                <a:off x="524694" y="1640246"/>
                <a:ext cx="2376488" cy="4032250"/>
              </a:xfrm>
              <a:prstGeom prst="rect">
                <a:avLst/>
              </a:prstGeom>
              <a:solidFill>
                <a:srgbClr val="FFFF00"/>
              </a:solidFill>
              <a:ln w="9525">
                <a:solidFill>
                  <a:srgbClr val="FFFF00"/>
                </a:solidFill>
                <a:miter lim="800000"/>
                <a:headEnd/>
                <a:tailEnd/>
              </a:ln>
            </p:spPr>
            <p:txBody>
              <a:bodyPr wrap="none" anchor="ctr"/>
              <a:lstStyle/>
              <a:p>
                <a:pPr algn="ctr"/>
                <a:endParaRPr lang="ja-JP" altLang="ja-JP"/>
              </a:p>
            </p:txBody>
          </p:sp>
          <p:sp>
            <p:nvSpPr>
              <p:cNvPr id="71" name="Freeform 13"/>
              <p:cNvSpPr>
                <a:spLocks/>
              </p:cNvSpPr>
              <p:nvPr/>
            </p:nvSpPr>
            <p:spPr bwMode="auto">
              <a:xfrm>
                <a:off x="539552" y="4365104"/>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72" name="Freeform 14"/>
              <p:cNvSpPr>
                <a:spLocks/>
              </p:cNvSpPr>
              <p:nvPr/>
            </p:nvSpPr>
            <p:spPr bwMode="auto">
              <a:xfrm>
                <a:off x="539552" y="3284984"/>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73" name="Freeform 15"/>
              <p:cNvSpPr>
                <a:spLocks/>
              </p:cNvSpPr>
              <p:nvPr/>
            </p:nvSpPr>
            <p:spPr bwMode="auto">
              <a:xfrm>
                <a:off x="539552" y="2420888"/>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74" name="Oval 10"/>
              <p:cNvSpPr>
                <a:spLocks noChangeArrowheads="1"/>
              </p:cNvSpPr>
              <p:nvPr/>
            </p:nvSpPr>
            <p:spPr bwMode="auto">
              <a:xfrm>
                <a:off x="524694" y="1711683"/>
                <a:ext cx="2376488" cy="576263"/>
              </a:xfrm>
              <a:prstGeom prst="ellipse">
                <a:avLst/>
              </a:prstGeom>
              <a:solidFill>
                <a:srgbClr val="F4950A"/>
              </a:solidFill>
              <a:ln w="9525">
                <a:solidFill>
                  <a:schemeClr val="tx1"/>
                </a:solidFill>
                <a:round/>
                <a:headEnd/>
                <a:tailEnd/>
              </a:ln>
            </p:spPr>
            <p:txBody>
              <a:bodyPr wrap="none" anchor="ctr"/>
              <a:lstStyle/>
              <a:p>
                <a:pPr algn="ctr"/>
                <a:endParaRPr lang="ja-JP" altLang="ja-JP" sz="2400"/>
              </a:p>
            </p:txBody>
          </p:sp>
          <p:sp>
            <p:nvSpPr>
              <p:cNvPr id="75" name="Rectangle 11"/>
              <p:cNvSpPr>
                <a:spLocks noChangeArrowheads="1"/>
              </p:cNvSpPr>
              <p:nvPr/>
            </p:nvSpPr>
            <p:spPr bwMode="auto">
              <a:xfrm>
                <a:off x="524694" y="1554512"/>
                <a:ext cx="2376488" cy="446096"/>
              </a:xfrm>
              <a:prstGeom prst="rect">
                <a:avLst/>
              </a:prstGeom>
              <a:solidFill>
                <a:srgbClr val="F4950A"/>
              </a:solidFill>
              <a:ln w="9525">
                <a:solidFill>
                  <a:srgbClr val="F4950A"/>
                </a:solidFill>
                <a:miter lim="800000"/>
                <a:headEnd/>
                <a:tailEnd/>
              </a:ln>
            </p:spPr>
            <p:txBody>
              <a:bodyPr wrap="none" anchor="ctr"/>
              <a:lstStyle/>
              <a:p>
                <a:endParaRPr lang="ja-JP" altLang="en-US"/>
              </a:p>
            </p:txBody>
          </p:sp>
          <p:sp>
            <p:nvSpPr>
              <p:cNvPr id="76" name="Oval 12"/>
              <p:cNvSpPr>
                <a:spLocks noChangeArrowheads="1"/>
              </p:cNvSpPr>
              <p:nvPr/>
            </p:nvSpPr>
            <p:spPr bwMode="auto">
              <a:xfrm>
                <a:off x="524694" y="1268760"/>
                <a:ext cx="2376488" cy="576262"/>
              </a:xfrm>
              <a:prstGeom prst="ellipse">
                <a:avLst/>
              </a:prstGeom>
              <a:solidFill>
                <a:srgbClr val="F4950A"/>
              </a:solidFill>
              <a:ln w="9525">
                <a:solidFill>
                  <a:schemeClr val="tx1"/>
                </a:solidFill>
                <a:round/>
                <a:headEnd/>
                <a:tailEnd/>
              </a:ln>
            </p:spPr>
            <p:txBody>
              <a:bodyPr wrap="none" anchor="ctr"/>
              <a:lstStyle/>
              <a:p>
                <a:endParaRPr lang="ja-JP" altLang="en-US"/>
              </a:p>
            </p:txBody>
          </p:sp>
          <p:sp>
            <p:nvSpPr>
              <p:cNvPr id="77" name="Text Box 24"/>
              <p:cNvSpPr txBox="1">
                <a:spLocks noChangeArrowheads="1"/>
              </p:cNvSpPr>
              <p:nvPr/>
            </p:nvSpPr>
            <p:spPr bwMode="auto">
              <a:xfrm>
                <a:off x="1245419" y="1856146"/>
                <a:ext cx="862013" cy="457200"/>
              </a:xfrm>
              <a:prstGeom prst="rect">
                <a:avLst/>
              </a:prstGeom>
              <a:noFill/>
              <a:ln w="9525">
                <a:noFill/>
                <a:miter lim="800000"/>
                <a:headEnd/>
                <a:tailEnd/>
              </a:ln>
            </p:spPr>
            <p:txBody>
              <a:bodyPr wrap="none">
                <a:spAutoFit/>
              </a:bodyPr>
              <a:lstStyle/>
              <a:p>
                <a:r>
                  <a:rPr lang="en-US" altLang="ja-JP" sz="2400" dirty="0"/>
                  <a:t>MBR</a:t>
                </a:r>
              </a:p>
            </p:txBody>
          </p:sp>
          <p:sp>
            <p:nvSpPr>
              <p:cNvPr id="78" name="Text Box 24"/>
              <p:cNvSpPr txBox="1">
                <a:spLocks noChangeArrowheads="1"/>
              </p:cNvSpPr>
              <p:nvPr/>
            </p:nvSpPr>
            <p:spPr bwMode="auto">
              <a:xfrm>
                <a:off x="683568" y="2276872"/>
                <a:ext cx="2005934" cy="461665"/>
              </a:xfrm>
              <a:prstGeom prst="rect">
                <a:avLst/>
              </a:prstGeom>
              <a:noFill/>
              <a:ln w="9525">
                <a:noFill/>
                <a:miter lim="800000"/>
                <a:headEnd/>
                <a:tailEnd/>
              </a:ln>
            </p:spPr>
            <p:txBody>
              <a:bodyPr wrap="none">
                <a:spAutoFit/>
              </a:bodyPr>
              <a:lstStyle/>
              <a:p>
                <a:r>
                  <a:rPr lang="ja-JP" altLang="en-US" sz="2400" dirty="0" smtClean="0"/>
                  <a:t>第１</a:t>
                </a:r>
                <a:r>
                  <a:rPr lang="en-US" altLang="ja-JP" sz="2400" dirty="0" smtClean="0"/>
                  <a:t>GPT</a:t>
                </a:r>
                <a:r>
                  <a:rPr lang="ja-JP" altLang="en-US" sz="2400" dirty="0" smtClean="0"/>
                  <a:t>ヘッダ</a:t>
                </a:r>
                <a:endParaRPr lang="en-US" altLang="ja-JP" sz="2400" dirty="0"/>
              </a:p>
            </p:txBody>
          </p:sp>
          <p:sp>
            <p:nvSpPr>
              <p:cNvPr id="79" name="Text Box 24"/>
              <p:cNvSpPr txBox="1">
                <a:spLocks noChangeArrowheads="1"/>
              </p:cNvSpPr>
              <p:nvPr/>
            </p:nvSpPr>
            <p:spPr bwMode="auto">
              <a:xfrm>
                <a:off x="467544" y="2636912"/>
                <a:ext cx="2517036" cy="830997"/>
              </a:xfrm>
              <a:prstGeom prst="rect">
                <a:avLst/>
              </a:prstGeom>
              <a:noFill/>
              <a:ln w="9525">
                <a:noFill/>
                <a:miter lim="800000"/>
                <a:headEnd/>
                <a:tailEnd/>
              </a:ln>
            </p:spPr>
            <p:txBody>
              <a:bodyPr wrap="none">
                <a:spAutoFit/>
              </a:bodyPr>
              <a:lstStyle/>
              <a:p>
                <a:pPr algn="ctr"/>
                <a:r>
                  <a:rPr lang="ja-JP" altLang="en-US" sz="2400" dirty="0" smtClean="0"/>
                  <a:t>第１パーティション</a:t>
                </a:r>
                <a:r>
                  <a:rPr lang="en-US" altLang="ja-JP" sz="2400" dirty="0" smtClean="0"/>
                  <a:t/>
                </a:r>
                <a:br>
                  <a:rPr lang="en-US" altLang="ja-JP" sz="2400" dirty="0" smtClean="0"/>
                </a:br>
                <a:r>
                  <a:rPr lang="ja-JP" altLang="en-US" sz="2400" dirty="0" smtClean="0"/>
                  <a:t>テーブル</a:t>
                </a:r>
                <a:endParaRPr lang="en-US" altLang="ja-JP" sz="2400" dirty="0"/>
              </a:p>
            </p:txBody>
          </p:sp>
          <p:sp>
            <p:nvSpPr>
              <p:cNvPr id="80" name="Freeform 15"/>
              <p:cNvSpPr>
                <a:spLocks/>
              </p:cNvSpPr>
              <p:nvPr/>
            </p:nvSpPr>
            <p:spPr bwMode="auto">
              <a:xfrm>
                <a:off x="539552" y="5301208"/>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81" name="Text Box 24"/>
              <p:cNvSpPr txBox="1">
                <a:spLocks noChangeArrowheads="1"/>
              </p:cNvSpPr>
              <p:nvPr/>
            </p:nvSpPr>
            <p:spPr bwMode="auto">
              <a:xfrm>
                <a:off x="683568" y="5517232"/>
                <a:ext cx="2005934" cy="461665"/>
              </a:xfrm>
              <a:prstGeom prst="rect">
                <a:avLst/>
              </a:prstGeom>
              <a:noFill/>
              <a:ln w="9525">
                <a:noFill/>
                <a:miter lim="800000"/>
                <a:headEnd/>
                <a:tailEnd/>
              </a:ln>
            </p:spPr>
            <p:txBody>
              <a:bodyPr wrap="none">
                <a:spAutoFit/>
              </a:bodyPr>
              <a:lstStyle/>
              <a:p>
                <a:r>
                  <a:rPr lang="ja-JP" altLang="en-US" sz="2400" dirty="0" smtClean="0"/>
                  <a:t>第２</a:t>
                </a:r>
                <a:r>
                  <a:rPr lang="en-US" altLang="ja-JP" sz="2400" dirty="0" smtClean="0"/>
                  <a:t>GPT</a:t>
                </a:r>
                <a:r>
                  <a:rPr lang="ja-JP" altLang="en-US" sz="2400" dirty="0" smtClean="0"/>
                  <a:t>ヘッダ</a:t>
                </a:r>
                <a:endParaRPr lang="en-US" altLang="ja-JP" sz="2400" dirty="0"/>
              </a:p>
            </p:txBody>
          </p:sp>
          <p:sp>
            <p:nvSpPr>
              <p:cNvPr id="82" name="Text Box 24"/>
              <p:cNvSpPr txBox="1">
                <a:spLocks noChangeArrowheads="1"/>
              </p:cNvSpPr>
              <p:nvPr/>
            </p:nvSpPr>
            <p:spPr bwMode="auto">
              <a:xfrm>
                <a:off x="424682" y="4653136"/>
                <a:ext cx="2517036" cy="830997"/>
              </a:xfrm>
              <a:prstGeom prst="rect">
                <a:avLst/>
              </a:prstGeom>
              <a:noFill/>
              <a:ln w="9525">
                <a:noFill/>
                <a:miter lim="800000"/>
                <a:headEnd/>
                <a:tailEnd/>
              </a:ln>
            </p:spPr>
            <p:txBody>
              <a:bodyPr wrap="none">
                <a:spAutoFit/>
              </a:bodyPr>
              <a:lstStyle/>
              <a:p>
                <a:pPr algn="ctr"/>
                <a:r>
                  <a:rPr lang="ja-JP" altLang="en-US" sz="2400" dirty="0" smtClean="0"/>
                  <a:t>第２パーティション</a:t>
                </a:r>
                <a:r>
                  <a:rPr lang="en-US" altLang="ja-JP" sz="2400" dirty="0" smtClean="0"/>
                  <a:t/>
                </a:r>
                <a:br>
                  <a:rPr lang="en-US" altLang="ja-JP" sz="2400" dirty="0" smtClean="0"/>
                </a:br>
                <a:r>
                  <a:rPr lang="ja-JP" altLang="en-US" sz="2400" dirty="0" smtClean="0"/>
                  <a:t>テーブル</a:t>
                </a:r>
                <a:endParaRPr lang="en-US" altLang="ja-JP" sz="2400" dirty="0"/>
              </a:p>
            </p:txBody>
          </p:sp>
          <p:sp>
            <p:nvSpPr>
              <p:cNvPr id="83" name="フリーフォーム 82"/>
              <p:cNvSpPr/>
              <p:nvPr/>
            </p:nvSpPr>
            <p:spPr>
              <a:xfrm>
                <a:off x="533138" y="3284984"/>
                <a:ext cx="2411824" cy="357730"/>
              </a:xfrm>
              <a:custGeom>
                <a:avLst/>
                <a:gdLst>
                  <a:gd name="connsiteX0" fmla="*/ 0 w 2443396"/>
                  <a:gd name="connsiteY0" fmla="*/ 0 h 1304144"/>
                  <a:gd name="connsiteX1" fmla="*/ 89941 w 2443396"/>
                  <a:gd name="connsiteY1" fmla="*/ 119921 h 1304144"/>
                  <a:gd name="connsiteX2" fmla="*/ 839449 w 2443396"/>
                  <a:gd name="connsiteY2" fmla="*/ 299803 h 1304144"/>
                  <a:gd name="connsiteX3" fmla="*/ 1394085 w 2443396"/>
                  <a:gd name="connsiteY3" fmla="*/ 299803 h 1304144"/>
                  <a:gd name="connsiteX4" fmla="*/ 2053652 w 2443396"/>
                  <a:gd name="connsiteY4" fmla="*/ 239843 h 1304144"/>
                  <a:gd name="connsiteX5" fmla="*/ 2443396 w 2443396"/>
                  <a:gd name="connsiteY5" fmla="*/ 14990 h 1304144"/>
                  <a:gd name="connsiteX6" fmla="*/ 2413416 w 2443396"/>
                  <a:gd name="connsiteY6" fmla="*/ 1019331 h 1304144"/>
                  <a:gd name="connsiteX7" fmla="*/ 2053652 w 2443396"/>
                  <a:gd name="connsiteY7" fmla="*/ 1214203 h 1304144"/>
                  <a:gd name="connsiteX8" fmla="*/ 1424065 w 2443396"/>
                  <a:gd name="connsiteY8" fmla="*/ 1304144 h 1304144"/>
                  <a:gd name="connsiteX9" fmla="*/ 884419 w 2443396"/>
                  <a:gd name="connsiteY9" fmla="*/ 1304144 h 1304144"/>
                  <a:gd name="connsiteX10" fmla="*/ 344774 w 2443396"/>
                  <a:gd name="connsiteY10" fmla="*/ 1199213 h 1304144"/>
                  <a:gd name="connsiteX11" fmla="*/ 89941 w 2443396"/>
                  <a:gd name="connsiteY11" fmla="*/ 1094282 h 1304144"/>
                  <a:gd name="connsiteX12" fmla="*/ 0 w 2443396"/>
                  <a:gd name="connsiteY12" fmla="*/ 959370 h 1304144"/>
                  <a:gd name="connsiteX13" fmla="*/ 0 w 2443396"/>
                  <a:gd name="connsiteY13" fmla="*/ 0 h 1304144"/>
                  <a:gd name="connsiteX0" fmla="*/ 0 w 2442949"/>
                  <a:gd name="connsiteY0" fmla="*/ 0 h 1304144"/>
                  <a:gd name="connsiteX1" fmla="*/ 89941 w 2442949"/>
                  <a:gd name="connsiteY1" fmla="*/ 119921 h 1304144"/>
                  <a:gd name="connsiteX2" fmla="*/ 839449 w 2442949"/>
                  <a:gd name="connsiteY2" fmla="*/ 299803 h 1304144"/>
                  <a:gd name="connsiteX3" fmla="*/ 1394085 w 2442949"/>
                  <a:gd name="connsiteY3" fmla="*/ 299803 h 1304144"/>
                  <a:gd name="connsiteX4" fmla="*/ 2053652 w 2442949"/>
                  <a:gd name="connsiteY4" fmla="*/ 239843 h 1304144"/>
                  <a:gd name="connsiteX5" fmla="*/ 2442949 w 2442949"/>
                  <a:gd name="connsiteY5" fmla="*/ 134617 h 1304144"/>
                  <a:gd name="connsiteX6" fmla="*/ 2413416 w 2442949"/>
                  <a:gd name="connsiteY6" fmla="*/ 1019331 h 1304144"/>
                  <a:gd name="connsiteX7" fmla="*/ 2053652 w 2442949"/>
                  <a:gd name="connsiteY7" fmla="*/ 1214203 h 1304144"/>
                  <a:gd name="connsiteX8" fmla="*/ 1424065 w 2442949"/>
                  <a:gd name="connsiteY8" fmla="*/ 1304144 h 1304144"/>
                  <a:gd name="connsiteX9" fmla="*/ 884419 w 2442949"/>
                  <a:gd name="connsiteY9" fmla="*/ 1304144 h 1304144"/>
                  <a:gd name="connsiteX10" fmla="*/ 344774 w 2442949"/>
                  <a:gd name="connsiteY10" fmla="*/ 1199213 h 1304144"/>
                  <a:gd name="connsiteX11" fmla="*/ 89941 w 2442949"/>
                  <a:gd name="connsiteY11" fmla="*/ 1094282 h 1304144"/>
                  <a:gd name="connsiteX12" fmla="*/ 0 w 2442949"/>
                  <a:gd name="connsiteY12" fmla="*/ 959370 h 1304144"/>
                  <a:gd name="connsiteX13" fmla="*/ 0 w 2442949"/>
                  <a:gd name="connsiteY13" fmla="*/ 0 h 1304144"/>
                  <a:gd name="connsiteX0" fmla="*/ 0 w 2442949"/>
                  <a:gd name="connsiteY0" fmla="*/ 0 h 1304144"/>
                  <a:gd name="connsiteX1" fmla="*/ 89941 w 2442949"/>
                  <a:gd name="connsiteY1" fmla="*/ 119921 h 1304144"/>
                  <a:gd name="connsiteX2" fmla="*/ 839449 w 2442949"/>
                  <a:gd name="connsiteY2" fmla="*/ 299803 h 1304144"/>
                  <a:gd name="connsiteX3" fmla="*/ 1394085 w 2442949"/>
                  <a:gd name="connsiteY3" fmla="*/ 299803 h 1304144"/>
                  <a:gd name="connsiteX4" fmla="*/ 2053652 w 2442949"/>
                  <a:gd name="connsiteY4" fmla="*/ 239843 h 1304144"/>
                  <a:gd name="connsiteX5" fmla="*/ 2442949 w 2442949"/>
                  <a:gd name="connsiteY5" fmla="*/ 134617 h 1304144"/>
                  <a:gd name="connsiteX6" fmla="*/ 2413416 w 2442949"/>
                  <a:gd name="connsiteY6" fmla="*/ 1019331 h 1304144"/>
                  <a:gd name="connsiteX7" fmla="*/ 2053652 w 2442949"/>
                  <a:gd name="connsiteY7" fmla="*/ 1214203 h 1304144"/>
                  <a:gd name="connsiteX8" fmla="*/ 1424065 w 2442949"/>
                  <a:gd name="connsiteY8" fmla="*/ 1304144 h 1304144"/>
                  <a:gd name="connsiteX9" fmla="*/ 884419 w 2442949"/>
                  <a:gd name="connsiteY9" fmla="*/ 1304144 h 1304144"/>
                  <a:gd name="connsiteX10" fmla="*/ 344774 w 2442949"/>
                  <a:gd name="connsiteY10" fmla="*/ 1199213 h 1304144"/>
                  <a:gd name="connsiteX11" fmla="*/ 89941 w 2442949"/>
                  <a:gd name="connsiteY11" fmla="*/ 1094282 h 1304144"/>
                  <a:gd name="connsiteX12" fmla="*/ 0 w 2442949"/>
                  <a:gd name="connsiteY12" fmla="*/ 959370 h 1304144"/>
                  <a:gd name="connsiteX13" fmla="*/ 0 w 2442949"/>
                  <a:gd name="connsiteY13" fmla="*/ 0 h 1304144"/>
                  <a:gd name="connsiteX0" fmla="*/ 0 w 2442949"/>
                  <a:gd name="connsiteY0" fmla="*/ 0 h 1304144"/>
                  <a:gd name="connsiteX1" fmla="*/ 89941 w 2442949"/>
                  <a:gd name="connsiteY1" fmla="*/ 119921 h 1304144"/>
                  <a:gd name="connsiteX2" fmla="*/ 839449 w 2442949"/>
                  <a:gd name="connsiteY2" fmla="*/ 299803 h 1304144"/>
                  <a:gd name="connsiteX3" fmla="*/ 1394085 w 2442949"/>
                  <a:gd name="connsiteY3" fmla="*/ 299803 h 1304144"/>
                  <a:gd name="connsiteX4" fmla="*/ 2053652 w 2442949"/>
                  <a:gd name="connsiteY4" fmla="*/ 239843 h 1304144"/>
                  <a:gd name="connsiteX5" fmla="*/ 2442949 w 2442949"/>
                  <a:gd name="connsiteY5" fmla="*/ 134617 h 1304144"/>
                  <a:gd name="connsiteX6" fmla="*/ 2442949 w 2442949"/>
                  <a:gd name="connsiteY6" fmla="*/ 1070239 h 1304144"/>
                  <a:gd name="connsiteX7" fmla="*/ 2053652 w 2442949"/>
                  <a:gd name="connsiteY7" fmla="*/ 1214203 h 1304144"/>
                  <a:gd name="connsiteX8" fmla="*/ 1424065 w 2442949"/>
                  <a:gd name="connsiteY8" fmla="*/ 1304144 h 1304144"/>
                  <a:gd name="connsiteX9" fmla="*/ 884419 w 2442949"/>
                  <a:gd name="connsiteY9" fmla="*/ 1304144 h 1304144"/>
                  <a:gd name="connsiteX10" fmla="*/ 344774 w 2442949"/>
                  <a:gd name="connsiteY10" fmla="*/ 1199213 h 1304144"/>
                  <a:gd name="connsiteX11" fmla="*/ 89941 w 2442949"/>
                  <a:gd name="connsiteY11" fmla="*/ 1094282 h 1304144"/>
                  <a:gd name="connsiteX12" fmla="*/ 0 w 2442949"/>
                  <a:gd name="connsiteY12" fmla="*/ 959370 h 1304144"/>
                  <a:gd name="connsiteX13" fmla="*/ 0 w 2442949"/>
                  <a:gd name="connsiteY13" fmla="*/ 0 h 1304144"/>
                  <a:gd name="connsiteX0" fmla="*/ 0 w 2442949"/>
                  <a:gd name="connsiteY0" fmla="*/ 0 h 1304144"/>
                  <a:gd name="connsiteX1" fmla="*/ 89941 w 2442949"/>
                  <a:gd name="connsiteY1" fmla="*/ 119921 h 1304144"/>
                  <a:gd name="connsiteX2" fmla="*/ 839449 w 2442949"/>
                  <a:gd name="connsiteY2" fmla="*/ 299803 h 1304144"/>
                  <a:gd name="connsiteX3" fmla="*/ 1394085 w 2442949"/>
                  <a:gd name="connsiteY3" fmla="*/ 299803 h 1304144"/>
                  <a:gd name="connsiteX4" fmla="*/ 2053652 w 2442949"/>
                  <a:gd name="connsiteY4" fmla="*/ 239843 h 1304144"/>
                  <a:gd name="connsiteX5" fmla="*/ 2371084 w 2442949"/>
                  <a:gd name="connsiteY5" fmla="*/ 134617 h 1304144"/>
                  <a:gd name="connsiteX6" fmla="*/ 2442949 w 2442949"/>
                  <a:gd name="connsiteY6" fmla="*/ 1070239 h 1304144"/>
                  <a:gd name="connsiteX7" fmla="*/ 2053652 w 2442949"/>
                  <a:gd name="connsiteY7" fmla="*/ 1214203 h 1304144"/>
                  <a:gd name="connsiteX8" fmla="*/ 1424065 w 2442949"/>
                  <a:gd name="connsiteY8" fmla="*/ 1304144 h 1304144"/>
                  <a:gd name="connsiteX9" fmla="*/ 884419 w 2442949"/>
                  <a:gd name="connsiteY9" fmla="*/ 1304144 h 1304144"/>
                  <a:gd name="connsiteX10" fmla="*/ 344774 w 2442949"/>
                  <a:gd name="connsiteY10" fmla="*/ 1199213 h 1304144"/>
                  <a:gd name="connsiteX11" fmla="*/ 89941 w 2442949"/>
                  <a:gd name="connsiteY11" fmla="*/ 1094282 h 1304144"/>
                  <a:gd name="connsiteX12" fmla="*/ 0 w 2442949"/>
                  <a:gd name="connsiteY12" fmla="*/ 959370 h 1304144"/>
                  <a:gd name="connsiteX13" fmla="*/ 0 w 2442949"/>
                  <a:gd name="connsiteY13" fmla="*/ 0 h 1304144"/>
                  <a:gd name="connsiteX0" fmla="*/ 0 w 2407021"/>
                  <a:gd name="connsiteY0" fmla="*/ 0 h 1304144"/>
                  <a:gd name="connsiteX1" fmla="*/ 89941 w 2407021"/>
                  <a:gd name="connsiteY1" fmla="*/ 119921 h 1304144"/>
                  <a:gd name="connsiteX2" fmla="*/ 839449 w 2407021"/>
                  <a:gd name="connsiteY2" fmla="*/ 299803 h 1304144"/>
                  <a:gd name="connsiteX3" fmla="*/ 1394085 w 2407021"/>
                  <a:gd name="connsiteY3" fmla="*/ 299803 h 1304144"/>
                  <a:gd name="connsiteX4" fmla="*/ 2053652 w 2407021"/>
                  <a:gd name="connsiteY4" fmla="*/ 239843 h 1304144"/>
                  <a:gd name="connsiteX5" fmla="*/ 2371084 w 2407021"/>
                  <a:gd name="connsiteY5" fmla="*/ 134617 h 1304144"/>
                  <a:gd name="connsiteX6" fmla="*/ 2407021 w 2407021"/>
                  <a:gd name="connsiteY6" fmla="*/ 1304144 h 1304144"/>
                  <a:gd name="connsiteX7" fmla="*/ 2053652 w 2407021"/>
                  <a:gd name="connsiteY7" fmla="*/ 1214203 h 1304144"/>
                  <a:gd name="connsiteX8" fmla="*/ 1424065 w 2407021"/>
                  <a:gd name="connsiteY8" fmla="*/ 1304144 h 1304144"/>
                  <a:gd name="connsiteX9" fmla="*/ 884419 w 2407021"/>
                  <a:gd name="connsiteY9" fmla="*/ 1304144 h 1304144"/>
                  <a:gd name="connsiteX10" fmla="*/ 344774 w 2407021"/>
                  <a:gd name="connsiteY10" fmla="*/ 1199213 h 1304144"/>
                  <a:gd name="connsiteX11" fmla="*/ 89941 w 2407021"/>
                  <a:gd name="connsiteY11" fmla="*/ 1094282 h 1304144"/>
                  <a:gd name="connsiteX12" fmla="*/ 0 w 2407021"/>
                  <a:gd name="connsiteY12" fmla="*/ 959370 h 1304144"/>
                  <a:gd name="connsiteX13" fmla="*/ 0 w 2407021"/>
                  <a:gd name="connsiteY13" fmla="*/ 0 h 1304144"/>
                  <a:gd name="connsiteX0" fmla="*/ 0 w 2407021"/>
                  <a:gd name="connsiteY0" fmla="*/ 0 h 1304144"/>
                  <a:gd name="connsiteX1" fmla="*/ 89941 w 2407021"/>
                  <a:gd name="connsiteY1" fmla="*/ 119921 h 1304144"/>
                  <a:gd name="connsiteX2" fmla="*/ 839449 w 2407021"/>
                  <a:gd name="connsiteY2" fmla="*/ 299803 h 1304144"/>
                  <a:gd name="connsiteX3" fmla="*/ 1394085 w 2407021"/>
                  <a:gd name="connsiteY3" fmla="*/ 299803 h 1304144"/>
                  <a:gd name="connsiteX4" fmla="*/ 2053652 w 2407021"/>
                  <a:gd name="connsiteY4" fmla="*/ 239843 h 1304144"/>
                  <a:gd name="connsiteX5" fmla="*/ 2371084 w 2407021"/>
                  <a:gd name="connsiteY5" fmla="*/ 134617 h 1304144"/>
                  <a:gd name="connsiteX6" fmla="*/ 2407021 w 2407021"/>
                  <a:gd name="connsiteY6" fmla="*/ 1070239 h 1304144"/>
                  <a:gd name="connsiteX7" fmla="*/ 2053652 w 2407021"/>
                  <a:gd name="connsiteY7" fmla="*/ 1214203 h 1304144"/>
                  <a:gd name="connsiteX8" fmla="*/ 1424065 w 2407021"/>
                  <a:gd name="connsiteY8" fmla="*/ 1304144 h 1304144"/>
                  <a:gd name="connsiteX9" fmla="*/ 884419 w 2407021"/>
                  <a:gd name="connsiteY9" fmla="*/ 1304144 h 1304144"/>
                  <a:gd name="connsiteX10" fmla="*/ 344774 w 2407021"/>
                  <a:gd name="connsiteY10" fmla="*/ 1199213 h 1304144"/>
                  <a:gd name="connsiteX11" fmla="*/ 89941 w 2407021"/>
                  <a:gd name="connsiteY11" fmla="*/ 1094282 h 1304144"/>
                  <a:gd name="connsiteX12" fmla="*/ 0 w 2407021"/>
                  <a:gd name="connsiteY12" fmla="*/ 959370 h 1304144"/>
                  <a:gd name="connsiteX13" fmla="*/ 0 w 2407021"/>
                  <a:gd name="connsiteY13" fmla="*/ 0 h 1304144"/>
                  <a:gd name="connsiteX0" fmla="*/ 0 w 2407021"/>
                  <a:gd name="connsiteY0" fmla="*/ 0 h 1304144"/>
                  <a:gd name="connsiteX1" fmla="*/ 89941 w 2407021"/>
                  <a:gd name="connsiteY1" fmla="*/ 119921 h 1304144"/>
                  <a:gd name="connsiteX2" fmla="*/ 839449 w 2407021"/>
                  <a:gd name="connsiteY2" fmla="*/ 299803 h 1304144"/>
                  <a:gd name="connsiteX3" fmla="*/ 1394085 w 2407021"/>
                  <a:gd name="connsiteY3" fmla="*/ 299803 h 1304144"/>
                  <a:gd name="connsiteX4" fmla="*/ 2053652 w 2407021"/>
                  <a:gd name="connsiteY4" fmla="*/ 239843 h 1304144"/>
                  <a:gd name="connsiteX5" fmla="*/ 2371084 w 2407021"/>
                  <a:gd name="connsiteY5" fmla="*/ 134617 h 1304144"/>
                  <a:gd name="connsiteX6" fmla="*/ 2407021 w 2407021"/>
                  <a:gd name="connsiteY6" fmla="*/ 836333 h 1304144"/>
                  <a:gd name="connsiteX7" fmla="*/ 2053652 w 2407021"/>
                  <a:gd name="connsiteY7" fmla="*/ 1214203 h 1304144"/>
                  <a:gd name="connsiteX8" fmla="*/ 1424065 w 2407021"/>
                  <a:gd name="connsiteY8" fmla="*/ 1304144 h 1304144"/>
                  <a:gd name="connsiteX9" fmla="*/ 884419 w 2407021"/>
                  <a:gd name="connsiteY9" fmla="*/ 1304144 h 1304144"/>
                  <a:gd name="connsiteX10" fmla="*/ 344774 w 2407021"/>
                  <a:gd name="connsiteY10" fmla="*/ 1199213 h 1304144"/>
                  <a:gd name="connsiteX11" fmla="*/ 89941 w 2407021"/>
                  <a:gd name="connsiteY11" fmla="*/ 1094282 h 1304144"/>
                  <a:gd name="connsiteX12" fmla="*/ 0 w 2407021"/>
                  <a:gd name="connsiteY12" fmla="*/ 959370 h 1304144"/>
                  <a:gd name="connsiteX13" fmla="*/ 0 w 2407021"/>
                  <a:gd name="connsiteY13" fmla="*/ 0 h 1304144"/>
                  <a:gd name="connsiteX0" fmla="*/ 0 w 2407021"/>
                  <a:gd name="connsiteY0" fmla="*/ 0 h 1304144"/>
                  <a:gd name="connsiteX1" fmla="*/ 89941 w 2407021"/>
                  <a:gd name="connsiteY1" fmla="*/ 119921 h 1304144"/>
                  <a:gd name="connsiteX2" fmla="*/ 839449 w 2407021"/>
                  <a:gd name="connsiteY2" fmla="*/ 299803 h 1304144"/>
                  <a:gd name="connsiteX3" fmla="*/ 1394085 w 2407021"/>
                  <a:gd name="connsiteY3" fmla="*/ 299803 h 1304144"/>
                  <a:gd name="connsiteX4" fmla="*/ 2053652 w 2407021"/>
                  <a:gd name="connsiteY4" fmla="*/ 239843 h 1304144"/>
                  <a:gd name="connsiteX5" fmla="*/ 2371084 w 2407021"/>
                  <a:gd name="connsiteY5" fmla="*/ 134617 h 1304144"/>
                  <a:gd name="connsiteX6" fmla="*/ 2407021 w 2407021"/>
                  <a:gd name="connsiteY6" fmla="*/ 1070239 h 1304144"/>
                  <a:gd name="connsiteX7" fmla="*/ 2053652 w 2407021"/>
                  <a:gd name="connsiteY7" fmla="*/ 1214203 h 1304144"/>
                  <a:gd name="connsiteX8" fmla="*/ 1424065 w 2407021"/>
                  <a:gd name="connsiteY8" fmla="*/ 1304144 h 1304144"/>
                  <a:gd name="connsiteX9" fmla="*/ 884419 w 2407021"/>
                  <a:gd name="connsiteY9" fmla="*/ 1304144 h 1304144"/>
                  <a:gd name="connsiteX10" fmla="*/ 344774 w 2407021"/>
                  <a:gd name="connsiteY10" fmla="*/ 1199213 h 1304144"/>
                  <a:gd name="connsiteX11" fmla="*/ 89941 w 2407021"/>
                  <a:gd name="connsiteY11" fmla="*/ 1094282 h 1304144"/>
                  <a:gd name="connsiteX12" fmla="*/ 0 w 2407021"/>
                  <a:gd name="connsiteY12" fmla="*/ 959370 h 1304144"/>
                  <a:gd name="connsiteX13" fmla="*/ 0 w 2407021"/>
                  <a:gd name="connsiteY13" fmla="*/ 0 h 1304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07021" h="1304144">
                    <a:moveTo>
                      <a:pt x="0" y="0"/>
                    </a:moveTo>
                    <a:lnTo>
                      <a:pt x="89941" y="119921"/>
                    </a:lnTo>
                    <a:lnTo>
                      <a:pt x="839449" y="299803"/>
                    </a:lnTo>
                    <a:lnTo>
                      <a:pt x="1394085" y="299803"/>
                    </a:lnTo>
                    <a:lnTo>
                      <a:pt x="2053652" y="239843"/>
                    </a:lnTo>
                    <a:lnTo>
                      <a:pt x="2371084" y="134617"/>
                    </a:lnTo>
                    <a:lnTo>
                      <a:pt x="2407021" y="1070239"/>
                    </a:lnTo>
                    <a:lnTo>
                      <a:pt x="2053652" y="1214203"/>
                    </a:lnTo>
                    <a:lnTo>
                      <a:pt x="1424065" y="1304144"/>
                    </a:lnTo>
                    <a:lnTo>
                      <a:pt x="884419" y="1304144"/>
                    </a:lnTo>
                    <a:lnTo>
                      <a:pt x="344774" y="1199213"/>
                    </a:lnTo>
                    <a:lnTo>
                      <a:pt x="89941" y="1094282"/>
                    </a:lnTo>
                    <a:lnTo>
                      <a:pt x="0" y="959370"/>
                    </a:lnTo>
                    <a:lnTo>
                      <a:pt x="0" y="0"/>
                    </a:lnTo>
                    <a:close/>
                  </a:path>
                </a:pathLst>
              </a:custGeom>
              <a:solidFill>
                <a:schemeClr val="accent3">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フリーフォーム 83"/>
              <p:cNvSpPr/>
              <p:nvPr/>
            </p:nvSpPr>
            <p:spPr>
              <a:xfrm>
                <a:off x="533138" y="3514392"/>
                <a:ext cx="2443396" cy="384966"/>
              </a:xfrm>
              <a:custGeom>
                <a:avLst/>
                <a:gdLst>
                  <a:gd name="connsiteX0" fmla="*/ 0 w 2443396"/>
                  <a:gd name="connsiteY0" fmla="*/ 0 h 1304144"/>
                  <a:gd name="connsiteX1" fmla="*/ 89941 w 2443396"/>
                  <a:gd name="connsiteY1" fmla="*/ 119921 h 1304144"/>
                  <a:gd name="connsiteX2" fmla="*/ 839449 w 2443396"/>
                  <a:gd name="connsiteY2" fmla="*/ 299803 h 1304144"/>
                  <a:gd name="connsiteX3" fmla="*/ 1394085 w 2443396"/>
                  <a:gd name="connsiteY3" fmla="*/ 299803 h 1304144"/>
                  <a:gd name="connsiteX4" fmla="*/ 2053652 w 2443396"/>
                  <a:gd name="connsiteY4" fmla="*/ 239843 h 1304144"/>
                  <a:gd name="connsiteX5" fmla="*/ 2443396 w 2443396"/>
                  <a:gd name="connsiteY5" fmla="*/ 14990 h 1304144"/>
                  <a:gd name="connsiteX6" fmla="*/ 2413416 w 2443396"/>
                  <a:gd name="connsiteY6" fmla="*/ 1019331 h 1304144"/>
                  <a:gd name="connsiteX7" fmla="*/ 2053652 w 2443396"/>
                  <a:gd name="connsiteY7" fmla="*/ 1214203 h 1304144"/>
                  <a:gd name="connsiteX8" fmla="*/ 1424065 w 2443396"/>
                  <a:gd name="connsiteY8" fmla="*/ 1304144 h 1304144"/>
                  <a:gd name="connsiteX9" fmla="*/ 884419 w 2443396"/>
                  <a:gd name="connsiteY9" fmla="*/ 1304144 h 1304144"/>
                  <a:gd name="connsiteX10" fmla="*/ 344774 w 2443396"/>
                  <a:gd name="connsiteY10" fmla="*/ 1199213 h 1304144"/>
                  <a:gd name="connsiteX11" fmla="*/ 89941 w 2443396"/>
                  <a:gd name="connsiteY11" fmla="*/ 1094282 h 1304144"/>
                  <a:gd name="connsiteX12" fmla="*/ 0 w 2443396"/>
                  <a:gd name="connsiteY12" fmla="*/ 959370 h 1304144"/>
                  <a:gd name="connsiteX13" fmla="*/ 0 w 2443396"/>
                  <a:gd name="connsiteY13" fmla="*/ 0 h 1304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43396" h="1304144">
                    <a:moveTo>
                      <a:pt x="0" y="0"/>
                    </a:moveTo>
                    <a:lnTo>
                      <a:pt x="89941" y="119921"/>
                    </a:lnTo>
                    <a:lnTo>
                      <a:pt x="839449" y="299803"/>
                    </a:lnTo>
                    <a:lnTo>
                      <a:pt x="1394085" y="299803"/>
                    </a:lnTo>
                    <a:lnTo>
                      <a:pt x="2053652" y="239843"/>
                    </a:lnTo>
                    <a:lnTo>
                      <a:pt x="2443396" y="14990"/>
                    </a:lnTo>
                    <a:lnTo>
                      <a:pt x="2413416" y="1019331"/>
                    </a:lnTo>
                    <a:lnTo>
                      <a:pt x="2053652" y="1214203"/>
                    </a:lnTo>
                    <a:lnTo>
                      <a:pt x="1424065" y="1304144"/>
                    </a:lnTo>
                    <a:lnTo>
                      <a:pt x="884419" y="1304144"/>
                    </a:lnTo>
                    <a:lnTo>
                      <a:pt x="344774" y="1199213"/>
                    </a:lnTo>
                    <a:lnTo>
                      <a:pt x="89941" y="1094282"/>
                    </a:lnTo>
                    <a:lnTo>
                      <a:pt x="0" y="959370"/>
                    </a:lnTo>
                    <a:lnTo>
                      <a:pt x="0" y="0"/>
                    </a:lnTo>
                    <a:close/>
                  </a:path>
                </a:pathLst>
              </a:custGeom>
              <a:solidFill>
                <a:schemeClr val="accent2">
                  <a:lumMod val="60000"/>
                  <a:lumOff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9" name="グループ化 35"/>
            <p:cNvGrpSpPr/>
            <p:nvPr/>
          </p:nvGrpSpPr>
          <p:grpSpPr>
            <a:xfrm>
              <a:off x="395535" y="3284984"/>
              <a:ext cx="2916505" cy="2016224"/>
              <a:chOff x="395535" y="3284984"/>
              <a:chExt cx="2916505" cy="2016224"/>
            </a:xfrm>
          </p:grpSpPr>
          <p:sp>
            <p:nvSpPr>
              <p:cNvPr id="60" name="フリーフォーム 59"/>
              <p:cNvSpPr/>
              <p:nvPr/>
            </p:nvSpPr>
            <p:spPr>
              <a:xfrm>
                <a:off x="576000" y="3960000"/>
                <a:ext cx="2443396" cy="432048"/>
              </a:xfrm>
              <a:custGeom>
                <a:avLst/>
                <a:gdLst>
                  <a:gd name="connsiteX0" fmla="*/ 0 w 2443396"/>
                  <a:gd name="connsiteY0" fmla="*/ 0 h 1304144"/>
                  <a:gd name="connsiteX1" fmla="*/ 89941 w 2443396"/>
                  <a:gd name="connsiteY1" fmla="*/ 119921 h 1304144"/>
                  <a:gd name="connsiteX2" fmla="*/ 839449 w 2443396"/>
                  <a:gd name="connsiteY2" fmla="*/ 299803 h 1304144"/>
                  <a:gd name="connsiteX3" fmla="*/ 1394085 w 2443396"/>
                  <a:gd name="connsiteY3" fmla="*/ 299803 h 1304144"/>
                  <a:gd name="connsiteX4" fmla="*/ 2053652 w 2443396"/>
                  <a:gd name="connsiteY4" fmla="*/ 239843 h 1304144"/>
                  <a:gd name="connsiteX5" fmla="*/ 2443396 w 2443396"/>
                  <a:gd name="connsiteY5" fmla="*/ 14990 h 1304144"/>
                  <a:gd name="connsiteX6" fmla="*/ 2413416 w 2443396"/>
                  <a:gd name="connsiteY6" fmla="*/ 1019331 h 1304144"/>
                  <a:gd name="connsiteX7" fmla="*/ 2053652 w 2443396"/>
                  <a:gd name="connsiteY7" fmla="*/ 1214203 h 1304144"/>
                  <a:gd name="connsiteX8" fmla="*/ 1424065 w 2443396"/>
                  <a:gd name="connsiteY8" fmla="*/ 1304144 h 1304144"/>
                  <a:gd name="connsiteX9" fmla="*/ 884419 w 2443396"/>
                  <a:gd name="connsiteY9" fmla="*/ 1304144 h 1304144"/>
                  <a:gd name="connsiteX10" fmla="*/ 344774 w 2443396"/>
                  <a:gd name="connsiteY10" fmla="*/ 1199213 h 1304144"/>
                  <a:gd name="connsiteX11" fmla="*/ 89941 w 2443396"/>
                  <a:gd name="connsiteY11" fmla="*/ 1094282 h 1304144"/>
                  <a:gd name="connsiteX12" fmla="*/ 0 w 2443396"/>
                  <a:gd name="connsiteY12" fmla="*/ 959370 h 1304144"/>
                  <a:gd name="connsiteX13" fmla="*/ 0 w 2443396"/>
                  <a:gd name="connsiteY13" fmla="*/ 0 h 1304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43396" h="1304144">
                    <a:moveTo>
                      <a:pt x="0" y="0"/>
                    </a:moveTo>
                    <a:lnTo>
                      <a:pt x="89941" y="119921"/>
                    </a:lnTo>
                    <a:lnTo>
                      <a:pt x="839449" y="299803"/>
                    </a:lnTo>
                    <a:lnTo>
                      <a:pt x="1394085" y="299803"/>
                    </a:lnTo>
                    <a:lnTo>
                      <a:pt x="2053652" y="239843"/>
                    </a:lnTo>
                    <a:lnTo>
                      <a:pt x="2443396" y="14990"/>
                    </a:lnTo>
                    <a:lnTo>
                      <a:pt x="2413416" y="1019331"/>
                    </a:lnTo>
                    <a:lnTo>
                      <a:pt x="2053652" y="1214203"/>
                    </a:lnTo>
                    <a:lnTo>
                      <a:pt x="1424065" y="1304144"/>
                    </a:lnTo>
                    <a:lnTo>
                      <a:pt x="884419" y="1304144"/>
                    </a:lnTo>
                    <a:lnTo>
                      <a:pt x="344774" y="1199213"/>
                    </a:lnTo>
                    <a:lnTo>
                      <a:pt x="89941" y="1094282"/>
                    </a:lnTo>
                    <a:lnTo>
                      <a:pt x="0" y="959370"/>
                    </a:lnTo>
                    <a:lnTo>
                      <a:pt x="0" y="0"/>
                    </a:lnTo>
                    <a:close/>
                  </a:path>
                </a:pathLst>
              </a:custGeom>
              <a:solidFill>
                <a:schemeClr val="accent2">
                  <a:lumMod val="60000"/>
                  <a:lumOff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フリーフォーム 60"/>
              <p:cNvSpPr/>
              <p:nvPr/>
            </p:nvSpPr>
            <p:spPr>
              <a:xfrm>
                <a:off x="576000" y="4293096"/>
                <a:ext cx="2443396" cy="432048"/>
              </a:xfrm>
              <a:custGeom>
                <a:avLst/>
                <a:gdLst>
                  <a:gd name="connsiteX0" fmla="*/ 0 w 2443396"/>
                  <a:gd name="connsiteY0" fmla="*/ 0 h 1304144"/>
                  <a:gd name="connsiteX1" fmla="*/ 89941 w 2443396"/>
                  <a:gd name="connsiteY1" fmla="*/ 119921 h 1304144"/>
                  <a:gd name="connsiteX2" fmla="*/ 839449 w 2443396"/>
                  <a:gd name="connsiteY2" fmla="*/ 299803 h 1304144"/>
                  <a:gd name="connsiteX3" fmla="*/ 1394085 w 2443396"/>
                  <a:gd name="connsiteY3" fmla="*/ 299803 h 1304144"/>
                  <a:gd name="connsiteX4" fmla="*/ 2053652 w 2443396"/>
                  <a:gd name="connsiteY4" fmla="*/ 239843 h 1304144"/>
                  <a:gd name="connsiteX5" fmla="*/ 2443396 w 2443396"/>
                  <a:gd name="connsiteY5" fmla="*/ 14990 h 1304144"/>
                  <a:gd name="connsiteX6" fmla="*/ 2413416 w 2443396"/>
                  <a:gd name="connsiteY6" fmla="*/ 1019331 h 1304144"/>
                  <a:gd name="connsiteX7" fmla="*/ 2053652 w 2443396"/>
                  <a:gd name="connsiteY7" fmla="*/ 1214203 h 1304144"/>
                  <a:gd name="connsiteX8" fmla="*/ 1424065 w 2443396"/>
                  <a:gd name="connsiteY8" fmla="*/ 1304144 h 1304144"/>
                  <a:gd name="connsiteX9" fmla="*/ 884419 w 2443396"/>
                  <a:gd name="connsiteY9" fmla="*/ 1304144 h 1304144"/>
                  <a:gd name="connsiteX10" fmla="*/ 344774 w 2443396"/>
                  <a:gd name="connsiteY10" fmla="*/ 1199213 h 1304144"/>
                  <a:gd name="connsiteX11" fmla="*/ 89941 w 2443396"/>
                  <a:gd name="connsiteY11" fmla="*/ 1094282 h 1304144"/>
                  <a:gd name="connsiteX12" fmla="*/ 0 w 2443396"/>
                  <a:gd name="connsiteY12" fmla="*/ 959370 h 1304144"/>
                  <a:gd name="connsiteX13" fmla="*/ 0 w 2443396"/>
                  <a:gd name="connsiteY13" fmla="*/ 0 h 1304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43396" h="1304144">
                    <a:moveTo>
                      <a:pt x="0" y="0"/>
                    </a:moveTo>
                    <a:lnTo>
                      <a:pt x="89941" y="119921"/>
                    </a:lnTo>
                    <a:lnTo>
                      <a:pt x="839449" y="299803"/>
                    </a:lnTo>
                    <a:lnTo>
                      <a:pt x="1394085" y="299803"/>
                    </a:lnTo>
                    <a:lnTo>
                      <a:pt x="2053652" y="239843"/>
                    </a:lnTo>
                    <a:lnTo>
                      <a:pt x="2443396" y="14990"/>
                    </a:lnTo>
                    <a:lnTo>
                      <a:pt x="2413416" y="1019331"/>
                    </a:lnTo>
                    <a:lnTo>
                      <a:pt x="2053652" y="1214203"/>
                    </a:lnTo>
                    <a:lnTo>
                      <a:pt x="1424065" y="1304144"/>
                    </a:lnTo>
                    <a:lnTo>
                      <a:pt x="884419" y="1304144"/>
                    </a:lnTo>
                    <a:lnTo>
                      <a:pt x="344774" y="1199213"/>
                    </a:lnTo>
                    <a:lnTo>
                      <a:pt x="89941" y="1094282"/>
                    </a:lnTo>
                    <a:lnTo>
                      <a:pt x="0" y="959370"/>
                    </a:lnTo>
                    <a:lnTo>
                      <a:pt x="0" y="0"/>
                    </a:lnTo>
                    <a:close/>
                  </a:path>
                </a:pathLst>
              </a:custGeom>
              <a:solidFill>
                <a:schemeClr val="accent2">
                  <a:lumMod val="60000"/>
                  <a:lumOff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フリーフォーム 61"/>
              <p:cNvSpPr/>
              <p:nvPr/>
            </p:nvSpPr>
            <p:spPr>
              <a:xfrm>
                <a:off x="576000" y="4581128"/>
                <a:ext cx="2443396" cy="432048"/>
              </a:xfrm>
              <a:custGeom>
                <a:avLst/>
                <a:gdLst>
                  <a:gd name="connsiteX0" fmla="*/ 0 w 2443396"/>
                  <a:gd name="connsiteY0" fmla="*/ 0 h 1304144"/>
                  <a:gd name="connsiteX1" fmla="*/ 89941 w 2443396"/>
                  <a:gd name="connsiteY1" fmla="*/ 119921 h 1304144"/>
                  <a:gd name="connsiteX2" fmla="*/ 839449 w 2443396"/>
                  <a:gd name="connsiteY2" fmla="*/ 299803 h 1304144"/>
                  <a:gd name="connsiteX3" fmla="*/ 1394085 w 2443396"/>
                  <a:gd name="connsiteY3" fmla="*/ 299803 h 1304144"/>
                  <a:gd name="connsiteX4" fmla="*/ 2053652 w 2443396"/>
                  <a:gd name="connsiteY4" fmla="*/ 239843 h 1304144"/>
                  <a:gd name="connsiteX5" fmla="*/ 2443396 w 2443396"/>
                  <a:gd name="connsiteY5" fmla="*/ 14990 h 1304144"/>
                  <a:gd name="connsiteX6" fmla="*/ 2413416 w 2443396"/>
                  <a:gd name="connsiteY6" fmla="*/ 1019331 h 1304144"/>
                  <a:gd name="connsiteX7" fmla="*/ 2053652 w 2443396"/>
                  <a:gd name="connsiteY7" fmla="*/ 1214203 h 1304144"/>
                  <a:gd name="connsiteX8" fmla="*/ 1424065 w 2443396"/>
                  <a:gd name="connsiteY8" fmla="*/ 1304144 h 1304144"/>
                  <a:gd name="connsiteX9" fmla="*/ 884419 w 2443396"/>
                  <a:gd name="connsiteY9" fmla="*/ 1304144 h 1304144"/>
                  <a:gd name="connsiteX10" fmla="*/ 344774 w 2443396"/>
                  <a:gd name="connsiteY10" fmla="*/ 1199213 h 1304144"/>
                  <a:gd name="connsiteX11" fmla="*/ 89941 w 2443396"/>
                  <a:gd name="connsiteY11" fmla="*/ 1094282 h 1304144"/>
                  <a:gd name="connsiteX12" fmla="*/ 0 w 2443396"/>
                  <a:gd name="connsiteY12" fmla="*/ 959370 h 1304144"/>
                  <a:gd name="connsiteX13" fmla="*/ 0 w 2443396"/>
                  <a:gd name="connsiteY13" fmla="*/ 0 h 1304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43396" h="1304144">
                    <a:moveTo>
                      <a:pt x="0" y="0"/>
                    </a:moveTo>
                    <a:lnTo>
                      <a:pt x="89941" y="119921"/>
                    </a:lnTo>
                    <a:lnTo>
                      <a:pt x="839449" y="299803"/>
                    </a:lnTo>
                    <a:lnTo>
                      <a:pt x="1394085" y="299803"/>
                    </a:lnTo>
                    <a:lnTo>
                      <a:pt x="2053652" y="239843"/>
                    </a:lnTo>
                    <a:lnTo>
                      <a:pt x="2443396" y="14990"/>
                    </a:lnTo>
                    <a:lnTo>
                      <a:pt x="2413416" y="1019331"/>
                    </a:lnTo>
                    <a:lnTo>
                      <a:pt x="2053652" y="1214203"/>
                    </a:lnTo>
                    <a:lnTo>
                      <a:pt x="1424065" y="1304144"/>
                    </a:lnTo>
                    <a:lnTo>
                      <a:pt x="884419" y="1304144"/>
                    </a:lnTo>
                    <a:lnTo>
                      <a:pt x="344774" y="1199213"/>
                    </a:lnTo>
                    <a:lnTo>
                      <a:pt x="89941" y="1094282"/>
                    </a:lnTo>
                    <a:lnTo>
                      <a:pt x="0" y="959370"/>
                    </a:lnTo>
                    <a:lnTo>
                      <a:pt x="0" y="0"/>
                    </a:lnTo>
                    <a:close/>
                  </a:path>
                </a:pathLst>
              </a:custGeom>
              <a:solidFill>
                <a:schemeClr val="accent2">
                  <a:lumMod val="60000"/>
                  <a:lumOff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2952000" y="3284984"/>
                <a:ext cx="360040" cy="2016224"/>
              </a:xfrm>
              <a:prstGeom prst="rect">
                <a:avLst/>
              </a:prstGeom>
              <a:solidFill>
                <a:schemeClr val="bg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Text Box 18"/>
              <p:cNvSpPr txBox="1">
                <a:spLocks noChangeArrowheads="1"/>
              </p:cNvSpPr>
              <p:nvPr/>
            </p:nvSpPr>
            <p:spPr bwMode="auto">
              <a:xfrm>
                <a:off x="395535" y="3356992"/>
                <a:ext cx="2448273" cy="461665"/>
              </a:xfrm>
              <a:prstGeom prst="rect">
                <a:avLst/>
              </a:prstGeom>
              <a:noFill/>
              <a:ln w="9525">
                <a:noFill/>
                <a:miter lim="800000"/>
                <a:headEnd/>
                <a:tailEnd/>
              </a:ln>
            </p:spPr>
            <p:txBody>
              <a:bodyPr wrap="square">
                <a:spAutoFit/>
              </a:bodyPr>
              <a:lstStyle/>
              <a:p>
                <a:pPr algn="ctr"/>
                <a:r>
                  <a:rPr lang="en-US" altLang="ja-JP" sz="2400" dirty="0" smtClean="0"/>
                  <a:t>     EFI </a:t>
                </a:r>
                <a:r>
                  <a:rPr lang="ja-JP" altLang="en-US" sz="2400" dirty="0" smtClean="0"/>
                  <a:t>システム</a:t>
                </a:r>
                <a:endParaRPr lang="ja-JP" altLang="en-US" sz="2400" dirty="0"/>
              </a:p>
            </p:txBody>
          </p:sp>
          <p:sp>
            <p:nvSpPr>
              <p:cNvPr id="65" name="Text Box 18"/>
              <p:cNvSpPr txBox="1">
                <a:spLocks noChangeArrowheads="1"/>
              </p:cNvSpPr>
              <p:nvPr/>
            </p:nvSpPr>
            <p:spPr bwMode="auto">
              <a:xfrm>
                <a:off x="467544" y="3687415"/>
                <a:ext cx="2448272" cy="461665"/>
              </a:xfrm>
              <a:prstGeom prst="rect">
                <a:avLst/>
              </a:prstGeom>
              <a:noFill/>
              <a:ln w="9525">
                <a:noFill/>
                <a:miter lim="800000"/>
                <a:headEnd/>
                <a:tailEnd/>
              </a:ln>
            </p:spPr>
            <p:txBody>
              <a:bodyPr wrap="square">
                <a:spAutoFit/>
              </a:bodyPr>
              <a:lstStyle/>
              <a:p>
                <a:pPr algn="ctr"/>
                <a:r>
                  <a:rPr lang="ja-JP" altLang="en-US" sz="2400" dirty="0" smtClean="0"/>
                  <a:t>パーティション１</a:t>
                </a:r>
                <a:endParaRPr lang="ja-JP" altLang="en-US" sz="2400" dirty="0"/>
              </a:p>
            </p:txBody>
          </p:sp>
          <p:sp>
            <p:nvSpPr>
              <p:cNvPr id="66" name="Text Box 18"/>
              <p:cNvSpPr txBox="1">
                <a:spLocks noChangeArrowheads="1"/>
              </p:cNvSpPr>
              <p:nvPr/>
            </p:nvSpPr>
            <p:spPr bwMode="auto">
              <a:xfrm>
                <a:off x="539551" y="4005064"/>
                <a:ext cx="2304257" cy="461665"/>
              </a:xfrm>
              <a:prstGeom prst="rect">
                <a:avLst/>
              </a:prstGeom>
              <a:noFill/>
              <a:ln w="9525">
                <a:noFill/>
                <a:miter lim="800000"/>
                <a:headEnd/>
                <a:tailEnd/>
              </a:ln>
            </p:spPr>
            <p:txBody>
              <a:bodyPr wrap="square">
                <a:spAutoFit/>
              </a:bodyPr>
              <a:lstStyle/>
              <a:p>
                <a:pPr algn="ctr"/>
                <a:r>
                  <a:rPr lang="ja-JP" altLang="en-US" sz="2400" dirty="0" smtClean="0"/>
                  <a:t>パーティション</a:t>
                </a:r>
                <a:r>
                  <a:rPr lang="en-US" altLang="ja-JP" sz="2400" dirty="0" smtClean="0"/>
                  <a:t>2</a:t>
                </a:r>
                <a:endParaRPr lang="ja-JP" altLang="en-US" sz="2400" dirty="0"/>
              </a:p>
            </p:txBody>
          </p:sp>
          <p:sp>
            <p:nvSpPr>
              <p:cNvPr id="67" name="Text Box 18"/>
              <p:cNvSpPr txBox="1">
                <a:spLocks noChangeArrowheads="1"/>
              </p:cNvSpPr>
              <p:nvPr/>
            </p:nvSpPr>
            <p:spPr bwMode="auto">
              <a:xfrm>
                <a:off x="539552" y="4335487"/>
                <a:ext cx="2304256" cy="461665"/>
              </a:xfrm>
              <a:prstGeom prst="rect">
                <a:avLst/>
              </a:prstGeom>
              <a:noFill/>
              <a:ln w="9525">
                <a:noFill/>
                <a:miter lim="800000"/>
                <a:headEnd/>
                <a:tailEnd/>
              </a:ln>
            </p:spPr>
            <p:txBody>
              <a:bodyPr wrap="square">
                <a:spAutoFit/>
              </a:bodyPr>
              <a:lstStyle/>
              <a:p>
                <a:pPr algn="ctr"/>
                <a:r>
                  <a:rPr lang="ja-JP" altLang="en-US" sz="2400" dirty="0" smtClean="0"/>
                  <a:t>パーティション</a:t>
                </a:r>
                <a:r>
                  <a:rPr lang="en-US" altLang="ja-JP" sz="2400" dirty="0" smtClean="0"/>
                  <a:t>3</a:t>
                </a:r>
                <a:endParaRPr lang="ja-JP" altLang="en-US" sz="2400" dirty="0"/>
              </a:p>
            </p:txBody>
          </p:sp>
          <p:sp>
            <p:nvSpPr>
              <p:cNvPr id="68" name="Text Box 18"/>
              <p:cNvSpPr txBox="1">
                <a:spLocks noChangeArrowheads="1"/>
              </p:cNvSpPr>
              <p:nvPr/>
            </p:nvSpPr>
            <p:spPr bwMode="auto">
              <a:xfrm>
                <a:off x="1187623" y="4581128"/>
                <a:ext cx="936105" cy="461665"/>
              </a:xfrm>
              <a:prstGeom prst="rect">
                <a:avLst/>
              </a:prstGeom>
              <a:noFill/>
              <a:ln w="9525">
                <a:noFill/>
                <a:miter lim="800000"/>
                <a:headEnd/>
                <a:tailEnd/>
              </a:ln>
            </p:spPr>
            <p:txBody>
              <a:bodyPr wrap="square">
                <a:spAutoFit/>
              </a:bodyPr>
              <a:lstStyle/>
              <a:p>
                <a:pPr algn="ctr"/>
                <a:r>
                  <a:rPr lang="en-US" altLang="ja-JP" sz="2400" dirty="0" smtClean="0"/>
                  <a:t>….</a:t>
                </a:r>
                <a:endParaRPr lang="ja-JP" altLang="en-US" sz="2400" dirty="0"/>
              </a:p>
            </p:txBody>
          </p:sp>
        </p:gr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ブートとは</a:t>
            </a:r>
            <a:r>
              <a:rPr lang="en-US" altLang="ja-JP" dirty="0" smtClean="0"/>
              <a:t>?</a:t>
            </a:r>
            <a:endParaRPr kumimoji="1" lang="ja-JP" altLang="en-US" sz="3600" dirty="0"/>
          </a:p>
        </p:txBody>
      </p:sp>
      <p:sp>
        <p:nvSpPr>
          <p:cNvPr id="3" name="サブタイトル 2"/>
          <p:cNvSpPr>
            <a:spLocks noGrp="1"/>
          </p:cNvSpPr>
          <p:nvPr>
            <p:ph type="subTitle" idx="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7190F32E-61E2-4391-9223-891A6B5093FE}" type="slidenum">
              <a:rPr kumimoji="1" lang="ja-JP" altLang="en-US" smtClean="0"/>
              <a:pPr/>
              <a:t>3</a:t>
            </a:fld>
            <a:endParaRPr kumimoji="1" lang="ja-JP"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kumimoji="1" lang="en-US" altLang="ja-JP" dirty="0" smtClean="0"/>
              <a:t>OS </a:t>
            </a:r>
            <a:r>
              <a:rPr kumimoji="1" lang="ja-JP" altLang="en-US" dirty="0" smtClean="0"/>
              <a:t>の起動手順</a:t>
            </a:r>
            <a:r>
              <a:rPr kumimoji="1" lang="en-US" altLang="ja-JP" dirty="0" smtClean="0"/>
              <a:t>(UEFI</a:t>
            </a:r>
            <a:r>
              <a:rPr kumimoji="1" lang="ja-JP" altLang="en-US" dirty="0" smtClean="0"/>
              <a:t>編</a:t>
            </a:r>
            <a:r>
              <a:rPr kumimoji="1" lang="en-US" altLang="ja-JP" dirty="0" smtClean="0"/>
              <a:t>)</a:t>
            </a:r>
            <a:endParaRPr kumimoji="1" lang="ja-JP" altLang="en-US" dirty="0"/>
          </a:p>
        </p:txBody>
      </p:sp>
      <p:sp>
        <p:nvSpPr>
          <p:cNvPr id="5" name="テキスト ボックス 4"/>
          <p:cNvSpPr txBox="1"/>
          <p:nvPr/>
        </p:nvSpPr>
        <p:spPr>
          <a:xfrm>
            <a:off x="3415680" y="1124744"/>
            <a:ext cx="2308448"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2800" dirty="0" smtClean="0"/>
              <a:t>主電源投入</a:t>
            </a:r>
            <a:endParaRPr kumimoji="1" lang="ja-JP" altLang="en-US" sz="2800" dirty="0"/>
          </a:p>
        </p:txBody>
      </p:sp>
      <p:sp>
        <p:nvSpPr>
          <p:cNvPr id="6" name="テキスト ボックス 5"/>
          <p:cNvSpPr txBox="1"/>
          <p:nvPr/>
        </p:nvSpPr>
        <p:spPr>
          <a:xfrm>
            <a:off x="3760862" y="2132856"/>
            <a:ext cx="1584176"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3200" dirty="0" smtClean="0"/>
              <a:t>UEFI</a:t>
            </a:r>
            <a:r>
              <a:rPr kumimoji="1" lang="en-US" altLang="ja-JP" dirty="0" smtClean="0"/>
              <a:t> </a:t>
            </a:r>
            <a:endParaRPr kumimoji="1" lang="ja-JP" altLang="en-US" dirty="0"/>
          </a:p>
        </p:txBody>
      </p:sp>
      <p:sp>
        <p:nvSpPr>
          <p:cNvPr id="7" name="テキスト ボックス 6"/>
          <p:cNvSpPr txBox="1"/>
          <p:nvPr/>
        </p:nvSpPr>
        <p:spPr>
          <a:xfrm>
            <a:off x="3707904" y="5085184"/>
            <a:ext cx="1584176"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3200" dirty="0" smtClean="0"/>
              <a:t>OS</a:t>
            </a:r>
            <a:r>
              <a:rPr kumimoji="1" lang="en-US" altLang="ja-JP" dirty="0" smtClean="0"/>
              <a:t> </a:t>
            </a:r>
            <a:endParaRPr kumimoji="1" lang="ja-JP" altLang="en-US" dirty="0"/>
          </a:p>
        </p:txBody>
      </p:sp>
      <p:sp>
        <p:nvSpPr>
          <p:cNvPr id="18" name="下矢印 17"/>
          <p:cNvSpPr/>
          <p:nvPr/>
        </p:nvSpPr>
        <p:spPr>
          <a:xfrm>
            <a:off x="4139952" y="1772816"/>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a:off x="4101852" y="2819028"/>
            <a:ext cx="936104" cy="8259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3059832" y="3717032"/>
            <a:ext cx="3168352"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3200" dirty="0" smtClean="0"/>
              <a:t>UEFI Application</a:t>
            </a:r>
            <a:r>
              <a:rPr kumimoji="1" lang="en-US" altLang="ja-JP" dirty="0" smtClean="0"/>
              <a:t> </a:t>
            </a:r>
            <a:endParaRPr kumimoji="1" lang="ja-JP" altLang="en-US" dirty="0"/>
          </a:p>
        </p:txBody>
      </p:sp>
      <p:sp>
        <p:nvSpPr>
          <p:cNvPr id="26" name="下矢印 25"/>
          <p:cNvSpPr/>
          <p:nvPr/>
        </p:nvSpPr>
        <p:spPr>
          <a:xfrm>
            <a:off x="4067944" y="4509120"/>
            <a:ext cx="936104" cy="4659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四角形吹き出し 27"/>
          <p:cNvSpPr/>
          <p:nvPr/>
        </p:nvSpPr>
        <p:spPr>
          <a:xfrm>
            <a:off x="0" y="1340768"/>
            <a:ext cx="3203848" cy="1800200"/>
          </a:xfrm>
          <a:prstGeom prst="wedgeRectCallout">
            <a:avLst>
              <a:gd name="adj1" fmla="val 67363"/>
              <a:gd name="adj2" fmla="val 12471"/>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altLang="ja-JP" sz="2200" dirty="0" smtClean="0">
                <a:solidFill>
                  <a:schemeClr val="bg1"/>
                </a:solidFill>
              </a:rPr>
              <a:t>POST </a:t>
            </a:r>
            <a:r>
              <a:rPr lang="ja-JP" altLang="en-US" sz="2200" dirty="0" smtClean="0">
                <a:solidFill>
                  <a:schemeClr val="bg1"/>
                </a:solidFill>
              </a:rPr>
              <a:t>を行う</a:t>
            </a:r>
            <a:endParaRPr lang="en-US" altLang="ja-JP" sz="2200" dirty="0" smtClean="0">
              <a:solidFill>
                <a:schemeClr val="bg1"/>
              </a:solidFill>
            </a:endParaRPr>
          </a:p>
          <a:p>
            <a:pPr>
              <a:buFont typeface="Arial" pitchFamily="34" charset="0"/>
              <a:buChar char="•"/>
            </a:pPr>
            <a:r>
              <a:rPr lang="en-US" altLang="ja-JP" sz="2200" dirty="0" smtClean="0">
                <a:solidFill>
                  <a:srgbClr val="FFFF00"/>
                </a:solidFill>
              </a:rPr>
              <a:t>GPT</a:t>
            </a:r>
            <a:r>
              <a:rPr lang="ja-JP" altLang="en-US" sz="2200" dirty="0" smtClean="0">
                <a:solidFill>
                  <a:schemeClr val="bg1"/>
                </a:solidFill>
              </a:rPr>
              <a:t>を参照して</a:t>
            </a:r>
            <a:r>
              <a:rPr lang="en-US" altLang="ja-JP" sz="2200" dirty="0" smtClean="0">
                <a:solidFill>
                  <a:srgbClr val="FFFF00"/>
                </a:solidFill>
              </a:rPr>
              <a:t>EFI </a:t>
            </a:r>
            <a:br>
              <a:rPr lang="en-US" altLang="ja-JP" sz="2200" dirty="0" smtClean="0">
                <a:solidFill>
                  <a:srgbClr val="FFFF00"/>
                </a:solidFill>
              </a:rPr>
            </a:br>
            <a:r>
              <a:rPr lang="en-US" altLang="ja-JP" sz="2200" dirty="0" smtClean="0">
                <a:solidFill>
                  <a:srgbClr val="FFFF00"/>
                </a:solidFill>
              </a:rPr>
              <a:t>System Partition</a:t>
            </a:r>
            <a:r>
              <a:rPr lang="ja-JP" altLang="en-US" sz="2200" dirty="0" smtClean="0">
                <a:solidFill>
                  <a:schemeClr val="bg1"/>
                </a:solidFill>
              </a:rPr>
              <a:t>を検索</a:t>
            </a:r>
            <a:endParaRPr lang="en-US" altLang="ja-JP" sz="2200" dirty="0" smtClean="0">
              <a:solidFill>
                <a:schemeClr val="bg1"/>
              </a:solidFill>
            </a:endParaRPr>
          </a:p>
          <a:p>
            <a:pPr>
              <a:buFont typeface="Arial" pitchFamily="34" charset="0"/>
              <a:buChar char="•"/>
            </a:pPr>
            <a:r>
              <a:rPr kumimoji="1" lang="en-US" altLang="ja-JP" sz="2200" dirty="0" smtClean="0">
                <a:solidFill>
                  <a:schemeClr val="bg1"/>
                </a:solidFill>
              </a:rPr>
              <a:t>EFI System Partition </a:t>
            </a:r>
            <a:r>
              <a:rPr kumimoji="1" lang="ja-JP" altLang="en-US" sz="2200" dirty="0" err="1" smtClean="0">
                <a:solidFill>
                  <a:schemeClr val="bg1"/>
                </a:solidFill>
              </a:rPr>
              <a:t>にあ</a:t>
            </a:r>
            <a:r>
              <a:rPr kumimoji="1" lang="en-US" altLang="ja-JP" sz="2200" dirty="0" smtClean="0">
                <a:solidFill>
                  <a:schemeClr val="bg1"/>
                </a:solidFill>
              </a:rPr>
              <a:t/>
            </a:r>
            <a:br>
              <a:rPr kumimoji="1" lang="en-US" altLang="ja-JP" sz="2200" dirty="0" smtClean="0">
                <a:solidFill>
                  <a:schemeClr val="bg1"/>
                </a:solidFill>
              </a:rPr>
            </a:br>
            <a:r>
              <a:rPr kumimoji="1" lang="ja-JP" altLang="en-US" sz="2200" dirty="0" smtClean="0">
                <a:solidFill>
                  <a:schemeClr val="bg1"/>
                </a:solidFill>
              </a:rPr>
              <a:t>る</a:t>
            </a:r>
            <a:r>
              <a:rPr lang="en-US" altLang="ja-JP" sz="2200" dirty="0" smtClean="0">
                <a:solidFill>
                  <a:srgbClr val="FFFF00"/>
                </a:solidFill>
              </a:rPr>
              <a:t>UEFI Application</a:t>
            </a:r>
            <a:r>
              <a:rPr lang="ja-JP" altLang="en-US" sz="2200" dirty="0" smtClean="0">
                <a:solidFill>
                  <a:schemeClr val="bg1"/>
                </a:solidFill>
              </a:rPr>
              <a:t>を実行</a:t>
            </a:r>
            <a:endParaRPr kumimoji="1" lang="ja-JP" altLang="en-US" sz="2200" dirty="0">
              <a:solidFill>
                <a:schemeClr val="bg1"/>
              </a:solidFill>
            </a:endParaRPr>
          </a:p>
        </p:txBody>
      </p:sp>
      <p:sp>
        <p:nvSpPr>
          <p:cNvPr id="31" name="四角形吹き出し 30"/>
          <p:cNvSpPr/>
          <p:nvPr/>
        </p:nvSpPr>
        <p:spPr>
          <a:xfrm>
            <a:off x="0" y="4725144"/>
            <a:ext cx="3203848" cy="792088"/>
          </a:xfrm>
          <a:prstGeom prst="wedgeRectCallout">
            <a:avLst>
              <a:gd name="adj1" fmla="val 55739"/>
              <a:gd name="adj2" fmla="val -104320"/>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kumimoji="1" lang="en-US" altLang="ja-JP" sz="2200" dirty="0" smtClean="0">
                <a:solidFill>
                  <a:schemeClr val="bg1"/>
                </a:solidFill>
              </a:rPr>
              <a:t>OS  </a:t>
            </a:r>
            <a:r>
              <a:rPr kumimoji="1" lang="ja-JP" altLang="en-US" sz="2200" dirty="0" smtClean="0">
                <a:solidFill>
                  <a:schemeClr val="bg1"/>
                </a:solidFill>
              </a:rPr>
              <a:t>カーネル</a:t>
            </a:r>
            <a:r>
              <a:rPr lang="ja-JP" altLang="en-US" sz="2200" dirty="0" smtClean="0">
                <a:solidFill>
                  <a:schemeClr val="bg1"/>
                </a:solidFill>
              </a:rPr>
              <a:t>を</a:t>
            </a:r>
            <a:r>
              <a:rPr kumimoji="1" lang="ja-JP" altLang="en-US" sz="2200" dirty="0" smtClean="0">
                <a:solidFill>
                  <a:schemeClr val="bg1"/>
                </a:solidFill>
              </a:rPr>
              <a:t>読み込む</a:t>
            </a:r>
            <a:endParaRPr kumimoji="1" lang="ja-JP" altLang="en-US" sz="2200" dirty="0">
              <a:solidFill>
                <a:schemeClr val="bg1"/>
              </a:solidFill>
            </a:endParaRPr>
          </a:p>
        </p:txBody>
      </p:sp>
      <p:cxnSp>
        <p:nvCxnSpPr>
          <p:cNvPr id="15" name="直線コネクタ 14"/>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up)">
                                      <p:cBhvr>
                                        <p:cTn id="12" dur="500"/>
                                        <p:tgtEl>
                                          <p:spTgt spid="18"/>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28">
                                            <p:bg/>
                                          </p:spTgt>
                                        </p:tgtEl>
                                        <p:attrNameLst>
                                          <p:attrName>style.visibility</p:attrName>
                                        </p:attrNameLst>
                                      </p:cBhvr>
                                      <p:to>
                                        <p:strVal val="visible"/>
                                      </p:to>
                                    </p:set>
                                    <p:animEffect transition="in" filter="wipe(right)">
                                      <p:cBhvr>
                                        <p:cTn id="21" dur="500"/>
                                        <p:tgtEl>
                                          <p:spTgt spid="28">
                                            <p:bg/>
                                          </p:spTgt>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28">
                                            <p:txEl>
                                              <p:pRg st="0" end="0"/>
                                            </p:txEl>
                                          </p:spTgt>
                                        </p:tgtEl>
                                        <p:attrNameLst>
                                          <p:attrName>style.visibility</p:attrName>
                                        </p:attrNameLst>
                                      </p:cBhvr>
                                      <p:to>
                                        <p:strVal val="visible"/>
                                      </p:to>
                                    </p:set>
                                    <p:animEffect transition="in" filter="wipe(left)">
                                      <p:cBhvr>
                                        <p:cTn id="25" dur="500"/>
                                        <p:tgtEl>
                                          <p:spTgt spid="28">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28">
                                            <p:txEl>
                                              <p:pRg st="1" end="1"/>
                                            </p:txEl>
                                          </p:spTgt>
                                        </p:tgtEl>
                                        <p:attrNameLst>
                                          <p:attrName>style.visibility</p:attrName>
                                        </p:attrNameLst>
                                      </p:cBhvr>
                                      <p:to>
                                        <p:strVal val="visible"/>
                                      </p:to>
                                    </p:set>
                                    <p:animEffect transition="in" filter="wipe(left)">
                                      <p:cBhvr>
                                        <p:cTn id="30" dur="500"/>
                                        <p:tgtEl>
                                          <p:spTgt spid="28">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28">
                                            <p:txEl>
                                              <p:pRg st="2" end="2"/>
                                            </p:txEl>
                                          </p:spTgt>
                                        </p:tgtEl>
                                        <p:attrNameLst>
                                          <p:attrName>style.visibility</p:attrName>
                                        </p:attrNameLst>
                                      </p:cBhvr>
                                      <p:to>
                                        <p:strVal val="visible"/>
                                      </p:to>
                                    </p:set>
                                    <p:animEffect transition="in" filter="wipe(left)">
                                      <p:cBhvr>
                                        <p:cTn id="35" dur="500"/>
                                        <p:tgtEl>
                                          <p:spTgt spid="28">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wipe(up)">
                                      <p:cBhvr>
                                        <p:cTn id="40" dur="500"/>
                                        <p:tgtEl>
                                          <p:spTgt spid="19"/>
                                        </p:tgtEl>
                                      </p:cBhvr>
                                    </p:animEffect>
                                  </p:childTnLst>
                                </p:cTn>
                              </p:par>
                            </p:childTnLst>
                          </p:cTn>
                        </p:par>
                        <p:par>
                          <p:cTn id="41" fill="hold">
                            <p:stCondLst>
                              <p:cond delay="500"/>
                            </p:stCondLst>
                            <p:childTnLst>
                              <p:par>
                                <p:cTn id="42" presetID="9" presetClass="entr" presetSubtype="0" fill="hold" grpId="0" nodeType="after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dissolve">
                                      <p:cBhvr>
                                        <p:cTn id="44" dur="500"/>
                                        <p:tgtEl>
                                          <p:spTgt spid="22"/>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2" fill="hold" grpId="0" nodeType="clickEffect">
                                  <p:stCondLst>
                                    <p:cond delay="0"/>
                                  </p:stCondLst>
                                  <p:childTnLst>
                                    <p:set>
                                      <p:cBhvr>
                                        <p:cTn id="48" dur="1" fill="hold">
                                          <p:stCondLst>
                                            <p:cond delay="0"/>
                                          </p:stCondLst>
                                        </p:cTn>
                                        <p:tgtEl>
                                          <p:spTgt spid="31">
                                            <p:bg/>
                                          </p:spTgt>
                                        </p:tgtEl>
                                        <p:attrNameLst>
                                          <p:attrName>style.visibility</p:attrName>
                                        </p:attrNameLst>
                                      </p:cBhvr>
                                      <p:to>
                                        <p:strVal val="visible"/>
                                      </p:to>
                                    </p:set>
                                    <p:animEffect transition="in" filter="wipe(right)">
                                      <p:cBhvr>
                                        <p:cTn id="49" dur="500"/>
                                        <p:tgtEl>
                                          <p:spTgt spid="31">
                                            <p:bg/>
                                          </p:spTgt>
                                        </p:tgtEl>
                                      </p:cBhvr>
                                    </p:animEffect>
                                  </p:childTnLst>
                                </p:cTn>
                              </p:par>
                            </p:childTnLst>
                          </p:cTn>
                        </p:par>
                        <p:par>
                          <p:cTn id="50" fill="hold">
                            <p:stCondLst>
                              <p:cond delay="500"/>
                            </p:stCondLst>
                            <p:childTnLst>
                              <p:par>
                                <p:cTn id="51" presetID="22" presetClass="entr" presetSubtype="8" fill="hold" grpId="0" nodeType="afterEffect">
                                  <p:stCondLst>
                                    <p:cond delay="0"/>
                                  </p:stCondLst>
                                  <p:childTnLst>
                                    <p:set>
                                      <p:cBhvr>
                                        <p:cTn id="52" dur="1" fill="hold">
                                          <p:stCondLst>
                                            <p:cond delay="0"/>
                                          </p:stCondLst>
                                        </p:cTn>
                                        <p:tgtEl>
                                          <p:spTgt spid="31">
                                            <p:txEl>
                                              <p:pRg st="0" end="0"/>
                                            </p:txEl>
                                          </p:spTgt>
                                        </p:tgtEl>
                                        <p:attrNameLst>
                                          <p:attrName>style.visibility</p:attrName>
                                        </p:attrNameLst>
                                      </p:cBhvr>
                                      <p:to>
                                        <p:strVal val="visible"/>
                                      </p:to>
                                    </p:set>
                                    <p:animEffect transition="in" filter="wipe(left)">
                                      <p:cBhvr>
                                        <p:cTn id="53" dur="500"/>
                                        <p:tgtEl>
                                          <p:spTgt spid="31">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grpId="0" nodeType="click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wipe(up)">
                                      <p:cBhvr>
                                        <p:cTn id="58" dur="500"/>
                                        <p:tgtEl>
                                          <p:spTgt spid="26"/>
                                        </p:tgtEl>
                                      </p:cBhvr>
                                    </p:animEffect>
                                  </p:childTnLst>
                                </p:cTn>
                              </p:par>
                            </p:childTnLst>
                          </p:cTn>
                        </p:par>
                        <p:par>
                          <p:cTn id="59" fill="hold">
                            <p:stCondLst>
                              <p:cond delay="500"/>
                            </p:stCondLst>
                            <p:childTnLst>
                              <p:par>
                                <p:cTn id="60" presetID="9" presetClass="entr" presetSubtype="0" fill="hold" grpId="0" nodeType="after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dissolve">
                                      <p:cBhvr>
                                        <p:cTn id="6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8" grpId="0" animBg="1"/>
      <p:bldP spid="19" grpId="0" animBg="1"/>
      <p:bldP spid="22" grpId="0" animBg="1"/>
      <p:bldP spid="26" grpId="0" animBg="1"/>
      <p:bldP spid="28" grpId="0" build="allAtOnce" animBg="1"/>
      <p:bldP spid="31" grpId="0" build="allAtOnce"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130425"/>
            <a:ext cx="9144000" cy="1470025"/>
          </a:xfrm>
        </p:spPr>
        <p:txBody>
          <a:bodyPr>
            <a:normAutofit/>
          </a:bodyPr>
          <a:lstStyle/>
          <a:p>
            <a:r>
              <a:rPr lang="ja-JP" altLang="en-US" dirty="0"/>
              <a:t>一つの計算機</a:t>
            </a:r>
            <a:r>
              <a:rPr lang="ja-JP" altLang="en-US" dirty="0" smtClean="0"/>
              <a:t>で色々な </a:t>
            </a:r>
            <a:r>
              <a:rPr lang="en-US" altLang="ja-JP" dirty="0" smtClean="0"/>
              <a:t>OS </a:t>
            </a:r>
            <a:r>
              <a:rPr lang="ja-JP" altLang="en-US" dirty="0" smtClean="0"/>
              <a:t>を</a:t>
            </a:r>
            <a:r>
              <a:rPr lang="en-US" altLang="ja-JP" dirty="0" smtClean="0"/>
              <a:t/>
            </a:r>
            <a:br>
              <a:rPr lang="en-US" altLang="ja-JP" dirty="0" smtClean="0"/>
            </a:br>
            <a:r>
              <a:rPr lang="ja-JP" altLang="en-US" dirty="0" smtClean="0"/>
              <a:t>ブートしたい</a:t>
            </a:r>
            <a:endParaRPr kumimoji="1" lang="ja-JP" altLang="en-US" sz="3600" dirty="0"/>
          </a:p>
        </p:txBody>
      </p:sp>
      <p:sp>
        <p:nvSpPr>
          <p:cNvPr id="4" name="スライド番号プレースホルダ 3"/>
          <p:cNvSpPr>
            <a:spLocks noGrp="1"/>
          </p:cNvSpPr>
          <p:nvPr>
            <p:ph type="sldNum" sz="quarter" idx="12"/>
          </p:nvPr>
        </p:nvSpPr>
        <p:spPr/>
        <p:txBody>
          <a:bodyPr/>
          <a:lstStyle/>
          <a:p>
            <a:fld id="{7190F32E-61E2-4391-9223-891A6B5093FE}" type="slidenum">
              <a:rPr kumimoji="1" lang="ja-JP" altLang="en-US" smtClean="0"/>
              <a:pPr/>
              <a:t>31</a:t>
            </a:fld>
            <a:endParaRPr kumimoji="1" lang="ja-JP"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a:t>複数</a:t>
            </a:r>
            <a:r>
              <a:rPr lang="ja-JP" altLang="en-US" dirty="0" smtClean="0"/>
              <a:t>の </a:t>
            </a:r>
            <a:r>
              <a:rPr lang="en-US" altLang="ja-JP" dirty="0" smtClean="0"/>
              <a:t>OS </a:t>
            </a:r>
            <a:r>
              <a:rPr lang="ja-JP" altLang="en-US" dirty="0" smtClean="0"/>
              <a:t>を使用する</a:t>
            </a:r>
            <a:endParaRPr kumimoji="1" lang="ja-JP" altLang="en-US" dirty="0"/>
          </a:p>
        </p:txBody>
      </p:sp>
      <p:sp>
        <p:nvSpPr>
          <p:cNvPr id="3" name="コンテンツ プレースホルダ 2"/>
          <p:cNvSpPr>
            <a:spLocks noGrp="1"/>
          </p:cNvSpPr>
          <p:nvPr>
            <p:ph idx="1"/>
          </p:nvPr>
        </p:nvSpPr>
        <p:spPr>
          <a:xfrm>
            <a:off x="0" y="980728"/>
            <a:ext cx="9144000" cy="5145435"/>
          </a:xfrm>
        </p:spPr>
        <p:txBody>
          <a:bodyPr/>
          <a:lstStyle/>
          <a:p>
            <a:r>
              <a:rPr kumimoji="1" lang="en-US" altLang="ja-JP" dirty="0" smtClean="0"/>
              <a:t>OS </a:t>
            </a:r>
            <a:r>
              <a:rPr kumimoji="1" lang="ja-JP" altLang="en-US" dirty="0" smtClean="0"/>
              <a:t>は一つの計算機に一つではない</a:t>
            </a:r>
            <a:endParaRPr kumimoji="1" lang="en-US" altLang="ja-JP" dirty="0" smtClean="0"/>
          </a:p>
          <a:p>
            <a:pPr lvl="1"/>
            <a:r>
              <a:rPr lang="ja-JP" altLang="en-US" dirty="0" smtClean="0"/>
              <a:t>仮想環境上にもインストール可能</a:t>
            </a:r>
            <a:endParaRPr kumimoji="1" lang="en-US" altLang="ja-JP" dirty="0" smtClean="0"/>
          </a:p>
          <a:p>
            <a:pPr lvl="1"/>
            <a:r>
              <a:rPr lang="ja-JP" altLang="en-US" dirty="0" smtClean="0"/>
              <a:t>パーティションごとにもインストール可能</a:t>
            </a:r>
            <a:endParaRPr lang="en-US" altLang="ja-JP" dirty="0" smtClean="0"/>
          </a:p>
          <a:p>
            <a:pPr lvl="1"/>
            <a:endParaRPr lang="en-US" altLang="ja-JP" dirty="0" smtClean="0"/>
          </a:p>
          <a:p>
            <a:r>
              <a:rPr lang="ja-JP" altLang="en-US" dirty="0" smtClean="0"/>
              <a:t>仮想化</a:t>
            </a:r>
            <a:endParaRPr lang="en-US" altLang="ja-JP" dirty="0" smtClean="0"/>
          </a:p>
          <a:p>
            <a:pPr lvl="1"/>
            <a:r>
              <a:rPr lang="ja-JP" altLang="en-US" dirty="0" smtClean="0"/>
              <a:t>仮想化ソフトウェア上で </a:t>
            </a:r>
            <a:r>
              <a:rPr lang="en-US" altLang="ja-JP" dirty="0" smtClean="0"/>
              <a:t>OS </a:t>
            </a:r>
            <a:r>
              <a:rPr lang="ja-JP" altLang="en-US" dirty="0" smtClean="0"/>
              <a:t>をブートする</a:t>
            </a:r>
            <a:endParaRPr lang="en-US" altLang="ja-JP" dirty="0" smtClean="0"/>
          </a:p>
          <a:p>
            <a:r>
              <a:rPr lang="ja-JP" altLang="en-US" dirty="0" smtClean="0">
                <a:solidFill>
                  <a:srgbClr val="FF0000"/>
                </a:solidFill>
              </a:rPr>
              <a:t>マルチブート</a:t>
            </a:r>
            <a:endParaRPr lang="en-US" altLang="ja-JP" dirty="0" smtClean="0">
              <a:solidFill>
                <a:srgbClr val="FF0000"/>
              </a:solidFill>
            </a:endParaRPr>
          </a:p>
          <a:p>
            <a:pPr lvl="1"/>
            <a:r>
              <a:rPr lang="ja-JP" altLang="en-US" dirty="0" smtClean="0"/>
              <a:t>パーティション毎の </a:t>
            </a:r>
            <a:r>
              <a:rPr lang="en-US" altLang="ja-JP" dirty="0" smtClean="0"/>
              <a:t>OS </a:t>
            </a:r>
            <a:r>
              <a:rPr lang="ja-JP" altLang="en-US" dirty="0" smtClean="0"/>
              <a:t>を選択してブートする</a:t>
            </a:r>
            <a:endParaRPr lang="en-US" altLang="ja-JP" dirty="0" smtClean="0"/>
          </a:p>
          <a:p>
            <a:pPr lvl="1"/>
            <a:endParaRPr kumimoji="1" lang="ja-JP" altLang="en-US" dirty="0"/>
          </a:p>
        </p:txBody>
      </p:sp>
      <p:sp>
        <p:nvSpPr>
          <p:cNvPr id="4" name="スライド番号プレースホルダ 3"/>
          <p:cNvSpPr>
            <a:spLocks noGrp="1"/>
          </p:cNvSpPr>
          <p:nvPr>
            <p:ph type="sldNum" sz="quarter" idx="12"/>
          </p:nvPr>
        </p:nvSpPr>
        <p:spPr/>
        <p:txBody>
          <a:bodyPr/>
          <a:lstStyle/>
          <a:p>
            <a:fld id="{7190F32E-61E2-4391-9223-891A6B5093FE}" type="slidenum">
              <a:rPr kumimoji="1" lang="ja-JP" altLang="en-US" smtClean="0"/>
              <a:pPr/>
              <a:t>32</a:t>
            </a:fld>
            <a:endParaRPr kumimoji="1" lang="ja-JP" altLang="en-US"/>
          </a:p>
        </p:txBody>
      </p:sp>
      <p:cxnSp>
        <p:nvCxnSpPr>
          <p:cNvPr id="23" name="直線コネクタ 22"/>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0"/>
            <a:ext cx="8229600" cy="1143000"/>
          </a:xfrm>
        </p:spPr>
        <p:txBody>
          <a:bodyPr/>
          <a:lstStyle/>
          <a:p>
            <a:r>
              <a:rPr kumimoji="1" lang="ja-JP" altLang="en-US" dirty="0" smtClean="0"/>
              <a:t>マルチブート</a:t>
            </a:r>
            <a:r>
              <a:rPr kumimoji="1" lang="en-US" altLang="ja-JP" dirty="0" smtClean="0"/>
              <a:t>(</a:t>
            </a:r>
            <a:r>
              <a:rPr kumimoji="1" lang="ja-JP" altLang="en-US" dirty="0" smtClean="0"/>
              <a:t>デュアルブート</a:t>
            </a:r>
            <a:r>
              <a:rPr kumimoji="1" lang="en-US" altLang="ja-JP" dirty="0" smtClean="0"/>
              <a:t>)</a:t>
            </a:r>
            <a:endParaRPr kumimoji="1" lang="ja-JP" altLang="en-US" dirty="0"/>
          </a:p>
        </p:txBody>
      </p:sp>
      <p:sp>
        <p:nvSpPr>
          <p:cNvPr id="3" name="コンテンツ プレースホルダ 2"/>
          <p:cNvSpPr>
            <a:spLocks noGrp="1"/>
          </p:cNvSpPr>
          <p:nvPr>
            <p:ph idx="1"/>
          </p:nvPr>
        </p:nvSpPr>
        <p:spPr>
          <a:xfrm>
            <a:off x="0" y="908720"/>
            <a:ext cx="9144000" cy="5949280"/>
          </a:xfrm>
        </p:spPr>
        <p:txBody>
          <a:bodyPr/>
          <a:lstStyle/>
          <a:p>
            <a:r>
              <a:rPr lang="ja-JP" altLang="en-US" dirty="0" smtClean="0"/>
              <a:t>複数の </a:t>
            </a:r>
            <a:r>
              <a:rPr lang="en-US" altLang="ja-JP" dirty="0" smtClean="0"/>
              <a:t>OS </a:t>
            </a:r>
            <a:r>
              <a:rPr lang="ja-JP" altLang="en-US" dirty="0" smtClean="0"/>
              <a:t>を</a:t>
            </a:r>
            <a:r>
              <a:rPr lang="en-US" altLang="ja-JP" dirty="0" smtClean="0"/>
              <a:t>OS </a:t>
            </a:r>
            <a:r>
              <a:rPr lang="ja-JP" altLang="en-US" dirty="0" smtClean="0"/>
              <a:t>ローダ</a:t>
            </a:r>
            <a:r>
              <a:rPr lang="en-US" altLang="ja-JP" dirty="0" smtClean="0"/>
              <a:t>(</a:t>
            </a:r>
            <a:r>
              <a:rPr lang="ja-JP" altLang="en-US" dirty="0" smtClean="0"/>
              <a:t>ブートローダ</a:t>
            </a:r>
            <a:r>
              <a:rPr lang="en-US" altLang="ja-JP" dirty="0" smtClean="0"/>
              <a:t>)</a:t>
            </a:r>
            <a:r>
              <a:rPr lang="ja-JP" altLang="en-US" dirty="0" smtClean="0"/>
              <a:t>から選択して起動できるようにする方法</a:t>
            </a:r>
            <a:endParaRPr lang="en-US" altLang="ja-JP" dirty="0" smtClean="0"/>
          </a:p>
          <a:p>
            <a:r>
              <a:rPr kumimoji="1" lang="ja-JP" altLang="en-US" dirty="0" smtClean="0"/>
              <a:t>特に </a:t>
            </a:r>
            <a:r>
              <a:rPr kumimoji="1" lang="en-US" altLang="ja-JP" dirty="0" smtClean="0"/>
              <a:t>OS </a:t>
            </a:r>
            <a:r>
              <a:rPr kumimoji="1" lang="ja-JP" altLang="en-US" dirty="0" smtClean="0"/>
              <a:t>を二つインストールするときはデュアルブートと呼ぶ</a:t>
            </a:r>
            <a:endParaRPr lang="en-US" altLang="ja-JP" dirty="0" smtClean="0"/>
          </a:p>
          <a:p>
            <a:endParaRPr lang="en-US" altLang="ja-JP" dirty="0" smtClean="0"/>
          </a:p>
          <a:p>
            <a:endParaRPr kumimoji="1" lang="ja-JP" altLang="en-US" dirty="0"/>
          </a:p>
        </p:txBody>
      </p:sp>
      <p:sp>
        <p:nvSpPr>
          <p:cNvPr id="5" name="スライド番号プレースホルダ 4"/>
          <p:cNvSpPr>
            <a:spLocks noGrp="1"/>
          </p:cNvSpPr>
          <p:nvPr>
            <p:ph type="sldNum" sz="quarter" idx="12"/>
          </p:nvPr>
        </p:nvSpPr>
        <p:spPr/>
        <p:txBody>
          <a:bodyPr>
            <a:normAutofit/>
          </a:bodyPr>
          <a:lstStyle/>
          <a:p>
            <a:fld id="{7190F32E-61E2-4391-9223-891A6B5093FE}" type="slidenum">
              <a:rPr kumimoji="1" lang="ja-JP" altLang="en-US" smtClean="0"/>
              <a:pPr/>
              <a:t>33</a:t>
            </a:fld>
            <a:endParaRPr kumimoji="1" lang="ja-JP" altLang="en-US"/>
          </a:p>
        </p:txBody>
      </p:sp>
      <p:sp>
        <p:nvSpPr>
          <p:cNvPr id="4" name="正方形/長方形 3"/>
          <p:cNvSpPr/>
          <p:nvPr/>
        </p:nvSpPr>
        <p:spPr>
          <a:xfrm>
            <a:off x="251520" y="3429000"/>
            <a:ext cx="8640960"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t>情報実験では </a:t>
            </a:r>
            <a:r>
              <a:rPr lang="en-US" altLang="ja-JP" sz="3200" dirty="0" smtClean="0"/>
              <a:t>Windows (</a:t>
            </a:r>
            <a:r>
              <a:rPr lang="ja-JP" altLang="en-US" sz="3200" dirty="0" smtClean="0"/>
              <a:t>今回</a:t>
            </a:r>
            <a:r>
              <a:rPr lang="en-US" altLang="ja-JP" sz="3200" dirty="0" smtClean="0"/>
              <a:t>)</a:t>
            </a:r>
            <a:r>
              <a:rPr lang="ja-JP" altLang="en-US" sz="3200" dirty="0" smtClean="0"/>
              <a:t>と</a:t>
            </a:r>
            <a:endParaRPr lang="en-US" altLang="ja-JP" sz="3200" dirty="0" smtClean="0"/>
          </a:p>
          <a:p>
            <a:pPr algn="ctr"/>
            <a:r>
              <a:rPr lang="ja-JP" altLang="en-US" sz="3200" dirty="0" smtClean="0"/>
              <a:t> </a:t>
            </a:r>
            <a:r>
              <a:rPr lang="en-US" altLang="ja-JP" sz="3200" dirty="0" smtClean="0"/>
              <a:t>Linux(</a:t>
            </a:r>
            <a:r>
              <a:rPr lang="ja-JP" altLang="en-US" sz="3200" dirty="0" smtClean="0"/>
              <a:t>次回</a:t>
            </a:r>
            <a:r>
              <a:rPr lang="en-US" altLang="ja-JP" sz="3200" dirty="0" smtClean="0"/>
              <a:t>) </a:t>
            </a:r>
            <a:r>
              <a:rPr lang="ja-JP" altLang="en-US" sz="3200" dirty="0" smtClean="0"/>
              <a:t>をデュアルブートしてもらう</a:t>
            </a:r>
            <a:endParaRPr lang="en-US" altLang="ja-JP" sz="3200" dirty="0" smtClean="0"/>
          </a:p>
        </p:txBody>
      </p:sp>
      <p:cxnSp>
        <p:nvCxnSpPr>
          <p:cNvPr id="6" name="直線コネクタ 5"/>
          <p:cNvCxnSpPr/>
          <p:nvPr/>
        </p:nvCxnSpPr>
        <p:spPr>
          <a:xfrm>
            <a:off x="0" y="90872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384"/>
            <a:ext cx="9144000" cy="1143000"/>
          </a:xfrm>
        </p:spPr>
        <p:txBody>
          <a:bodyPr>
            <a:normAutofit fontScale="90000"/>
          </a:bodyPr>
          <a:lstStyle/>
          <a:p>
            <a:r>
              <a:rPr kumimoji="1" lang="ja-JP" altLang="en-US" dirty="0" smtClean="0"/>
              <a:t>マルチブートの場合 の起動手順</a:t>
            </a:r>
            <a:r>
              <a:rPr kumimoji="1" lang="en-US" altLang="ja-JP" dirty="0" smtClean="0"/>
              <a:t>(BIOS</a:t>
            </a:r>
            <a:r>
              <a:rPr kumimoji="1" lang="ja-JP" altLang="en-US" dirty="0" smtClean="0"/>
              <a:t>編</a:t>
            </a:r>
            <a:r>
              <a:rPr kumimoji="1" lang="en-US" altLang="ja-JP" dirty="0" smtClean="0"/>
              <a:t>)</a:t>
            </a:r>
            <a:endParaRPr kumimoji="1" lang="ja-JP" altLang="en-US" dirty="0"/>
          </a:p>
        </p:txBody>
      </p:sp>
      <p:sp>
        <p:nvSpPr>
          <p:cNvPr id="5" name="テキスト ボックス 4"/>
          <p:cNvSpPr txBox="1"/>
          <p:nvPr/>
        </p:nvSpPr>
        <p:spPr>
          <a:xfrm>
            <a:off x="3415680" y="1124744"/>
            <a:ext cx="2308448"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2800" dirty="0" smtClean="0"/>
              <a:t>主電源投入</a:t>
            </a:r>
            <a:endParaRPr kumimoji="1" lang="ja-JP" altLang="en-US" sz="2800" dirty="0"/>
          </a:p>
        </p:txBody>
      </p:sp>
      <p:sp>
        <p:nvSpPr>
          <p:cNvPr id="6" name="テキスト ボックス 5"/>
          <p:cNvSpPr txBox="1"/>
          <p:nvPr/>
        </p:nvSpPr>
        <p:spPr>
          <a:xfrm>
            <a:off x="3760862" y="2132856"/>
            <a:ext cx="1584176"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3200" dirty="0" smtClean="0"/>
              <a:t>BIOS</a:t>
            </a:r>
            <a:r>
              <a:rPr kumimoji="1" lang="en-US" altLang="ja-JP" dirty="0" smtClean="0"/>
              <a:t> </a:t>
            </a:r>
            <a:endParaRPr kumimoji="1" lang="ja-JP" altLang="en-US" dirty="0"/>
          </a:p>
        </p:txBody>
      </p:sp>
      <p:sp>
        <p:nvSpPr>
          <p:cNvPr id="7" name="テキスト ボックス 6"/>
          <p:cNvSpPr txBox="1"/>
          <p:nvPr/>
        </p:nvSpPr>
        <p:spPr>
          <a:xfrm>
            <a:off x="3563888" y="5148481"/>
            <a:ext cx="1944216"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3200" dirty="0" smtClean="0"/>
              <a:t>Linux OS</a:t>
            </a:r>
            <a:r>
              <a:rPr kumimoji="1" lang="en-US" altLang="ja-JP" dirty="0" smtClean="0"/>
              <a:t> </a:t>
            </a:r>
            <a:endParaRPr kumimoji="1" lang="ja-JP" altLang="en-US" dirty="0"/>
          </a:p>
        </p:txBody>
      </p:sp>
      <p:sp>
        <p:nvSpPr>
          <p:cNvPr id="18" name="下矢印 17"/>
          <p:cNvSpPr/>
          <p:nvPr/>
        </p:nvSpPr>
        <p:spPr>
          <a:xfrm>
            <a:off x="4139952" y="1772816"/>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a:off x="4101852" y="2819028"/>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3203848" y="3140968"/>
            <a:ext cx="2808312"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3200" dirty="0" smtClean="0"/>
              <a:t>ブートローダ</a:t>
            </a:r>
            <a:r>
              <a:rPr kumimoji="1" lang="en-US" altLang="ja-JP" dirty="0" smtClean="0"/>
              <a:t> </a:t>
            </a:r>
            <a:endParaRPr kumimoji="1" lang="ja-JP" altLang="en-US" dirty="0"/>
          </a:p>
        </p:txBody>
      </p:sp>
      <p:sp>
        <p:nvSpPr>
          <p:cNvPr id="23" name="テキスト ボックス 22"/>
          <p:cNvSpPr txBox="1"/>
          <p:nvPr/>
        </p:nvSpPr>
        <p:spPr>
          <a:xfrm>
            <a:off x="3347864" y="4077072"/>
            <a:ext cx="2448272"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3200" dirty="0" smtClean="0"/>
              <a:t>OS </a:t>
            </a:r>
            <a:r>
              <a:rPr lang="ja-JP" altLang="en-US" sz="3200" dirty="0" smtClean="0"/>
              <a:t>ローダ</a:t>
            </a:r>
            <a:r>
              <a:rPr kumimoji="1" lang="en-US" altLang="ja-JP" sz="3200" dirty="0" smtClean="0"/>
              <a:t> </a:t>
            </a:r>
            <a:endParaRPr kumimoji="1" lang="ja-JP" altLang="en-US" sz="3200" dirty="0"/>
          </a:p>
        </p:txBody>
      </p:sp>
      <p:sp>
        <p:nvSpPr>
          <p:cNvPr id="25" name="下矢印 24"/>
          <p:cNvSpPr/>
          <p:nvPr/>
        </p:nvSpPr>
        <p:spPr>
          <a:xfrm>
            <a:off x="4067944" y="3789040"/>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四角形吹き出し 27"/>
          <p:cNvSpPr/>
          <p:nvPr/>
        </p:nvSpPr>
        <p:spPr>
          <a:xfrm>
            <a:off x="0" y="1340768"/>
            <a:ext cx="3203848" cy="1224136"/>
          </a:xfrm>
          <a:prstGeom prst="wedgeRectCallout">
            <a:avLst>
              <a:gd name="adj1" fmla="val 66895"/>
              <a:gd name="adj2" fmla="val 39950"/>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altLang="ja-JP" sz="2200" dirty="0" smtClean="0">
                <a:solidFill>
                  <a:schemeClr val="bg1"/>
                </a:solidFill>
              </a:rPr>
              <a:t>POST </a:t>
            </a:r>
            <a:r>
              <a:rPr lang="ja-JP" altLang="en-US" sz="2200" dirty="0" smtClean="0">
                <a:solidFill>
                  <a:schemeClr val="bg1"/>
                </a:solidFill>
              </a:rPr>
              <a:t>を行う</a:t>
            </a:r>
            <a:endParaRPr lang="en-US" altLang="ja-JP" sz="2200" dirty="0" smtClean="0">
              <a:solidFill>
                <a:schemeClr val="bg1"/>
              </a:solidFill>
            </a:endParaRPr>
          </a:p>
          <a:p>
            <a:pPr>
              <a:buFont typeface="Arial" pitchFamily="34" charset="0"/>
              <a:buChar char="•"/>
            </a:pPr>
            <a:r>
              <a:rPr kumimoji="1" lang="en-US" altLang="ja-JP" sz="2200" dirty="0" smtClean="0">
                <a:solidFill>
                  <a:srgbClr val="FFFF00"/>
                </a:solidFill>
              </a:rPr>
              <a:t>MBR</a:t>
            </a:r>
            <a:r>
              <a:rPr kumimoji="1" lang="en-US" altLang="ja-JP" sz="2200" dirty="0" smtClean="0">
                <a:solidFill>
                  <a:schemeClr val="bg1"/>
                </a:solidFill>
              </a:rPr>
              <a:t> </a:t>
            </a:r>
            <a:r>
              <a:rPr lang="ja-JP" altLang="en-US" sz="2200" dirty="0" smtClean="0">
                <a:solidFill>
                  <a:schemeClr val="bg1"/>
                </a:solidFill>
              </a:rPr>
              <a:t>にある</a:t>
            </a:r>
            <a:r>
              <a:rPr lang="ja-JP" altLang="en-US" sz="2200" dirty="0" smtClean="0">
                <a:solidFill>
                  <a:srgbClr val="FFFF00"/>
                </a:solidFill>
              </a:rPr>
              <a:t>ブートローダ</a:t>
            </a:r>
            <a:endParaRPr lang="en-US" altLang="ja-JP" sz="2200" dirty="0" smtClean="0">
              <a:solidFill>
                <a:srgbClr val="FFFF00"/>
              </a:solidFill>
            </a:endParaRPr>
          </a:p>
          <a:p>
            <a:r>
              <a:rPr lang="en-US" altLang="ja-JP" sz="2200" dirty="0" smtClean="0">
                <a:solidFill>
                  <a:schemeClr val="bg1"/>
                </a:solidFill>
              </a:rPr>
              <a:t>  </a:t>
            </a:r>
            <a:r>
              <a:rPr lang="ja-JP" altLang="en-US" sz="2200" dirty="0" smtClean="0">
                <a:solidFill>
                  <a:schemeClr val="bg1"/>
                </a:solidFill>
              </a:rPr>
              <a:t>を読み込む</a:t>
            </a:r>
            <a:endParaRPr kumimoji="1" lang="ja-JP" altLang="en-US" sz="2200" dirty="0">
              <a:solidFill>
                <a:schemeClr val="bg1"/>
              </a:solidFill>
            </a:endParaRPr>
          </a:p>
        </p:txBody>
      </p:sp>
      <p:sp>
        <p:nvSpPr>
          <p:cNvPr id="29" name="四角形吹き出し 28"/>
          <p:cNvSpPr/>
          <p:nvPr/>
        </p:nvSpPr>
        <p:spPr>
          <a:xfrm>
            <a:off x="6228184" y="2276872"/>
            <a:ext cx="2915816" cy="720080"/>
          </a:xfrm>
          <a:prstGeom prst="wedgeRectCallout">
            <a:avLst>
              <a:gd name="adj1" fmla="val -58169"/>
              <a:gd name="adj2" fmla="val 111487"/>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kumimoji="1" lang="en-US" altLang="ja-JP" sz="2200" dirty="0" smtClean="0">
                <a:solidFill>
                  <a:srgbClr val="FFFF00"/>
                </a:solidFill>
              </a:rPr>
              <a:t>OS </a:t>
            </a:r>
            <a:r>
              <a:rPr kumimoji="1" lang="ja-JP" altLang="en-US" sz="2200" dirty="0" smtClean="0">
                <a:solidFill>
                  <a:srgbClr val="FFFF00"/>
                </a:solidFill>
              </a:rPr>
              <a:t>ローダ</a:t>
            </a:r>
            <a:r>
              <a:rPr kumimoji="1" lang="ja-JP" altLang="en-US" sz="2200" dirty="0" smtClean="0">
                <a:solidFill>
                  <a:schemeClr val="bg1"/>
                </a:solidFill>
              </a:rPr>
              <a:t>を読み込む</a:t>
            </a:r>
            <a:endParaRPr kumimoji="1" lang="ja-JP" altLang="en-US" sz="2200" dirty="0">
              <a:solidFill>
                <a:schemeClr val="bg1"/>
              </a:solidFill>
            </a:endParaRPr>
          </a:p>
        </p:txBody>
      </p:sp>
      <p:sp>
        <p:nvSpPr>
          <p:cNvPr id="16" name="右矢印 15"/>
          <p:cNvSpPr/>
          <p:nvPr/>
        </p:nvSpPr>
        <p:spPr>
          <a:xfrm rot="10800000">
            <a:off x="2771800" y="3933056"/>
            <a:ext cx="432048" cy="9361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251520" y="4149080"/>
            <a:ext cx="2448272"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3200" dirty="0" smtClean="0"/>
              <a:t>OS </a:t>
            </a:r>
            <a:r>
              <a:rPr lang="ja-JP" altLang="en-US" sz="3200" dirty="0" smtClean="0"/>
              <a:t>ローダ</a:t>
            </a:r>
            <a:r>
              <a:rPr kumimoji="1" lang="en-US" altLang="ja-JP" sz="3200" dirty="0" smtClean="0"/>
              <a:t> </a:t>
            </a:r>
            <a:endParaRPr kumimoji="1" lang="ja-JP" altLang="en-US" sz="3200" dirty="0"/>
          </a:p>
        </p:txBody>
      </p:sp>
      <p:sp>
        <p:nvSpPr>
          <p:cNvPr id="20" name="テキスト ボックス 19"/>
          <p:cNvSpPr txBox="1"/>
          <p:nvPr/>
        </p:nvSpPr>
        <p:spPr>
          <a:xfrm>
            <a:off x="179512" y="5157192"/>
            <a:ext cx="2592288"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3200" dirty="0" smtClean="0"/>
              <a:t>Windows OS</a:t>
            </a:r>
            <a:r>
              <a:rPr kumimoji="1" lang="en-US" altLang="ja-JP" dirty="0" smtClean="0"/>
              <a:t> </a:t>
            </a:r>
            <a:endParaRPr kumimoji="1" lang="ja-JP" altLang="en-US" dirty="0"/>
          </a:p>
        </p:txBody>
      </p:sp>
      <p:sp>
        <p:nvSpPr>
          <p:cNvPr id="21" name="下矢印 20"/>
          <p:cNvSpPr/>
          <p:nvPr/>
        </p:nvSpPr>
        <p:spPr>
          <a:xfrm>
            <a:off x="1043608" y="4797152"/>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四角形吹き出し 23"/>
          <p:cNvSpPr/>
          <p:nvPr/>
        </p:nvSpPr>
        <p:spPr>
          <a:xfrm>
            <a:off x="6228184" y="3789040"/>
            <a:ext cx="2915816" cy="720080"/>
          </a:xfrm>
          <a:prstGeom prst="wedgeRectCallout">
            <a:avLst>
              <a:gd name="adj1" fmla="val -65269"/>
              <a:gd name="adj2" fmla="val 32420"/>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kumimoji="1" lang="ja-JP" altLang="en-US" sz="2200" dirty="0" smtClean="0">
                <a:solidFill>
                  <a:srgbClr val="FFFF00"/>
                </a:solidFill>
              </a:rPr>
              <a:t>別の </a:t>
            </a:r>
            <a:r>
              <a:rPr kumimoji="1" lang="en-US" altLang="ja-JP" sz="2200" dirty="0" smtClean="0">
                <a:solidFill>
                  <a:srgbClr val="FFFF00"/>
                </a:solidFill>
              </a:rPr>
              <a:t>OS </a:t>
            </a:r>
            <a:r>
              <a:rPr lang="ja-JP" altLang="en-US" sz="2200" dirty="0" smtClean="0">
                <a:solidFill>
                  <a:srgbClr val="FFFF00"/>
                </a:solidFill>
              </a:rPr>
              <a:t>の </a:t>
            </a:r>
            <a:r>
              <a:rPr kumimoji="1" lang="en-US" altLang="ja-JP" sz="2200" dirty="0" smtClean="0">
                <a:solidFill>
                  <a:srgbClr val="FFFF00"/>
                </a:solidFill>
              </a:rPr>
              <a:t>OS </a:t>
            </a:r>
            <a:r>
              <a:rPr kumimoji="1" lang="ja-JP" altLang="en-US" sz="2200" dirty="0" smtClean="0">
                <a:solidFill>
                  <a:srgbClr val="FFFF00"/>
                </a:solidFill>
              </a:rPr>
              <a:t>ローダ</a:t>
            </a:r>
            <a:r>
              <a:rPr kumimoji="1" lang="en-US" altLang="ja-JP" sz="2200" dirty="0" smtClean="0">
                <a:solidFill>
                  <a:srgbClr val="FFFF00"/>
                </a:solidFill>
              </a:rPr>
              <a:t/>
            </a:r>
            <a:br>
              <a:rPr kumimoji="1" lang="en-US" altLang="ja-JP" sz="2200" dirty="0" smtClean="0">
                <a:solidFill>
                  <a:srgbClr val="FFFF00"/>
                </a:solidFill>
              </a:rPr>
            </a:br>
            <a:r>
              <a:rPr kumimoji="1" lang="en-US" altLang="ja-JP" sz="2200" dirty="0" smtClean="0">
                <a:solidFill>
                  <a:srgbClr val="FFFF00"/>
                </a:solidFill>
              </a:rPr>
              <a:t>  </a:t>
            </a:r>
            <a:r>
              <a:rPr kumimoji="1" lang="ja-JP" altLang="en-US" sz="2200" dirty="0" smtClean="0">
                <a:solidFill>
                  <a:schemeClr val="bg1"/>
                </a:solidFill>
              </a:rPr>
              <a:t>を読み込む</a:t>
            </a:r>
            <a:endParaRPr kumimoji="1" lang="ja-JP" altLang="en-US" sz="2200" dirty="0">
              <a:solidFill>
                <a:schemeClr val="bg1"/>
              </a:solidFill>
            </a:endParaRPr>
          </a:p>
        </p:txBody>
      </p:sp>
      <p:sp>
        <p:nvSpPr>
          <p:cNvPr id="27" name="四角形吹き出し 26"/>
          <p:cNvSpPr/>
          <p:nvPr/>
        </p:nvSpPr>
        <p:spPr>
          <a:xfrm>
            <a:off x="0" y="3140968"/>
            <a:ext cx="2915816" cy="792088"/>
          </a:xfrm>
          <a:prstGeom prst="wedgeRectCallout">
            <a:avLst>
              <a:gd name="adj1" fmla="val 3074"/>
              <a:gd name="adj2" fmla="val 74288"/>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kumimoji="1" lang="en-US" altLang="ja-JP" sz="2200" dirty="0" smtClean="0">
                <a:solidFill>
                  <a:schemeClr val="bg1"/>
                </a:solidFill>
              </a:rPr>
              <a:t>Windows OS  </a:t>
            </a:r>
            <a:r>
              <a:rPr kumimoji="1" lang="ja-JP" altLang="en-US" sz="2200" dirty="0" smtClean="0">
                <a:solidFill>
                  <a:schemeClr val="bg1"/>
                </a:solidFill>
              </a:rPr>
              <a:t>カーネル</a:t>
            </a:r>
            <a:r>
              <a:rPr kumimoji="1" lang="en-US" altLang="ja-JP" sz="2200" dirty="0" smtClean="0">
                <a:solidFill>
                  <a:schemeClr val="bg1"/>
                </a:solidFill>
              </a:rPr>
              <a:t/>
            </a:r>
            <a:br>
              <a:rPr kumimoji="1" lang="en-US" altLang="ja-JP" sz="2200" dirty="0" smtClean="0">
                <a:solidFill>
                  <a:schemeClr val="bg1"/>
                </a:solidFill>
              </a:rPr>
            </a:br>
            <a:r>
              <a:rPr kumimoji="1" lang="en-US" altLang="ja-JP" sz="2200" dirty="0" smtClean="0">
                <a:solidFill>
                  <a:schemeClr val="bg1"/>
                </a:solidFill>
              </a:rPr>
              <a:t>  </a:t>
            </a:r>
            <a:r>
              <a:rPr lang="ja-JP" altLang="en-US" sz="2200" dirty="0" smtClean="0">
                <a:solidFill>
                  <a:schemeClr val="bg1"/>
                </a:solidFill>
              </a:rPr>
              <a:t>を</a:t>
            </a:r>
            <a:r>
              <a:rPr kumimoji="1" lang="ja-JP" altLang="en-US" sz="2200" dirty="0" smtClean="0">
                <a:solidFill>
                  <a:schemeClr val="bg1"/>
                </a:solidFill>
              </a:rPr>
              <a:t>読み込む</a:t>
            </a:r>
            <a:endParaRPr kumimoji="1" lang="ja-JP" altLang="en-US" sz="2200" dirty="0">
              <a:solidFill>
                <a:schemeClr val="bg1"/>
              </a:solidFill>
            </a:endParaRPr>
          </a:p>
        </p:txBody>
      </p:sp>
      <p:sp>
        <p:nvSpPr>
          <p:cNvPr id="30" name="下矢印 29"/>
          <p:cNvSpPr/>
          <p:nvPr/>
        </p:nvSpPr>
        <p:spPr>
          <a:xfrm>
            <a:off x="4067944" y="4797152"/>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四角形吹き出し 31"/>
          <p:cNvSpPr/>
          <p:nvPr/>
        </p:nvSpPr>
        <p:spPr>
          <a:xfrm>
            <a:off x="5940152" y="5229200"/>
            <a:ext cx="3203848" cy="792088"/>
          </a:xfrm>
          <a:prstGeom prst="wedgeRectCallout">
            <a:avLst>
              <a:gd name="adj1" fmla="val -63809"/>
              <a:gd name="adj2" fmla="val -136992"/>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kumimoji="1" lang="en-US" altLang="ja-JP" sz="2200" dirty="0" smtClean="0">
                <a:solidFill>
                  <a:schemeClr val="bg1"/>
                </a:solidFill>
              </a:rPr>
              <a:t>OS  </a:t>
            </a:r>
            <a:r>
              <a:rPr kumimoji="1" lang="ja-JP" altLang="en-US" sz="2200" dirty="0" smtClean="0">
                <a:solidFill>
                  <a:schemeClr val="bg1"/>
                </a:solidFill>
              </a:rPr>
              <a:t>カーネル</a:t>
            </a:r>
            <a:r>
              <a:rPr lang="ja-JP" altLang="en-US" sz="2200" dirty="0" smtClean="0">
                <a:solidFill>
                  <a:schemeClr val="bg1"/>
                </a:solidFill>
              </a:rPr>
              <a:t>を</a:t>
            </a:r>
            <a:r>
              <a:rPr kumimoji="1" lang="ja-JP" altLang="en-US" sz="2200" dirty="0" smtClean="0">
                <a:solidFill>
                  <a:schemeClr val="bg1"/>
                </a:solidFill>
              </a:rPr>
              <a:t>読み込む</a:t>
            </a:r>
            <a:endParaRPr kumimoji="1" lang="ja-JP" altLang="en-US" sz="2200" dirty="0">
              <a:solidFill>
                <a:schemeClr val="bg1"/>
              </a:solidFill>
            </a:endParaRPr>
          </a:p>
        </p:txBody>
      </p:sp>
      <p:cxnSp>
        <p:nvCxnSpPr>
          <p:cNvPr id="26" name="直線コネクタ 25"/>
          <p:cNvCxnSpPr/>
          <p:nvPr/>
        </p:nvCxnSpPr>
        <p:spPr>
          <a:xfrm>
            <a:off x="0" y="90872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1"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32">
                                            <p:bg/>
                                          </p:spTgt>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3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500"/>
                                        <p:tgtEl>
                                          <p:spTgt spid="2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right)">
                                      <p:cBhvr>
                                        <p:cTn id="20" dur="500"/>
                                        <p:tgtEl>
                                          <p:spTgt spid="16"/>
                                        </p:tgtEl>
                                      </p:cBhvr>
                                    </p:animEffect>
                                  </p:childTnLst>
                                </p:cTn>
                              </p:par>
                            </p:childTnLst>
                          </p:cTn>
                        </p:par>
                        <p:par>
                          <p:cTn id="21" fill="hold">
                            <p:stCondLst>
                              <p:cond delay="500"/>
                            </p:stCondLst>
                            <p:childTnLst>
                              <p:par>
                                <p:cTn id="22" presetID="9" presetClass="entr" presetSubtype="0" fill="hold" grpId="0" nodeType="after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dissolve">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wipe(down)">
                                      <p:cBhvr>
                                        <p:cTn id="29" dur="500"/>
                                        <p:tgtEl>
                                          <p:spTgt spid="2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wipe(up)">
                                      <p:cBhvr>
                                        <p:cTn id="34" dur="500"/>
                                        <p:tgtEl>
                                          <p:spTgt spid="21"/>
                                        </p:tgtEl>
                                      </p:cBhvr>
                                    </p:animEffect>
                                  </p:childTnLst>
                                </p:cTn>
                              </p:par>
                            </p:childTnLst>
                          </p:cTn>
                        </p:par>
                        <p:par>
                          <p:cTn id="35" fill="hold">
                            <p:stCondLst>
                              <p:cond delay="500"/>
                            </p:stCondLst>
                            <p:childTnLst>
                              <p:par>
                                <p:cTn id="36" presetID="9" presetClass="entr" presetSubtype="0"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dissolve">
                                      <p:cBhvr>
                                        <p:cTn id="3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0" grpId="0" animBg="1"/>
      <p:bldP spid="21" grpId="0" animBg="1"/>
      <p:bldP spid="24" grpId="0" animBg="1"/>
      <p:bldP spid="27" grpId="0" animBg="1"/>
      <p:bldP spid="30" grpId="0" animBg="1"/>
      <p:bldP spid="32" grpId="1" uiExpand="1" build="allAtOnce"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384"/>
            <a:ext cx="9144000" cy="1143000"/>
          </a:xfrm>
        </p:spPr>
        <p:txBody>
          <a:bodyPr>
            <a:normAutofit fontScale="90000"/>
          </a:bodyPr>
          <a:lstStyle/>
          <a:p>
            <a:r>
              <a:rPr kumimoji="1" lang="ja-JP" altLang="en-US" dirty="0" smtClean="0"/>
              <a:t>マルチブートの場合 の起動手順</a:t>
            </a:r>
            <a:r>
              <a:rPr kumimoji="1" lang="en-US" altLang="ja-JP" dirty="0" smtClean="0"/>
              <a:t>(UEFI</a:t>
            </a:r>
            <a:r>
              <a:rPr kumimoji="1" lang="ja-JP" altLang="en-US" dirty="0" smtClean="0"/>
              <a:t>編</a:t>
            </a:r>
            <a:r>
              <a:rPr kumimoji="1" lang="en-US" altLang="ja-JP" dirty="0" smtClean="0"/>
              <a:t>)</a:t>
            </a:r>
            <a:endParaRPr kumimoji="1" lang="ja-JP" altLang="en-US" dirty="0"/>
          </a:p>
        </p:txBody>
      </p:sp>
      <p:sp>
        <p:nvSpPr>
          <p:cNvPr id="5" name="テキスト ボックス 4"/>
          <p:cNvSpPr txBox="1"/>
          <p:nvPr/>
        </p:nvSpPr>
        <p:spPr>
          <a:xfrm>
            <a:off x="3415680" y="1124744"/>
            <a:ext cx="2308448"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2800" dirty="0" smtClean="0"/>
              <a:t>主電源投入</a:t>
            </a:r>
            <a:endParaRPr kumimoji="1" lang="ja-JP" altLang="en-US" sz="2800" dirty="0"/>
          </a:p>
        </p:txBody>
      </p:sp>
      <p:sp>
        <p:nvSpPr>
          <p:cNvPr id="6" name="テキスト ボックス 5"/>
          <p:cNvSpPr txBox="1"/>
          <p:nvPr/>
        </p:nvSpPr>
        <p:spPr>
          <a:xfrm>
            <a:off x="3760862" y="2132856"/>
            <a:ext cx="1584176"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3200" dirty="0" smtClean="0"/>
              <a:t>UEFI</a:t>
            </a:r>
            <a:r>
              <a:rPr kumimoji="1" lang="en-US" altLang="ja-JP" dirty="0" smtClean="0"/>
              <a:t> </a:t>
            </a:r>
            <a:endParaRPr kumimoji="1" lang="ja-JP" altLang="en-US" dirty="0"/>
          </a:p>
        </p:txBody>
      </p:sp>
      <p:sp>
        <p:nvSpPr>
          <p:cNvPr id="7" name="テキスト ボックス 6"/>
          <p:cNvSpPr txBox="1"/>
          <p:nvPr/>
        </p:nvSpPr>
        <p:spPr>
          <a:xfrm>
            <a:off x="3563888" y="5148481"/>
            <a:ext cx="1944216"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3200" dirty="0" smtClean="0"/>
              <a:t>Linux OS</a:t>
            </a:r>
            <a:r>
              <a:rPr kumimoji="1" lang="en-US" altLang="ja-JP" dirty="0" smtClean="0"/>
              <a:t> </a:t>
            </a:r>
            <a:endParaRPr kumimoji="1" lang="ja-JP" altLang="en-US" dirty="0"/>
          </a:p>
        </p:txBody>
      </p:sp>
      <p:sp>
        <p:nvSpPr>
          <p:cNvPr id="18" name="下矢印 17"/>
          <p:cNvSpPr/>
          <p:nvPr/>
        </p:nvSpPr>
        <p:spPr>
          <a:xfrm>
            <a:off x="4139952" y="1772816"/>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a:off x="4101852" y="2819028"/>
            <a:ext cx="936104" cy="2499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2843808" y="3140968"/>
            <a:ext cx="3456384"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3200" dirty="0" smtClean="0"/>
              <a:t>UEFI Application </a:t>
            </a:r>
            <a:endParaRPr kumimoji="1" lang="ja-JP" altLang="en-US" sz="3200" dirty="0"/>
          </a:p>
        </p:txBody>
      </p:sp>
      <p:sp>
        <p:nvSpPr>
          <p:cNvPr id="25" name="下矢印 24"/>
          <p:cNvSpPr/>
          <p:nvPr/>
        </p:nvSpPr>
        <p:spPr>
          <a:xfrm>
            <a:off x="4067944" y="3789040"/>
            <a:ext cx="936104" cy="12961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四角形吹き出し 28"/>
          <p:cNvSpPr/>
          <p:nvPr/>
        </p:nvSpPr>
        <p:spPr>
          <a:xfrm>
            <a:off x="6228184" y="2276872"/>
            <a:ext cx="2915816" cy="720080"/>
          </a:xfrm>
          <a:prstGeom prst="wedgeRectCallout">
            <a:avLst>
              <a:gd name="adj1" fmla="val -47887"/>
              <a:gd name="adj2" fmla="val 103161"/>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altLang="ja-JP" sz="2200" dirty="0" smtClean="0">
                <a:solidFill>
                  <a:schemeClr val="bg1"/>
                </a:solidFill>
              </a:rPr>
              <a:t>OS</a:t>
            </a:r>
            <a:r>
              <a:rPr lang="ja-JP" altLang="en-US" sz="2200" dirty="0" smtClean="0">
                <a:solidFill>
                  <a:schemeClr val="bg1"/>
                </a:solidFill>
              </a:rPr>
              <a:t>カーネル</a:t>
            </a:r>
            <a:r>
              <a:rPr kumimoji="1" lang="ja-JP" altLang="en-US" sz="2200" dirty="0" smtClean="0">
                <a:solidFill>
                  <a:schemeClr val="bg1"/>
                </a:solidFill>
              </a:rPr>
              <a:t>を選択して読み込む</a:t>
            </a:r>
            <a:endParaRPr kumimoji="1" lang="ja-JP" altLang="en-US" sz="2200" dirty="0">
              <a:solidFill>
                <a:schemeClr val="bg1"/>
              </a:solidFill>
            </a:endParaRPr>
          </a:p>
        </p:txBody>
      </p:sp>
      <p:sp>
        <p:nvSpPr>
          <p:cNvPr id="20" name="テキスト ボックス 19"/>
          <p:cNvSpPr txBox="1"/>
          <p:nvPr/>
        </p:nvSpPr>
        <p:spPr>
          <a:xfrm>
            <a:off x="179512" y="5157192"/>
            <a:ext cx="2592288"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3200" dirty="0" smtClean="0"/>
              <a:t>Windows OS</a:t>
            </a:r>
            <a:r>
              <a:rPr kumimoji="1" lang="en-US" altLang="ja-JP" dirty="0" smtClean="0"/>
              <a:t> </a:t>
            </a:r>
            <a:endParaRPr kumimoji="1" lang="ja-JP" altLang="en-US" dirty="0"/>
          </a:p>
        </p:txBody>
      </p:sp>
      <p:sp>
        <p:nvSpPr>
          <p:cNvPr id="21" name="下矢印 20"/>
          <p:cNvSpPr/>
          <p:nvPr/>
        </p:nvSpPr>
        <p:spPr>
          <a:xfrm rot="3172178">
            <a:off x="1740494" y="3395423"/>
            <a:ext cx="936104" cy="19981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コネクタ 25"/>
          <p:cNvCxnSpPr/>
          <p:nvPr/>
        </p:nvCxnSpPr>
        <p:spPr>
          <a:xfrm>
            <a:off x="0" y="90872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四角形吹き出し 30"/>
          <p:cNvSpPr/>
          <p:nvPr/>
        </p:nvSpPr>
        <p:spPr>
          <a:xfrm>
            <a:off x="0" y="1124744"/>
            <a:ext cx="3203848" cy="1800200"/>
          </a:xfrm>
          <a:prstGeom prst="wedgeRectCallout">
            <a:avLst>
              <a:gd name="adj1" fmla="val 67363"/>
              <a:gd name="adj2" fmla="val 12471"/>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altLang="ja-JP" sz="2200" dirty="0" smtClean="0">
                <a:solidFill>
                  <a:schemeClr val="bg1"/>
                </a:solidFill>
              </a:rPr>
              <a:t>POST </a:t>
            </a:r>
            <a:r>
              <a:rPr lang="ja-JP" altLang="en-US" sz="2200" dirty="0" smtClean="0">
                <a:solidFill>
                  <a:schemeClr val="bg1"/>
                </a:solidFill>
              </a:rPr>
              <a:t>を行う</a:t>
            </a:r>
            <a:endParaRPr lang="en-US" altLang="ja-JP" sz="2200" dirty="0" smtClean="0">
              <a:solidFill>
                <a:schemeClr val="bg1"/>
              </a:solidFill>
            </a:endParaRPr>
          </a:p>
          <a:p>
            <a:pPr>
              <a:buFont typeface="Arial" pitchFamily="34" charset="0"/>
              <a:buChar char="•"/>
            </a:pPr>
            <a:r>
              <a:rPr lang="en-US" altLang="ja-JP" sz="2200" dirty="0" smtClean="0">
                <a:solidFill>
                  <a:srgbClr val="FFFF00"/>
                </a:solidFill>
              </a:rPr>
              <a:t>GPT</a:t>
            </a:r>
            <a:r>
              <a:rPr lang="ja-JP" altLang="en-US" sz="2200" dirty="0" smtClean="0">
                <a:solidFill>
                  <a:schemeClr val="bg1"/>
                </a:solidFill>
              </a:rPr>
              <a:t>を参照して</a:t>
            </a:r>
            <a:r>
              <a:rPr lang="en-US" altLang="ja-JP" sz="2200" dirty="0" smtClean="0">
                <a:solidFill>
                  <a:srgbClr val="FFFF00"/>
                </a:solidFill>
              </a:rPr>
              <a:t>EFI System Partition</a:t>
            </a:r>
            <a:r>
              <a:rPr lang="ja-JP" altLang="en-US" sz="2200" dirty="0" smtClean="0">
                <a:solidFill>
                  <a:schemeClr val="bg1"/>
                </a:solidFill>
              </a:rPr>
              <a:t>を検索</a:t>
            </a:r>
            <a:endParaRPr lang="en-US" altLang="ja-JP" sz="2200" dirty="0" smtClean="0">
              <a:solidFill>
                <a:schemeClr val="bg1"/>
              </a:solidFill>
            </a:endParaRPr>
          </a:p>
          <a:p>
            <a:pPr>
              <a:buFont typeface="Arial" pitchFamily="34" charset="0"/>
              <a:buChar char="•"/>
            </a:pPr>
            <a:r>
              <a:rPr kumimoji="1" lang="en-US" altLang="ja-JP" sz="2200" dirty="0" smtClean="0">
                <a:solidFill>
                  <a:schemeClr val="bg1"/>
                </a:solidFill>
              </a:rPr>
              <a:t>EFI System Partition </a:t>
            </a:r>
            <a:r>
              <a:rPr kumimoji="1" lang="ja-JP" altLang="en-US" sz="2200" dirty="0" smtClean="0">
                <a:solidFill>
                  <a:schemeClr val="bg1"/>
                </a:solidFill>
              </a:rPr>
              <a:t>にある</a:t>
            </a:r>
            <a:r>
              <a:rPr lang="en-US" altLang="ja-JP" sz="2200" dirty="0" smtClean="0">
                <a:solidFill>
                  <a:srgbClr val="FFFF00"/>
                </a:solidFill>
              </a:rPr>
              <a:t>UEFI Application</a:t>
            </a:r>
            <a:r>
              <a:rPr lang="ja-JP" altLang="en-US" sz="2200" dirty="0" smtClean="0">
                <a:solidFill>
                  <a:schemeClr val="bg1"/>
                </a:solidFill>
              </a:rPr>
              <a:t>を実行</a:t>
            </a:r>
            <a:endParaRPr kumimoji="1" lang="ja-JP" altLang="en-US" sz="2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500"/>
                                        <p:tgtEl>
                                          <p:spTgt spid="21"/>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dissolve">
                                      <p:cBhvr>
                                        <p:cTn id="11" dur="500"/>
                                        <p:tgtEl>
                                          <p:spTgt spid="20"/>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25"/>
                                        </p:tgtEl>
                                        <p:attrNameLst>
                                          <p:attrName>style.visibility</p:attrName>
                                        </p:attrNameLst>
                                      </p:cBhvr>
                                      <p:to>
                                        <p:strVal val="visible"/>
                                      </p:to>
                                    </p:set>
                                    <p:animEffect transition="in" filter="wipe(up)">
                                      <p:cBhvr>
                                        <p:cTn id="14" dur="500"/>
                                        <p:tgtEl>
                                          <p:spTgt spid="25"/>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ssolve">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5" grpId="0" animBg="1"/>
      <p:bldP spid="20" grpId="0" animBg="1"/>
      <p:bldP spid="2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a:xfrm>
            <a:off x="0" y="980728"/>
            <a:ext cx="9144000" cy="5949280"/>
          </a:xfrm>
        </p:spPr>
        <p:txBody>
          <a:bodyPr>
            <a:normAutofit fontScale="85000" lnSpcReduction="20000"/>
          </a:bodyPr>
          <a:lstStyle/>
          <a:p>
            <a:r>
              <a:rPr kumimoji="1" lang="ja-JP" altLang="en-US" sz="3500" dirty="0" smtClean="0"/>
              <a:t>ブート</a:t>
            </a:r>
            <a:endParaRPr kumimoji="1" lang="en-US" altLang="ja-JP" sz="3500" dirty="0" smtClean="0"/>
          </a:p>
          <a:p>
            <a:pPr lvl="1"/>
            <a:r>
              <a:rPr lang="ja-JP" altLang="en-US" dirty="0" smtClean="0"/>
              <a:t>電源を入れて </a:t>
            </a:r>
            <a:r>
              <a:rPr lang="en-US" altLang="ja-JP" dirty="0" smtClean="0"/>
              <a:t>OS </a:t>
            </a:r>
            <a:r>
              <a:rPr lang="ja-JP" altLang="en-US" dirty="0" smtClean="0"/>
              <a:t>を起動するまでの処理の流れ</a:t>
            </a:r>
            <a:endParaRPr lang="en-US" altLang="ja-JP" dirty="0" smtClean="0"/>
          </a:p>
          <a:p>
            <a:r>
              <a:rPr lang="ja-JP" altLang="en-US" sz="3500" dirty="0" smtClean="0"/>
              <a:t>パーティション</a:t>
            </a:r>
            <a:endParaRPr lang="en-US" altLang="ja-JP" sz="3500" dirty="0" smtClean="0"/>
          </a:p>
          <a:p>
            <a:pPr lvl="1"/>
            <a:r>
              <a:rPr lang="en-US" altLang="ja-JP" dirty="0" smtClean="0"/>
              <a:t>HDD  </a:t>
            </a:r>
            <a:r>
              <a:rPr lang="ja-JP" altLang="en-US" dirty="0" smtClean="0"/>
              <a:t>を分けた領域</a:t>
            </a:r>
            <a:endParaRPr lang="en-US" altLang="ja-JP" dirty="0" smtClean="0"/>
          </a:p>
          <a:p>
            <a:pPr lvl="1"/>
            <a:r>
              <a:rPr lang="ja-JP" altLang="en-US" dirty="0" smtClean="0"/>
              <a:t>基本パーティション</a:t>
            </a:r>
            <a:r>
              <a:rPr lang="en-US" altLang="ja-JP" dirty="0" smtClean="0"/>
              <a:t>, </a:t>
            </a:r>
            <a:r>
              <a:rPr lang="ja-JP" altLang="en-US" dirty="0" smtClean="0"/>
              <a:t>拡張パーティション</a:t>
            </a:r>
            <a:r>
              <a:rPr lang="en-US" altLang="ja-JP" dirty="0" smtClean="0"/>
              <a:t>, </a:t>
            </a:r>
            <a:r>
              <a:rPr lang="ja-JP" altLang="en-US" dirty="0" smtClean="0"/>
              <a:t>論理パーティションに区別される</a:t>
            </a:r>
            <a:endParaRPr lang="en-US" altLang="ja-JP" dirty="0" smtClean="0"/>
          </a:p>
          <a:p>
            <a:r>
              <a:rPr lang="ja-JP" altLang="en-US" sz="3500" dirty="0" smtClean="0"/>
              <a:t>ファイルシステム</a:t>
            </a:r>
            <a:endParaRPr lang="en-US" altLang="ja-JP" sz="3500" dirty="0" smtClean="0"/>
          </a:p>
          <a:p>
            <a:pPr lvl="1"/>
            <a:r>
              <a:rPr lang="en-US" altLang="ja-JP" dirty="0" smtClean="0"/>
              <a:t>OS  </a:t>
            </a:r>
            <a:r>
              <a:rPr lang="ja-JP" altLang="en-US" dirty="0" err="1" smtClean="0"/>
              <a:t>ごとで</a:t>
            </a:r>
            <a:r>
              <a:rPr lang="ja-JP" altLang="en-US" dirty="0" smtClean="0"/>
              <a:t>異なるデータの記録・管理形式</a:t>
            </a:r>
            <a:endParaRPr lang="en-US" altLang="ja-JP" dirty="0" smtClean="0"/>
          </a:p>
          <a:p>
            <a:r>
              <a:rPr kumimoji="1" lang="en-US" altLang="ja-JP" sz="3500" dirty="0" smtClean="0"/>
              <a:t>OS </a:t>
            </a:r>
            <a:r>
              <a:rPr kumimoji="1" lang="ja-JP" altLang="en-US" sz="3500" dirty="0" smtClean="0"/>
              <a:t>の起動手順</a:t>
            </a:r>
            <a:endParaRPr kumimoji="1" lang="en-US" altLang="ja-JP" sz="3500" dirty="0" smtClean="0"/>
          </a:p>
          <a:p>
            <a:pPr lvl="1"/>
            <a:r>
              <a:rPr lang="en-US" altLang="ja-JP" dirty="0" smtClean="0"/>
              <a:t>BIOS</a:t>
            </a:r>
            <a:r>
              <a:rPr lang="ja-JP" altLang="en-US" dirty="0" smtClean="0"/>
              <a:t>→ ブートローダ</a:t>
            </a:r>
            <a:r>
              <a:rPr lang="en-US" altLang="ja-JP" dirty="0" smtClean="0"/>
              <a:t>(MBR) </a:t>
            </a:r>
            <a:r>
              <a:rPr lang="ja-JP" altLang="en-US" dirty="0" smtClean="0"/>
              <a:t>→ </a:t>
            </a:r>
            <a:r>
              <a:rPr lang="en-US" altLang="ja-JP" dirty="0" smtClean="0"/>
              <a:t>OS </a:t>
            </a:r>
            <a:r>
              <a:rPr lang="ja-JP" altLang="en-US" dirty="0" smtClean="0"/>
              <a:t>ローダ→ </a:t>
            </a:r>
            <a:r>
              <a:rPr lang="en-US" altLang="ja-JP" dirty="0" smtClean="0"/>
              <a:t>OS </a:t>
            </a:r>
            <a:r>
              <a:rPr lang="ja-JP" altLang="en-US" dirty="0" smtClean="0"/>
              <a:t>起動</a:t>
            </a:r>
            <a:endParaRPr lang="en-US" altLang="ja-JP" dirty="0" smtClean="0"/>
          </a:p>
          <a:p>
            <a:pPr lvl="1"/>
            <a:r>
              <a:rPr lang="en-US" altLang="ja-JP" dirty="0" smtClean="0"/>
              <a:t>UEFI→GPT</a:t>
            </a:r>
            <a:r>
              <a:rPr lang="ja-JP" altLang="en-US" dirty="0" smtClean="0"/>
              <a:t>→</a:t>
            </a:r>
            <a:r>
              <a:rPr lang="en-US" altLang="ja-JP" dirty="0" smtClean="0"/>
              <a:t>UEFI Application (EFI  System partition) </a:t>
            </a:r>
            <a:r>
              <a:rPr lang="ja-JP" altLang="en-US" dirty="0" smtClean="0"/>
              <a:t>→ </a:t>
            </a:r>
            <a:r>
              <a:rPr lang="en-US" altLang="ja-JP" dirty="0" smtClean="0"/>
              <a:t>OS </a:t>
            </a:r>
            <a:r>
              <a:rPr lang="ja-JP" altLang="en-US" dirty="0" smtClean="0"/>
              <a:t>起動</a:t>
            </a:r>
            <a:endParaRPr lang="en-US" altLang="ja-JP" dirty="0" smtClean="0"/>
          </a:p>
          <a:p>
            <a:r>
              <a:rPr lang="ja-JP" altLang="en-US" sz="3500" dirty="0" smtClean="0"/>
              <a:t>マルチブート</a:t>
            </a:r>
            <a:endParaRPr lang="en-US" altLang="ja-JP" sz="3500" dirty="0" smtClean="0"/>
          </a:p>
          <a:p>
            <a:pPr lvl="1"/>
            <a:r>
              <a:rPr lang="ja-JP" altLang="en-US" dirty="0" smtClean="0"/>
              <a:t> 複数の </a:t>
            </a:r>
            <a:r>
              <a:rPr lang="en-US" altLang="ja-JP" dirty="0" smtClean="0"/>
              <a:t>OS </a:t>
            </a:r>
            <a:r>
              <a:rPr lang="ja-JP" altLang="en-US" dirty="0" smtClean="0"/>
              <a:t>を</a:t>
            </a:r>
            <a:r>
              <a:rPr lang="en-US" altLang="ja-JP" dirty="0"/>
              <a:t> </a:t>
            </a:r>
            <a:r>
              <a:rPr lang="en-US" altLang="ja-JP" dirty="0" smtClean="0"/>
              <a:t>OS </a:t>
            </a:r>
            <a:r>
              <a:rPr lang="ja-JP" altLang="en-US" dirty="0" smtClean="0"/>
              <a:t>ローダ</a:t>
            </a:r>
            <a:r>
              <a:rPr lang="en-US" altLang="ja-JP" dirty="0" smtClean="0"/>
              <a:t>(</a:t>
            </a:r>
            <a:r>
              <a:rPr lang="ja-JP" altLang="en-US" dirty="0" smtClean="0"/>
              <a:t>ブートローダ</a:t>
            </a:r>
            <a:r>
              <a:rPr lang="en-US" altLang="ja-JP" dirty="0" smtClean="0"/>
              <a:t>)</a:t>
            </a:r>
            <a:r>
              <a:rPr lang="ja-JP" altLang="en-US" dirty="0" smtClean="0"/>
              <a:t>から選択して起動できるようにする方法</a:t>
            </a:r>
            <a:endParaRPr lang="en-US" altLang="ja-JP" dirty="0" smtClean="0"/>
          </a:p>
        </p:txBody>
      </p:sp>
      <p:sp>
        <p:nvSpPr>
          <p:cNvPr id="4" name="スライド番号プレースホルダ 3"/>
          <p:cNvSpPr>
            <a:spLocks noGrp="1"/>
          </p:cNvSpPr>
          <p:nvPr>
            <p:ph type="sldNum" sz="quarter" idx="12"/>
          </p:nvPr>
        </p:nvSpPr>
        <p:spPr/>
        <p:txBody>
          <a:bodyPr>
            <a:normAutofit/>
          </a:bodyPr>
          <a:lstStyle/>
          <a:p>
            <a:fld id="{7190F32E-61E2-4391-9223-891A6B5093FE}" type="slidenum">
              <a:rPr kumimoji="1" lang="ja-JP" altLang="en-US" smtClean="0"/>
              <a:pPr/>
              <a:t>36</a:t>
            </a:fld>
            <a:endParaRPr kumimoji="1" lang="ja-JP" altLang="en-US" dirty="0"/>
          </a:p>
        </p:txBody>
      </p:sp>
      <p:cxnSp>
        <p:nvCxnSpPr>
          <p:cNvPr id="5" name="直線コネクタ 4"/>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smtClean="0"/>
              <a:t>参考文献</a:t>
            </a:r>
            <a:r>
              <a:rPr lang="en-US" altLang="ja-JP" dirty="0" smtClean="0"/>
              <a:t>1</a:t>
            </a:r>
            <a:endParaRPr kumimoji="1" lang="ja-JP" altLang="en-US" dirty="0"/>
          </a:p>
        </p:txBody>
      </p:sp>
      <p:sp>
        <p:nvSpPr>
          <p:cNvPr id="3" name="コンテンツ プレースホルダ 2"/>
          <p:cNvSpPr>
            <a:spLocks noGrp="1"/>
          </p:cNvSpPr>
          <p:nvPr>
            <p:ph idx="1"/>
          </p:nvPr>
        </p:nvSpPr>
        <p:spPr>
          <a:xfrm>
            <a:off x="0" y="980728"/>
            <a:ext cx="9144000" cy="5877272"/>
          </a:xfrm>
        </p:spPr>
        <p:txBody>
          <a:bodyPr>
            <a:normAutofit lnSpcReduction="10000"/>
          </a:bodyPr>
          <a:lstStyle/>
          <a:p>
            <a:r>
              <a:rPr kumimoji="1" lang="ja-JP" altLang="en-US" dirty="0" smtClean="0"/>
              <a:t>板谷芳男</a:t>
            </a:r>
            <a:r>
              <a:rPr kumimoji="1" lang="en-US" altLang="ja-JP" dirty="0" smtClean="0"/>
              <a:t>, 2009, </a:t>
            </a:r>
            <a:r>
              <a:rPr kumimoji="1" lang="ja-JP" altLang="en-US" dirty="0" smtClean="0"/>
              <a:t>「</a:t>
            </a:r>
            <a:r>
              <a:rPr kumimoji="1" lang="en-US" altLang="ja-JP" dirty="0" smtClean="0"/>
              <a:t>Windows &amp; Linux </a:t>
            </a:r>
            <a:r>
              <a:rPr kumimoji="1" lang="ja-JP" altLang="en-US" dirty="0" smtClean="0"/>
              <a:t>デュアルブートの全てがわかる本」</a:t>
            </a:r>
            <a:r>
              <a:rPr kumimoji="1" lang="en-US" altLang="ja-JP" dirty="0" smtClean="0"/>
              <a:t>,  </a:t>
            </a:r>
            <a:r>
              <a:rPr kumimoji="1" lang="ja-JP" altLang="en-US" dirty="0" smtClean="0"/>
              <a:t>ソーテック社</a:t>
            </a:r>
            <a:endParaRPr kumimoji="1" lang="en-US" altLang="ja-JP" dirty="0" smtClean="0"/>
          </a:p>
          <a:p>
            <a:r>
              <a:rPr lang="ja-JP" altLang="en-US" dirty="0" smtClean="0"/>
              <a:t>山下達也</a:t>
            </a:r>
            <a:r>
              <a:rPr lang="en-US" altLang="ja-JP" dirty="0" smtClean="0"/>
              <a:t>, INEX2011 2012/07/01 </a:t>
            </a:r>
            <a:r>
              <a:rPr lang="ja-JP" altLang="en-US" dirty="0" smtClean="0"/>
              <a:t>レクチャー資料</a:t>
            </a:r>
            <a:r>
              <a:rPr lang="en-US" altLang="ja-JP" dirty="0" smtClean="0"/>
              <a:t>, </a:t>
            </a:r>
            <a:r>
              <a:rPr lang="ja-JP" altLang="en-US" dirty="0" smtClean="0"/>
              <a:t> </a:t>
            </a:r>
            <a:r>
              <a:rPr lang="en-US" altLang="ja-JP" dirty="0" smtClean="0">
                <a:hlinkClick r:id="rId2"/>
              </a:rPr>
              <a:t>http://www.ep.sci.hokudai.ac.jp/~inex/y2011/0701/lecture/pub/</a:t>
            </a:r>
            <a:endParaRPr lang="en-US" altLang="ja-JP" dirty="0" smtClean="0"/>
          </a:p>
          <a:p>
            <a:r>
              <a:rPr lang="en-US" altLang="ja-JP" dirty="0" smtClean="0"/>
              <a:t>Syuu1228, 2013,</a:t>
            </a:r>
            <a:r>
              <a:rPr lang="ja-JP" altLang="en-US" dirty="0" smtClean="0"/>
              <a:t>「</a:t>
            </a:r>
            <a:r>
              <a:rPr lang="en-US" altLang="ja-JP" dirty="0" smtClean="0"/>
              <a:t>GPT</a:t>
            </a:r>
            <a:r>
              <a:rPr lang="ja-JP" altLang="en-US" dirty="0" smtClean="0"/>
              <a:t>と</a:t>
            </a:r>
            <a:r>
              <a:rPr lang="en-US" altLang="ja-JP" dirty="0" smtClean="0"/>
              <a:t>MBR</a:t>
            </a:r>
            <a:r>
              <a:rPr lang="ja-JP" altLang="en-US" dirty="0" smtClean="0"/>
              <a:t>はどのように違うのか</a:t>
            </a:r>
            <a:r>
              <a:rPr lang="en-US" altLang="ja-JP" dirty="0" smtClean="0"/>
              <a:t>?</a:t>
            </a:r>
            <a:r>
              <a:rPr lang="ja-JP" altLang="en-US" dirty="0" smtClean="0"/>
              <a:t>」</a:t>
            </a:r>
            <a:r>
              <a:rPr lang="en-US" altLang="ja-JP" dirty="0" smtClean="0"/>
              <a:t/>
            </a:r>
            <a:br>
              <a:rPr lang="en-US" altLang="ja-JP" dirty="0" smtClean="0"/>
            </a:br>
            <a:r>
              <a:rPr lang="en-US" altLang="ja-JP" dirty="0" smtClean="0">
                <a:hlinkClick r:id="rId3"/>
              </a:rPr>
              <a:t>http://d.hatena.ne.jp/syuu1228/20130103/1357165915</a:t>
            </a:r>
            <a:endParaRPr lang="en-US" altLang="ja-JP" dirty="0" smtClean="0"/>
          </a:p>
          <a:p>
            <a:r>
              <a:rPr lang="en-US" altLang="ja-JP" dirty="0" smtClean="0"/>
              <a:t>2013, </a:t>
            </a:r>
            <a:r>
              <a:rPr lang="ja-JP" altLang="en-US" dirty="0" smtClean="0"/>
              <a:t>「</a:t>
            </a:r>
            <a:r>
              <a:rPr lang="en-US" altLang="ja-JP" dirty="0" smtClean="0"/>
              <a:t>Unified Extensible Firmware Interface</a:t>
            </a:r>
            <a:r>
              <a:rPr lang="ja-JP" altLang="en-US" dirty="0" smtClean="0"/>
              <a:t>」</a:t>
            </a:r>
            <a:r>
              <a:rPr lang="en-US" altLang="ja-JP" dirty="0" smtClean="0"/>
              <a:t/>
            </a:r>
            <a:br>
              <a:rPr lang="en-US" altLang="ja-JP" dirty="0" smtClean="0"/>
            </a:br>
            <a:r>
              <a:rPr lang="en-US" altLang="ja-JP" dirty="0" smtClean="0"/>
              <a:t>http://ja.wikipedia.org/wiki/Unified_Extensible_Firmware_Interface</a:t>
            </a:r>
          </a:p>
          <a:p>
            <a:endParaRPr lang="en-US" altLang="ja-JP" dirty="0" smtClean="0"/>
          </a:p>
        </p:txBody>
      </p:sp>
      <p:sp>
        <p:nvSpPr>
          <p:cNvPr id="4" name="スライド番号プレースホルダ 3"/>
          <p:cNvSpPr>
            <a:spLocks noGrp="1"/>
          </p:cNvSpPr>
          <p:nvPr>
            <p:ph type="sldNum" sz="quarter" idx="12"/>
          </p:nvPr>
        </p:nvSpPr>
        <p:spPr/>
        <p:txBody>
          <a:bodyPr>
            <a:normAutofit/>
          </a:bodyPr>
          <a:lstStyle/>
          <a:p>
            <a:fld id="{7190F32E-61E2-4391-9223-891A6B5093FE}" type="slidenum">
              <a:rPr kumimoji="1" lang="ja-JP" altLang="en-US" smtClean="0"/>
              <a:pPr/>
              <a:t>37</a:t>
            </a:fld>
            <a:endParaRPr kumimoji="1" lang="ja-JP" altLang="en-US"/>
          </a:p>
        </p:txBody>
      </p:sp>
      <p:cxnSp>
        <p:nvCxnSpPr>
          <p:cNvPr id="5" name="直線コネクタ 4"/>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smtClean="0"/>
              <a:t>参考文献</a:t>
            </a:r>
            <a:r>
              <a:rPr lang="en-US" altLang="ja-JP" dirty="0" smtClean="0"/>
              <a:t>2</a:t>
            </a:r>
            <a:endParaRPr kumimoji="1" lang="ja-JP" altLang="en-US" dirty="0"/>
          </a:p>
        </p:txBody>
      </p:sp>
      <p:sp>
        <p:nvSpPr>
          <p:cNvPr id="3" name="コンテンツ プレースホルダ 2"/>
          <p:cNvSpPr>
            <a:spLocks noGrp="1"/>
          </p:cNvSpPr>
          <p:nvPr>
            <p:ph idx="1"/>
          </p:nvPr>
        </p:nvSpPr>
        <p:spPr>
          <a:xfrm>
            <a:off x="0" y="980728"/>
            <a:ext cx="9144000" cy="5877272"/>
          </a:xfrm>
        </p:spPr>
        <p:txBody>
          <a:bodyPr>
            <a:normAutofit/>
          </a:bodyPr>
          <a:lstStyle/>
          <a:p>
            <a:r>
              <a:rPr lang="en-US" altLang="ja-JP" dirty="0" smtClean="0"/>
              <a:t>DOS POWER REPORT,</a:t>
            </a:r>
            <a:r>
              <a:rPr lang="ja-JP" altLang="en-US" dirty="0" smtClean="0"/>
              <a:t>「次世代</a:t>
            </a:r>
            <a:r>
              <a:rPr lang="en-US" altLang="ja-JP" dirty="0" smtClean="0"/>
              <a:t>BIOS</a:t>
            </a:r>
            <a:r>
              <a:rPr lang="ja-JP" altLang="en-US" dirty="0" smtClean="0"/>
              <a:t>「</a:t>
            </a:r>
            <a:r>
              <a:rPr lang="en-US" altLang="ja-JP" dirty="0" smtClean="0"/>
              <a:t>EFI</a:t>
            </a:r>
            <a:r>
              <a:rPr lang="ja-JP" altLang="en-US" dirty="0" smtClean="0"/>
              <a:t>」の仕組みを知る」</a:t>
            </a:r>
            <a:r>
              <a:rPr lang="en-US" altLang="ja-JP" dirty="0" smtClean="0"/>
              <a:t/>
            </a:r>
            <a:br>
              <a:rPr lang="en-US" altLang="ja-JP" dirty="0" smtClean="0"/>
            </a:br>
            <a:r>
              <a:rPr lang="en-US" altLang="ja-JP" dirty="0" smtClean="0">
                <a:hlinkClick r:id="rId2"/>
              </a:rPr>
              <a:t>http://www.dosv.jp/feature/0606/20.htm</a:t>
            </a:r>
            <a:endParaRPr lang="en-US" altLang="ja-JP" dirty="0" smtClean="0"/>
          </a:p>
          <a:p>
            <a:r>
              <a:rPr lang="ja-JP" altLang="en-US" dirty="0" smtClean="0"/>
              <a:t>「</a:t>
            </a:r>
            <a:r>
              <a:rPr lang="en-US" altLang="ja-JP" dirty="0" smtClean="0"/>
              <a:t>Play with UEFI</a:t>
            </a:r>
            <a:r>
              <a:rPr lang="ja-JP" altLang="en-US" dirty="0" smtClean="0"/>
              <a:t>」</a:t>
            </a:r>
            <a:r>
              <a:rPr lang="en-US" altLang="ja-JP" dirty="0" smtClean="0"/>
              <a:t/>
            </a:r>
            <a:br>
              <a:rPr lang="en-US" altLang="ja-JP" dirty="0" smtClean="0"/>
            </a:br>
            <a:r>
              <a:rPr lang="en-US" altLang="ja-JP" dirty="0" smtClean="0"/>
              <a:t>http://www.slideshare.net/syuu1228/play-with-uefi</a:t>
            </a:r>
          </a:p>
        </p:txBody>
      </p:sp>
      <p:sp>
        <p:nvSpPr>
          <p:cNvPr id="4" name="スライド番号プレースホルダ 3"/>
          <p:cNvSpPr>
            <a:spLocks noGrp="1"/>
          </p:cNvSpPr>
          <p:nvPr>
            <p:ph type="sldNum" sz="quarter" idx="12"/>
          </p:nvPr>
        </p:nvSpPr>
        <p:spPr/>
        <p:txBody>
          <a:bodyPr>
            <a:normAutofit/>
          </a:bodyPr>
          <a:lstStyle/>
          <a:p>
            <a:fld id="{7190F32E-61E2-4391-9223-891A6B5093FE}" type="slidenum">
              <a:rPr kumimoji="1" lang="ja-JP" altLang="en-US" smtClean="0"/>
              <a:pPr/>
              <a:t>38</a:t>
            </a:fld>
            <a:endParaRPr kumimoji="1" lang="ja-JP" altLang="en-US"/>
          </a:p>
        </p:txBody>
      </p:sp>
      <p:cxnSp>
        <p:nvCxnSpPr>
          <p:cNvPr id="5" name="直線コネクタ 4"/>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57200" y="-27384"/>
            <a:ext cx="8229600" cy="1143000"/>
          </a:xfrm>
        </p:spPr>
        <p:txBody>
          <a:bodyPr/>
          <a:lstStyle/>
          <a:p>
            <a:r>
              <a:rPr lang="ja-JP" altLang="en-US" dirty="0" smtClean="0"/>
              <a:t>ブート</a:t>
            </a:r>
            <a:endParaRPr kumimoji="1" lang="ja-JP" altLang="en-US" dirty="0"/>
          </a:p>
        </p:txBody>
      </p:sp>
      <p:sp>
        <p:nvSpPr>
          <p:cNvPr id="3" name="コンテンツ プレースホルダ 2"/>
          <p:cNvSpPr>
            <a:spLocks noGrp="1"/>
          </p:cNvSpPr>
          <p:nvPr>
            <p:ph idx="1"/>
          </p:nvPr>
        </p:nvSpPr>
        <p:spPr>
          <a:xfrm>
            <a:off x="0" y="991269"/>
            <a:ext cx="9144000" cy="4525963"/>
          </a:xfrm>
        </p:spPr>
        <p:txBody>
          <a:bodyPr/>
          <a:lstStyle/>
          <a:p>
            <a:r>
              <a:rPr kumimoji="1" lang="ja-JP" altLang="en-US" dirty="0" smtClean="0"/>
              <a:t>主電源を入れて </a:t>
            </a:r>
            <a:r>
              <a:rPr kumimoji="1" lang="en-US" altLang="ja-JP" dirty="0" smtClean="0">
                <a:solidFill>
                  <a:srgbClr val="FF0000"/>
                </a:solidFill>
              </a:rPr>
              <a:t>OS </a:t>
            </a:r>
            <a:r>
              <a:rPr kumimoji="1" lang="ja-JP" altLang="en-US" dirty="0" smtClean="0">
                <a:solidFill>
                  <a:srgbClr val="FF0000"/>
                </a:solidFill>
              </a:rPr>
              <a:t>を起動</a:t>
            </a:r>
            <a:r>
              <a:rPr kumimoji="1" lang="ja-JP" altLang="en-US" dirty="0" smtClean="0"/>
              <a:t>すること</a:t>
            </a:r>
            <a:r>
              <a:rPr kumimoji="1" lang="en-US" altLang="ja-JP" dirty="0" smtClean="0"/>
              <a:t>, </a:t>
            </a:r>
            <a:r>
              <a:rPr kumimoji="1" lang="ja-JP" altLang="en-US" dirty="0" smtClean="0"/>
              <a:t>またそこまでの</a:t>
            </a:r>
            <a:r>
              <a:rPr lang="ja-JP" altLang="en-US" dirty="0">
                <a:solidFill>
                  <a:srgbClr val="FF0000"/>
                </a:solidFill>
              </a:rPr>
              <a:t>処理の</a:t>
            </a:r>
            <a:r>
              <a:rPr kumimoji="1" lang="ja-JP" altLang="en-US" dirty="0" smtClean="0">
                <a:solidFill>
                  <a:srgbClr val="FF0000"/>
                </a:solidFill>
              </a:rPr>
              <a:t>流れ</a:t>
            </a:r>
            <a:r>
              <a:rPr kumimoji="1" lang="ja-JP" altLang="en-US" dirty="0" smtClean="0"/>
              <a:t>のこと</a:t>
            </a:r>
            <a:endParaRPr kumimoji="1"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normAutofit/>
          </a:bodyPr>
          <a:lstStyle/>
          <a:p>
            <a:fld id="{7190F32E-61E2-4391-9223-891A6B5093FE}" type="slidenum">
              <a:rPr kumimoji="1" lang="ja-JP" altLang="en-US" smtClean="0"/>
              <a:pPr/>
              <a:t>4</a:t>
            </a:fld>
            <a:endParaRPr kumimoji="1" lang="ja-JP" altLang="en-US"/>
          </a:p>
        </p:txBody>
      </p:sp>
      <p:cxnSp>
        <p:nvCxnSpPr>
          <p:cNvPr id="6" name="直線コネクタ 5"/>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a:t>ブート</a:t>
            </a:r>
            <a:r>
              <a:rPr kumimoji="1" lang="ja-JP" altLang="en-US" dirty="0" smtClean="0"/>
              <a:t>するため</a:t>
            </a:r>
            <a:r>
              <a:rPr lang="ja-JP" altLang="en-US" dirty="0"/>
              <a:t>の</a:t>
            </a:r>
            <a:r>
              <a:rPr lang="ja-JP" altLang="en-US" dirty="0" smtClean="0"/>
              <a:t>知識</a:t>
            </a:r>
            <a:r>
              <a:rPr lang="en-US" altLang="ja-JP" dirty="0" smtClean="0"/>
              <a:t>(</a:t>
            </a:r>
            <a:r>
              <a:rPr lang="ja-JP" altLang="en-US" dirty="0" smtClean="0"/>
              <a:t>基本編</a:t>
            </a:r>
            <a:r>
              <a:rPr lang="en-US" altLang="ja-JP" dirty="0" smtClean="0"/>
              <a:t>)</a:t>
            </a:r>
            <a:endParaRPr kumimoji="1" lang="ja-JP" altLang="en-US" dirty="0"/>
          </a:p>
        </p:txBody>
      </p:sp>
      <p:sp>
        <p:nvSpPr>
          <p:cNvPr id="3" name="コンテンツ プレースホルダ 2"/>
          <p:cNvSpPr>
            <a:spLocks noGrp="1"/>
          </p:cNvSpPr>
          <p:nvPr>
            <p:ph idx="1"/>
          </p:nvPr>
        </p:nvSpPr>
        <p:spPr>
          <a:xfrm>
            <a:off x="0" y="980728"/>
            <a:ext cx="8697144" cy="5877272"/>
          </a:xfrm>
        </p:spPr>
        <p:txBody>
          <a:bodyPr>
            <a:normAutofit/>
          </a:bodyPr>
          <a:lstStyle/>
          <a:p>
            <a:r>
              <a:rPr kumimoji="1" lang="en-US" altLang="ja-JP" dirty="0" smtClean="0"/>
              <a:t>OS </a:t>
            </a:r>
            <a:r>
              <a:rPr lang="ja-JP" altLang="en-US" dirty="0"/>
              <a:t>を</a:t>
            </a:r>
            <a:r>
              <a:rPr kumimoji="1" lang="ja-JP" altLang="en-US" dirty="0" smtClean="0"/>
              <a:t> </a:t>
            </a:r>
            <a:r>
              <a:rPr kumimoji="1" lang="en-US" altLang="ja-JP" dirty="0" smtClean="0"/>
              <a:t>HDD </a:t>
            </a:r>
            <a:r>
              <a:rPr kumimoji="1" lang="ja-JP" altLang="en-US" dirty="0" smtClean="0"/>
              <a:t>のどこに</a:t>
            </a:r>
            <a:r>
              <a:rPr lang="ja-JP" altLang="en-US" dirty="0"/>
              <a:t>おくか</a:t>
            </a:r>
            <a:r>
              <a:rPr kumimoji="1" lang="en-US" altLang="ja-JP" dirty="0" smtClean="0"/>
              <a:t>?</a:t>
            </a:r>
          </a:p>
          <a:p>
            <a:pPr lvl="1"/>
            <a:r>
              <a:rPr kumimoji="1" lang="ja-JP" altLang="en-US" dirty="0" smtClean="0"/>
              <a:t>パーティション</a:t>
            </a:r>
            <a:endParaRPr kumimoji="1" lang="en-US" altLang="ja-JP" dirty="0" smtClean="0"/>
          </a:p>
          <a:p>
            <a:pPr lvl="2"/>
            <a:r>
              <a:rPr kumimoji="1" lang="en-US" altLang="ja-JP" dirty="0" smtClean="0"/>
              <a:t>OS </a:t>
            </a:r>
            <a:r>
              <a:rPr kumimoji="1" lang="ja-JP" altLang="en-US" dirty="0" smtClean="0"/>
              <a:t>を置くための領域を作る</a:t>
            </a:r>
            <a:endParaRPr kumimoji="1" lang="en-US" altLang="ja-JP" dirty="0" smtClean="0"/>
          </a:p>
          <a:p>
            <a:pPr lvl="1"/>
            <a:r>
              <a:rPr lang="ja-JP" altLang="en-US" dirty="0" smtClean="0"/>
              <a:t>ファイルシステムの作成</a:t>
            </a:r>
            <a:endParaRPr lang="en-US" altLang="ja-JP" dirty="0" smtClean="0"/>
          </a:p>
          <a:p>
            <a:pPr lvl="2"/>
            <a:r>
              <a:rPr kumimoji="1" lang="ja-JP" altLang="en-US" dirty="0" smtClean="0"/>
              <a:t>パーティションのフォーマット</a:t>
            </a:r>
            <a:r>
              <a:rPr kumimoji="1" lang="en-US" altLang="ja-JP" dirty="0" smtClean="0"/>
              <a:t>(</a:t>
            </a:r>
            <a:r>
              <a:rPr kumimoji="1" lang="ja-JP" altLang="en-US" dirty="0" smtClean="0"/>
              <a:t>整地</a:t>
            </a:r>
            <a:r>
              <a:rPr kumimoji="1" lang="en-US" altLang="ja-JP" dirty="0" smtClean="0"/>
              <a:t>)</a:t>
            </a:r>
          </a:p>
        </p:txBody>
      </p:sp>
      <p:sp>
        <p:nvSpPr>
          <p:cNvPr id="4" name="スライド番号プレースホルダ 3"/>
          <p:cNvSpPr>
            <a:spLocks noGrp="1"/>
          </p:cNvSpPr>
          <p:nvPr>
            <p:ph type="sldNum" sz="quarter" idx="12"/>
          </p:nvPr>
        </p:nvSpPr>
        <p:spPr/>
        <p:txBody>
          <a:bodyPr>
            <a:normAutofit/>
          </a:bodyPr>
          <a:lstStyle/>
          <a:p>
            <a:fld id="{7190F32E-61E2-4391-9223-891A6B5093FE}" type="slidenum">
              <a:rPr kumimoji="1" lang="ja-JP" altLang="en-US" smtClean="0"/>
              <a:pPr/>
              <a:t>5</a:t>
            </a:fld>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a:t>ブート</a:t>
            </a:r>
            <a:r>
              <a:rPr kumimoji="1" lang="ja-JP" altLang="en-US" dirty="0" smtClean="0"/>
              <a:t>するため</a:t>
            </a:r>
            <a:r>
              <a:rPr lang="ja-JP" altLang="en-US" dirty="0"/>
              <a:t>の</a:t>
            </a:r>
            <a:r>
              <a:rPr lang="ja-JP" altLang="en-US" dirty="0" smtClean="0"/>
              <a:t>知識</a:t>
            </a:r>
            <a:r>
              <a:rPr lang="en-US" altLang="ja-JP" dirty="0" smtClean="0"/>
              <a:t>(</a:t>
            </a:r>
            <a:r>
              <a:rPr lang="ja-JP" altLang="en-US" dirty="0" smtClean="0"/>
              <a:t>基本編</a:t>
            </a:r>
            <a:r>
              <a:rPr lang="en-US" altLang="ja-JP" dirty="0" smtClean="0"/>
              <a:t>)</a:t>
            </a:r>
            <a:endParaRPr kumimoji="1" lang="ja-JP" altLang="en-US" dirty="0"/>
          </a:p>
        </p:txBody>
      </p:sp>
      <p:sp>
        <p:nvSpPr>
          <p:cNvPr id="3" name="コンテンツ プレースホルダ 2"/>
          <p:cNvSpPr>
            <a:spLocks noGrp="1"/>
          </p:cNvSpPr>
          <p:nvPr>
            <p:ph idx="1"/>
          </p:nvPr>
        </p:nvSpPr>
        <p:spPr>
          <a:xfrm>
            <a:off x="0" y="980728"/>
            <a:ext cx="8697144" cy="5877272"/>
          </a:xfrm>
        </p:spPr>
        <p:txBody>
          <a:bodyPr>
            <a:normAutofit/>
          </a:bodyPr>
          <a:lstStyle/>
          <a:p>
            <a:r>
              <a:rPr kumimoji="1" lang="en-US" altLang="ja-JP" dirty="0" smtClean="0">
                <a:solidFill>
                  <a:schemeClr val="bg2">
                    <a:lumMod val="50000"/>
                  </a:schemeClr>
                </a:solidFill>
              </a:rPr>
              <a:t>OS </a:t>
            </a:r>
            <a:r>
              <a:rPr lang="ja-JP" altLang="en-US" dirty="0">
                <a:solidFill>
                  <a:schemeClr val="bg2">
                    <a:lumMod val="50000"/>
                  </a:schemeClr>
                </a:solidFill>
              </a:rPr>
              <a:t>を</a:t>
            </a:r>
            <a:r>
              <a:rPr kumimoji="1" lang="ja-JP" altLang="en-US" dirty="0" smtClean="0">
                <a:solidFill>
                  <a:schemeClr val="bg2">
                    <a:lumMod val="50000"/>
                  </a:schemeClr>
                </a:solidFill>
              </a:rPr>
              <a:t> </a:t>
            </a:r>
            <a:r>
              <a:rPr kumimoji="1" lang="en-US" altLang="ja-JP" dirty="0" smtClean="0">
                <a:solidFill>
                  <a:schemeClr val="bg2">
                    <a:lumMod val="50000"/>
                  </a:schemeClr>
                </a:solidFill>
              </a:rPr>
              <a:t>HDD </a:t>
            </a:r>
            <a:r>
              <a:rPr kumimoji="1" lang="ja-JP" altLang="en-US" dirty="0" smtClean="0">
                <a:solidFill>
                  <a:schemeClr val="bg2">
                    <a:lumMod val="50000"/>
                  </a:schemeClr>
                </a:solidFill>
              </a:rPr>
              <a:t>のどこに</a:t>
            </a:r>
            <a:r>
              <a:rPr lang="ja-JP" altLang="en-US" dirty="0">
                <a:solidFill>
                  <a:schemeClr val="bg2">
                    <a:lumMod val="50000"/>
                  </a:schemeClr>
                </a:solidFill>
              </a:rPr>
              <a:t>おくか</a:t>
            </a:r>
            <a:r>
              <a:rPr kumimoji="1" lang="en-US" altLang="ja-JP" dirty="0" smtClean="0">
                <a:solidFill>
                  <a:schemeClr val="bg2">
                    <a:lumMod val="50000"/>
                  </a:schemeClr>
                </a:solidFill>
              </a:rPr>
              <a:t>?</a:t>
            </a:r>
          </a:p>
          <a:p>
            <a:pPr lvl="1"/>
            <a:r>
              <a:rPr kumimoji="1" lang="ja-JP" altLang="en-US" dirty="0" smtClean="0"/>
              <a:t>パーティション</a:t>
            </a:r>
            <a:endParaRPr kumimoji="1" lang="en-US" altLang="ja-JP" dirty="0" smtClean="0"/>
          </a:p>
          <a:p>
            <a:pPr lvl="2"/>
            <a:r>
              <a:rPr kumimoji="1" lang="en-US" altLang="ja-JP" dirty="0" smtClean="0"/>
              <a:t>OS </a:t>
            </a:r>
            <a:r>
              <a:rPr kumimoji="1" lang="ja-JP" altLang="en-US" dirty="0" smtClean="0"/>
              <a:t>を置くための領域を作る</a:t>
            </a:r>
            <a:endParaRPr kumimoji="1" lang="en-US" altLang="ja-JP" dirty="0" smtClean="0"/>
          </a:p>
          <a:p>
            <a:pPr lvl="1"/>
            <a:r>
              <a:rPr lang="ja-JP" altLang="en-US" dirty="0" smtClean="0">
                <a:solidFill>
                  <a:schemeClr val="bg2">
                    <a:lumMod val="50000"/>
                  </a:schemeClr>
                </a:solidFill>
              </a:rPr>
              <a:t>ファイルシステムの作成</a:t>
            </a:r>
            <a:endParaRPr lang="en-US" altLang="ja-JP" dirty="0" smtClean="0">
              <a:solidFill>
                <a:schemeClr val="bg2">
                  <a:lumMod val="50000"/>
                </a:schemeClr>
              </a:solidFill>
            </a:endParaRPr>
          </a:p>
          <a:p>
            <a:pPr lvl="2"/>
            <a:r>
              <a:rPr kumimoji="1" lang="ja-JP" altLang="en-US" dirty="0" smtClean="0">
                <a:solidFill>
                  <a:schemeClr val="bg2">
                    <a:lumMod val="50000"/>
                  </a:schemeClr>
                </a:solidFill>
              </a:rPr>
              <a:t>パーティションのフォーマット</a:t>
            </a:r>
            <a:r>
              <a:rPr kumimoji="1" lang="en-US" altLang="ja-JP" dirty="0" smtClean="0">
                <a:solidFill>
                  <a:schemeClr val="bg2">
                    <a:lumMod val="50000"/>
                  </a:schemeClr>
                </a:solidFill>
              </a:rPr>
              <a:t>(</a:t>
            </a:r>
            <a:r>
              <a:rPr kumimoji="1" lang="ja-JP" altLang="en-US" dirty="0" smtClean="0">
                <a:solidFill>
                  <a:schemeClr val="bg2">
                    <a:lumMod val="50000"/>
                  </a:schemeClr>
                </a:solidFill>
              </a:rPr>
              <a:t>整地</a:t>
            </a:r>
            <a:r>
              <a:rPr kumimoji="1" lang="en-US" altLang="ja-JP" dirty="0" smtClean="0">
                <a:solidFill>
                  <a:schemeClr val="bg2">
                    <a:lumMod val="50000"/>
                  </a:schemeClr>
                </a:solidFill>
              </a:rPr>
              <a:t>)</a:t>
            </a:r>
          </a:p>
        </p:txBody>
      </p:sp>
      <p:sp>
        <p:nvSpPr>
          <p:cNvPr id="4" name="スライド番号プレースホルダ 3"/>
          <p:cNvSpPr>
            <a:spLocks noGrp="1"/>
          </p:cNvSpPr>
          <p:nvPr>
            <p:ph type="sldNum" sz="quarter" idx="12"/>
          </p:nvPr>
        </p:nvSpPr>
        <p:spPr/>
        <p:txBody>
          <a:bodyPr>
            <a:normAutofit/>
          </a:bodyPr>
          <a:lstStyle/>
          <a:p>
            <a:fld id="{7190F32E-61E2-4391-9223-891A6B5093FE}" type="slidenum">
              <a:rPr kumimoji="1" lang="ja-JP" altLang="en-US" smtClean="0"/>
              <a:pPr/>
              <a:t>6</a:t>
            </a:fld>
            <a:endParaRPr kumimoji="1" lang="ja-JP" altLang="en-US"/>
          </a:p>
        </p:txBody>
      </p:sp>
      <p:sp>
        <p:nvSpPr>
          <p:cNvPr id="5" name="正方形/長方形 4"/>
          <p:cNvSpPr/>
          <p:nvPr/>
        </p:nvSpPr>
        <p:spPr>
          <a:xfrm>
            <a:off x="827584" y="1628800"/>
            <a:ext cx="4032448" cy="8640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kumimoji="1" lang="ja-JP" altLang="en-US" dirty="0" smtClean="0">
                <a:solidFill>
                  <a:srgbClr val="FF0000"/>
                </a:solidFill>
              </a:rPr>
              <a:t>パーティション</a:t>
            </a:r>
            <a:r>
              <a:rPr kumimoji="1" lang="en-US" altLang="ja-JP" dirty="0" smtClean="0"/>
              <a:t>(partition)</a:t>
            </a:r>
            <a:endParaRPr kumimoji="1" lang="ja-JP" altLang="en-US" dirty="0"/>
          </a:p>
        </p:txBody>
      </p:sp>
      <p:sp>
        <p:nvSpPr>
          <p:cNvPr id="3" name="コンテンツ プレースホルダ 2"/>
          <p:cNvSpPr>
            <a:spLocks noGrp="1"/>
          </p:cNvSpPr>
          <p:nvPr>
            <p:ph idx="1"/>
          </p:nvPr>
        </p:nvSpPr>
        <p:spPr>
          <a:xfrm>
            <a:off x="2627784" y="1052736"/>
            <a:ext cx="6516216" cy="6021288"/>
          </a:xfrm>
        </p:spPr>
        <p:txBody>
          <a:bodyPr>
            <a:normAutofit fontScale="92500" lnSpcReduction="20000"/>
          </a:bodyPr>
          <a:lstStyle/>
          <a:p>
            <a:r>
              <a:rPr lang="ja-JP" altLang="en-US" sz="3600" dirty="0" smtClean="0"/>
              <a:t>一つのハードディスクをいくつかに分けた領域</a:t>
            </a:r>
            <a:r>
              <a:rPr lang="en-US" altLang="ja-JP" sz="3600" dirty="0" smtClean="0"/>
              <a:t>(</a:t>
            </a:r>
            <a:r>
              <a:rPr lang="ja-JP" altLang="en-US" sz="3600" dirty="0" smtClean="0"/>
              <a:t>区域</a:t>
            </a:r>
            <a:r>
              <a:rPr lang="en-US" altLang="ja-JP" sz="3600" dirty="0" smtClean="0"/>
              <a:t>)</a:t>
            </a:r>
          </a:p>
          <a:p>
            <a:r>
              <a:rPr lang="ja-JP" altLang="en-US" sz="3600" dirty="0" smtClean="0"/>
              <a:t>パーティションを分ける利点</a:t>
            </a:r>
            <a:endParaRPr lang="en-US" altLang="ja-JP" sz="3600" dirty="0" smtClean="0"/>
          </a:p>
          <a:p>
            <a:pPr lvl="1"/>
            <a:r>
              <a:rPr lang="ja-JP" altLang="en-US" sz="3000" dirty="0" smtClean="0"/>
              <a:t>１つのハードディスクに異なるファイルシステム </a:t>
            </a:r>
            <a:r>
              <a:rPr lang="en-US" altLang="ja-JP" sz="3000" dirty="0" smtClean="0"/>
              <a:t>(</a:t>
            </a:r>
            <a:r>
              <a:rPr lang="ja-JP" altLang="en-US" sz="3000" dirty="0" smtClean="0"/>
              <a:t>後述</a:t>
            </a:r>
            <a:r>
              <a:rPr lang="en-US" altLang="ja-JP" sz="3000" dirty="0" smtClean="0"/>
              <a:t>) </a:t>
            </a:r>
            <a:r>
              <a:rPr lang="ja-JP" altLang="en-US" sz="3000" dirty="0" smtClean="0"/>
              <a:t>や </a:t>
            </a:r>
            <a:r>
              <a:rPr lang="en-US" altLang="ja-JP" sz="3000" dirty="0" smtClean="0"/>
              <a:t>OS </a:t>
            </a:r>
            <a:r>
              <a:rPr lang="ja-JP" altLang="en-US" sz="3000" dirty="0" smtClean="0"/>
              <a:t>を導入できる</a:t>
            </a:r>
            <a:endParaRPr lang="en-US" altLang="ja-JP" sz="3000" dirty="0" smtClean="0"/>
          </a:p>
          <a:p>
            <a:pPr lvl="1"/>
            <a:r>
              <a:rPr lang="ja-JP" altLang="en-US" sz="3000" dirty="0" smtClean="0"/>
              <a:t>ソフトウェア障害をパーティション内に留め</a:t>
            </a:r>
            <a:r>
              <a:rPr lang="en-US" altLang="ja-JP" sz="3000" dirty="0" smtClean="0"/>
              <a:t>, </a:t>
            </a:r>
            <a:r>
              <a:rPr lang="ja-JP" altLang="en-US" sz="3000" dirty="0" smtClean="0"/>
              <a:t>パーティション単位で復旧できる</a:t>
            </a:r>
            <a:endParaRPr lang="en-US" altLang="ja-JP" sz="3000" dirty="0" smtClean="0"/>
          </a:p>
          <a:p>
            <a:pPr lvl="1"/>
            <a:r>
              <a:rPr lang="ja-JP" altLang="en-US" sz="3000" dirty="0" smtClean="0"/>
              <a:t>システム領域の使用率を抑えられる</a:t>
            </a:r>
            <a:endParaRPr lang="en-US" altLang="ja-JP" sz="3000" dirty="0" smtClean="0"/>
          </a:p>
          <a:p>
            <a:r>
              <a:rPr kumimoji="1" lang="ja-JP" altLang="en-US" sz="3600" dirty="0" smtClean="0"/>
              <a:t>パーティションの区別</a:t>
            </a:r>
            <a:endParaRPr kumimoji="1" lang="en-US" altLang="ja-JP" sz="3600" dirty="0" smtClean="0"/>
          </a:p>
          <a:p>
            <a:pPr lvl="1"/>
            <a:r>
              <a:rPr lang="ja-JP" altLang="en-US" sz="3000" dirty="0" smtClean="0"/>
              <a:t>基本パーティション</a:t>
            </a:r>
            <a:endParaRPr lang="en-US" altLang="ja-JP" sz="3000" dirty="0" smtClean="0"/>
          </a:p>
          <a:p>
            <a:pPr lvl="1"/>
            <a:r>
              <a:rPr kumimoji="1" lang="ja-JP" altLang="en-US" sz="3000" dirty="0" smtClean="0"/>
              <a:t>拡張パーティション</a:t>
            </a:r>
            <a:endParaRPr kumimoji="1" lang="en-US" altLang="ja-JP" sz="3000" dirty="0" smtClean="0"/>
          </a:p>
          <a:p>
            <a:pPr lvl="1"/>
            <a:r>
              <a:rPr lang="ja-JP" altLang="en-US" sz="3000" dirty="0" smtClean="0"/>
              <a:t>論理パーティション</a:t>
            </a:r>
            <a:endParaRPr kumimoji="1" lang="ja-JP" altLang="en-US" sz="3000" dirty="0"/>
          </a:p>
        </p:txBody>
      </p:sp>
      <p:sp>
        <p:nvSpPr>
          <p:cNvPr id="19" name="スライド番号プレースホルダ 18"/>
          <p:cNvSpPr>
            <a:spLocks noGrp="1"/>
          </p:cNvSpPr>
          <p:nvPr>
            <p:ph type="sldNum" sz="quarter" idx="12"/>
          </p:nvPr>
        </p:nvSpPr>
        <p:spPr/>
        <p:txBody>
          <a:bodyPr>
            <a:normAutofit/>
          </a:bodyPr>
          <a:lstStyle/>
          <a:p>
            <a:fld id="{7190F32E-61E2-4391-9223-891A6B5093FE}" type="slidenum">
              <a:rPr kumimoji="1" lang="ja-JP" altLang="en-US" smtClean="0"/>
              <a:pPr/>
              <a:t>7</a:t>
            </a:fld>
            <a:endParaRPr kumimoji="1" lang="ja-JP" altLang="en-US" dirty="0"/>
          </a:p>
        </p:txBody>
      </p:sp>
      <p:grpSp>
        <p:nvGrpSpPr>
          <p:cNvPr id="4" name="グループ化 3"/>
          <p:cNvGrpSpPr/>
          <p:nvPr/>
        </p:nvGrpSpPr>
        <p:grpSpPr>
          <a:xfrm>
            <a:off x="179512" y="1196752"/>
            <a:ext cx="2649538" cy="5087948"/>
            <a:chOff x="585760" y="1285860"/>
            <a:chExt cx="2649538" cy="5087948"/>
          </a:xfrm>
        </p:grpSpPr>
        <p:sp>
          <p:nvSpPr>
            <p:cNvPr id="5" name="Oval 2"/>
            <p:cNvSpPr>
              <a:spLocks noChangeArrowheads="1"/>
            </p:cNvSpPr>
            <p:nvPr/>
          </p:nvSpPr>
          <p:spPr bwMode="auto">
            <a:xfrm>
              <a:off x="642910" y="5400671"/>
              <a:ext cx="2376488" cy="576262"/>
            </a:xfrm>
            <a:prstGeom prst="ellipse">
              <a:avLst/>
            </a:prstGeom>
            <a:solidFill>
              <a:srgbClr val="FFFF00"/>
            </a:solidFill>
            <a:ln w="9525">
              <a:solidFill>
                <a:schemeClr val="tx1"/>
              </a:solidFill>
              <a:round/>
              <a:headEnd/>
              <a:tailEnd/>
            </a:ln>
          </p:spPr>
          <p:txBody>
            <a:bodyPr wrap="none" anchor="ctr"/>
            <a:lstStyle/>
            <a:p>
              <a:endParaRPr lang="ja-JP" altLang="en-US"/>
            </a:p>
          </p:txBody>
        </p:sp>
        <p:sp>
          <p:nvSpPr>
            <p:cNvPr id="6" name="Rectangle 3"/>
            <p:cNvSpPr>
              <a:spLocks noChangeArrowheads="1"/>
            </p:cNvSpPr>
            <p:nvPr/>
          </p:nvSpPr>
          <p:spPr bwMode="auto">
            <a:xfrm>
              <a:off x="642910" y="1657346"/>
              <a:ext cx="2376488" cy="4032250"/>
            </a:xfrm>
            <a:prstGeom prst="rect">
              <a:avLst/>
            </a:prstGeom>
            <a:solidFill>
              <a:srgbClr val="FFFF00"/>
            </a:solidFill>
            <a:ln w="9525">
              <a:solidFill>
                <a:srgbClr val="FFFF00"/>
              </a:solidFill>
              <a:miter lim="800000"/>
              <a:headEnd/>
              <a:tailEnd/>
            </a:ln>
          </p:spPr>
          <p:txBody>
            <a:bodyPr wrap="none" anchor="ctr"/>
            <a:lstStyle/>
            <a:p>
              <a:pPr algn="ctr"/>
              <a:endParaRPr lang="ja-JP" altLang="ja-JP"/>
            </a:p>
          </p:txBody>
        </p:sp>
        <p:sp>
          <p:nvSpPr>
            <p:cNvPr id="7" name="Text Box 9"/>
            <p:cNvSpPr txBox="1">
              <a:spLocks noChangeArrowheads="1"/>
            </p:cNvSpPr>
            <p:nvPr/>
          </p:nvSpPr>
          <p:spPr bwMode="auto">
            <a:xfrm>
              <a:off x="585760" y="5976933"/>
              <a:ext cx="2649538" cy="396875"/>
            </a:xfrm>
            <a:prstGeom prst="rect">
              <a:avLst/>
            </a:prstGeom>
            <a:noFill/>
            <a:ln w="9525">
              <a:noFill/>
              <a:miter lim="800000"/>
              <a:headEnd/>
              <a:tailEnd/>
            </a:ln>
          </p:spPr>
          <p:txBody>
            <a:bodyPr wrap="none">
              <a:spAutoFit/>
            </a:bodyPr>
            <a:lstStyle/>
            <a:p>
              <a:r>
                <a:rPr lang="ja-JP" altLang="en-US" sz="2000"/>
                <a:t>ハードディスク・ドライブ</a:t>
              </a:r>
            </a:p>
          </p:txBody>
        </p:sp>
        <p:sp>
          <p:nvSpPr>
            <p:cNvPr id="8" name="Oval 10"/>
            <p:cNvSpPr>
              <a:spLocks noChangeArrowheads="1"/>
            </p:cNvSpPr>
            <p:nvPr/>
          </p:nvSpPr>
          <p:spPr bwMode="auto">
            <a:xfrm>
              <a:off x="642910" y="1728783"/>
              <a:ext cx="2376488" cy="576263"/>
            </a:xfrm>
            <a:prstGeom prst="ellipse">
              <a:avLst/>
            </a:prstGeom>
            <a:solidFill>
              <a:srgbClr val="F4950A"/>
            </a:solidFill>
            <a:ln w="9525">
              <a:solidFill>
                <a:schemeClr val="tx1"/>
              </a:solidFill>
              <a:round/>
              <a:headEnd/>
              <a:tailEnd/>
            </a:ln>
          </p:spPr>
          <p:txBody>
            <a:bodyPr wrap="none" anchor="ctr"/>
            <a:lstStyle/>
            <a:p>
              <a:pPr algn="ctr"/>
              <a:endParaRPr lang="ja-JP" altLang="ja-JP" sz="2400"/>
            </a:p>
          </p:txBody>
        </p:sp>
        <p:sp>
          <p:nvSpPr>
            <p:cNvPr id="9" name="Rectangle 11"/>
            <p:cNvSpPr>
              <a:spLocks noChangeArrowheads="1"/>
            </p:cNvSpPr>
            <p:nvPr/>
          </p:nvSpPr>
          <p:spPr bwMode="auto">
            <a:xfrm>
              <a:off x="642910" y="1571612"/>
              <a:ext cx="2376488" cy="446096"/>
            </a:xfrm>
            <a:prstGeom prst="rect">
              <a:avLst/>
            </a:prstGeom>
            <a:solidFill>
              <a:srgbClr val="F4950A"/>
            </a:solidFill>
            <a:ln w="9525">
              <a:solidFill>
                <a:srgbClr val="F4950A"/>
              </a:solidFill>
              <a:miter lim="800000"/>
              <a:headEnd/>
              <a:tailEnd/>
            </a:ln>
          </p:spPr>
          <p:txBody>
            <a:bodyPr wrap="none" anchor="ctr"/>
            <a:lstStyle/>
            <a:p>
              <a:endParaRPr lang="ja-JP" altLang="en-US"/>
            </a:p>
          </p:txBody>
        </p:sp>
        <p:sp>
          <p:nvSpPr>
            <p:cNvPr id="10" name="Oval 12"/>
            <p:cNvSpPr>
              <a:spLocks noChangeArrowheads="1"/>
            </p:cNvSpPr>
            <p:nvPr/>
          </p:nvSpPr>
          <p:spPr bwMode="auto">
            <a:xfrm>
              <a:off x="642910" y="1285860"/>
              <a:ext cx="2376488" cy="576262"/>
            </a:xfrm>
            <a:prstGeom prst="ellipse">
              <a:avLst/>
            </a:prstGeom>
            <a:solidFill>
              <a:srgbClr val="F4950A"/>
            </a:solidFill>
            <a:ln w="9525">
              <a:solidFill>
                <a:schemeClr val="tx1"/>
              </a:solidFill>
              <a:round/>
              <a:headEnd/>
              <a:tailEnd/>
            </a:ln>
          </p:spPr>
          <p:txBody>
            <a:bodyPr wrap="none" anchor="ctr"/>
            <a:lstStyle/>
            <a:p>
              <a:endParaRPr lang="ja-JP" altLang="en-US"/>
            </a:p>
          </p:txBody>
        </p:sp>
        <p:sp>
          <p:nvSpPr>
            <p:cNvPr id="11" name="Freeform 13"/>
            <p:cNvSpPr>
              <a:spLocks/>
            </p:cNvSpPr>
            <p:nvPr/>
          </p:nvSpPr>
          <p:spPr bwMode="auto">
            <a:xfrm>
              <a:off x="642910" y="4897433"/>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12" name="Freeform 14"/>
            <p:cNvSpPr>
              <a:spLocks/>
            </p:cNvSpPr>
            <p:nvPr/>
          </p:nvSpPr>
          <p:spPr bwMode="auto">
            <a:xfrm>
              <a:off x="642910" y="3929066"/>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13" name="Freeform 15"/>
            <p:cNvSpPr>
              <a:spLocks/>
            </p:cNvSpPr>
            <p:nvPr/>
          </p:nvSpPr>
          <p:spPr bwMode="auto">
            <a:xfrm>
              <a:off x="642910" y="2857496"/>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14" name="Text Box 16"/>
            <p:cNvSpPr txBox="1">
              <a:spLocks noChangeArrowheads="1"/>
            </p:cNvSpPr>
            <p:nvPr/>
          </p:nvSpPr>
          <p:spPr bwMode="auto">
            <a:xfrm>
              <a:off x="1571604" y="2500306"/>
              <a:ext cx="428628" cy="461665"/>
            </a:xfrm>
            <a:prstGeom prst="rect">
              <a:avLst/>
            </a:prstGeom>
            <a:noFill/>
            <a:ln w="9525">
              <a:noFill/>
              <a:miter lim="800000"/>
              <a:headEnd/>
              <a:tailEnd/>
            </a:ln>
          </p:spPr>
          <p:txBody>
            <a:bodyPr wrap="square">
              <a:spAutoFit/>
            </a:bodyPr>
            <a:lstStyle/>
            <a:p>
              <a:r>
                <a:rPr lang="en-US" altLang="ja-JP" sz="2400" dirty="0"/>
                <a:t>1</a:t>
              </a:r>
              <a:endParaRPr lang="ja-JP" altLang="en-US" sz="2400" dirty="0"/>
            </a:p>
          </p:txBody>
        </p:sp>
        <p:sp>
          <p:nvSpPr>
            <p:cNvPr id="15" name="Text Box 17"/>
            <p:cNvSpPr txBox="1">
              <a:spLocks noChangeArrowheads="1"/>
            </p:cNvSpPr>
            <p:nvPr/>
          </p:nvSpPr>
          <p:spPr bwMode="auto">
            <a:xfrm>
              <a:off x="1539199" y="3357562"/>
              <a:ext cx="944569" cy="457200"/>
            </a:xfrm>
            <a:prstGeom prst="rect">
              <a:avLst/>
            </a:prstGeom>
            <a:noFill/>
            <a:ln w="9525">
              <a:noFill/>
              <a:miter lim="800000"/>
              <a:headEnd/>
              <a:tailEnd/>
            </a:ln>
          </p:spPr>
          <p:txBody>
            <a:bodyPr wrap="square">
              <a:spAutoFit/>
            </a:bodyPr>
            <a:lstStyle/>
            <a:p>
              <a:r>
                <a:rPr lang="ja-JP" altLang="en-US" sz="2400" dirty="0" smtClean="0"/>
                <a:t>２</a:t>
              </a:r>
              <a:endParaRPr lang="ja-JP" altLang="en-US" sz="2400" dirty="0"/>
            </a:p>
          </p:txBody>
        </p:sp>
        <p:sp>
          <p:nvSpPr>
            <p:cNvPr id="16" name="Text Box 18"/>
            <p:cNvSpPr txBox="1">
              <a:spLocks noChangeArrowheads="1"/>
            </p:cNvSpPr>
            <p:nvPr/>
          </p:nvSpPr>
          <p:spPr bwMode="auto">
            <a:xfrm>
              <a:off x="1535779" y="4546250"/>
              <a:ext cx="515941" cy="457200"/>
            </a:xfrm>
            <a:prstGeom prst="rect">
              <a:avLst/>
            </a:prstGeom>
            <a:noFill/>
            <a:ln w="9525">
              <a:noFill/>
              <a:miter lim="800000"/>
              <a:headEnd/>
              <a:tailEnd/>
            </a:ln>
          </p:spPr>
          <p:txBody>
            <a:bodyPr wrap="square">
              <a:spAutoFit/>
            </a:bodyPr>
            <a:lstStyle/>
            <a:p>
              <a:r>
                <a:rPr lang="ja-JP" altLang="en-US" sz="2400" dirty="0" smtClean="0"/>
                <a:t>３</a:t>
              </a:r>
              <a:endParaRPr lang="ja-JP" altLang="en-US" sz="2400" dirty="0"/>
            </a:p>
          </p:txBody>
        </p:sp>
        <p:sp>
          <p:nvSpPr>
            <p:cNvPr id="17" name="Text Box 19"/>
            <p:cNvSpPr txBox="1">
              <a:spLocks noChangeArrowheads="1"/>
            </p:cNvSpPr>
            <p:nvPr/>
          </p:nvSpPr>
          <p:spPr bwMode="auto">
            <a:xfrm>
              <a:off x="1331640" y="5357826"/>
              <a:ext cx="800219" cy="461665"/>
            </a:xfrm>
            <a:prstGeom prst="rect">
              <a:avLst/>
            </a:prstGeom>
            <a:noFill/>
            <a:ln w="9525">
              <a:noFill/>
              <a:miter lim="800000"/>
              <a:headEnd/>
              <a:tailEnd/>
            </a:ln>
          </p:spPr>
          <p:txBody>
            <a:bodyPr wrap="none">
              <a:spAutoFit/>
            </a:bodyPr>
            <a:lstStyle/>
            <a:p>
              <a:r>
                <a:rPr lang="ja-JP" altLang="en-US" sz="2400" dirty="0"/>
                <a:t>　４</a:t>
              </a:r>
            </a:p>
          </p:txBody>
        </p:sp>
        <p:sp>
          <p:nvSpPr>
            <p:cNvPr id="18" name="Text Box 24"/>
            <p:cNvSpPr txBox="1">
              <a:spLocks noChangeArrowheads="1"/>
            </p:cNvSpPr>
            <p:nvPr/>
          </p:nvSpPr>
          <p:spPr bwMode="auto">
            <a:xfrm>
              <a:off x="1363635" y="1873246"/>
              <a:ext cx="862013" cy="457200"/>
            </a:xfrm>
            <a:prstGeom prst="rect">
              <a:avLst/>
            </a:prstGeom>
            <a:noFill/>
            <a:ln w="9525">
              <a:noFill/>
              <a:miter lim="800000"/>
              <a:headEnd/>
              <a:tailEnd/>
            </a:ln>
          </p:spPr>
          <p:txBody>
            <a:bodyPr wrap="none">
              <a:spAutoFit/>
            </a:bodyPr>
            <a:lstStyle/>
            <a:p>
              <a:r>
                <a:rPr lang="en-US" altLang="ja-JP" sz="2400"/>
                <a:t>MBR</a:t>
              </a:r>
            </a:p>
          </p:txBody>
        </p:sp>
      </p:grpSp>
      <p:cxnSp>
        <p:nvCxnSpPr>
          <p:cNvPr id="20" name="直線コネクタ 19"/>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kumimoji="1" lang="ja-JP" altLang="en-US" dirty="0" smtClean="0"/>
              <a:t>パーティション操作</a:t>
            </a:r>
            <a:endParaRPr kumimoji="1" lang="ja-JP" altLang="en-US" dirty="0"/>
          </a:p>
        </p:txBody>
      </p:sp>
      <p:sp>
        <p:nvSpPr>
          <p:cNvPr id="3" name="コンテンツ プレースホルダ 2"/>
          <p:cNvSpPr>
            <a:spLocks noGrp="1"/>
          </p:cNvSpPr>
          <p:nvPr>
            <p:ph idx="1"/>
          </p:nvPr>
        </p:nvSpPr>
        <p:spPr>
          <a:xfrm>
            <a:off x="0" y="908720"/>
            <a:ext cx="9144000" cy="4525963"/>
          </a:xfrm>
        </p:spPr>
        <p:txBody>
          <a:bodyPr/>
          <a:lstStyle/>
          <a:p>
            <a:r>
              <a:rPr kumimoji="1" lang="ja-JP" altLang="en-US" dirty="0" smtClean="0"/>
              <a:t>任意で作成</a:t>
            </a:r>
            <a:r>
              <a:rPr kumimoji="1" lang="en-US" altLang="ja-JP" dirty="0" smtClean="0"/>
              <a:t>, </a:t>
            </a:r>
            <a:r>
              <a:rPr kumimoji="1" lang="ja-JP" altLang="en-US" dirty="0" smtClean="0"/>
              <a:t>削除</a:t>
            </a:r>
            <a:r>
              <a:rPr kumimoji="1" lang="en-US" altLang="ja-JP" dirty="0" smtClean="0"/>
              <a:t>, </a:t>
            </a:r>
            <a:r>
              <a:rPr kumimoji="1" lang="ja-JP" altLang="en-US" dirty="0" smtClean="0"/>
              <a:t>サイズ変更などができる</a:t>
            </a:r>
            <a:endParaRPr kumimoji="1" lang="en-US" altLang="ja-JP" dirty="0" smtClean="0"/>
          </a:p>
          <a:p>
            <a:pPr lvl="1"/>
            <a:r>
              <a:rPr lang="ja-JP" altLang="en-US" dirty="0" smtClean="0"/>
              <a:t>特に作成することを</a:t>
            </a:r>
            <a:r>
              <a:rPr kumimoji="1" lang="ja-JP" altLang="en-US" dirty="0" smtClean="0"/>
              <a:t>「</a:t>
            </a:r>
            <a:r>
              <a:rPr kumimoji="1" lang="ja-JP" altLang="en-US" b="1" dirty="0" smtClean="0">
                <a:solidFill>
                  <a:srgbClr val="FF0000"/>
                </a:solidFill>
              </a:rPr>
              <a:t>パーティションを切る</a:t>
            </a:r>
            <a:r>
              <a:rPr kumimoji="1" lang="ja-JP" altLang="en-US" dirty="0" smtClean="0"/>
              <a:t>」と呼ぶ</a:t>
            </a:r>
            <a:endParaRPr kumimoji="1" lang="en-US" altLang="ja-JP" dirty="0" smtClean="0"/>
          </a:p>
        </p:txBody>
      </p:sp>
      <p:sp>
        <p:nvSpPr>
          <p:cNvPr id="5" name="スライド番号プレースホルダ 4"/>
          <p:cNvSpPr>
            <a:spLocks noGrp="1"/>
          </p:cNvSpPr>
          <p:nvPr>
            <p:ph type="sldNum" sz="quarter" idx="12"/>
          </p:nvPr>
        </p:nvSpPr>
        <p:spPr/>
        <p:txBody>
          <a:bodyPr>
            <a:normAutofit/>
          </a:bodyPr>
          <a:lstStyle/>
          <a:p>
            <a:fld id="{7190F32E-61E2-4391-9223-891A6B5093FE}" type="slidenum">
              <a:rPr kumimoji="1" lang="ja-JP" altLang="en-US" smtClean="0"/>
              <a:pPr/>
              <a:t>8</a:t>
            </a:fld>
            <a:endParaRPr kumimoji="1" lang="ja-JP" altLang="en-US"/>
          </a:p>
        </p:txBody>
      </p:sp>
      <p:sp>
        <p:nvSpPr>
          <p:cNvPr id="4" name="正方形/長方形 3"/>
          <p:cNvSpPr/>
          <p:nvPr/>
        </p:nvSpPr>
        <p:spPr>
          <a:xfrm>
            <a:off x="395536" y="2420888"/>
            <a:ext cx="8429652" cy="954107"/>
          </a:xfrm>
          <a:prstGeom prst="rect">
            <a:avLst/>
          </a:prstGeom>
          <a:solidFill>
            <a:srgbClr val="7030A0"/>
          </a:solidFill>
        </p:spPr>
        <p:txBody>
          <a:bodyPr wrap="square">
            <a:spAutoFit/>
          </a:bodyPr>
          <a:lstStyle/>
          <a:p>
            <a:pPr>
              <a:buNone/>
            </a:pPr>
            <a:r>
              <a:rPr lang="ja-JP" altLang="en-US" sz="2800" dirty="0" smtClean="0">
                <a:solidFill>
                  <a:schemeClr val="bg1"/>
                </a:solidFill>
              </a:rPr>
              <a:t>一般にパーティションを変更すると</a:t>
            </a:r>
            <a:r>
              <a:rPr lang="en-US" altLang="ja-JP" sz="2800" dirty="0" smtClean="0">
                <a:solidFill>
                  <a:schemeClr val="bg1"/>
                </a:solidFill>
              </a:rPr>
              <a:t>, </a:t>
            </a:r>
            <a:r>
              <a:rPr lang="ja-JP" altLang="en-US" sz="2800" dirty="0" smtClean="0">
                <a:solidFill>
                  <a:schemeClr val="bg1"/>
                </a:solidFill>
              </a:rPr>
              <a:t>変更前の</a:t>
            </a:r>
            <a:r>
              <a:rPr lang="ja-JP" altLang="en-US" sz="2800" dirty="0" smtClean="0">
                <a:solidFill>
                  <a:srgbClr val="FFFF00"/>
                </a:solidFill>
              </a:rPr>
              <a:t>データは扱えなくなる</a:t>
            </a:r>
            <a:r>
              <a:rPr lang="ja-JP" altLang="en-US" sz="2800" dirty="0" smtClean="0">
                <a:solidFill>
                  <a:schemeClr val="bg1"/>
                </a:solidFill>
              </a:rPr>
              <a:t>ので注意が必要！！</a:t>
            </a:r>
          </a:p>
        </p:txBody>
      </p:sp>
      <p:cxnSp>
        <p:nvCxnSpPr>
          <p:cNvPr id="6" name="直線コネクタ 5"/>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686800" cy="1143000"/>
          </a:xfrm>
        </p:spPr>
        <p:txBody>
          <a:bodyPr>
            <a:normAutofit fontScale="90000"/>
          </a:bodyPr>
          <a:lstStyle/>
          <a:p>
            <a:r>
              <a:rPr kumimoji="1" lang="ja-JP" altLang="en-US" dirty="0" smtClean="0"/>
              <a:t>基本パーティション</a:t>
            </a:r>
            <a:r>
              <a:rPr kumimoji="1" lang="en-US" altLang="ja-JP" dirty="0" smtClean="0"/>
              <a:t>(</a:t>
            </a:r>
            <a:r>
              <a:rPr lang="en-US" altLang="ja-JP" dirty="0" smtClean="0"/>
              <a:t>primary  partition)</a:t>
            </a:r>
            <a:endParaRPr kumimoji="1" lang="ja-JP" altLang="en-US" dirty="0"/>
          </a:p>
        </p:txBody>
      </p:sp>
      <p:sp>
        <p:nvSpPr>
          <p:cNvPr id="3" name="コンテンツ プレースホルダ 2"/>
          <p:cNvSpPr>
            <a:spLocks noGrp="1"/>
          </p:cNvSpPr>
          <p:nvPr>
            <p:ph idx="1"/>
          </p:nvPr>
        </p:nvSpPr>
        <p:spPr>
          <a:xfrm>
            <a:off x="3275856" y="980728"/>
            <a:ext cx="5868144" cy="4525963"/>
          </a:xfrm>
        </p:spPr>
        <p:txBody>
          <a:bodyPr/>
          <a:lstStyle/>
          <a:p>
            <a:r>
              <a:rPr lang="en-US" altLang="ja-JP" dirty="0" smtClean="0"/>
              <a:t>4</a:t>
            </a:r>
            <a:r>
              <a:rPr lang="ja-JP" altLang="en-US" dirty="0" err="1" smtClean="0"/>
              <a:t>つま</a:t>
            </a:r>
            <a:r>
              <a:rPr lang="ja-JP" altLang="en-US" dirty="0" smtClean="0"/>
              <a:t>でしか分けられない</a:t>
            </a:r>
            <a:endParaRPr lang="en-US" altLang="ja-JP" dirty="0" smtClean="0"/>
          </a:p>
          <a:p>
            <a:r>
              <a:rPr kumimoji="1" lang="en-US" altLang="ja-JP" dirty="0" smtClean="0"/>
              <a:t>4</a:t>
            </a:r>
            <a:r>
              <a:rPr kumimoji="1" lang="ja-JP" altLang="en-US" dirty="0" smtClean="0"/>
              <a:t>つ以上分けたい場合は拡張パーティションを使う</a:t>
            </a:r>
            <a:endParaRPr kumimoji="1" lang="ja-JP" altLang="en-US" dirty="0"/>
          </a:p>
        </p:txBody>
      </p:sp>
      <p:sp>
        <p:nvSpPr>
          <p:cNvPr id="19" name="スライド番号プレースホルダ 18"/>
          <p:cNvSpPr>
            <a:spLocks noGrp="1"/>
          </p:cNvSpPr>
          <p:nvPr>
            <p:ph type="sldNum" sz="quarter" idx="12"/>
          </p:nvPr>
        </p:nvSpPr>
        <p:spPr/>
        <p:txBody>
          <a:bodyPr>
            <a:normAutofit/>
          </a:bodyPr>
          <a:lstStyle/>
          <a:p>
            <a:fld id="{7190F32E-61E2-4391-9223-891A6B5093FE}" type="slidenum">
              <a:rPr kumimoji="1" lang="ja-JP" altLang="en-US" smtClean="0"/>
              <a:pPr/>
              <a:t>9</a:t>
            </a:fld>
            <a:endParaRPr kumimoji="1" lang="ja-JP" altLang="en-US"/>
          </a:p>
        </p:txBody>
      </p:sp>
      <p:grpSp>
        <p:nvGrpSpPr>
          <p:cNvPr id="4" name="グループ化 3"/>
          <p:cNvGrpSpPr/>
          <p:nvPr/>
        </p:nvGrpSpPr>
        <p:grpSpPr>
          <a:xfrm>
            <a:off x="611560" y="1221372"/>
            <a:ext cx="2649538" cy="5087948"/>
            <a:chOff x="585760" y="1285860"/>
            <a:chExt cx="2649538" cy="5087948"/>
          </a:xfrm>
        </p:grpSpPr>
        <p:sp>
          <p:nvSpPr>
            <p:cNvPr id="5" name="Oval 2"/>
            <p:cNvSpPr>
              <a:spLocks noChangeArrowheads="1"/>
            </p:cNvSpPr>
            <p:nvPr/>
          </p:nvSpPr>
          <p:spPr bwMode="auto">
            <a:xfrm>
              <a:off x="642910" y="5400671"/>
              <a:ext cx="2376488" cy="576262"/>
            </a:xfrm>
            <a:prstGeom prst="ellipse">
              <a:avLst/>
            </a:prstGeom>
            <a:solidFill>
              <a:srgbClr val="FFFF00"/>
            </a:solidFill>
            <a:ln w="9525">
              <a:solidFill>
                <a:schemeClr val="tx1"/>
              </a:solidFill>
              <a:round/>
              <a:headEnd/>
              <a:tailEnd/>
            </a:ln>
          </p:spPr>
          <p:txBody>
            <a:bodyPr wrap="none" anchor="ctr"/>
            <a:lstStyle/>
            <a:p>
              <a:endParaRPr lang="ja-JP" altLang="en-US"/>
            </a:p>
          </p:txBody>
        </p:sp>
        <p:sp>
          <p:nvSpPr>
            <p:cNvPr id="6" name="Rectangle 3"/>
            <p:cNvSpPr>
              <a:spLocks noChangeArrowheads="1"/>
            </p:cNvSpPr>
            <p:nvPr/>
          </p:nvSpPr>
          <p:spPr bwMode="auto">
            <a:xfrm>
              <a:off x="642910" y="1657346"/>
              <a:ext cx="2376488" cy="4032250"/>
            </a:xfrm>
            <a:prstGeom prst="rect">
              <a:avLst/>
            </a:prstGeom>
            <a:solidFill>
              <a:srgbClr val="FFFF00"/>
            </a:solidFill>
            <a:ln w="9525">
              <a:solidFill>
                <a:srgbClr val="FFFF00"/>
              </a:solidFill>
              <a:miter lim="800000"/>
              <a:headEnd/>
              <a:tailEnd/>
            </a:ln>
          </p:spPr>
          <p:txBody>
            <a:bodyPr wrap="none" anchor="ctr"/>
            <a:lstStyle/>
            <a:p>
              <a:pPr algn="ctr"/>
              <a:endParaRPr lang="ja-JP" altLang="ja-JP"/>
            </a:p>
          </p:txBody>
        </p:sp>
        <p:sp>
          <p:nvSpPr>
            <p:cNvPr id="7" name="Text Box 9"/>
            <p:cNvSpPr txBox="1">
              <a:spLocks noChangeArrowheads="1"/>
            </p:cNvSpPr>
            <p:nvPr/>
          </p:nvSpPr>
          <p:spPr bwMode="auto">
            <a:xfrm>
              <a:off x="585760" y="5976933"/>
              <a:ext cx="2649538" cy="396875"/>
            </a:xfrm>
            <a:prstGeom prst="rect">
              <a:avLst/>
            </a:prstGeom>
            <a:noFill/>
            <a:ln w="9525">
              <a:noFill/>
              <a:miter lim="800000"/>
              <a:headEnd/>
              <a:tailEnd/>
            </a:ln>
          </p:spPr>
          <p:txBody>
            <a:bodyPr wrap="none">
              <a:spAutoFit/>
            </a:bodyPr>
            <a:lstStyle/>
            <a:p>
              <a:r>
                <a:rPr lang="ja-JP" altLang="en-US" sz="2000" dirty="0"/>
                <a:t>ハードディスク・ドライブ</a:t>
              </a:r>
            </a:p>
          </p:txBody>
        </p:sp>
        <p:sp>
          <p:nvSpPr>
            <p:cNvPr id="8" name="Oval 10"/>
            <p:cNvSpPr>
              <a:spLocks noChangeArrowheads="1"/>
            </p:cNvSpPr>
            <p:nvPr/>
          </p:nvSpPr>
          <p:spPr bwMode="auto">
            <a:xfrm>
              <a:off x="642910" y="1728783"/>
              <a:ext cx="2376488" cy="576263"/>
            </a:xfrm>
            <a:prstGeom prst="ellipse">
              <a:avLst/>
            </a:prstGeom>
            <a:solidFill>
              <a:srgbClr val="F4950A"/>
            </a:solidFill>
            <a:ln w="9525">
              <a:solidFill>
                <a:schemeClr val="tx1"/>
              </a:solidFill>
              <a:round/>
              <a:headEnd/>
              <a:tailEnd/>
            </a:ln>
          </p:spPr>
          <p:txBody>
            <a:bodyPr wrap="none" anchor="ctr"/>
            <a:lstStyle/>
            <a:p>
              <a:pPr algn="ctr"/>
              <a:endParaRPr lang="ja-JP" altLang="ja-JP" sz="2400"/>
            </a:p>
          </p:txBody>
        </p:sp>
        <p:sp>
          <p:nvSpPr>
            <p:cNvPr id="9" name="Rectangle 11"/>
            <p:cNvSpPr>
              <a:spLocks noChangeArrowheads="1"/>
            </p:cNvSpPr>
            <p:nvPr/>
          </p:nvSpPr>
          <p:spPr bwMode="auto">
            <a:xfrm>
              <a:off x="642910" y="1571612"/>
              <a:ext cx="2376488" cy="446096"/>
            </a:xfrm>
            <a:prstGeom prst="rect">
              <a:avLst/>
            </a:prstGeom>
            <a:solidFill>
              <a:srgbClr val="F4950A"/>
            </a:solidFill>
            <a:ln w="9525">
              <a:solidFill>
                <a:srgbClr val="F4950A"/>
              </a:solidFill>
              <a:miter lim="800000"/>
              <a:headEnd/>
              <a:tailEnd/>
            </a:ln>
          </p:spPr>
          <p:txBody>
            <a:bodyPr wrap="none" anchor="ctr"/>
            <a:lstStyle/>
            <a:p>
              <a:endParaRPr lang="ja-JP" altLang="en-US"/>
            </a:p>
          </p:txBody>
        </p:sp>
        <p:sp>
          <p:nvSpPr>
            <p:cNvPr id="10" name="Oval 12"/>
            <p:cNvSpPr>
              <a:spLocks noChangeArrowheads="1"/>
            </p:cNvSpPr>
            <p:nvPr/>
          </p:nvSpPr>
          <p:spPr bwMode="auto">
            <a:xfrm>
              <a:off x="642910" y="1285860"/>
              <a:ext cx="2376488" cy="576262"/>
            </a:xfrm>
            <a:prstGeom prst="ellipse">
              <a:avLst/>
            </a:prstGeom>
            <a:solidFill>
              <a:srgbClr val="F4950A"/>
            </a:solidFill>
            <a:ln w="9525">
              <a:solidFill>
                <a:schemeClr val="tx1"/>
              </a:solidFill>
              <a:round/>
              <a:headEnd/>
              <a:tailEnd/>
            </a:ln>
          </p:spPr>
          <p:txBody>
            <a:bodyPr wrap="none" anchor="ctr"/>
            <a:lstStyle/>
            <a:p>
              <a:endParaRPr lang="ja-JP" altLang="en-US"/>
            </a:p>
          </p:txBody>
        </p:sp>
        <p:sp>
          <p:nvSpPr>
            <p:cNvPr id="11" name="Freeform 13"/>
            <p:cNvSpPr>
              <a:spLocks/>
            </p:cNvSpPr>
            <p:nvPr/>
          </p:nvSpPr>
          <p:spPr bwMode="auto">
            <a:xfrm>
              <a:off x="642910" y="4897433"/>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12" name="Freeform 14"/>
            <p:cNvSpPr>
              <a:spLocks/>
            </p:cNvSpPr>
            <p:nvPr/>
          </p:nvSpPr>
          <p:spPr bwMode="auto">
            <a:xfrm>
              <a:off x="642910" y="3929066"/>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13" name="Freeform 15"/>
            <p:cNvSpPr>
              <a:spLocks/>
            </p:cNvSpPr>
            <p:nvPr/>
          </p:nvSpPr>
          <p:spPr bwMode="auto">
            <a:xfrm>
              <a:off x="642910" y="2857496"/>
              <a:ext cx="2376488" cy="311150"/>
            </a:xfrm>
            <a:custGeom>
              <a:avLst/>
              <a:gdLst>
                <a:gd name="T0" fmla="*/ 0 w 1497"/>
                <a:gd name="T1" fmla="*/ 0 h 196"/>
                <a:gd name="T2" fmla="*/ 2147483647 w 1497"/>
                <a:gd name="T3" fmla="*/ 2147483647 h 196"/>
                <a:gd name="T4" fmla="*/ 2147483647 w 1497"/>
                <a:gd name="T5" fmla="*/ 2147483647 h 196"/>
                <a:gd name="T6" fmla="*/ 2147483647 w 1497"/>
                <a:gd name="T7" fmla="*/ 2147483647 h 196"/>
                <a:gd name="T8" fmla="*/ 2147483647 w 1497"/>
                <a:gd name="T9" fmla="*/ 2147483647 h 196"/>
                <a:gd name="T10" fmla="*/ 2147483647 w 1497"/>
                <a:gd name="T11" fmla="*/ 2147483647 h 196"/>
                <a:gd name="T12" fmla="*/ 2147483647 w 1497"/>
                <a:gd name="T13" fmla="*/ 0 h 196"/>
                <a:gd name="T14" fmla="*/ 0 60000 65536"/>
                <a:gd name="T15" fmla="*/ 0 60000 65536"/>
                <a:gd name="T16" fmla="*/ 0 60000 65536"/>
                <a:gd name="T17" fmla="*/ 0 60000 65536"/>
                <a:gd name="T18" fmla="*/ 0 60000 65536"/>
                <a:gd name="T19" fmla="*/ 0 60000 65536"/>
                <a:gd name="T20" fmla="*/ 0 60000 65536"/>
                <a:gd name="T21" fmla="*/ 0 w 1497"/>
                <a:gd name="T22" fmla="*/ 0 h 196"/>
                <a:gd name="T23" fmla="*/ 1497 w 1497"/>
                <a:gd name="T24" fmla="*/ 196 h 1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7" h="196">
                  <a:moveTo>
                    <a:pt x="0" y="0"/>
                  </a:moveTo>
                  <a:cubicBezTo>
                    <a:pt x="4" y="30"/>
                    <a:pt x="8" y="60"/>
                    <a:pt x="91" y="90"/>
                  </a:cubicBezTo>
                  <a:cubicBezTo>
                    <a:pt x="174" y="120"/>
                    <a:pt x="363" y="166"/>
                    <a:pt x="499" y="181"/>
                  </a:cubicBezTo>
                  <a:cubicBezTo>
                    <a:pt x="635" y="196"/>
                    <a:pt x="779" y="188"/>
                    <a:pt x="908" y="181"/>
                  </a:cubicBezTo>
                  <a:cubicBezTo>
                    <a:pt x="1037" y="174"/>
                    <a:pt x="1180" y="159"/>
                    <a:pt x="1271" y="136"/>
                  </a:cubicBezTo>
                  <a:cubicBezTo>
                    <a:pt x="1362" y="113"/>
                    <a:pt x="1415" y="68"/>
                    <a:pt x="1452" y="45"/>
                  </a:cubicBezTo>
                  <a:cubicBezTo>
                    <a:pt x="1489" y="22"/>
                    <a:pt x="1490" y="7"/>
                    <a:pt x="1497" y="0"/>
                  </a:cubicBezTo>
                </a:path>
              </a:pathLst>
            </a:custGeom>
            <a:noFill/>
            <a:ln w="9525">
              <a:solidFill>
                <a:schemeClr val="tx1"/>
              </a:solidFill>
              <a:round/>
              <a:headEnd/>
              <a:tailEnd/>
            </a:ln>
          </p:spPr>
          <p:txBody>
            <a:bodyPr/>
            <a:lstStyle/>
            <a:p>
              <a:endParaRPr lang="ja-JP" altLang="en-US"/>
            </a:p>
          </p:txBody>
        </p:sp>
        <p:sp>
          <p:nvSpPr>
            <p:cNvPr id="14" name="Text Box 16"/>
            <p:cNvSpPr txBox="1">
              <a:spLocks noChangeArrowheads="1"/>
            </p:cNvSpPr>
            <p:nvPr/>
          </p:nvSpPr>
          <p:spPr bwMode="auto">
            <a:xfrm>
              <a:off x="1297709" y="2500306"/>
              <a:ext cx="1168723" cy="461665"/>
            </a:xfrm>
            <a:prstGeom prst="rect">
              <a:avLst/>
            </a:prstGeom>
            <a:noFill/>
            <a:ln w="9525">
              <a:noFill/>
              <a:miter lim="800000"/>
              <a:headEnd/>
              <a:tailEnd/>
            </a:ln>
          </p:spPr>
          <p:txBody>
            <a:bodyPr wrap="square">
              <a:spAutoFit/>
            </a:bodyPr>
            <a:lstStyle/>
            <a:p>
              <a:r>
                <a:rPr lang="ja-JP" altLang="en-US" sz="2400" dirty="0"/>
                <a:t>基本</a:t>
              </a:r>
              <a:r>
                <a:rPr lang="en-US" altLang="ja-JP" sz="2400" dirty="0" smtClean="0"/>
                <a:t>1</a:t>
              </a:r>
              <a:endParaRPr lang="ja-JP" altLang="en-US" sz="2400" dirty="0"/>
            </a:p>
          </p:txBody>
        </p:sp>
        <p:sp>
          <p:nvSpPr>
            <p:cNvPr id="15" name="Text Box 17"/>
            <p:cNvSpPr txBox="1">
              <a:spLocks noChangeArrowheads="1"/>
            </p:cNvSpPr>
            <p:nvPr/>
          </p:nvSpPr>
          <p:spPr bwMode="auto">
            <a:xfrm>
              <a:off x="1305840" y="3357562"/>
              <a:ext cx="1102798" cy="461665"/>
            </a:xfrm>
            <a:prstGeom prst="rect">
              <a:avLst/>
            </a:prstGeom>
            <a:noFill/>
            <a:ln w="9525">
              <a:noFill/>
              <a:miter lim="800000"/>
              <a:headEnd/>
              <a:tailEnd/>
            </a:ln>
          </p:spPr>
          <p:txBody>
            <a:bodyPr wrap="square">
              <a:spAutoFit/>
            </a:bodyPr>
            <a:lstStyle/>
            <a:p>
              <a:r>
                <a:rPr lang="ja-JP" altLang="en-US" sz="2400" dirty="0" smtClean="0"/>
                <a:t>基本２</a:t>
              </a:r>
              <a:endParaRPr lang="ja-JP" altLang="en-US" sz="2400" dirty="0"/>
            </a:p>
          </p:txBody>
        </p:sp>
        <p:sp>
          <p:nvSpPr>
            <p:cNvPr id="16" name="Text Box 18"/>
            <p:cNvSpPr txBox="1">
              <a:spLocks noChangeArrowheads="1"/>
            </p:cNvSpPr>
            <p:nvPr/>
          </p:nvSpPr>
          <p:spPr bwMode="auto">
            <a:xfrm>
              <a:off x="1305840" y="4546250"/>
              <a:ext cx="1045003" cy="461665"/>
            </a:xfrm>
            <a:prstGeom prst="rect">
              <a:avLst/>
            </a:prstGeom>
            <a:noFill/>
            <a:ln w="9525">
              <a:noFill/>
              <a:miter lim="800000"/>
              <a:headEnd/>
              <a:tailEnd/>
            </a:ln>
          </p:spPr>
          <p:txBody>
            <a:bodyPr wrap="square">
              <a:spAutoFit/>
            </a:bodyPr>
            <a:lstStyle/>
            <a:p>
              <a:r>
                <a:rPr lang="ja-JP" altLang="en-US" sz="2400" dirty="0" smtClean="0"/>
                <a:t>基本３</a:t>
              </a:r>
              <a:endParaRPr lang="ja-JP" altLang="en-US" sz="2400" dirty="0"/>
            </a:p>
          </p:txBody>
        </p:sp>
        <p:sp>
          <p:nvSpPr>
            <p:cNvPr id="17" name="Text Box 19"/>
            <p:cNvSpPr txBox="1">
              <a:spLocks noChangeArrowheads="1"/>
            </p:cNvSpPr>
            <p:nvPr/>
          </p:nvSpPr>
          <p:spPr bwMode="auto">
            <a:xfrm>
              <a:off x="1297709" y="5357826"/>
              <a:ext cx="1010213" cy="461665"/>
            </a:xfrm>
            <a:prstGeom prst="rect">
              <a:avLst/>
            </a:prstGeom>
            <a:noFill/>
            <a:ln w="9525">
              <a:noFill/>
              <a:miter lim="800000"/>
              <a:headEnd/>
              <a:tailEnd/>
            </a:ln>
          </p:spPr>
          <p:txBody>
            <a:bodyPr wrap="none">
              <a:spAutoFit/>
            </a:bodyPr>
            <a:lstStyle/>
            <a:p>
              <a:r>
                <a:rPr lang="ja-JP" altLang="en-US" sz="2400" dirty="0" smtClean="0"/>
                <a:t>基本４</a:t>
              </a:r>
              <a:endParaRPr lang="ja-JP" altLang="en-US" sz="2400" dirty="0"/>
            </a:p>
          </p:txBody>
        </p:sp>
        <p:sp>
          <p:nvSpPr>
            <p:cNvPr id="18" name="Text Box 24"/>
            <p:cNvSpPr txBox="1">
              <a:spLocks noChangeArrowheads="1"/>
            </p:cNvSpPr>
            <p:nvPr/>
          </p:nvSpPr>
          <p:spPr bwMode="auto">
            <a:xfrm>
              <a:off x="1363635" y="1873246"/>
              <a:ext cx="862013" cy="457200"/>
            </a:xfrm>
            <a:prstGeom prst="rect">
              <a:avLst/>
            </a:prstGeom>
            <a:noFill/>
            <a:ln w="9525">
              <a:noFill/>
              <a:miter lim="800000"/>
              <a:headEnd/>
              <a:tailEnd/>
            </a:ln>
          </p:spPr>
          <p:txBody>
            <a:bodyPr wrap="none">
              <a:spAutoFit/>
            </a:bodyPr>
            <a:lstStyle/>
            <a:p>
              <a:r>
                <a:rPr lang="en-US" altLang="ja-JP" sz="2400" dirty="0"/>
                <a:t>MBR</a:t>
              </a:r>
            </a:p>
          </p:txBody>
        </p:sp>
      </p:grpSp>
      <p:cxnSp>
        <p:nvCxnSpPr>
          <p:cNvPr id="20" name="直線コネクタ 19"/>
          <p:cNvCxnSpPr/>
          <p:nvPr/>
        </p:nvCxnSpPr>
        <p:spPr>
          <a:xfrm>
            <a:off x="0" y="9807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60000"/>
            <a:lumOff val="40000"/>
          </a:schemeClr>
        </a:solidFill>
        <a:ln w="6350">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4035</TotalTime>
  <Words>2920</Words>
  <Application>Microsoft Office PowerPoint</Application>
  <PresentationFormat>画面に合わせる (4:3)</PresentationFormat>
  <Paragraphs>455</Paragraphs>
  <Slides>38</Slides>
  <Notes>24</Notes>
  <HiddenSlides>0</HiddenSlides>
  <MMClips>0</MMClips>
  <ScaleCrop>false</ScaleCrop>
  <HeadingPairs>
    <vt:vector size="4" baseType="variant">
      <vt:variant>
        <vt:lpstr>テーマ</vt:lpstr>
      </vt:variant>
      <vt:variant>
        <vt:i4>1</vt:i4>
      </vt:variant>
      <vt:variant>
        <vt:lpstr>スライド タイトル</vt:lpstr>
      </vt:variant>
      <vt:variant>
        <vt:i4>38</vt:i4>
      </vt:variant>
    </vt:vector>
  </HeadingPairs>
  <TitlesOfParts>
    <vt:vector size="39" baseType="lpstr">
      <vt:lpstr>Office テーマ</vt:lpstr>
      <vt:lpstr>情報実験第7回(2013/06/14) ブートとパーティション ～OS が起動されるまで～</vt:lpstr>
      <vt:lpstr>目次</vt:lpstr>
      <vt:lpstr>ブートとは?</vt:lpstr>
      <vt:lpstr>ブート</vt:lpstr>
      <vt:lpstr>ブートするための知識(基本編)</vt:lpstr>
      <vt:lpstr>ブートするための知識(基本編)</vt:lpstr>
      <vt:lpstr>パーティション(partition)</vt:lpstr>
      <vt:lpstr>パーティション操作</vt:lpstr>
      <vt:lpstr>基本パーティション(primary  partition)</vt:lpstr>
      <vt:lpstr>拡張パーティション(extended partition)</vt:lpstr>
      <vt:lpstr>論理パーティション(logical partition)</vt:lpstr>
      <vt:lpstr>ブートするための知識(基本編)</vt:lpstr>
      <vt:lpstr>ファイルシステム</vt:lpstr>
      <vt:lpstr>ファイルシステムの種類</vt:lpstr>
      <vt:lpstr>ブートするための知識(BIOS編)</vt:lpstr>
      <vt:lpstr>OS の起動までの流れ(BIOS編)</vt:lpstr>
      <vt:lpstr>ブートするための知識(BIOS編)</vt:lpstr>
      <vt:lpstr>Master Boot Record(MBR)</vt:lpstr>
      <vt:lpstr>MBR の中身</vt:lpstr>
      <vt:lpstr>OS ローダ</vt:lpstr>
      <vt:lpstr>ブートするための知識(BIOS編)</vt:lpstr>
      <vt:lpstr>OS の起動手順(BIOS編)</vt:lpstr>
      <vt:lpstr>ブートするための知識(UEFI編)</vt:lpstr>
      <vt:lpstr>ブートするための知識(UEFI編)</vt:lpstr>
      <vt:lpstr>OS の起動までの流れ(UEFI編)</vt:lpstr>
      <vt:lpstr>ブートするための知識(UEFI編)</vt:lpstr>
      <vt:lpstr>GUID Partition Table(GPT)</vt:lpstr>
      <vt:lpstr>MBR との違い</vt:lpstr>
      <vt:lpstr>GPTの中身</vt:lpstr>
      <vt:lpstr>OS の起動手順(UEFI編)</vt:lpstr>
      <vt:lpstr>一つの計算機で色々な OS を ブートしたい</vt:lpstr>
      <vt:lpstr>複数の OS を使用する</vt:lpstr>
      <vt:lpstr>マルチブート(デュアルブート)</vt:lpstr>
      <vt:lpstr>マルチブートの場合 の起動手順(BIOS編)</vt:lpstr>
      <vt:lpstr>マルチブートの場合 の起動手順(UEFI編)</vt:lpstr>
      <vt:lpstr>まとめ</vt:lpstr>
      <vt:lpstr>参考文献1</vt:lpstr>
      <vt:lpstr>参考文献2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パーティションとマルチブート</dc:title>
  <dc:creator>SEIGI</dc:creator>
  <cp:lastModifiedBy>seigi</cp:lastModifiedBy>
  <cp:revision>269</cp:revision>
  <dcterms:created xsi:type="dcterms:W3CDTF">2012-06-04T05:14:45Z</dcterms:created>
  <dcterms:modified xsi:type="dcterms:W3CDTF">2013-06-13T21:30:28Z</dcterms:modified>
</cp:coreProperties>
</file>